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Override1.xml" ContentType="application/vnd.openxmlformats-officedocument.themeOverrid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3.xml" ContentType="application/vnd.openxmlformats-officedocument.theme+xml"/>
  <Override PartName="/ppt/theme/themeOverride2.xml" ContentType="application/vnd.openxmlformats-officedocument.themeOverrid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4.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theme/theme5.xml" ContentType="application/vnd.openxmlformats-officedocument.theme+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theme/theme6.xml" ContentType="application/vnd.openxmlformats-officedocument.theme+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&#65279;<?xml version="1.0" encoding="utf-8"?><Relationships xmlns="http://schemas.openxmlformats.org/package/2006/relationships"><Relationship Type="http://schemas.openxmlformats.org/officeDocument/2006/relationships/extended-properties" Target="docProps/app.xml" Id="rId3" /><Relationship Type="http://schemas.openxmlformats.org/package/2006/relationships/metadata/core-properties" Target="docProps/core.xml" Id="rId2" /><Relationship Type="http://schemas.openxmlformats.org/officeDocument/2006/relationships/officeDocument" Target="ppt/presentation.xml" Id="rId1"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3" r:id="rId5"/>
    <p:sldMasterId id="2147483820" r:id="rId6"/>
    <p:sldMasterId id="2147483827" r:id="rId7"/>
    <p:sldMasterId id="2147483867" r:id="rId8"/>
    <p:sldMasterId id="2147483894" r:id="rId9"/>
    <p:sldMasterId id="2147483905" r:id="rId10"/>
    <p:sldMasterId id="2147483917" r:id="rId11"/>
  </p:sldMasterIdLst>
  <p:notesMasterIdLst>
    <p:notesMasterId r:id="rId24"/>
  </p:notesMasterIdLst>
  <p:handoutMasterIdLst>
    <p:handoutMasterId r:id="rId25"/>
  </p:handoutMasterIdLst>
  <p:sldIdLst>
    <p:sldId id="6317" r:id="rId12"/>
    <p:sldId id="6383" r:id="rId13"/>
    <p:sldId id="257" r:id="rId14"/>
    <p:sldId id="6318" r:id="rId15"/>
    <p:sldId id="6319" r:id="rId16"/>
    <p:sldId id="6320" r:id="rId17"/>
    <p:sldId id="6321" r:id="rId18"/>
    <p:sldId id="6322" r:id="rId19"/>
    <p:sldId id="6323" r:id="rId20"/>
    <p:sldId id="6324" r:id="rId21"/>
    <p:sldId id="6325" r:id="rId22"/>
    <p:sldId id="6382" r:id="rId23"/>
  </p:sldIdLst>
  <p:sldSz cx="9144000" cy="5143500" type="screen16x9"/>
  <p:notesSz cx="6858000" cy="9144000"/>
  <p:defaultTextStyle>
    <a:defPPr>
      <a:defRPr lang="sv-S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guide id="3" orient="horz" pos="1595">
          <p15:clr>
            <a:srgbClr val="A4A3A4"/>
          </p15:clr>
        </p15:guide>
        <p15:guide id="4" pos="366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3B66655-8CC4-3D27-EE9D-A2B46C9895C4}" name="Susanna Petrén" initials="SP" userId="S::suspe23@vgregion.se::14d38a93-3519-472a-a304-2b714ad01e76" providerId="AD"/>
</p188:authorLst>
</file>

<file path=ppt/presProps.xml><?xml version="1.0" encoding="utf-8"?>
<p:presentationPr xmlns:a="http://schemas.openxmlformats.org/drawingml/2006/main" xmlns:r="http://schemas.openxmlformats.org/officeDocument/2006/relationships" xmlns:p="http://schemas.openxmlformats.org/presentationml/2006/main">
  <p:prnPr hidden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0912" autoAdjust="0"/>
  </p:normalViewPr>
  <p:slideViewPr>
    <p:cSldViewPr snapToGrid="0">
      <p:cViewPr varScale="1">
        <p:scale>
          <a:sx n="68" d="100"/>
          <a:sy n="68" d="100"/>
        </p:scale>
        <p:origin x="1240" y="44"/>
      </p:cViewPr>
      <p:guideLst>
        <p:guide orient="horz" pos="1620"/>
        <p:guide pos="2880"/>
        <p:guide orient="horz" pos="1595"/>
        <p:guide pos="3661"/>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2008" cy="72008"/>
</p:viewPr>
</file>

<file path=ppt/_rels/presentation.xml.rels>&#65279;<?xml version="1.0" encoding="utf-8"?><Relationships xmlns="http://schemas.openxmlformats.org/package/2006/relationships"><Relationship Type="http://schemas.openxmlformats.org/officeDocument/2006/relationships/slideMaster" Target="slideMasters/slideMaster4.xml" Id="rId8" /><Relationship Type="http://schemas.openxmlformats.org/officeDocument/2006/relationships/slide" Target="slides/slide2.xml" Id="rId13" /><Relationship Type="http://schemas.openxmlformats.org/officeDocument/2006/relationships/slide" Target="slides/slide7.xml" Id="rId18" /><Relationship Type="http://schemas.openxmlformats.org/officeDocument/2006/relationships/presProps" Target="presProps.xml" Id="rId26" /><Relationship Type="http://schemas.openxmlformats.org/officeDocument/2006/relationships/slide" Target="slides/slide10.xml" Id="rId21" /><Relationship Type="http://schemas.openxmlformats.org/officeDocument/2006/relationships/slideMaster" Target="slideMasters/slideMaster3.xml" Id="rId7" /><Relationship Type="http://schemas.openxmlformats.org/officeDocument/2006/relationships/slide" Target="slides/slide1.xml" Id="rId12" /><Relationship Type="http://schemas.openxmlformats.org/officeDocument/2006/relationships/slide" Target="slides/slide6.xml" Id="rId17" /><Relationship Type="http://schemas.openxmlformats.org/officeDocument/2006/relationships/handoutMaster" Target="handoutMasters/handoutMaster1.xml" Id="rId25" /><Relationship Type="http://schemas.openxmlformats.org/officeDocument/2006/relationships/slide" Target="slides/slide5.xml" Id="rId16" /><Relationship Type="http://schemas.openxmlformats.org/officeDocument/2006/relationships/slide" Target="slides/slide9.xml" Id="rId20" /><Relationship Type="http://schemas.openxmlformats.org/officeDocument/2006/relationships/tableStyles" Target="tableStyles.xml" Id="rId29" /><Relationship Type="http://schemas.openxmlformats.org/officeDocument/2006/relationships/slideMaster" Target="slideMasters/slideMaster2.xml" Id="rId6" /><Relationship Type="http://schemas.openxmlformats.org/officeDocument/2006/relationships/slideMaster" Target="slideMasters/slideMaster7.xml" Id="rId11" /><Relationship Type="http://schemas.openxmlformats.org/officeDocument/2006/relationships/notesMaster" Target="notesMasters/notesMaster1.xml" Id="rId24" /><Relationship Type="http://schemas.openxmlformats.org/officeDocument/2006/relationships/slideMaster" Target="slideMasters/slideMaster1.xml" Id="rId5" /><Relationship Type="http://schemas.openxmlformats.org/officeDocument/2006/relationships/slide" Target="slides/slide4.xml" Id="rId15" /><Relationship Type="http://schemas.openxmlformats.org/officeDocument/2006/relationships/slide" Target="slides/slide12.xml" Id="rId23" /><Relationship Type="http://schemas.openxmlformats.org/officeDocument/2006/relationships/theme" Target="theme/theme1.xml" Id="rId28" /><Relationship Type="http://schemas.openxmlformats.org/officeDocument/2006/relationships/slideMaster" Target="slideMasters/slideMaster6.xml" Id="rId10" /><Relationship Type="http://schemas.openxmlformats.org/officeDocument/2006/relationships/slide" Target="slides/slide8.xml" Id="rId19" /><Relationship Type="http://schemas.microsoft.com/office/2018/10/relationships/authors" Target="authors.xml" Id="rId31" /><Relationship Type="http://schemas.openxmlformats.org/officeDocument/2006/relationships/slideMaster" Target="slideMasters/slideMaster5.xml" Id="rId9" /><Relationship Type="http://schemas.openxmlformats.org/officeDocument/2006/relationships/slide" Target="slides/slide3.xml" Id="rId14" /><Relationship Type="http://schemas.openxmlformats.org/officeDocument/2006/relationships/slide" Target="slides/slide11.xml" Id="rId22" /><Relationship Type="http://schemas.openxmlformats.org/officeDocument/2006/relationships/viewProps" Target="viewProps.xml" Id="rId27" /><Relationship Type="http://schemas.microsoft.com/office/2016/11/relationships/changesInfo" Target="changesInfos/changesInfo1.xml" Id="rId30" /></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ia Hess-Wargbaner" userId="e2d3e8a9-af92-45f3-9168-0cf674309a97" providerId="ADAL" clId="{013CECCA-58CA-4920-BD22-513DA8EE3B28}"/>
    <pc:docChg chg="custSel modSld">
      <pc:chgData name="Maria Hess-Wargbaner" userId="e2d3e8a9-af92-45f3-9168-0cf674309a97" providerId="ADAL" clId="{013CECCA-58CA-4920-BD22-513DA8EE3B28}" dt="2023-03-13T18:02:52.791" v="82"/>
      <pc:docMkLst>
        <pc:docMk/>
      </pc:docMkLst>
      <pc:sldChg chg="delCm">
        <pc:chgData name="Maria Hess-Wargbaner" userId="e2d3e8a9-af92-45f3-9168-0cf674309a97" providerId="ADAL" clId="{013CECCA-58CA-4920-BD22-513DA8EE3B28}" dt="2023-03-13T17:58:31.874" v="68"/>
        <pc:sldMkLst>
          <pc:docMk/>
          <pc:sldMk cId="2882443803" sldId="256"/>
        </pc:sldMkLst>
      </pc:sldChg>
      <pc:sldChg chg="modSp mod delCm modNotesTx">
        <pc:chgData name="Maria Hess-Wargbaner" userId="e2d3e8a9-af92-45f3-9168-0cf674309a97" providerId="ADAL" clId="{013CECCA-58CA-4920-BD22-513DA8EE3B28}" dt="2023-03-13T17:55:59.642" v="67" actId="20577"/>
        <pc:sldMkLst>
          <pc:docMk/>
          <pc:sldMk cId="3042911945" sldId="267"/>
        </pc:sldMkLst>
        <pc:spChg chg="mod">
          <ac:chgData name="Maria Hess-Wargbaner" userId="e2d3e8a9-af92-45f3-9168-0cf674309a97" providerId="ADAL" clId="{013CECCA-58CA-4920-BD22-513DA8EE3B28}" dt="2023-03-13T17:55:59.642" v="67" actId="20577"/>
          <ac:spMkLst>
            <pc:docMk/>
            <pc:sldMk cId="3042911945" sldId="267"/>
            <ac:spMk id="3" creationId="{31C15488-611D-4D06-BF28-96D0DCB05743}"/>
          </ac:spMkLst>
        </pc:spChg>
      </pc:sldChg>
      <pc:sldChg chg="addSp delSp modSp mod delCm">
        <pc:chgData name="Maria Hess-Wargbaner" userId="e2d3e8a9-af92-45f3-9168-0cf674309a97" providerId="ADAL" clId="{013CECCA-58CA-4920-BD22-513DA8EE3B28}" dt="2023-03-13T18:02:52.791" v="82"/>
        <pc:sldMkLst>
          <pc:docMk/>
          <pc:sldMk cId="3654627104" sldId="2196"/>
        </pc:sldMkLst>
        <pc:spChg chg="mod">
          <ac:chgData name="Maria Hess-Wargbaner" userId="e2d3e8a9-af92-45f3-9168-0cf674309a97" providerId="ADAL" clId="{013CECCA-58CA-4920-BD22-513DA8EE3B28}" dt="2023-03-13T18:01:26.257" v="76" actId="20577"/>
          <ac:spMkLst>
            <pc:docMk/>
            <pc:sldMk cId="3654627104" sldId="2196"/>
            <ac:spMk id="7" creationId="{3345581C-FA61-458B-9783-485F82B29AA1}"/>
          </ac:spMkLst>
        </pc:spChg>
        <pc:picChg chg="del">
          <ac:chgData name="Maria Hess-Wargbaner" userId="e2d3e8a9-af92-45f3-9168-0cf674309a97" providerId="ADAL" clId="{013CECCA-58CA-4920-BD22-513DA8EE3B28}" dt="2023-03-13T18:02:18.671" v="77" actId="478"/>
          <ac:picMkLst>
            <pc:docMk/>
            <pc:sldMk cId="3654627104" sldId="2196"/>
            <ac:picMk id="5" creationId="{5F2C6B7E-6D7D-4EDF-A3DC-FB4B56532259}"/>
          </ac:picMkLst>
        </pc:picChg>
        <pc:picChg chg="add mod">
          <ac:chgData name="Maria Hess-Wargbaner" userId="e2d3e8a9-af92-45f3-9168-0cf674309a97" providerId="ADAL" clId="{013CECCA-58CA-4920-BD22-513DA8EE3B28}" dt="2023-03-13T18:02:47.799" v="81" actId="692"/>
          <ac:picMkLst>
            <pc:docMk/>
            <pc:sldMk cId="3654627104" sldId="2196"/>
            <ac:picMk id="10" creationId="{611A8FCF-755D-72DF-D3EB-06C1B5E0F95D}"/>
          </ac:picMkLst>
        </pc:picChg>
      </pc:sldChg>
    </pc:docChg>
  </pc:docChgLst>
  <pc:docChgLst>
    <pc:chgData name="Maria Hess-Wargbaner" userId="e2d3e8a9-af92-45f3-9168-0cf674309a97" providerId="ADAL" clId="{E6D6D8FF-89BF-4373-A732-B033EA5BC311}"/>
    <pc:docChg chg="modSld">
      <pc:chgData name="Maria Hess-Wargbaner" userId="e2d3e8a9-af92-45f3-9168-0cf674309a97" providerId="ADAL" clId="{E6D6D8FF-89BF-4373-A732-B033EA5BC311}" dt="2021-05-01T19:01:56.787" v="1" actId="20577"/>
      <pc:docMkLst>
        <pc:docMk/>
      </pc:docMkLst>
      <pc:sldChg chg="modNotesTx">
        <pc:chgData name="Maria Hess-Wargbaner" userId="e2d3e8a9-af92-45f3-9168-0cf674309a97" providerId="ADAL" clId="{E6D6D8FF-89BF-4373-A732-B033EA5BC311}" dt="2021-05-01T19:01:56.787" v="1" actId="20577"/>
        <pc:sldMkLst>
          <pc:docMk/>
          <pc:sldMk cId="3042911945" sldId="267"/>
        </pc:sldMkLst>
      </pc:sldChg>
    </pc:docChg>
  </pc:docChgLst>
  <pc:docChgLst>
    <pc:chgData name="Maria Hess-Wargbaner" userId="e2d3e8a9-af92-45f3-9168-0cf674309a97" providerId="ADAL" clId="{0E3D19C5-4F97-41B8-B8AD-3CFB001D0775}"/>
    <pc:docChg chg="modSld">
      <pc:chgData name="Maria Hess-Wargbaner" userId="e2d3e8a9-af92-45f3-9168-0cf674309a97" providerId="ADAL" clId="{0E3D19C5-4F97-41B8-B8AD-3CFB001D0775}" dt="2021-03-30T16:55:34.565" v="1" actId="207"/>
      <pc:docMkLst>
        <pc:docMk/>
      </pc:docMkLst>
      <pc:sldChg chg="modNotesTx">
        <pc:chgData name="Maria Hess-Wargbaner" userId="e2d3e8a9-af92-45f3-9168-0cf674309a97" providerId="ADAL" clId="{0E3D19C5-4F97-41B8-B8AD-3CFB001D0775}" dt="2021-03-30T16:55:14.615" v="0" actId="20577"/>
        <pc:sldMkLst>
          <pc:docMk/>
          <pc:sldMk cId="1353710515" sldId="1582"/>
        </pc:sldMkLst>
      </pc:sldChg>
      <pc:sldChg chg="modNotesTx">
        <pc:chgData name="Maria Hess-Wargbaner" userId="e2d3e8a9-af92-45f3-9168-0cf674309a97" providerId="ADAL" clId="{0E3D19C5-4F97-41B8-B8AD-3CFB001D0775}" dt="2021-03-30T16:55:34.565" v="1" actId="207"/>
        <pc:sldMkLst>
          <pc:docMk/>
          <pc:sldMk cId="734821448" sldId="2195"/>
        </pc:sldMkLst>
      </pc:sldChg>
    </pc:docChg>
  </pc:docChgLst>
  <pc:docChgLst>
    <pc:chgData name="Maria Hess-Wargbaner" userId="e2d3e8a9-af92-45f3-9168-0cf674309a97" providerId="ADAL" clId="{7DC78011-F153-40DE-A4A5-9F2E5B666306}"/>
    <pc:docChg chg="undo custSel addSld delSld modSld delMainMaster">
      <pc:chgData name="Maria Hess-Wargbaner" userId="e2d3e8a9-af92-45f3-9168-0cf674309a97" providerId="ADAL" clId="{7DC78011-F153-40DE-A4A5-9F2E5B666306}" dt="2025-02-11T12:43:42.677" v="991" actId="20577"/>
      <pc:docMkLst>
        <pc:docMk/>
      </pc:docMkLst>
      <pc:sldChg chg="addSp delSp del mod modNotesTx">
        <pc:chgData name="Maria Hess-Wargbaner" userId="e2d3e8a9-af92-45f3-9168-0cf674309a97" providerId="ADAL" clId="{7DC78011-F153-40DE-A4A5-9F2E5B666306}" dt="2025-01-19T15:06:33.800" v="989" actId="2696"/>
        <pc:sldMkLst>
          <pc:docMk/>
          <pc:sldMk cId="2882443803" sldId="256"/>
        </pc:sldMkLst>
        <pc:spChg chg="add del">
          <ac:chgData name="Maria Hess-Wargbaner" userId="e2d3e8a9-af92-45f3-9168-0cf674309a97" providerId="ADAL" clId="{7DC78011-F153-40DE-A4A5-9F2E5B666306}" dt="2025-01-19T14:54:45.908" v="909" actId="22"/>
          <ac:spMkLst>
            <pc:docMk/>
            <pc:sldMk cId="2882443803" sldId="256"/>
            <ac:spMk id="4" creationId="{3F0D2E58-0F25-DEAF-00ED-CBAA089C8B57}"/>
          </ac:spMkLst>
        </pc:spChg>
      </pc:sldChg>
      <pc:sldChg chg="addSp modSp mod modAnim modNotesTx">
        <pc:chgData name="Maria Hess-Wargbaner" userId="e2d3e8a9-af92-45f3-9168-0cf674309a97" providerId="ADAL" clId="{7DC78011-F153-40DE-A4A5-9F2E5B666306}" dt="2025-01-17T13:28:56.689" v="195" actId="404"/>
        <pc:sldMkLst>
          <pc:docMk/>
          <pc:sldMk cId="2995065971" sldId="257"/>
        </pc:sldMkLst>
        <pc:spChg chg="mod">
          <ac:chgData name="Maria Hess-Wargbaner" userId="e2d3e8a9-af92-45f3-9168-0cf674309a97" providerId="ADAL" clId="{7DC78011-F153-40DE-A4A5-9F2E5B666306}" dt="2025-01-17T13:17:42.146" v="114" actId="403"/>
          <ac:spMkLst>
            <pc:docMk/>
            <pc:sldMk cId="2995065971" sldId="257"/>
            <ac:spMk id="2" creationId="{BB5E896D-28A3-6182-3D0A-D65C7182F365}"/>
          </ac:spMkLst>
        </pc:spChg>
        <pc:spChg chg="mod">
          <ac:chgData name="Maria Hess-Wargbaner" userId="e2d3e8a9-af92-45f3-9168-0cf674309a97" providerId="ADAL" clId="{7DC78011-F153-40DE-A4A5-9F2E5B666306}" dt="2025-01-17T13:18:11.389" v="118" actId="27636"/>
          <ac:spMkLst>
            <pc:docMk/>
            <pc:sldMk cId="2995065971" sldId="257"/>
            <ac:spMk id="3" creationId="{8791C2C7-81B4-80D2-4344-08A08955B434}"/>
          </ac:spMkLst>
        </pc:spChg>
        <pc:spChg chg="add mod">
          <ac:chgData name="Maria Hess-Wargbaner" userId="e2d3e8a9-af92-45f3-9168-0cf674309a97" providerId="ADAL" clId="{7DC78011-F153-40DE-A4A5-9F2E5B666306}" dt="2025-01-17T13:28:56.689" v="195" actId="404"/>
          <ac:spMkLst>
            <pc:docMk/>
            <pc:sldMk cId="2995065971" sldId="257"/>
            <ac:spMk id="7" creationId="{ED89693C-6315-D209-5079-D14A32268AB9}"/>
          </ac:spMkLst>
        </pc:spChg>
        <pc:picChg chg="add mod">
          <ac:chgData name="Maria Hess-Wargbaner" userId="e2d3e8a9-af92-45f3-9168-0cf674309a97" providerId="ADAL" clId="{7DC78011-F153-40DE-A4A5-9F2E5B666306}" dt="2025-01-17T13:18:39.167" v="120" actId="1076"/>
          <ac:picMkLst>
            <pc:docMk/>
            <pc:sldMk cId="2995065971" sldId="257"/>
            <ac:picMk id="6" creationId="{FE090A71-B635-4C0F-E666-36E3E179410B}"/>
          </ac:picMkLst>
        </pc:picChg>
      </pc:sldChg>
      <pc:sldChg chg="del">
        <pc:chgData name="Maria Hess-Wargbaner" userId="e2d3e8a9-af92-45f3-9168-0cf674309a97" providerId="ADAL" clId="{7DC78011-F153-40DE-A4A5-9F2E5B666306}" dt="2025-01-17T13:06:05.071" v="65" actId="47"/>
        <pc:sldMkLst>
          <pc:docMk/>
          <pc:sldMk cId="3042911945" sldId="267"/>
        </pc:sldMkLst>
      </pc:sldChg>
      <pc:sldChg chg="del">
        <pc:chgData name="Maria Hess-Wargbaner" userId="e2d3e8a9-af92-45f3-9168-0cf674309a97" providerId="ADAL" clId="{7DC78011-F153-40DE-A4A5-9F2E5B666306}" dt="2025-01-17T19:57:09.104" v="631" actId="47"/>
        <pc:sldMkLst>
          <pc:docMk/>
          <pc:sldMk cId="1353710515" sldId="1582"/>
        </pc:sldMkLst>
      </pc:sldChg>
      <pc:sldChg chg="modSp del mod">
        <pc:chgData name="Maria Hess-Wargbaner" userId="e2d3e8a9-af92-45f3-9168-0cf674309a97" providerId="ADAL" clId="{7DC78011-F153-40DE-A4A5-9F2E5B666306}" dt="2025-01-17T13:21:43.055" v="139" actId="47"/>
        <pc:sldMkLst>
          <pc:docMk/>
          <pc:sldMk cId="1810744997" sldId="2092"/>
        </pc:sldMkLst>
        <pc:spChg chg="mod">
          <ac:chgData name="Maria Hess-Wargbaner" userId="e2d3e8a9-af92-45f3-9168-0cf674309a97" providerId="ADAL" clId="{7DC78011-F153-40DE-A4A5-9F2E5B666306}" dt="2025-01-17T13:17:31.235" v="110" actId="21"/>
          <ac:spMkLst>
            <pc:docMk/>
            <pc:sldMk cId="1810744997" sldId="2092"/>
            <ac:spMk id="2" creationId="{8DB63A9F-035C-4D91-8143-84EE91FEA65F}"/>
          </ac:spMkLst>
        </pc:spChg>
      </pc:sldChg>
      <pc:sldChg chg="del">
        <pc:chgData name="Maria Hess-Wargbaner" userId="e2d3e8a9-af92-45f3-9168-0cf674309a97" providerId="ADAL" clId="{7DC78011-F153-40DE-A4A5-9F2E5B666306}" dt="2025-01-17T13:32:19.039" v="207" actId="47"/>
        <pc:sldMkLst>
          <pc:docMk/>
          <pc:sldMk cId="3252592550" sldId="2189"/>
        </pc:sldMkLst>
      </pc:sldChg>
      <pc:sldChg chg="modSp del mod">
        <pc:chgData name="Maria Hess-Wargbaner" userId="e2d3e8a9-af92-45f3-9168-0cf674309a97" providerId="ADAL" clId="{7DC78011-F153-40DE-A4A5-9F2E5B666306}" dt="2025-01-17T19:47:55.123" v="497" actId="47"/>
        <pc:sldMkLst>
          <pc:docMk/>
          <pc:sldMk cId="1963660089" sldId="2190"/>
        </pc:sldMkLst>
        <pc:spChg chg="mod">
          <ac:chgData name="Maria Hess-Wargbaner" userId="e2d3e8a9-af92-45f3-9168-0cf674309a97" providerId="ADAL" clId="{7DC78011-F153-40DE-A4A5-9F2E5B666306}" dt="2025-01-17T13:38:05.655" v="448" actId="21"/>
          <ac:spMkLst>
            <pc:docMk/>
            <pc:sldMk cId="1963660089" sldId="2190"/>
            <ac:spMk id="2" creationId="{46730896-FB2F-4555-B9EF-A51B5DB29A23}"/>
          </ac:spMkLst>
        </pc:spChg>
      </pc:sldChg>
      <pc:sldChg chg="del">
        <pc:chgData name="Maria Hess-Wargbaner" userId="e2d3e8a9-af92-45f3-9168-0cf674309a97" providerId="ADAL" clId="{7DC78011-F153-40DE-A4A5-9F2E5B666306}" dt="2025-01-17T20:10:22.344" v="668" actId="47"/>
        <pc:sldMkLst>
          <pc:docMk/>
          <pc:sldMk cId="2372409298" sldId="2191"/>
        </pc:sldMkLst>
      </pc:sldChg>
      <pc:sldChg chg="del">
        <pc:chgData name="Maria Hess-Wargbaner" userId="e2d3e8a9-af92-45f3-9168-0cf674309a97" providerId="ADAL" clId="{7DC78011-F153-40DE-A4A5-9F2E5B666306}" dt="2025-01-17T20:17:43.596" v="727" actId="47"/>
        <pc:sldMkLst>
          <pc:docMk/>
          <pc:sldMk cId="1019679697" sldId="2192"/>
        </pc:sldMkLst>
      </pc:sldChg>
      <pc:sldChg chg="add del">
        <pc:chgData name="Maria Hess-Wargbaner" userId="e2d3e8a9-af92-45f3-9168-0cf674309a97" providerId="ADAL" clId="{7DC78011-F153-40DE-A4A5-9F2E5B666306}" dt="2025-01-17T19:53:03.817" v="565" actId="47"/>
        <pc:sldMkLst>
          <pc:docMk/>
          <pc:sldMk cId="2081806339" sldId="2193"/>
        </pc:sldMkLst>
      </pc:sldChg>
      <pc:sldChg chg="del">
        <pc:chgData name="Maria Hess-Wargbaner" userId="e2d3e8a9-af92-45f3-9168-0cf674309a97" providerId="ADAL" clId="{7DC78011-F153-40DE-A4A5-9F2E5B666306}" dt="2025-01-17T20:22:53.860" v="748" actId="47"/>
        <pc:sldMkLst>
          <pc:docMk/>
          <pc:sldMk cId="1388575898" sldId="2194"/>
        </pc:sldMkLst>
      </pc:sldChg>
      <pc:sldChg chg="del">
        <pc:chgData name="Maria Hess-Wargbaner" userId="e2d3e8a9-af92-45f3-9168-0cf674309a97" providerId="ADAL" clId="{7DC78011-F153-40DE-A4A5-9F2E5B666306}" dt="2025-01-17T20:27:33.812" v="808" actId="47"/>
        <pc:sldMkLst>
          <pc:docMk/>
          <pc:sldMk cId="734821448" sldId="2195"/>
        </pc:sldMkLst>
      </pc:sldChg>
      <pc:sldChg chg="del">
        <pc:chgData name="Maria Hess-Wargbaner" userId="e2d3e8a9-af92-45f3-9168-0cf674309a97" providerId="ADAL" clId="{7DC78011-F153-40DE-A4A5-9F2E5B666306}" dt="2025-01-17T20:35:55.211" v="896" actId="47"/>
        <pc:sldMkLst>
          <pc:docMk/>
          <pc:sldMk cId="3654627104" sldId="2196"/>
        </pc:sldMkLst>
      </pc:sldChg>
      <pc:sldChg chg="modSp mod modNotesTx">
        <pc:chgData name="Maria Hess-Wargbaner" userId="e2d3e8a9-af92-45f3-9168-0cf674309a97" providerId="ADAL" clId="{7DC78011-F153-40DE-A4A5-9F2E5B666306}" dt="2025-02-11T12:43:42.677" v="991" actId="20577"/>
        <pc:sldMkLst>
          <pc:docMk/>
          <pc:sldMk cId="572559083" sldId="6317"/>
        </pc:sldMkLst>
        <pc:spChg chg="mod">
          <ac:chgData name="Maria Hess-Wargbaner" userId="e2d3e8a9-af92-45f3-9168-0cf674309a97" providerId="ADAL" clId="{7DC78011-F153-40DE-A4A5-9F2E5B666306}" dt="2025-01-17T13:05:52.020" v="63" actId="1076"/>
          <ac:spMkLst>
            <pc:docMk/>
            <pc:sldMk cId="572559083" sldId="6317"/>
            <ac:spMk id="6" creationId="{D25F6333-9DDC-D2C3-A515-CC786077982D}"/>
          </ac:spMkLst>
        </pc:spChg>
        <pc:spChg chg="mod">
          <ac:chgData name="Maria Hess-Wargbaner" userId="e2d3e8a9-af92-45f3-9168-0cf674309a97" providerId="ADAL" clId="{7DC78011-F153-40DE-A4A5-9F2E5B666306}" dt="2025-01-17T13:05:56.387" v="64" actId="1076"/>
          <ac:spMkLst>
            <pc:docMk/>
            <pc:sldMk cId="572559083" sldId="6317"/>
            <ac:spMk id="13" creationId="{330FB508-892D-2BAC-2239-3D28F351C408}"/>
          </ac:spMkLst>
        </pc:spChg>
      </pc:sldChg>
      <pc:sldChg chg="addSp delSp modSp mod delAnim modAnim modNotesTx">
        <pc:chgData name="Maria Hess-Wargbaner" userId="e2d3e8a9-af92-45f3-9168-0cf674309a97" providerId="ADAL" clId="{7DC78011-F153-40DE-A4A5-9F2E5B666306}" dt="2025-01-17T20:46:15.487" v="903" actId="404"/>
        <pc:sldMkLst>
          <pc:docMk/>
          <pc:sldMk cId="4292022502" sldId="6318"/>
        </pc:sldMkLst>
        <pc:spChg chg="mod">
          <ac:chgData name="Maria Hess-Wargbaner" userId="e2d3e8a9-af92-45f3-9168-0cf674309a97" providerId="ADAL" clId="{7DC78011-F153-40DE-A4A5-9F2E5B666306}" dt="2025-01-17T13:23:12.950" v="154" actId="403"/>
          <ac:spMkLst>
            <pc:docMk/>
            <pc:sldMk cId="4292022502" sldId="6318"/>
            <ac:spMk id="2" creationId="{BB5E896D-28A3-6182-3D0A-D65C7182F365}"/>
          </ac:spMkLst>
        </pc:spChg>
        <pc:spChg chg="mod">
          <ac:chgData name="Maria Hess-Wargbaner" userId="e2d3e8a9-af92-45f3-9168-0cf674309a97" providerId="ADAL" clId="{7DC78011-F153-40DE-A4A5-9F2E5B666306}" dt="2025-01-17T13:29:28.321" v="201" actId="6549"/>
          <ac:spMkLst>
            <pc:docMk/>
            <pc:sldMk cId="4292022502" sldId="6318"/>
            <ac:spMk id="3" creationId="{8791C2C7-81B4-80D2-4344-08A08955B434}"/>
          </ac:spMkLst>
        </pc:spChg>
        <pc:spChg chg="add del mod">
          <ac:chgData name="Maria Hess-Wargbaner" userId="e2d3e8a9-af92-45f3-9168-0cf674309a97" providerId="ADAL" clId="{7DC78011-F153-40DE-A4A5-9F2E5B666306}" dt="2025-01-17T13:25:51.175" v="169" actId="478"/>
          <ac:spMkLst>
            <pc:docMk/>
            <pc:sldMk cId="4292022502" sldId="6318"/>
            <ac:spMk id="7" creationId="{8061EEDE-7C83-29E9-40FC-3564EFE2D3D4}"/>
          </ac:spMkLst>
        </pc:spChg>
        <pc:spChg chg="add mod">
          <ac:chgData name="Maria Hess-Wargbaner" userId="e2d3e8a9-af92-45f3-9168-0cf674309a97" providerId="ADAL" clId="{7DC78011-F153-40DE-A4A5-9F2E5B666306}" dt="2025-01-17T13:29:14.202" v="197" actId="1076"/>
          <ac:spMkLst>
            <pc:docMk/>
            <pc:sldMk cId="4292022502" sldId="6318"/>
            <ac:spMk id="8" creationId="{083B2ACE-3D2C-6D29-0F37-D6A3E6514879}"/>
          </ac:spMkLst>
        </pc:spChg>
        <pc:picChg chg="add mod">
          <ac:chgData name="Maria Hess-Wargbaner" userId="e2d3e8a9-af92-45f3-9168-0cf674309a97" providerId="ADAL" clId="{7DC78011-F153-40DE-A4A5-9F2E5B666306}" dt="2025-01-17T13:29:05.610" v="196" actId="14100"/>
          <ac:picMkLst>
            <pc:docMk/>
            <pc:sldMk cId="4292022502" sldId="6318"/>
            <ac:picMk id="6" creationId="{9C8E07D9-4C86-6CAA-664B-5C96EBC03BE5}"/>
          </ac:picMkLst>
        </pc:picChg>
      </pc:sldChg>
      <pc:sldChg chg="addSp modSp mod modNotesTx">
        <pc:chgData name="Maria Hess-Wargbaner" userId="e2d3e8a9-af92-45f3-9168-0cf674309a97" providerId="ADAL" clId="{7DC78011-F153-40DE-A4A5-9F2E5B666306}" dt="2025-01-17T19:47:28.077" v="496" actId="1076"/>
        <pc:sldMkLst>
          <pc:docMk/>
          <pc:sldMk cId="4029129665" sldId="6319"/>
        </pc:sldMkLst>
        <pc:spChg chg="mod">
          <ac:chgData name="Maria Hess-Wargbaner" userId="e2d3e8a9-af92-45f3-9168-0cf674309a97" providerId="ADAL" clId="{7DC78011-F153-40DE-A4A5-9F2E5B666306}" dt="2025-01-17T13:38:44.323" v="465" actId="27636"/>
          <ac:spMkLst>
            <pc:docMk/>
            <pc:sldMk cId="4029129665" sldId="6319"/>
            <ac:spMk id="2" creationId="{BB5E896D-28A3-6182-3D0A-D65C7182F365}"/>
          </ac:spMkLst>
        </pc:spChg>
        <pc:spChg chg="mod">
          <ac:chgData name="Maria Hess-Wargbaner" userId="e2d3e8a9-af92-45f3-9168-0cf674309a97" providerId="ADAL" clId="{7DC78011-F153-40DE-A4A5-9F2E5B666306}" dt="2025-01-17T13:40:04.527" v="474" actId="255"/>
          <ac:spMkLst>
            <pc:docMk/>
            <pc:sldMk cId="4029129665" sldId="6319"/>
            <ac:spMk id="3" creationId="{8791C2C7-81B4-80D2-4344-08A08955B434}"/>
          </ac:spMkLst>
        </pc:spChg>
        <pc:picChg chg="add mod">
          <ac:chgData name="Maria Hess-Wargbaner" userId="e2d3e8a9-af92-45f3-9168-0cf674309a97" providerId="ADAL" clId="{7DC78011-F153-40DE-A4A5-9F2E5B666306}" dt="2025-01-17T19:47:12.702" v="493" actId="1076"/>
          <ac:picMkLst>
            <pc:docMk/>
            <pc:sldMk cId="4029129665" sldId="6319"/>
            <ac:picMk id="6" creationId="{548EABAB-FB3E-D484-57A0-1F10110D2FBA}"/>
          </ac:picMkLst>
        </pc:picChg>
        <pc:picChg chg="add mod">
          <ac:chgData name="Maria Hess-Wargbaner" userId="e2d3e8a9-af92-45f3-9168-0cf674309a97" providerId="ADAL" clId="{7DC78011-F153-40DE-A4A5-9F2E5B666306}" dt="2025-01-17T19:47:15.845" v="494" actId="1076"/>
          <ac:picMkLst>
            <pc:docMk/>
            <pc:sldMk cId="4029129665" sldId="6319"/>
            <ac:picMk id="7" creationId="{6AFA1FC4-AE67-53A2-01DA-9EFE90D7EDFE}"/>
          </ac:picMkLst>
        </pc:picChg>
        <pc:picChg chg="add mod">
          <ac:chgData name="Maria Hess-Wargbaner" userId="e2d3e8a9-af92-45f3-9168-0cf674309a97" providerId="ADAL" clId="{7DC78011-F153-40DE-A4A5-9F2E5B666306}" dt="2025-01-17T19:47:25.673" v="495" actId="1076"/>
          <ac:picMkLst>
            <pc:docMk/>
            <pc:sldMk cId="4029129665" sldId="6319"/>
            <ac:picMk id="8" creationId="{FA6770F1-C681-4D2F-0DCC-6335E32AF8C0}"/>
          </ac:picMkLst>
        </pc:picChg>
        <pc:picChg chg="add mod">
          <ac:chgData name="Maria Hess-Wargbaner" userId="e2d3e8a9-af92-45f3-9168-0cf674309a97" providerId="ADAL" clId="{7DC78011-F153-40DE-A4A5-9F2E5B666306}" dt="2025-01-17T19:46:55.874" v="490" actId="1076"/>
          <ac:picMkLst>
            <pc:docMk/>
            <pc:sldMk cId="4029129665" sldId="6319"/>
            <ac:picMk id="9" creationId="{6B1A8C05-135A-1B79-52E9-6EC726F73B54}"/>
          </ac:picMkLst>
        </pc:picChg>
        <pc:picChg chg="add mod">
          <ac:chgData name="Maria Hess-Wargbaner" userId="e2d3e8a9-af92-45f3-9168-0cf674309a97" providerId="ADAL" clId="{7DC78011-F153-40DE-A4A5-9F2E5B666306}" dt="2025-01-17T19:47:28.077" v="496" actId="1076"/>
          <ac:picMkLst>
            <pc:docMk/>
            <pc:sldMk cId="4029129665" sldId="6319"/>
            <ac:picMk id="10" creationId="{E760E46F-3B08-64C8-5DC3-16BFFCAB3CCA}"/>
          </ac:picMkLst>
        </pc:picChg>
      </pc:sldChg>
      <pc:sldChg chg="modSp mod modAnim modNotesTx">
        <pc:chgData name="Maria Hess-Wargbaner" userId="e2d3e8a9-af92-45f3-9168-0cf674309a97" providerId="ADAL" clId="{7DC78011-F153-40DE-A4A5-9F2E5B666306}" dt="2025-01-17T19:53:00.173" v="564"/>
        <pc:sldMkLst>
          <pc:docMk/>
          <pc:sldMk cId="3485002621" sldId="6320"/>
        </pc:sldMkLst>
        <pc:spChg chg="mod">
          <ac:chgData name="Maria Hess-Wargbaner" userId="e2d3e8a9-af92-45f3-9168-0cf674309a97" providerId="ADAL" clId="{7DC78011-F153-40DE-A4A5-9F2E5B666306}" dt="2025-01-17T19:49:23.787" v="552" actId="27636"/>
          <ac:spMkLst>
            <pc:docMk/>
            <pc:sldMk cId="3485002621" sldId="6320"/>
            <ac:spMk id="2" creationId="{BB5E896D-28A3-6182-3D0A-D65C7182F365}"/>
          </ac:spMkLst>
        </pc:spChg>
        <pc:spChg chg="mod">
          <ac:chgData name="Maria Hess-Wargbaner" userId="e2d3e8a9-af92-45f3-9168-0cf674309a97" providerId="ADAL" clId="{7DC78011-F153-40DE-A4A5-9F2E5B666306}" dt="2025-01-17T19:50:07.943" v="557" actId="27636"/>
          <ac:spMkLst>
            <pc:docMk/>
            <pc:sldMk cId="3485002621" sldId="6320"/>
            <ac:spMk id="3" creationId="{8791C2C7-81B4-80D2-4344-08A08955B434}"/>
          </ac:spMkLst>
        </pc:spChg>
      </pc:sldChg>
      <pc:sldChg chg="addSp delSp modSp mod modNotesTx">
        <pc:chgData name="Maria Hess-Wargbaner" userId="e2d3e8a9-af92-45f3-9168-0cf674309a97" providerId="ADAL" clId="{7DC78011-F153-40DE-A4A5-9F2E5B666306}" dt="2025-01-17T19:56:27.874" v="630" actId="14100"/>
        <pc:sldMkLst>
          <pc:docMk/>
          <pc:sldMk cId="100870939" sldId="6321"/>
        </pc:sldMkLst>
        <pc:spChg chg="mod">
          <ac:chgData name="Maria Hess-Wargbaner" userId="e2d3e8a9-af92-45f3-9168-0cf674309a97" providerId="ADAL" clId="{7DC78011-F153-40DE-A4A5-9F2E5B666306}" dt="2025-01-17T19:56:27.874" v="630" actId="14100"/>
          <ac:spMkLst>
            <pc:docMk/>
            <pc:sldMk cId="100870939" sldId="6321"/>
            <ac:spMk id="2" creationId="{BB5E896D-28A3-6182-3D0A-D65C7182F365}"/>
          </ac:spMkLst>
        </pc:spChg>
        <pc:spChg chg="del">
          <ac:chgData name="Maria Hess-Wargbaner" userId="e2d3e8a9-af92-45f3-9168-0cf674309a97" providerId="ADAL" clId="{7DC78011-F153-40DE-A4A5-9F2E5B666306}" dt="2025-01-17T19:54:22.801" v="568" actId="478"/>
          <ac:spMkLst>
            <pc:docMk/>
            <pc:sldMk cId="100870939" sldId="6321"/>
            <ac:spMk id="3" creationId="{8791C2C7-81B4-80D2-4344-08A08955B434}"/>
          </ac:spMkLst>
        </pc:spChg>
        <pc:picChg chg="add mod">
          <ac:chgData name="Maria Hess-Wargbaner" userId="e2d3e8a9-af92-45f3-9168-0cf674309a97" providerId="ADAL" clId="{7DC78011-F153-40DE-A4A5-9F2E5B666306}" dt="2025-01-17T19:55:10.766" v="573" actId="1076"/>
          <ac:picMkLst>
            <pc:docMk/>
            <pc:sldMk cId="100870939" sldId="6321"/>
            <ac:picMk id="6" creationId="{864D5D89-3B23-4D41-21C2-453593A04C1B}"/>
          </ac:picMkLst>
        </pc:picChg>
        <pc:picChg chg="add mod">
          <ac:chgData name="Maria Hess-Wargbaner" userId="e2d3e8a9-af92-45f3-9168-0cf674309a97" providerId="ADAL" clId="{7DC78011-F153-40DE-A4A5-9F2E5B666306}" dt="2025-01-17T19:55:32.264" v="576" actId="1076"/>
          <ac:picMkLst>
            <pc:docMk/>
            <pc:sldMk cId="100870939" sldId="6321"/>
            <ac:picMk id="7" creationId="{01FA9A1A-4C62-A115-AA21-869912BCD08F}"/>
          </ac:picMkLst>
        </pc:picChg>
      </pc:sldChg>
      <pc:sldChg chg="addSp modSp mod modAnim modNotesTx">
        <pc:chgData name="Maria Hess-Wargbaner" userId="e2d3e8a9-af92-45f3-9168-0cf674309a97" providerId="ADAL" clId="{7DC78011-F153-40DE-A4A5-9F2E5B666306}" dt="2025-01-17T20:43:14.058" v="897" actId="2711"/>
        <pc:sldMkLst>
          <pc:docMk/>
          <pc:sldMk cId="1281677542" sldId="6322"/>
        </pc:sldMkLst>
        <pc:spChg chg="mod">
          <ac:chgData name="Maria Hess-Wargbaner" userId="e2d3e8a9-af92-45f3-9168-0cf674309a97" providerId="ADAL" clId="{7DC78011-F153-40DE-A4A5-9F2E5B666306}" dt="2025-01-17T19:58:47.292" v="642" actId="403"/>
          <ac:spMkLst>
            <pc:docMk/>
            <pc:sldMk cId="1281677542" sldId="6322"/>
            <ac:spMk id="2" creationId="{BB5E896D-28A3-6182-3D0A-D65C7182F365}"/>
          </ac:spMkLst>
        </pc:spChg>
        <pc:spChg chg="mod">
          <ac:chgData name="Maria Hess-Wargbaner" userId="e2d3e8a9-af92-45f3-9168-0cf674309a97" providerId="ADAL" clId="{7DC78011-F153-40DE-A4A5-9F2E5B666306}" dt="2025-01-17T20:04:32.813" v="650" actId="1076"/>
          <ac:spMkLst>
            <pc:docMk/>
            <pc:sldMk cId="1281677542" sldId="6322"/>
            <ac:spMk id="3" creationId="{8791C2C7-81B4-80D2-4344-08A08955B434}"/>
          </ac:spMkLst>
        </pc:spChg>
        <pc:picChg chg="add mod">
          <ac:chgData name="Maria Hess-Wargbaner" userId="e2d3e8a9-af92-45f3-9168-0cf674309a97" providerId="ADAL" clId="{7DC78011-F153-40DE-A4A5-9F2E5B666306}" dt="2025-01-17T20:05:11.907" v="660" actId="1076"/>
          <ac:picMkLst>
            <pc:docMk/>
            <pc:sldMk cId="1281677542" sldId="6322"/>
            <ac:picMk id="7" creationId="{21265B3C-86FB-E440-B5F9-CF8CF0B343A4}"/>
          </ac:picMkLst>
        </pc:picChg>
      </pc:sldChg>
      <pc:sldChg chg="modSp mod modAnim modNotesTx">
        <pc:chgData name="Maria Hess-Wargbaner" userId="e2d3e8a9-af92-45f3-9168-0cf674309a97" providerId="ADAL" clId="{7DC78011-F153-40DE-A4A5-9F2E5B666306}" dt="2025-01-17T20:43:30.605" v="898" actId="2711"/>
        <pc:sldMkLst>
          <pc:docMk/>
          <pc:sldMk cId="4120039107" sldId="6323"/>
        </pc:sldMkLst>
        <pc:spChg chg="mod">
          <ac:chgData name="Maria Hess-Wargbaner" userId="e2d3e8a9-af92-45f3-9168-0cf674309a97" providerId="ADAL" clId="{7DC78011-F153-40DE-A4A5-9F2E5B666306}" dt="2025-01-17T20:10:51.871" v="679" actId="403"/>
          <ac:spMkLst>
            <pc:docMk/>
            <pc:sldMk cId="4120039107" sldId="6323"/>
            <ac:spMk id="2" creationId="{BB5E896D-28A3-6182-3D0A-D65C7182F365}"/>
          </ac:spMkLst>
        </pc:spChg>
        <pc:spChg chg="mod">
          <ac:chgData name="Maria Hess-Wargbaner" userId="e2d3e8a9-af92-45f3-9168-0cf674309a97" providerId="ADAL" clId="{7DC78011-F153-40DE-A4A5-9F2E5B666306}" dt="2025-01-17T20:15:22.181" v="726" actId="27636"/>
          <ac:spMkLst>
            <pc:docMk/>
            <pc:sldMk cId="4120039107" sldId="6323"/>
            <ac:spMk id="3" creationId="{8791C2C7-81B4-80D2-4344-08A08955B434}"/>
          </ac:spMkLst>
        </pc:spChg>
      </pc:sldChg>
      <pc:sldChg chg="modSp mod modAnim modNotesTx">
        <pc:chgData name="Maria Hess-Wargbaner" userId="e2d3e8a9-af92-45f3-9168-0cf674309a97" providerId="ADAL" clId="{7DC78011-F153-40DE-A4A5-9F2E5B666306}" dt="2025-01-17T20:21:57.146" v="747"/>
        <pc:sldMkLst>
          <pc:docMk/>
          <pc:sldMk cId="3867466511" sldId="6324"/>
        </pc:sldMkLst>
        <pc:spChg chg="mod">
          <ac:chgData name="Maria Hess-Wargbaner" userId="e2d3e8a9-af92-45f3-9168-0cf674309a97" providerId="ADAL" clId="{7DC78011-F153-40DE-A4A5-9F2E5B666306}" dt="2025-01-17T20:19:18.882" v="735" actId="403"/>
          <ac:spMkLst>
            <pc:docMk/>
            <pc:sldMk cId="3867466511" sldId="6324"/>
            <ac:spMk id="2" creationId="{BB5E896D-28A3-6182-3D0A-D65C7182F365}"/>
          </ac:spMkLst>
        </pc:spChg>
        <pc:spChg chg="mod">
          <ac:chgData name="Maria Hess-Wargbaner" userId="e2d3e8a9-af92-45f3-9168-0cf674309a97" providerId="ADAL" clId="{7DC78011-F153-40DE-A4A5-9F2E5B666306}" dt="2025-01-17T20:20:58.959" v="746" actId="403"/>
          <ac:spMkLst>
            <pc:docMk/>
            <pc:sldMk cId="3867466511" sldId="6324"/>
            <ac:spMk id="3" creationId="{8791C2C7-81B4-80D2-4344-08A08955B434}"/>
          </ac:spMkLst>
        </pc:spChg>
      </pc:sldChg>
      <pc:sldChg chg="modSp mod modAnim modNotesTx">
        <pc:chgData name="Maria Hess-Wargbaner" userId="e2d3e8a9-af92-45f3-9168-0cf674309a97" providerId="ADAL" clId="{7DC78011-F153-40DE-A4A5-9F2E5B666306}" dt="2025-01-17T20:47:11.917" v="907" actId="6549"/>
        <pc:sldMkLst>
          <pc:docMk/>
          <pc:sldMk cId="1695221843" sldId="6325"/>
        </pc:sldMkLst>
        <pc:spChg chg="mod">
          <ac:chgData name="Maria Hess-Wargbaner" userId="e2d3e8a9-af92-45f3-9168-0cf674309a97" providerId="ADAL" clId="{7DC78011-F153-40DE-A4A5-9F2E5B666306}" dt="2025-01-17T20:23:51.666" v="783" actId="403"/>
          <ac:spMkLst>
            <pc:docMk/>
            <pc:sldMk cId="1695221843" sldId="6325"/>
            <ac:spMk id="2" creationId="{BB5E896D-28A3-6182-3D0A-D65C7182F365}"/>
          </ac:spMkLst>
        </pc:spChg>
        <pc:spChg chg="mod">
          <ac:chgData name="Maria Hess-Wargbaner" userId="e2d3e8a9-af92-45f3-9168-0cf674309a97" providerId="ADAL" clId="{7DC78011-F153-40DE-A4A5-9F2E5B666306}" dt="2025-01-17T20:26:28.177" v="804" actId="20577"/>
          <ac:spMkLst>
            <pc:docMk/>
            <pc:sldMk cId="1695221843" sldId="6325"/>
            <ac:spMk id="3" creationId="{8791C2C7-81B4-80D2-4344-08A08955B434}"/>
          </ac:spMkLst>
        </pc:spChg>
      </pc:sldChg>
      <pc:sldChg chg="addSp delSp modSp mod modNotesTx">
        <pc:chgData name="Maria Hess-Wargbaner" userId="e2d3e8a9-af92-45f3-9168-0cf674309a97" providerId="ADAL" clId="{7DC78011-F153-40DE-A4A5-9F2E5B666306}" dt="2025-01-17T20:44:06.337" v="902" actId="20577"/>
        <pc:sldMkLst>
          <pc:docMk/>
          <pc:sldMk cId="84421253" sldId="6382"/>
        </pc:sldMkLst>
        <pc:spChg chg="add mod">
          <ac:chgData name="Maria Hess-Wargbaner" userId="e2d3e8a9-af92-45f3-9168-0cf674309a97" providerId="ADAL" clId="{7DC78011-F153-40DE-A4A5-9F2E5B666306}" dt="2025-01-17T20:31:50.458" v="878" actId="404"/>
          <ac:spMkLst>
            <pc:docMk/>
            <pc:sldMk cId="84421253" sldId="6382"/>
            <ac:spMk id="6" creationId="{93E1F0D5-9937-F570-35A0-EEB5E39D48BC}"/>
          </ac:spMkLst>
        </pc:spChg>
        <pc:spChg chg="add mod">
          <ac:chgData name="Maria Hess-Wargbaner" userId="e2d3e8a9-af92-45f3-9168-0cf674309a97" providerId="ADAL" clId="{7DC78011-F153-40DE-A4A5-9F2E5B666306}" dt="2025-01-17T20:32:02.986" v="881" actId="14100"/>
          <ac:spMkLst>
            <pc:docMk/>
            <pc:sldMk cId="84421253" sldId="6382"/>
            <ac:spMk id="8" creationId="{195729E4-CAD2-8D8F-D2D7-041B5149452C}"/>
          </ac:spMkLst>
        </pc:spChg>
        <pc:spChg chg="add mod">
          <ac:chgData name="Maria Hess-Wargbaner" userId="e2d3e8a9-af92-45f3-9168-0cf674309a97" providerId="ADAL" clId="{7DC78011-F153-40DE-A4A5-9F2E5B666306}" dt="2025-01-17T20:34:22.312" v="892" actId="1076"/>
          <ac:spMkLst>
            <pc:docMk/>
            <pc:sldMk cId="84421253" sldId="6382"/>
            <ac:spMk id="10" creationId="{885DD29A-78D9-B3C9-7895-DBC3AF7F59B7}"/>
          </ac:spMkLst>
        </pc:spChg>
        <pc:spChg chg="add mod">
          <ac:chgData name="Maria Hess-Wargbaner" userId="e2d3e8a9-af92-45f3-9168-0cf674309a97" providerId="ADAL" clId="{7DC78011-F153-40DE-A4A5-9F2E5B666306}" dt="2025-01-17T20:32:48.512" v="887" actId="404"/>
          <ac:spMkLst>
            <pc:docMk/>
            <pc:sldMk cId="84421253" sldId="6382"/>
            <ac:spMk id="12" creationId="{D1D01865-FA9F-9BE1-B3BB-CBE8F4A54801}"/>
          </ac:spMkLst>
        </pc:spChg>
        <pc:spChg chg="add mod">
          <ac:chgData name="Maria Hess-Wargbaner" userId="e2d3e8a9-af92-45f3-9168-0cf674309a97" providerId="ADAL" clId="{7DC78011-F153-40DE-A4A5-9F2E5B666306}" dt="2025-01-17T20:35:03.363" v="895" actId="404"/>
          <ac:spMkLst>
            <pc:docMk/>
            <pc:sldMk cId="84421253" sldId="6382"/>
            <ac:spMk id="15" creationId="{EAD8054C-FAD1-B480-FF1E-C1F5A670EDE6}"/>
          </ac:spMkLst>
        </pc:spChg>
        <pc:picChg chg="add mod">
          <ac:chgData name="Maria Hess-Wargbaner" userId="e2d3e8a9-af92-45f3-9168-0cf674309a97" providerId="ADAL" clId="{7DC78011-F153-40DE-A4A5-9F2E5B666306}" dt="2025-01-17T20:28:45.142" v="815"/>
          <ac:picMkLst>
            <pc:docMk/>
            <pc:sldMk cId="84421253" sldId="6382"/>
            <ac:picMk id="2" creationId="{C2FCFB90-C699-6580-B785-6972144BAE20}"/>
          </ac:picMkLst>
        </pc:picChg>
        <pc:picChg chg="add del mod">
          <ac:chgData name="Maria Hess-Wargbaner" userId="e2d3e8a9-af92-45f3-9168-0cf674309a97" providerId="ADAL" clId="{7DC78011-F153-40DE-A4A5-9F2E5B666306}" dt="2025-01-17T20:29:05.150" v="817" actId="478"/>
          <ac:picMkLst>
            <pc:docMk/>
            <pc:sldMk cId="84421253" sldId="6382"/>
            <ac:picMk id="3" creationId="{B81CF9CA-9B0A-5A94-24A3-657C1F3BF5CB}"/>
          </ac:picMkLst>
        </pc:picChg>
        <pc:picChg chg="add mod">
          <ac:chgData name="Maria Hess-Wargbaner" userId="e2d3e8a9-af92-45f3-9168-0cf674309a97" providerId="ADAL" clId="{7DC78011-F153-40DE-A4A5-9F2E5B666306}" dt="2025-01-17T20:29:52.077" v="819"/>
          <ac:picMkLst>
            <pc:docMk/>
            <pc:sldMk cId="84421253" sldId="6382"/>
            <ac:picMk id="7" creationId="{9F327B70-A0FE-F885-6BCE-91D35B2FCF01}"/>
          </ac:picMkLst>
        </pc:picChg>
        <pc:picChg chg="add mod">
          <ac:chgData name="Maria Hess-Wargbaner" userId="e2d3e8a9-af92-45f3-9168-0cf674309a97" providerId="ADAL" clId="{7DC78011-F153-40DE-A4A5-9F2E5B666306}" dt="2025-01-17T20:34:15.630" v="890" actId="1076"/>
          <ac:picMkLst>
            <pc:docMk/>
            <pc:sldMk cId="84421253" sldId="6382"/>
            <ac:picMk id="9" creationId="{0FE869A1-72ED-78CF-37A9-82E67D2A04E4}"/>
          </ac:picMkLst>
        </pc:picChg>
        <pc:picChg chg="add mod">
          <ac:chgData name="Maria Hess-Wargbaner" userId="e2d3e8a9-af92-45f3-9168-0cf674309a97" providerId="ADAL" clId="{7DC78011-F153-40DE-A4A5-9F2E5B666306}" dt="2025-01-17T20:34:11.515" v="889" actId="1076"/>
          <ac:picMkLst>
            <pc:docMk/>
            <pc:sldMk cId="84421253" sldId="6382"/>
            <ac:picMk id="11" creationId="{A6708856-870C-E3F9-BE37-064F550104B7}"/>
          </ac:picMkLst>
        </pc:picChg>
        <pc:picChg chg="add mod">
          <ac:chgData name="Maria Hess-Wargbaner" userId="e2d3e8a9-af92-45f3-9168-0cf674309a97" providerId="ADAL" clId="{7DC78011-F153-40DE-A4A5-9F2E5B666306}" dt="2025-01-17T20:34:17.590" v="891" actId="1076"/>
          <ac:picMkLst>
            <pc:docMk/>
            <pc:sldMk cId="84421253" sldId="6382"/>
            <ac:picMk id="13" creationId="{BB36BD49-690E-C3F0-7A9B-DC7B39B1728B}"/>
          </ac:picMkLst>
        </pc:picChg>
        <pc:picChg chg="add mod">
          <ac:chgData name="Maria Hess-Wargbaner" userId="e2d3e8a9-af92-45f3-9168-0cf674309a97" providerId="ADAL" clId="{7DC78011-F153-40DE-A4A5-9F2E5B666306}" dt="2025-01-17T20:34:34.601" v="893"/>
          <ac:picMkLst>
            <pc:docMk/>
            <pc:sldMk cId="84421253" sldId="6382"/>
            <ac:picMk id="14" creationId="{C00AC711-0EB3-7F60-6C65-68D8D45EB939}"/>
          </ac:picMkLst>
        </pc:picChg>
      </pc:sldChg>
      <pc:sldChg chg="modNotesTx">
        <pc:chgData name="Maria Hess-Wargbaner" userId="e2d3e8a9-af92-45f3-9168-0cf674309a97" providerId="ADAL" clId="{7DC78011-F153-40DE-A4A5-9F2E5B666306}" dt="2025-01-19T15:05:44.090" v="988" actId="6549"/>
        <pc:sldMkLst>
          <pc:docMk/>
          <pc:sldMk cId="1507570581" sldId="6383"/>
        </pc:sldMkLst>
      </pc:sldChg>
      <pc:sldMasterChg chg="del delSldLayout">
        <pc:chgData name="Maria Hess-Wargbaner" userId="e2d3e8a9-af92-45f3-9168-0cf674309a97" providerId="ADAL" clId="{7DC78011-F153-40DE-A4A5-9F2E5B666306}" dt="2025-01-17T20:27:33.812" v="808" actId="47"/>
        <pc:sldMasterMkLst>
          <pc:docMk/>
          <pc:sldMasterMk cId="2367071769" sldId="2147483648"/>
        </pc:sldMasterMkLst>
        <pc:sldLayoutChg chg="del">
          <pc:chgData name="Maria Hess-Wargbaner" userId="e2d3e8a9-af92-45f3-9168-0cf674309a97" providerId="ADAL" clId="{7DC78011-F153-40DE-A4A5-9F2E5B666306}" dt="2025-01-17T20:27:33.812" v="808" actId="47"/>
          <pc:sldLayoutMkLst>
            <pc:docMk/>
            <pc:sldMasterMk cId="2367071769" sldId="2147483648"/>
            <pc:sldLayoutMk cId="2821208561" sldId="2147483649"/>
          </pc:sldLayoutMkLst>
        </pc:sldLayoutChg>
        <pc:sldLayoutChg chg="del">
          <pc:chgData name="Maria Hess-Wargbaner" userId="e2d3e8a9-af92-45f3-9168-0cf674309a97" providerId="ADAL" clId="{7DC78011-F153-40DE-A4A5-9F2E5B666306}" dt="2025-01-17T20:27:33.812" v="808" actId="47"/>
          <pc:sldLayoutMkLst>
            <pc:docMk/>
            <pc:sldMasterMk cId="2367071769" sldId="2147483648"/>
            <pc:sldLayoutMk cId="1411494608" sldId="2147483650"/>
          </pc:sldLayoutMkLst>
        </pc:sldLayoutChg>
        <pc:sldLayoutChg chg="del">
          <pc:chgData name="Maria Hess-Wargbaner" userId="e2d3e8a9-af92-45f3-9168-0cf674309a97" providerId="ADAL" clId="{7DC78011-F153-40DE-A4A5-9F2E5B666306}" dt="2025-01-17T20:27:33.812" v="808" actId="47"/>
          <pc:sldLayoutMkLst>
            <pc:docMk/>
            <pc:sldMasterMk cId="2367071769" sldId="2147483648"/>
            <pc:sldLayoutMk cId="324419662" sldId="2147483654"/>
          </pc:sldLayoutMkLst>
        </pc:sldLayoutChg>
        <pc:sldLayoutChg chg="del">
          <pc:chgData name="Maria Hess-Wargbaner" userId="e2d3e8a9-af92-45f3-9168-0cf674309a97" providerId="ADAL" clId="{7DC78011-F153-40DE-A4A5-9F2E5B666306}" dt="2025-01-17T20:27:33.812" v="808" actId="47"/>
          <pc:sldLayoutMkLst>
            <pc:docMk/>
            <pc:sldMasterMk cId="2367071769" sldId="2147483648"/>
            <pc:sldLayoutMk cId="703932080" sldId="2147483655"/>
          </pc:sldLayoutMkLst>
        </pc:sldLayoutChg>
        <pc:sldLayoutChg chg="del">
          <pc:chgData name="Maria Hess-Wargbaner" userId="e2d3e8a9-af92-45f3-9168-0cf674309a97" providerId="ADAL" clId="{7DC78011-F153-40DE-A4A5-9F2E5B666306}" dt="2025-01-17T20:27:33.812" v="808" actId="47"/>
          <pc:sldLayoutMkLst>
            <pc:docMk/>
            <pc:sldMasterMk cId="2367071769" sldId="2147483648"/>
            <pc:sldLayoutMk cId="4206905976" sldId="2147483662"/>
          </pc:sldLayoutMkLst>
        </pc:sldLayoutChg>
        <pc:sldLayoutChg chg="del">
          <pc:chgData name="Maria Hess-Wargbaner" userId="e2d3e8a9-af92-45f3-9168-0cf674309a97" providerId="ADAL" clId="{7DC78011-F153-40DE-A4A5-9F2E5B666306}" dt="2025-01-17T20:27:33.812" v="808" actId="47"/>
          <pc:sldLayoutMkLst>
            <pc:docMk/>
            <pc:sldMasterMk cId="2367071769" sldId="2147483648"/>
            <pc:sldLayoutMk cId="3121253430" sldId="2147483663"/>
          </pc:sldLayoutMkLst>
        </pc:sldLayoutChg>
        <pc:sldLayoutChg chg="del">
          <pc:chgData name="Maria Hess-Wargbaner" userId="e2d3e8a9-af92-45f3-9168-0cf674309a97" providerId="ADAL" clId="{7DC78011-F153-40DE-A4A5-9F2E5B666306}" dt="2025-01-17T20:27:33.812" v="808" actId="47"/>
          <pc:sldLayoutMkLst>
            <pc:docMk/>
            <pc:sldMasterMk cId="2367071769" sldId="2147483648"/>
            <pc:sldLayoutMk cId="1778318685" sldId="2147483664"/>
          </pc:sldLayoutMkLst>
        </pc:sldLayoutChg>
        <pc:sldLayoutChg chg="del">
          <pc:chgData name="Maria Hess-Wargbaner" userId="e2d3e8a9-af92-45f3-9168-0cf674309a97" providerId="ADAL" clId="{7DC78011-F153-40DE-A4A5-9F2E5B666306}" dt="2025-01-17T20:27:33.812" v="808" actId="47"/>
          <pc:sldLayoutMkLst>
            <pc:docMk/>
            <pc:sldMasterMk cId="2367071769" sldId="2147483648"/>
            <pc:sldLayoutMk cId="691266811" sldId="2147483665"/>
          </pc:sldLayoutMkLst>
        </pc:sldLayoutChg>
        <pc:sldLayoutChg chg="del">
          <pc:chgData name="Maria Hess-Wargbaner" userId="e2d3e8a9-af92-45f3-9168-0cf674309a97" providerId="ADAL" clId="{7DC78011-F153-40DE-A4A5-9F2E5B666306}" dt="2025-01-17T20:27:33.812" v="808" actId="47"/>
          <pc:sldLayoutMkLst>
            <pc:docMk/>
            <pc:sldMasterMk cId="2367071769" sldId="2147483648"/>
            <pc:sldLayoutMk cId="912731776" sldId="2147483666"/>
          </pc:sldLayoutMkLst>
        </pc:sldLayoutChg>
        <pc:sldLayoutChg chg="del">
          <pc:chgData name="Maria Hess-Wargbaner" userId="e2d3e8a9-af92-45f3-9168-0cf674309a97" providerId="ADAL" clId="{7DC78011-F153-40DE-A4A5-9F2E5B666306}" dt="2025-01-17T20:27:33.812" v="808" actId="47"/>
          <pc:sldLayoutMkLst>
            <pc:docMk/>
            <pc:sldMasterMk cId="2367071769" sldId="2147483648"/>
            <pc:sldLayoutMk cId="3905832059" sldId="2147483667"/>
          </pc:sldLayoutMkLst>
        </pc:sldLayoutChg>
        <pc:sldLayoutChg chg="del">
          <pc:chgData name="Maria Hess-Wargbaner" userId="e2d3e8a9-af92-45f3-9168-0cf674309a97" providerId="ADAL" clId="{7DC78011-F153-40DE-A4A5-9F2E5B666306}" dt="2025-01-17T20:27:33.812" v="808" actId="47"/>
          <pc:sldLayoutMkLst>
            <pc:docMk/>
            <pc:sldMasterMk cId="2367071769" sldId="2147483648"/>
            <pc:sldLayoutMk cId="2544853231" sldId="2147483668"/>
          </pc:sldLayoutMkLst>
        </pc:sldLayoutChg>
        <pc:sldLayoutChg chg="del">
          <pc:chgData name="Maria Hess-Wargbaner" userId="e2d3e8a9-af92-45f3-9168-0cf674309a97" providerId="ADAL" clId="{7DC78011-F153-40DE-A4A5-9F2E5B666306}" dt="2025-01-17T20:27:33.812" v="808" actId="47"/>
          <pc:sldLayoutMkLst>
            <pc:docMk/>
            <pc:sldMasterMk cId="2367071769" sldId="2147483648"/>
            <pc:sldLayoutMk cId="3972081439" sldId="2147483669"/>
          </pc:sldLayoutMkLst>
        </pc:sldLayoutChg>
        <pc:sldLayoutChg chg="del">
          <pc:chgData name="Maria Hess-Wargbaner" userId="e2d3e8a9-af92-45f3-9168-0cf674309a97" providerId="ADAL" clId="{7DC78011-F153-40DE-A4A5-9F2E5B666306}" dt="2025-01-17T20:27:33.812" v="808" actId="47"/>
          <pc:sldLayoutMkLst>
            <pc:docMk/>
            <pc:sldMasterMk cId="2367071769" sldId="2147483648"/>
            <pc:sldLayoutMk cId="268142059" sldId="2147483670"/>
          </pc:sldLayoutMkLst>
        </pc:sldLayoutChg>
      </pc:sldMasterChg>
      <pc:sldMasterChg chg="del delSldLayout">
        <pc:chgData name="Maria Hess-Wargbaner" userId="e2d3e8a9-af92-45f3-9168-0cf674309a97" providerId="ADAL" clId="{7DC78011-F153-40DE-A4A5-9F2E5B666306}" dt="2025-01-17T20:35:55.211" v="896" actId="47"/>
        <pc:sldMasterMkLst>
          <pc:docMk/>
          <pc:sldMasterMk cId="2232310600" sldId="2147483879"/>
        </pc:sldMasterMkLst>
        <pc:sldLayoutChg chg="del">
          <pc:chgData name="Maria Hess-Wargbaner" userId="e2d3e8a9-af92-45f3-9168-0cf674309a97" providerId="ADAL" clId="{7DC78011-F153-40DE-A4A5-9F2E5B666306}" dt="2025-01-17T20:35:55.211" v="896" actId="47"/>
          <pc:sldLayoutMkLst>
            <pc:docMk/>
            <pc:sldMasterMk cId="2232310600" sldId="2147483879"/>
            <pc:sldLayoutMk cId="3271338121" sldId="2147483880"/>
          </pc:sldLayoutMkLst>
        </pc:sldLayoutChg>
        <pc:sldLayoutChg chg="del">
          <pc:chgData name="Maria Hess-Wargbaner" userId="e2d3e8a9-af92-45f3-9168-0cf674309a97" providerId="ADAL" clId="{7DC78011-F153-40DE-A4A5-9F2E5B666306}" dt="2025-01-17T20:35:55.211" v="896" actId="47"/>
          <pc:sldLayoutMkLst>
            <pc:docMk/>
            <pc:sldMasterMk cId="2232310600" sldId="2147483879"/>
            <pc:sldLayoutMk cId="3736926836" sldId="2147483881"/>
          </pc:sldLayoutMkLst>
        </pc:sldLayoutChg>
        <pc:sldLayoutChg chg="del">
          <pc:chgData name="Maria Hess-Wargbaner" userId="e2d3e8a9-af92-45f3-9168-0cf674309a97" providerId="ADAL" clId="{7DC78011-F153-40DE-A4A5-9F2E5B666306}" dt="2025-01-17T20:35:55.211" v="896" actId="47"/>
          <pc:sldLayoutMkLst>
            <pc:docMk/>
            <pc:sldMasterMk cId="2232310600" sldId="2147483879"/>
            <pc:sldLayoutMk cId="3066574674" sldId="2147483882"/>
          </pc:sldLayoutMkLst>
        </pc:sldLayoutChg>
        <pc:sldLayoutChg chg="del">
          <pc:chgData name="Maria Hess-Wargbaner" userId="e2d3e8a9-af92-45f3-9168-0cf674309a97" providerId="ADAL" clId="{7DC78011-F153-40DE-A4A5-9F2E5B666306}" dt="2025-01-17T20:35:55.211" v="896" actId="47"/>
          <pc:sldLayoutMkLst>
            <pc:docMk/>
            <pc:sldMasterMk cId="2232310600" sldId="2147483879"/>
            <pc:sldLayoutMk cId="2368266743" sldId="2147483883"/>
          </pc:sldLayoutMkLst>
        </pc:sldLayoutChg>
        <pc:sldLayoutChg chg="del">
          <pc:chgData name="Maria Hess-Wargbaner" userId="e2d3e8a9-af92-45f3-9168-0cf674309a97" providerId="ADAL" clId="{7DC78011-F153-40DE-A4A5-9F2E5B666306}" dt="2025-01-17T20:35:55.211" v="896" actId="47"/>
          <pc:sldLayoutMkLst>
            <pc:docMk/>
            <pc:sldMasterMk cId="2232310600" sldId="2147483879"/>
            <pc:sldLayoutMk cId="2806262620" sldId="2147483884"/>
          </pc:sldLayoutMkLst>
        </pc:sldLayoutChg>
        <pc:sldLayoutChg chg="del">
          <pc:chgData name="Maria Hess-Wargbaner" userId="e2d3e8a9-af92-45f3-9168-0cf674309a97" providerId="ADAL" clId="{7DC78011-F153-40DE-A4A5-9F2E5B666306}" dt="2025-01-17T20:35:55.211" v="896" actId="47"/>
          <pc:sldLayoutMkLst>
            <pc:docMk/>
            <pc:sldMasterMk cId="2232310600" sldId="2147483879"/>
            <pc:sldLayoutMk cId="3842837718" sldId="2147483885"/>
          </pc:sldLayoutMkLst>
        </pc:sldLayoutChg>
        <pc:sldLayoutChg chg="del">
          <pc:chgData name="Maria Hess-Wargbaner" userId="e2d3e8a9-af92-45f3-9168-0cf674309a97" providerId="ADAL" clId="{7DC78011-F153-40DE-A4A5-9F2E5B666306}" dt="2025-01-17T20:35:55.211" v="896" actId="47"/>
          <pc:sldLayoutMkLst>
            <pc:docMk/>
            <pc:sldMasterMk cId="2232310600" sldId="2147483879"/>
            <pc:sldLayoutMk cId="3973002162" sldId="2147483886"/>
          </pc:sldLayoutMkLst>
        </pc:sldLayoutChg>
        <pc:sldLayoutChg chg="del">
          <pc:chgData name="Maria Hess-Wargbaner" userId="e2d3e8a9-af92-45f3-9168-0cf674309a97" providerId="ADAL" clId="{7DC78011-F153-40DE-A4A5-9F2E5B666306}" dt="2025-01-17T20:35:55.211" v="896" actId="47"/>
          <pc:sldLayoutMkLst>
            <pc:docMk/>
            <pc:sldMasterMk cId="2232310600" sldId="2147483879"/>
            <pc:sldLayoutMk cId="1194000243" sldId="2147483887"/>
          </pc:sldLayoutMkLst>
        </pc:sldLayoutChg>
        <pc:sldLayoutChg chg="del">
          <pc:chgData name="Maria Hess-Wargbaner" userId="e2d3e8a9-af92-45f3-9168-0cf674309a97" providerId="ADAL" clId="{7DC78011-F153-40DE-A4A5-9F2E5B666306}" dt="2025-01-17T20:35:55.211" v="896" actId="47"/>
          <pc:sldLayoutMkLst>
            <pc:docMk/>
            <pc:sldMasterMk cId="2232310600" sldId="2147483879"/>
            <pc:sldLayoutMk cId="216395745" sldId="2147483888"/>
          </pc:sldLayoutMkLst>
        </pc:sldLayoutChg>
        <pc:sldLayoutChg chg="del">
          <pc:chgData name="Maria Hess-Wargbaner" userId="e2d3e8a9-af92-45f3-9168-0cf674309a97" providerId="ADAL" clId="{7DC78011-F153-40DE-A4A5-9F2E5B666306}" dt="2025-01-17T20:35:55.211" v="896" actId="47"/>
          <pc:sldLayoutMkLst>
            <pc:docMk/>
            <pc:sldMasterMk cId="2232310600" sldId="2147483879"/>
            <pc:sldLayoutMk cId="673356219" sldId="2147483889"/>
          </pc:sldLayoutMkLst>
        </pc:sldLayoutChg>
        <pc:sldLayoutChg chg="del">
          <pc:chgData name="Maria Hess-Wargbaner" userId="e2d3e8a9-af92-45f3-9168-0cf674309a97" providerId="ADAL" clId="{7DC78011-F153-40DE-A4A5-9F2E5B666306}" dt="2025-01-17T20:35:55.211" v="896" actId="47"/>
          <pc:sldLayoutMkLst>
            <pc:docMk/>
            <pc:sldMasterMk cId="2232310600" sldId="2147483879"/>
            <pc:sldLayoutMk cId="1523427695" sldId="2147483890"/>
          </pc:sldLayoutMkLst>
        </pc:sldLayoutChg>
        <pc:sldLayoutChg chg="del">
          <pc:chgData name="Maria Hess-Wargbaner" userId="e2d3e8a9-af92-45f3-9168-0cf674309a97" providerId="ADAL" clId="{7DC78011-F153-40DE-A4A5-9F2E5B666306}" dt="2025-01-17T20:35:55.211" v="896" actId="47"/>
          <pc:sldLayoutMkLst>
            <pc:docMk/>
            <pc:sldMasterMk cId="2232310600" sldId="2147483879"/>
            <pc:sldLayoutMk cId="3916788758" sldId="2147483891"/>
          </pc:sldLayoutMkLst>
        </pc:sldLayoutChg>
        <pc:sldLayoutChg chg="del">
          <pc:chgData name="Maria Hess-Wargbaner" userId="e2d3e8a9-af92-45f3-9168-0cf674309a97" providerId="ADAL" clId="{7DC78011-F153-40DE-A4A5-9F2E5B666306}" dt="2025-01-17T20:35:55.211" v="896" actId="47"/>
          <pc:sldLayoutMkLst>
            <pc:docMk/>
            <pc:sldMasterMk cId="2232310600" sldId="2147483879"/>
            <pc:sldLayoutMk cId="1914558035" sldId="2147483892"/>
          </pc:sldLayoutMkLst>
        </pc:sldLayoutChg>
        <pc:sldLayoutChg chg="del">
          <pc:chgData name="Maria Hess-Wargbaner" userId="e2d3e8a9-af92-45f3-9168-0cf674309a97" providerId="ADAL" clId="{7DC78011-F153-40DE-A4A5-9F2E5B666306}" dt="2025-01-17T20:35:55.211" v="896" actId="47"/>
          <pc:sldLayoutMkLst>
            <pc:docMk/>
            <pc:sldMasterMk cId="2232310600" sldId="2147483879"/>
            <pc:sldLayoutMk cId="2720881445" sldId="2147483893"/>
          </pc:sldLayoutMkLst>
        </pc:sldLayoutChg>
      </pc:sldMasterChg>
    </pc:docChg>
  </pc:docChgLst>
  <pc:docChgLst>
    <pc:chgData name="Christina &quot;Tinna&quot; Åhrén" userId="650954da-9258-42ed-bb56-809ebabd374f" providerId="ADAL" clId="{5C23D93F-0A23-4076-B9CD-92427AFB0408}"/>
    <pc:docChg chg="modSld">
      <pc:chgData name="Christina &quot;Tinna&quot; Åhrén" userId="650954da-9258-42ed-bb56-809ebabd374f" providerId="ADAL" clId="{5C23D93F-0A23-4076-B9CD-92427AFB0408}" dt="2021-03-18T17:36:54.426" v="9" actId="20577"/>
      <pc:docMkLst>
        <pc:docMk/>
      </pc:docMkLst>
      <pc:sldChg chg="modNotesTx">
        <pc:chgData name="Christina &quot;Tinna&quot; Åhrén" userId="650954da-9258-42ed-bb56-809ebabd374f" providerId="ADAL" clId="{5C23D93F-0A23-4076-B9CD-92427AFB0408}" dt="2021-03-18T17:36:54.426" v="9" actId="20577"/>
        <pc:sldMkLst>
          <pc:docMk/>
          <pc:sldMk cId="734821448" sldId="2195"/>
        </pc:sldMkLst>
      </pc:sldChg>
    </pc:docChg>
  </pc:docChgLst>
  <pc:docChgLst>
    <pc:chgData name="Susanna Petrén" userId="14d38a93-3519-472a-a304-2b714ad01e76" providerId="ADAL" clId="{8167E3A8-D319-48CC-BC5A-F468F4249539}"/>
    <pc:docChg chg="">
      <pc:chgData name="Susanna Petrén" userId="14d38a93-3519-472a-a304-2b714ad01e76" providerId="ADAL" clId="{8167E3A8-D319-48CC-BC5A-F468F4249539}" dt="2023-03-01T10:00:54.055" v="2"/>
      <pc:docMkLst>
        <pc:docMk/>
      </pc:docMkLst>
      <pc:sldChg chg="addCm">
        <pc:chgData name="Susanna Petrén" userId="14d38a93-3519-472a-a304-2b714ad01e76" providerId="ADAL" clId="{8167E3A8-D319-48CC-BC5A-F468F4249539}" dt="2023-03-01T09:51:45.742" v="1"/>
        <pc:sldMkLst>
          <pc:docMk/>
          <pc:sldMk cId="2882443803" sldId="256"/>
        </pc:sldMkLst>
      </pc:sldChg>
      <pc:sldChg chg="addCm">
        <pc:chgData name="Susanna Petrén" userId="14d38a93-3519-472a-a304-2b714ad01e76" providerId="ADAL" clId="{8167E3A8-D319-48CC-BC5A-F468F4249539}" dt="2023-03-01T09:50:59.707" v="0"/>
        <pc:sldMkLst>
          <pc:docMk/>
          <pc:sldMk cId="3042911945" sldId="267"/>
        </pc:sldMkLst>
      </pc:sldChg>
      <pc:sldChg chg="addCm">
        <pc:chgData name="Susanna Petrén" userId="14d38a93-3519-472a-a304-2b714ad01e76" providerId="ADAL" clId="{8167E3A8-D319-48CC-BC5A-F468F4249539}" dt="2023-03-01T10:00:54.055" v="2"/>
        <pc:sldMkLst>
          <pc:docMk/>
          <pc:sldMk cId="3654627104" sldId="2196"/>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3CCA91C-0401-3E42-B13F-98F8D13CBA2D}" type="datetimeFigureOut">
              <a:rPr lang="sv-SE" smtClean="0"/>
              <a:t>2025-02-11</a:t>
            </a:fld>
            <a:endParaRPr lang="sv-SE"/>
          </a:p>
        </p:txBody>
      </p:sp>
      <p:sp>
        <p:nvSpPr>
          <p:cNvPr id="4" name="Platshållare för sidfot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sv-SE"/>
          </a:p>
        </p:txBody>
      </p:sp>
      <p:sp>
        <p:nvSpPr>
          <p:cNvPr id="5" name="Platshållare för bildnumm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036A3B8-DDC8-EB47-954C-1015D3CA7DBE}" type="slidenum">
              <a:rPr lang="sv-SE" smtClean="0"/>
              <a:t>‹#›</a:t>
            </a:fld>
            <a:endParaRPr lang="sv-SE"/>
          </a:p>
        </p:txBody>
      </p:sp>
    </p:spTree>
    <p:extLst>
      <p:ext uri="{BB962C8B-B14F-4D97-AF65-F5344CB8AC3E}">
        <p14:creationId xmlns:p14="http://schemas.microsoft.com/office/powerpoint/2010/main" val="264086501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6C28BF5-D6B6-EE4D-9D45-1FFBBDD3C6B6}" type="datetimeFigureOut">
              <a:rPr lang="sv-SE" smtClean="0"/>
              <a:t>2025-02-11</a:t>
            </a:fld>
            <a:endParaRPr lang="sv-SE"/>
          </a:p>
        </p:txBody>
      </p:sp>
      <p:sp>
        <p:nvSpPr>
          <p:cNvPr id="4" name="Platshållare för bildobjekt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E060D78-0732-444B-B0D5-1543BC9666EF}" type="slidenum">
              <a:rPr lang="sv-SE" smtClean="0"/>
              <a:t>‹#›</a:t>
            </a:fld>
            <a:endParaRPr lang="sv-SE"/>
          </a:p>
        </p:txBody>
      </p:sp>
    </p:spTree>
    <p:extLst>
      <p:ext uri="{BB962C8B-B14F-4D97-AF65-F5344CB8AC3E}">
        <p14:creationId xmlns:p14="http://schemas.microsoft.com/office/powerpoint/2010/main" val="4183794283"/>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latin typeface="Verdana" panose="020B0604030504040204" pitchFamily="34" charset="0"/>
                <a:ea typeface="Verdana" panose="020B0604030504040204" pitchFamily="34" charset="0"/>
              </a:rPr>
              <a:t>2021-03-17, uppdaterad senast 2025-01-20</a:t>
            </a:r>
          </a:p>
          <a:p>
            <a:r>
              <a:rPr lang="sv-SE" sz="1200" dirty="0">
                <a:latin typeface="Verdana" panose="020B0604030504040204" pitchFamily="34" charset="0"/>
                <a:ea typeface="Verdana" panose="020B0604030504040204" pitchFamily="34" charset="0"/>
              </a:rPr>
              <a:t>Powerpointpresentation som kan användas vid fortbildning av vårdcentralens personal. Anteckningarna under bilderna är ett stöd för den som håller i presentationen, exempelvis Stramas kontaktläkare. Denna presentation handlar om handläggning av recidiverande cystit hos kvinnor. </a:t>
            </a:r>
            <a:endParaRPr lang="sv-SE" dirty="0">
              <a:latin typeface="Verdana" panose="020B0604030504040204" pitchFamily="34" charset="0"/>
              <a:ea typeface="Verdana" panose="020B0604030504040204" pitchFamily="34" charset="0"/>
            </a:endParaRPr>
          </a:p>
          <a:p>
            <a:endParaRPr lang="sv-SE" dirty="0"/>
          </a:p>
        </p:txBody>
      </p:sp>
      <p:sp>
        <p:nvSpPr>
          <p:cNvPr id="4" name="Platshållare för bild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55BFA82-BD73-4185-B828-63168F0B5499}" type="slidenum">
              <a:rPr kumimoji="0" lang="sv-SE" sz="1200" b="0" i="0" u="none" strike="noStrike" kern="1200" cap="none" spc="0" normalizeH="0" baseline="0" noProof="0" smtClean="0">
                <a:ln>
                  <a:noFill/>
                </a:ln>
                <a:solidFill>
                  <a:prstClr val="black"/>
                </a:solidFill>
                <a:effectLst/>
                <a:uLnTx/>
                <a:uFillTx/>
                <a:latin typeface="Verdana"/>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sv-SE" sz="1200" b="0" i="0" u="none" strike="noStrike" kern="1200" cap="none" spc="0" normalizeH="0" baseline="0" noProof="0">
              <a:ln>
                <a:noFill/>
              </a:ln>
              <a:solidFill>
                <a:prstClr val="black"/>
              </a:solidFill>
              <a:effectLst/>
              <a:uLnTx/>
              <a:uFillTx/>
              <a:latin typeface="Verdana"/>
              <a:ea typeface="+mn-ea"/>
              <a:cs typeface="+mn-cs"/>
            </a:endParaRPr>
          </a:p>
        </p:txBody>
      </p:sp>
    </p:spTree>
    <p:extLst>
      <p:ext uri="{BB962C8B-B14F-4D97-AF65-F5344CB8AC3E}">
        <p14:creationId xmlns:p14="http://schemas.microsoft.com/office/powerpoint/2010/main" val="10908151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sv-SE" sz="1200" kern="1200">
                <a:solidFill>
                  <a:schemeClr val="tx1"/>
                </a:solidFill>
                <a:effectLst/>
                <a:latin typeface="Verdana" panose="020B0604030504040204" pitchFamily="34" charset="0"/>
                <a:ea typeface="Verdana" panose="020B0604030504040204" pitchFamily="34" charset="0"/>
                <a:cs typeface="+mn-cs"/>
              </a:rPr>
              <a:t>Om urinodlingen visar bakterier som kan vara stenbildande, t.ex. </a:t>
            </a:r>
            <a:r>
              <a:rPr lang="sv-SE" sz="1200" kern="1200" err="1">
                <a:solidFill>
                  <a:schemeClr val="tx1"/>
                </a:solidFill>
                <a:effectLst/>
                <a:latin typeface="Verdana" panose="020B0604030504040204" pitchFamily="34" charset="0"/>
                <a:ea typeface="Verdana" panose="020B0604030504040204" pitchFamily="34" charset="0"/>
                <a:cs typeface="+mn-cs"/>
              </a:rPr>
              <a:t>proteus</a:t>
            </a:r>
            <a:r>
              <a:rPr lang="sv-SE" sz="1200" kern="1200">
                <a:solidFill>
                  <a:schemeClr val="tx1"/>
                </a:solidFill>
                <a:effectLst/>
                <a:latin typeface="Verdana" panose="020B0604030504040204" pitchFamily="34" charset="0"/>
                <a:ea typeface="Verdana" panose="020B0604030504040204" pitchFamily="34" charset="0"/>
                <a:cs typeface="+mn-cs"/>
              </a:rPr>
              <a:t>, </a:t>
            </a:r>
            <a:r>
              <a:rPr lang="sv-SE" sz="1200" kern="1200" err="1">
                <a:solidFill>
                  <a:schemeClr val="tx1"/>
                </a:solidFill>
                <a:effectLst/>
                <a:latin typeface="Verdana" panose="020B0604030504040204" pitchFamily="34" charset="0"/>
                <a:ea typeface="Verdana" panose="020B0604030504040204" pitchFamily="34" charset="0"/>
                <a:cs typeface="+mn-cs"/>
              </a:rPr>
              <a:t>Morganella</a:t>
            </a:r>
            <a:r>
              <a:rPr lang="sv-SE" sz="1200" kern="1200">
                <a:solidFill>
                  <a:schemeClr val="tx1"/>
                </a:solidFill>
                <a:effectLst/>
                <a:latin typeface="Verdana" panose="020B0604030504040204" pitchFamily="34" charset="0"/>
                <a:ea typeface="Verdana" panose="020B0604030504040204" pitchFamily="34" charset="0"/>
                <a:cs typeface="+mn-cs"/>
              </a:rPr>
              <a:t> </a:t>
            </a:r>
            <a:r>
              <a:rPr lang="sv-SE" sz="1200" kern="1200" err="1">
                <a:solidFill>
                  <a:schemeClr val="tx1"/>
                </a:solidFill>
                <a:effectLst/>
                <a:latin typeface="Verdana" panose="020B0604030504040204" pitchFamily="34" charset="0"/>
                <a:ea typeface="Verdana" panose="020B0604030504040204" pitchFamily="34" charset="0"/>
                <a:cs typeface="+mn-cs"/>
              </a:rPr>
              <a:t>morganii</a:t>
            </a:r>
            <a:r>
              <a:rPr lang="sv-SE" sz="1200" kern="1200">
                <a:solidFill>
                  <a:schemeClr val="tx1"/>
                </a:solidFill>
                <a:effectLst/>
                <a:latin typeface="Verdana" panose="020B0604030504040204" pitchFamily="34" charset="0"/>
                <a:ea typeface="Verdana" panose="020B0604030504040204" pitchFamily="34" charset="0"/>
                <a:cs typeface="+mn-cs"/>
              </a:rPr>
              <a:t>, </a:t>
            </a:r>
            <a:r>
              <a:rPr lang="sv-SE" sz="1200" kern="1200" err="1">
                <a:solidFill>
                  <a:schemeClr val="tx1"/>
                </a:solidFill>
                <a:effectLst/>
                <a:latin typeface="Verdana" panose="020B0604030504040204" pitchFamily="34" charset="0"/>
                <a:ea typeface="Verdana" panose="020B0604030504040204" pitchFamily="34" charset="0"/>
                <a:cs typeface="+mn-cs"/>
              </a:rPr>
              <a:t>Corynebacterium</a:t>
            </a:r>
            <a:r>
              <a:rPr lang="sv-SE" sz="1200" kern="1200">
                <a:solidFill>
                  <a:schemeClr val="tx1"/>
                </a:solidFill>
                <a:effectLst/>
                <a:latin typeface="Verdana" panose="020B0604030504040204" pitchFamily="34" charset="0"/>
                <a:ea typeface="Verdana" panose="020B0604030504040204" pitchFamily="34" charset="0"/>
                <a:cs typeface="+mn-cs"/>
              </a:rPr>
              <a:t> </a:t>
            </a:r>
            <a:r>
              <a:rPr lang="sv-SE" sz="1200" kern="1200" err="1">
                <a:solidFill>
                  <a:schemeClr val="tx1"/>
                </a:solidFill>
                <a:effectLst/>
                <a:latin typeface="Verdana" panose="020B0604030504040204" pitchFamily="34" charset="0"/>
                <a:ea typeface="Verdana" panose="020B0604030504040204" pitchFamily="34" charset="0"/>
                <a:cs typeface="+mn-cs"/>
              </a:rPr>
              <a:t>urealyticum</a:t>
            </a:r>
            <a:r>
              <a:rPr lang="sv-SE" sz="1200" kern="1200">
                <a:solidFill>
                  <a:schemeClr val="tx1"/>
                </a:solidFill>
                <a:effectLst/>
                <a:latin typeface="Verdana" panose="020B0604030504040204" pitchFamily="34" charset="0"/>
                <a:ea typeface="Verdana" panose="020B0604030504040204" pitchFamily="34" charset="0"/>
                <a:cs typeface="+mn-cs"/>
              </a:rPr>
              <a:t>, är det viktigt att ta en ny urinodling vid nästkommande UVI. Informera patienten om detta och gör en anteckning i journalen. Skriv på remissen: Ureasbildande bakterier? Ureas alkaliserar urinen med kristallutfällning som följd vilket kan orsaka konkrementbildning i urinvägarna, alltså infektionsstenar. </a:t>
            </a:r>
          </a:p>
          <a:p>
            <a:pPr marL="0" marR="0" lvl="0" indent="0" algn="l" defTabSz="457200" rtl="0" eaLnBrk="1" fontAlgn="auto" latinLnBrk="0" hangingPunct="1">
              <a:lnSpc>
                <a:spcPct val="100000"/>
              </a:lnSpc>
              <a:spcBef>
                <a:spcPts val="0"/>
              </a:spcBef>
              <a:spcAft>
                <a:spcPts val="0"/>
              </a:spcAft>
              <a:buClrTx/>
              <a:buSzTx/>
              <a:buFontTx/>
              <a:buNone/>
              <a:tabLst/>
              <a:defRPr/>
            </a:pPr>
            <a:r>
              <a:rPr lang="sv-SE" sz="1200" kern="1200">
                <a:solidFill>
                  <a:schemeClr val="tx1"/>
                </a:solidFill>
                <a:effectLst/>
                <a:latin typeface="Verdana" panose="020B0604030504040204" pitchFamily="34" charset="0"/>
                <a:ea typeface="Verdana" panose="020B0604030504040204" pitchFamily="34" charset="0"/>
                <a:cs typeface="+mn-cs"/>
              </a:rPr>
              <a:t>KLICKA</a:t>
            </a:r>
          </a:p>
          <a:p>
            <a:pPr marL="0" marR="0" lvl="0" indent="0" algn="l" defTabSz="457200" rtl="0" eaLnBrk="1" fontAlgn="auto" latinLnBrk="0" hangingPunct="1">
              <a:lnSpc>
                <a:spcPct val="100000"/>
              </a:lnSpc>
              <a:spcBef>
                <a:spcPts val="0"/>
              </a:spcBef>
              <a:spcAft>
                <a:spcPts val="0"/>
              </a:spcAft>
              <a:buClrTx/>
              <a:buSzTx/>
              <a:buFontTx/>
              <a:buNone/>
              <a:tabLst/>
              <a:defRPr/>
            </a:pPr>
            <a:r>
              <a:rPr lang="sv-SE" sz="1200" kern="1200">
                <a:solidFill>
                  <a:schemeClr val="tx1"/>
                </a:solidFill>
                <a:effectLst/>
                <a:latin typeface="Verdana" panose="020B0604030504040204" pitchFamily="34" charset="0"/>
                <a:ea typeface="Verdana" panose="020B0604030504040204" pitchFamily="34" charset="0"/>
                <a:cs typeface="+mn-cs"/>
              </a:rPr>
              <a:t>Om samma bakteriestam påvisas vid nästa cystit, bör utredning med cystoskopi (blåsstenar) och DT njurar (förkalkningar i njurparenkym och/eller njurbäcken) göras.</a:t>
            </a:r>
            <a:br>
              <a:rPr lang="sv-SE" sz="1200" kern="1200">
                <a:solidFill>
                  <a:schemeClr val="tx1"/>
                </a:solidFill>
                <a:effectLst/>
                <a:latin typeface="Verdana" panose="020B0604030504040204" pitchFamily="34" charset="0"/>
                <a:ea typeface="Verdana" panose="020B0604030504040204" pitchFamily="34" charset="0"/>
                <a:cs typeface="+mn-cs"/>
              </a:rPr>
            </a:br>
            <a:endParaRPr lang="sv-SE" sz="1200" kern="1200">
              <a:solidFill>
                <a:schemeClr val="tx1"/>
              </a:solidFill>
              <a:effectLst/>
              <a:latin typeface="Verdana" panose="020B0604030504040204" pitchFamily="34" charset="0"/>
              <a:ea typeface="Verdana" panose="020B0604030504040204" pitchFamily="34" charset="0"/>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sv-SE" sz="1200" kern="1200">
                <a:solidFill>
                  <a:schemeClr val="tx1"/>
                </a:solidFill>
                <a:effectLst/>
                <a:latin typeface="Verdana" panose="020B0604030504040204" pitchFamily="34" charset="0"/>
                <a:ea typeface="Verdana" panose="020B0604030504040204" pitchFamily="34" charset="0"/>
                <a:cs typeface="+mn-cs"/>
              </a:rPr>
              <a:t>Vid upprepade cystiter med någon annan sekundärpatogen, t.ex. </a:t>
            </a:r>
            <a:r>
              <a:rPr lang="sv-SE" sz="1200" kern="1200" err="1">
                <a:solidFill>
                  <a:schemeClr val="tx1"/>
                </a:solidFill>
                <a:effectLst/>
                <a:latin typeface="Verdana" panose="020B0604030504040204" pitchFamily="34" charset="0"/>
                <a:ea typeface="Verdana" panose="020B0604030504040204" pitchFamily="34" charset="0"/>
                <a:cs typeface="+mn-cs"/>
              </a:rPr>
              <a:t>klebsiella</a:t>
            </a:r>
            <a:r>
              <a:rPr lang="sv-SE" sz="1200" kern="1200">
                <a:solidFill>
                  <a:schemeClr val="tx1"/>
                </a:solidFill>
                <a:effectLst/>
                <a:latin typeface="Verdana" panose="020B0604030504040204" pitchFamily="34" charset="0"/>
                <a:ea typeface="Verdana" panose="020B0604030504040204" pitchFamily="34" charset="0"/>
                <a:cs typeface="+mn-cs"/>
              </a:rPr>
              <a:t>, är det också bra att fråga efter ureaspositiva bakterier eftersom en del </a:t>
            </a:r>
            <a:r>
              <a:rPr lang="sv-SE" sz="1200" kern="1200" err="1">
                <a:solidFill>
                  <a:schemeClr val="tx1"/>
                </a:solidFill>
                <a:effectLst/>
                <a:latin typeface="Verdana" panose="020B0604030504040204" pitchFamily="34" charset="0"/>
                <a:ea typeface="Verdana" panose="020B0604030504040204" pitchFamily="34" charset="0"/>
                <a:cs typeface="+mn-cs"/>
              </a:rPr>
              <a:t>klebsiella</a:t>
            </a:r>
            <a:r>
              <a:rPr lang="sv-SE" sz="1200" kern="1200">
                <a:solidFill>
                  <a:schemeClr val="tx1"/>
                </a:solidFill>
                <a:effectLst/>
                <a:latin typeface="Verdana" panose="020B0604030504040204" pitchFamily="34" charset="0"/>
                <a:ea typeface="Verdana" panose="020B0604030504040204" pitchFamily="34" charset="0"/>
                <a:cs typeface="+mn-cs"/>
              </a:rPr>
              <a:t> är ureasbildande.</a:t>
            </a:r>
          </a:p>
          <a:p>
            <a:endParaRPr lang="sv-SE"/>
          </a:p>
        </p:txBody>
      </p:sp>
      <p:sp>
        <p:nvSpPr>
          <p:cNvPr id="4" name="Platshållare för bildnummer 3"/>
          <p:cNvSpPr>
            <a:spLocks noGrp="1"/>
          </p:cNvSpPr>
          <p:nvPr>
            <p:ph type="sldNum" sz="quarter" idx="5"/>
          </p:nvPr>
        </p:nvSpPr>
        <p:spPr/>
        <p:txBody>
          <a:bodyPr/>
          <a:lstStyle/>
          <a:p>
            <a:fld id="{2E060D78-0732-444B-B0D5-1543BC9666EF}" type="slidenum">
              <a:rPr lang="sv-SE" smtClean="0"/>
              <a:t>10</a:t>
            </a:fld>
            <a:endParaRPr lang="sv-SE"/>
          </a:p>
        </p:txBody>
      </p:sp>
    </p:spTree>
    <p:extLst>
      <p:ext uri="{BB962C8B-B14F-4D97-AF65-F5344CB8AC3E}">
        <p14:creationId xmlns:p14="http://schemas.microsoft.com/office/powerpoint/2010/main" val="21000824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200" b="0" i="0" u="none" strike="noStrike" kern="1200" baseline="0">
                <a:solidFill>
                  <a:schemeClr val="tx1"/>
                </a:solidFill>
                <a:latin typeface="Verdana" panose="020B0604030504040204" pitchFamily="34" charset="0"/>
                <a:ea typeface="Verdana" panose="020B0604030504040204" pitchFamily="34" charset="0"/>
                <a:cs typeface="+mn-cs"/>
              </a:rPr>
              <a:t>Uppmana kvinnan till postcoital blåstömning. För </a:t>
            </a:r>
            <a:r>
              <a:rPr lang="sv-SE" sz="1200" b="0" i="0" u="none" strike="noStrike" kern="1200" baseline="0" err="1">
                <a:solidFill>
                  <a:schemeClr val="tx1"/>
                </a:solidFill>
                <a:latin typeface="Verdana" panose="020B0604030504040204" pitchFamily="34" charset="0"/>
                <a:ea typeface="Verdana" panose="020B0604030504040204" pitchFamily="34" charset="0"/>
                <a:cs typeface="+mn-cs"/>
              </a:rPr>
              <a:t>premenopausala</a:t>
            </a:r>
            <a:r>
              <a:rPr lang="sv-SE" sz="1200" b="0" i="0" u="none" strike="noStrike" kern="1200" baseline="0">
                <a:solidFill>
                  <a:schemeClr val="tx1"/>
                </a:solidFill>
                <a:latin typeface="Verdana" panose="020B0604030504040204" pitchFamily="34" charset="0"/>
                <a:ea typeface="Verdana" panose="020B0604030504040204" pitchFamily="34" charset="0"/>
                <a:cs typeface="+mn-cs"/>
              </a:rPr>
              <a:t> kvinnor kan det vara aktuellt med byte av preventivmetod och för postmenopausala kvinnor lokalt östrogen.</a:t>
            </a:r>
          </a:p>
          <a:p>
            <a:r>
              <a:rPr lang="sv-SE" sz="1200" b="0" i="0" u="none" strike="noStrike" kern="1200" baseline="0">
                <a:solidFill>
                  <a:schemeClr val="tx1"/>
                </a:solidFill>
                <a:latin typeface="Verdana" panose="020B0604030504040204" pitchFamily="34" charset="0"/>
                <a:ea typeface="Verdana" panose="020B0604030504040204" pitchFamily="34" charset="0"/>
                <a:cs typeface="+mn-cs"/>
              </a:rPr>
              <a:t>Om det inte är så tydliga tecken på </a:t>
            </a:r>
            <a:r>
              <a:rPr lang="sv-SE" sz="1200" b="0" i="0" u="none" strike="noStrike" kern="1200" baseline="0" err="1">
                <a:solidFill>
                  <a:schemeClr val="tx1"/>
                </a:solidFill>
                <a:latin typeface="Verdana" panose="020B0604030504040204" pitchFamily="34" charset="0"/>
                <a:ea typeface="Verdana" panose="020B0604030504040204" pitchFamily="34" charset="0"/>
                <a:cs typeface="+mn-cs"/>
              </a:rPr>
              <a:t>urogenital</a:t>
            </a:r>
            <a:r>
              <a:rPr lang="sv-SE" sz="1200" b="0" i="0" u="none" strike="noStrike" kern="1200" baseline="0">
                <a:solidFill>
                  <a:schemeClr val="tx1"/>
                </a:solidFill>
                <a:latin typeface="Verdana" panose="020B0604030504040204" pitchFamily="34" charset="0"/>
                <a:ea typeface="Verdana" panose="020B0604030504040204" pitchFamily="34" charset="0"/>
                <a:cs typeface="+mn-cs"/>
              </a:rPr>
              <a:t> östrogenbrist i status: kan man ändå prova lokalt östrogen?</a:t>
            </a:r>
          </a:p>
          <a:p>
            <a:r>
              <a:rPr lang="sv-SE" sz="1200" b="0" i="0" u="none" strike="noStrike" kern="1200" baseline="0">
                <a:solidFill>
                  <a:schemeClr val="tx1"/>
                </a:solidFill>
                <a:latin typeface="Verdana" panose="020B0604030504040204" pitchFamily="34" charset="0"/>
                <a:ea typeface="Verdana" panose="020B0604030504040204" pitchFamily="34" charset="0"/>
                <a:cs typeface="+mn-cs"/>
              </a:rPr>
              <a:t>Ja, hos postmenopausala kvinnor leder lokalt applicerat östrogen till ökad vaginal kolonisation med </a:t>
            </a:r>
            <a:r>
              <a:rPr lang="sv-SE" sz="1200" b="0" i="0" u="none" strike="noStrike" kern="1200" baseline="0" err="1">
                <a:solidFill>
                  <a:schemeClr val="tx1"/>
                </a:solidFill>
                <a:latin typeface="Verdana" panose="020B0604030504040204" pitchFamily="34" charset="0"/>
                <a:ea typeface="Verdana" panose="020B0604030504040204" pitchFamily="34" charset="0"/>
                <a:cs typeface="+mn-cs"/>
              </a:rPr>
              <a:t>laktobaciller</a:t>
            </a:r>
            <a:r>
              <a:rPr lang="sv-SE" sz="1200" b="0" i="0" u="none" strike="noStrike" kern="1200" baseline="0">
                <a:solidFill>
                  <a:schemeClr val="tx1"/>
                </a:solidFill>
                <a:latin typeface="Verdana" panose="020B0604030504040204" pitchFamily="34" charset="0"/>
                <a:ea typeface="Verdana" panose="020B0604030504040204" pitchFamily="34" charset="0"/>
                <a:cs typeface="+mn-cs"/>
              </a:rPr>
              <a:t>, vilket i sin tur motverkar kolonisation med </a:t>
            </a:r>
            <a:r>
              <a:rPr lang="sv-SE" sz="1200" b="0" i="0" u="none" strike="noStrike" kern="1200" baseline="0" err="1">
                <a:solidFill>
                  <a:schemeClr val="tx1"/>
                </a:solidFill>
                <a:latin typeface="Verdana" panose="020B0604030504040204" pitchFamily="34" charset="0"/>
                <a:ea typeface="Verdana" panose="020B0604030504040204" pitchFamily="34" charset="0"/>
                <a:cs typeface="+mn-cs"/>
              </a:rPr>
              <a:t>uropatogener</a:t>
            </a:r>
            <a:r>
              <a:rPr lang="sv-SE" sz="1200" b="0" i="0" u="none" strike="noStrike" kern="1200" baseline="0">
                <a:solidFill>
                  <a:schemeClr val="tx1"/>
                </a:solidFill>
                <a:latin typeface="Verdana" panose="020B0604030504040204" pitchFamily="34" charset="0"/>
                <a:ea typeface="Verdana" panose="020B0604030504040204" pitchFamily="34" charset="0"/>
                <a:cs typeface="+mn-cs"/>
              </a:rPr>
              <a:t>. Även om gyn-status inte visar tydlig atrofi urogenitalt kan östrogen provas.</a:t>
            </a:r>
          </a:p>
          <a:p>
            <a:r>
              <a:rPr lang="sv-SE" sz="1200" b="0" i="0" u="none" strike="noStrike" kern="1200" baseline="0">
                <a:solidFill>
                  <a:schemeClr val="tx1"/>
                </a:solidFill>
                <a:latin typeface="Verdana" panose="020B0604030504040204" pitchFamily="34" charset="0"/>
                <a:ea typeface="Verdana" panose="020B0604030504040204" pitchFamily="34" charset="0"/>
                <a:cs typeface="+mn-cs"/>
              </a:rPr>
              <a:t>KLICKA</a:t>
            </a:r>
          </a:p>
          <a:p>
            <a:r>
              <a:rPr lang="sv-SE" sz="1200" b="0" i="0" u="none" strike="noStrike" kern="1200" baseline="0">
                <a:solidFill>
                  <a:schemeClr val="tx1"/>
                </a:solidFill>
                <a:latin typeface="Verdana" panose="020B0604030504040204" pitchFamily="34" charset="0"/>
                <a:ea typeface="Verdana" panose="020B0604030504040204" pitchFamily="34" charset="0"/>
                <a:cs typeface="+mn-cs"/>
              </a:rPr>
              <a:t>Antibiotikaprofylax kan ges </a:t>
            </a:r>
            <a:r>
              <a:rPr lang="sv-SE" sz="1200" b="0" i="0" u="none" strike="noStrike" kern="1200" baseline="0" err="1">
                <a:solidFill>
                  <a:schemeClr val="tx1"/>
                </a:solidFill>
                <a:latin typeface="Verdana" panose="020B0604030504040204" pitchFamily="34" charset="0"/>
                <a:ea typeface="Verdana" panose="020B0604030504040204" pitchFamily="34" charset="0"/>
                <a:cs typeface="+mn-cs"/>
              </a:rPr>
              <a:t>postcoitalt</a:t>
            </a:r>
            <a:r>
              <a:rPr lang="sv-SE" sz="1200" b="0" i="0" u="none" strike="noStrike" kern="1200" baseline="0">
                <a:solidFill>
                  <a:schemeClr val="tx1"/>
                </a:solidFill>
                <a:latin typeface="Verdana" panose="020B0604030504040204" pitchFamily="34" charset="0"/>
                <a:ea typeface="Verdana" panose="020B0604030504040204" pitchFamily="34" charset="0"/>
                <a:cs typeface="+mn-cs"/>
              </a:rPr>
              <a:t> eller kontinuerligt. Nitrofurantoin 50 mg 1 </a:t>
            </a:r>
            <a:r>
              <a:rPr lang="sv-SE" sz="1200" b="0" i="0" u="none" strike="noStrike" kern="1200" baseline="0" err="1">
                <a:solidFill>
                  <a:schemeClr val="tx1"/>
                </a:solidFill>
                <a:latin typeface="Verdana" panose="020B0604030504040204" pitchFamily="34" charset="0"/>
                <a:ea typeface="Verdana" panose="020B0604030504040204" pitchFamily="34" charset="0"/>
                <a:cs typeface="+mn-cs"/>
              </a:rPr>
              <a:t>t.n</a:t>
            </a:r>
            <a:r>
              <a:rPr lang="sv-SE" sz="1200" b="0" i="0" u="none" strike="noStrike" kern="1200" baseline="0">
                <a:solidFill>
                  <a:schemeClr val="tx1"/>
                </a:solidFill>
                <a:latin typeface="Verdana" panose="020B0604030504040204" pitchFamily="34" charset="0"/>
                <a:ea typeface="Verdana" panose="020B0604030504040204" pitchFamily="34" charset="0"/>
                <a:cs typeface="+mn-cs"/>
              </a:rPr>
              <a:t>. eller Trimetoprim 100 mg 1 </a:t>
            </a:r>
            <a:r>
              <a:rPr lang="sv-SE" sz="1200" b="0" i="0" u="none" strike="noStrike" kern="1200" baseline="0" err="1">
                <a:solidFill>
                  <a:schemeClr val="tx1"/>
                </a:solidFill>
                <a:latin typeface="Verdana" panose="020B0604030504040204" pitchFamily="34" charset="0"/>
                <a:ea typeface="Verdana" panose="020B0604030504040204" pitchFamily="34" charset="0"/>
                <a:cs typeface="+mn-cs"/>
              </a:rPr>
              <a:t>t.n</a:t>
            </a:r>
            <a:r>
              <a:rPr lang="sv-SE" sz="1200" b="0" i="0" u="none" strike="noStrike" kern="1200" baseline="0">
                <a:solidFill>
                  <a:schemeClr val="tx1"/>
                </a:solidFill>
                <a:latin typeface="Verdana" panose="020B0604030504040204" pitchFamily="34" charset="0"/>
                <a:ea typeface="Verdana" panose="020B0604030504040204" pitchFamily="34" charset="0"/>
                <a:cs typeface="+mn-cs"/>
              </a:rPr>
              <a:t>.</a:t>
            </a:r>
          </a:p>
          <a:p>
            <a:r>
              <a:rPr lang="sv-SE" sz="1200" b="0" i="0" u="none" strike="noStrike" kern="1200" baseline="0">
                <a:solidFill>
                  <a:schemeClr val="tx1"/>
                </a:solidFill>
                <a:latin typeface="Verdana" panose="020B0604030504040204" pitchFamily="34" charset="0"/>
                <a:ea typeface="Verdana" panose="020B0604030504040204" pitchFamily="34" charset="0"/>
                <a:cs typeface="+mn-cs"/>
              </a:rPr>
              <a:t>KLICKA</a:t>
            </a:r>
          </a:p>
          <a:p>
            <a:r>
              <a:rPr lang="sv-SE" sz="1200" b="0" i="0" u="none" strike="noStrike" kern="1200" baseline="0">
                <a:solidFill>
                  <a:schemeClr val="tx1"/>
                </a:solidFill>
                <a:latin typeface="Verdana" panose="020B0604030504040204" pitchFamily="34" charset="0"/>
                <a:ea typeface="Verdana" panose="020B0604030504040204" pitchFamily="34" charset="0"/>
                <a:cs typeface="+mn-cs"/>
              </a:rPr>
              <a:t>Ett alternativ är att kvinnan använder självinitierad behandling. Hon har då urinvägsantibiotika hemma och kan starta behandling så fort hon känner att en akut cystit är på gång.</a:t>
            </a:r>
          </a:p>
          <a:p>
            <a:r>
              <a:rPr lang="sv-SE" sz="1200" b="0" i="0" u="none" strike="noStrike" kern="1200" baseline="0">
                <a:solidFill>
                  <a:schemeClr val="tx1"/>
                </a:solidFill>
                <a:latin typeface="Verdana" panose="020B0604030504040204" pitchFamily="34" charset="0"/>
                <a:ea typeface="Verdana" panose="020B0604030504040204" pitchFamily="34" charset="0"/>
                <a:cs typeface="+mn-cs"/>
              </a:rPr>
              <a:t>Hur ofta kan hon använda självinitierad behandling? Vissa kanske behöver det så ofta som 1 gång/månad.</a:t>
            </a:r>
          </a:p>
          <a:p>
            <a:r>
              <a:rPr lang="sv-SE" sz="1200" b="0" i="0" u="none" strike="noStrike" kern="1200" baseline="0">
                <a:solidFill>
                  <a:schemeClr val="tx1"/>
                </a:solidFill>
                <a:latin typeface="Verdana" panose="020B0604030504040204" pitchFamily="34" charset="0"/>
                <a:ea typeface="Verdana" panose="020B0604030504040204" pitchFamily="34" charset="0"/>
                <a:cs typeface="+mn-cs"/>
              </a:rPr>
              <a:t>Låt kvinnan välja. En gång per månad är 15 tabletter, varje kväll är 30 tabletter. Det är viktigt att tänka på växelbruk vid självinitierad behandling.</a:t>
            </a:r>
          </a:p>
          <a:p>
            <a:r>
              <a:rPr lang="sv-SE" sz="1200" b="0" i="0" u="none" strike="noStrike" kern="1200" baseline="0">
                <a:solidFill>
                  <a:schemeClr val="tx1"/>
                </a:solidFill>
                <a:latin typeface="Verdana" panose="020B0604030504040204" pitchFamily="34" charset="0"/>
                <a:ea typeface="Verdana" panose="020B0604030504040204" pitchFamily="34" charset="0"/>
                <a:cs typeface="+mn-cs"/>
              </a:rPr>
              <a:t>KLICKA - Utvärdera efter 6 månader. </a:t>
            </a:r>
          </a:p>
          <a:p>
            <a:endParaRPr lang="sv-SE"/>
          </a:p>
        </p:txBody>
      </p:sp>
      <p:sp>
        <p:nvSpPr>
          <p:cNvPr id="4" name="Platshållare för bildnummer 3"/>
          <p:cNvSpPr>
            <a:spLocks noGrp="1"/>
          </p:cNvSpPr>
          <p:nvPr>
            <p:ph type="sldNum" sz="quarter" idx="5"/>
          </p:nvPr>
        </p:nvSpPr>
        <p:spPr/>
        <p:txBody>
          <a:bodyPr/>
          <a:lstStyle/>
          <a:p>
            <a:fld id="{2E060D78-0732-444B-B0D5-1543BC9666EF}" type="slidenum">
              <a:rPr lang="sv-SE" smtClean="0"/>
              <a:t>11</a:t>
            </a:fld>
            <a:endParaRPr lang="sv-SE"/>
          </a:p>
        </p:txBody>
      </p:sp>
    </p:spTree>
    <p:extLst>
      <p:ext uri="{BB962C8B-B14F-4D97-AF65-F5344CB8AC3E}">
        <p14:creationId xmlns:p14="http://schemas.microsoft.com/office/powerpoint/2010/main" val="392863955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sv-SE" sz="1200">
                <a:latin typeface="Verdana" panose="020B0604030504040204" pitchFamily="34" charset="0"/>
                <a:ea typeface="Verdana" panose="020B0604030504040204" pitchFamily="34" charset="0"/>
              </a:rPr>
              <a:t>Lästips och länkar.</a:t>
            </a:r>
          </a:p>
        </p:txBody>
      </p:sp>
      <p:sp>
        <p:nvSpPr>
          <p:cNvPr id="4" name="Platshållare för bildnumm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2E060D78-0732-444B-B0D5-1543BC9666EF}" type="slidenum">
              <a:rPr kumimoji="0" lang="sv-S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12</a:t>
            </a:fld>
            <a:endParaRPr kumimoji="0" lang="sv-S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6153801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latin typeface="Verdana" panose="020B0604030504040204" pitchFamily="34" charset="0"/>
                <a:ea typeface="Verdana" panose="020B0604030504040204" pitchFamily="34" charset="0"/>
              </a:rPr>
              <a:t>Här ser vi mängder med antibiotikakurer – kan vi spara några?</a:t>
            </a:r>
          </a:p>
          <a:p>
            <a:r>
              <a:rPr lang="sv-SE">
                <a:latin typeface="Verdana" panose="020B0604030504040204" pitchFamily="34" charset="0"/>
                <a:ea typeface="Verdana" panose="020B0604030504040204" pitchFamily="34" charset="0"/>
              </a:rPr>
              <a:t>Antalet UVI-antibiotika per 1000 kvinnor är högst i de äldsta åldersgrupperna, men eftersom det finns fler kvinnor i yngre åldrar och i medelåldern blir det absoluta antalet kurer högre i dessa åldrar, t.ex. 31 200 kurer mot akut cystit i åldern 15-44 år och 24 800 kurer i åldern 45-64 år. </a:t>
            </a:r>
          </a:p>
          <a:p>
            <a:endParaRPr lang="sv-SE"/>
          </a:p>
        </p:txBody>
      </p:sp>
      <p:sp>
        <p:nvSpPr>
          <p:cNvPr id="4" name="Platshållare för bildnummer 3"/>
          <p:cNvSpPr>
            <a:spLocks noGrp="1"/>
          </p:cNvSpPr>
          <p:nvPr>
            <p:ph type="sldNum" sz="quarter" idx="5"/>
          </p:nvPr>
        </p:nvSpPr>
        <p:spPr/>
        <p:txBody>
          <a:bodyPr/>
          <a:lstStyle/>
          <a:p>
            <a:fld id="{2E060D78-0732-444B-B0D5-1543BC9666EF}" type="slidenum">
              <a:rPr lang="sv-SE" smtClean="0"/>
              <a:t>2</a:t>
            </a:fld>
            <a:endParaRPr lang="sv-SE"/>
          </a:p>
        </p:txBody>
      </p:sp>
    </p:spTree>
    <p:extLst>
      <p:ext uri="{BB962C8B-B14F-4D97-AF65-F5344CB8AC3E}">
        <p14:creationId xmlns:p14="http://schemas.microsoft.com/office/powerpoint/2010/main" val="38839029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latin typeface="Verdana" panose="020B0604030504040204" pitchFamily="34" charset="0"/>
                <a:ea typeface="Verdana" panose="020B0604030504040204" pitchFamily="34" charset="0"/>
              </a:rPr>
              <a:t>Britt-Marie 62 år söker på vårdcentralen p.g.a. sveda vid miktion och täta urinträngningar – är detta en akut cystit?</a:t>
            </a:r>
          </a:p>
          <a:p>
            <a:r>
              <a:rPr lang="sv-SE">
                <a:latin typeface="Verdana" panose="020B0604030504040204" pitchFamily="34" charset="0"/>
                <a:ea typeface="Verdana" panose="020B0604030504040204" pitchFamily="34" charset="0"/>
              </a:rPr>
              <a:t>KLICKA</a:t>
            </a:r>
          </a:p>
          <a:p>
            <a:r>
              <a:rPr lang="sv-SE">
                <a:latin typeface="Verdana" panose="020B0604030504040204" pitchFamily="34" charset="0"/>
                <a:ea typeface="Verdana" panose="020B0604030504040204" pitchFamily="34" charset="0"/>
              </a:rPr>
              <a:t>Nej, det visar sig att hon kissar inte oftare än vanligt och besvären har hållit på ett par månader. Hon har dessutom sveda i underlivet även mellan miktionerna och torrhetskänsla vaginalt. </a:t>
            </a:r>
          </a:p>
          <a:p>
            <a:r>
              <a:rPr lang="sv-SE">
                <a:latin typeface="Verdana" panose="020B0604030504040204" pitchFamily="34" charset="0"/>
                <a:ea typeface="Verdana" panose="020B0604030504040204" pitchFamily="34" charset="0"/>
              </a:rPr>
              <a:t>Vad tänker ni nu?</a:t>
            </a:r>
          </a:p>
          <a:p>
            <a:r>
              <a:rPr lang="sv-SE">
                <a:latin typeface="Verdana" panose="020B0604030504040204" pitchFamily="34" charset="0"/>
                <a:ea typeface="Verdana" panose="020B0604030504040204" pitchFamily="34" charset="0"/>
              </a:rPr>
              <a:t>Urogenital östrogenbrist – eller hur? Allt som svider och tränger är inte akut cystit. Britt-Marie behöver ett läkarbesök för gyn-undersökning och bedömning.</a:t>
            </a:r>
          </a:p>
          <a:p>
            <a:endParaRPr lang="sv-SE"/>
          </a:p>
        </p:txBody>
      </p:sp>
      <p:sp>
        <p:nvSpPr>
          <p:cNvPr id="4" name="Platshållare för bildnummer 3"/>
          <p:cNvSpPr>
            <a:spLocks noGrp="1"/>
          </p:cNvSpPr>
          <p:nvPr>
            <p:ph type="sldNum" sz="quarter" idx="5"/>
          </p:nvPr>
        </p:nvSpPr>
        <p:spPr/>
        <p:txBody>
          <a:bodyPr/>
          <a:lstStyle/>
          <a:p>
            <a:fld id="{2E060D78-0732-444B-B0D5-1543BC9666EF}" type="slidenum">
              <a:rPr lang="sv-SE" smtClean="0"/>
              <a:t>3</a:t>
            </a:fld>
            <a:endParaRPr lang="sv-SE"/>
          </a:p>
        </p:txBody>
      </p:sp>
    </p:spTree>
    <p:extLst>
      <p:ext uri="{BB962C8B-B14F-4D97-AF65-F5344CB8AC3E}">
        <p14:creationId xmlns:p14="http://schemas.microsoft.com/office/powerpoint/2010/main" val="39062233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100">
                <a:latin typeface="Verdana" panose="020B0604030504040204" pitchFamily="34" charset="0"/>
                <a:ea typeface="Verdana" panose="020B0604030504040204" pitchFamily="34" charset="0"/>
              </a:rPr>
              <a:t>Nästa patient är Lena som också kontaktar vårdcentralen p.g.a. urinvägsbesvär. Hon har besvärlig sveda vid miktion och kissar en gång i timman.</a:t>
            </a:r>
          </a:p>
          <a:p>
            <a:r>
              <a:rPr lang="sv-SE" sz="1100">
                <a:latin typeface="Verdana" panose="020B0604030504040204" pitchFamily="34" charset="0"/>
                <a:ea typeface="Verdana" panose="020B0604030504040204" pitchFamily="34" charset="0"/>
              </a:rPr>
              <a:t>KLICKA</a:t>
            </a:r>
          </a:p>
          <a:p>
            <a:r>
              <a:rPr lang="sv-SE" sz="1100">
                <a:latin typeface="Verdana" panose="020B0604030504040204" pitchFamily="34" charset="0"/>
                <a:ea typeface="Verdana" panose="020B0604030504040204" pitchFamily="34" charset="0"/>
              </a:rPr>
              <a:t>Förutom </a:t>
            </a:r>
            <a:r>
              <a:rPr lang="sv-SE" sz="1100" err="1">
                <a:latin typeface="Verdana" panose="020B0604030504040204" pitchFamily="34" charset="0"/>
                <a:ea typeface="Verdana" panose="020B0604030504040204" pitchFamily="34" charset="0"/>
              </a:rPr>
              <a:t>miktionstillfällena</a:t>
            </a:r>
            <a:r>
              <a:rPr lang="sv-SE" sz="1100">
                <a:latin typeface="Verdana" panose="020B0604030504040204" pitchFamily="34" charset="0"/>
                <a:ea typeface="Verdana" panose="020B0604030504040204" pitchFamily="34" charset="0"/>
              </a:rPr>
              <a:t> har Lena dessutom övergående urinträngningar varje timma då besvären klingar av efter en stund, hon behöver inte gå på toaletten då. Besvären är nytillkomna.</a:t>
            </a:r>
          </a:p>
          <a:p>
            <a:r>
              <a:rPr lang="sv-SE" sz="1100">
                <a:latin typeface="Verdana" panose="020B0604030504040204" pitchFamily="34" charset="0"/>
                <a:ea typeface="Verdana" panose="020B0604030504040204" pitchFamily="34" charset="0"/>
              </a:rPr>
              <a:t>KLICKA</a:t>
            </a:r>
          </a:p>
          <a:p>
            <a:r>
              <a:rPr lang="sv-SE" sz="1100">
                <a:latin typeface="Verdana" panose="020B0604030504040204" pitchFamily="34" charset="0"/>
                <a:ea typeface="Verdana" panose="020B0604030504040204" pitchFamily="34" charset="0"/>
              </a:rPr>
              <a:t>Lena har inte någon feber eller flanksmärta. Hon har inte några genitala symtom och ingen misstanke om sexuell smitta. Hon har inte något synligt blod i urinen och hon är inte överkänslig mot antibiotika. Däremot har hon fått en </a:t>
            </a:r>
            <a:r>
              <a:rPr lang="sv-SE" sz="1100" err="1">
                <a:latin typeface="Verdana" panose="020B0604030504040204" pitchFamily="34" charset="0"/>
                <a:ea typeface="Verdana" panose="020B0604030504040204" pitchFamily="34" charset="0"/>
              </a:rPr>
              <a:t>Selexidkur</a:t>
            </a:r>
            <a:r>
              <a:rPr lang="sv-SE" sz="1100">
                <a:latin typeface="Verdana" panose="020B0604030504040204" pitchFamily="34" charset="0"/>
                <a:ea typeface="Verdana" panose="020B0604030504040204" pitchFamily="34" charset="0"/>
              </a:rPr>
              <a:t> för 2 månader sen och en </a:t>
            </a:r>
            <a:r>
              <a:rPr lang="sv-SE" sz="1100" err="1">
                <a:latin typeface="Verdana" panose="020B0604030504040204" pitchFamily="34" charset="0"/>
                <a:ea typeface="Verdana" panose="020B0604030504040204" pitchFamily="34" charset="0"/>
              </a:rPr>
              <a:t>Furadantinkur</a:t>
            </a:r>
            <a:r>
              <a:rPr lang="sv-SE" sz="1100">
                <a:latin typeface="Verdana" panose="020B0604030504040204" pitchFamily="34" charset="0"/>
                <a:ea typeface="Verdana" panose="020B0604030504040204" pitchFamily="34" charset="0"/>
              </a:rPr>
              <a:t> för 8 månader sen p.g.a. akut cystit. </a:t>
            </a:r>
          </a:p>
          <a:p>
            <a:r>
              <a:rPr lang="sv-SE" sz="1100">
                <a:latin typeface="Verdana" panose="020B0604030504040204" pitchFamily="34" charset="0"/>
                <a:ea typeface="Verdana" panose="020B0604030504040204" pitchFamily="34" charset="0"/>
              </a:rPr>
              <a:t>Vad tänker ni nu?</a:t>
            </a:r>
          </a:p>
          <a:p>
            <a:r>
              <a:rPr lang="sv-SE" sz="1100">
                <a:latin typeface="Verdana" panose="020B0604030504040204" pitchFamily="34" charset="0"/>
                <a:ea typeface="Verdana" panose="020B0604030504040204" pitchFamily="34" charset="0"/>
              </a:rPr>
              <a:t>KLICKA</a:t>
            </a:r>
          </a:p>
          <a:p>
            <a:r>
              <a:rPr lang="sv-SE" sz="1100">
                <a:latin typeface="Verdana" panose="020B0604030504040204" pitchFamily="34" charset="0"/>
                <a:ea typeface="Verdana" panose="020B0604030504040204" pitchFamily="34" charset="0"/>
              </a:rPr>
              <a:t>Lena uppfyller villkoren för recidiverande cystit eftersom hon har svåra besvär vid den här episoden. Kan det vara östrogenbrist som ligger bakom? Hon behöver lämna en urinodling nu och hon behöver få ett läkarbesök för utredning inom den närmaste tiden. Om vårdcentralen använder checklista UVI: Handläggning enligt checklistan är möjlig förutsatt att urinodling ordnas nu och läkarbesök ordnas inom den närmaste tiden. Hon behöver dock ha sitt antibiotikarecept idag med tanke på besvärsgraden.</a:t>
            </a:r>
          </a:p>
          <a:p>
            <a:endParaRPr lang="sv-SE"/>
          </a:p>
        </p:txBody>
      </p:sp>
      <p:sp>
        <p:nvSpPr>
          <p:cNvPr id="4" name="Platshållare för bildnummer 3"/>
          <p:cNvSpPr>
            <a:spLocks noGrp="1"/>
          </p:cNvSpPr>
          <p:nvPr>
            <p:ph type="sldNum" sz="quarter" idx="5"/>
          </p:nvPr>
        </p:nvSpPr>
        <p:spPr/>
        <p:txBody>
          <a:bodyPr/>
          <a:lstStyle/>
          <a:p>
            <a:fld id="{2E060D78-0732-444B-B0D5-1543BC9666EF}" type="slidenum">
              <a:rPr lang="sv-SE" smtClean="0"/>
              <a:t>4</a:t>
            </a:fld>
            <a:endParaRPr lang="sv-SE"/>
          </a:p>
        </p:txBody>
      </p:sp>
    </p:spTree>
    <p:extLst>
      <p:ext uri="{BB962C8B-B14F-4D97-AF65-F5344CB8AC3E}">
        <p14:creationId xmlns:p14="http://schemas.microsoft.com/office/powerpoint/2010/main" val="38001477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a:defRPr/>
            </a:pPr>
            <a:r>
              <a:rPr lang="sv-SE">
                <a:solidFill>
                  <a:schemeClr val="tx1"/>
                </a:solidFill>
                <a:latin typeface="Verdana" panose="020B0604030504040204" pitchFamily="34" charset="0"/>
                <a:ea typeface="Verdana" panose="020B0604030504040204" pitchFamily="34" charset="0"/>
              </a:rPr>
              <a:t>Definitionen av recidiverande cystit är minst två antibiotikabehandlade UVI senaste halvåret eller minst tre det senaste året.</a:t>
            </a:r>
          </a:p>
          <a:p>
            <a:pPr>
              <a:defRPr/>
            </a:pPr>
            <a:r>
              <a:rPr lang="sv-SE">
                <a:solidFill>
                  <a:schemeClr val="tx1"/>
                </a:solidFill>
                <a:latin typeface="Verdana" panose="020B0604030504040204" pitchFamily="34" charset="0"/>
                <a:ea typeface="Verdana" panose="020B0604030504040204" pitchFamily="34" charset="0"/>
              </a:rPr>
              <a:t>Om kvinnan haft en cystitepisod som klingat av spontant utan antibiotikabehandling  – vad gäller då? </a:t>
            </a:r>
          </a:p>
          <a:p>
            <a:pPr>
              <a:defRPr/>
            </a:pPr>
            <a:r>
              <a:rPr lang="sv-SE">
                <a:solidFill>
                  <a:schemeClr val="tx1"/>
                </a:solidFill>
                <a:latin typeface="Verdana" panose="020B0604030504040204" pitchFamily="34" charset="0"/>
                <a:ea typeface="Verdana" panose="020B0604030504040204" pitchFamily="34" charset="0"/>
              </a:rPr>
              <a:t>Den räknas inte. Det ska vara antibiotikakrävande cystiter.</a:t>
            </a:r>
            <a:endParaRPr lang="sv-SE">
              <a:solidFill>
                <a:schemeClr val="tx1"/>
              </a:solidFill>
              <a:latin typeface="Verdana" panose="020B0604030504040204" pitchFamily="34" charset="0"/>
              <a:ea typeface="Verdana" panose="020B0604030504040204" pitchFamily="34" charset="0"/>
              <a:cs typeface="Calibri"/>
            </a:endParaRPr>
          </a:p>
          <a:p>
            <a:endParaRPr lang="sv-SE"/>
          </a:p>
        </p:txBody>
      </p:sp>
      <p:sp>
        <p:nvSpPr>
          <p:cNvPr id="4" name="Platshållare för bildnummer 3"/>
          <p:cNvSpPr>
            <a:spLocks noGrp="1"/>
          </p:cNvSpPr>
          <p:nvPr>
            <p:ph type="sldNum" sz="quarter" idx="5"/>
          </p:nvPr>
        </p:nvSpPr>
        <p:spPr/>
        <p:txBody>
          <a:bodyPr/>
          <a:lstStyle/>
          <a:p>
            <a:fld id="{2E060D78-0732-444B-B0D5-1543BC9666EF}" type="slidenum">
              <a:rPr lang="sv-SE" smtClean="0"/>
              <a:t>5</a:t>
            </a:fld>
            <a:endParaRPr lang="sv-SE"/>
          </a:p>
        </p:txBody>
      </p:sp>
    </p:spTree>
    <p:extLst>
      <p:ext uri="{BB962C8B-B14F-4D97-AF65-F5344CB8AC3E}">
        <p14:creationId xmlns:p14="http://schemas.microsoft.com/office/powerpoint/2010/main" val="3000129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lvl="0"/>
            <a:r>
              <a:rPr lang="sv-SE" sz="1200" kern="1200">
                <a:solidFill>
                  <a:schemeClr val="tx1"/>
                </a:solidFill>
                <a:effectLst/>
                <a:latin typeface="Verdana" panose="020B0604030504040204" pitchFamily="34" charset="0"/>
                <a:ea typeface="Verdana" panose="020B0604030504040204" pitchFamily="34" charset="0"/>
                <a:cs typeface="+mn-cs"/>
              </a:rPr>
              <a:t>Här är riskfaktorerna för att drabbas av recidiverande cystit:</a:t>
            </a:r>
          </a:p>
          <a:p>
            <a:pPr lvl="0"/>
            <a:r>
              <a:rPr lang="sv-SE" sz="1200" kern="1200">
                <a:solidFill>
                  <a:schemeClr val="tx1"/>
                </a:solidFill>
                <a:effectLst/>
                <a:latin typeface="Verdana" panose="020B0604030504040204" pitchFamily="34" charset="0"/>
                <a:ea typeface="Verdana" panose="020B0604030504040204" pitchFamily="34" charset="0"/>
                <a:cs typeface="+mn-cs"/>
              </a:rPr>
              <a:t>Blåsdysfunktion, diabetes, övervikt</a:t>
            </a:r>
          </a:p>
          <a:p>
            <a:pPr lvl="0"/>
            <a:r>
              <a:rPr lang="sv-SE" sz="1200" kern="1200">
                <a:solidFill>
                  <a:schemeClr val="tx1"/>
                </a:solidFill>
                <a:effectLst/>
                <a:latin typeface="Verdana" panose="020B0604030504040204" pitchFamily="34" charset="0"/>
                <a:ea typeface="Verdana" panose="020B0604030504040204" pitchFamily="34" charset="0"/>
                <a:cs typeface="+mn-cs"/>
              </a:rPr>
              <a:t>KLICKA</a:t>
            </a:r>
          </a:p>
          <a:p>
            <a:pPr marL="0" marR="0" lvl="0" indent="0" algn="l" defTabSz="457200" rtl="0" eaLnBrk="1" fontAlgn="auto" latinLnBrk="0" hangingPunct="1">
              <a:lnSpc>
                <a:spcPct val="100000"/>
              </a:lnSpc>
              <a:spcBef>
                <a:spcPts val="0"/>
              </a:spcBef>
              <a:spcAft>
                <a:spcPts val="0"/>
              </a:spcAft>
              <a:buClrTx/>
              <a:buSzTx/>
              <a:buFontTx/>
              <a:buNone/>
              <a:tabLst/>
              <a:defRPr/>
            </a:pPr>
            <a:r>
              <a:rPr lang="sv-SE">
                <a:latin typeface="Verdana" panose="020B0604030504040204" pitchFamily="34" charset="0"/>
                <a:ea typeface="Verdana" panose="020B0604030504040204" pitchFamily="34" charset="0"/>
              </a:rPr>
              <a:t>Täta samlag och användning av spermiedödande medel</a:t>
            </a:r>
          </a:p>
          <a:p>
            <a:pPr marL="0" marR="0" lvl="0" indent="0" algn="l" defTabSz="457200" rtl="0" eaLnBrk="1" fontAlgn="auto" latinLnBrk="0" hangingPunct="1">
              <a:lnSpc>
                <a:spcPct val="100000"/>
              </a:lnSpc>
              <a:spcBef>
                <a:spcPts val="0"/>
              </a:spcBef>
              <a:spcAft>
                <a:spcPts val="0"/>
              </a:spcAft>
              <a:buClrTx/>
              <a:buSzTx/>
              <a:buFontTx/>
              <a:buNone/>
              <a:tabLst/>
              <a:defRPr/>
            </a:pPr>
            <a:r>
              <a:rPr lang="sv-SE">
                <a:latin typeface="Verdana" panose="020B0604030504040204" pitchFamily="34" charset="0"/>
                <a:ea typeface="Verdana" panose="020B0604030504040204" pitchFamily="34" charset="0"/>
              </a:rPr>
              <a:t>KLICKA</a:t>
            </a:r>
          </a:p>
          <a:p>
            <a:pPr marL="0" marR="0" lvl="0" indent="0" algn="l" defTabSz="457200" rtl="0" eaLnBrk="1" fontAlgn="auto" latinLnBrk="0" hangingPunct="1">
              <a:lnSpc>
                <a:spcPct val="100000"/>
              </a:lnSpc>
              <a:spcBef>
                <a:spcPts val="0"/>
              </a:spcBef>
              <a:spcAft>
                <a:spcPts val="0"/>
              </a:spcAft>
              <a:buClrTx/>
              <a:buSzTx/>
              <a:buFontTx/>
              <a:buNone/>
              <a:tabLst/>
              <a:defRPr/>
            </a:pPr>
            <a:r>
              <a:rPr lang="sv-SE">
                <a:latin typeface="Verdana" panose="020B0604030504040204" pitchFamily="34" charset="0"/>
                <a:ea typeface="Verdana" panose="020B0604030504040204" pitchFamily="34" charset="0"/>
              </a:rPr>
              <a:t>Sjunkande östrogennivåer efter menopaus, prolaps</a:t>
            </a:r>
          </a:p>
          <a:p>
            <a:pPr marL="0" marR="0" lvl="0" indent="0" algn="l" defTabSz="457200" rtl="0" eaLnBrk="1" fontAlgn="auto" latinLnBrk="0" hangingPunct="1">
              <a:lnSpc>
                <a:spcPct val="100000"/>
              </a:lnSpc>
              <a:spcBef>
                <a:spcPts val="0"/>
              </a:spcBef>
              <a:spcAft>
                <a:spcPts val="0"/>
              </a:spcAft>
              <a:buClrTx/>
              <a:buSzTx/>
              <a:buFontTx/>
              <a:buNone/>
              <a:tabLst/>
              <a:defRPr/>
            </a:pPr>
            <a:r>
              <a:rPr lang="sv-SE">
                <a:latin typeface="Verdana" panose="020B0604030504040204" pitchFamily="34" charset="0"/>
                <a:ea typeface="Verdana" panose="020B0604030504040204" pitchFamily="34" charset="0"/>
              </a:rPr>
              <a:t>KLICKA</a:t>
            </a:r>
          </a:p>
          <a:p>
            <a:pPr marL="0" marR="0" lvl="0" indent="0" algn="l" defTabSz="457200" rtl="0" eaLnBrk="1" fontAlgn="auto" latinLnBrk="0" hangingPunct="1">
              <a:lnSpc>
                <a:spcPct val="100000"/>
              </a:lnSpc>
              <a:spcBef>
                <a:spcPts val="0"/>
              </a:spcBef>
              <a:spcAft>
                <a:spcPts val="0"/>
              </a:spcAft>
              <a:buClrTx/>
              <a:buSzTx/>
              <a:buFontTx/>
              <a:buNone/>
              <a:tabLst/>
              <a:defRPr/>
            </a:pPr>
            <a:r>
              <a:rPr lang="sv-SE">
                <a:latin typeface="Verdana" panose="020B0604030504040204" pitchFamily="34" charset="0"/>
                <a:ea typeface="Verdana" panose="020B0604030504040204" pitchFamily="34" charset="0"/>
              </a:rPr>
              <a:t>Antibiotikabehandling senaste tiden</a:t>
            </a:r>
            <a:endParaRPr lang="sv-SE" sz="1200" kern="1200">
              <a:solidFill>
                <a:schemeClr val="tx1"/>
              </a:solidFill>
              <a:effectLst/>
              <a:latin typeface="Verdana" panose="020B0604030504040204" pitchFamily="34" charset="0"/>
              <a:ea typeface="Verdana" panose="020B0604030504040204" pitchFamily="34" charset="0"/>
              <a:cs typeface="+mn-cs"/>
            </a:endParaRPr>
          </a:p>
          <a:p>
            <a:pPr lvl="0"/>
            <a:r>
              <a:rPr lang="sv-SE" sz="1200" kern="1200">
                <a:solidFill>
                  <a:schemeClr val="tx1"/>
                </a:solidFill>
                <a:effectLst/>
                <a:latin typeface="Verdana" panose="020B0604030504040204" pitchFamily="34" charset="0"/>
                <a:ea typeface="Verdana" panose="020B0604030504040204" pitchFamily="34" charset="0"/>
                <a:cs typeface="+mn-cs"/>
              </a:rPr>
              <a:t>Spelar det någon roll vilken typ av antibiotika kvinnan fått? </a:t>
            </a:r>
          </a:p>
          <a:p>
            <a:pPr lvl="0"/>
            <a:r>
              <a:rPr lang="sv-SE" sz="1200" kern="1200">
                <a:solidFill>
                  <a:schemeClr val="tx1"/>
                </a:solidFill>
                <a:effectLst/>
                <a:latin typeface="Verdana" panose="020B0604030504040204" pitchFamily="34" charset="0"/>
                <a:ea typeface="Verdana" panose="020B0604030504040204" pitchFamily="34" charset="0"/>
                <a:cs typeface="+mn-cs"/>
              </a:rPr>
              <a:t>Nej. Antibiotikabehandling gäller både UVI-antibiotika och övriga antibiotika eftersom antibiotikabehandlingar stör den periuretrala normalfloran som skyddar mot UVI.</a:t>
            </a:r>
            <a:br>
              <a:rPr lang="sv-SE" sz="1200" kern="1200">
                <a:solidFill>
                  <a:schemeClr val="tx1"/>
                </a:solidFill>
                <a:effectLst/>
                <a:latin typeface="Verdana" panose="020B0604030504040204" pitchFamily="34" charset="0"/>
                <a:ea typeface="Verdana" panose="020B0604030504040204" pitchFamily="34" charset="0"/>
                <a:cs typeface="+mn-cs"/>
              </a:rPr>
            </a:br>
            <a:endParaRPr lang="sv-SE">
              <a:effectLst/>
              <a:latin typeface="Verdana" panose="020B0604030504040204" pitchFamily="34" charset="0"/>
              <a:ea typeface="Verdana" panose="020B0604030504040204" pitchFamily="34" charset="0"/>
            </a:endParaRPr>
          </a:p>
          <a:p>
            <a:endParaRPr lang="sv-SE"/>
          </a:p>
        </p:txBody>
      </p:sp>
      <p:sp>
        <p:nvSpPr>
          <p:cNvPr id="4" name="Platshållare för bildnummer 3"/>
          <p:cNvSpPr>
            <a:spLocks noGrp="1"/>
          </p:cNvSpPr>
          <p:nvPr>
            <p:ph type="sldNum" sz="quarter" idx="5"/>
          </p:nvPr>
        </p:nvSpPr>
        <p:spPr/>
        <p:txBody>
          <a:bodyPr/>
          <a:lstStyle/>
          <a:p>
            <a:fld id="{2E060D78-0732-444B-B0D5-1543BC9666EF}" type="slidenum">
              <a:rPr lang="sv-SE" smtClean="0"/>
              <a:t>6</a:t>
            </a:fld>
            <a:endParaRPr lang="sv-SE"/>
          </a:p>
        </p:txBody>
      </p:sp>
    </p:spTree>
    <p:extLst>
      <p:ext uri="{BB962C8B-B14F-4D97-AF65-F5344CB8AC3E}">
        <p14:creationId xmlns:p14="http://schemas.microsoft.com/office/powerpoint/2010/main" val="23297195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latin typeface="Verdana" panose="020B0604030504040204" pitchFamily="34" charset="0"/>
                <a:ea typeface="Verdana" panose="020B0604030504040204" pitchFamily="34" charset="0"/>
              </a:rPr>
              <a:t>Denna algoritm kommer från Läkemedelsverket. Handläggningen delas där upp i två armar: En för </a:t>
            </a:r>
            <a:r>
              <a:rPr lang="sv-SE" err="1">
                <a:latin typeface="Verdana" panose="020B0604030504040204" pitchFamily="34" charset="0"/>
                <a:ea typeface="Verdana" panose="020B0604030504040204" pitchFamily="34" charset="0"/>
              </a:rPr>
              <a:t>premenopausala</a:t>
            </a:r>
            <a:r>
              <a:rPr lang="sv-SE">
                <a:latin typeface="Verdana" panose="020B0604030504040204" pitchFamily="34" charset="0"/>
                <a:ea typeface="Verdana" panose="020B0604030504040204" pitchFamily="34" charset="0"/>
              </a:rPr>
              <a:t> kvinnor och en för postmenopausala kvinnor.</a:t>
            </a:r>
          </a:p>
          <a:p>
            <a:r>
              <a:rPr lang="sv-SE">
                <a:latin typeface="Verdana" panose="020B0604030504040204" pitchFamily="34" charset="0"/>
                <a:ea typeface="Verdana" panose="020B0604030504040204" pitchFamily="34" charset="0"/>
              </a:rPr>
              <a:t>I de följande bilderna är det som gäller postmenopausala kvinnor markerat med rött. Svart text gäller för båda grupperna om inget annat anges.</a:t>
            </a:r>
          </a:p>
          <a:p>
            <a:endParaRPr lang="sv-SE"/>
          </a:p>
        </p:txBody>
      </p:sp>
      <p:sp>
        <p:nvSpPr>
          <p:cNvPr id="4" name="Platshållare för bildnummer 3"/>
          <p:cNvSpPr>
            <a:spLocks noGrp="1"/>
          </p:cNvSpPr>
          <p:nvPr>
            <p:ph type="sldNum" sz="quarter" idx="5"/>
          </p:nvPr>
        </p:nvSpPr>
        <p:spPr/>
        <p:txBody>
          <a:bodyPr/>
          <a:lstStyle/>
          <a:p>
            <a:fld id="{2E060D78-0732-444B-B0D5-1543BC9666EF}" type="slidenum">
              <a:rPr lang="sv-SE" smtClean="0"/>
              <a:t>7</a:t>
            </a:fld>
            <a:endParaRPr lang="sv-SE"/>
          </a:p>
        </p:txBody>
      </p:sp>
    </p:spTree>
    <p:extLst>
      <p:ext uri="{BB962C8B-B14F-4D97-AF65-F5344CB8AC3E}">
        <p14:creationId xmlns:p14="http://schemas.microsoft.com/office/powerpoint/2010/main" val="32183968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latin typeface="Verdana" panose="020B0604030504040204" pitchFamily="34" charset="0"/>
                <a:ea typeface="Verdana" panose="020B0604030504040204" pitchFamily="34" charset="0"/>
              </a:rPr>
              <a:t>Fråga om miktionsvanor, flöde och läckage. Känsla av ofullständig blåstömning?</a:t>
            </a:r>
          </a:p>
          <a:p>
            <a:r>
              <a:rPr lang="sv-SE">
                <a:latin typeface="Verdana" panose="020B0604030504040204" pitchFamily="34" charset="0"/>
                <a:ea typeface="Verdana" panose="020B0604030504040204" pitchFamily="34" charset="0"/>
              </a:rPr>
              <a:t>Finns det anamnes på stensjukdom?</a:t>
            </a:r>
          </a:p>
          <a:p>
            <a:r>
              <a:rPr lang="sv-SE">
                <a:latin typeface="Verdana" panose="020B0604030504040204" pitchFamily="34" charset="0"/>
                <a:ea typeface="Verdana" panose="020B0604030504040204" pitchFamily="34" charset="0"/>
              </a:rPr>
              <a:t>Sexualvanor, UVI relaterad till samlag, användning av spermiedödande medel?</a:t>
            </a:r>
          </a:p>
          <a:p>
            <a:r>
              <a:rPr lang="sv-SE">
                <a:latin typeface="Verdana" panose="020B0604030504040204" pitchFamily="34" charset="0"/>
                <a:ea typeface="Verdana" panose="020B0604030504040204" pitchFamily="34" charset="0"/>
              </a:rPr>
              <a:t>KLICKA</a:t>
            </a:r>
          </a:p>
          <a:p>
            <a:r>
              <a:rPr lang="sv-SE">
                <a:latin typeface="Verdana" panose="020B0604030504040204" pitchFamily="34" charset="0"/>
                <a:ea typeface="Verdana" panose="020B0604030504040204" pitchFamily="34" charset="0"/>
              </a:rPr>
              <a:t>Antiöstrogenbehandling?</a:t>
            </a:r>
          </a:p>
          <a:p>
            <a:r>
              <a:rPr lang="sv-SE">
                <a:latin typeface="Verdana" panose="020B0604030504040204" pitchFamily="34" charset="0"/>
                <a:ea typeface="Verdana" panose="020B0604030504040204" pitchFamily="34" charset="0"/>
              </a:rPr>
              <a:t>Vågar man på vårdcentralen ge lokalt östrogen till en kvinna som står på antiöstrogenbehandling?</a:t>
            </a:r>
          </a:p>
          <a:p>
            <a:r>
              <a:rPr lang="sv-SE">
                <a:latin typeface="Verdana" panose="020B0604030504040204" pitchFamily="34" charset="0"/>
                <a:ea typeface="Verdana" panose="020B0604030504040204" pitchFamily="34" charset="0"/>
              </a:rPr>
              <a:t>Står kvinnan på </a:t>
            </a:r>
            <a:r>
              <a:rPr lang="sv-SE" err="1">
                <a:latin typeface="Verdana" panose="020B0604030504040204" pitchFamily="34" charset="0"/>
                <a:ea typeface="Verdana" panose="020B0604030504040204" pitchFamily="34" charset="0"/>
              </a:rPr>
              <a:t>Tamoxifen</a:t>
            </a:r>
            <a:r>
              <a:rPr lang="sv-SE">
                <a:latin typeface="Verdana" panose="020B0604030504040204" pitchFamily="34" charset="0"/>
                <a:ea typeface="Verdana" panose="020B0604030504040204" pitchFamily="34" charset="0"/>
              </a:rPr>
              <a:t> är det inte några problem med lokal östrogenbehandling, men när det gäller andra preparat rekommenderas kontakt med behandlande onkolog.</a:t>
            </a:r>
          </a:p>
          <a:p>
            <a:endParaRPr lang="sv-SE"/>
          </a:p>
        </p:txBody>
      </p:sp>
      <p:sp>
        <p:nvSpPr>
          <p:cNvPr id="4" name="Platshållare för bildnummer 3"/>
          <p:cNvSpPr>
            <a:spLocks noGrp="1"/>
          </p:cNvSpPr>
          <p:nvPr>
            <p:ph type="sldNum" sz="quarter" idx="5"/>
          </p:nvPr>
        </p:nvSpPr>
        <p:spPr/>
        <p:txBody>
          <a:bodyPr/>
          <a:lstStyle/>
          <a:p>
            <a:fld id="{2E060D78-0732-444B-B0D5-1543BC9666EF}" type="slidenum">
              <a:rPr lang="sv-SE" smtClean="0"/>
              <a:t>8</a:t>
            </a:fld>
            <a:endParaRPr lang="sv-SE"/>
          </a:p>
        </p:txBody>
      </p:sp>
    </p:spTree>
    <p:extLst>
      <p:ext uri="{BB962C8B-B14F-4D97-AF65-F5344CB8AC3E}">
        <p14:creationId xmlns:p14="http://schemas.microsoft.com/office/powerpoint/2010/main" val="9871228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sv-SE">
                <a:latin typeface="Verdana" panose="020B0604030504040204" pitchFamily="34" charset="0"/>
                <a:ea typeface="Verdana" panose="020B0604030504040204" pitchFamily="34" charset="0"/>
              </a:rPr>
              <a:t>Urinodling ingår alltid i utredningen. </a:t>
            </a:r>
          </a:p>
          <a:p>
            <a:pPr marL="0" marR="0" lvl="0" indent="0" algn="l" defTabSz="457200" rtl="0" eaLnBrk="1" fontAlgn="auto" latinLnBrk="0" hangingPunct="1">
              <a:lnSpc>
                <a:spcPct val="100000"/>
              </a:lnSpc>
              <a:spcBef>
                <a:spcPts val="0"/>
              </a:spcBef>
              <a:spcAft>
                <a:spcPts val="0"/>
              </a:spcAft>
              <a:buClrTx/>
              <a:buSzTx/>
              <a:buFontTx/>
              <a:buNone/>
              <a:tabLst/>
              <a:defRPr/>
            </a:pPr>
            <a:r>
              <a:rPr lang="sv-SE">
                <a:latin typeface="Verdana" panose="020B0604030504040204" pitchFamily="34" charset="0"/>
                <a:ea typeface="Verdana" panose="020B0604030504040204" pitchFamily="34" charset="0"/>
              </a:rPr>
              <a:t>KLICKA</a:t>
            </a:r>
          </a:p>
          <a:p>
            <a:pPr marL="0" marR="0" lvl="0" indent="0" algn="l" defTabSz="457200" rtl="0" eaLnBrk="1" fontAlgn="auto" latinLnBrk="0" hangingPunct="1">
              <a:lnSpc>
                <a:spcPct val="100000"/>
              </a:lnSpc>
              <a:spcBef>
                <a:spcPts val="0"/>
              </a:spcBef>
              <a:spcAft>
                <a:spcPts val="0"/>
              </a:spcAft>
              <a:buClrTx/>
              <a:buSzTx/>
              <a:buFontTx/>
              <a:buNone/>
              <a:tabLst/>
              <a:defRPr/>
            </a:pPr>
            <a:r>
              <a:rPr lang="sv-SE">
                <a:latin typeface="Verdana" panose="020B0604030504040204" pitchFamily="34" charset="0"/>
                <a:ea typeface="Verdana" panose="020B0604030504040204" pitchFamily="34" charset="0"/>
              </a:rPr>
              <a:t>Om anamnesen inte inger misstanke om blåsdysfunktion eller sten och patienten är </a:t>
            </a:r>
            <a:r>
              <a:rPr lang="sv-SE" err="1">
                <a:latin typeface="Verdana" panose="020B0604030504040204" pitchFamily="34" charset="0"/>
                <a:ea typeface="Verdana" panose="020B0604030504040204" pitchFamily="34" charset="0"/>
              </a:rPr>
              <a:t>premenopausal</a:t>
            </a:r>
            <a:r>
              <a:rPr lang="sv-SE">
                <a:latin typeface="Verdana" panose="020B0604030504040204" pitchFamily="34" charset="0"/>
                <a:ea typeface="Verdana" panose="020B0604030504040204" pitchFamily="34" charset="0"/>
              </a:rPr>
              <a:t>, behövs ingen ytterligare utredning. De allra flesta kvinnor har normala urinvägar även vid täta akuta cystiter. </a:t>
            </a:r>
          </a:p>
          <a:p>
            <a:pPr marL="0" marR="0" lvl="0" indent="0" algn="l" defTabSz="457200" rtl="0" eaLnBrk="1" fontAlgn="auto" latinLnBrk="0" hangingPunct="1">
              <a:lnSpc>
                <a:spcPct val="100000"/>
              </a:lnSpc>
              <a:spcBef>
                <a:spcPts val="0"/>
              </a:spcBef>
              <a:spcAft>
                <a:spcPts val="0"/>
              </a:spcAft>
              <a:buClrTx/>
              <a:buSzTx/>
              <a:buFontTx/>
              <a:buNone/>
              <a:tabLst/>
              <a:defRPr/>
            </a:pPr>
            <a:r>
              <a:rPr lang="sv-SE">
                <a:latin typeface="Verdana" panose="020B0604030504040204" pitchFamily="34" charset="0"/>
                <a:ea typeface="Verdana" panose="020B0604030504040204" pitchFamily="34" charset="0"/>
              </a:rPr>
              <a:t>KLICKA</a:t>
            </a:r>
          </a:p>
          <a:p>
            <a:pPr marL="0" marR="0" lvl="0" indent="0" algn="l" defTabSz="457200" rtl="0" eaLnBrk="1" fontAlgn="auto" latinLnBrk="0" hangingPunct="1">
              <a:lnSpc>
                <a:spcPct val="100000"/>
              </a:lnSpc>
              <a:spcBef>
                <a:spcPts val="0"/>
              </a:spcBef>
              <a:spcAft>
                <a:spcPts val="0"/>
              </a:spcAft>
              <a:buClrTx/>
              <a:buSzTx/>
              <a:buFontTx/>
              <a:buNone/>
              <a:tabLst/>
              <a:defRPr/>
            </a:pPr>
            <a:r>
              <a:rPr lang="sv-SE">
                <a:latin typeface="Verdana" panose="020B0604030504040204" pitchFamily="34" charset="0"/>
                <a:ea typeface="Verdana" panose="020B0604030504040204" pitchFamily="34" charset="0"/>
              </a:rPr>
              <a:t>För postmenopausal kvinnor går man vidare med gyn-undersökning och residualurin. Atrofiska slemhinnor? Prolaps? Betydande res-urin?</a:t>
            </a:r>
          </a:p>
          <a:p>
            <a:pPr marL="0" marR="0" lvl="0" indent="0" algn="l" defTabSz="457200" rtl="0" eaLnBrk="1" fontAlgn="auto" latinLnBrk="0" hangingPunct="1">
              <a:lnSpc>
                <a:spcPct val="100000"/>
              </a:lnSpc>
              <a:spcBef>
                <a:spcPts val="0"/>
              </a:spcBef>
              <a:spcAft>
                <a:spcPts val="0"/>
              </a:spcAft>
              <a:buClrTx/>
              <a:buSzTx/>
              <a:buFontTx/>
              <a:buNone/>
              <a:tabLst/>
              <a:defRPr/>
            </a:pPr>
            <a:endParaRPr lang="sv-SE">
              <a:latin typeface="Verdana" panose="020B0604030504040204" pitchFamily="34" charset="0"/>
              <a:ea typeface="Verdana" panose="020B0604030504040204" pitchFamily="34" charset="0"/>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sv-SE">
                <a:latin typeface="Verdana" panose="020B0604030504040204" pitchFamily="34" charset="0"/>
                <a:ea typeface="Verdana" panose="020B0604030504040204" pitchFamily="34" charset="0"/>
              </a:rPr>
              <a:t>En kommentar:</a:t>
            </a:r>
          </a:p>
          <a:p>
            <a:pPr marL="0" marR="0" lvl="0" indent="0" algn="l" defTabSz="457200" rtl="0" eaLnBrk="1" fontAlgn="auto" latinLnBrk="0" hangingPunct="1">
              <a:lnSpc>
                <a:spcPct val="100000"/>
              </a:lnSpc>
              <a:spcBef>
                <a:spcPts val="0"/>
              </a:spcBef>
              <a:spcAft>
                <a:spcPts val="0"/>
              </a:spcAft>
              <a:buClrTx/>
              <a:buSzTx/>
              <a:buFontTx/>
              <a:buNone/>
              <a:tabLst/>
              <a:defRPr/>
            </a:pPr>
            <a:r>
              <a:rPr lang="sv-SE">
                <a:latin typeface="Verdana" panose="020B0604030504040204" pitchFamily="34" charset="0"/>
                <a:ea typeface="Verdana" panose="020B0604030504040204" pitchFamily="34" charset="0"/>
              </a:rPr>
              <a:t>När det gäller fall nummer 1, Britt-Marie, som ju inte hade recidiverande cystit utan mer diffusa symtom och anamnestiskt mest besvär av täta trängningar sedan några månader – om hon inte haft så mycket torrhetskänsla vaginalt vid närmare anamnes – hur ska vi tänka då?</a:t>
            </a:r>
          </a:p>
          <a:p>
            <a:r>
              <a:rPr lang="sv-SE">
                <a:latin typeface="Verdana" panose="020B0604030504040204" pitchFamily="34" charset="0"/>
                <a:ea typeface="Verdana" panose="020B0604030504040204" pitchFamily="34" charset="0"/>
              </a:rPr>
              <a:t>Då föreligger indikation för gynekologisk utredning enligt SVF med tanke på </a:t>
            </a:r>
            <a:r>
              <a:rPr lang="sv-SE" err="1">
                <a:latin typeface="Verdana" panose="020B0604030504040204" pitchFamily="34" charset="0"/>
                <a:ea typeface="Verdana" panose="020B0604030504040204" pitchFamily="34" charset="0"/>
              </a:rPr>
              <a:t>ovarialcancer</a:t>
            </a:r>
            <a:r>
              <a:rPr lang="sv-SE">
                <a:latin typeface="Verdana" panose="020B0604030504040204" pitchFamily="34" charset="0"/>
                <a:ea typeface="Verdana" panose="020B0604030504040204" pitchFamily="34" charset="0"/>
              </a:rPr>
              <a:t>. Nu har hon ju diffus sveda och torrhet, varför man sannolikt finner tecken på östrogenbrist i gyn-status. Då behandlar man med lokalt östrogen och följer upp så att hon blir besvärsfri.</a:t>
            </a:r>
          </a:p>
          <a:p>
            <a:endParaRPr lang="sv-SE"/>
          </a:p>
        </p:txBody>
      </p:sp>
      <p:sp>
        <p:nvSpPr>
          <p:cNvPr id="4" name="Platshållare för bildnummer 3"/>
          <p:cNvSpPr>
            <a:spLocks noGrp="1"/>
          </p:cNvSpPr>
          <p:nvPr>
            <p:ph type="sldNum" sz="quarter" idx="5"/>
          </p:nvPr>
        </p:nvSpPr>
        <p:spPr/>
        <p:txBody>
          <a:bodyPr/>
          <a:lstStyle/>
          <a:p>
            <a:fld id="{2E060D78-0732-444B-B0D5-1543BC9666EF}" type="slidenum">
              <a:rPr lang="sv-SE" smtClean="0"/>
              <a:t>9</a:t>
            </a:fld>
            <a:endParaRPr lang="sv-SE"/>
          </a:p>
        </p:txBody>
      </p:sp>
    </p:spTree>
    <p:extLst>
      <p:ext uri="{BB962C8B-B14F-4D97-AF65-F5344CB8AC3E}">
        <p14:creationId xmlns:p14="http://schemas.microsoft.com/office/powerpoint/2010/main" val="97031287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3.xml"/><Relationship Id="rId1" Type="http://schemas.openxmlformats.org/officeDocument/2006/relationships/themeOverride" Target="../theme/themeOverride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jpe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jpe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0.jpe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1.jpe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2.jpe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16.svg"/><Relationship Id="rId2" Type="http://schemas.openxmlformats.org/officeDocument/2006/relationships/image" Target="../media/image15.png"/><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16.svg"/><Relationship Id="rId2" Type="http://schemas.openxmlformats.org/officeDocument/2006/relationships/image" Target="../media/image15.png"/><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3" Type="http://schemas.openxmlformats.org/officeDocument/2006/relationships/image" Target="../media/image16.svg"/><Relationship Id="rId2" Type="http://schemas.openxmlformats.org/officeDocument/2006/relationships/image" Target="../media/image15.png"/><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16.svg"/><Relationship Id="rId2" Type="http://schemas.openxmlformats.org/officeDocument/2006/relationships/image" Target="../media/image15.png"/><Relationship Id="rId1" Type="http://schemas.openxmlformats.org/officeDocument/2006/relationships/slideMaster" Target="../slideMasters/slideMaster7.xml"/><Relationship Id="rId4" Type="http://schemas.openxmlformats.org/officeDocument/2006/relationships/image" Target="../media/image19.png"/></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16.svg"/><Relationship Id="rId2" Type="http://schemas.openxmlformats.org/officeDocument/2006/relationships/image" Target="../media/image15.png"/><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20.jpeg"/><Relationship Id="rId1" Type="http://schemas.openxmlformats.org/officeDocument/2006/relationships/slideMaster" Target="../slideMasters/slideMaster7.xml"/><Relationship Id="rId4" Type="http://schemas.openxmlformats.org/officeDocument/2006/relationships/image" Target="../media/image16.svg"/></Relationships>
</file>

<file path=ppt/slideLayouts/_rels/slideLayout85.xml.rels><?xml version="1.0" encoding="UTF-8" standalone="yes"?>
<Relationships xmlns="http://schemas.openxmlformats.org/package/2006/relationships"><Relationship Id="rId3" Type="http://schemas.openxmlformats.org/officeDocument/2006/relationships/image" Target="../media/image16.svg"/><Relationship Id="rId2" Type="http://schemas.openxmlformats.org/officeDocument/2006/relationships/image" Target="../media/image15.png"/><Relationship Id="rId1" Type="http://schemas.openxmlformats.org/officeDocument/2006/relationships/slideMaster" Target="../slideMasters/slideMaster7.xml"/></Relationships>
</file>

<file path=ppt/slideLayouts/_rels/slideLayout86.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Profilerande Startsida 1">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2" name="Bildobjekt 9">
            <a:extLst>
              <a:ext uri="{FF2B5EF4-FFF2-40B4-BE49-F238E27FC236}">
                <a16:creationId xmlns:a16="http://schemas.microsoft.com/office/drawing/2014/main" id="{57A991DD-1C00-4CEE-9B20-21939F39F6DF}"/>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54025" y="244078"/>
            <a:ext cx="2994025" cy="757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787931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Profilerande Startsida 9">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2" name="Bildobjekt 9">
            <a:extLst>
              <a:ext uri="{FF2B5EF4-FFF2-40B4-BE49-F238E27FC236}">
                <a16:creationId xmlns:a16="http://schemas.microsoft.com/office/drawing/2014/main" id="{31F50C99-C679-4DA2-B511-6F8F89940A11}"/>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54025" y="244079"/>
            <a:ext cx="2992438" cy="75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705359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Rubrik, innehåll och kvadratisk bi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innehåll 2"/>
          <p:cNvSpPr>
            <a:spLocks noGrp="1"/>
          </p:cNvSpPr>
          <p:nvPr>
            <p:ph idx="1"/>
          </p:nvPr>
        </p:nvSpPr>
        <p:spPr>
          <a:xfrm>
            <a:off x="713372" y="1176166"/>
            <a:ext cx="4866740" cy="2854100"/>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9" name="Platshållare för bild 8"/>
          <p:cNvSpPr>
            <a:spLocks noGrp="1"/>
          </p:cNvSpPr>
          <p:nvPr>
            <p:ph type="pic" sz="quarter" idx="13"/>
          </p:nvPr>
        </p:nvSpPr>
        <p:spPr>
          <a:xfrm>
            <a:off x="5905667" y="1212878"/>
            <a:ext cx="2523585" cy="1895684"/>
          </a:xfrm>
        </p:spPr>
        <p:txBody>
          <a:bodyPr/>
          <a:lstStyle/>
          <a:p>
            <a:pPr lvl="0"/>
            <a:r>
              <a:rPr lang="sv-SE" noProof="0"/>
              <a:t>Klicka på ikonen för att lägga till en bild</a:t>
            </a:r>
          </a:p>
        </p:txBody>
      </p:sp>
      <p:sp>
        <p:nvSpPr>
          <p:cNvPr id="5" name="Platshållare för bildnummer 5">
            <a:extLst>
              <a:ext uri="{FF2B5EF4-FFF2-40B4-BE49-F238E27FC236}">
                <a16:creationId xmlns:a16="http://schemas.microsoft.com/office/drawing/2014/main" id="{56FC7C18-51EF-47ED-A712-BA2483DEBDE4}"/>
              </a:ext>
            </a:extLst>
          </p:cNvPr>
          <p:cNvSpPr>
            <a:spLocks noGrp="1"/>
          </p:cNvSpPr>
          <p:nvPr>
            <p:ph type="sldNum" sz="quarter" idx="14"/>
          </p:nvPr>
        </p:nvSpPr>
        <p:spPr/>
        <p:txBody>
          <a:bodyPr/>
          <a:lstStyle>
            <a:lvl1pPr>
              <a:defRPr/>
            </a:lvl1pPr>
          </a:lstStyle>
          <a:p>
            <a:pPr>
              <a:defRPr/>
            </a:pPr>
            <a:fld id="{92F32B30-6E7B-48BB-B525-CEFC1B1BA6ED}" type="slidenum">
              <a:rPr lang="sv-SE"/>
              <a:pPr>
                <a:defRPr/>
              </a:pPr>
              <a:t>‹#›</a:t>
            </a:fld>
            <a:endParaRPr lang="sv-SE"/>
          </a:p>
        </p:txBody>
      </p:sp>
      <p:sp>
        <p:nvSpPr>
          <p:cNvPr id="6" name="Platshållare för datum 3">
            <a:extLst>
              <a:ext uri="{FF2B5EF4-FFF2-40B4-BE49-F238E27FC236}">
                <a16:creationId xmlns:a16="http://schemas.microsoft.com/office/drawing/2014/main" id="{24284F1B-8DB7-41EB-A876-6087813F26AC}"/>
              </a:ext>
            </a:extLst>
          </p:cNvPr>
          <p:cNvSpPr>
            <a:spLocks noGrp="1"/>
          </p:cNvSpPr>
          <p:nvPr>
            <p:ph type="dt" sz="half" idx="15"/>
          </p:nvPr>
        </p:nvSpPr>
        <p:spPr/>
        <p:txBody>
          <a:bodyPr/>
          <a:lstStyle>
            <a:lvl1pPr>
              <a:defRPr/>
            </a:lvl1pPr>
          </a:lstStyle>
          <a:p>
            <a:pPr>
              <a:defRPr/>
            </a:pPr>
            <a:fld id="{6D112B86-E830-42DB-BF22-609F1442C1E3}" type="datetime1">
              <a:rPr lang="sv-SE"/>
              <a:pPr>
                <a:defRPr/>
              </a:pPr>
              <a:t>2025-02-11</a:t>
            </a:fld>
            <a:endParaRPr lang="sv-SE"/>
          </a:p>
        </p:txBody>
      </p:sp>
      <p:sp>
        <p:nvSpPr>
          <p:cNvPr id="7" name="Platshållare för sidfot 4">
            <a:extLst>
              <a:ext uri="{FF2B5EF4-FFF2-40B4-BE49-F238E27FC236}">
                <a16:creationId xmlns:a16="http://schemas.microsoft.com/office/drawing/2014/main" id="{B4E65629-E3E5-4A56-B802-2A7CA6364A63}"/>
              </a:ext>
            </a:extLst>
          </p:cNvPr>
          <p:cNvSpPr>
            <a:spLocks noGrp="1"/>
          </p:cNvSpPr>
          <p:nvPr>
            <p:ph type="ftr" sz="quarter" idx="16"/>
          </p:nvPr>
        </p:nvSpPr>
        <p:spPr/>
        <p:txBody>
          <a:bodyPr/>
          <a:lstStyle>
            <a:lvl1pPr>
              <a:defRPr/>
            </a:lvl1pPr>
          </a:lstStyle>
          <a:p>
            <a:pPr>
              <a:defRPr/>
            </a:pPr>
            <a:endParaRPr lang="sv-SE"/>
          </a:p>
        </p:txBody>
      </p:sp>
    </p:spTree>
    <p:extLst>
      <p:ext uri="{BB962C8B-B14F-4D97-AF65-F5344CB8AC3E}">
        <p14:creationId xmlns:p14="http://schemas.microsoft.com/office/powerpoint/2010/main" val="7193921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Rubrik, innehåll, bild och bildtext">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innehåll 2"/>
          <p:cNvSpPr>
            <a:spLocks noGrp="1"/>
          </p:cNvSpPr>
          <p:nvPr>
            <p:ph idx="1"/>
          </p:nvPr>
        </p:nvSpPr>
        <p:spPr>
          <a:xfrm>
            <a:off x="713372" y="1176166"/>
            <a:ext cx="4290676" cy="2854100"/>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9" name="Platshållare för bild 8"/>
          <p:cNvSpPr>
            <a:spLocks noGrp="1"/>
          </p:cNvSpPr>
          <p:nvPr>
            <p:ph type="pic" sz="quarter" idx="13"/>
          </p:nvPr>
        </p:nvSpPr>
        <p:spPr>
          <a:xfrm>
            <a:off x="5178176" y="1212878"/>
            <a:ext cx="3251076" cy="1895684"/>
          </a:xfrm>
        </p:spPr>
        <p:txBody>
          <a:bodyPr/>
          <a:lstStyle/>
          <a:p>
            <a:pPr lvl="0"/>
            <a:r>
              <a:rPr lang="sv-SE" noProof="0"/>
              <a:t>Klicka på ikonen för att lägga till en bild</a:t>
            </a:r>
          </a:p>
        </p:txBody>
      </p:sp>
      <p:sp>
        <p:nvSpPr>
          <p:cNvPr id="10" name="Platshållare för text 9"/>
          <p:cNvSpPr>
            <a:spLocks noGrp="1"/>
          </p:cNvSpPr>
          <p:nvPr>
            <p:ph type="body" sz="quarter" idx="14"/>
          </p:nvPr>
        </p:nvSpPr>
        <p:spPr>
          <a:xfrm>
            <a:off x="5178886" y="3134994"/>
            <a:ext cx="3250800" cy="895044"/>
          </a:xfrm>
        </p:spPr>
        <p:txBody>
          <a:bodyPr/>
          <a:lstStyle>
            <a:lvl1pPr marL="0" indent="0">
              <a:lnSpc>
                <a:spcPts val="900"/>
              </a:lnSpc>
              <a:spcBef>
                <a:spcPts val="0"/>
              </a:spcBef>
              <a:buFontTx/>
              <a:buNone/>
              <a:defRPr sz="750"/>
            </a:lvl1pPr>
            <a:lvl2pPr marL="135000" indent="0">
              <a:buFontTx/>
              <a:buNone/>
              <a:defRPr/>
            </a:lvl2pPr>
            <a:lvl3pPr marL="270000" indent="0">
              <a:buFontTx/>
              <a:buNone/>
              <a:defRPr/>
            </a:lvl3pPr>
            <a:lvl4pPr marL="405000" indent="0">
              <a:buFontTx/>
              <a:buNone/>
              <a:defRPr/>
            </a:lvl4pPr>
            <a:lvl5pPr marL="540000" indent="0">
              <a:buFontTx/>
              <a:buNone/>
              <a:defRPr/>
            </a:lvl5pPr>
          </a:lstStyle>
          <a:p>
            <a:pPr lvl="0"/>
            <a:r>
              <a:rPr lang="sv-SE"/>
              <a:t>Redigera format för bakgrundstext</a:t>
            </a:r>
          </a:p>
        </p:txBody>
      </p:sp>
      <p:sp>
        <p:nvSpPr>
          <p:cNvPr id="6" name="Platshållare för bildnummer 5">
            <a:extLst>
              <a:ext uri="{FF2B5EF4-FFF2-40B4-BE49-F238E27FC236}">
                <a16:creationId xmlns:a16="http://schemas.microsoft.com/office/drawing/2014/main" id="{389CCAB1-969B-41FA-AC3A-E3AD8B74C95D}"/>
              </a:ext>
            </a:extLst>
          </p:cNvPr>
          <p:cNvSpPr>
            <a:spLocks noGrp="1"/>
          </p:cNvSpPr>
          <p:nvPr>
            <p:ph type="sldNum" sz="quarter" idx="15"/>
          </p:nvPr>
        </p:nvSpPr>
        <p:spPr/>
        <p:txBody>
          <a:bodyPr/>
          <a:lstStyle>
            <a:lvl1pPr>
              <a:defRPr/>
            </a:lvl1pPr>
          </a:lstStyle>
          <a:p>
            <a:pPr>
              <a:defRPr/>
            </a:pPr>
            <a:fld id="{F7ED1A03-B1E1-4885-AFC0-E48055421E4E}" type="slidenum">
              <a:rPr lang="sv-SE"/>
              <a:pPr>
                <a:defRPr/>
              </a:pPr>
              <a:t>‹#›</a:t>
            </a:fld>
            <a:endParaRPr lang="sv-SE"/>
          </a:p>
        </p:txBody>
      </p:sp>
      <p:sp>
        <p:nvSpPr>
          <p:cNvPr id="7" name="Platshållare för datum 3">
            <a:extLst>
              <a:ext uri="{FF2B5EF4-FFF2-40B4-BE49-F238E27FC236}">
                <a16:creationId xmlns:a16="http://schemas.microsoft.com/office/drawing/2014/main" id="{7CD5F5ED-0FAC-4128-9D8B-3D741C0FE6BA}"/>
              </a:ext>
            </a:extLst>
          </p:cNvPr>
          <p:cNvSpPr>
            <a:spLocks noGrp="1"/>
          </p:cNvSpPr>
          <p:nvPr>
            <p:ph type="dt" sz="half" idx="16"/>
          </p:nvPr>
        </p:nvSpPr>
        <p:spPr/>
        <p:txBody>
          <a:bodyPr/>
          <a:lstStyle>
            <a:lvl1pPr>
              <a:defRPr/>
            </a:lvl1pPr>
          </a:lstStyle>
          <a:p>
            <a:pPr>
              <a:defRPr/>
            </a:pPr>
            <a:fld id="{F263D895-4D79-49B2-A395-BD9BECD2AEEA}" type="datetime1">
              <a:rPr lang="sv-SE"/>
              <a:pPr>
                <a:defRPr/>
              </a:pPr>
              <a:t>2025-02-11</a:t>
            </a:fld>
            <a:endParaRPr lang="sv-SE"/>
          </a:p>
        </p:txBody>
      </p:sp>
      <p:sp>
        <p:nvSpPr>
          <p:cNvPr id="8" name="Platshållare för sidfot 4">
            <a:extLst>
              <a:ext uri="{FF2B5EF4-FFF2-40B4-BE49-F238E27FC236}">
                <a16:creationId xmlns:a16="http://schemas.microsoft.com/office/drawing/2014/main" id="{8DCE3D9E-DA9A-487D-A728-18FF2019154C}"/>
              </a:ext>
            </a:extLst>
          </p:cNvPr>
          <p:cNvSpPr>
            <a:spLocks noGrp="1"/>
          </p:cNvSpPr>
          <p:nvPr>
            <p:ph type="ftr" sz="quarter" idx="17"/>
          </p:nvPr>
        </p:nvSpPr>
        <p:spPr/>
        <p:txBody>
          <a:bodyPr/>
          <a:lstStyle>
            <a:lvl1pPr>
              <a:defRPr/>
            </a:lvl1pPr>
          </a:lstStyle>
          <a:p>
            <a:pPr>
              <a:defRPr/>
            </a:pPr>
            <a:endParaRPr lang="sv-SE"/>
          </a:p>
        </p:txBody>
      </p:sp>
    </p:spTree>
    <p:extLst>
      <p:ext uri="{BB962C8B-B14F-4D97-AF65-F5344CB8AC3E}">
        <p14:creationId xmlns:p14="http://schemas.microsoft.com/office/powerpoint/2010/main" val="15514727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Rubrik och tre diagram">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17" name="Platshållare för text 16"/>
          <p:cNvSpPr>
            <a:spLocks noGrp="1"/>
          </p:cNvSpPr>
          <p:nvPr>
            <p:ph type="body" sz="quarter" idx="16"/>
          </p:nvPr>
        </p:nvSpPr>
        <p:spPr>
          <a:xfrm>
            <a:off x="705689" y="1383507"/>
            <a:ext cx="6376987" cy="270142"/>
          </a:xfrm>
        </p:spPr>
        <p:txBody>
          <a:bodyPr/>
          <a:lstStyle>
            <a:lvl1pPr marL="0" indent="0">
              <a:buFontTx/>
              <a:buNone/>
              <a:defRPr sz="900" b="1"/>
            </a:lvl1pPr>
            <a:lvl2pPr marL="135000" indent="0">
              <a:buFontTx/>
              <a:buNone/>
              <a:defRPr/>
            </a:lvl2pPr>
            <a:lvl3pPr marL="270000" indent="0">
              <a:buFontTx/>
              <a:buNone/>
              <a:defRPr/>
            </a:lvl3pPr>
            <a:lvl4pPr marL="405000" indent="0">
              <a:buFontTx/>
              <a:buNone/>
              <a:defRPr/>
            </a:lvl4pPr>
            <a:lvl5pPr marL="540000" indent="0">
              <a:buFontTx/>
              <a:buNone/>
              <a:defRPr/>
            </a:lvl5pPr>
          </a:lstStyle>
          <a:p>
            <a:pPr lvl="0"/>
            <a:r>
              <a:rPr lang="sv-SE"/>
              <a:t>Klicka här för att ändra format på bakgrundstexten</a:t>
            </a:r>
          </a:p>
        </p:txBody>
      </p:sp>
      <p:sp>
        <p:nvSpPr>
          <p:cNvPr id="11" name="Platshållare för diagram 10"/>
          <p:cNvSpPr>
            <a:spLocks noGrp="1"/>
          </p:cNvSpPr>
          <p:nvPr>
            <p:ph type="chart" sz="quarter" idx="13"/>
          </p:nvPr>
        </p:nvSpPr>
        <p:spPr>
          <a:xfrm>
            <a:off x="705689" y="1707357"/>
            <a:ext cx="2343150" cy="1835944"/>
          </a:xfrm>
        </p:spPr>
        <p:txBody>
          <a:bodyPr/>
          <a:lstStyle/>
          <a:p>
            <a:pPr lvl="0"/>
            <a:r>
              <a:rPr lang="sv-SE" noProof="0"/>
              <a:t>Klicka på ikonen för att lägga till ett diagram</a:t>
            </a:r>
          </a:p>
        </p:txBody>
      </p:sp>
      <p:sp>
        <p:nvSpPr>
          <p:cNvPr id="13" name="Platshållare för diagram 12"/>
          <p:cNvSpPr>
            <a:spLocks noGrp="1"/>
          </p:cNvSpPr>
          <p:nvPr>
            <p:ph type="chart" sz="quarter" idx="14"/>
          </p:nvPr>
        </p:nvSpPr>
        <p:spPr>
          <a:xfrm>
            <a:off x="3396997" y="1707654"/>
            <a:ext cx="2343150" cy="1835944"/>
          </a:xfrm>
        </p:spPr>
        <p:txBody>
          <a:bodyPr/>
          <a:lstStyle/>
          <a:p>
            <a:pPr lvl="0"/>
            <a:r>
              <a:rPr lang="sv-SE" noProof="0"/>
              <a:t>Klicka på ikonen för att lägga till ett diagram</a:t>
            </a:r>
          </a:p>
        </p:txBody>
      </p:sp>
      <p:sp>
        <p:nvSpPr>
          <p:cNvPr id="15" name="Platshållare för diagram 14"/>
          <p:cNvSpPr>
            <a:spLocks noGrp="1"/>
          </p:cNvSpPr>
          <p:nvPr>
            <p:ph type="chart" sz="quarter" idx="15"/>
          </p:nvPr>
        </p:nvSpPr>
        <p:spPr>
          <a:xfrm>
            <a:off x="6088305" y="1707654"/>
            <a:ext cx="2371483" cy="1835944"/>
          </a:xfrm>
        </p:spPr>
        <p:txBody>
          <a:bodyPr/>
          <a:lstStyle/>
          <a:p>
            <a:pPr lvl="0"/>
            <a:r>
              <a:rPr lang="sv-SE" noProof="0"/>
              <a:t>Klicka på ikonen för att lägga till ett diagram</a:t>
            </a:r>
          </a:p>
        </p:txBody>
      </p:sp>
      <p:sp>
        <p:nvSpPr>
          <p:cNvPr id="7" name="Platshållare för bildnummer 5">
            <a:extLst>
              <a:ext uri="{FF2B5EF4-FFF2-40B4-BE49-F238E27FC236}">
                <a16:creationId xmlns:a16="http://schemas.microsoft.com/office/drawing/2014/main" id="{11D5C3F8-BEE4-44CE-9F51-F136195F554D}"/>
              </a:ext>
            </a:extLst>
          </p:cNvPr>
          <p:cNvSpPr>
            <a:spLocks noGrp="1"/>
          </p:cNvSpPr>
          <p:nvPr>
            <p:ph type="sldNum" sz="quarter" idx="17"/>
          </p:nvPr>
        </p:nvSpPr>
        <p:spPr/>
        <p:txBody>
          <a:bodyPr/>
          <a:lstStyle>
            <a:lvl1pPr>
              <a:defRPr/>
            </a:lvl1pPr>
          </a:lstStyle>
          <a:p>
            <a:pPr>
              <a:defRPr/>
            </a:pPr>
            <a:fld id="{67859E1F-A229-433A-8341-AB92EB5911D3}" type="slidenum">
              <a:rPr lang="sv-SE"/>
              <a:pPr>
                <a:defRPr/>
              </a:pPr>
              <a:t>‹#›</a:t>
            </a:fld>
            <a:endParaRPr lang="sv-SE"/>
          </a:p>
        </p:txBody>
      </p:sp>
      <p:sp>
        <p:nvSpPr>
          <p:cNvPr id="8" name="Platshållare för datum 3">
            <a:extLst>
              <a:ext uri="{FF2B5EF4-FFF2-40B4-BE49-F238E27FC236}">
                <a16:creationId xmlns:a16="http://schemas.microsoft.com/office/drawing/2014/main" id="{2BD3E2A8-6DD7-4523-BD53-A588CC116C26}"/>
              </a:ext>
            </a:extLst>
          </p:cNvPr>
          <p:cNvSpPr>
            <a:spLocks noGrp="1"/>
          </p:cNvSpPr>
          <p:nvPr>
            <p:ph type="dt" sz="half" idx="18"/>
          </p:nvPr>
        </p:nvSpPr>
        <p:spPr/>
        <p:txBody>
          <a:bodyPr/>
          <a:lstStyle>
            <a:lvl1pPr>
              <a:defRPr/>
            </a:lvl1pPr>
          </a:lstStyle>
          <a:p>
            <a:pPr>
              <a:defRPr/>
            </a:pPr>
            <a:fld id="{41362F86-5552-41FF-9CAD-F20752706362}" type="datetime1">
              <a:rPr lang="sv-SE"/>
              <a:pPr>
                <a:defRPr/>
              </a:pPr>
              <a:t>2025-02-11</a:t>
            </a:fld>
            <a:endParaRPr lang="sv-SE"/>
          </a:p>
        </p:txBody>
      </p:sp>
      <p:sp>
        <p:nvSpPr>
          <p:cNvPr id="9" name="Platshållare för sidfot 4">
            <a:extLst>
              <a:ext uri="{FF2B5EF4-FFF2-40B4-BE49-F238E27FC236}">
                <a16:creationId xmlns:a16="http://schemas.microsoft.com/office/drawing/2014/main" id="{B79927B7-4C67-4990-B580-1920C10F2E42}"/>
              </a:ext>
            </a:extLst>
          </p:cNvPr>
          <p:cNvSpPr>
            <a:spLocks noGrp="1"/>
          </p:cNvSpPr>
          <p:nvPr>
            <p:ph type="ftr" sz="quarter" idx="19"/>
          </p:nvPr>
        </p:nvSpPr>
        <p:spPr/>
        <p:txBody>
          <a:bodyPr/>
          <a:lstStyle>
            <a:lvl1pPr>
              <a:defRPr/>
            </a:lvl1pPr>
          </a:lstStyle>
          <a:p>
            <a:pPr>
              <a:defRPr/>
            </a:pPr>
            <a:endParaRPr lang="sv-SE"/>
          </a:p>
        </p:txBody>
      </p:sp>
    </p:spTree>
    <p:extLst>
      <p:ext uri="{BB962C8B-B14F-4D97-AF65-F5344CB8AC3E}">
        <p14:creationId xmlns:p14="http://schemas.microsoft.com/office/powerpoint/2010/main" val="126320993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Rubrik och två diagram">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17" name="Platshållare för text 16"/>
          <p:cNvSpPr>
            <a:spLocks noGrp="1"/>
          </p:cNvSpPr>
          <p:nvPr>
            <p:ph type="body" sz="quarter" idx="16"/>
          </p:nvPr>
        </p:nvSpPr>
        <p:spPr>
          <a:xfrm>
            <a:off x="705689" y="1020987"/>
            <a:ext cx="6376987" cy="270142"/>
          </a:xfrm>
        </p:spPr>
        <p:txBody>
          <a:bodyPr/>
          <a:lstStyle>
            <a:lvl1pPr marL="0" indent="0">
              <a:buFontTx/>
              <a:buNone/>
              <a:defRPr sz="825" b="1"/>
            </a:lvl1pPr>
            <a:lvl2pPr marL="135000" indent="0">
              <a:buFontTx/>
              <a:buNone/>
              <a:defRPr/>
            </a:lvl2pPr>
            <a:lvl3pPr marL="270000" indent="0">
              <a:buFontTx/>
              <a:buNone/>
              <a:defRPr/>
            </a:lvl3pPr>
            <a:lvl4pPr marL="405000" indent="0">
              <a:buFontTx/>
              <a:buNone/>
              <a:defRPr/>
            </a:lvl4pPr>
            <a:lvl5pPr marL="540000" indent="0">
              <a:buFontTx/>
              <a:buNone/>
              <a:defRPr/>
            </a:lvl5pPr>
          </a:lstStyle>
          <a:p>
            <a:pPr lvl="0"/>
            <a:r>
              <a:rPr lang="sv-SE"/>
              <a:t>Klicka här för att ändra format på bakgrundstexten</a:t>
            </a:r>
          </a:p>
        </p:txBody>
      </p:sp>
      <p:sp>
        <p:nvSpPr>
          <p:cNvPr id="11" name="Platshållare för diagram 10"/>
          <p:cNvSpPr>
            <a:spLocks noGrp="1"/>
          </p:cNvSpPr>
          <p:nvPr>
            <p:ph type="chart" sz="quarter" idx="13"/>
          </p:nvPr>
        </p:nvSpPr>
        <p:spPr>
          <a:xfrm>
            <a:off x="713372" y="1294543"/>
            <a:ext cx="2994532" cy="2735723"/>
          </a:xfrm>
        </p:spPr>
        <p:txBody>
          <a:bodyPr/>
          <a:lstStyle/>
          <a:p>
            <a:pPr lvl="0"/>
            <a:r>
              <a:rPr lang="sv-SE" noProof="0"/>
              <a:t>Klicka på ikonen för att lägga till ett diagram</a:t>
            </a:r>
          </a:p>
        </p:txBody>
      </p:sp>
      <p:sp>
        <p:nvSpPr>
          <p:cNvPr id="13" name="Platshållare för diagram 12"/>
          <p:cNvSpPr>
            <a:spLocks noGrp="1"/>
          </p:cNvSpPr>
          <p:nvPr>
            <p:ph type="chart" sz="quarter" idx="14"/>
          </p:nvPr>
        </p:nvSpPr>
        <p:spPr>
          <a:xfrm>
            <a:off x="3933364" y="1294543"/>
            <a:ext cx="2994532" cy="2735723"/>
          </a:xfrm>
        </p:spPr>
        <p:txBody>
          <a:bodyPr/>
          <a:lstStyle/>
          <a:p>
            <a:pPr lvl="0"/>
            <a:r>
              <a:rPr lang="sv-SE" noProof="0"/>
              <a:t>Klicka på ikonen för att lägga till ett diagram</a:t>
            </a:r>
          </a:p>
        </p:txBody>
      </p:sp>
      <p:sp>
        <p:nvSpPr>
          <p:cNvPr id="6" name="Platshållare för bildnummer 5">
            <a:extLst>
              <a:ext uri="{FF2B5EF4-FFF2-40B4-BE49-F238E27FC236}">
                <a16:creationId xmlns:a16="http://schemas.microsoft.com/office/drawing/2014/main" id="{4808C0A0-E842-4031-AA02-84ECCD526177}"/>
              </a:ext>
            </a:extLst>
          </p:cNvPr>
          <p:cNvSpPr>
            <a:spLocks noGrp="1"/>
          </p:cNvSpPr>
          <p:nvPr>
            <p:ph type="sldNum" sz="quarter" idx="17"/>
          </p:nvPr>
        </p:nvSpPr>
        <p:spPr/>
        <p:txBody>
          <a:bodyPr/>
          <a:lstStyle>
            <a:lvl1pPr>
              <a:defRPr/>
            </a:lvl1pPr>
          </a:lstStyle>
          <a:p>
            <a:pPr>
              <a:defRPr/>
            </a:pPr>
            <a:fld id="{12E7CFCF-7CBD-4E78-8E68-2E77B79EF2BA}" type="slidenum">
              <a:rPr lang="sv-SE"/>
              <a:pPr>
                <a:defRPr/>
              </a:pPr>
              <a:t>‹#›</a:t>
            </a:fld>
            <a:endParaRPr lang="sv-SE"/>
          </a:p>
        </p:txBody>
      </p:sp>
      <p:sp>
        <p:nvSpPr>
          <p:cNvPr id="7" name="Platshållare för datum 3">
            <a:extLst>
              <a:ext uri="{FF2B5EF4-FFF2-40B4-BE49-F238E27FC236}">
                <a16:creationId xmlns:a16="http://schemas.microsoft.com/office/drawing/2014/main" id="{95722A6F-B5D6-4245-BBB1-8754D4BC220F}"/>
              </a:ext>
            </a:extLst>
          </p:cNvPr>
          <p:cNvSpPr>
            <a:spLocks noGrp="1"/>
          </p:cNvSpPr>
          <p:nvPr>
            <p:ph type="dt" sz="half" idx="18"/>
          </p:nvPr>
        </p:nvSpPr>
        <p:spPr/>
        <p:txBody>
          <a:bodyPr/>
          <a:lstStyle>
            <a:lvl1pPr>
              <a:defRPr/>
            </a:lvl1pPr>
          </a:lstStyle>
          <a:p>
            <a:pPr>
              <a:defRPr/>
            </a:pPr>
            <a:fld id="{3F55521B-D68F-43D0-BC1F-AAE691F2C790}" type="datetime1">
              <a:rPr lang="sv-SE"/>
              <a:pPr>
                <a:defRPr/>
              </a:pPr>
              <a:t>2025-02-11</a:t>
            </a:fld>
            <a:endParaRPr lang="sv-SE"/>
          </a:p>
        </p:txBody>
      </p:sp>
      <p:sp>
        <p:nvSpPr>
          <p:cNvPr id="8" name="Platshållare för sidfot 4">
            <a:extLst>
              <a:ext uri="{FF2B5EF4-FFF2-40B4-BE49-F238E27FC236}">
                <a16:creationId xmlns:a16="http://schemas.microsoft.com/office/drawing/2014/main" id="{34AA12C9-D6DA-42DA-B907-E2D171FFD6DC}"/>
              </a:ext>
            </a:extLst>
          </p:cNvPr>
          <p:cNvSpPr>
            <a:spLocks noGrp="1"/>
          </p:cNvSpPr>
          <p:nvPr>
            <p:ph type="ftr" sz="quarter" idx="19"/>
          </p:nvPr>
        </p:nvSpPr>
        <p:spPr/>
        <p:txBody>
          <a:bodyPr/>
          <a:lstStyle>
            <a:lvl1pPr>
              <a:defRPr/>
            </a:lvl1pPr>
          </a:lstStyle>
          <a:p>
            <a:pPr>
              <a:defRPr/>
            </a:pPr>
            <a:endParaRPr lang="sv-SE"/>
          </a:p>
        </p:txBody>
      </p:sp>
    </p:spTree>
    <p:extLst>
      <p:ext uri="{BB962C8B-B14F-4D97-AF65-F5344CB8AC3E}">
        <p14:creationId xmlns:p14="http://schemas.microsoft.com/office/powerpoint/2010/main" val="37082709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Rubrik, innehåll och två diagram">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12" name="Platshållare för innehåll 11"/>
          <p:cNvSpPr>
            <a:spLocks noGrp="1"/>
          </p:cNvSpPr>
          <p:nvPr>
            <p:ph sz="quarter" idx="19"/>
          </p:nvPr>
        </p:nvSpPr>
        <p:spPr>
          <a:xfrm>
            <a:off x="713372" y="1176166"/>
            <a:ext cx="4866740" cy="2854100"/>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11" name="Platshållare för diagram 10"/>
          <p:cNvSpPr>
            <a:spLocks noGrp="1"/>
          </p:cNvSpPr>
          <p:nvPr>
            <p:ph type="chart" sz="quarter" idx="13"/>
          </p:nvPr>
        </p:nvSpPr>
        <p:spPr>
          <a:xfrm>
            <a:off x="6948264" y="1051944"/>
            <a:ext cx="1511524" cy="1080120"/>
          </a:xfrm>
        </p:spPr>
        <p:txBody>
          <a:bodyPr/>
          <a:lstStyle/>
          <a:p>
            <a:pPr lvl="0"/>
            <a:r>
              <a:rPr lang="sv-SE" noProof="0"/>
              <a:t>Klicka på ikonen för att lägga till ett diagram</a:t>
            </a:r>
          </a:p>
        </p:txBody>
      </p:sp>
      <p:sp>
        <p:nvSpPr>
          <p:cNvPr id="8" name="Platshållare för text 7"/>
          <p:cNvSpPr>
            <a:spLocks noGrp="1"/>
          </p:cNvSpPr>
          <p:nvPr>
            <p:ph type="body" sz="quarter" idx="17"/>
          </p:nvPr>
        </p:nvSpPr>
        <p:spPr>
          <a:xfrm>
            <a:off x="7103710" y="2139702"/>
            <a:ext cx="1356078" cy="378042"/>
          </a:xfrm>
        </p:spPr>
        <p:txBody>
          <a:bodyPr/>
          <a:lstStyle>
            <a:lvl1pPr marL="0" indent="0">
              <a:lnSpc>
                <a:spcPts val="900"/>
              </a:lnSpc>
              <a:spcBef>
                <a:spcPts val="0"/>
              </a:spcBef>
              <a:buFontTx/>
              <a:buNone/>
              <a:defRPr sz="750"/>
            </a:lvl1pPr>
            <a:lvl2pPr marL="135000" indent="0">
              <a:lnSpc>
                <a:spcPts val="900"/>
              </a:lnSpc>
              <a:spcBef>
                <a:spcPts val="0"/>
              </a:spcBef>
              <a:buFontTx/>
              <a:buNone/>
              <a:defRPr sz="750"/>
            </a:lvl2pPr>
            <a:lvl3pPr marL="270000" indent="0">
              <a:lnSpc>
                <a:spcPts val="900"/>
              </a:lnSpc>
              <a:spcBef>
                <a:spcPts val="0"/>
              </a:spcBef>
              <a:buFontTx/>
              <a:buNone/>
              <a:defRPr sz="750"/>
            </a:lvl3pPr>
            <a:lvl4pPr marL="405000" indent="0">
              <a:lnSpc>
                <a:spcPts val="900"/>
              </a:lnSpc>
              <a:spcBef>
                <a:spcPts val="0"/>
              </a:spcBef>
              <a:buFontTx/>
              <a:buNone/>
              <a:defRPr sz="750"/>
            </a:lvl4pPr>
            <a:lvl5pPr marL="540000" indent="0">
              <a:lnSpc>
                <a:spcPts val="900"/>
              </a:lnSpc>
              <a:spcBef>
                <a:spcPts val="0"/>
              </a:spcBef>
              <a:buFontTx/>
              <a:buNone/>
              <a:defRPr sz="750"/>
            </a:lvl5pPr>
          </a:lstStyle>
          <a:p>
            <a:pPr lvl="0"/>
            <a:r>
              <a:rPr lang="sv-SE"/>
              <a:t>Klicka här för att ändra format på bakgrundstexten</a:t>
            </a:r>
          </a:p>
        </p:txBody>
      </p:sp>
      <p:sp>
        <p:nvSpPr>
          <p:cNvPr id="13" name="Platshållare för diagram 12"/>
          <p:cNvSpPr>
            <a:spLocks noGrp="1"/>
          </p:cNvSpPr>
          <p:nvPr>
            <p:ph type="chart" sz="quarter" idx="14"/>
          </p:nvPr>
        </p:nvSpPr>
        <p:spPr>
          <a:xfrm>
            <a:off x="6948264" y="2548634"/>
            <a:ext cx="1511524" cy="1080120"/>
          </a:xfrm>
        </p:spPr>
        <p:txBody>
          <a:bodyPr/>
          <a:lstStyle/>
          <a:p>
            <a:pPr lvl="0"/>
            <a:r>
              <a:rPr lang="sv-SE" noProof="0"/>
              <a:t>Klicka på ikonen för att lägga till ett diagram</a:t>
            </a:r>
          </a:p>
        </p:txBody>
      </p:sp>
      <p:sp>
        <p:nvSpPr>
          <p:cNvPr id="14" name="Platshållare för text 7"/>
          <p:cNvSpPr>
            <a:spLocks noGrp="1"/>
          </p:cNvSpPr>
          <p:nvPr>
            <p:ph type="body" sz="quarter" idx="18"/>
          </p:nvPr>
        </p:nvSpPr>
        <p:spPr>
          <a:xfrm>
            <a:off x="7092950" y="3645080"/>
            <a:ext cx="1366838" cy="432048"/>
          </a:xfrm>
        </p:spPr>
        <p:txBody>
          <a:bodyPr/>
          <a:lstStyle>
            <a:lvl1pPr marL="0" indent="0">
              <a:lnSpc>
                <a:spcPts val="900"/>
              </a:lnSpc>
              <a:spcBef>
                <a:spcPts val="0"/>
              </a:spcBef>
              <a:buFontTx/>
              <a:buNone/>
              <a:defRPr sz="750"/>
            </a:lvl1pPr>
            <a:lvl2pPr marL="135000" indent="0">
              <a:lnSpc>
                <a:spcPts val="900"/>
              </a:lnSpc>
              <a:spcBef>
                <a:spcPts val="0"/>
              </a:spcBef>
              <a:buFontTx/>
              <a:buNone/>
              <a:defRPr sz="750"/>
            </a:lvl2pPr>
            <a:lvl3pPr marL="270000" indent="0">
              <a:lnSpc>
                <a:spcPts val="900"/>
              </a:lnSpc>
              <a:spcBef>
                <a:spcPts val="0"/>
              </a:spcBef>
              <a:buFontTx/>
              <a:buNone/>
              <a:defRPr sz="750"/>
            </a:lvl3pPr>
            <a:lvl4pPr marL="405000" indent="0">
              <a:lnSpc>
                <a:spcPts val="900"/>
              </a:lnSpc>
              <a:spcBef>
                <a:spcPts val="0"/>
              </a:spcBef>
              <a:buFontTx/>
              <a:buNone/>
              <a:defRPr sz="750"/>
            </a:lvl4pPr>
            <a:lvl5pPr marL="540000" indent="0">
              <a:lnSpc>
                <a:spcPts val="900"/>
              </a:lnSpc>
              <a:spcBef>
                <a:spcPts val="0"/>
              </a:spcBef>
              <a:buFontTx/>
              <a:buNone/>
              <a:defRPr sz="750"/>
            </a:lvl5pPr>
          </a:lstStyle>
          <a:p>
            <a:pPr lvl="0"/>
            <a:r>
              <a:rPr lang="sv-SE"/>
              <a:t>Klicka här för att ändra format på bakgrundstexten</a:t>
            </a:r>
          </a:p>
        </p:txBody>
      </p:sp>
      <p:sp>
        <p:nvSpPr>
          <p:cNvPr id="9" name="Platshållare för bildnummer 5">
            <a:extLst>
              <a:ext uri="{FF2B5EF4-FFF2-40B4-BE49-F238E27FC236}">
                <a16:creationId xmlns:a16="http://schemas.microsoft.com/office/drawing/2014/main" id="{45A2E02E-39CB-4563-94F9-14F608BFE825}"/>
              </a:ext>
            </a:extLst>
          </p:cNvPr>
          <p:cNvSpPr>
            <a:spLocks noGrp="1"/>
          </p:cNvSpPr>
          <p:nvPr>
            <p:ph type="sldNum" sz="quarter" idx="20"/>
          </p:nvPr>
        </p:nvSpPr>
        <p:spPr/>
        <p:txBody>
          <a:bodyPr/>
          <a:lstStyle>
            <a:lvl1pPr>
              <a:defRPr/>
            </a:lvl1pPr>
          </a:lstStyle>
          <a:p>
            <a:pPr>
              <a:defRPr/>
            </a:pPr>
            <a:fld id="{F3A46306-C008-4979-A293-E531C8D60EA0}" type="slidenum">
              <a:rPr lang="sv-SE"/>
              <a:pPr>
                <a:defRPr/>
              </a:pPr>
              <a:t>‹#›</a:t>
            </a:fld>
            <a:endParaRPr lang="sv-SE"/>
          </a:p>
        </p:txBody>
      </p:sp>
      <p:sp>
        <p:nvSpPr>
          <p:cNvPr id="10" name="Platshållare för datum 3">
            <a:extLst>
              <a:ext uri="{FF2B5EF4-FFF2-40B4-BE49-F238E27FC236}">
                <a16:creationId xmlns:a16="http://schemas.microsoft.com/office/drawing/2014/main" id="{5AFE1836-FA1C-4238-B04A-1C9D0A946AEB}"/>
              </a:ext>
            </a:extLst>
          </p:cNvPr>
          <p:cNvSpPr>
            <a:spLocks noGrp="1"/>
          </p:cNvSpPr>
          <p:nvPr>
            <p:ph type="dt" sz="half" idx="21"/>
          </p:nvPr>
        </p:nvSpPr>
        <p:spPr/>
        <p:txBody>
          <a:bodyPr/>
          <a:lstStyle>
            <a:lvl1pPr>
              <a:defRPr/>
            </a:lvl1pPr>
          </a:lstStyle>
          <a:p>
            <a:pPr>
              <a:defRPr/>
            </a:pPr>
            <a:fld id="{01091776-228E-4466-BC9C-AC597617361C}" type="datetime1">
              <a:rPr lang="sv-SE"/>
              <a:pPr>
                <a:defRPr/>
              </a:pPr>
              <a:t>2025-02-11</a:t>
            </a:fld>
            <a:endParaRPr lang="sv-SE"/>
          </a:p>
        </p:txBody>
      </p:sp>
      <p:sp>
        <p:nvSpPr>
          <p:cNvPr id="15" name="Platshållare för sidfot 4">
            <a:extLst>
              <a:ext uri="{FF2B5EF4-FFF2-40B4-BE49-F238E27FC236}">
                <a16:creationId xmlns:a16="http://schemas.microsoft.com/office/drawing/2014/main" id="{F3381FB5-DDC8-4760-AC32-917DDDA0FA46}"/>
              </a:ext>
            </a:extLst>
          </p:cNvPr>
          <p:cNvSpPr>
            <a:spLocks noGrp="1"/>
          </p:cNvSpPr>
          <p:nvPr>
            <p:ph type="ftr" sz="quarter" idx="22"/>
          </p:nvPr>
        </p:nvSpPr>
        <p:spPr/>
        <p:txBody>
          <a:bodyPr/>
          <a:lstStyle>
            <a:lvl1pPr>
              <a:defRPr/>
            </a:lvl1pPr>
          </a:lstStyle>
          <a:p>
            <a:pPr>
              <a:defRPr/>
            </a:pPr>
            <a:endParaRPr lang="sv-SE"/>
          </a:p>
        </p:txBody>
      </p:sp>
    </p:spTree>
    <p:extLst>
      <p:ext uri="{BB962C8B-B14F-4D97-AF65-F5344CB8AC3E}">
        <p14:creationId xmlns:p14="http://schemas.microsoft.com/office/powerpoint/2010/main" val="373707602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Rubrik, innehåll, två diagram och text">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12" name="Platshållare för innehåll 11"/>
          <p:cNvSpPr>
            <a:spLocks noGrp="1"/>
          </p:cNvSpPr>
          <p:nvPr>
            <p:ph sz="quarter" idx="19"/>
          </p:nvPr>
        </p:nvSpPr>
        <p:spPr>
          <a:xfrm>
            <a:off x="713372" y="1176166"/>
            <a:ext cx="6379578" cy="1287572"/>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11" name="Platshållare för diagram 10"/>
          <p:cNvSpPr>
            <a:spLocks noGrp="1"/>
          </p:cNvSpPr>
          <p:nvPr>
            <p:ph type="chart" sz="quarter" idx="13"/>
          </p:nvPr>
        </p:nvSpPr>
        <p:spPr>
          <a:xfrm>
            <a:off x="715963" y="2571750"/>
            <a:ext cx="2559893" cy="1080120"/>
          </a:xfrm>
        </p:spPr>
        <p:txBody>
          <a:bodyPr/>
          <a:lstStyle/>
          <a:p>
            <a:pPr lvl="0"/>
            <a:r>
              <a:rPr lang="sv-SE" noProof="0"/>
              <a:t>Klicka på ikonen för att lägga till ett diagram</a:t>
            </a:r>
          </a:p>
        </p:txBody>
      </p:sp>
      <p:sp>
        <p:nvSpPr>
          <p:cNvPr id="8" name="Platshållare för text 7"/>
          <p:cNvSpPr>
            <a:spLocks noGrp="1"/>
          </p:cNvSpPr>
          <p:nvPr>
            <p:ph type="body" sz="quarter" idx="17"/>
          </p:nvPr>
        </p:nvSpPr>
        <p:spPr>
          <a:xfrm>
            <a:off x="871409" y="3659508"/>
            <a:ext cx="2252886" cy="378042"/>
          </a:xfrm>
        </p:spPr>
        <p:txBody>
          <a:bodyPr/>
          <a:lstStyle>
            <a:lvl1pPr marL="0" indent="0">
              <a:lnSpc>
                <a:spcPts val="900"/>
              </a:lnSpc>
              <a:spcBef>
                <a:spcPts val="0"/>
              </a:spcBef>
              <a:buFontTx/>
              <a:buNone/>
              <a:defRPr sz="750"/>
            </a:lvl1pPr>
            <a:lvl2pPr marL="135000" indent="0">
              <a:lnSpc>
                <a:spcPts val="900"/>
              </a:lnSpc>
              <a:spcBef>
                <a:spcPts val="0"/>
              </a:spcBef>
              <a:buFontTx/>
              <a:buNone/>
              <a:defRPr sz="750"/>
            </a:lvl2pPr>
            <a:lvl3pPr marL="270000" indent="0">
              <a:lnSpc>
                <a:spcPts val="900"/>
              </a:lnSpc>
              <a:spcBef>
                <a:spcPts val="0"/>
              </a:spcBef>
              <a:buFontTx/>
              <a:buNone/>
              <a:defRPr sz="750"/>
            </a:lvl3pPr>
            <a:lvl4pPr marL="405000" indent="0">
              <a:lnSpc>
                <a:spcPts val="900"/>
              </a:lnSpc>
              <a:spcBef>
                <a:spcPts val="0"/>
              </a:spcBef>
              <a:buFontTx/>
              <a:buNone/>
              <a:defRPr sz="750"/>
            </a:lvl4pPr>
            <a:lvl5pPr marL="540000" indent="0">
              <a:lnSpc>
                <a:spcPts val="900"/>
              </a:lnSpc>
              <a:spcBef>
                <a:spcPts val="0"/>
              </a:spcBef>
              <a:buFontTx/>
              <a:buNone/>
              <a:defRPr sz="750"/>
            </a:lvl5pPr>
          </a:lstStyle>
          <a:p>
            <a:pPr lvl="0"/>
            <a:r>
              <a:rPr lang="sv-SE"/>
              <a:t>Klicka här för att ändra format på bakgrundstexten</a:t>
            </a:r>
          </a:p>
        </p:txBody>
      </p:sp>
      <p:sp>
        <p:nvSpPr>
          <p:cNvPr id="13" name="Platshållare för diagram 12"/>
          <p:cNvSpPr>
            <a:spLocks noGrp="1"/>
          </p:cNvSpPr>
          <p:nvPr>
            <p:ph type="chart" sz="quarter" idx="14"/>
          </p:nvPr>
        </p:nvSpPr>
        <p:spPr>
          <a:xfrm>
            <a:off x="3851920" y="2571750"/>
            <a:ext cx="3600400" cy="1080120"/>
          </a:xfrm>
        </p:spPr>
        <p:txBody>
          <a:bodyPr/>
          <a:lstStyle/>
          <a:p>
            <a:pPr lvl="0"/>
            <a:r>
              <a:rPr lang="sv-SE" noProof="0"/>
              <a:t>Klicka på ikonen för att lägga till ett diagram</a:t>
            </a:r>
          </a:p>
        </p:txBody>
      </p:sp>
      <p:sp>
        <p:nvSpPr>
          <p:cNvPr id="14" name="Platshållare för text 7"/>
          <p:cNvSpPr>
            <a:spLocks noGrp="1"/>
          </p:cNvSpPr>
          <p:nvPr>
            <p:ph type="body" sz="quarter" idx="18"/>
          </p:nvPr>
        </p:nvSpPr>
        <p:spPr>
          <a:xfrm>
            <a:off x="3996606" y="3668196"/>
            <a:ext cx="3168606" cy="432048"/>
          </a:xfrm>
        </p:spPr>
        <p:txBody>
          <a:bodyPr/>
          <a:lstStyle>
            <a:lvl1pPr marL="0" indent="0">
              <a:lnSpc>
                <a:spcPts val="900"/>
              </a:lnSpc>
              <a:spcBef>
                <a:spcPts val="0"/>
              </a:spcBef>
              <a:buFontTx/>
              <a:buNone/>
              <a:defRPr sz="750"/>
            </a:lvl1pPr>
            <a:lvl2pPr marL="135000" indent="0">
              <a:lnSpc>
                <a:spcPts val="900"/>
              </a:lnSpc>
              <a:spcBef>
                <a:spcPts val="0"/>
              </a:spcBef>
              <a:buFontTx/>
              <a:buNone/>
              <a:defRPr sz="750"/>
            </a:lvl2pPr>
            <a:lvl3pPr marL="270000" indent="0">
              <a:lnSpc>
                <a:spcPts val="900"/>
              </a:lnSpc>
              <a:spcBef>
                <a:spcPts val="0"/>
              </a:spcBef>
              <a:buFontTx/>
              <a:buNone/>
              <a:defRPr sz="750"/>
            </a:lvl3pPr>
            <a:lvl4pPr marL="405000" indent="0">
              <a:lnSpc>
                <a:spcPts val="900"/>
              </a:lnSpc>
              <a:spcBef>
                <a:spcPts val="0"/>
              </a:spcBef>
              <a:buFontTx/>
              <a:buNone/>
              <a:defRPr sz="750"/>
            </a:lvl4pPr>
            <a:lvl5pPr marL="540000" indent="0">
              <a:lnSpc>
                <a:spcPts val="900"/>
              </a:lnSpc>
              <a:spcBef>
                <a:spcPts val="0"/>
              </a:spcBef>
              <a:buFontTx/>
              <a:buNone/>
              <a:defRPr sz="750"/>
            </a:lvl5pPr>
          </a:lstStyle>
          <a:p>
            <a:pPr lvl="0"/>
            <a:r>
              <a:rPr lang="sv-SE"/>
              <a:t>Klicka här för att ändra format på bakgrundstexten</a:t>
            </a:r>
          </a:p>
        </p:txBody>
      </p:sp>
      <p:sp>
        <p:nvSpPr>
          <p:cNvPr id="9" name="Platshållare för bildnummer 5">
            <a:extLst>
              <a:ext uri="{FF2B5EF4-FFF2-40B4-BE49-F238E27FC236}">
                <a16:creationId xmlns:a16="http://schemas.microsoft.com/office/drawing/2014/main" id="{4E0980BF-0F16-4FDF-B950-EA6392C717D5}"/>
              </a:ext>
            </a:extLst>
          </p:cNvPr>
          <p:cNvSpPr>
            <a:spLocks noGrp="1"/>
          </p:cNvSpPr>
          <p:nvPr>
            <p:ph type="sldNum" sz="quarter" idx="20"/>
          </p:nvPr>
        </p:nvSpPr>
        <p:spPr/>
        <p:txBody>
          <a:bodyPr/>
          <a:lstStyle>
            <a:lvl1pPr>
              <a:defRPr/>
            </a:lvl1pPr>
          </a:lstStyle>
          <a:p>
            <a:pPr>
              <a:defRPr/>
            </a:pPr>
            <a:fld id="{3F30B097-FD9A-43AD-817B-79794C15F3A7}" type="slidenum">
              <a:rPr lang="sv-SE"/>
              <a:pPr>
                <a:defRPr/>
              </a:pPr>
              <a:t>‹#›</a:t>
            </a:fld>
            <a:endParaRPr lang="sv-SE"/>
          </a:p>
        </p:txBody>
      </p:sp>
      <p:sp>
        <p:nvSpPr>
          <p:cNvPr id="10" name="Platshållare för datum 3">
            <a:extLst>
              <a:ext uri="{FF2B5EF4-FFF2-40B4-BE49-F238E27FC236}">
                <a16:creationId xmlns:a16="http://schemas.microsoft.com/office/drawing/2014/main" id="{3D9B4FAD-E147-4C8F-BB14-F8FA70A80004}"/>
              </a:ext>
            </a:extLst>
          </p:cNvPr>
          <p:cNvSpPr>
            <a:spLocks noGrp="1"/>
          </p:cNvSpPr>
          <p:nvPr>
            <p:ph type="dt" sz="half" idx="21"/>
          </p:nvPr>
        </p:nvSpPr>
        <p:spPr/>
        <p:txBody>
          <a:bodyPr/>
          <a:lstStyle>
            <a:lvl1pPr>
              <a:defRPr/>
            </a:lvl1pPr>
          </a:lstStyle>
          <a:p>
            <a:pPr>
              <a:defRPr/>
            </a:pPr>
            <a:fld id="{A425DD11-57EA-4A8E-8A23-0D1EBE8A2319}" type="datetime1">
              <a:rPr lang="sv-SE"/>
              <a:pPr>
                <a:defRPr/>
              </a:pPr>
              <a:t>2025-02-11</a:t>
            </a:fld>
            <a:endParaRPr lang="sv-SE"/>
          </a:p>
        </p:txBody>
      </p:sp>
      <p:sp>
        <p:nvSpPr>
          <p:cNvPr id="15" name="Platshållare för sidfot 4">
            <a:extLst>
              <a:ext uri="{FF2B5EF4-FFF2-40B4-BE49-F238E27FC236}">
                <a16:creationId xmlns:a16="http://schemas.microsoft.com/office/drawing/2014/main" id="{66BBDBCC-A3AF-4359-904F-B1ECF5261BA0}"/>
              </a:ext>
            </a:extLst>
          </p:cNvPr>
          <p:cNvSpPr>
            <a:spLocks noGrp="1"/>
          </p:cNvSpPr>
          <p:nvPr>
            <p:ph type="ftr" sz="quarter" idx="22"/>
          </p:nvPr>
        </p:nvSpPr>
        <p:spPr/>
        <p:txBody>
          <a:bodyPr/>
          <a:lstStyle>
            <a:lvl1pPr>
              <a:defRPr/>
            </a:lvl1pPr>
          </a:lstStyle>
          <a:p>
            <a:pPr>
              <a:defRPr/>
            </a:pPr>
            <a:endParaRPr lang="sv-SE"/>
          </a:p>
        </p:txBody>
      </p:sp>
    </p:spTree>
    <p:extLst>
      <p:ext uri="{BB962C8B-B14F-4D97-AF65-F5344CB8AC3E}">
        <p14:creationId xmlns:p14="http://schemas.microsoft.com/office/powerpoint/2010/main" val="186815894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Rubrik och innehåll (ingen punktlista)">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innehåll 2"/>
          <p:cNvSpPr>
            <a:spLocks noGrp="1"/>
          </p:cNvSpPr>
          <p:nvPr>
            <p:ph idx="1"/>
          </p:nvPr>
        </p:nvSpPr>
        <p:spPr>
          <a:xfrm>
            <a:off x="713372" y="1499700"/>
            <a:ext cx="7746416" cy="2530567"/>
          </a:xfrm>
        </p:spPr>
        <p:txBody>
          <a:bodyPr/>
          <a:lstStyle>
            <a:lvl1pPr marL="0" indent="0">
              <a:lnSpc>
                <a:spcPts val="1725"/>
              </a:lnSpc>
              <a:spcBef>
                <a:spcPts val="1725"/>
              </a:spcBef>
              <a:buFontTx/>
              <a:buNone/>
              <a:defRPr/>
            </a:lvl1pPr>
            <a:lvl2pPr marL="132300" indent="0">
              <a:lnSpc>
                <a:spcPts val="1725"/>
              </a:lnSpc>
              <a:buFontTx/>
              <a:buNone/>
              <a:defRPr/>
            </a:lvl2pPr>
            <a:lvl3pPr marL="267300" indent="0">
              <a:lnSpc>
                <a:spcPts val="1725"/>
              </a:lnSpc>
              <a:buFontTx/>
              <a:buNone/>
              <a:defRPr/>
            </a:lvl3pPr>
            <a:lvl4pPr marL="402300" indent="0">
              <a:lnSpc>
                <a:spcPts val="1725"/>
              </a:lnSpc>
              <a:buFontTx/>
              <a:buNone/>
              <a:defRPr/>
            </a:lvl4pPr>
            <a:lvl5pPr marL="537300" indent="0">
              <a:lnSpc>
                <a:spcPts val="1725"/>
              </a:lnSpc>
              <a:buFontTx/>
              <a:buNone/>
              <a:defRPr/>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bildnummer 5">
            <a:extLst>
              <a:ext uri="{FF2B5EF4-FFF2-40B4-BE49-F238E27FC236}">
                <a16:creationId xmlns:a16="http://schemas.microsoft.com/office/drawing/2014/main" id="{4F8FD319-810A-4CB5-9AFE-8C6AEE236E21}"/>
              </a:ext>
            </a:extLst>
          </p:cNvPr>
          <p:cNvSpPr>
            <a:spLocks noGrp="1"/>
          </p:cNvSpPr>
          <p:nvPr>
            <p:ph type="sldNum" sz="quarter" idx="10"/>
          </p:nvPr>
        </p:nvSpPr>
        <p:spPr/>
        <p:txBody>
          <a:bodyPr/>
          <a:lstStyle>
            <a:lvl1pPr>
              <a:defRPr/>
            </a:lvl1pPr>
          </a:lstStyle>
          <a:p>
            <a:pPr>
              <a:defRPr/>
            </a:pPr>
            <a:fld id="{E9AFDB66-D9F2-4A7A-8288-275FB9480EA7}" type="slidenum">
              <a:rPr lang="sv-SE"/>
              <a:pPr>
                <a:defRPr/>
              </a:pPr>
              <a:t>‹#›</a:t>
            </a:fld>
            <a:endParaRPr lang="sv-SE"/>
          </a:p>
        </p:txBody>
      </p:sp>
      <p:sp>
        <p:nvSpPr>
          <p:cNvPr id="5" name="Platshållare för datum 3">
            <a:extLst>
              <a:ext uri="{FF2B5EF4-FFF2-40B4-BE49-F238E27FC236}">
                <a16:creationId xmlns:a16="http://schemas.microsoft.com/office/drawing/2014/main" id="{11D111E4-17CD-4D18-A5D2-1149C90D207E}"/>
              </a:ext>
            </a:extLst>
          </p:cNvPr>
          <p:cNvSpPr>
            <a:spLocks noGrp="1"/>
          </p:cNvSpPr>
          <p:nvPr>
            <p:ph type="dt" sz="half" idx="11"/>
          </p:nvPr>
        </p:nvSpPr>
        <p:spPr/>
        <p:txBody>
          <a:bodyPr/>
          <a:lstStyle>
            <a:lvl1pPr>
              <a:defRPr/>
            </a:lvl1pPr>
          </a:lstStyle>
          <a:p>
            <a:pPr>
              <a:defRPr/>
            </a:pPr>
            <a:fld id="{FAE7FF1C-C848-49A9-9F43-6B6AE3046ED0}" type="datetime1">
              <a:rPr lang="sv-SE"/>
              <a:pPr>
                <a:defRPr/>
              </a:pPr>
              <a:t>2025-02-11</a:t>
            </a:fld>
            <a:endParaRPr lang="sv-SE"/>
          </a:p>
        </p:txBody>
      </p:sp>
      <p:sp>
        <p:nvSpPr>
          <p:cNvPr id="6" name="Platshållare för sidfot 4">
            <a:extLst>
              <a:ext uri="{FF2B5EF4-FFF2-40B4-BE49-F238E27FC236}">
                <a16:creationId xmlns:a16="http://schemas.microsoft.com/office/drawing/2014/main" id="{3E9BEF15-FFB5-4AFA-816D-C6D820DF2BE4}"/>
              </a:ext>
            </a:extLst>
          </p:cNvPr>
          <p:cNvSpPr>
            <a:spLocks noGrp="1"/>
          </p:cNvSpPr>
          <p:nvPr>
            <p:ph type="ftr" sz="quarter" idx="12"/>
          </p:nvPr>
        </p:nvSpPr>
        <p:spPr/>
        <p:txBody>
          <a:bodyPr/>
          <a:lstStyle>
            <a:lvl1pPr>
              <a:defRPr/>
            </a:lvl1pPr>
          </a:lstStyle>
          <a:p>
            <a:pPr>
              <a:defRPr/>
            </a:pPr>
            <a:endParaRPr lang="sv-SE"/>
          </a:p>
        </p:txBody>
      </p:sp>
    </p:spTree>
    <p:extLst>
      <p:ext uri="{BB962C8B-B14F-4D97-AF65-F5344CB8AC3E}">
        <p14:creationId xmlns:p14="http://schemas.microsoft.com/office/powerpoint/2010/main" val="136563384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Endast rubrik">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bildnummer 5">
            <a:extLst>
              <a:ext uri="{FF2B5EF4-FFF2-40B4-BE49-F238E27FC236}">
                <a16:creationId xmlns:a16="http://schemas.microsoft.com/office/drawing/2014/main" id="{EB951DD8-BD7F-4E63-B9C8-54F6567F5935}"/>
              </a:ext>
            </a:extLst>
          </p:cNvPr>
          <p:cNvSpPr>
            <a:spLocks noGrp="1"/>
          </p:cNvSpPr>
          <p:nvPr>
            <p:ph type="sldNum" sz="quarter" idx="10"/>
          </p:nvPr>
        </p:nvSpPr>
        <p:spPr/>
        <p:txBody>
          <a:bodyPr/>
          <a:lstStyle>
            <a:lvl1pPr>
              <a:defRPr/>
            </a:lvl1pPr>
          </a:lstStyle>
          <a:p>
            <a:pPr>
              <a:defRPr/>
            </a:pPr>
            <a:fld id="{6574395C-677E-4859-8D84-905FC121FD33}" type="slidenum">
              <a:rPr lang="sv-SE"/>
              <a:pPr>
                <a:defRPr/>
              </a:pPr>
              <a:t>‹#›</a:t>
            </a:fld>
            <a:endParaRPr lang="sv-SE"/>
          </a:p>
        </p:txBody>
      </p:sp>
      <p:sp>
        <p:nvSpPr>
          <p:cNvPr id="4" name="Platshållare för datum 3">
            <a:extLst>
              <a:ext uri="{FF2B5EF4-FFF2-40B4-BE49-F238E27FC236}">
                <a16:creationId xmlns:a16="http://schemas.microsoft.com/office/drawing/2014/main" id="{73AD1004-35CA-46DE-9661-2DE1502928AC}"/>
              </a:ext>
            </a:extLst>
          </p:cNvPr>
          <p:cNvSpPr>
            <a:spLocks noGrp="1"/>
          </p:cNvSpPr>
          <p:nvPr>
            <p:ph type="dt" sz="half" idx="11"/>
          </p:nvPr>
        </p:nvSpPr>
        <p:spPr/>
        <p:txBody>
          <a:bodyPr/>
          <a:lstStyle>
            <a:lvl1pPr>
              <a:defRPr/>
            </a:lvl1pPr>
          </a:lstStyle>
          <a:p>
            <a:pPr>
              <a:defRPr/>
            </a:pPr>
            <a:fld id="{73BA1389-A84A-4F05-B21A-26DE53109230}" type="datetime1">
              <a:rPr lang="sv-SE"/>
              <a:pPr>
                <a:defRPr/>
              </a:pPr>
              <a:t>2025-02-11</a:t>
            </a:fld>
            <a:endParaRPr lang="sv-SE"/>
          </a:p>
        </p:txBody>
      </p:sp>
      <p:sp>
        <p:nvSpPr>
          <p:cNvPr id="5" name="Platshållare för sidfot 4">
            <a:extLst>
              <a:ext uri="{FF2B5EF4-FFF2-40B4-BE49-F238E27FC236}">
                <a16:creationId xmlns:a16="http://schemas.microsoft.com/office/drawing/2014/main" id="{57F166D6-BEBC-457B-822C-82AB6030FC03}"/>
              </a:ext>
            </a:extLst>
          </p:cNvPr>
          <p:cNvSpPr>
            <a:spLocks noGrp="1"/>
          </p:cNvSpPr>
          <p:nvPr>
            <p:ph type="ftr" sz="quarter" idx="12"/>
          </p:nvPr>
        </p:nvSpPr>
        <p:spPr/>
        <p:txBody>
          <a:bodyPr/>
          <a:lstStyle>
            <a:lvl1pPr>
              <a:defRPr/>
            </a:lvl1pPr>
          </a:lstStyle>
          <a:p>
            <a:pPr>
              <a:defRPr/>
            </a:pPr>
            <a:endParaRPr lang="sv-SE"/>
          </a:p>
        </p:txBody>
      </p:sp>
    </p:spTree>
    <p:extLst>
      <p:ext uri="{BB962C8B-B14F-4D97-AF65-F5344CB8AC3E}">
        <p14:creationId xmlns:p14="http://schemas.microsoft.com/office/powerpoint/2010/main" val="363439155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Platshållare för bildnummer 5">
            <a:extLst>
              <a:ext uri="{FF2B5EF4-FFF2-40B4-BE49-F238E27FC236}">
                <a16:creationId xmlns:a16="http://schemas.microsoft.com/office/drawing/2014/main" id="{DB763C3B-C1D5-4108-81B9-552C2AB8AADB}"/>
              </a:ext>
            </a:extLst>
          </p:cNvPr>
          <p:cNvSpPr>
            <a:spLocks noGrp="1"/>
          </p:cNvSpPr>
          <p:nvPr>
            <p:ph type="sldNum" sz="quarter" idx="10"/>
          </p:nvPr>
        </p:nvSpPr>
        <p:spPr/>
        <p:txBody>
          <a:bodyPr/>
          <a:lstStyle>
            <a:lvl1pPr>
              <a:defRPr/>
            </a:lvl1pPr>
          </a:lstStyle>
          <a:p>
            <a:pPr>
              <a:defRPr/>
            </a:pPr>
            <a:fld id="{5061B037-53AD-415A-8282-D37C11363E3F}" type="slidenum">
              <a:rPr lang="sv-SE"/>
              <a:pPr>
                <a:defRPr/>
              </a:pPr>
              <a:t>‹#›</a:t>
            </a:fld>
            <a:endParaRPr lang="sv-SE"/>
          </a:p>
        </p:txBody>
      </p:sp>
      <p:sp>
        <p:nvSpPr>
          <p:cNvPr id="3" name="Platshållare för datum 3">
            <a:extLst>
              <a:ext uri="{FF2B5EF4-FFF2-40B4-BE49-F238E27FC236}">
                <a16:creationId xmlns:a16="http://schemas.microsoft.com/office/drawing/2014/main" id="{948C8343-4C59-4B3F-9A4B-90F2EA3B0356}"/>
              </a:ext>
            </a:extLst>
          </p:cNvPr>
          <p:cNvSpPr>
            <a:spLocks noGrp="1"/>
          </p:cNvSpPr>
          <p:nvPr>
            <p:ph type="dt" sz="half" idx="11"/>
          </p:nvPr>
        </p:nvSpPr>
        <p:spPr/>
        <p:txBody>
          <a:bodyPr/>
          <a:lstStyle>
            <a:lvl1pPr>
              <a:defRPr/>
            </a:lvl1pPr>
          </a:lstStyle>
          <a:p>
            <a:pPr>
              <a:defRPr/>
            </a:pPr>
            <a:fld id="{FB8E1101-EE26-4974-9665-BE92316567B6}" type="datetime1">
              <a:rPr lang="sv-SE"/>
              <a:pPr>
                <a:defRPr/>
              </a:pPr>
              <a:t>2025-02-11</a:t>
            </a:fld>
            <a:endParaRPr lang="sv-SE"/>
          </a:p>
        </p:txBody>
      </p:sp>
      <p:sp>
        <p:nvSpPr>
          <p:cNvPr id="4" name="Platshållare för sidfot 4">
            <a:extLst>
              <a:ext uri="{FF2B5EF4-FFF2-40B4-BE49-F238E27FC236}">
                <a16:creationId xmlns:a16="http://schemas.microsoft.com/office/drawing/2014/main" id="{28FE3A6D-72C6-455E-90DC-C5A9031EE194}"/>
              </a:ext>
            </a:extLst>
          </p:cNvPr>
          <p:cNvSpPr>
            <a:spLocks noGrp="1"/>
          </p:cNvSpPr>
          <p:nvPr>
            <p:ph type="ftr" sz="quarter" idx="12"/>
          </p:nvPr>
        </p:nvSpPr>
        <p:spPr/>
        <p:txBody>
          <a:bodyPr/>
          <a:lstStyle>
            <a:lvl1pPr>
              <a:defRPr/>
            </a:lvl1pPr>
          </a:lstStyle>
          <a:p>
            <a:pPr>
              <a:defRPr/>
            </a:pPr>
            <a:endParaRPr lang="sv-SE"/>
          </a:p>
        </p:txBody>
      </p:sp>
    </p:spTree>
    <p:extLst>
      <p:ext uri="{BB962C8B-B14F-4D97-AF65-F5344CB8AC3E}">
        <p14:creationId xmlns:p14="http://schemas.microsoft.com/office/powerpoint/2010/main" val="39454000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innehåll 2"/>
          <p:cNvSpPr>
            <a:spLocks noGrp="1"/>
          </p:cNvSpPr>
          <p:nvPr>
            <p:ph idx="1"/>
          </p:nvPr>
        </p:nvSpPr>
        <p:spPr>
          <a:xfrm>
            <a:off x="713372" y="1176166"/>
            <a:ext cx="7746416" cy="2854100"/>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bildnummer 5">
            <a:extLst>
              <a:ext uri="{FF2B5EF4-FFF2-40B4-BE49-F238E27FC236}">
                <a16:creationId xmlns:a16="http://schemas.microsoft.com/office/drawing/2014/main" id="{BE3D00B7-8D75-442F-A0C8-5643AFBA522C}"/>
              </a:ext>
            </a:extLst>
          </p:cNvPr>
          <p:cNvSpPr>
            <a:spLocks noGrp="1"/>
          </p:cNvSpPr>
          <p:nvPr>
            <p:ph type="sldNum" sz="quarter" idx="10"/>
          </p:nvPr>
        </p:nvSpPr>
        <p:spPr/>
        <p:txBody>
          <a:bodyPr/>
          <a:lstStyle>
            <a:lvl1pPr>
              <a:defRPr/>
            </a:lvl1pPr>
          </a:lstStyle>
          <a:p>
            <a:pPr>
              <a:defRPr/>
            </a:pPr>
            <a:fld id="{220CE8E2-04D1-4E6C-9D20-709C8F5D5A71}" type="slidenum">
              <a:rPr lang="sv-SE"/>
              <a:pPr>
                <a:defRPr/>
              </a:pPr>
              <a:t>‹#›</a:t>
            </a:fld>
            <a:endParaRPr lang="sv-SE"/>
          </a:p>
        </p:txBody>
      </p:sp>
      <p:sp>
        <p:nvSpPr>
          <p:cNvPr id="5" name="Platshållare för datum 3">
            <a:extLst>
              <a:ext uri="{FF2B5EF4-FFF2-40B4-BE49-F238E27FC236}">
                <a16:creationId xmlns:a16="http://schemas.microsoft.com/office/drawing/2014/main" id="{6A59E03B-046E-4250-A1F2-0CD6097CBB77}"/>
              </a:ext>
            </a:extLst>
          </p:cNvPr>
          <p:cNvSpPr>
            <a:spLocks noGrp="1"/>
          </p:cNvSpPr>
          <p:nvPr>
            <p:ph type="dt" sz="half" idx="11"/>
          </p:nvPr>
        </p:nvSpPr>
        <p:spPr/>
        <p:txBody>
          <a:bodyPr/>
          <a:lstStyle>
            <a:lvl1pPr>
              <a:defRPr/>
            </a:lvl1pPr>
          </a:lstStyle>
          <a:p>
            <a:pPr>
              <a:defRPr/>
            </a:pPr>
            <a:fld id="{58A2A5DD-ACB0-4FD2-A315-D6D7DE6CB8FE}" type="datetime1">
              <a:rPr lang="sv-SE"/>
              <a:pPr>
                <a:defRPr/>
              </a:pPr>
              <a:t>2025-02-11</a:t>
            </a:fld>
            <a:endParaRPr lang="sv-SE"/>
          </a:p>
        </p:txBody>
      </p:sp>
      <p:sp>
        <p:nvSpPr>
          <p:cNvPr id="6" name="Platshållare för sidfot 4">
            <a:extLst>
              <a:ext uri="{FF2B5EF4-FFF2-40B4-BE49-F238E27FC236}">
                <a16:creationId xmlns:a16="http://schemas.microsoft.com/office/drawing/2014/main" id="{E77AA0F4-E95B-48E4-B8AC-B2048AC282E1}"/>
              </a:ext>
            </a:extLst>
          </p:cNvPr>
          <p:cNvSpPr>
            <a:spLocks noGrp="1"/>
          </p:cNvSpPr>
          <p:nvPr>
            <p:ph type="ftr" sz="quarter" idx="12"/>
          </p:nvPr>
        </p:nvSpPr>
        <p:spPr/>
        <p:txBody>
          <a:bodyPr/>
          <a:lstStyle>
            <a:lvl1pPr>
              <a:defRPr/>
            </a:lvl1pPr>
          </a:lstStyle>
          <a:p>
            <a:pPr>
              <a:defRPr/>
            </a:pPr>
            <a:endParaRPr lang="sv-SE"/>
          </a:p>
        </p:txBody>
      </p:sp>
    </p:spTree>
    <p:extLst>
      <p:ext uri="{BB962C8B-B14F-4D97-AF65-F5344CB8AC3E}">
        <p14:creationId xmlns:p14="http://schemas.microsoft.com/office/powerpoint/2010/main" val="6118213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Rubrikbild">
    <p:spTree>
      <p:nvGrpSpPr>
        <p:cNvPr id="1" name=""/>
        <p:cNvGrpSpPr/>
        <p:nvPr/>
      </p:nvGrpSpPr>
      <p:grpSpPr>
        <a:xfrm>
          <a:off x="0" y="0"/>
          <a:ext cx="0" cy="0"/>
          <a:chOff x="0" y="0"/>
          <a:chExt cx="0" cy="0"/>
        </a:xfrm>
      </p:grpSpPr>
      <p:sp>
        <p:nvSpPr>
          <p:cNvPr id="4" name="Rectangle 5">
            <a:extLst>
              <a:ext uri="{FF2B5EF4-FFF2-40B4-BE49-F238E27FC236}">
                <a16:creationId xmlns:a16="http://schemas.microsoft.com/office/drawing/2014/main" id="{77031EDE-AF6B-476E-8962-922A0EBFD553}"/>
              </a:ext>
            </a:extLst>
          </p:cNvPr>
          <p:cNvSpPr>
            <a:spLocks noGrp="1" noChangeArrowheads="1"/>
          </p:cNvSpPr>
          <p:nvPr>
            <p:ph type="dt" sz="half" idx="2"/>
          </p:nvPr>
        </p:nvSpPr>
        <p:spPr bwMode="auto">
          <a:xfrm>
            <a:off x="6400801" y="166688"/>
            <a:ext cx="2519363" cy="976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t" anchorCtr="0" compatLnSpc="1">
            <a:prstTxWarp prst="textNoShape">
              <a:avLst/>
            </a:prstTxWarp>
          </a:bodyPr>
          <a:lstStyle>
            <a:lvl1pPr algn="r">
              <a:spcBef>
                <a:spcPct val="0"/>
              </a:spcBef>
              <a:defRPr sz="675">
                <a:solidFill>
                  <a:schemeClr val="tx1"/>
                </a:solidFill>
              </a:defRPr>
            </a:lvl1pPr>
          </a:lstStyle>
          <a:p>
            <a:endParaRPr lang="sv-SE"/>
          </a:p>
        </p:txBody>
      </p:sp>
      <p:sp>
        <p:nvSpPr>
          <p:cNvPr id="5" name="Rectangle 6">
            <a:extLst>
              <a:ext uri="{FF2B5EF4-FFF2-40B4-BE49-F238E27FC236}">
                <a16:creationId xmlns:a16="http://schemas.microsoft.com/office/drawing/2014/main" id="{D8C989AC-9540-474B-ACE6-5890B3BA0445}"/>
              </a:ext>
            </a:extLst>
          </p:cNvPr>
          <p:cNvSpPr>
            <a:spLocks noGrp="1" noChangeArrowheads="1"/>
          </p:cNvSpPr>
          <p:nvPr>
            <p:ph type="ftr" sz="quarter" idx="3"/>
          </p:nvPr>
        </p:nvSpPr>
        <p:spPr bwMode="auto">
          <a:xfrm>
            <a:off x="6400801" y="492919"/>
            <a:ext cx="2519363" cy="976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t" anchorCtr="0" compatLnSpc="1">
            <a:prstTxWarp prst="textNoShape">
              <a:avLst/>
            </a:prstTxWarp>
          </a:bodyPr>
          <a:lstStyle>
            <a:lvl1pPr algn="r">
              <a:spcBef>
                <a:spcPct val="0"/>
              </a:spcBef>
              <a:defRPr sz="675">
                <a:solidFill>
                  <a:schemeClr val="tx1"/>
                </a:solidFill>
              </a:defRPr>
            </a:lvl1pPr>
          </a:lstStyle>
          <a:p>
            <a:endParaRPr lang="sv-SE"/>
          </a:p>
        </p:txBody>
      </p:sp>
      <p:sp>
        <p:nvSpPr>
          <p:cNvPr id="6" name="Rectangle 7">
            <a:extLst>
              <a:ext uri="{FF2B5EF4-FFF2-40B4-BE49-F238E27FC236}">
                <a16:creationId xmlns:a16="http://schemas.microsoft.com/office/drawing/2014/main" id="{8FB851DC-039D-4F34-B690-707A30CA5A29}"/>
              </a:ext>
            </a:extLst>
          </p:cNvPr>
          <p:cNvSpPr>
            <a:spLocks noGrp="1" noChangeArrowheads="1"/>
          </p:cNvSpPr>
          <p:nvPr>
            <p:ph type="sldNum" sz="quarter" idx="4"/>
          </p:nvPr>
        </p:nvSpPr>
        <p:spPr bwMode="auto">
          <a:xfrm>
            <a:off x="6400801" y="329804"/>
            <a:ext cx="2519363" cy="976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t" anchorCtr="0" compatLnSpc="1">
            <a:prstTxWarp prst="textNoShape">
              <a:avLst/>
            </a:prstTxWarp>
          </a:bodyPr>
          <a:lstStyle>
            <a:lvl1pPr algn="r">
              <a:spcBef>
                <a:spcPct val="0"/>
              </a:spcBef>
              <a:defRPr sz="675">
                <a:solidFill>
                  <a:schemeClr val="tx1"/>
                </a:solidFill>
              </a:defRPr>
            </a:lvl1pPr>
          </a:lstStyle>
          <a:p>
            <a:fld id="{1F692563-4797-4F42-B9C9-958D7B6B6611}" type="slidenum">
              <a:rPr lang="sv-SE" smtClean="0"/>
              <a:pPr/>
              <a:t>‹#›</a:t>
            </a:fld>
            <a:endParaRPr lang="sv-SE"/>
          </a:p>
        </p:txBody>
      </p:sp>
      <p:sp>
        <p:nvSpPr>
          <p:cNvPr id="9" name="Title 1">
            <a:extLst>
              <a:ext uri="{FF2B5EF4-FFF2-40B4-BE49-F238E27FC236}">
                <a16:creationId xmlns:a16="http://schemas.microsoft.com/office/drawing/2014/main" id="{583C3C86-1F00-4EC7-8E7E-4C7E52FE0992}"/>
              </a:ext>
            </a:extLst>
          </p:cNvPr>
          <p:cNvSpPr>
            <a:spLocks noGrp="1"/>
          </p:cNvSpPr>
          <p:nvPr>
            <p:ph type="ctrTitle"/>
          </p:nvPr>
        </p:nvSpPr>
        <p:spPr>
          <a:xfrm>
            <a:off x="685800" y="1598400"/>
            <a:ext cx="7772400" cy="1101600"/>
          </a:xfrm>
        </p:spPr>
        <p:txBody>
          <a:bodyPr anchor="b"/>
          <a:lstStyle>
            <a:lvl1pPr algn="ctr">
              <a:lnSpc>
                <a:spcPct val="130000"/>
              </a:lnSpc>
              <a:spcBef>
                <a:spcPts val="375"/>
              </a:spcBef>
              <a:spcAft>
                <a:spcPts val="150"/>
              </a:spcAft>
              <a:defRPr sz="2250"/>
            </a:lvl1pPr>
          </a:lstStyle>
          <a:p>
            <a:r>
              <a:rPr lang="sv-SE"/>
              <a:t>Klicka här för att ändra mall för rubrikformat</a:t>
            </a:r>
            <a:endParaRPr lang="en-US"/>
          </a:p>
        </p:txBody>
      </p:sp>
      <p:sp>
        <p:nvSpPr>
          <p:cNvPr id="10" name="Subtitle 2">
            <a:extLst>
              <a:ext uri="{FF2B5EF4-FFF2-40B4-BE49-F238E27FC236}">
                <a16:creationId xmlns:a16="http://schemas.microsoft.com/office/drawing/2014/main" id="{42703DA0-7503-495A-B499-352EFC0F4E21}"/>
              </a:ext>
            </a:extLst>
          </p:cNvPr>
          <p:cNvSpPr>
            <a:spLocks noGrp="1"/>
          </p:cNvSpPr>
          <p:nvPr>
            <p:ph type="subTitle" idx="1"/>
          </p:nvPr>
        </p:nvSpPr>
        <p:spPr>
          <a:xfrm>
            <a:off x="1371600" y="2916000"/>
            <a:ext cx="6400800" cy="1314900"/>
          </a:xfrm>
        </p:spPr>
        <p:txBody>
          <a:bodyPr/>
          <a:lstStyle>
            <a:lvl1pPr marL="0" indent="0" algn="ctr">
              <a:lnSpc>
                <a:spcPct val="130000"/>
              </a:lnSpc>
              <a:spcAft>
                <a:spcPts val="150"/>
              </a:spcAft>
              <a:buNone/>
              <a:defRPr sz="165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sv-SE"/>
              <a:t>Klicka här för att ändra mall för underrubrikformat</a:t>
            </a:r>
            <a:endParaRPr lang="en-US"/>
          </a:p>
        </p:txBody>
      </p:sp>
    </p:spTree>
    <p:extLst>
      <p:ext uri="{BB962C8B-B14F-4D97-AF65-F5344CB8AC3E}">
        <p14:creationId xmlns:p14="http://schemas.microsoft.com/office/powerpoint/2010/main" val="409349012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Rubrik och innehåll">
    <p:spTree>
      <p:nvGrpSpPr>
        <p:cNvPr id="1" name=""/>
        <p:cNvGrpSpPr/>
        <p:nvPr/>
      </p:nvGrpSpPr>
      <p:grpSpPr>
        <a:xfrm>
          <a:off x="0" y="0"/>
          <a:ext cx="0" cy="0"/>
          <a:chOff x="0" y="0"/>
          <a:chExt cx="0" cy="0"/>
        </a:xfrm>
      </p:grpSpPr>
      <p:sp>
        <p:nvSpPr>
          <p:cNvPr id="2" name="Rubrik 1"/>
          <p:cNvSpPr>
            <a:spLocks noGrp="1"/>
          </p:cNvSpPr>
          <p:nvPr>
            <p:ph type="title"/>
          </p:nvPr>
        </p:nvSpPr>
        <p:spPr>
          <a:xfrm>
            <a:off x="720001" y="810000"/>
            <a:ext cx="7700963" cy="627460"/>
          </a:xfrm>
          <a:prstGeom prst="rect">
            <a:avLst/>
          </a:prstGeom>
        </p:spPr>
        <p:txBody>
          <a:bodyPr/>
          <a:lstStyle>
            <a:lvl1pPr>
              <a:lnSpc>
                <a:spcPct val="100000"/>
              </a:lnSpc>
              <a:defRPr b="0">
                <a:solidFill>
                  <a:schemeClr val="accent4"/>
                </a:solidFill>
              </a:defRPr>
            </a:lvl1pPr>
          </a:lstStyle>
          <a:p>
            <a:r>
              <a:rPr lang="sv-SE"/>
              <a:t>Klicka här för att ändra mall för rubrikformat</a:t>
            </a:r>
            <a:endParaRPr lang="en-GB"/>
          </a:p>
        </p:txBody>
      </p:sp>
      <p:sp>
        <p:nvSpPr>
          <p:cNvPr id="6" name="Platshållare för innehåll 2"/>
          <p:cNvSpPr>
            <a:spLocks noGrp="1"/>
          </p:cNvSpPr>
          <p:nvPr>
            <p:ph idx="1"/>
          </p:nvPr>
        </p:nvSpPr>
        <p:spPr>
          <a:xfrm>
            <a:off x="720001" y="1619999"/>
            <a:ext cx="7700963" cy="2953800"/>
          </a:xfrm>
          <a:prstGeom prst="rect">
            <a:avLst/>
          </a:prstGeom>
        </p:spPr>
        <p:txBody>
          <a:bodyPr/>
          <a:lstStyle>
            <a:lvl1pPr marL="257175" indent="-257175" algn="l" rtl="0" eaLnBrk="1" fontAlgn="base" hangingPunct="1">
              <a:lnSpc>
                <a:spcPct val="130000"/>
              </a:lnSpc>
              <a:spcBef>
                <a:spcPts val="375"/>
              </a:spcBef>
              <a:spcAft>
                <a:spcPts val="150"/>
              </a:spcAft>
              <a:buFont typeface="Wingdings" pitchFamily="2" charset="2"/>
              <a:buChar char="§"/>
              <a:defRPr lang="sv-SE" sz="1650" baseline="0" dirty="0">
                <a:solidFill>
                  <a:schemeClr val="tx1"/>
                </a:solidFill>
                <a:latin typeface="+mn-lt"/>
                <a:ea typeface="+mn-ea"/>
                <a:cs typeface="+mn-cs"/>
              </a:defRPr>
            </a:lvl1pPr>
            <a:lvl2pPr marL="557213" indent="-214313" algn="l" rtl="0" eaLnBrk="1" fontAlgn="base" hangingPunct="1">
              <a:lnSpc>
                <a:spcPct val="120000"/>
              </a:lnSpc>
              <a:spcBef>
                <a:spcPts val="300"/>
              </a:spcBef>
              <a:spcAft>
                <a:spcPts val="75"/>
              </a:spcAft>
              <a:buChar char="–"/>
              <a:defRPr lang="sv-SE" sz="1500" baseline="0" dirty="0">
                <a:solidFill>
                  <a:schemeClr val="tx1"/>
                </a:solidFill>
                <a:latin typeface="+mn-lt"/>
                <a:ea typeface="+mn-ea"/>
              </a:defRPr>
            </a:lvl2pPr>
            <a:lvl3pPr marL="857250" indent="-157163" algn="l" rtl="0" eaLnBrk="1" fontAlgn="base" hangingPunct="1">
              <a:lnSpc>
                <a:spcPct val="120000"/>
              </a:lnSpc>
              <a:spcBef>
                <a:spcPts val="300"/>
              </a:spcBef>
              <a:spcAft>
                <a:spcPts val="75"/>
              </a:spcAft>
              <a:buFont typeface="Wingdings" pitchFamily="2" charset="2"/>
              <a:buChar char="§"/>
              <a:defRPr lang="sv-SE" sz="1200" baseline="0" dirty="0">
                <a:solidFill>
                  <a:schemeClr val="tx1"/>
                </a:solidFill>
                <a:latin typeface="+mn-lt"/>
                <a:ea typeface="+mn-ea"/>
              </a:defRPr>
            </a:lvl3pPr>
            <a:lvl4pPr marL="1200150" indent="-171450" algn="l" rtl="0" eaLnBrk="1" fontAlgn="base" hangingPunct="1">
              <a:lnSpc>
                <a:spcPct val="120000"/>
              </a:lnSpc>
              <a:spcBef>
                <a:spcPts val="300"/>
              </a:spcBef>
              <a:spcAft>
                <a:spcPts val="75"/>
              </a:spcAft>
              <a:buChar char="–"/>
              <a:defRPr lang="sv-SE" sz="1350" baseline="0" dirty="0">
                <a:solidFill>
                  <a:schemeClr val="tx1"/>
                </a:solidFill>
                <a:latin typeface="+mn-lt"/>
                <a:ea typeface="+mn-ea"/>
              </a:defRPr>
            </a:lvl4pPr>
            <a:lvl5pPr marL="1543050" indent="-171450" algn="l" rtl="0" eaLnBrk="1" fontAlgn="base" hangingPunct="1">
              <a:lnSpc>
                <a:spcPct val="120000"/>
              </a:lnSpc>
              <a:spcBef>
                <a:spcPts val="300"/>
              </a:spcBef>
              <a:spcAft>
                <a:spcPts val="75"/>
              </a:spcAft>
              <a:buChar char="»"/>
              <a:defRPr lang="sv-SE" sz="1350" baseline="0" dirty="0">
                <a:solidFill>
                  <a:schemeClr val="tx1"/>
                </a:solidFill>
                <a:latin typeface="+mn-lt"/>
                <a:ea typeface="+mn-ea"/>
              </a:defRPr>
            </a:lvl5pPr>
          </a:lstStyle>
          <a:p>
            <a:pPr marL="257175" lvl="0" indent="-257175" algn="l" rtl="0" eaLnBrk="1" fontAlgn="base" hangingPunct="1">
              <a:lnSpc>
                <a:spcPct val="130000"/>
              </a:lnSpc>
              <a:spcBef>
                <a:spcPts val="375"/>
              </a:spcBef>
              <a:spcAft>
                <a:spcPts val="150"/>
              </a:spcAft>
              <a:buFont typeface="Wingdings" pitchFamily="2" charset="2"/>
              <a:buChar char="§"/>
            </a:pPr>
            <a:r>
              <a:rPr lang="sv-SE"/>
              <a:t>Redigera format för bakgrundstext</a:t>
            </a:r>
          </a:p>
          <a:p>
            <a:pPr marL="257175" lvl="1" indent="-257175" algn="l" rtl="0" eaLnBrk="1" fontAlgn="base" hangingPunct="1">
              <a:lnSpc>
                <a:spcPct val="130000"/>
              </a:lnSpc>
              <a:spcBef>
                <a:spcPts val="375"/>
              </a:spcBef>
              <a:spcAft>
                <a:spcPts val="150"/>
              </a:spcAft>
              <a:buFont typeface="Wingdings" pitchFamily="2" charset="2"/>
              <a:buChar char="§"/>
            </a:pPr>
            <a:r>
              <a:rPr lang="sv-SE"/>
              <a:t>Nivå två</a:t>
            </a:r>
          </a:p>
          <a:p>
            <a:pPr marL="257175" lvl="2" indent="-257175" algn="l" rtl="0" eaLnBrk="1" fontAlgn="base" hangingPunct="1">
              <a:lnSpc>
                <a:spcPct val="130000"/>
              </a:lnSpc>
              <a:spcBef>
                <a:spcPts val="375"/>
              </a:spcBef>
              <a:spcAft>
                <a:spcPts val="150"/>
              </a:spcAft>
              <a:buFont typeface="Wingdings" pitchFamily="2" charset="2"/>
              <a:buChar char="§"/>
            </a:pPr>
            <a:r>
              <a:rPr lang="sv-SE"/>
              <a:t>Nivå tre</a:t>
            </a:r>
          </a:p>
          <a:p>
            <a:pPr marL="257175" lvl="3" indent="-257175" algn="l" rtl="0" eaLnBrk="1" fontAlgn="base" hangingPunct="1">
              <a:lnSpc>
                <a:spcPct val="130000"/>
              </a:lnSpc>
              <a:spcBef>
                <a:spcPts val="375"/>
              </a:spcBef>
              <a:spcAft>
                <a:spcPts val="150"/>
              </a:spcAft>
              <a:buFont typeface="Wingdings" pitchFamily="2" charset="2"/>
              <a:buChar char="§"/>
            </a:pPr>
            <a:r>
              <a:rPr lang="sv-SE"/>
              <a:t>Nivå fyra</a:t>
            </a:r>
          </a:p>
          <a:p>
            <a:pPr marL="257175" lvl="4" indent="-257175" algn="l" rtl="0" eaLnBrk="1" fontAlgn="base" hangingPunct="1">
              <a:lnSpc>
                <a:spcPct val="130000"/>
              </a:lnSpc>
              <a:spcBef>
                <a:spcPts val="375"/>
              </a:spcBef>
              <a:spcAft>
                <a:spcPts val="150"/>
              </a:spcAft>
              <a:buFont typeface="Wingdings" pitchFamily="2" charset="2"/>
              <a:buChar char="§"/>
            </a:pPr>
            <a:r>
              <a:rPr lang="sv-SE"/>
              <a:t>Nivå fem</a:t>
            </a:r>
          </a:p>
        </p:txBody>
      </p:sp>
      <p:sp>
        <p:nvSpPr>
          <p:cNvPr id="7" name="Rectangle 5">
            <a:extLst>
              <a:ext uri="{FF2B5EF4-FFF2-40B4-BE49-F238E27FC236}">
                <a16:creationId xmlns:a16="http://schemas.microsoft.com/office/drawing/2014/main" id="{32356E6F-63B9-4900-B702-AF38629379E2}"/>
              </a:ext>
            </a:extLst>
          </p:cNvPr>
          <p:cNvSpPr>
            <a:spLocks noGrp="1" noChangeArrowheads="1"/>
          </p:cNvSpPr>
          <p:nvPr>
            <p:ph type="dt" sz="half" idx="2"/>
          </p:nvPr>
        </p:nvSpPr>
        <p:spPr bwMode="auto">
          <a:xfrm>
            <a:off x="6400801" y="166688"/>
            <a:ext cx="2519363" cy="976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t" anchorCtr="0" compatLnSpc="1">
            <a:prstTxWarp prst="textNoShape">
              <a:avLst/>
            </a:prstTxWarp>
          </a:bodyPr>
          <a:lstStyle>
            <a:lvl1pPr algn="r">
              <a:spcBef>
                <a:spcPct val="0"/>
              </a:spcBef>
              <a:defRPr sz="675">
                <a:solidFill>
                  <a:schemeClr val="tx1"/>
                </a:solidFill>
              </a:defRPr>
            </a:lvl1pPr>
          </a:lstStyle>
          <a:p>
            <a:endParaRPr lang="sv-SE"/>
          </a:p>
        </p:txBody>
      </p:sp>
      <p:sp>
        <p:nvSpPr>
          <p:cNvPr id="8" name="Rectangle 6">
            <a:extLst>
              <a:ext uri="{FF2B5EF4-FFF2-40B4-BE49-F238E27FC236}">
                <a16:creationId xmlns:a16="http://schemas.microsoft.com/office/drawing/2014/main" id="{CB0015B6-1A42-4BCC-B214-DD09B43E63CB}"/>
              </a:ext>
            </a:extLst>
          </p:cNvPr>
          <p:cNvSpPr>
            <a:spLocks noGrp="1" noChangeArrowheads="1"/>
          </p:cNvSpPr>
          <p:nvPr>
            <p:ph type="ftr" sz="quarter" idx="3"/>
          </p:nvPr>
        </p:nvSpPr>
        <p:spPr bwMode="auto">
          <a:xfrm>
            <a:off x="6400801" y="492919"/>
            <a:ext cx="2519363" cy="976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t" anchorCtr="0" compatLnSpc="1">
            <a:prstTxWarp prst="textNoShape">
              <a:avLst/>
            </a:prstTxWarp>
          </a:bodyPr>
          <a:lstStyle>
            <a:lvl1pPr algn="r">
              <a:spcBef>
                <a:spcPct val="0"/>
              </a:spcBef>
              <a:defRPr sz="675">
                <a:solidFill>
                  <a:schemeClr val="tx1"/>
                </a:solidFill>
              </a:defRPr>
            </a:lvl1pPr>
          </a:lstStyle>
          <a:p>
            <a:endParaRPr lang="sv-SE"/>
          </a:p>
        </p:txBody>
      </p:sp>
      <p:sp>
        <p:nvSpPr>
          <p:cNvPr id="9" name="Rectangle 7">
            <a:extLst>
              <a:ext uri="{FF2B5EF4-FFF2-40B4-BE49-F238E27FC236}">
                <a16:creationId xmlns:a16="http://schemas.microsoft.com/office/drawing/2014/main" id="{8972479F-031D-4A7C-B099-209E6D42820C}"/>
              </a:ext>
            </a:extLst>
          </p:cNvPr>
          <p:cNvSpPr>
            <a:spLocks noGrp="1" noChangeArrowheads="1"/>
          </p:cNvSpPr>
          <p:nvPr>
            <p:ph type="sldNum" sz="quarter" idx="4"/>
          </p:nvPr>
        </p:nvSpPr>
        <p:spPr bwMode="auto">
          <a:xfrm>
            <a:off x="6400801" y="329804"/>
            <a:ext cx="2519363" cy="976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t" anchorCtr="0" compatLnSpc="1">
            <a:prstTxWarp prst="textNoShape">
              <a:avLst/>
            </a:prstTxWarp>
          </a:bodyPr>
          <a:lstStyle>
            <a:lvl1pPr algn="r">
              <a:spcBef>
                <a:spcPct val="0"/>
              </a:spcBef>
              <a:defRPr sz="675">
                <a:solidFill>
                  <a:schemeClr val="tx1"/>
                </a:solidFill>
              </a:defRPr>
            </a:lvl1pPr>
          </a:lstStyle>
          <a:p>
            <a:fld id="{1F692563-4797-4F42-B9C9-958D7B6B6611}" type="slidenum">
              <a:rPr lang="sv-SE" smtClean="0"/>
              <a:pPr/>
              <a:t>‹#›</a:t>
            </a:fld>
            <a:endParaRPr lang="sv-SE"/>
          </a:p>
        </p:txBody>
      </p:sp>
    </p:spTree>
    <p:extLst>
      <p:ext uri="{BB962C8B-B14F-4D97-AF65-F5344CB8AC3E}">
        <p14:creationId xmlns:p14="http://schemas.microsoft.com/office/powerpoint/2010/main" val="414771750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vå delar">
    <p:spTree>
      <p:nvGrpSpPr>
        <p:cNvPr id="1" name=""/>
        <p:cNvGrpSpPr/>
        <p:nvPr/>
      </p:nvGrpSpPr>
      <p:grpSpPr>
        <a:xfrm>
          <a:off x="0" y="0"/>
          <a:ext cx="0" cy="0"/>
          <a:chOff x="0" y="0"/>
          <a:chExt cx="0" cy="0"/>
        </a:xfrm>
      </p:grpSpPr>
      <p:sp>
        <p:nvSpPr>
          <p:cNvPr id="2" name="Rubrik 1"/>
          <p:cNvSpPr>
            <a:spLocks noGrp="1"/>
          </p:cNvSpPr>
          <p:nvPr>
            <p:ph type="title"/>
          </p:nvPr>
        </p:nvSpPr>
        <p:spPr>
          <a:xfrm>
            <a:off x="720001" y="810000"/>
            <a:ext cx="7700963" cy="627460"/>
          </a:xfrm>
          <a:prstGeom prst="rect">
            <a:avLst/>
          </a:prstGeom>
        </p:spPr>
        <p:txBody>
          <a:bodyPr/>
          <a:lstStyle>
            <a:lvl1pPr>
              <a:lnSpc>
                <a:spcPct val="100000"/>
              </a:lnSpc>
              <a:defRPr b="0">
                <a:solidFill>
                  <a:schemeClr val="accent4"/>
                </a:solidFill>
              </a:defRPr>
            </a:lvl1pPr>
          </a:lstStyle>
          <a:p>
            <a:r>
              <a:rPr lang="sv-SE"/>
              <a:t>Klicka här för att ändra mall för rubrikformat</a:t>
            </a:r>
            <a:endParaRPr lang="en-GB"/>
          </a:p>
        </p:txBody>
      </p:sp>
      <p:sp>
        <p:nvSpPr>
          <p:cNvPr id="6" name="Platshållare för innehåll 2"/>
          <p:cNvSpPr>
            <a:spLocks noGrp="1"/>
          </p:cNvSpPr>
          <p:nvPr>
            <p:ph idx="1"/>
          </p:nvPr>
        </p:nvSpPr>
        <p:spPr>
          <a:xfrm>
            <a:off x="720000" y="1619999"/>
            <a:ext cx="3780000" cy="2953800"/>
          </a:xfrm>
          <a:prstGeom prst="rect">
            <a:avLst/>
          </a:prstGeom>
        </p:spPr>
        <p:txBody>
          <a:bodyPr/>
          <a:lstStyle>
            <a:lvl1pPr marL="257175" indent="-257175" algn="l" rtl="0" eaLnBrk="1" fontAlgn="base" hangingPunct="1">
              <a:lnSpc>
                <a:spcPct val="130000"/>
              </a:lnSpc>
              <a:spcBef>
                <a:spcPts val="375"/>
              </a:spcBef>
              <a:spcAft>
                <a:spcPts val="150"/>
              </a:spcAft>
              <a:buFont typeface="Wingdings" pitchFamily="2" charset="2"/>
              <a:buChar char="§"/>
              <a:defRPr lang="sv-SE" sz="1650" baseline="0" dirty="0">
                <a:solidFill>
                  <a:schemeClr val="tx1"/>
                </a:solidFill>
                <a:latin typeface="+mn-lt"/>
                <a:ea typeface="+mn-ea"/>
                <a:cs typeface="+mn-cs"/>
              </a:defRPr>
            </a:lvl1pPr>
            <a:lvl2pPr marL="557213" indent="-214313" algn="l" rtl="0" eaLnBrk="1" fontAlgn="base" hangingPunct="1">
              <a:lnSpc>
                <a:spcPct val="120000"/>
              </a:lnSpc>
              <a:spcBef>
                <a:spcPts val="300"/>
              </a:spcBef>
              <a:spcAft>
                <a:spcPts val="75"/>
              </a:spcAft>
              <a:buChar char="–"/>
              <a:defRPr lang="sv-SE" sz="1500" baseline="0" dirty="0">
                <a:solidFill>
                  <a:schemeClr val="tx1"/>
                </a:solidFill>
                <a:latin typeface="+mn-lt"/>
                <a:ea typeface="+mn-ea"/>
              </a:defRPr>
            </a:lvl2pPr>
            <a:lvl3pPr marL="857250" indent="-157163" algn="l" rtl="0" eaLnBrk="1" fontAlgn="base" hangingPunct="1">
              <a:lnSpc>
                <a:spcPct val="120000"/>
              </a:lnSpc>
              <a:spcBef>
                <a:spcPts val="300"/>
              </a:spcBef>
              <a:spcAft>
                <a:spcPts val="75"/>
              </a:spcAft>
              <a:buFont typeface="Wingdings" pitchFamily="2" charset="2"/>
              <a:buChar char="§"/>
              <a:defRPr lang="sv-SE" sz="1200" baseline="0" dirty="0">
                <a:solidFill>
                  <a:schemeClr val="tx1"/>
                </a:solidFill>
                <a:latin typeface="+mn-lt"/>
                <a:ea typeface="+mn-ea"/>
              </a:defRPr>
            </a:lvl3pPr>
            <a:lvl4pPr marL="1200150" indent="-171450" algn="l" rtl="0" eaLnBrk="1" fontAlgn="base" hangingPunct="1">
              <a:lnSpc>
                <a:spcPct val="120000"/>
              </a:lnSpc>
              <a:spcBef>
                <a:spcPts val="300"/>
              </a:spcBef>
              <a:spcAft>
                <a:spcPts val="75"/>
              </a:spcAft>
              <a:buChar char="–"/>
              <a:defRPr lang="sv-SE" sz="1350" baseline="0" dirty="0">
                <a:solidFill>
                  <a:schemeClr val="tx1"/>
                </a:solidFill>
                <a:latin typeface="+mn-lt"/>
                <a:ea typeface="+mn-ea"/>
              </a:defRPr>
            </a:lvl4pPr>
            <a:lvl5pPr marL="1543050" indent="-171450" algn="l" rtl="0" eaLnBrk="1" fontAlgn="base" hangingPunct="1">
              <a:lnSpc>
                <a:spcPct val="120000"/>
              </a:lnSpc>
              <a:spcBef>
                <a:spcPts val="300"/>
              </a:spcBef>
              <a:spcAft>
                <a:spcPts val="75"/>
              </a:spcAft>
              <a:buChar char="»"/>
              <a:defRPr lang="sv-SE" sz="1350" baseline="0" dirty="0">
                <a:solidFill>
                  <a:schemeClr val="tx1"/>
                </a:solidFill>
                <a:latin typeface="+mn-lt"/>
                <a:ea typeface="+mn-ea"/>
              </a:defRPr>
            </a:lvl5pPr>
          </a:lstStyle>
          <a:p>
            <a:pPr marL="257175" lvl="0" indent="-257175" algn="l" rtl="0" eaLnBrk="1" fontAlgn="base" hangingPunct="1">
              <a:lnSpc>
                <a:spcPct val="130000"/>
              </a:lnSpc>
              <a:spcBef>
                <a:spcPts val="375"/>
              </a:spcBef>
              <a:spcAft>
                <a:spcPts val="150"/>
              </a:spcAft>
              <a:buFont typeface="Wingdings" pitchFamily="2" charset="2"/>
              <a:buChar char="§"/>
            </a:pPr>
            <a:r>
              <a:rPr lang="sv-SE"/>
              <a:t>Redigera format för bakgrundstext</a:t>
            </a:r>
          </a:p>
          <a:p>
            <a:pPr marL="257175" lvl="1" indent="-257175" algn="l" rtl="0" eaLnBrk="1" fontAlgn="base" hangingPunct="1">
              <a:lnSpc>
                <a:spcPct val="130000"/>
              </a:lnSpc>
              <a:spcBef>
                <a:spcPts val="375"/>
              </a:spcBef>
              <a:spcAft>
                <a:spcPts val="150"/>
              </a:spcAft>
              <a:buFont typeface="Wingdings" pitchFamily="2" charset="2"/>
              <a:buChar char="§"/>
            </a:pPr>
            <a:r>
              <a:rPr lang="sv-SE"/>
              <a:t>Nivå två</a:t>
            </a:r>
          </a:p>
          <a:p>
            <a:pPr marL="257175" lvl="2" indent="-257175" algn="l" rtl="0" eaLnBrk="1" fontAlgn="base" hangingPunct="1">
              <a:lnSpc>
                <a:spcPct val="130000"/>
              </a:lnSpc>
              <a:spcBef>
                <a:spcPts val="375"/>
              </a:spcBef>
              <a:spcAft>
                <a:spcPts val="150"/>
              </a:spcAft>
              <a:buFont typeface="Wingdings" pitchFamily="2" charset="2"/>
              <a:buChar char="§"/>
            </a:pPr>
            <a:r>
              <a:rPr lang="sv-SE"/>
              <a:t>Nivå tre</a:t>
            </a:r>
          </a:p>
          <a:p>
            <a:pPr marL="257175" lvl="3" indent="-257175" algn="l" rtl="0" eaLnBrk="1" fontAlgn="base" hangingPunct="1">
              <a:lnSpc>
                <a:spcPct val="130000"/>
              </a:lnSpc>
              <a:spcBef>
                <a:spcPts val="375"/>
              </a:spcBef>
              <a:spcAft>
                <a:spcPts val="150"/>
              </a:spcAft>
              <a:buFont typeface="Wingdings" pitchFamily="2" charset="2"/>
              <a:buChar char="§"/>
            </a:pPr>
            <a:r>
              <a:rPr lang="sv-SE"/>
              <a:t>Nivå fyra</a:t>
            </a:r>
          </a:p>
          <a:p>
            <a:pPr marL="257175" lvl="4" indent="-257175" algn="l" rtl="0" eaLnBrk="1" fontAlgn="base" hangingPunct="1">
              <a:lnSpc>
                <a:spcPct val="130000"/>
              </a:lnSpc>
              <a:spcBef>
                <a:spcPts val="375"/>
              </a:spcBef>
              <a:spcAft>
                <a:spcPts val="150"/>
              </a:spcAft>
              <a:buFont typeface="Wingdings" pitchFamily="2" charset="2"/>
              <a:buChar char="§"/>
            </a:pPr>
            <a:r>
              <a:rPr lang="sv-SE"/>
              <a:t>Nivå fem</a:t>
            </a:r>
          </a:p>
        </p:txBody>
      </p:sp>
      <p:sp>
        <p:nvSpPr>
          <p:cNvPr id="7" name="Rectangle 5">
            <a:extLst>
              <a:ext uri="{FF2B5EF4-FFF2-40B4-BE49-F238E27FC236}">
                <a16:creationId xmlns:a16="http://schemas.microsoft.com/office/drawing/2014/main" id="{32356E6F-63B9-4900-B702-AF38629379E2}"/>
              </a:ext>
            </a:extLst>
          </p:cNvPr>
          <p:cNvSpPr>
            <a:spLocks noGrp="1" noChangeArrowheads="1"/>
          </p:cNvSpPr>
          <p:nvPr>
            <p:ph type="dt" sz="half" idx="2"/>
          </p:nvPr>
        </p:nvSpPr>
        <p:spPr bwMode="auto">
          <a:xfrm>
            <a:off x="6400801" y="166688"/>
            <a:ext cx="2519363" cy="976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t" anchorCtr="0" compatLnSpc="1">
            <a:prstTxWarp prst="textNoShape">
              <a:avLst/>
            </a:prstTxWarp>
          </a:bodyPr>
          <a:lstStyle>
            <a:lvl1pPr algn="r">
              <a:spcBef>
                <a:spcPct val="0"/>
              </a:spcBef>
              <a:defRPr sz="675">
                <a:solidFill>
                  <a:schemeClr val="tx1"/>
                </a:solidFill>
              </a:defRPr>
            </a:lvl1pPr>
          </a:lstStyle>
          <a:p>
            <a:endParaRPr lang="sv-SE"/>
          </a:p>
        </p:txBody>
      </p:sp>
      <p:sp>
        <p:nvSpPr>
          <p:cNvPr id="8" name="Rectangle 6">
            <a:extLst>
              <a:ext uri="{FF2B5EF4-FFF2-40B4-BE49-F238E27FC236}">
                <a16:creationId xmlns:a16="http://schemas.microsoft.com/office/drawing/2014/main" id="{CB0015B6-1A42-4BCC-B214-DD09B43E63CB}"/>
              </a:ext>
            </a:extLst>
          </p:cNvPr>
          <p:cNvSpPr>
            <a:spLocks noGrp="1" noChangeArrowheads="1"/>
          </p:cNvSpPr>
          <p:nvPr>
            <p:ph type="ftr" sz="quarter" idx="3"/>
          </p:nvPr>
        </p:nvSpPr>
        <p:spPr bwMode="auto">
          <a:xfrm>
            <a:off x="6400801" y="492919"/>
            <a:ext cx="2519363" cy="976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t" anchorCtr="0" compatLnSpc="1">
            <a:prstTxWarp prst="textNoShape">
              <a:avLst/>
            </a:prstTxWarp>
          </a:bodyPr>
          <a:lstStyle>
            <a:lvl1pPr algn="r">
              <a:spcBef>
                <a:spcPct val="0"/>
              </a:spcBef>
              <a:defRPr sz="675">
                <a:solidFill>
                  <a:schemeClr val="tx1"/>
                </a:solidFill>
              </a:defRPr>
            </a:lvl1pPr>
          </a:lstStyle>
          <a:p>
            <a:endParaRPr lang="sv-SE"/>
          </a:p>
        </p:txBody>
      </p:sp>
      <p:sp>
        <p:nvSpPr>
          <p:cNvPr id="9" name="Rectangle 7">
            <a:extLst>
              <a:ext uri="{FF2B5EF4-FFF2-40B4-BE49-F238E27FC236}">
                <a16:creationId xmlns:a16="http://schemas.microsoft.com/office/drawing/2014/main" id="{8972479F-031D-4A7C-B099-209E6D42820C}"/>
              </a:ext>
            </a:extLst>
          </p:cNvPr>
          <p:cNvSpPr>
            <a:spLocks noGrp="1" noChangeArrowheads="1"/>
          </p:cNvSpPr>
          <p:nvPr>
            <p:ph type="sldNum" sz="quarter" idx="4"/>
          </p:nvPr>
        </p:nvSpPr>
        <p:spPr bwMode="auto">
          <a:xfrm>
            <a:off x="6400801" y="329804"/>
            <a:ext cx="2519363" cy="976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t" anchorCtr="0" compatLnSpc="1">
            <a:prstTxWarp prst="textNoShape">
              <a:avLst/>
            </a:prstTxWarp>
          </a:bodyPr>
          <a:lstStyle>
            <a:lvl1pPr algn="r">
              <a:spcBef>
                <a:spcPct val="0"/>
              </a:spcBef>
              <a:defRPr sz="675">
                <a:solidFill>
                  <a:schemeClr val="tx1"/>
                </a:solidFill>
              </a:defRPr>
            </a:lvl1pPr>
          </a:lstStyle>
          <a:p>
            <a:fld id="{1F692563-4797-4F42-B9C9-958D7B6B6611}" type="slidenum">
              <a:rPr lang="sv-SE" smtClean="0"/>
              <a:pPr/>
              <a:t>‹#›</a:t>
            </a:fld>
            <a:endParaRPr lang="sv-SE"/>
          </a:p>
        </p:txBody>
      </p:sp>
      <p:sp>
        <p:nvSpPr>
          <p:cNvPr id="10" name="Platshållare för innehåll 2">
            <a:extLst>
              <a:ext uri="{FF2B5EF4-FFF2-40B4-BE49-F238E27FC236}">
                <a16:creationId xmlns:a16="http://schemas.microsoft.com/office/drawing/2014/main" id="{24229687-9537-45E1-8825-DC692AD2B80E}"/>
              </a:ext>
            </a:extLst>
          </p:cNvPr>
          <p:cNvSpPr>
            <a:spLocks noGrp="1"/>
          </p:cNvSpPr>
          <p:nvPr>
            <p:ph idx="10"/>
          </p:nvPr>
        </p:nvSpPr>
        <p:spPr>
          <a:xfrm>
            <a:off x="4639725" y="1620000"/>
            <a:ext cx="3780000" cy="2953800"/>
          </a:xfrm>
          <a:prstGeom prst="rect">
            <a:avLst/>
          </a:prstGeom>
        </p:spPr>
        <p:txBody>
          <a:bodyPr/>
          <a:lstStyle>
            <a:lvl1pPr marL="257175" indent="-257175" algn="l" rtl="0" eaLnBrk="1" fontAlgn="base" hangingPunct="1">
              <a:lnSpc>
                <a:spcPct val="130000"/>
              </a:lnSpc>
              <a:spcBef>
                <a:spcPts val="375"/>
              </a:spcBef>
              <a:spcAft>
                <a:spcPts val="150"/>
              </a:spcAft>
              <a:buFont typeface="Wingdings" pitchFamily="2" charset="2"/>
              <a:buChar char="§"/>
              <a:defRPr lang="sv-SE" sz="1650" baseline="0" dirty="0">
                <a:solidFill>
                  <a:schemeClr val="tx1"/>
                </a:solidFill>
                <a:latin typeface="+mn-lt"/>
                <a:ea typeface="+mn-ea"/>
                <a:cs typeface="+mn-cs"/>
              </a:defRPr>
            </a:lvl1pPr>
            <a:lvl2pPr marL="557213" indent="-214313" algn="l" rtl="0" eaLnBrk="1" fontAlgn="base" hangingPunct="1">
              <a:lnSpc>
                <a:spcPct val="120000"/>
              </a:lnSpc>
              <a:spcBef>
                <a:spcPts val="300"/>
              </a:spcBef>
              <a:spcAft>
                <a:spcPts val="75"/>
              </a:spcAft>
              <a:buChar char="–"/>
              <a:defRPr lang="sv-SE" sz="1500" baseline="0" dirty="0">
                <a:solidFill>
                  <a:schemeClr val="tx1"/>
                </a:solidFill>
                <a:latin typeface="+mn-lt"/>
                <a:ea typeface="+mn-ea"/>
              </a:defRPr>
            </a:lvl2pPr>
            <a:lvl3pPr marL="857250" indent="-157163" algn="l" rtl="0" eaLnBrk="1" fontAlgn="base" hangingPunct="1">
              <a:lnSpc>
                <a:spcPct val="120000"/>
              </a:lnSpc>
              <a:spcBef>
                <a:spcPts val="300"/>
              </a:spcBef>
              <a:spcAft>
                <a:spcPts val="75"/>
              </a:spcAft>
              <a:buFont typeface="Wingdings" pitchFamily="2" charset="2"/>
              <a:buChar char="§"/>
              <a:defRPr lang="sv-SE" sz="1200" baseline="0" dirty="0">
                <a:solidFill>
                  <a:schemeClr val="tx1"/>
                </a:solidFill>
                <a:latin typeface="+mn-lt"/>
                <a:ea typeface="+mn-ea"/>
              </a:defRPr>
            </a:lvl3pPr>
            <a:lvl4pPr marL="1200150" indent="-171450" algn="l" rtl="0" eaLnBrk="1" fontAlgn="base" hangingPunct="1">
              <a:lnSpc>
                <a:spcPct val="120000"/>
              </a:lnSpc>
              <a:spcBef>
                <a:spcPts val="300"/>
              </a:spcBef>
              <a:spcAft>
                <a:spcPts val="75"/>
              </a:spcAft>
              <a:buChar char="–"/>
              <a:defRPr lang="sv-SE" sz="1350" baseline="0" dirty="0">
                <a:solidFill>
                  <a:schemeClr val="tx1"/>
                </a:solidFill>
                <a:latin typeface="+mn-lt"/>
                <a:ea typeface="+mn-ea"/>
              </a:defRPr>
            </a:lvl4pPr>
            <a:lvl5pPr marL="1543050" indent="-171450" algn="l" rtl="0" eaLnBrk="1" fontAlgn="base" hangingPunct="1">
              <a:lnSpc>
                <a:spcPct val="120000"/>
              </a:lnSpc>
              <a:spcBef>
                <a:spcPts val="300"/>
              </a:spcBef>
              <a:spcAft>
                <a:spcPts val="75"/>
              </a:spcAft>
              <a:buChar char="»"/>
              <a:defRPr lang="sv-SE" sz="1350" baseline="0" dirty="0">
                <a:solidFill>
                  <a:schemeClr val="tx1"/>
                </a:solidFill>
                <a:latin typeface="+mn-lt"/>
                <a:ea typeface="+mn-ea"/>
              </a:defRPr>
            </a:lvl5pPr>
          </a:lstStyle>
          <a:p>
            <a:pPr marL="257175" lvl="0" indent="-257175" algn="l" rtl="0" eaLnBrk="1" fontAlgn="base" hangingPunct="1">
              <a:lnSpc>
                <a:spcPct val="130000"/>
              </a:lnSpc>
              <a:spcBef>
                <a:spcPts val="375"/>
              </a:spcBef>
              <a:spcAft>
                <a:spcPts val="150"/>
              </a:spcAft>
              <a:buFont typeface="Wingdings" pitchFamily="2" charset="2"/>
              <a:buChar char="§"/>
            </a:pPr>
            <a:r>
              <a:rPr lang="sv-SE"/>
              <a:t>Redigera format för bakgrundstext</a:t>
            </a:r>
          </a:p>
          <a:p>
            <a:pPr marL="257175" lvl="1" indent="-257175" algn="l" rtl="0" eaLnBrk="1" fontAlgn="base" hangingPunct="1">
              <a:lnSpc>
                <a:spcPct val="130000"/>
              </a:lnSpc>
              <a:spcBef>
                <a:spcPts val="375"/>
              </a:spcBef>
              <a:spcAft>
                <a:spcPts val="150"/>
              </a:spcAft>
              <a:buFont typeface="Wingdings" pitchFamily="2" charset="2"/>
              <a:buChar char="§"/>
            </a:pPr>
            <a:r>
              <a:rPr lang="sv-SE"/>
              <a:t>Nivå två</a:t>
            </a:r>
          </a:p>
          <a:p>
            <a:pPr marL="257175" lvl="2" indent="-257175" algn="l" rtl="0" eaLnBrk="1" fontAlgn="base" hangingPunct="1">
              <a:lnSpc>
                <a:spcPct val="130000"/>
              </a:lnSpc>
              <a:spcBef>
                <a:spcPts val="375"/>
              </a:spcBef>
              <a:spcAft>
                <a:spcPts val="150"/>
              </a:spcAft>
              <a:buFont typeface="Wingdings" pitchFamily="2" charset="2"/>
              <a:buChar char="§"/>
            </a:pPr>
            <a:r>
              <a:rPr lang="sv-SE"/>
              <a:t>Nivå tre</a:t>
            </a:r>
          </a:p>
          <a:p>
            <a:pPr marL="257175" lvl="3" indent="-257175" algn="l" rtl="0" eaLnBrk="1" fontAlgn="base" hangingPunct="1">
              <a:lnSpc>
                <a:spcPct val="130000"/>
              </a:lnSpc>
              <a:spcBef>
                <a:spcPts val="375"/>
              </a:spcBef>
              <a:spcAft>
                <a:spcPts val="150"/>
              </a:spcAft>
              <a:buFont typeface="Wingdings" pitchFamily="2" charset="2"/>
              <a:buChar char="§"/>
            </a:pPr>
            <a:r>
              <a:rPr lang="sv-SE"/>
              <a:t>Nivå fyra</a:t>
            </a:r>
          </a:p>
          <a:p>
            <a:pPr marL="257175" lvl="4" indent="-257175" algn="l" rtl="0" eaLnBrk="1" fontAlgn="base" hangingPunct="1">
              <a:lnSpc>
                <a:spcPct val="130000"/>
              </a:lnSpc>
              <a:spcBef>
                <a:spcPts val="375"/>
              </a:spcBef>
              <a:spcAft>
                <a:spcPts val="150"/>
              </a:spcAft>
              <a:buFont typeface="Wingdings" pitchFamily="2" charset="2"/>
              <a:buChar char="§"/>
            </a:pPr>
            <a:r>
              <a:rPr lang="sv-SE"/>
              <a:t>Nivå fem</a:t>
            </a:r>
          </a:p>
        </p:txBody>
      </p:sp>
    </p:spTree>
    <p:extLst>
      <p:ext uri="{BB962C8B-B14F-4D97-AF65-F5344CB8AC3E}">
        <p14:creationId xmlns:p14="http://schemas.microsoft.com/office/powerpoint/2010/main" val="1399144886"/>
      </p:ext>
    </p:extLst>
  </p:cSld>
  <p:clrMapOvr>
    <a:masterClrMapping/>
  </p:clrMapOvr>
  <p:extLst>
    <p:ext uri="{DCECCB84-F9BA-43D5-87BE-67443E8EF086}">
      <p15:sldGuideLst xmlns:p15="http://schemas.microsoft.com/office/powerpoint/2012/main">
        <p15:guide id="1" orient="horz" pos="2160">
          <p15:clr>
            <a:srgbClr val="FBAE40"/>
          </p15:clr>
        </p15:guide>
        <p15:guide id="2" pos="5307">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Endast rubrik">
    <p:spTree>
      <p:nvGrpSpPr>
        <p:cNvPr id="1" name=""/>
        <p:cNvGrpSpPr/>
        <p:nvPr/>
      </p:nvGrpSpPr>
      <p:grpSpPr>
        <a:xfrm>
          <a:off x="0" y="0"/>
          <a:ext cx="0" cy="0"/>
          <a:chOff x="0" y="0"/>
          <a:chExt cx="0" cy="0"/>
        </a:xfrm>
      </p:grpSpPr>
      <p:sp>
        <p:nvSpPr>
          <p:cNvPr id="6" name="Rubrik 1"/>
          <p:cNvSpPr>
            <a:spLocks noGrp="1"/>
          </p:cNvSpPr>
          <p:nvPr>
            <p:ph type="title"/>
          </p:nvPr>
        </p:nvSpPr>
        <p:spPr>
          <a:xfrm>
            <a:off x="720001" y="810000"/>
            <a:ext cx="7700963" cy="627460"/>
          </a:xfrm>
          <a:prstGeom prst="rect">
            <a:avLst/>
          </a:prstGeom>
        </p:spPr>
        <p:txBody>
          <a:bodyPr/>
          <a:lstStyle/>
          <a:p>
            <a:r>
              <a:rPr lang="sv-SE"/>
              <a:t>Klicka här för att ändra mall för rubrikformat</a:t>
            </a:r>
            <a:endParaRPr lang="en-GB"/>
          </a:p>
        </p:txBody>
      </p:sp>
      <p:sp>
        <p:nvSpPr>
          <p:cNvPr id="7" name="Rectangle 5">
            <a:extLst>
              <a:ext uri="{FF2B5EF4-FFF2-40B4-BE49-F238E27FC236}">
                <a16:creationId xmlns:a16="http://schemas.microsoft.com/office/drawing/2014/main" id="{80CD3AFE-22EF-4B44-9E4D-C6241CD67235}"/>
              </a:ext>
            </a:extLst>
          </p:cNvPr>
          <p:cNvSpPr>
            <a:spLocks noGrp="1" noChangeArrowheads="1"/>
          </p:cNvSpPr>
          <p:nvPr>
            <p:ph type="dt" sz="half" idx="2"/>
          </p:nvPr>
        </p:nvSpPr>
        <p:spPr bwMode="auto">
          <a:xfrm>
            <a:off x="6400801" y="166688"/>
            <a:ext cx="2519363" cy="976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t" anchorCtr="0" compatLnSpc="1">
            <a:prstTxWarp prst="textNoShape">
              <a:avLst/>
            </a:prstTxWarp>
          </a:bodyPr>
          <a:lstStyle>
            <a:lvl1pPr algn="r">
              <a:spcBef>
                <a:spcPct val="0"/>
              </a:spcBef>
              <a:defRPr sz="675">
                <a:solidFill>
                  <a:schemeClr val="tx1"/>
                </a:solidFill>
              </a:defRPr>
            </a:lvl1pPr>
          </a:lstStyle>
          <a:p>
            <a:endParaRPr lang="sv-SE"/>
          </a:p>
        </p:txBody>
      </p:sp>
      <p:sp>
        <p:nvSpPr>
          <p:cNvPr id="8" name="Rectangle 6">
            <a:extLst>
              <a:ext uri="{FF2B5EF4-FFF2-40B4-BE49-F238E27FC236}">
                <a16:creationId xmlns:a16="http://schemas.microsoft.com/office/drawing/2014/main" id="{67B51F11-BD18-4396-B003-835FA3DC3476}"/>
              </a:ext>
            </a:extLst>
          </p:cNvPr>
          <p:cNvSpPr>
            <a:spLocks noGrp="1" noChangeArrowheads="1"/>
          </p:cNvSpPr>
          <p:nvPr>
            <p:ph type="ftr" sz="quarter" idx="3"/>
          </p:nvPr>
        </p:nvSpPr>
        <p:spPr bwMode="auto">
          <a:xfrm>
            <a:off x="6400801" y="492919"/>
            <a:ext cx="2519363" cy="976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t" anchorCtr="0" compatLnSpc="1">
            <a:prstTxWarp prst="textNoShape">
              <a:avLst/>
            </a:prstTxWarp>
          </a:bodyPr>
          <a:lstStyle>
            <a:lvl1pPr algn="r">
              <a:spcBef>
                <a:spcPct val="0"/>
              </a:spcBef>
              <a:defRPr sz="675">
                <a:solidFill>
                  <a:schemeClr val="tx1"/>
                </a:solidFill>
              </a:defRPr>
            </a:lvl1pPr>
          </a:lstStyle>
          <a:p>
            <a:endParaRPr lang="sv-SE"/>
          </a:p>
        </p:txBody>
      </p:sp>
      <p:sp>
        <p:nvSpPr>
          <p:cNvPr id="9" name="Rectangle 7">
            <a:extLst>
              <a:ext uri="{FF2B5EF4-FFF2-40B4-BE49-F238E27FC236}">
                <a16:creationId xmlns:a16="http://schemas.microsoft.com/office/drawing/2014/main" id="{51A85739-9C20-49BC-A0C1-0E31C71B2C30}"/>
              </a:ext>
            </a:extLst>
          </p:cNvPr>
          <p:cNvSpPr>
            <a:spLocks noGrp="1" noChangeArrowheads="1"/>
          </p:cNvSpPr>
          <p:nvPr>
            <p:ph type="sldNum" sz="quarter" idx="4"/>
          </p:nvPr>
        </p:nvSpPr>
        <p:spPr bwMode="auto">
          <a:xfrm>
            <a:off x="6400801" y="329804"/>
            <a:ext cx="2519363" cy="976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t" anchorCtr="0" compatLnSpc="1">
            <a:prstTxWarp prst="textNoShape">
              <a:avLst/>
            </a:prstTxWarp>
          </a:bodyPr>
          <a:lstStyle>
            <a:lvl1pPr algn="r">
              <a:spcBef>
                <a:spcPct val="0"/>
              </a:spcBef>
              <a:defRPr sz="675">
                <a:solidFill>
                  <a:schemeClr val="tx1"/>
                </a:solidFill>
              </a:defRPr>
            </a:lvl1pPr>
          </a:lstStyle>
          <a:p>
            <a:fld id="{1F692563-4797-4F42-B9C9-958D7B6B6611}" type="slidenum">
              <a:rPr lang="sv-SE" smtClean="0"/>
              <a:pPr/>
              <a:t>‹#›</a:t>
            </a:fld>
            <a:endParaRPr lang="sv-SE"/>
          </a:p>
        </p:txBody>
      </p:sp>
    </p:spTree>
    <p:extLst>
      <p:ext uri="{BB962C8B-B14F-4D97-AF65-F5344CB8AC3E}">
        <p14:creationId xmlns:p14="http://schemas.microsoft.com/office/powerpoint/2010/main" val="87928790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35A52380-26A4-409C-AEB6-B05329E5D548}"/>
              </a:ext>
            </a:extLst>
          </p:cNvPr>
          <p:cNvSpPr>
            <a:spLocks noGrp="1" noChangeArrowheads="1"/>
          </p:cNvSpPr>
          <p:nvPr>
            <p:ph type="dt" sz="half" idx="2"/>
          </p:nvPr>
        </p:nvSpPr>
        <p:spPr bwMode="auto">
          <a:xfrm>
            <a:off x="6400801" y="166688"/>
            <a:ext cx="2519363" cy="976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t" anchorCtr="0" compatLnSpc="1">
            <a:prstTxWarp prst="textNoShape">
              <a:avLst/>
            </a:prstTxWarp>
          </a:bodyPr>
          <a:lstStyle>
            <a:lvl1pPr algn="r">
              <a:spcBef>
                <a:spcPct val="0"/>
              </a:spcBef>
              <a:defRPr sz="675">
                <a:solidFill>
                  <a:schemeClr val="tx1"/>
                </a:solidFill>
              </a:defRPr>
            </a:lvl1pPr>
          </a:lstStyle>
          <a:p>
            <a:endParaRPr lang="sv-SE"/>
          </a:p>
        </p:txBody>
      </p:sp>
      <p:sp>
        <p:nvSpPr>
          <p:cNvPr id="6" name="Rectangle 6">
            <a:extLst>
              <a:ext uri="{FF2B5EF4-FFF2-40B4-BE49-F238E27FC236}">
                <a16:creationId xmlns:a16="http://schemas.microsoft.com/office/drawing/2014/main" id="{F946C93F-4F62-42F8-8475-3ADF3E6914CF}"/>
              </a:ext>
            </a:extLst>
          </p:cNvPr>
          <p:cNvSpPr>
            <a:spLocks noGrp="1" noChangeArrowheads="1"/>
          </p:cNvSpPr>
          <p:nvPr>
            <p:ph type="ftr" sz="quarter" idx="3"/>
          </p:nvPr>
        </p:nvSpPr>
        <p:spPr bwMode="auto">
          <a:xfrm>
            <a:off x="6400801" y="492919"/>
            <a:ext cx="2519363" cy="976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t" anchorCtr="0" compatLnSpc="1">
            <a:prstTxWarp prst="textNoShape">
              <a:avLst/>
            </a:prstTxWarp>
          </a:bodyPr>
          <a:lstStyle>
            <a:lvl1pPr algn="r">
              <a:spcBef>
                <a:spcPct val="0"/>
              </a:spcBef>
              <a:defRPr sz="675">
                <a:solidFill>
                  <a:schemeClr val="tx1"/>
                </a:solidFill>
              </a:defRPr>
            </a:lvl1pPr>
          </a:lstStyle>
          <a:p>
            <a:endParaRPr lang="sv-SE"/>
          </a:p>
        </p:txBody>
      </p:sp>
      <p:sp>
        <p:nvSpPr>
          <p:cNvPr id="7" name="Rectangle 7">
            <a:extLst>
              <a:ext uri="{FF2B5EF4-FFF2-40B4-BE49-F238E27FC236}">
                <a16:creationId xmlns:a16="http://schemas.microsoft.com/office/drawing/2014/main" id="{5E16703E-B783-45FF-AB3A-961FFFD7362C}"/>
              </a:ext>
            </a:extLst>
          </p:cNvPr>
          <p:cNvSpPr>
            <a:spLocks noGrp="1" noChangeArrowheads="1"/>
          </p:cNvSpPr>
          <p:nvPr>
            <p:ph type="sldNum" sz="quarter" idx="4"/>
          </p:nvPr>
        </p:nvSpPr>
        <p:spPr bwMode="auto">
          <a:xfrm>
            <a:off x="6400801" y="329804"/>
            <a:ext cx="2519363" cy="976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t" anchorCtr="0" compatLnSpc="1">
            <a:prstTxWarp prst="textNoShape">
              <a:avLst/>
            </a:prstTxWarp>
          </a:bodyPr>
          <a:lstStyle>
            <a:lvl1pPr algn="r">
              <a:spcBef>
                <a:spcPct val="0"/>
              </a:spcBef>
              <a:defRPr sz="675">
                <a:solidFill>
                  <a:schemeClr val="tx1"/>
                </a:solidFill>
              </a:defRPr>
            </a:lvl1pPr>
          </a:lstStyle>
          <a:p>
            <a:fld id="{1F692563-4797-4F42-B9C9-958D7B6B6611}" type="slidenum">
              <a:rPr lang="sv-SE" smtClean="0"/>
              <a:pPr/>
              <a:t>‹#›</a:t>
            </a:fld>
            <a:endParaRPr lang="sv-SE"/>
          </a:p>
        </p:txBody>
      </p:sp>
    </p:spTree>
    <p:extLst>
      <p:ext uri="{BB962C8B-B14F-4D97-AF65-F5344CB8AC3E}">
        <p14:creationId xmlns:p14="http://schemas.microsoft.com/office/powerpoint/2010/main" val="154726190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Obj">
  <p:cSld name="Två innehållsdelar">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innehåll 2"/>
          <p:cNvSpPr>
            <a:spLocks noGrp="1"/>
          </p:cNvSpPr>
          <p:nvPr>
            <p:ph sz="half" idx="1"/>
          </p:nvPr>
        </p:nvSpPr>
        <p:spPr>
          <a:xfrm>
            <a:off x="457200" y="1200151"/>
            <a:ext cx="4038600" cy="3394472"/>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innehåll 3"/>
          <p:cNvSpPr>
            <a:spLocks noGrp="1"/>
          </p:cNvSpPr>
          <p:nvPr>
            <p:ph sz="half" idx="2"/>
          </p:nvPr>
        </p:nvSpPr>
        <p:spPr>
          <a:xfrm>
            <a:off x="4648200" y="1200151"/>
            <a:ext cx="4038600" cy="3394472"/>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Rectangle 4"/>
          <p:cNvSpPr>
            <a:spLocks noGrp="1" noChangeArrowheads="1"/>
          </p:cNvSpPr>
          <p:nvPr>
            <p:ph type="dt" sz="half" idx="10"/>
          </p:nvPr>
        </p:nvSpPr>
        <p:spPr>
          <a:ln/>
        </p:spPr>
        <p:txBody>
          <a:bodyPr/>
          <a:lstStyle>
            <a:lvl1pPr>
              <a:defRPr/>
            </a:lvl1pPr>
          </a:lstStyle>
          <a:p>
            <a:pPr>
              <a:defRPr/>
            </a:pPr>
            <a:endParaRPr lang="sv-SE"/>
          </a:p>
        </p:txBody>
      </p:sp>
      <p:sp>
        <p:nvSpPr>
          <p:cNvPr id="6" name="Rectangle 5"/>
          <p:cNvSpPr>
            <a:spLocks noGrp="1" noChangeArrowheads="1"/>
          </p:cNvSpPr>
          <p:nvPr>
            <p:ph type="ftr" sz="quarter" idx="11"/>
          </p:nvPr>
        </p:nvSpPr>
        <p:spPr>
          <a:ln/>
        </p:spPr>
        <p:txBody>
          <a:bodyPr/>
          <a:lstStyle>
            <a:lvl1pPr>
              <a:defRPr/>
            </a:lvl1pPr>
          </a:lstStyle>
          <a:p>
            <a:pPr>
              <a:defRPr/>
            </a:pPr>
            <a:endParaRPr lang="sv-SE"/>
          </a:p>
        </p:txBody>
      </p:sp>
      <p:sp>
        <p:nvSpPr>
          <p:cNvPr id="7" name="Rectangle 6"/>
          <p:cNvSpPr>
            <a:spLocks noGrp="1" noChangeArrowheads="1"/>
          </p:cNvSpPr>
          <p:nvPr>
            <p:ph type="sldNum" sz="quarter" idx="12"/>
          </p:nvPr>
        </p:nvSpPr>
        <p:spPr>
          <a:ln/>
        </p:spPr>
        <p:txBody>
          <a:bodyPr/>
          <a:lstStyle>
            <a:lvl1pPr>
              <a:defRPr/>
            </a:lvl1pPr>
          </a:lstStyle>
          <a:p>
            <a:pPr>
              <a:defRPr/>
            </a:pPr>
            <a:fld id="{3B0C1EA8-BEEC-44FC-AADF-726A6EDB043F}" type="slidenum">
              <a:rPr lang="sv-SE" altLang="sv-SE"/>
              <a:pPr>
                <a:defRPr/>
              </a:pPr>
              <a:t>‹#›</a:t>
            </a:fld>
            <a:endParaRPr lang="sv-SE" altLang="sv-SE"/>
          </a:p>
        </p:txBody>
      </p:sp>
    </p:spTree>
    <p:extLst>
      <p:ext uri="{BB962C8B-B14F-4D97-AF65-F5344CB8AC3E}">
        <p14:creationId xmlns:p14="http://schemas.microsoft.com/office/powerpoint/2010/main" val="350113358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Profilerande Startsida 1">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2" name="Bildobjekt 9">
            <a:extLst>
              <a:ext uri="{FF2B5EF4-FFF2-40B4-BE49-F238E27FC236}">
                <a16:creationId xmlns:a16="http://schemas.microsoft.com/office/drawing/2014/main" id="{1F2D671E-0DC1-4C4E-8E53-6E9FA917CE1C}"/>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54025" y="244078"/>
            <a:ext cx="2994025" cy="757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3091759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innehåll 2"/>
          <p:cNvSpPr>
            <a:spLocks noGrp="1"/>
          </p:cNvSpPr>
          <p:nvPr>
            <p:ph idx="1"/>
          </p:nvPr>
        </p:nvSpPr>
        <p:spPr>
          <a:xfrm>
            <a:off x="713372" y="1176166"/>
            <a:ext cx="7746416" cy="2854100"/>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bildnummer 5">
            <a:extLst>
              <a:ext uri="{FF2B5EF4-FFF2-40B4-BE49-F238E27FC236}">
                <a16:creationId xmlns:a16="http://schemas.microsoft.com/office/drawing/2014/main" id="{BE931B85-FEF0-4E6E-A331-60A05EF7D0B6}"/>
              </a:ext>
            </a:extLst>
          </p:cNvPr>
          <p:cNvSpPr>
            <a:spLocks noGrp="1"/>
          </p:cNvSpPr>
          <p:nvPr>
            <p:ph type="sldNum" sz="quarter" idx="10"/>
          </p:nvPr>
        </p:nvSpPr>
        <p:spPr/>
        <p:txBody>
          <a:bodyPr/>
          <a:lstStyle>
            <a:lvl1pPr>
              <a:defRPr/>
            </a:lvl1pPr>
          </a:lstStyle>
          <a:p>
            <a:fld id="{E13A45CE-3979-433B-9CA1-DC0C5DD87B23}" type="slidenum">
              <a:rPr lang="sv-SE" altLang="sv-SE"/>
              <a:pPr/>
              <a:t>‹#›</a:t>
            </a:fld>
            <a:endParaRPr lang="sv-SE" altLang="sv-SE"/>
          </a:p>
        </p:txBody>
      </p:sp>
      <p:sp>
        <p:nvSpPr>
          <p:cNvPr id="5" name="Platshållare för datum 3">
            <a:extLst>
              <a:ext uri="{FF2B5EF4-FFF2-40B4-BE49-F238E27FC236}">
                <a16:creationId xmlns:a16="http://schemas.microsoft.com/office/drawing/2014/main" id="{41CF8DFA-6C1F-4CDC-AD85-A25CBF1EDF3F}"/>
              </a:ext>
            </a:extLst>
          </p:cNvPr>
          <p:cNvSpPr>
            <a:spLocks noGrp="1"/>
          </p:cNvSpPr>
          <p:nvPr>
            <p:ph type="dt" sz="half" idx="11"/>
          </p:nvPr>
        </p:nvSpPr>
        <p:spPr/>
        <p:txBody>
          <a:bodyPr/>
          <a:lstStyle>
            <a:lvl1pPr>
              <a:defRPr/>
            </a:lvl1pPr>
          </a:lstStyle>
          <a:p>
            <a:pPr>
              <a:defRPr/>
            </a:pPr>
            <a:fld id="{8A32A909-72B7-4395-B659-4E807275A74C}" type="datetime1">
              <a:rPr lang="sv-SE"/>
              <a:pPr>
                <a:defRPr/>
              </a:pPr>
              <a:t>2025-02-11</a:t>
            </a:fld>
            <a:endParaRPr lang="sv-SE"/>
          </a:p>
        </p:txBody>
      </p:sp>
      <p:sp>
        <p:nvSpPr>
          <p:cNvPr id="6" name="Platshållare för sidfot 4">
            <a:extLst>
              <a:ext uri="{FF2B5EF4-FFF2-40B4-BE49-F238E27FC236}">
                <a16:creationId xmlns:a16="http://schemas.microsoft.com/office/drawing/2014/main" id="{63165550-2DA7-460D-BD78-A6B1B5109B83}"/>
              </a:ext>
            </a:extLst>
          </p:cNvPr>
          <p:cNvSpPr>
            <a:spLocks noGrp="1"/>
          </p:cNvSpPr>
          <p:nvPr>
            <p:ph type="ftr" sz="quarter" idx="12"/>
          </p:nvPr>
        </p:nvSpPr>
        <p:spPr/>
        <p:txBody>
          <a:bodyPr/>
          <a:lstStyle>
            <a:lvl1pPr>
              <a:defRPr/>
            </a:lvl1pPr>
          </a:lstStyle>
          <a:p>
            <a:pPr>
              <a:defRPr/>
            </a:pPr>
            <a:endParaRPr lang="sv-SE"/>
          </a:p>
        </p:txBody>
      </p:sp>
    </p:spTree>
    <p:extLst>
      <p:ext uri="{BB962C8B-B14F-4D97-AF65-F5344CB8AC3E}">
        <p14:creationId xmlns:p14="http://schemas.microsoft.com/office/powerpoint/2010/main" val="274438109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Startsida/Kapitelsida">
    <p:bg>
      <p:bgPr>
        <a:solidFill>
          <a:schemeClr val="bg2"/>
        </a:solidFill>
        <a:effectLst/>
      </p:bgPr>
    </p:bg>
    <p:spTree>
      <p:nvGrpSpPr>
        <p:cNvPr id="1" name=""/>
        <p:cNvGrpSpPr/>
        <p:nvPr/>
      </p:nvGrpSpPr>
      <p:grpSpPr>
        <a:xfrm>
          <a:off x="0" y="0"/>
          <a:ext cx="0" cy="0"/>
          <a:chOff x="0" y="0"/>
          <a:chExt cx="0" cy="0"/>
        </a:xfrm>
      </p:grpSpPr>
      <p:pic>
        <p:nvPicPr>
          <p:cNvPr id="5" name="Bildobjekt 9">
            <a:extLst>
              <a:ext uri="{FF2B5EF4-FFF2-40B4-BE49-F238E27FC236}">
                <a16:creationId xmlns:a16="http://schemas.microsoft.com/office/drawing/2014/main" id="{D10FA836-3C23-47A4-8C1B-9EBDC5F1F63B}"/>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6827839" y="4463654"/>
            <a:ext cx="1639887" cy="4119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ubrik 1"/>
          <p:cNvSpPr>
            <a:spLocks noGrp="1"/>
          </p:cNvSpPr>
          <p:nvPr>
            <p:ph type="ctrTitle"/>
          </p:nvPr>
        </p:nvSpPr>
        <p:spPr>
          <a:xfrm>
            <a:off x="706347" y="1499403"/>
            <a:ext cx="7772400" cy="1102519"/>
          </a:xfrm>
        </p:spPr>
        <p:txBody>
          <a:bodyPr/>
          <a:lstStyle>
            <a:lvl1pPr>
              <a:defRPr sz="2550">
                <a:solidFill>
                  <a:schemeClr val="tx1"/>
                </a:solidFill>
              </a:defRPr>
            </a:lvl1pPr>
          </a:lstStyle>
          <a:p>
            <a:r>
              <a:rPr lang="sv-SE"/>
              <a:t>Klicka här för att ändra format</a:t>
            </a:r>
          </a:p>
        </p:txBody>
      </p:sp>
      <p:sp>
        <p:nvSpPr>
          <p:cNvPr id="3" name="Underrubrik 2"/>
          <p:cNvSpPr>
            <a:spLocks noGrp="1"/>
          </p:cNvSpPr>
          <p:nvPr>
            <p:ph type="subTitle" idx="1"/>
          </p:nvPr>
        </p:nvSpPr>
        <p:spPr>
          <a:xfrm>
            <a:off x="706347" y="2710584"/>
            <a:ext cx="6400800" cy="629208"/>
          </a:xfrm>
        </p:spPr>
        <p:txBody>
          <a:bodyPr/>
          <a:lstStyle>
            <a:lvl1pPr marL="0" indent="0" algn="l">
              <a:buNone/>
              <a:defRPr sz="1950">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sv-SE"/>
              <a:t>Klicka här för att ändra format på underrubrik i bakgrunden</a:t>
            </a:r>
          </a:p>
        </p:txBody>
      </p:sp>
      <p:sp>
        <p:nvSpPr>
          <p:cNvPr id="9" name="Platshållare för text 8"/>
          <p:cNvSpPr>
            <a:spLocks noGrp="1"/>
          </p:cNvSpPr>
          <p:nvPr>
            <p:ph type="body" sz="quarter" idx="11"/>
          </p:nvPr>
        </p:nvSpPr>
        <p:spPr>
          <a:xfrm>
            <a:off x="712140" y="3566975"/>
            <a:ext cx="6380810" cy="231435"/>
          </a:xfrm>
        </p:spPr>
        <p:txBody>
          <a:bodyPr anchor="b"/>
          <a:lstStyle>
            <a:lvl1pPr marL="0" indent="0">
              <a:buFontTx/>
              <a:buNone/>
              <a:defRPr sz="1125"/>
            </a:lvl1pPr>
            <a:lvl2pPr marL="135000" indent="0">
              <a:buFontTx/>
              <a:buNone/>
              <a:defRPr/>
            </a:lvl2pPr>
            <a:lvl3pPr marL="270000" indent="0">
              <a:buFontTx/>
              <a:buNone/>
              <a:defRPr/>
            </a:lvl3pPr>
            <a:lvl4pPr marL="405000" indent="0">
              <a:buFontTx/>
              <a:buNone/>
              <a:defRPr/>
            </a:lvl4pPr>
            <a:lvl5pPr marL="540000" indent="0">
              <a:buFontTx/>
              <a:buNone/>
              <a:defRPr/>
            </a:lvl5pPr>
          </a:lstStyle>
          <a:p>
            <a:pPr lvl="0"/>
            <a:r>
              <a:rPr lang="sv-SE"/>
              <a:t>Redigera format för bakgrundstext</a:t>
            </a:r>
          </a:p>
        </p:txBody>
      </p:sp>
      <p:sp>
        <p:nvSpPr>
          <p:cNvPr id="6" name="Platshållare för datum 3">
            <a:extLst>
              <a:ext uri="{FF2B5EF4-FFF2-40B4-BE49-F238E27FC236}">
                <a16:creationId xmlns:a16="http://schemas.microsoft.com/office/drawing/2014/main" id="{8B0B1453-3477-4C23-951F-D894B22768CB}"/>
              </a:ext>
            </a:extLst>
          </p:cNvPr>
          <p:cNvSpPr>
            <a:spLocks noGrp="1"/>
          </p:cNvSpPr>
          <p:nvPr>
            <p:ph type="dt" sz="half" idx="12"/>
          </p:nvPr>
        </p:nvSpPr>
        <p:spPr>
          <a:xfrm>
            <a:off x="712789" y="3775472"/>
            <a:ext cx="1627187" cy="180975"/>
          </a:xfrm>
        </p:spPr>
        <p:txBody>
          <a:bodyPr anchor="t"/>
          <a:lstStyle>
            <a:lvl1pPr>
              <a:defRPr sz="1125"/>
            </a:lvl1pPr>
          </a:lstStyle>
          <a:p>
            <a:pPr>
              <a:defRPr/>
            </a:pPr>
            <a:fld id="{D7D10BC9-FCE5-4B6F-98C0-4BA1BD5128EF}" type="datetime1">
              <a:rPr lang="sv-SE"/>
              <a:pPr>
                <a:defRPr/>
              </a:pPr>
              <a:t>2025-02-11</a:t>
            </a:fld>
            <a:endParaRPr lang="sv-SE"/>
          </a:p>
        </p:txBody>
      </p:sp>
    </p:spTree>
    <p:extLst>
      <p:ext uri="{BB962C8B-B14F-4D97-AF65-F5344CB8AC3E}">
        <p14:creationId xmlns:p14="http://schemas.microsoft.com/office/powerpoint/2010/main" val="1083780665"/>
      </p:ext>
    </p:extLst>
  </p:cSld>
  <p:clrMapOvr>
    <a:overrideClrMapping bg1="dk1" tx1="lt1" bg2="dk2" tx2="lt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Profilerande Startsida 2">
    <p:bg>
      <p:bgPr>
        <a:blipFill dpi="0" rotWithShape="0">
          <a:blip r:embed="rId2"/>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989955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Startsida/Kapitelsida">
    <p:bg>
      <p:bgPr>
        <a:solidFill>
          <a:schemeClr val="bg2"/>
        </a:solidFill>
        <a:effectLst/>
      </p:bgPr>
    </p:bg>
    <p:spTree>
      <p:nvGrpSpPr>
        <p:cNvPr id="1" name=""/>
        <p:cNvGrpSpPr/>
        <p:nvPr/>
      </p:nvGrpSpPr>
      <p:grpSpPr>
        <a:xfrm>
          <a:off x="0" y="0"/>
          <a:ext cx="0" cy="0"/>
          <a:chOff x="0" y="0"/>
          <a:chExt cx="0" cy="0"/>
        </a:xfrm>
      </p:grpSpPr>
      <p:pic>
        <p:nvPicPr>
          <p:cNvPr id="5" name="Bildobjekt 9">
            <a:extLst>
              <a:ext uri="{FF2B5EF4-FFF2-40B4-BE49-F238E27FC236}">
                <a16:creationId xmlns:a16="http://schemas.microsoft.com/office/drawing/2014/main" id="{B1B82F8D-7381-49D8-B30B-B8DA57033B30}"/>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6827839" y="4463654"/>
            <a:ext cx="1639887" cy="4119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ubrik 1"/>
          <p:cNvSpPr>
            <a:spLocks noGrp="1"/>
          </p:cNvSpPr>
          <p:nvPr>
            <p:ph type="ctrTitle"/>
          </p:nvPr>
        </p:nvSpPr>
        <p:spPr>
          <a:xfrm>
            <a:off x="706347" y="1499403"/>
            <a:ext cx="7772400" cy="1102519"/>
          </a:xfrm>
        </p:spPr>
        <p:txBody>
          <a:bodyPr/>
          <a:lstStyle>
            <a:lvl1pPr>
              <a:defRPr sz="2550">
                <a:solidFill>
                  <a:schemeClr val="tx1"/>
                </a:solidFill>
              </a:defRPr>
            </a:lvl1pPr>
          </a:lstStyle>
          <a:p>
            <a:r>
              <a:rPr lang="sv-SE"/>
              <a:t>Klicka här för att ändra format</a:t>
            </a:r>
          </a:p>
        </p:txBody>
      </p:sp>
      <p:sp>
        <p:nvSpPr>
          <p:cNvPr id="3" name="Underrubrik 2"/>
          <p:cNvSpPr>
            <a:spLocks noGrp="1"/>
          </p:cNvSpPr>
          <p:nvPr>
            <p:ph type="subTitle" idx="1"/>
          </p:nvPr>
        </p:nvSpPr>
        <p:spPr>
          <a:xfrm>
            <a:off x="706347" y="2710584"/>
            <a:ext cx="6400800" cy="629208"/>
          </a:xfrm>
        </p:spPr>
        <p:txBody>
          <a:bodyPr/>
          <a:lstStyle>
            <a:lvl1pPr marL="0" indent="0" algn="l">
              <a:buNone/>
              <a:defRPr sz="1950">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sv-SE"/>
              <a:t>Klicka här för att ändra format på underrubrik i bakgrunden</a:t>
            </a:r>
          </a:p>
        </p:txBody>
      </p:sp>
      <p:sp>
        <p:nvSpPr>
          <p:cNvPr id="9" name="Platshållare för text 8"/>
          <p:cNvSpPr>
            <a:spLocks noGrp="1"/>
          </p:cNvSpPr>
          <p:nvPr>
            <p:ph type="body" sz="quarter" idx="11"/>
          </p:nvPr>
        </p:nvSpPr>
        <p:spPr>
          <a:xfrm>
            <a:off x="712140" y="3566975"/>
            <a:ext cx="6380810" cy="231435"/>
          </a:xfrm>
        </p:spPr>
        <p:txBody>
          <a:bodyPr anchor="b"/>
          <a:lstStyle>
            <a:lvl1pPr marL="0" indent="0">
              <a:buFontTx/>
              <a:buNone/>
              <a:defRPr sz="1125"/>
            </a:lvl1pPr>
            <a:lvl2pPr marL="135000" indent="0">
              <a:buFontTx/>
              <a:buNone/>
              <a:defRPr/>
            </a:lvl2pPr>
            <a:lvl3pPr marL="270000" indent="0">
              <a:buFontTx/>
              <a:buNone/>
              <a:defRPr/>
            </a:lvl3pPr>
            <a:lvl4pPr marL="405000" indent="0">
              <a:buFontTx/>
              <a:buNone/>
              <a:defRPr/>
            </a:lvl4pPr>
            <a:lvl5pPr marL="540000" indent="0">
              <a:buFontTx/>
              <a:buNone/>
              <a:defRPr/>
            </a:lvl5pPr>
          </a:lstStyle>
          <a:p>
            <a:pPr lvl="0"/>
            <a:r>
              <a:rPr lang="sv-SE"/>
              <a:t>Redigera format för bakgrundstext</a:t>
            </a:r>
          </a:p>
        </p:txBody>
      </p:sp>
      <p:sp>
        <p:nvSpPr>
          <p:cNvPr id="6" name="Platshållare för datum 3">
            <a:extLst>
              <a:ext uri="{FF2B5EF4-FFF2-40B4-BE49-F238E27FC236}">
                <a16:creationId xmlns:a16="http://schemas.microsoft.com/office/drawing/2014/main" id="{DFF10747-B8C5-410C-929A-570CD0CE6858}"/>
              </a:ext>
            </a:extLst>
          </p:cNvPr>
          <p:cNvSpPr>
            <a:spLocks noGrp="1"/>
          </p:cNvSpPr>
          <p:nvPr>
            <p:ph type="dt" sz="half" idx="12"/>
          </p:nvPr>
        </p:nvSpPr>
        <p:spPr>
          <a:xfrm>
            <a:off x="712789" y="3775472"/>
            <a:ext cx="1627187" cy="180975"/>
          </a:xfrm>
        </p:spPr>
        <p:txBody>
          <a:bodyPr anchor="t"/>
          <a:lstStyle>
            <a:lvl1pPr>
              <a:defRPr sz="1125"/>
            </a:lvl1pPr>
          </a:lstStyle>
          <a:p>
            <a:pPr>
              <a:defRPr/>
            </a:pPr>
            <a:fld id="{CD87551C-DD9E-4E5A-9481-5CA07A6EC01C}" type="datetime1">
              <a:rPr lang="sv-SE"/>
              <a:pPr>
                <a:defRPr/>
              </a:pPr>
              <a:t>2025-02-11</a:t>
            </a:fld>
            <a:endParaRPr lang="sv-SE"/>
          </a:p>
        </p:txBody>
      </p:sp>
    </p:spTree>
    <p:extLst>
      <p:ext uri="{BB962C8B-B14F-4D97-AF65-F5344CB8AC3E}">
        <p14:creationId xmlns:p14="http://schemas.microsoft.com/office/powerpoint/2010/main" val="1506736538"/>
      </p:ext>
    </p:extLst>
  </p:cSld>
  <p:clrMapOvr>
    <a:overrideClrMapping bg1="dk1" tx1="lt1" bg2="dk2" tx2="lt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Profilerande Startsida 4">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2" name="Bildobjekt 9">
            <a:extLst>
              <a:ext uri="{FF2B5EF4-FFF2-40B4-BE49-F238E27FC236}">
                <a16:creationId xmlns:a16="http://schemas.microsoft.com/office/drawing/2014/main" id="{9BC38B38-2C8D-4601-85F6-07CF150FAB72}"/>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54025" y="244079"/>
            <a:ext cx="2992438" cy="75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6396118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Profilerande Startsida 5">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2" name="Bildobjekt 9">
            <a:extLst>
              <a:ext uri="{FF2B5EF4-FFF2-40B4-BE49-F238E27FC236}">
                <a16:creationId xmlns:a16="http://schemas.microsoft.com/office/drawing/2014/main" id="{3F94184E-8DED-4B44-AE2D-E2C1789F7656}"/>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54025" y="244079"/>
            <a:ext cx="2992438" cy="75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3198687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Profilerande Startsida 6">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2" name="Bildobjekt 9">
            <a:extLst>
              <a:ext uri="{FF2B5EF4-FFF2-40B4-BE49-F238E27FC236}">
                <a16:creationId xmlns:a16="http://schemas.microsoft.com/office/drawing/2014/main" id="{54C8CEFE-8D8B-495F-8E55-1787F7B949E9}"/>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54025" y="244079"/>
            <a:ext cx="2992438" cy="75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0971736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Profilerande Startsida 7">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2" name="Bildobjekt 9">
            <a:extLst>
              <a:ext uri="{FF2B5EF4-FFF2-40B4-BE49-F238E27FC236}">
                <a16:creationId xmlns:a16="http://schemas.microsoft.com/office/drawing/2014/main" id="{241A0F24-FA3F-455D-B650-1694742265A1}"/>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54025" y="244079"/>
            <a:ext cx="2992438" cy="75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634245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Profilerande Startsida 8">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2" name="Bildobjekt 9">
            <a:extLst>
              <a:ext uri="{FF2B5EF4-FFF2-40B4-BE49-F238E27FC236}">
                <a16:creationId xmlns:a16="http://schemas.microsoft.com/office/drawing/2014/main" id="{CA68A7A7-A0BC-4FF3-A978-00DD39A56C45}"/>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54025" y="244079"/>
            <a:ext cx="2992438" cy="75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7726384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Profilerande Startsida 9">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2" name="Bildobjekt 9">
            <a:extLst>
              <a:ext uri="{FF2B5EF4-FFF2-40B4-BE49-F238E27FC236}">
                <a16:creationId xmlns:a16="http://schemas.microsoft.com/office/drawing/2014/main" id="{BE77FF30-C996-43BB-9A59-55A11796DA6B}"/>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54025" y="244079"/>
            <a:ext cx="2992438" cy="75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3879069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Rubrik, innehåll och kvadratisk bi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innehåll 2"/>
          <p:cNvSpPr>
            <a:spLocks noGrp="1"/>
          </p:cNvSpPr>
          <p:nvPr>
            <p:ph idx="1"/>
          </p:nvPr>
        </p:nvSpPr>
        <p:spPr>
          <a:xfrm>
            <a:off x="713372" y="1176166"/>
            <a:ext cx="4866740" cy="2854100"/>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9" name="Platshållare för bild 8"/>
          <p:cNvSpPr>
            <a:spLocks noGrp="1"/>
          </p:cNvSpPr>
          <p:nvPr>
            <p:ph type="pic" sz="quarter" idx="13"/>
          </p:nvPr>
        </p:nvSpPr>
        <p:spPr>
          <a:xfrm>
            <a:off x="5905667" y="1212878"/>
            <a:ext cx="2523585" cy="1895684"/>
          </a:xfrm>
        </p:spPr>
        <p:txBody>
          <a:bodyPr/>
          <a:lstStyle/>
          <a:p>
            <a:pPr lvl="0"/>
            <a:r>
              <a:rPr lang="sv-SE" noProof="0"/>
              <a:t>Klicka på ikonen för att lägga till en bild</a:t>
            </a:r>
          </a:p>
        </p:txBody>
      </p:sp>
      <p:sp>
        <p:nvSpPr>
          <p:cNvPr id="5" name="Platshållare för bildnummer 5">
            <a:extLst>
              <a:ext uri="{FF2B5EF4-FFF2-40B4-BE49-F238E27FC236}">
                <a16:creationId xmlns:a16="http://schemas.microsoft.com/office/drawing/2014/main" id="{662CAC9D-368A-4EE2-8242-9A5306DDE66B}"/>
              </a:ext>
            </a:extLst>
          </p:cNvPr>
          <p:cNvSpPr>
            <a:spLocks noGrp="1"/>
          </p:cNvSpPr>
          <p:nvPr>
            <p:ph type="sldNum" sz="quarter" idx="14"/>
          </p:nvPr>
        </p:nvSpPr>
        <p:spPr/>
        <p:txBody>
          <a:bodyPr/>
          <a:lstStyle>
            <a:lvl1pPr>
              <a:defRPr/>
            </a:lvl1pPr>
          </a:lstStyle>
          <a:p>
            <a:fld id="{6AACF741-AA1F-45D2-8C22-270352D774AB}" type="slidenum">
              <a:rPr lang="sv-SE" altLang="sv-SE"/>
              <a:pPr/>
              <a:t>‹#›</a:t>
            </a:fld>
            <a:endParaRPr lang="sv-SE" altLang="sv-SE"/>
          </a:p>
        </p:txBody>
      </p:sp>
      <p:sp>
        <p:nvSpPr>
          <p:cNvPr id="6" name="Platshållare för datum 3">
            <a:extLst>
              <a:ext uri="{FF2B5EF4-FFF2-40B4-BE49-F238E27FC236}">
                <a16:creationId xmlns:a16="http://schemas.microsoft.com/office/drawing/2014/main" id="{508CED97-5C62-4A11-A6B6-21F93392EAF7}"/>
              </a:ext>
            </a:extLst>
          </p:cNvPr>
          <p:cNvSpPr>
            <a:spLocks noGrp="1"/>
          </p:cNvSpPr>
          <p:nvPr>
            <p:ph type="dt" sz="half" idx="15"/>
          </p:nvPr>
        </p:nvSpPr>
        <p:spPr/>
        <p:txBody>
          <a:bodyPr/>
          <a:lstStyle>
            <a:lvl1pPr>
              <a:defRPr/>
            </a:lvl1pPr>
          </a:lstStyle>
          <a:p>
            <a:pPr>
              <a:defRPr/>
            </a:pPr>
            <a:fld id="{C69DC8BC-6D12-4316-A269-BCAFE58DAAC2}" type="datetime1">
              <a:rPr lang="sv-SE"/>
              <a:pPr>
                <a:defRPr/>
              </a:pPr>
              <a:t>2025-02-11</a:t>
            </a:fld>
            <a:endParaRPr lang="sv-SE"/>
          </a:p>
        </p:txBody>
      </p:sp>
      <p:sp>
        <p:nvSpPr>
          <p:cNvPr id="7" name="Platshållare för sidfot 4">
            <a:extLst>
              <a:ext uri="{FF2B5EF4-FFF2-40B4-BE49-F238E27FC236}">
                <a16:creationId xmlns:a16="http://schemas.microsoft.com/office/drawing/2014/main" id="{5F20386E-AFA7-4BE8-8AE0-84A2A02EE5A9}"/>
              </a:ext>
            </a:extLst>
          </p:cNvPr>
          <p:cNvSpPr>
            <a:spLocks noGrp="1"/>
          </p:cNvSpPr>
          <p:nvPr>
            <p:ph type="ftr" sz="quarter" idx="16"/>
          </p:nvPr>
        </p:nvSpPr>
        <p:spPr/>
        <p:txBody>
          <a:bodyPr/>
          <a:lstStyle>
            <a:lvl1pPr>
              <a:defRPr/>
            </a:lvl1pPr>
          </a:lstStyle>
          <a:p>
            <a:pPr>
              <a:defRPr/>
            </a:pPr>
            <a:endParaRPr lang="sv-SE"/>
          </a:p>
        </p:txBody>
      </p:sp>
    </p:spTree>
    <p:extLst>
      <p:ext uri="{BB962C8B-B14F-4D97-AF65-F5344CB8AC3E}">
        <p14:creationId xmlns:p14="http://schemas.microsoft.com/office/powerpoint/2010/main" val="232689839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Rubrik, innehåll, bild och bildtext">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innehåll 2"/>
          <p:cNvSpPr>
            <a:spLocks noGrp="1"/>
          </p:cNvSpPr>
          <p:nvPr>
            <p:ph idx="1"/>
          </p:nvPr>
        </p:nvSpPr>
        <p:spPr>
          <a:xfrm>
            <a:off x="713372" y="1176166"/>
            <a:ext cx="4290676" cy="2854100"/>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9" name="Platshållare för bild 8"/>
          <p:cNvSpPr>
            <a:spLocks noGrp="1"/>
          </p:cNvSpPr>
          <p:nvPr>
            <p:ph type="pic" sz="quarter" idx="13"/>
          </p:nvPr>
        </p:nvSpPr>
        <p:spPr>
          <a:xfrm>
            <a:off x="5178176" y="1212878"/>
            <a:ext cx="3251076" cy="1895684"/>
          </a:xfrm>
        </p:spPr>
        <p:txBody>
          <a:bodyPr/>
          <a:lstStyle/>
          <a:p>
            <a:pPr lvl="0"/>
            <a:r>
              <a:rPr lang="sv-SE" noProof="0"/>
              <a:t>Klicka på ikonen för att lägga till en bild</a:t>
            </a:r>
          </a:p>
        </p:txBody>
      </p:sp>
      <p:sp>
        <p:nvSpPr>
          <p:cNvPr id="10" name="Platshållare för text 9"/>
          <p:cNvSpPr>
            <a:spLocks noGrp="1"/>
          </p:cNvSpPr>
          <p:nvPr>
            <p:ph type="body" sz="quarter" idx="14"/>
          </p:nvPr>
        </p:nvSpPr>
        <p:spPr>
          <a:xfrm>
            <a:off x="5178886" y="3134994"/>
            <a:ext cx="3250800" cy="895044"/>
          </a:xfrm>
        </p:spPr>
        <p:txBody>
          <a:bodyPr/>
          <a:lstStyle>
            <a:lvl1pPr marL="0" indent="0">
              <a:lnSpc>
                <a:spcPts val="900"/>
              </a:lnSpc>
              <a:spcBef>
                <a:spcPts val="0"/>
              </a:spcBef>
              <a:buFontTx/>
              <a:buNone/>
              <a:defRPr sz="750"/>
            </a:lvl1pPr>
            <a:lvl2pPr marL="135000" indent="0">
              <a:buFontTx/>
              <a:buNone/>
              <a:defRPr/>
            </a:lvl2pPr>
            <a:lvl3pPr marL="270000" indent="0">
              <a:buFontTx/>
              <a:buNone/>
              <a:defRPr/>
            </a:lvl3pPr>
            <a:lvl4pPr marL="405000" indent="0">
              <a:buFontTx/>
              <a:buNone/>
              <a:defRPr/>
            </a:lvl4pPr>
            <a:lvl5pPr marL="540000" indent="0">
              <a:buFontTx/>
              <a:buNone/>
              <a:defRPr/>
            </a:lvl5pPr>
          </a:lstStyle>
          <a:p>
            <a:pPr lvl="0"/>
            <a:r>
              <a:rPr lang="sv-SE"/>
              <a:t>Redigera format för bakgrundstext</a:t>
            </a:r>
          </a:p>
        </p:txBody>
      </p:sp>
      <p:sp>
        <p:nvSpPr>
          <p:cNvPr id="6" name="Platshållare för bildnummer 5">
            <a:extLst>
              <a:ext uri="{FF2B5EF4-FFF2-40B4-BE49-F238E27FC236}">
                <a16:creationId xmlns:a16="http://schemas.microsoft.com/office/drawing/2014/main" id="{199827B0-6080-46F6-9B5B-368C13037301}"/>
              </a:ext>
            </a:extLst>
          </p:cNvPr>
          <p:cNvSpPr>
            <a:spLocks noGrp="1"/>
          </p:cNvSpPr>
          <p:nvPr>
            <p:ph type="sldNum" sz="quarter" idx="15"/>
          </p:nvPr>
        </p:nvSpPr>
        <p:spPr/>
        <p:txBody>
          <a:bodyPr/>
          <a:lstStyle>
            <a:lvl1pPr>
              <a:defRPr/>
            </a:lvl1pPr>
          </a:lstStyle>
          <a:p>
            <a:fld id="{D382BC6E-CFBB-4A0F-BCE2-122EC0FBA195}" type="slidenum">
              <a:rPr lang="sv-SE" altLang="sv-SE"/>
              <a:pPr/>
              <a:t>‹#›</a:t>
            </a:fld>
            <a:endParaRPr lang="sv-SE" altLang="sv-SE"/>
          </a:p>
        </p:txBody>
      </p:sp>
      <p:sp>
        <p:nvSpPr>
          <p:cNvPr id="7" name="Platshållare för datum 3">
            <a:extLst>
              <a:ext uri="{FF2B5EF4-FFF2-40B4-BE49-F238E27FC236}">
                <a16:creationId xmlns:a16="http://schemas.microsoft.com/office/drawing/2014/main" id="{18FCBE95-49B3-4B0E-B4CE-360B5BD091F0}"/>
              </a:ext>
            </a:extLst>
          </p:cNvPr>
          <p:cNvSpPr>
            <a:spLocks noGrp="1"/>
          </p:cNvSpPr>
          <p:nvPr>
            <p:ph type="dt" sz="half" idx="16"/>
          </p:nvPr>
        </p:nvSpPr>
        <p:spPr/>
        <p:txBody>
          <a:bodyPr/>
          <a:lstStyle>
            <a:lvl1pPr>
              <a:defRPr/>
            </a:lvl1pPr>
          </a:lstStyle>
          <a:p>
            <a:pPr>
              <a:defRPr/>
            </a:pPr>
            <a:fld id="{A1681E70-E1E3-4C69-8568-D4CEB3D8E9E8}" type="datetime1">
              <a:rPr lang="sv-SE"/>
              <a:pPr>
                <a:defRPr/>
              </a:pPr>
              <a:t>2025-02-11</a:t>
            </a:fld>
            <a:endParaRPr lang="sv-SE"/>
          </a:p>
        </p:txBody>
      </p:sp>
      <p:sp>
        <p:nvSpPr>
          <p:cNvPr id="8" name="Platshållare för sidfot 4">
            <a:extLst>
              <a:ext uri="{FF2B5EF4-FFF2-40B4-BE49-F238E27FC236}">
                <a16:creationId xmlns:a16="http://schemas.microsoft.com/office/drawing/2014/main" id="{8293E14A-0911-4A7C-8FAA-7C4FC94B2033}"/>
              </a:ext>
            </a:extLst>
          </p:cNvPr>
          <p:cNvSpPr>
            <a:spLocks noGrp="1"/>
          </p:cNvSpPr>
          <p:nvPr>
            <p:ph type="ftr" sz="quarter" idx="17"/>
          </p:nvPr>
        </p:nvSpPr>
        <p:spPr/>
        <p:txBody>
          <a:bodyPr/>
          <a:lstStyle>
            <a:lvl1pPr>
              <a:defRPr/>
            </a:lvl1pPr>
          </a:lstStyle>
          <a:p>
            <a:pPr>
              <a:defRPr/>
            </a:pPr>
            <a:endParaRPr lang="sv-SE"/>
          </a:p>
        </p:txBody>
      </p:sp>
    </p:spTree>
    <p:extLst>
      <p:ext uri="{BB962C8B-B14F-4D97-AF65-F5344CB8AC3E}">
        <p14:creationId xmlns:p14="http://schemas.microsoft.com/office/powerpoint/2010/main" val="133849548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Rubrik och tre diagram">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17" name="Platshållare för text 16"/>
          <p:cNvSpPr>
            <a:spLocks noGrp="1"/>
          </p:cNvSpPr>
          <p:nvPr>
            <p:ph type="body" sz="quarter" idx="16"/>
          </p:nvPr>
        </p:nvSpPr>
        <p:spPr>
          <a:xfrm>
            <a:off x="705689" y="1383507"/>
            <a:ext cx="6376987" cy="270142"/>
          </a:xfrm>
        </p:spPr>
        <p:txBody>
          <a:bodyPr/>
          <a:lstStyle>
            <a:lvl1pPr marL="0" indent="0">
              <a:buFontTx/>
              <a:buNone/>
              <a:defRPr sz="900" b="1"/>
            </a:lvl1pPr>
            <a:lvl2pPr marL="135000" indent="0">
              <a:buFontTx/>
              <a:buNone/>
              <a:defRPr/>
            </a:lvl2pPr>
            <a:lvl3pPr marL="270000" indent="0">
              <a:buFontTx/>
              <a:buNone/>
              <a:defRPr/>
            </a:lvl3pPr>
            <a:lvl4pPr marL="405000" indent="0">
              <a:buFontTx/>
              <a:buNone/>
              <a:defRPr/>
            </a:lvl4pPr>
            <a:lvl5pPr marL="540000" indent="0">
              <a:buFontTx/>
              <a:buNone/>
              <a:defRPr/>
            </a:lvl5pPr>
          </a:lstStyle>
          <a:p>
            <a:pPr lvl="0"/>
            <a:r>
              <a:rPr lang="sv-SE"/>
              <a:t>Klicka här för att ändra format på bakgrundstexten</a:t>
            </a:r>
          </a:p>
        </p:txBody>
      </p:sp>
      <p:sp>
        <p:nvSpPr>
          <p:cNvPr id="11" name="Platshållare för diagram 10"/>
          <p:cNvSpPr>
            <a:spLocks noGrp="1"/>
          </p:cNvSpPr>
          <p:nvPr>
            <p:ph type="chart" sz="quarter" idx="13"/>
          </p:nvPr>
        </p:nvSpPr>
        <p:spPr>
          <a:xfrm>
            <a:off x="705689" y="1707357"/>
            <a:ext cx="2343150" cy="1835944"/>
          </a:xfrm>
        </p:spPr>
        <p:txBody>
          <a:bodyPr/>
          <a:lstStyle/>
          <a:p>
            <a:pPr lvl="0"/>
            <a:r>
              <a:rPr lang="sv-SE" noProof="0"/>
              <a:t>Klicka på ikonen för att lägga till ett diagram</a:t>
            </a:r>
          </a:p>
        </p:txBody>
      </p:sp>
      <p:sp>
        <p:nvSpPr>
          <p:cNvPr id="13" name="Platshållare för diagram 12"/>
          <p:cNvSpPr>
            <a:spLocks noGrp="1"/>
          </p:cNvSpPr>
          <p:nvPr>
            <p:ph type="chart" sz="quarter" idx="14"/>
          </p:nvPr>
        </p:nvSpPr>
        <p:spPr>
          <a:xfrm>
            <a:off x="3396997" y="1707654"/>
            <a:ext cx="2343150" cy="1835944"/>
          </a:xfrm>
        </p:spPr>
        <p:txBody>
          <a:bodyPr/>
          <a:lstStyle/>
          <a:p>
            <a:pPr lvl="0"/>
            <a:r>
              <a:rPr lang="sv-SE" noProof="0"/>
              <a:t>Klicka på ikonen för att lägga till ett diagram</a:t>
            </a:r>
          </a:p>
        </p:txBody>
      </p:sp>
      <p:sp>
        <p:nvSpPr>
          <p:cNvPr id="15" name="Platshållare för diagram 14"/>
          <p:cNvSpPr>
            <a:spLocks noGrp="1"/>
          </p:cNvSpPr>
          <p:nvPr>
            <p:ph type="chart" sz="quarter" idx="15"/>
          </p:nvPr>
        </p:nvSpPr>
        <p:spPr>
          <a:xfrm>
            <a:off x="6088305" y="1707654"/>
            <a:ext cx="2371483" cy="1835944"/>
          </a:xfrm>
        </p:spPr>
        <p:txBody>
          <a:bodyPr/>
          <a:lstStyle/>
          <a:p>
            <a:pPr lvl="0"/>
            <a:r>
              <a:rPr lang="sv-SE" noProof="0"/>
              <a:t>Klicka på ikonen för att lägga till ett diagram</a:t>
            </a:r>
          </a:p>
        </p:txBody>
      </p:sp>
      <p:sp>
        <p:nvSpPr>
          <p:cNvPr id="7" name="Platshållare för bildnummer 5">
            <a:extLst>
              <a:ext uri="{FF2B5EF4-FFF2-40B4-BE49-F238E27FC236}">
                <a16:creationId xmlns:a16="http://schemas.microsoft.com/office/drawing/2014/main" id="{D6B2827B-F3D7-4DA1-A137-0D245BC593E1}"/>
              </a:ext>
            </a:extLst>
          </p:cNvPr>
          <p:cNvSpPr>
            <a:spLocks noGrp="1"/>
          </p:cNvSpPr>
          <p:nvPr>
            <p:ph type="sldNum" sz="quarter" idx="17"/>
          </p:nvPr>
        </p:nvSpPr>
        <p:spPr/>
        <p:txBody>
          <a:bodyPr/>
          <a:lstStyle>
            <a:lvl1pPr>
              <a:defRPr/>
            </a:lvl1pPr>
          </a:lstStyle>
          <a:p>
            <a:fld id="{B415C0BF-A056-437A-B2B4-F15F270B28B5}" type="slidenum">
              <a:rPr lang="sv-SE" altLang="sv-SE"/>
              <a:pPr/>
              <a:t>‹#›</a:t>
            </a:fld>
            <a:endParaRPr lang="sv-SE" altLang="sv-SE"/>
          </a:p>
        </p:txBody>
      </p:sp>
      <p:sp>
        <p:nvSpPr>
          <p:cNvPr id="8" name="Platshållare för datum 3">
            <a:extLst>
              <a:ext uri="{FF2B5EF4-FFF2-40B4-BE49-F238E27FC236}">
                <a16:creationId xmlns:a16="http://schemas.microsoft.com/office/drawing/2014/main" id="{40997A91-ED67-4C71-B89C-3B1B03290D90}"/>
              </a:ext>
            </a:extLst>
          </p:cNvPr>
          <p:cNvSpPr>
            <a:spLocks noGrp="1"/>
          </p:cNvSpPr>
          <p:nvPr>
            <p:ph type="dt" sz="half" idx="18"/>
          </p:nvPr>
        </p:nvSpPr>
        <p:spPr/>
        <p:txBody>
          <a:bodyPr/>
          <a:lstStyle>
            <a:lvl1pPr>
              <a:defRPr/>
            </a:lvl1pPr>
          </a:lstStyle>
          <a:p>
            <a:pPr>
              <a:defRPr/>
            </a:pPr>
            <a:fld id="{989190BB-4740-4FC0-AABE-4F0C084CD9F2}" type="datetime1">
              <a:rPr lang="sv-SE"/>
              <a:pPr>
                <a:defRPr/>
              </a:pPr>
              <a:t>2025-02-11</a:t>
            </a:fld>
            <a:endParaRPr lang="sv-SE"/>
          </a:p>
        </p:txBody>
      </p:sp>
      <p:sp>
        <p:nvSpPr>
          <p:cNvPr id="9" name="Platshållare för sidfot 4">
            <a:extLst>
              <a:ext uri="{FF2B5EF4-FFF2-40B4-BE49-F238E27FC236}">
                <a16:creationId xmlns:a16="http://schemas.microsoft.com/office/drawing/2014/main" id="{2943E423-C30A-45AF-BFFE-7AA982EC86A5}"/>
              </a:ext>
            </a:extLst>
          </p:cNvPr>
          <p:cNvSpPr>
            <a:spLocks noGrp="1"/>
          </p:cNvSpPr>
          <p:nvPr>
            <p:ph type="ftr" sz="quarter" idx="19"/>
          </p:nvPr>
        </p:nvSpPr>
        <p:spPr/>
        <p:txBody>
          <a:bodyPr/>
          <a:lstStyle>
            <a:lvl1pPr>
              <a:defRPr/>
            </a:lvl1pPr>
          </a:lstStyle>
          <a:p>
            <a:pPr>
              <a:defRPr/>
            </a:pPr>
            <a:endParaRPr lang="sv-SE"/>
          </a:p>
        </p:txBody>
      </p:sp>
    </p:spTree>
    <p:extLst>
      <p:ext uri="{BB962C8B-B14F-4D97-AF65-F5344CB8AC3E}">
        <p14:creationId xmlns:p14="http://schemas.microsoft.com/office/powerpoint/2010/main" val="8271028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Rubrik och två diagram">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17" name="Platshållare för text 16"/>
          <p:cNvSpPr>
            <a:spLocks noGrp="1"/>
          </p:cNvSpPr>
          <p:nvPr>
            <p:ph type="body" sz="quarter" idx="16"/>
          </p:nvPr>
        </p:nvSpPr>
        <p:spPr>
          <a:xfrm>
            <a:off x="705689" y="1020987"/>
            <a:ext cx="6376987" cy="270142"/>
          </a:xfrm>
        </p:spPr>
        <p:txBody>
          <a:bodyPr/>
          <a:lstStyle>
            <a:lvl1pPr marL="0" indent="0">
              <a:buFontTx/>
              <a:buNone/>
              <a:defRPr sz="825" b="1"/>
            </a:lvl1pPr>
            <a:lvl2pPr marL="135000" indent="0">
              <a:buFontTx/>
              <a:buNone/>
              <a:defRPr/>
            </a:lvl2pPr>
            <a:lvl3pPr marL="270000" indent="0">
              <a:buFontTx/>
              <a:buNone/>
              <a:defRPr/>
            </a:lvl3pPr>
            <a:lvl4pPr marL="405000" indent="0">
              <a:buFontTx/>
              <a:buNone/>
              <a:defRPr/>
            </a:lvl4pPr>
            <a:lvl5pPr marL="540000" indent="0">
              <a:buFontTx/>
              <a:buNone/>
              <a:defRPr/>
            </a:lvl5pPr>
          </a:lstStyle>
          <a:p>
            <a:pPr lvl="0"/>
            <a:r>
              <a:rPr lang="sv-SE"/>
              <a:t>Klicka här för att ändra format på bakgrundstexten</a:t>
            </a:r>
          </a:p>
        </p:txBody>
      </p:sp>
      <p:sp>
        <p:nvSpPr>
          <p:cNvPr id="11" name="Platshållare för diagram 10"/>
          <p:cNvSpPr>
            <a:spLocks noGrp="1"/>
          </p:cNvSpPr>
          <p:nvPr>
            <p:ph type="chart" sz="quarter" idx="13"/>
          </p:nvPr>
        </p:nvSpPr>
        <p:spPr>
          <a:xfrm>
            <a:off x="713372" y="1294543"/>
            <a:ext cx="2994532" cy="2735723"/>
          </a:xfrm>
        </p:spPr>
        <p:txBody>
          <a:bodyPr/>
          <a:lstStyle/>
          <a:p>
            <a:pPr lvl="0"/>
            <a:r>
              <a:rPr lang="sv-SE" noProof="0"/>
              <a:t>Klicka på ikonen för att lägga till ett diagram</a:t>
            </a:r>
          </a:p>
        </p:txBody>
      </p:sp>
      <p:sp>
        <p:nvSpPr>
          <p:cNvPr id="13" name="Platshållare för diagram 12"/>
          <p:cNvSpPr>
            <a:spLocks noGrp="1"/>
          </p:cNvSpPr>
          <p:nvPr>
            <p:ph type="chart" sz="quarter" idx="14"/>
          </p:nvPr>
        </p:nvSpPr>
        <p:spPr>
          <a:xfrm>
            <a:off x="3933364" y="1294543"/>
            <a:ext cx="2994532" cy="2735723"/>
          </a:xfrm>
        </p:spPr>
        <p:txBody>
          <a:bodyPr/>
          <a:lstStyle/>
          <a:p>
            <a:pPr lvl="0"/>
            <a:r>
              <a:rPr lang="sv-SE" noProof="0"/>
              <a:t>Klicka på ikonen för att lägga till ett diagram</a:t>
            </a:r>
          </a:p>
        </p:txBody>
      </p:sp>
      <p:sp>
        <p:nvSpPr>
          <p:cNvPr id="6" name="Platshållare för bildnummer 5">
            <a:extLst>
              <a:ext uri="{FF2B5EF4-FFF2-40B4-BE49-F238E27FC236}">
                <a16:creationId xmlns:a16="http://schemas.microsoft.com/office/drawing/2014/main" id="{E906AC0A-DEFE-469F-851D-22771A63010F}"/>
              </a:ext>
            </a:extLst>
          </p:cNvPr>
          <p:cNvSpPr>
            <a:spLocks noGrp="1"/>
          </p:cNvSpPr>
          <p:nvPr>
            <p:ph type="sldNum" sz="quarter" idx="17"/>
          </p:nvPr>
        </p:nvSpPr>
        <p:spPr/>
        <p:txBody>
          <a:bodyPr/>
          <a:lstStyle>
            <a:lvl1pPr>
              <a:defRPr/>
            </a:lvl1pPr>
          </a:lstStyle>
          <a:p>
            <a:fld id="{096B5DBD-8907-4548-A583-F958B44931B9}" type="slidenum">
              <a:rPr lang="sv-SE" altLang="sv-SE"/>
              <a:pPr/>
              <a:t>‹#›</a:t>
            </a:fld>
            <a:endParaRPr lang="sv-SE" altLang="sv-SE"/>
          </a:p>
        </p:txBody>
      </p:sp>
      <p:sp>
        <p:nvSpPr>
          <p:cNvPr id="7" name="Platshållare för datum 3">
            <a:extLst>
              <a:ext uri="{FF2B5EF4-FFF2-40B4-BE49-F238E27FC236}">
                <a16:creationId xmlns:a16="http://schemas.microsoft.com/office/drawing/2014/main" id="{0E6882EC-B9EB-4B42-A68F-ABBE0DF45EF8}"/>
              </a:ext>
            </a:extLst>
          </p:cNvPr>
          <p:cNvSpPr>
            <a:spLocks noGrp="1"/>
          </p:cNvSpPr>
          <p:nvPr>
            <p:ph type="dt" sz="half" idx="18"/>
          </p:nvPr>
        </p:nvSpPr>
        <p:spPr/>
        <p:txBody>
          <a:bodyPr/>
          <a:lstStyle>
            <a:lvl1pPr>
              <a:defRPr/>
            </a:lvl1pPr>
          </a:lstStyle>
          <a:p>
            <a:pPr>
              <a:defRPr/>
            </a:pPr>
            <a:fld id="{16A8D472-89F8-4AC4-A3DA-F281B92596BA}" type="datetime1">
              <a:rPr lang="sv-SE"/>
              <a:pPr>
                <a:defRPr/>
              </a:pPr>
              <a:t>2025-02-11</a:t>
            </a:fld>
            <a:endParaRPr lang="sv-SE"/>
          </a:p>
        </p:txBody>
      </p:sp>
      <p:sp>
        <p:nvSpPr>
          <p:cNvPr id="8" name="Platshållare för sidfot 4">
            <a:extLst>
              <a:ext uri="{FF2B5EF4-FFF2-40B4-BE49-F238E27FC236}">
                <a16:creationId xmlns:a16="http://schemas.microsoft.com/office/drawing/2014/main" id="{608A8CBA-B555-4E32-9D6D-503C4E58F289}"/>
              </a:ext>
            </a:extLst>
          </p:cNvPr>
          <p:cNvSpPr>
            <a:spLocks noGrp="1"/>
          </p:cNvSpPr>
          <p:nvPr>
            <p:ph type="ftr" sz="quarter" idx="19"/>
          </p:nvPr>
        </p:nvSpPr>
        <p:spPr/>
        <p:txBody>
          <a:bodyPr/>
          <a:lstStyle>
            <a:lvl1pPr>
              <a:defRPr/>
            </a:lvl1pPr>
          </a:lstStyle>
          <a:p>
            <a:pPr>
              <a:defRPr/>
            </a:pPr>
            <a:endParaRPr lang="sv-SE"/>
          </a:p>
        </p:txBody>
      </p:sp>
    </p:spTree>
    <p:extLst>
      <p:ext uri="{BB962C8B-B14F-4D97-AF65-F5344CB8AC3E}">
        <p14:creationId xmlns:p14="http://schemas.microsoft.com/office/powerpoint/2010/main" val="39320953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Profilerande Startsida 2">
    <p:bg>
      <p:bgPr>
        <a:blipFill dpi="0" rotWithShape="0">
          <a:blip r:embed="rId2"/>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6948245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Rubrik, innehåll och två diagram">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12" name="Platshållare för innehåll 11"/>
          <p:cNvSpPr>
            <a:spLocks noGrp="1"/>
          </p:cNvSpPr>
          <p:nvPr>
            <p:ph sz="quarter" idx="19"/>
          </p:nvPr>
        </p:nvSpPr>
        <p:spPr>
          <a:xfrm>
            <a:off x="713372" y="1176166"/>
            <a:ext cx="4866740" cy="2854100"/>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11" name="Platshållare för diagram 10"/>
          <p:cNvSpPr>
            <a:spLocks noGrp="1"/>
          </p:cNvSpPr>
          <p:nvPr>
            <p:ph type="chart" sz="quarter" idx="13"/>
          </p:nvPr>
        </p:nvSpPr>
        <p:spPr>
          <a:xfrm>
            <a:off x="6948264" y="1051944"/>
            <a:ext cx="1511524" cy="1080120"/>
          </a:xfrm>
        </p:spPr>
        <p:txBody>
          <a:bodyPr/>
          <a:lstStyle/>
          <a:p>
            <a:pPr lvl="0"/>
            <a:r>
              <a:rPr lang="sv-SE" noProof="0"/>
              <a:t>Klicka på ikonen för att lägga till ett diagram</a:t>
            </a:r>
          </a:p>
        </p:txBody>
      </p:sp>
      <p:sp>
        <p:nvSpPr>
          <p:cNvPr id="8" name="Platshållare för text 7"/>
          <p:cNvSpPr>
            <a:spLocks noGrp="1"/>
          </p:cNvSpPr>
          <p:nvPr>
            <p:ph type="body" sz="quarter" idx="17"/>
          </p:nvPr>
        </p:nvSpPr>
        <p:spPr>
          <a:xfrm>
            <a:off x="7103710" y="2139702"/>
            <a:ext cx="1356078" cy="378042"/>
          </a:xfrm>
        </p:spPr>
        <p:txBody>
          <a:bodyPr/>
          <a:lstStyle>
            <a:lvl1pPr marL="0" indent="0">
              <a:lnSpc>
                <a:spcPts val="900"/>
              </a:lnSpc>
              <a:spcBef>
                <a:spcPts val="0"/>
              </a:spcBef>
              <a:buFontTx/>
              <a:buNone/>
              <a:defRPr sz="750"/>
            </a:lvl1pPr>
            <a:lvl2pPr marL="135000" indent="0">
              <a:lnSpc>
                <a:spcPts val="900"/>
              </a:lnSpc>
              <a:spcBef>
                <a:spcPts val="0"/>
              </a:spcBef>
              <a:buFontTx/>
              <a:buNone/>
              <a:defRPr sz="750"/>
            </a:lvl2pPr>
            <a:lvl3pPr marL="270000" indent="0">
              <a:lnSpc>
                <a:spcPts val="900"/>
              </a:lnSpc>
              <a:spcBef>
                <a:spcPts val="0"/>
              </a:spcBef>
              <a:buFontTx/>
              <a:buNone/>
              <a:defRPr sz="750"/>
            </a:lvl3pPr>
            <a:lvl4pPr marL="405000" indent="0">
              <a:lnSpc>
                <a:spcPts val="900"/>
              </a:lnSpc>
              <a:spcBef>
                <a:spcPts val="0"/>
              </a:spcBef>
              <a:buFontTx/>
              <a:buNone/>
              <a:defRPr sz="750"/>
            </a:lvl4pPr>
            <a:lvl5pPr marL="540000" indent="0">
              <a:lnSpc>
                <a:spcPts val="900"/>
              </a:lnSpc>
              <a:spcBef>
                <a:spcPts val="0"/>
              </a:spcBef>
              <a:buFontTx/>
              <a:buNone/>
              <a:defRPr sz="750"/>
            </a:lvl5pPr>
          </a:lstStyle>
          <a:p>
            <a:pPr lvl="0"/>
            <a:r>
              <a:rPr lang="sv-SE"/>
              <a:t>Klicka här för att ändra format på bakgrundstexten</a:t>
            </a:r>
          </a:p>
        </p:txBody>
      </p:sp>
      <p:sp>
        <p:nvSpPr>
          <p:cNvPr id="13" name="Platshållare för diagram 12"/>
          <p:cNvSpPr>
            <a:spLocks noGrp="1"/>
          </p:cNvSpPr>
          <p:nvPr>
            <p:ph type="chart" sz="quarter" idx="14"/>
          </p:nvPr>
        </p:nvSpPr>
        <p:spPr>
          <a:xfrm>
            <a:off x="6948264" y="2548634"/>
            <a:ext cx="1511524" cy="1080120"/>
          </a:xfrm>
        </p:spPr>
        <p:txBody>
          <a:bodyPr/>
          <a:lstStyle/>
          <a:p>
            <a:pPr lvl="0"/>
            <a:r>
              <a:rPr lang="sv-SE" noProof="0"/>
              <a:t>Klicka på ikonen för att lägga till ett diagram</a:t>
            </a:r>
          </a:p>
        </p:txBody>
      </p:sp>
      <p:sp>
        <p:nvSpPr>
          <p:cNvPr id="14" name="Platshållare för text 7"/>
          <p:cNvSpPr>
            <a:spLocks noGrp="1"/>
          </p:cNvSpPr>
          <p:nvPr>
            <p:ph type="body" sz="quarter" idx="18"/>
          </p:nvPr>
        </p:nvSpPr>
        <p:spPr>
          <a:xfrm>
            <a:off x="7092950" y="3645080"/>
            <a:ext cx="1366838" cy="432048"/>
          </a:xfrm>
        </p:spPr>
        <p:txBody>
          <a:bodyPr/>
          <a:lstStyle>
            <a:lvl1pPr marL="0" indent="0">
              <a:lnSpc>
                <a:spcPts val="900"/>
              </a:lnSpc>
              <a:spcBef>
                <a:spcPts val="0"/>
              </a:spcBef>
              <a:buFontTx/>
              <a:buNone/>
              <a:defRPr sz="750"/>
            </a:lvl1pPr>
            <a:lvl2pPr marL="135000" indent="0">
              <a:lnSpc>
                <a:spcPts val="900"/>
              </a:lnSpc>
              <a:spcBef>
                <a:spcPts val="0"/>
              </a:spcBef>
              <a:buFontTx/>
              <a:buNone/>
              <a:defRPr sz="750"/>
            </a:lvl2pPr>
            <a:lvl3pPr marL="270000" indent="0">
              <a:lnSpc>
                <a:spcPts val="900"/>
              </a:lnSpc>
              <a:spcBef>
                <a:spcPts val="0"/>
              </a:spcBef>
              <a:buFontTx/>
              <a:buNone/>
              <a:defRPr sz="750"/>
            </a:lvl3pPr>
            <a:lvl4pPr marL="405000" indent="0">
              <a:lnSpc>
                <a:spcPts val="900"/>
              </a:lnSpc>
              <a:spcBef>
                <a:spcPts val="0"/>
              </a:spcBef>
              <a:buFontTx/>
              <a:buNone/>
              <a:defRPr sz="750"/>
            </a:lvl4pPr>
            <a:lvl5pPr marL="540000" indent="0">
              <a:lnSpc>
                <a:spcPts val="900"/>
              </a:lnSpc>
              <a:spcBef>
                <a:spcPts val="0"/>
              </a:spcBef>
              <a:buFontTx/>
              <a:buNone/>
              <a:defRPr sz="750"/>
            </a:lvl5pPr>
          </a:lstStyle>
          <a:p>
            <a:pPr lvl="0"/>
            <a:r>
              <a:rPr lang="sv-SE"/>
              <a:t>Klicka här för att ändra format på bakgrundstexten</a:t>
            </a:r>
          </a:p>
        </p:txBody>
      </p:sp>
      <p:sp>
        <p:nvSpPr>
          <p:cNvPr id="9" name="Platshållare för bildnummer 5">
            <a:extLst>
              <a:ext uri="{FF2B5EF4-FFF2-40B4-BE49-F238E27FC236}">
                <a16:creationId xmlns:a16="http://schemas.microsoft.com/office/drawing/2014/main" id="{E1336A6B-6938-4BF9-BBD2-6EA0FAA9D671}"/>
              </a:ext>
            </a:extLst>
          </p:cNvPr>
          <p:cNvSpPr>
            <a:spLocks noGrp="1"/>
          </p:cNvSpPr>
          <p:nvPr>
            <p:ph type="sldNum" sz="quarter" idx="20"/>
          </p:nvPr>
        </p:nvSpPr>
        <p:spPr/>
        <p:txBody>
          <a:bodyPr/>
          <a:lstStyle>
            <a:lvl1pPr>
              <a:defRPr/>
            </a:lvl1pPr>
          </a:lstStyle>
          <a:p>
            <a:fld id="{9A3E9E0E-B4F0-4427-AABE-E44A174B18CF}" type="slidenum">
              <a:rPr lang="sv-SE" altLang="sv-SE"/>
              <a:pPr/>
              <a:t>‹#›</a:t>
            </a:fld>
            <a:endParaRPr lang="sv-SE" altLang="sv-SE"/>
          </a:p>
        </p:txBody>
      </p:sp>
      <p:sp>
        <p:nvSpPr>
          <p:cNvPr id="10" name="Platshållare för datum 3">
            <a:extLst>
              <a:ext uri="{FF2B5EF4-FFF2-40B4-BE49-F238E27FC236}">
                <a16:creationId xmlns:a16="http://schemas.microsoft.com/office/drawing/2014/main" id="{7C3193F5-356B-4959-AC45-6E507FF64D0C}"/>
              </a:ext>
            </a:extLst>
          </p:cNvPr>
          <p:cNvSpPr>
            <a:spLocks noGrp="1"/>
          </p:cNvSpPr>
          <p:nvPr>
            <p:ph type="dt" sz="half" idx="21"/>
          </p:nvPr>
        </p:nvSpPr>
        <p:spPr/>
        <p:txBody>
          <a:bodyPr/>
          <a:lstStyle>
            <a:lvl1pPr>
              <a:defRPr/>
            </a:lvl1pPr>
          </a:lstStyle>
          <a:p>
            <a:pPr>
              <a:defRPr/>
            </a:pPr>
            <a:fld id="{A5BB6F9B-FB31-42BA-A2FA-FCAAECB3D495}" type="datetime1">
              <a:rPr lang="sv-SE"/>
              <a:pPr>
                <a:defRPr/>
              </a:pPr>
              <a:t>2025-02-11</a:t>
            </a:fld>
            <a:endParaRPr lang="sv-SE"/>
          </a:p>
        </p:txBody>
      </p:sp>
      <p:sp>
        <p:nvSpPr>
          <p:cNvPr id="15" name="Platshållare för sidfot 4">
            <a:extLst>
              <a:ext uri="{FF2B5EF4-FFF2-40B4-BE49-F238E27FC236}">
                <a16:creationId xmlns:a16="http://schemas.microsoft.com/office/drawing/2014/main" id="{1E737BEC-AA55-4E35-91CB-2D0E4EBB0E5D}"/>
              </a:ext>
            </a:extLst>
          </p:cNvPr>
          <p:cNvSpPr>
            <a:spLocks noGrp="1"/>
          </p:cNvSpPr>
          <p:nvPr>
            <p:ph type="ftr" sz="quarter" idx="22"/>
          </p:nvPr>
        </p:nvSpPr>
        <p:spPr/>
        <p:txBody>
          <a:bodyPr/>
          <a:lstStyle>
            <a:lvl1pPr>
              <a:defRPr/>
            </a:lvl1pPr>
          </a:lstStyle>
          <a:p>
            <a:pPr>
              <a:defRPr/>
            </a:pPr>
            <a:endParaRPr lang="sv-SE"/>
          </a:p>
        </p:txBody>
      </p:sp>
    </p:spTree>
    <p:extLst>
      <p:ext uri="{BB962C8B-B14F-4D97-AF65-F5344CB8AC3E}">
        <p14:creationId xmlns:p14="http://schemas.microsoft.com/office/powerpoint/2010/main" val="181464249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Rubrik, innehåll, två diagram och text">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12" name="Platshållare för innehåll 11"/>
          <p:cNvSpPr>
            <a:spLocks noGrp="1"/>
          </p:cNvSpPr>
          <p:nvPr>
            <p:ph sz="quarter" idx="19"/>
          </p:nvPr>
        </p:nvSpPr>
        <p:spPr>
          <a:xfrm>
            <a:off x="713372" y="1176166"/>
            <a:ext cx="6379578" cy="1287572"/>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11" name="Platshållare för diagram 10"/>
          <p:cNvSpPr>
            <a:spLocks noGrp="1"/>
          </p:cNvSpPr>
          <p:nvPr>
            <p:ph type="chart" sz="quarter" idx="13"/>
          </p:nvPr>
        </p:nvSpPr>
        <p:spPr>
          <a:xfrm>
            <a:off x="715963" y="2571750"/>
            <a:ext cx="2559893" cy="1080120"/>
          </a:xfrm>
        </p:spPr>
        <p:txBody>
          <a:bodyPr/>
          <a:lstStyle/>
          <a:p>
            <a:pPr lvl="0"/>
            <a:r>
              <a:rPr lang="sv-SE" noProof="0"/>
              <a:t>Klicka på ikonen för att lägga till ett diagram</a:t>
            </a:r>
          </a:p>
        </p:txBody>
      </p:sp>
      <p:sp>
        <p:nvSpPr>
          <p:cNvPr id="8" name="Platshållare för text 7"/>
          <p:cNvSpPr>
            <a:spLocks noGrp="1"/>
          </p:cNvSpPr>
          <p:nvPr>
            <p:ph type="body" sz="quarter" idx="17"/>
          </p:nvPr>
        </p:nvSpPr>
        <p:spPr>
          <a:xfrm>
            <a:off x="871409" y="3659508"/>
            <a:ext cx="2252886" cy="378042"/>
          </a:xfrm>
        </p:spPr>
        <p:txBody>
          <a:bodyPr/>
          <a:lstStyle>
            <a:lvl1pPr marL="0" indent="0">
              <a:lnSpc>
                <a:spcPts val="900"/>
              </a:lnSpc>
              <a:spcBef>
                <a:spcPts val="0"/>
              </a:spcBef>
              <a:buFontTx/>
              <a:buNone/>
              <a:defRPr sz="750"/>
            </a:lvl1pPr>
            <a:lvl2pPr marL="135000" indent="0">
              <a:lnSpc>
                <a:spcPts val="900"/>
              </a:lnSpc>
              <a:spcBef>
                <a:spcPts val="0"/>
              </a:spcBef>
              <a:buFontTx/>
              <a:buNone/>
              <a:defRPr sz="750"/>
            </a:lvl2pPr>
            <a:lvl3pPr marL="270000" indent="0">
              <a:lnSpc>
                <a:spcPts val="900"/>
              </a:lnSpc>
              <a:spcBef>
                <a:spcPts val="0"/>
              </a:spcBef>
              <a:buFontTx/>
              <a:buNone/>
              <a:defRPr sz="750"/>
            </a:lvl3pPr>
            <a:lvl4pPr marL="405000" indent="0">
              <a:lnSpc>
                <a:spcPts val="900"/>
              </a:lnSpc>
              <a:spcBef>
                <a:spcPts val="0"/>
              </a:spcBef>
              <a:buFontTx/>
              <a:buNone/>
              <a:defRPr sz="750"/>
            </a:lvl4pPr>
            <a:lvl5pPr marL="540000" indent="0">
              <a:lnSpc>
                <a:spcPts val="900"/>
              </a:lnSpc>
              <a:spcBef>
                <a:spcPts val="0"/>
              </a:spcBef>
              <a:buFontTx/>
              <a:buNone/>
              <a:defRPr sz="750"/>
            </a:lvl5pPr>
          </a:lstStyle>
          <a:p>
            <a:pPr lvl="0"/>
            <a:r>
              <a:rPr lang="sv-SE"/>
              <a:t>Klicka här för att ändra format på bakgrundstexten</a:t>
            </a:r>
          </a:p>
        </p:txBody>
      </p:sp>
      <p:sp>
        <p:nvSpPr>
          <p:cNvPr id="13" name="Platshållare för diagram 12"/>
          <p:cNvSpPr>
            <a:spLocks noGrp="1"/>
          </p:cNvSpPr>
          <p:nvPr>
            <p:ph type="chart" sz="quarter" idx="14"/>
          </p:nvPr>
        </p:nvSpPr>
        <p:spPr>
          <a:xfrm>
            <a:off x="3851920" y="2571750"/>
            <a:ext cx="3600400" cy="1080120"/>
          </a:xfrm>
        </p:spPr>
        <p:txBody>
          <a:bodyPr/>
          <a:lstStyle/>
          <a:p>
            <a:pPr lvl="0"/>
            <a:r>
              <a:rPr lang="sv-SE" noProof="0"/>
              <a:t>Klicka på ikonen för att lägga till ett diagram</a:t>
            </a:r>
          </a:p>
        </p:txBody>
      </p:sp>
      <p:sp>
        <p:nvSpPr>
          <p:cNvPr id="14" name="Platshållare för text 7"/>
          <p:cNvSpPr>
            <a:spLocks noGrp="1"/>
          </p:cNvSpPr>
          <p:nvPr>
            <p:ph type="body" sz="quarter" idx="18"/>
          </p:nvPr>
        </p:nvSpPr>
        <p:spPr>
          <a:xfrm>
            <a:off x="3996606" y="3668196"/>
            <a:ext cx="3168606" cy="432048"/>
          </a:xfrm>
        </p:spPr>
        <p:txBody>
          <a:bodyPr/>
          <a:lstStyle>
            <a:lvl1pPr marL="0" indent="0">
              <a:lnSpc>
                <a:spcPts val="900"/>
              </a:lnSpc>
              <a:spcBef>
                <a:spcPts val="0"/>
              </a:spcBef>
              <a:buFontTx/>
              <a:buNone/>
              <a:defRPr sz="750"/>
            </a:lvl1pPr>
            <a:lvl2pPr marL="135000" indent="0">
              <a:lnSpc>
                <a:spcPts val="900"/>
              </a:lnSpc>
              <a:spcBef>
                <a:spcPts val="0"/>
              </a:spcBef>
              <a:buFontTx/>
              <a:buNone/>
              <a:defRPr sz="750"/>
            </a:lvl2pPr>
            <a:lvl3pPr marL="270000" indent="0">
              <a:lnSpc>
                <a:spcPts val="900"/>
              </a:lnSpc>
              <a:spcBef>
                <a:spcPts val="0"/>
              </a:spcBef>
              <a:buFontTx/>
              <a:buNone/>
              <a:defRPr sz="750"/>
            </a:lvl3pPr>
            <a:lvl4pPr marL="405000" indent="0">
              <a:lnSpc>
                <a:spcPts val="900"/>
              </a:lnSpc>
              <a:spcBef>
                <a:spcPts val="0"/>
              </a:spcBef>
              <a:buFontTx/>
              <a:buNone/>
              <a:defRPr sz="750"/>
            </a:lvl4pPr>
            <a:lvl5pPr marL="540000" indent="0">
              <a:lnSpc>
                <a:spcPts val="900"/>
              </a:lnSpc>
              <a:spcBef>
                <a:spcPts val="0"/>
              </a:spcBef>
              <a:buFontTx/>
              <a:buNone/>
              <a:defRPr sz="750"/>
            </a:lvl5pPr>
          </a:lstStyle>
          <a:p>
            <a:pPr lvl="0"/>
            <a:r>
              <a:rPr lang="sv-SE"/>
              <a:t>Klicka här för att ändra format på bakgrundstexten</a:t>
            </a:r>
          </a:p>
        </p:txBody>
      </p:sp>
      <p:sp>
        <p:nvSpPr>
          <p:cNvPr id="9" name="Platshållare för bildnummer 5">
            <a:extLst>
              <a:ext uri="{FF2B5EF4-FFF2-40B4-BE49-F238E27FC236}">
                <a16:creationId xmlns:a16="http://schemas.microsoft.com/office/drawing/2014/main" id="{917269BE-2B5E-4F77-9040-0F126B755F15}"/>
              </a:ext>
            </a:extLst>
          </p:cNvPr>
          <p:cNvSpPr>
            <a:spLocks noGrp="1"/>
          </p:cNvSpPr>
          <p:nvPr>
            <p:ph type="sldNum" sz="quarter" idx="20"/>
          </p:nvPr>
        </p:nvSpPr>
        <p:spPr/>
        <p:txBody>
          <a:bodyPr/>
          <a:lstStyle>
            <a:lvl1pPr>
              <a:defRPr/>
            </a:lvl1pPr>
          </a:lstStyle>
          <a:p>
            <a:fld id="{8D02B0DD-2B5E-43DE-A25B-40E9A8C1935B}" type="slidenum">
              <a:rPr lang="sv-SE" altLang="sv-SE"/>
              <a:pPr/>
              <a:t>‹#›</a:t>
            </a:fld>
            <a:endParaRPr lang="sv-SE" altLang="sv-SE"/>
          </a:p>
        </p:txBody>
      </p:sp>
      <p:sp>
        <p:nvSpPr>
          <p:cNvPr id="10" name="Platshållare för datum 3">
            <a:extLst>
              <a:ext uri="{FF2B5EF4-FFF2-40B4-BE49-F238E27FC236}">
                <a16:creationId xmlns:a16="http://schemas.microsoft.com/office/drawing/2014/main" id="{3D120197-BC9D-4B52-8ADA-6FC8471F5C5A}"/>
              </a:ext>
            </a:extLst>
          </p:cNvPr>
          <p:cNvSpPr>
            <a:spLocks noGrp="1"/>
          </p:cNvSpPr>
          <p:nvPr>
            <p:ph type="dt" sz="half" idx="21"/>
          </p:nvPr>
        </p:nvSpPr>
        <p:spPr/>
        <p:txBody>
          <a:bodyPr/>
          <a:lstStyle>
            <a:lvl1pPr>
              <a:defRPr/>
            </a:lvl1pPr>
          </a:lstStyle>
          <a:p>
            <a:pPr>
              <a:defRPr/>
            </a:pPr>
            <a:fld id="{740C7948-2727-4484-8280-00B1647CA245}" type="datetime1">
              <a:rPr lang="sv-SE"/>
              <a:pPr>
                <a:defRPr/>
              </a:pPr>
              <a:t>2025-02-11</a:t>
            </a:fld>
            <a:endParaRPr lang="sv-SE"/>
          </a:p>
        </p:txBody>
      </p:sp>
      <p:sp>
        <p:nvSpPr>
          <p:cNvPr id="15" name="Platshållare för sidfot 4">
            <a:extLst>
              <a:ext uri="{FF2B5EF4-FFF2-40B4-BE49-F238E27FC236}">
                <a16:creationId xmlns:a16="http://schemas.microsoft.com/office/drawing/2014/main" id="{0BC55A2C-FCCB-4565-9355-7813E1A8FCA3}"/>
              </a:ext>
            </a:extLst>
          </p:cNvPr>
          <p:cNvSpPr>
            <a:spLocks noGrp="1"/>
          </p:cNvSpPr>
          <p:nvPr>
            <p:ph type="ftr" sz="quarter" idx="22"/>
          </p:nvPr>
        </p:nvSpPr>
        <p:spPr/>
        <p:txBody>
          <a:bodyPr/>
          <a:lstStyle>
            <a:lvl1pPr>
              <a:defRPr/>
            </a:lvl1pPr>
          </a:lstStyle>
          <a:p>
            <a:pPr>
              <a:defRPr/>
            </a:pPr>
            <a:endParaRPr lang="sv-SE"/>
          </a:p>
        </p:txBody>
      </p:sp>
    </p:spTree>
    <p:extLst>
      <p:ext uri="{BB962C8B-B14F-4D97-AF65-F5344CB8AC3E}">
        <p14:creationId xmlns:p14="http://schemas.microsoft.com/office/powerpoint/2010/main" val="310931637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 preserve="1">
  <p:cSld name="Rubrik och innehåll (ingen punktlista)">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innehåll 2"/>
          <p:cNvSpPr>
            <a:spLocks noGrp="1"/>
          </p:cNvSpPr>
          <p:nvPr>
            <p:ph idx="1"/>
          </p:nvPr>
        </p:nvSpPr>
        <p:spPr>
          <a:xfrm>
            <a:off x="713372" y="1499700"/>
            <a:ext cx="7746416" cy="2530567"/>
          </a:xfrm>
        </p:spPr>
        <p:txBody>
          <a:bodyPr/>
          <a:lstStyle>
            <a:lvl1pPr marL="0" indent="0">
              <a:lnSpc>
                <a:spcPts val="1725"/>
              </a:lnSpc>
              <a:spcBef>
                <a:spcPts val="1725"/>
              </a:spcBef>
              <a:buFontTx/>
              <a:buNone/>
              <a:defRPr/>
            </a:lvl1pPr>
            <a:lvl2pPr marL="132300" indent="0">
              <a:lnSpc>
                <a:spcPts val="1725"/>
              </a:lnSpc>
              <a:buFontTx/>
              <a:buNone/>
              <a:defRPr/>
            </a:lvl2pPr>
            <a:lvl3pPr marL="267300" indent="0">
              <a:lnSpc>
                <a:spcPts val="1725"/>
              </a:lnSpc>
              <a:buFontTx/>
              <a:buNone/>
              <a:defRPr/>
            </a:lvl3pPr>
            <a:lvl4pPr marL="402300" indent="0">
              <a:lnSpc>
                <a:spcPts val="1725"/>
              </a:lnSpc>
              <a:buFontTx/>
              <a:buNone/>
              <a:defRPr/>
            </a:lvl4pPr>
            <a:lvl5pPr marL="537300" indent="0">
              <a:lnSpc>
                <a:spcPts val="1725"/>
              </a:lnSpc>
              <a:buFontTx/>
              <a:buNone/>
              <a:defRPr/>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bildnummer 5">
            <a:extLst>
              <a:ext uri="{FF2B5EF4-FFF2-40B4-BE49-F238E27FC236}">
                <a16:creationId xmlns:a16="http://schemas.microsoft.com/office/drawing/2014/main" id="{D56303EB-92E3-4F35-94C5-1EAC9852F924}"/>
              </a:ext>
            </a:extLst>
          </p:cNvPr>
          <p:cNvSpPr>
            <a:spLocks noGrp="1"/>
          </p:cNvSpPr>
          <p:nvPr>
            <p:ph type="sldNum" sz="quarter" idx="10"/>
          </p:nvPr>
        </p:nvSpPr>
        <p:spPr/>
        <p:txBody>
          <a:bodyPr/>
          <a:lstStyle>
            <a:lvl1pPr>
              <a:defRPr/>
            </a:lvl1pPr>
          </a:lstStyle>
          <a:p>
            <a:fld id="{9BF164C0-B7C7-4971-9024-E8120A352FAE}" type="slidenum">
              <a:rPr lang="sv-SE" altLang="sv-SE"/>
              <a:pPr/>
              <a:t>‹#›</a:t>
            </a:fld>
            <a:endParaRPr lang="sv-SE" altLang="sv-SE"/>
          </a:p>
        </p:txBody>
      </p:sp>
      <p:sp>
        <p:nvSpPr>
          <p:cNvPr id="5" name="Platshållare för datum 3">
            <a:extLst>
              <a:ext uri="{FF2B5EF4-FFF2-40B4-BE49-F238E27FC236}">
                <a16:creationId xmlns:a16="http://schemas.microsoft.com/office/drawing/2014/main" id="{EB089474-035F-4FF4-89DC-2CF44129E489}"/>
              </a:ext>
            </a:extLst>
          </p:cNvPr>
          <p:cNvSpPr>
            <a:spLocks noGrp="1"/>
          </p:cNvSpPr>
          <p:nvPr>
            <p:ph type="dt" sz="half" idx="11"/>
          </p:nvPr>
        </p:nvSpPr>
        <p:spPr/>
        <p:txBody>
          <a:bodyPr/>
          <a:lstStyle>
            <a:lvl1pPr>
              <a:defRPr/>
            </a:lvl1pPr>
          </a:lstStyle>
          <a:p>
            <a:pPr>
              <a:defRPr/>
            </a:pPr>
            <a:fld id="{DFE0F7CE-42E8-408C-8486-A253BFF4E198}" type="datetime1">
              <a:rPr lang="sv-SE"/>
              <a:pPr>
                <a:defRPr/>
              </a:pPr>
              <a:t>2025-02-11</a:t>
            </a:fld>
            <a:endParaRPr lang="sv-SE"/>
          </a:p>
        </p:txBody>
      </p:sp>
      <p:sp>
        <p:nvSpPr>
          <p:cNvPr id="6" name="Platshållare för sidfot 4">
            <a:extLst>
              <a:ext uri="{FF2B5EF4-FFF2-40B4-BE49-F238E27FC236}">
                <a16:creationId xmlns:a16="http://schemas.microsoft.com/office/drawing/2014/main" id="{16B11C1E-0D20-4627-B048-54DC26D0557A}"/>
              </a:ext>
            </a:extLst>
          </p:cNvPr>
          <p:cNvSpPr>
            <a:spLocks noGrp="1"/>
          </p:cNvSpPr>
          <p:nvPr>
            <p:ph type="ftr" sz="quarter" idx="12"/>
          </p:nvPr>
        </p:nvSpPr>
        <p:spPr/>
        <p:txBody>
          <a:bodyPr/>
          <a:lstStyle>
            <a:lvl1pPr>
              <a:defRPr/>
            </a:lvl1pPr>
          </a:lstStyle>
          <a:p>
            <a:pPr>
              <a:defRPr/>
            </a:pPr>
            <a:endParaRPr lang="sv-SE"/>
          </a:p>
        </p:txBody>
      </p:sp>
    </p:spTree>
    <p:extLst>
      <p:ext uri="{BB962C8B-B14F-4D97-AF65-F5344CB8AC3E}">
        <p14:creationId xmlns:p14="http://schemas.microsoft.com/office/powerpoint/2010/main" val="25889461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Endast rubrik">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bildnummer 5">
            <a:extLst>
              <a:ext uri="{FF2B5EF4-FFF2-40B4-BE49-F238E27FC236}">
                <a16:creationId xmlns:a16="http://schemas.microsoft.com/office/drawing/2014/main" id="{9426D139-F29A-4C2F-9C5D-494080070F70}"/>
              </a:ext>
            </a:extLst>
          </p:cNvPr>
          <p:cNvSpPr>
            <a:spLocks noGrp="1"/>
          </p:cNvSpPr>
          <p:nvPr>
            <p:ph type="sldNum" sz="quarter" idx="10"/>
          </p:nvPr>
        </p:nvSpPr>
        <p:spPr/>
        <p:txBody>
          <a:bodyPr/>
          <a:lstStyle>
            <a:lvl1pPr>
              <a:defRPr/>
            </a:lvl1pPr>
          </a:lstStyle>
          <a:p>
            <a:fld id="{86E60B73-62EB-4C79-AE23-16DDE74BD5DE}" type="slidenum">
              <a:rPr lang="sv-SE" altLang="sv-SE"/>
              <a:pPr/>
              <a:t>‹#›</a:t>
            </a:fld>
            <a:endParaRPr lang="sv-SE" altLang="sv-SE"/>
          </a:p>
        </p:txBody>
      </p:sp>
      <p:sp>
        <p:nvSpPr>
          <p:cNvPr id="4" name="Platshållare för datum 3">
            <a:extLst>
              <a:ext uri="{FF2B5EF4-FFF2-40B4-BE49-F238E27FC236}">
                <a16:creationId xmlns:a16="http://schemas.microsoft.com/office/drawing/2014/main" id="{AB919838-8029-47BC-9F33-273F250C599C}"/>
              </a:ext>
            </a:extLst>
          </p:cNvPr>
          <p:cNvSpPr>
            <a:spLocks noGrp="1"/>
          </p:cNvSpPr>
          <p:nvPr>
            <p:ph type="dt" sz="half" idx="11"/>
          </p:nvPr>
        </p:nvSpPr>
        <p:spPr/>
        <p:txBody>
          <a:bodyPr/>
          <a:lstStyle>
            <a:lvl1pPr>
              <a:defRPr/>
            </a:lvl1pPr>
          </a:lstStyle>
          <a:p>
            <a:pPr>
              <a:defRPr/>
            </a:pPr>
            <a:fld id="{874CEACA-31B6-487B-84AF-02207CDD50D1}" type="datetime1">
              <a:rPr lang="sv-SE"/>
              <a:pPr>
                <a:defRPr/>
              </a:pPr>
              <a:t>2025-02-11</a:t>
            </a:fld>
            <a:endParaRPr lang="sv-SE"/>
          </a:p>
        </p:txBody>
      </p:sp>
      <p:sp>
        <p:nvSpPr>
          <p:cNvPr id="5" name="Platshållare för sidfot 4">
            <a:extLst>
              <a:ext uri="{FF2B5EF4-FFF2-40B4-BE49-F238E27FC236}">
                <a16:creationId xmlns:a16="http://schemas.microsoft.com/office/drawing/2014/main" id="{DF3518F8-D402-420D-B4B9-71628CEBB87C}"/>
              </a:ext>
            </a:extLst>
          </p:cNvPr>
          <p:cNvSpPr>
            <a:spLocks noGrp="1"/>
          </p:cNvSpPr>
          <p:nvPr>
            <p:ph type="ftr" sz="quarter" idx="12"/>
          </p:nvPr>
        </p:nvSpPr>
        <p:spPr/>
        <p:txBody>
          <a:bodyPr/>
          <a:lstStyle>
            <a:lvl1pPr>
              <a:defRPr/>
            </a:lvl1pPr>
          </a:lstStyle>
          <a:p>
            <a:pPr>
              <a:defRPr/>
            </a:pPr>
            <a:endParaRPr lang="sv-SE"/>
          </a:p>
        </p:txBody>
      </p:sp>
    </p:spTree>
    <p:extLst>
      <p:ext uri="{BB962C8B-B14F-4D97-AF65-F5344CB8AC3E}">
        <p14:creationId xmlns:p14="http://schemas.microsoft.com/office/powerpoint/2010/main" val="289294475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Platshållare för bildnummer 5">
            <a:extLst>
              <a:ext uri="{FF2B5EF4-FFF2-40B4-BE49-F238E27FC236}">
                <a16:creationId xmlns:a16="http://schemas.microsoft.com/office/drawing/2014/main" id="{5FDA7040-D73A-4F7E-9A82-BEF712A3FBC4}"/>
              </a:ext>
            </a:extLst>
          </p:cNvPr>
          <p:cNvSpPr>
            <a:spLocks noGrp="1"/>
          </p:cNvSpPr>
          <p:nvPr>
            <p:ph type="sldNum" sz="quarter" idx="10"/>
          </p:nvPr>
        </p:nvSpPr>
        <p:spPr/>
        <p:txBody>
          <a:bodyPr/>
          <a:lstStyle>
            <a:lvl1pPr>
              <a:defRPr/>
            </a:lvl1pPr>
          </a:lstStyle>
          <a:p>
            <a:fld id="{94953760-D874-43C9-9664-412EDB31F0C6}" type="slidenum">
              <a:rPr lang="sv-SE" altLang="sv-SE"/>
              <a:pPr/>
              <a:t>‹#›</a:t>
            </a:fld>
            <a:endParaRPr lang="sv-SE" altLang="sv-SE"/>
          </a:p>
        </p:txBody>
      </p:sp>
      <p:sp>
        <p:nvSpPr>
          <p:cNvPr id="3" name="Platshållare för datum 3">
            <a:extLst>
              <a:ext uri="{FF2B5EF4-FFF2-40B4-BE49-F238E27FC236}">
                <a16:creationId xmlns:a16="http://schemas.microsoft.com/office/drawing/2014/main" id="{F1248C34-9C3F-490F-9523-640CEADB9774}"/>
              </a:ext>
            </a:extLst>
          </p:cNvPr>
          <p:cNvSpPr>
            <a:spLocks noGrp="1"/>
          </p:cNvSpPr>
          <p:nvPr>
            <p:ph type="dt" sz="half" idx="11"/>
          </p:nvPr>
        </p:nvSpPr>
        <p:spPr/>
        <p:txBody>
          <a:bodyPr/>
          <a:lstStyle>
            <a:lvl1pPr>
              <a:defRPr/>
            </a:lvl1pPr>
          </a:lstStyle>
          <a:p>
            <a:pPr>
              <a:defRPr/>
            </a:pPr>
            <a:fld id="{5D839230-A337-4748-A88D-4F5719C144F4}" type="datetime1">
              <a:rPr lang="sv-SE"/>
              <a:pPr>
                <a:defRPr/>
              </a:pPr>
              <a:t>2025-02-11</a:t>
            </a:fld>
            <a:endParaRPr lang="sv-SE"/>
          </a:p>
        </p:txBody>
      </p:sp>
      <p:sp>
        <p:nvSpPr>
          <p:cNvPr id="4" name="Platshållare för sidfot 4">
            <a:extLst>
              <a:ext uri="{FF2B5EF4-FFF2-40B4-BE49-F238E27FC236}">
                <a16:creationId xmlns:a16="http://schemas.microsoft.com/office/drawing/2014/main" id="{0240C3AD-7DA3-40DF-8FE5-AF68AA7E5B39}"/>
              </a:ext>
            </a:extLst>
          </p:cNvPr>
          <p:cNvSpPr>
            <a:spLocks noGrp="1"/>
          </p:cNvSpPr>
          <p:nvPr>
            <p:ph type="ftr" sz="quarter" idx="12"/>
          </p:nvPr>
        </p:nvSpPr>
        <p:spPr/>
        <p:txBody>
          <a:bodyPr/>
          <a:lstStyle>
            <a:lvl1pPr>
              <a:defRPr/>
            </a:lvl1pPr>
          </a:lstStyle>
          <a:p>
            <a:pPr>
              <a:defRPr/>
            </a:pPr>
            <a:endParaRPr lang="sv-SE"/>
          </a:p>
        </p:txBody>
      </p:sp>
    </p:spTree>
    <p:extLst>
      <p:ext uri="{BB962C8B-B14F-4D97-AF65-F5344CB8AC3E}">
        <p14:creationId xmlns:p14="http://schemas.microsoft.com/office/powerpoint/2010/main" val="419553122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Rubrik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C891739-03A0-408E-A655-59F7CD51BF48}"/>
              </a:ext>
            </a:extLst>
          </p:cNvPr>
          <p:cNvSpPr>
            <a:spLocks noGrp="1"/>
          </p:cNvSpPr>
          <p:nvPr>
            <p:ph type="ctrTitle"/>
          </p:nvPr>
        </p:nvSpPr>
        <p:spPr>
          <a:xfrm>
            <a:off x="1143000" y="841772"/>
            <a:ext cx="6858000" cy="1790700"/>
          </a:xfrm>
        </p:spPr>
        <p:txBody>
          <a:bodyPr anchor="b"/>
          <a:lstStyle>
            <a:lvl1pPr algn="ctr">
              <a:defRPr sz="4500"/>
            </a:lvl1pPr>
          </a:lstStyle>
          <a:p>
            <a:r>
              <a:rPr lang="sv-SE"/>
              <a:t>Klicka här för att ändra mall för rubrikformat</a:t>
            </a:r>
          </a:p>
        </p:txBody>
      </p:sp>
      <p:sp>
        <p:nvSpPr>
          <p:cNvPr id="3" name="Underrubrik 2">
            <a:extLst>
              <a:ext uri="{FF2B5EF4-FFF2-40B4-BE49-F238E27FC236}">
                <a16:creationId xmlns:a16="http://schemas.microsoft.com/office/drawing/2014/main" id="{F9CF26C4-33BF-4045-A027-0CD57192C4F8}"/>
              </a:ext>
            </a:extLst>
          </p:cNvPr>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sv-SE"/>
              <a:t>Klicka här för att ändra mall för underrubrikformat</a:t>
            </a:r>
          </a:p>
        </p:txBody>
      </p:sp>
      <p:sp>
        <p:nvSpPr>
          <p:cNvPr id="4" name="Platshållare för datum 3">
            <a:extLst>
              <a:ext uri="{FF2B5EF4-FFF2-40B4-BE49-F238E27FC236}">
                <a16:creationId xmlns:a16="http://schemas.microsoft.com/office/drawing/2014/main" id="{219CFEDE-5173-43D5-8B8A-0224CD686559}"/>
              </a:ext>
            </a:extLst>
          </p:cNvPr>
          <p:cNvSpPr>
            <a:spLocks noGrp="1"/>
          </p:cNvSpPr>
          <p:nvPr>
            <p:ph type="dt" sz="half" idx="10"/>
          </p:nvPr>
        </p:nvSpPr>
        <p:spPr/>
        <p:txBody>
          <a:bodyPr/>
          <a:lstStyle/>
          <a:p>
            <a:fld id="{F095AAAB-23E5-4C48-92D9-4950D3918EAA}" type="datetimeFigureOut">
              <a:rPr lang="sv-SE" smtClean="0"/>
              <a:t>2025-02-11</a:t>
            </a:fld>
            <a:endParaRPr lang="sv-SE"/>
          </a:p>
        </p:txBody>
      </p:sp>
      <p:sp>
        <p:nvSpPr>
          <p:cNvPr id="5" name="Platshållare för sidfot 4">
            <a:extLst>
              <a:ext uri="{FF2B5EF4-FFF2-40B4-BE49-F238E27FC236}">
                <a16:creationId xmlns:a16="http://schemas.microsoft.com/office/drawing/2014/main" id="{3492FCF2-EC74-4320-8656-37CFF752EC9C}"/>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63121377-BE48-4461-B453-D0EA4ED88803}"/>
              </a:ext>
            </a:extLst>
          </p:cNvPr>
          <p:cNvSpPr>
            <a:spLocks noGrp="1"/>
          </p:cNvSpPr>
          <p:nvPr>
            <p:ph type="sldNum" sz="quarter" idx="12"/>
          </p:nvPr>
        </p:nvSpPr>
        <p:spPr/>
        <p:txBody>
          <a:bodyPr/>
          <a:lstStyle/>
          <a:p>
            <a:fld id="{E380A988-3AE4-4566-BDCA-C2D1B4F57810}" type="slidenum">
              <a:rPr lang="sv-SE" smtClean="0"/>
              <a:t>‹#›</a:t>
            </a:fld>
            <a:endParaRPr lang="sv-SE"/>
          </a:p>
        </p:txBody>
      </p:sp>
    </p:spTree>
    <p:extLst>
      <p:ext uri="{BB962C8B-B14F-4D97-AF65-F5344CB8AC3E}">
        <p14:creationId xmlns:p14="http://schemas.microsoft.com/office/powerpoint/2010/main" val="60071118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B472BB8-41A0-4AD1-9B5B-9E62432C84AE}"/>
              </a:ext>
            </a:extLst>
          </p:cNvPr>
          <p:cNvSpPr>
            <a:spLocks noGrp="1"/>
          </p:cNvSpPr>
          <p:nvPr>
            <p:ph type="title"/>
          </p:nvPr>
        </p:nvSpPr>
        <p:spPr/>
        <p:txBody>
          <a:bodyPr/>
          <a:lstStyle/>
          <a:p>
            <a:r>
              <a:rPr lang="sv-SE"/>
              <a:t>Klicka här för att ändra mall för rubrikformat</a:t>
            </a:r>
          </a:p>
        </p:txBody>
      </p:sp>
      <p:sp>
        <p:nvSpPr>
          <p:cNvPr id="3" name="Platshållare för innehåll 2">
            <a:extLst>
              <a:ext uri="{FF2B5EF4-FFF2-40B4-BE49-F238E27FC236}">
                <a16:creationId xmlns:a16="http://schemas.microsoft.com/office/drawing/2014/main" id="{C29237A0-25BA-4F7B-8544-262295D0D4EB}"/>
              </a:ext>
            </a:extLst>
          </p:cNvPr>
          <p:cNvSpPr>
            <a:spLocks noGrp="1"/>
          </p:cNvSpPr>
          <p:nvPr>
            <p:ph idx="1"/>
          </p:nvPr>
        </p:nvSpPr>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1475CD1C-EE66-4098-9D4B-8226AA88088C}"/>
              </a:ext>
            </a:extLst>
          </p:cNvPr>
          <p:cNvSpPr>
            <a:spLocks noGrp="1"/>
          </p:cNvSpPr>
          <p:nvPr>
            <p:ph type="dt" sz="half" idx="10"/>
          </p:nvPr>
        </p:nvSpPr>
        <p:spPr/>
        <p:txBody>
          <a:bodyPr/>
          <a:lstStyle/>
          <a:p>
            <a:fld id="{F095AAAB-23E5-4C48-92D9-4950D3918EAA}" type="datetimeFigureOut">
              <a:rPr lang="sv-SE" smtClean="0"/>
              <a:t>2025-02-11</a:t>
            </a:fld>
            <a:endParaRPr lang="sv-SE"/>
          </a:p>
        </p:txBody>
      </p:sp>
      <p:sp>
        <p:nvSpPr>
          <p:cNvPr id="5" name="Platshållare för sidfot 4">
            <a:extLst>
              <a:ext uri="{FF2B5EF4-FFF2-40B4-BE49-F238E27FC236}">
                <a16:creationId xmlns:a16="http://schemas.microsoft.com/office/drawing/2014/main" id="{0F77FA94-79D0-45C5-8103-0BAFD2BC9CC4}"/>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9DEF2DA3-88A7-4F6E-A741-856DFCD0C696}"/>
              </a:ext>
            </a:extLst>
          </p:cNvPr>
          <p:cNvSpPr>
            <a:spLocks noGrp="1"/>
          </p:cNvSpPr>
          <p:nvPr>
            <p:ph type="sldNum" sz="quarter" idx="12"/>
          </p:nvPr>
        </p:nvSpPr>
        <p:spPr/>
        <p:txBody>
          <a:bodyPr/>
          <a:lstStyle/>
          <a:p>
            <a:fld id="{E380A988-3AE4-4566-BDCA-C2D1B4F57810}" type="slidenum">
              <a:rPr lang="sv-SE" smtClean="0"/>
              <a:t>‹#›</a:t>
            </a:fld>
            <a:endParaRPr lang="sv-SE"/>
          </a:p>
        </p:txBody>
      </p:sp>
    </p:spTree>
    <p:extLst>
      <p:ext uri="{BB962C8B-B14F-4D97-AF65-F5344CB8AC3E}">
        <p14:creationId xmlns:p14="http://schemas.microsoft.com/office/powerpoint/2010/main" val="273593638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Avsnitts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83FF144-344A-46BC-99DD-D994AAD27AF8}"/>
              </a:ext>
            </a:extLst>
          </p:cNvPr>
          <p:cNvSpPr>
            <a:spLocks noGrp="1"/>
          </p:cNvSpPr>
          <p:nvPr>
            <p:ph type="title"/>
          </p:nvPr>
        </p:nvSpPr>
        <p:spPr>
          <a:xfrm>
            <a:off x="623888" y="1282304"/>
            <a:ext cx="7886700" cy="2139553"/>
          </a:xfrm>
        </p:spPr>
        <p:txBody>
          <a:bodyPr anchor="b"/>
          <a:lstStyle>
            <a:lvl1pPr>
              <a:defRPr sz="4500"/>
            </a:lvl1pPr>
          </a:lstStyle>
          <a:p>
            <a:r>
              <a:rPr lang="sv-SE"/>
              <a:t>Klicka här för att ändra mall för rubrikformat</a:t>
            </a:r>
          </a:p>
        </p:txBody>
      </p:sp>
      <p:sp>
        <p:nvSpPr>
          <p:cNvPr id="3" name="Platshållare för text 2">
            <a:extLst>
              <a:ext uri="{FF2B5EF4-FFF2-40B4-BE49-F238E27FC236}">
                <a16:creationId xmlns:a16="http://schemas.microsoft.com/office/drawing/2014/main" id="{EB1CAA69-A4D5-4A70-947B-588FCEA08CA6}"/>
              </a:ext>
            </a:extLst>
          </p:cNvPr>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sv-SE"/>
              <a:t>Klicka här för att ändra format på bakgrundstexten</a:t>
            </a:r>
          </a:p>
        </p:txBody>
      </p:sp>
      <p:sp>
        <p:nvSpPr>
          <p:cNvPr id="4" name="Platshållare för datum 3">
            <a:extLst>
              <a:ext uri="{FF2B5EF4-FFF2-40B4-BE49-F238E27FC236}">
                <a16:creationId xmlns:a16="http://schemas.microsoft.com/office/drawing/2014/main" id="{59368A16-7B88-4ED4-9BD9-61B08A3A3CCD}"/>
              </a:ext>
            </a:extLst>
          </p:cNvPr>
          <p:cNvSpPr>
            <a:spLocks noGrp="1"/>
          </p:cNvSpPr>
          <p:nvPr>
            <p:ph type="dt" sz="half" idx="10"/>
          </p:nvPr>
        </p:nvSpPr>
        <p:spPr/>
        <p:txBody>
          <a:bodyPr/>
          <a:lstStyle/>
          <a:p>
            <a:fld id="{F095AAAB-23E5-4C48-92D9-4950D3918EAA}" type="datetimeFigureOut">
              <a:rPr lang="sv-SE" smtClean="0"/>
              <a:t>2025-02-11</a:t>
            </a:fld>
            <a:endParaRPr lang="sv-SE"/>
          </a:p>
        </p:txBody>
      </p:sp>
      <p:sp>
        <p:nvSpPr>
          <p:cNvPr id="5" name="Platshållare för sidfot 4">
            <a:extLst>
              <a:ext uri="{FF2B5EF4-FFF2-40B4-BE49-F238E27FC236}">
                <a16:creationId xmlns:a16="http://schemas.microsoft.com/office/drawing/2014/main" id="{DB4D29A5-5EDF-4D47-BDC0-8CE29497F676}"/>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B08BEEB0-5A82-4B36-ADED-3F069BC0E431}"/>
              </a:ext>
            </a:extLst>
          </p:cNvPr>
          <p:cNvSpPr>
            <a:spLocks noGrp="1"/>
          </p:cNvSpPr>
          <p:nvPr>
            <p:ph type="sldNum" sz="quarter" idx="12"/>
          </p:nvPr>
        </p:nvSpPr>
        <p:spPr/>
        <p:txBody>
          <a:bodyPr/>
          <a:lstStyle/>
          <a:p>
            <a:fld id="{E380A988-3AE4-4566-BDCA-C2D1B4F57810}" type="slidenum">
              <a:rPr lang="sv-SE" smtClean="0"/>
              <a:t>‹#›</a:t>
            </a:fld>
            <a:endParaRPr lang="sv-SE"/>
          </a:p>
        </p:txBody>
      </p:sp>
    </p:spTree>
    <p:extLst>
      <p:ext uri="{BB962C8B-B14F-4D97-AF65-F5344CB8AC3E}">
        <p14:creationId xmlns:p14="http://schemas.microsoft.com/office/powerpoint/2010/main" val="156334962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vå delar">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E1A404A3-D141-4CED-9EE6-B376B79E4536}"/>
              </a:ext>
            </a:extLst>
          </p:cNvPr>
          <p:cNvSpPr>
            <a:spLocks noGrp="1"/>
          </p:cNvSpPr>
          <p:nvPr>
            <p:ph type="title"/>
          </p:nvPr>
        </p:nvSpPr>
        <p:spPr/>
        <p:txBody>
          <a:bodyPr/>
          <a:lstStyle/>
          <a:p>
            <a:r>
              <a:rPr lang="sv-SE"/>
              <a:t>Klicka här för att ändra mall för rubrikformat</a:t>
            </a:r>
          </a:p>
        </p:txBody>
      </p:sp>
      <p:sp>
        <p:nvSpPr>
          <p:cNvPr id="3" name="Platshållare för innehåll 2">
            <a:extLst>
              <a:ext uri="{FF2B5EF4-FFF2-40B4-BE49-F238E27FC236}">
                <a16:creationId xmlns:a16="http://schemas.microsoft.com/office/drawing/2014/main" id="{4665EFF0-79C0-449D-ADE0-99D490338C33}"/>
              </a:ext>
            </a:extLst>
          </p:cNvPr>
          <p:cNvSpPr>
            <a:spLocks noGrp="1"/>
          </p:cNvSpPr>
          <p:nvPr>
            <p:ph sz="half" idx="1"/>
          </p:nvPr>
        </p:nvSpPr>
        <p:spPr>
          <a:xfrm>
            <a:off x="628650" y="1369219"/>
            <a:ext cx="3886200" cy="3263504"/>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innehåll 3">
            <a:extLst>
              <a:ext uri="{FF2B5EF4-FFF2-40B4-BE49-F238E27FC236}">
                <a16:creationId xmlns:a16="http://schemas.microsoft.com/office/drawing/2014/main" id="{65C5B861-1027-463D-8AC5-EBB522F7EA32}"/>
              </a:ext>
            </a:extLst>
          </p:cNvPr>
          <p:cNvSpPr>
            <a:spLocks noGrp="1"/>
          </p:cNvSpPr>
          <p:nvPr>
            <p:ph sz="half" idx="2"/>
          </p:nvPr>
        </p:nvSpPr>
        <p:spPr>
          <a:xfrm>
            <a:off x="4629150" y="1369219"/>
            <a:ext cx="3886200" cy="3263504"/>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datum 4">
            <a:extLst>
              <a:ext uri="{FF2B5EF4-FFF2-40B4-BE49-F238E27FC236}">
                <a16:creationId xmlns:a16="http://schemas.microsoft.com/office/drawing/2014/main" id="{1040912A-B4BE-4E77-8E2C-CD13C6E085EC}"/>
              </a:ext>
            </a:extLst>
          </p:cNvPr>
          <p:cNvSpPr>
            <a:spLocks noGrp="1"/>
          </p:cNvSpPr>
          <p:nvPr>
            <p:ph type="dt" sz="half" idx="10"/>
          </p:nvPr>
        </p:nvSpPr>
        <p:spPr/>
        <p:txBody>
          <a:bodyPr/>
          <a:lstStyle/>
          <a:p>
            <a:fld id="{F095AAAB-23E5-4C48-92D9-4950D3918EAA}" type="datetimeFigureOut">
              <a:rPr lang="sv-SE" smtClean="0"/>
              <a:t>2025-02-11</a:t>
            </a:fld>
            <a:endParaRPr lang="sv-SE"/>
          </a:p>
        </p:txBody>
      </p:sp>
      <p:sp>
        <p:nvSpPr>
          <p:cNvPr id="6" name="Platshållare för sidfot 5">
            <a:extLst>
              <a:ext uri="{FF2B5EF4-FFF2-40B4-BE49-F238E27FC236}">
                <a16:creationId xmlns:a16="http://schemas.microsoft.com/office/drawing/2014/main" id="{0AAFD9B5-EC00-42C9-BF0F-8A1D68F873C6}"/>
              </a:ext>
            </a:extLst>
          </p:cNvPr>
          <p:cNvSpPr>
            <a:spLocks noGrp="1"/>
          </p:cNvSpPr>
          <p:nvPr>
            <p:ph type="ftr" sz="quarter" idx="11"/>
          </p:nvPr>
        </p:nvSpPr>
        <p:spPr/>
        <p:txBody>
          <a:bodyPr/>
          <a:lstStyle/>
          <a:p>
            <a:endParaRPr lang="sv-SE"/>
          </a:p>
        </p:txBody>
      </p:sp>
      <p:sp>
        <p:nvSpPr>
          <p:cNvPr id="7" name="Platshållare för bildnummer 6">
            <a:extLst>
              <a:ext uri="{FF2B5EF4-FFF2-40B4-BE49-F238E27FC236}">
                <a16:creationId xmlns:a16="http://schemas.microsoft.com/office/drawing/2014/main" id="{D30A9348-6DBB-4FFE-8674-C13A00831D44}"/>
              </a:ext>
            </a:extLst>
          </p:cNvPr>
          <p:cNvSpPr>
            <a:spLocks noGrp="1"/>
          </p:cNvSpPr>
          <p:nvPr>
            <p:ph type="sldNum" sz="quarter" idx="12"/>
          </p:nvPr>
        </p:nvSpPr>
        <p:spPr/>
        <p:txBody>
          <a:bodyPr/>
          <a:lstStyle/>
          <a:p>
            <a:fld id="{E380A988-3AE4-4566-BDCA-C2D1B4F57810}" type="slidenum">
              <a:rPr lang="sv-SE" smtClean="0"/>
              <a:t>‹#›</a:t>
            </a:fld>
            <a:endParaRPr lang="sv-SE"/>
          </a:p>
        </p:txBody>
      </p:sp>
    </p:spTree>
    <p:extLst>
      <p:ext uri="{BB962C8B-B14F-4D97-AF65-F5344CB8AC3E}">
        <p14:creationId xmlns:p14="http://schemas.microsoft.com/office/powerpoint/2010/main" val="217911180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E8054272-0C5D-41BC-AD2F-7F879AEA3D4C}"/>
              </a:ext>
            </a:extLst>
          </p:cNvPr>
          <p:cNvSpPr>
            <a:spLocks noGrp="1"/>
          </p:cNvSpPr>
          <p:nvPr>
            <p:ph type="title"/>
          </p:nvPr>
        </p:nvSpPr>
        <p:spPr>
          <a:xfrm>
            <a:off x="629841" y="273844"/>
            <a:ext cx="7886700" cy="994172"/>
          </a:xfrm>
        </p:spPr>
        <p:txBody>
          <a:bodyPr/>
          <a:lstStyle/>
          <a:p>
            <a:r>
              <a:rPr lang="sv-SE"/>
              <a:t>Klicka här för att ändra mall för rubrikformat</a:t>
            </a:r>
          </a:p>
        </p:txBody>
      </p:sp>
      <p:sp>
        <p:nvSpPr>
          <p:cNvPr id="3" name="Platshållare för text 2">
            <a:extLst>
              <a:ext uri="{FF2B5EF4-FFF2-40B4-BE49-F238E27FC236}">
                <a16:creationId xmlns:a16="http://schemas.microsoft.com/office/drawing/2014/main" id="{CFBA9A70-20E1-46B5-86D6-CCC6A37B7B16}"/>
              </a:ext>
            </a:extLst>
          </p:cNvPr>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sv-SE"/>
              <a:t>Klicka här för att ändra format på bakgrundstexten</a:t>
            </a:r>
          </a:p>
        </p:txBody>
      </p:sp>
      <p:sp>
        <p:nvSpPr>
          <p:cNvPr id="4" name="Platshållare för innehåll 3">
            <a:extLst>
              <a:ext uri="{FF2B5EF4-FFF2-40B4-BE49-F238E27FC236}">
                <a16:creationId xmlns:a16="http://schemas.microsoft.com/office/drawing/2014/main" id="{ABC3AA74-8899-482C-9CEB-F4C9B75A95A5}"/>
              </a:ext>
            </a:extLst>
          </p:cNvPr>
          <p:cNvSpPr>
            <a:spLocks noGrp="1"/>
          </p:cNvSpPr>
          <p:nvPr>
            <p:ph sz="half" idx="2"/>
          </p:nvPr>
        </p:nvSpPr>
        <p:spPr>
          <a:xfrm>
            <a:off x="629842" y="1878806"/>
            <a:ext cx="3868340" cy="2763441"/>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text 4">
            <a:extLst>
              <a:ext uri="{FF2B5EF4-FFF2-40B4-BE49-F238E27FC236}">
                <a16:creationId xmlns:a16="http://schemas.microsoft.com/office/drawing/2014/main" id="{00065E2A-839C-49A5-B9F1-C252CB4C6EE3}"/>
              </a:ext>
            </a:extLst>
          </p:cNvPr>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sv-SE"/>
              <a:t>Klicka här för att ändra format på bakgrundstexten</a:t>
            </a:r>
          </a:p>
        </p:txBody>
      </p:sp>
      <p:sp>
        <p:nvSpPr>
          <p:cNvPr id="6" name="Platshållare för innehåll 5">
            <a:extLst>
              <a:ext uri="{FF2B5EF4-FFF2-40B4-BE49-F238E27FC236}">
                <a16:creationId xmlns:a16="http://schemas.microsoft.com/office/drawing/2014/main" id="{E586161D-0205-4985-A00A-4375350821DB}"/>
              </a:ext>
            </a:extLst>
          </p:cNvPr>
          <p:cNvSpPr>
            <a:spLocks noGrp="1"/>
          </p:cNvSpPr>
          <p:nvPr>
            <p:ph sz="quarter" idx="4"/>
          </p:nvPr>
        </p:nvSpPr>
        <p:spPr>
          <a:xfrm>
            <a:off x="4629150" y="1878806"/>
            <a:ext cx="3887391" cy="2763441"/>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7" name="Platshållare för datum 6">
            <a:extLst>
              <a:ext uri="{FF2B5EF4-FFF2-40B4-BE49-F238E27FC236}">
                <a16:creationId xmlns:a16="http://schemas.microsoft.com/office/drawing/2014/main" id="{3E305F25-D6FE-4163-9F42-A519B4B3D901}"/>
              </a:ext>
            </a:extLst>
          </p:cNvPr>
          <p:cNvSpPr>
            <a:spLocks noGrp="1"/>
          </p:cNvSpPr>
          <p:nvPr>
            <p:ph type="dt" sz="half" idx="10"/>
          </p:nvPr>
        </p:nvSpPr>
        <p:spPr/>
        <p:txBody>
          <a:bodyPr/>
          <a:lstStyle/>
          <a:p>
            <a:fld id="{F095AAAB-23E5-4C48-92D9-4950D3918EAA}" type="datetimeFigureOut">
              <a:rPr lang="sv-SE" smtClean="0"/>
              <a:t>2025-02-11</a:t>
            </a:fld>
            <a:endParaRPr lang="sv-SE"/>
          </a:p>
        </p:txBody>
      </p:sp>
      <p:sp>
        <p:nvSpPr>
          <p:cNvPr id="8" name="Platshållare för sidfot 7">
            <a:extLst>
              <a:ext uri="{FF2B5EF4-FFF2-40B4-BE49-F238E27FC236}">
                <a16:creationId xmlns:a16="http://schemas.microsoft.com/office/drawing/2014/main" id="{046FB3E1-A0E2-4F27-A7BF-DBB36CD8C0F0}"/>
              </a:ext>
            </a:extLst>
          </p:cNvPr>
          <p:cNvSpPr>
            <a:spLocks noGrp="1"/>
          </p:cNvSpPr>
          <p:nvPr>
            <p:ph type="ftr" sz="quarter" idx="11"/>
          </p:nvPr>
        </p:nvSpPr>
        <p:spPr/>
        <p:txBody>
          <a:bodyPr/>
          <a:lstStyle/>
          <a:p>
            <a:endParaRPr lang="sv-SE"/>
          </a:p>
        </p:txBody>
      </p:sp>
      <p:sp>
        <p:nvSpPr>
          <p:cNvPr id="9" name="Platshållare för bildnummer 8">
            <a:extLst>
              <a:ext uri="{FF2B5EF4-FFF2-40B4-BE49-F238E27FC236}">
                <a16:creationId xmlns:a16="http://schemas.microsoft.com/office/drawing/2014/main" id="{D24CFD24-90B2-44AB-BB2A-A2BCEFA8D529}"/>
              </a:ext>
            </a:extLst>
          </p:cNvPr>
          <p:cNvSpPr>
            <a:spLocks noGrp="1"/>
          </p:cNvSpPr>
          <p:nvPr>
            <p:ph type="sldNum" sz="quarter" idx="12"/>
          </p:nvPr>
        </p:nvSpPr>
        <p:spPr/>
        <p:txBody>
          <a:bodyPr/>
          <a:lstStyle/>
          <a:p>
            <a:fld id="{E380A988-3AE4-4566-BDCA-C2D1B4F57810}" type="slidenum">
              <a:rPr lang="sv-SE" smtClean="0"/>
              <a:t>‹#›</a:t>
            </a:fld>
            <a:endParaRPr lang="sv-SE"/>
          </a:p>
        </p:txBody>
      </p:sp>
    </p:spTree>
    <p:extLst>
      <p:ext uri="{BB962C8B-B14F-4D97-AF65-F5344CB8AC3E}">
        <p14:creationId xmlns:p14="http://schemas.microsoft.com/office/powerpoint/2010/main" val="19352774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Profilerande Startsida 4">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2" name="Bildobjekt 9">
            <a:extLst>
              <a:ext uri="{FF2B5EF4-FFF2-40B4-BE49-F238E27FC236}">
                <a16:creationId xmlns:a16="http://schemas.microsoft.com/office/drawing/2014/main" id="{50AC6D06-A722-4560-86A9-5AC540668C82}"/>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54025" y="244079"/>
            <a:ext cx="2992438" cy="75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04357110"/>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DDA7EE0A-383E-46D2-8377-F30FA899AF38}"/>
              </a:ext>
            </a:extLst>
          </p:cNvPr>
          <p:cNvSpPr>
            <a:spLocks noGrp="1"/>
          </p:cNvSpPr>
          <p:nvPr>
            <p:ph type="title"/>
          </p:nvPr>
        </p:nvSpPr>
        <p:spPr/>
        <p:txBody>
          <a:bodyPr/>
          <a:lstStyle/>
          <a:p>
            <a:r>
              <a:rPr lang="sv-SE"/>
              <a:t>Klicka här för att ändra mall för rubrikformat</a:t>
            </a:r>
          </a:p>
        </p:txBody>
      </p:sp>
      <p:sp>
        <p:nvSpPr>
          <p:cNvPr id="3" name="Platshållare för datum 2">
            <a:extLst>
              <a:ext uri="{FF2B5EF4-FFF2-40B4-BE49-F238E27FC236}">
                <a16:creationId xmlns:a16="http://schemas.microsoft.com/office/drawing/2014/main" id="{EF0F6FA7-7B62-466E-85DA-1AA6C54BC459}"/>
              </a:ext>
            </a:extLst>
          </p:cNvPr>
          <p:cNvSpPr>
            <a:spLocks noGrp="1"/>
          </p:cNvSpPr>
          <p:nvPr>
            <p:ph type="dt" sz="half" idx="10"/>
          </p:nvPr>
        </p:nvSpPr>
        <p:spPr/>
        <p:txBody>
          <a:bodyPr/>
          <a:lstStyle/>
          <a:p>
            <a:fld id="{F095AAAB-23E5-4C48-92D9-4950D3918EAA}" type="datetimeFigureOut">
              <a:rPr lang="sv-SE" smtClean="0"/>
              <a:t>2025-02-11</a:t>
            </a:fld>
            <a:endParaRPr lang="sv-SE"/>
          </a:p>
        </p:txBody>
      </p:sp>
      <p:sp>
        <p:nvSpPr>
          <p:cNvPr id="4" name="Platshållare för sidfot 3">
            <a:extLst>
              <a:ext uri="{FF2B5EF4-FFF2-40B4-BE49-F238E27FC236}">
                <a16:creationId xmlns:a16="http://schemas.microsoft.com/office/drawing/2014/main" id="{7E09FC7F-D124-4560-A987-25F8598509B1}"/>
              </a:ext>
            </a:extLst>
          </p:cNvPr>
          <p:cNvSpPr>
            <a:spLocks noGrp="1"/>
          </p:cNvSpPr>
          <p:nvPr>
            <p:ph type="ftr" sz="quarter" idx="11"/>
          </p:nvPr>
        </p:nvSpPr>
        <p:spPr/>
        <p:txBody>
          <a:bodyPr/>
          <a:lstStyle/>
          <a:p>
            <a:endParaRPr lang="sv-SE"/>
          </a:p>
        </p:txBody>
      </p:sp>
      <p:sp>
        <p:nvSpPr>
          <p:cNvPr id="5" name="Platshållare för bildnummer 4">
            <a:extLst>
              <a:ext uri="{FF2B5EF4-FFF2-40B4-BE49-F238E27FC236}">
                <a16:creationId xmlns:a16="http://schemas.microsoft.com/office/drawing/2014/main" id="{CD2F9200-292D-4AB5-AB3E-DD4151EE95B6}"/>
              </a:ext>
            </a:extLst>
          </p:cNvPr>
          <p:cNvSpPr>
            <a:spLocks noGrp="1"/>
          </p:cNvSpPr>
          <p:nvPr>
            <p:ph type="sldNum" sz="quarter" idx="12"/>
          </p:nvPr>
        </p:nvSpPr>
        <p:spPr/>
        <p:txBody>
          <a:bodyPr/>
          <a:lstStyle/>
          <a:p>
            <a:fld id="{E380A988-3AE4-4566-BDCA-C2D1B4F57810}" type="slidenum">
              <a:rPr lang="sv-SE" smtClean="0"/>
              <a:t>‹#›</a:t>
            </a:fld>
            <a:endParaRPr lang="sv-SE"/>
          </a:p>
        </p:txBody>
      </p:sp>
    </p:spTree>
    <p:extLst>
      <p:ext uri="{BB962C8B-B14F-4D97-AF65-F5344CB8AC3E}">
        <p14:creationId xmlns:p14="http://schemas.microsoft.com/office/powerpoint/2010/main" val="338891240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10BDE51D-EC21-4353-BC1F-3C8EE5068DBB}"/>
              </a:ext>
            </a:extLst>
          </p:cNvPr>
          <p:cNvSpPr>
            <a:spLocks noGrp="1"/>
          </p:cNvSpPr>
          <p:nvPr>
            <p:ph type="dt" sz="half" idx="10"/>
          </p:nvPr>
        </p:nvSpPr>
        <p:spPr/>
        <p:txBody>
          <a:bodyPr/>
          <a:lstStyle/>
          <a:p>
            <a:fld id="{F095AAAB-23E5-4C48-92D9-4950D3918EAA}" type="datetimeFigureOut">
              <a:rPr lang="sv-SE" smtClean="0"/>
              <a:t>2025-02-11</a:t>
            </a:fld>
            <a:endParaRPr lang="sv-SE"/>
          </a:p>
        </p:txBody>
      </p:sp>
      <p:sp>
        <p:nvSpPr>
          <p:cNvPr id="3" name="Platshållare för sidfot 2">
            <a:extLst>
              <a:ext uri="{FF2B5EF4-FFF2-40B4-BE49-F238E27FC236}">
                <a16:creationId xmlns:a16="http://schemas.microsoft.com/office/drawing/2014/main" id="{DD2C1209-E388-4F81-8650-EAC456383531}"/>
              </a:ext>
            </a:extLst>
          </p:cNvPr>
          <p:cNvSpPr>
            <a:spLocks noGrp="1"/>
          </p:cNvSpPr>
          <p:nvPr>
            <p:ph type="ftr" sz="quarter" idx="11"/>
          </p:nvPr>
        </p:nvSpPr>
        <p:spPr/>
        <p:txBody>
          <a:bodyPr/>
          <a:lstStyle/>
          <a:p>
            <a:endParaRPr lang="sv-SE"/>
          </a:p>
        </p:txBody>
      </p:sp>
      <p:sp>
        <p:nvSpPr>
          <p:cNvPr id="4" name="Platshållare för bildnummer 3">
            <a:extLst>
              <a:ext uri="{FF2B5EF4-FFF2-40B4-BE49-F238E27FC236}">
                <a16:creationId xmlns:a16="http://schemas.microsoft.com/office/drawing/2014/main" id="{DC87B5C3-084F-453F-9F86-7670AE0719F8}"/>
              </a:ext>
            </a:extLst>
          </p:cNvPr>
          <p:cNvSpPr>
            <a:spLocks noGrp="1"/>
          </p:cNvSpPr>
          <p:nvPr>
            <p:ph type="sldNum" sz="quarter" idx="12"/>
          </p:nvPr>
        </p:nvSpPr>
        <p:spPr/>
        <p:txBody>
          <a:bodyPr/>
          <a:lstStyle/>
          <a:p>
            <a:fld id="{E380A988-3AE4-4566-BDCA-C2D1B4F57810}" type="slidenum">
              <a:rPr lang="sv-SE" smtClean="0"/>
              <a:t>‹#›</a:t>
            </a:fld>
            <a:endParaRPr lang="sv-SE"/>
          </a:p>
        </p:txBody>
      </p:sp>
    </p:spTree>
    <p:extLst>
      <p:ext uri="{BB962C8B-B14F-4D97-AF65-F5344CB8AC3E}">
        <p14:creationId xmlns:p14="http://schemas.microsoft.com/office/powerpoint/2010/main" val="769245759"/>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Text med bildtex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8D94288-7D19-46ED-A99B-7F12270B9873}"/>
              </a:ext>
            </a:extLst>
          </p:cNvPr>
          <p:cNvSpPr>
            <a:spLocks noGrp="1"/>
          </p:cNvSpPr>
          <p:nvPr>
            <p:ph type="title"/>
          </p:nvPr>
        </p:nvSpPr>
        <p:spPr>
          <a:xfrm>
            <a:off x="629841" y="342900"/>
            <a:ext cx="2949178" cy="1200150"/>
          </a:xfrm>
        </p:spPr>
        <p:txBody>
          <a:bodyPr anchor="b"/>
          <a:lstStyle>
            <a:lvl1pPr>
              <a:defRPr sz="2400"/>
            </a:lvl1pPr>
          </a:lstStyle>
          <a:p>
            <a:r>
              <a:rPr lang="sv-SE"/>
              <a:t>Klicka här för att ändra mall för rubrikformat</a:t>
            </a:r>
          </a:p>
        </p:txBody>
      </p:sp>
      <p:sp>
        <p:nvSpPr>
          <p:cNvPr id="3" name="Platshållare för innehåll 2">
            <a:extLst>
              <a:ext uri="{FF2B5EF4-FFF2-40B4-BE49-F238E27FC236}">
                <a16:creationId xmlns:a16="http://schemas.microsoft.com/office/drawing/2014/main" id="{995A3032-0755-4CC4-9F63-035D31BE2B58}"/>
              </a:ext>
            </a:extLst>
          </p:cNvPr>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text 3">
            <a:extLst>
              <a:ext uri="{FF2B5EF4-FFF2-40B4-BE49-F238E27FC236}">
                <a16:creationId xmlns:a16="http://schemas.microsoft.com/office/drawing/2014/main" id="{0DA69FA1-A5F4-483A-A4AD-AFC522618E51}"/>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sv-SE"/>
              <a:t>Klicka här för att ändra format på bakgrundstexten</a:t>
            </a:r>
          </a:p>
        </p:txBody>
      </p:sp>
      <p:sp>
        <p:nvSpPr>
          <p:cNvPr id="5" name="Platshållare för datum 4">
            <a:extLst>
              <a:ext uri="{FF2B5EF4-FFF2-40B4-BE49-F238E27FC236}">
                <a16:creationId xmlns:a16="http://schemas.microsoft.com/office/drawing/2014/main" id="{8BFA9E71-921D-44D1-AF3C-6B71DA3E62E0}"/>
              </a:ext>
            </a:extLst>
          </p:cNvPr>
          <p:cNvSpPr>
            <a:spLocks noGrp="1"/>
          </p:cNvSpPr>
          <p:nvPr>
            <p:ph type="dt" sz="half" idx="10"/>
          </p:nvPr>
        </p:nvSpPr>
        <p:spPr/>
        <p:txBody>
          <a:bodyPr/>
          <a:lstStyle/>
          <a:p>
            <a:fld id="{F095AAAB-23E5-4C48-92D9-4950D3918EAA}" type="datetimeFigureOut">
              <a:rPr lang="sv-SE" smtClean="0"/>
              <a:t>2025-02-11</a:t>
            </a:fld>
            <a:endParaRPr lang="sv-SE"/>
          </a:p>
        </p:txBody>
      </p:sp>
      <p:sp>
        <p:nvSpPr>
          <p:cNvPr id="6" name="Platshållare för sidfot 5">
            <a:extLst>
              <a:ext uri="{FF2B5EF4-FFF2-40B4-BE49-F238E27FC236}">
                <a16:creationId xmlns:a16="http://schemas.microsoft.com/office/drawing/2014/main" id="{076C49FF-7DEE-4015-A02F-BDFE9F4D1B56}"/>
              </a:ext>
            </a:extLst>
          </p:cNvPr>
          <p:cNvSpPr>
            <a:spLocks noGrp="1"/>
          </p:cNvSpPr>
          <p:nvPr>
            <p:ph type="ftr" sz="quarter" idx="11"/>
          </p:nvPr>
        </p:nvSpPr>
        <p:spPr/>
        <p:txBody>
          <a:bodyPr/>
          <a:lstStyle/>
          <a:p>
            <a:endParaRPr lang="sv-SE"/>
          </a:p>
        </p:txBody>
      </p:sp>
      <p:sp>
        <p:nvSpPr>
          <p:cNvPr id="7" name="Platshållare för bildnummer 6">
            <a:extLst>
              <a:ext uri="{FF2B5EF4-FFF2-40B4-BE49-F238E27FC236}">
                <a16:creationId xmlns:a16="http://schemas.microsoft.com/office/drawing/2014/main" id="{722B593A-E3E2-40B4-986A-84B7D35D97BB}"/>
              </a:ext>
            </a:extLst>
          </p:cNvPr>
          <p:cNvSpPr>
            <a:spLocks noGrp="1"/>
          </p:cNvSpPr>
          <p:nvPr>
            <p:ph type="sldNum" sz="quarter" idx="12"/>
          </p:nvPr>
        </p:nvSpPr>
        <p:spPr/>
        <p:txBody>
          <a:bodyPr/>
          <a:lstStyle/>
          <a:p>
            <a:fld id="{E380A988-3AE4-4566-BDCA-C2D1B4F57810}" type="slidenum">
              <a:rPr lang="sv-SE" smtClean="0"/>
              <a:t>‹#›</a:t>
            </a:fld>
            <a:endParaRPr lang="sv-SE"/>
          </a:p>
        </p:txBody>
      </p:sp>
    </p:spTree>
    <p:extLst>
      <p:ext uri="{BB962C8B-B14F-4D97-AF65-F5344CB8AC3E}">
        <p14:creationId xmlns:p14="http://schemas.microsoft.com/office/powerpoint/2010/main" val="1157438375"/>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00F24D6-5DBD-47E2-B1E2-A9F0D37CC58F}"/>
              </a:ext>
            </a:extLst>
          </p:cNvPr>
          <p:cNvSpPr>
            <a:spLocks noGrp="1"/>
          </p:cNvSpPr>
          <p:nvPr>
            <p:ph type="title"/>
          </p:nvPr>
        </p:nvSpPr>
        <p:spPr>
          <a:xfrm>
            <a:off x="629841" y="342900"/>
            <a:ext cx="2949178" cy="1200150"/>
          </a:xfrm>
        </p:spPr>
        <p:txBody>
          <a:bodyPr anchor="b"/>
          <a:lstStyle>
            <a:lvl1pPr>
              <a:defRPr sz="2400"/>
            </a:lvl1pPr>
          </a:lstStyle>
          <a:p>
            <a:r>
              <a:rPr lang="sv-SE"/>
              <a:t>Klicka här för att ändra mall för rubrikformat</a:t>
            </a:r>
          </a:p>
        </p:txBody>
      </p:sp>
      <p:sp>
        <p:nvSpPr>
          <p:cNvPr id="3" name="Platshållare för bild 2">
            <a:extLst>
              <a:ext uri="{FF2B5EF4-FFF2-40B4-BE49-F238E27FC236}">
                <a16:creationId xmlns:a16="http://schemas.microsoft.com/office/drawing/2014/main" id="{5DEA919E-B038-4A4C-A21F-1554AF8ECB75}"/>
              </a:ext>
            </a:extLst>
          </p:cNvPr>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sv-SE"/>
          </a:p>
        </p:txBody>
      </p:sp>
      <p:sp>
        <p:nvSpPr>
          <p:cNvPr id="4" name="Platshållare för text 3">
            <a:extLst>
              <a:ext uri="{FF2B5EF4-FFF2-40B4-BE49-F238E27FC236}">
                <a16:creationId xmlns:a16="http://schemas.microsoft.com/office/drawing/2014/main" id="{E6914910-F3D7-4A23-BCC7-4859F51FE2B3}"/>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sv-SE"/>
              <a:t>Klicka här för att ändra format på bakgrundstexten</a:t>
            </a:r>
          </a:p>
        </p:txBody>
      </p:sp>
      <p:sp>
        <p:nvSpPr>
          <p:cNvPr id="5" name="Platshållare för datum 4">
            <a:extLst>
              <a:ext uri="{FF2B5EF4-FFF2-40B4-BE49-F238E27FC236}">
                <a16:creationId xmlns:a16="http://schemas.microsoft.com/office/drawing/2014/main" id="{DBC1E688-B88B-4AC8-B4A7-8EECF224358E}"/>
              </a:ext>
            </a:extLst>
          </p:cNvPr>
          <p:cNvSpPr>
            <a:spLocks noGrp="1"/>
          </p:cNvSpPr>
          <p:nvPr>
            <p:ph type="dt" sz="half" idx="10"/>
          </p:nvPr>
        </p:nvSpPr>
        <p:spPr/>
        <p:txBody>
          <a:bodyPr/>
          <a:lstStyle/>
          <a:p>
            <a:fld id="{F095AAAB-23E5-4C48-92D9-4950D3918EAA}" type="datetimeFigureOut">
              <a:rPr lang="sv-SE" smtClean="0"/>
              <a:t>2025-02-11</a:t>
            </a:fld>
            <a:endParaRPr lang="sv-SE"/>
          </a:p>
        </p:txBody>
      </p:sp>
      <p:sp>
        <p:nvSpPr>
          <p:cNvPr id="6" name="Platshållare för sidfot 5">
            <a:extLst>
              <a:ext uri="{FF2B5EF4-FFF2-40B4-BE49-F238E27FC236}">
                <a16:creationId xmlns:a16="http://schemas.microsoft.com/office/drawing/2014/main" id="{6DB874A6-90A3-4B86-92E4-18CCA8A60C69}"/>
              </a:ext>
            </a:extLst>
          </p:cNvPr>
          <p:cNvSpPr>
            <a:spLocks noGrp="1"/>
          </p:cNvSpPr>
          <p:nvPr>
            <p:ph type="ftr" sz="quarter" idx="11"/>
          </p:nvPr>
        </p:nvSpPr>
        <p:spPr/>
        <p:txBody>
          <a:bodyPr/>
          <a:lstStyle/>
          <a:p>
            <a:endParaRPr lang="sv-SE"/>
          </a:p>
        </p:txBody>
      </p:sp>
      <p:sp>
        <p:nvSpPr>
          <p:cNvPr id="7" name="Platshållare för bildnummer 6">
            <a:extLst>
              <a:ext uri="{FF2B5EF4-FFF2-40B4-BE49-F238E27FC236}">
                <a16:creationId xmlns:a16="http://schemas.microsoft.com/office/drawing/2014/main" id="{C4A73A01-E58D-4432-B306-E278AB418C95}"/>
              </a:ext>
            </a:extLst>
          </p:cNvPr>
          <p:cNvSpPr>
            <a:spLocks noGrp="1"/>
          </p:cNvSpPr>
          <p:nvPr>
            <p:ph type="sldNum" sz="quarter" idx="12"/>
          </p:nvPr>
        </p:nvSpPr>
        <p:spPr/>
        <p:txBody>
          <a:bodyPr/>
          <a:lstStyle/>
          <a:p>
            <a:fld id="{E380A988-3AE4-4566-BDCA-C2D1B4F57810}" type="slidenum">
              <a:rPr lang="sv-SE" smtClean="0"/>
              <a:t>‹#›</a:t>
            </a:fld>
            <a:endParaRPr lang="sv-SE"/>
          </a:p>
        </p:txBody>
      </p:sp>
    </p:spTree>
    <p:extLst>
      <p:ext uri="{BB962C8B-B14F-4D97-AF65-F5344CB8AC3E}">
        <p14:creationId xmlns:p14="http://schemas.microsoft.com/office/powerpoint/2010/main" val="3241689560"/>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260A4D0B-37AF-49C4-9F8A-52E09C346CBA}"/>
              </a:ext>
            </a:extLst>
          </p:cNvPr>
          <p:cNvSpPr>
            <a:spLocks noGrp="1"/>
          </p:cNvSpPr>
          <p:nvPr>
            <p:ph type="title"/>
          </p:nvPr>
        </p:nvSpPr>
        <p:spPr/>
        <p:txBody>
          <a:bodyPr/>
          <a:lstStyle/>
          <a:p>
            <a:r>
              <a:rPr lang="sv-SE"/>
              <a:t>Klicka här för att ändra mall för rubrikformat</a:t>
            </a:r>
          </a:p>
        </p:txBody>
      </p:sp>
      <p:sp>
        <p:nvSpPr>
          <p:cNvPr id="3" name="Platshållare för lodrät text 2">
            <a:extLst>
              <a:ext uri="{FF2B5EF4-FFF2-40B4-BE49-F238E27FC236}">
                <a16:creationId xmlns:a16="http://schemas.microsoft.com/office/drawing/2014/main" id="{0E393236-168B-4107-A536-36165017BD11}"/>
              </a:ext>
            </a:extLst>
          </p:cNvPr>
          <p:cNvSpPr>
            <a:spLocks noGrp="1"/>
          </p:cNvSpPr>
          <p:nvPr>
            <p:ph type="body" orient="vert" idx="1"/>
          </p:nvPr>
        </p:nvSpPr>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EBE4CC40-E980-49E1-94CA-99FC640BBDC9}"/>
              </a:ext>
            </a:extLst>
          </p:cNvPr>
          <p:cNvSpPr>
            <a:spLocks noGrp="1"/>
          </p:cNvSpPr>
          <p:nvPr>
            <p:ph type="dt" sz="half" idx="10"/>
          </p:nvPr>
        </p:nvSpPr>
        <p:spPr/>
        <p:txBody>
          <a:bodyPr/>
          <a:lstStyle/>
          <a:p>
            <a:fld id="{F095AAAB-23E5-4C48-92D9-4950D3918EAA}" type="datetimeFigureOut">
              <a:rPr lang="sv-SE" smtClean="0"/>
              <a:t>2025-02-11</a:t>
            </a:fld>
            <a:endParaRPr lang="sv-SE"/>
          </a:p>
        </p:txBody>
      </p:sp>
      <p:sp>
        <p:nvSpPr>
          <p:cNvPr id="5" name="Platshållare för sidfot 4">
            <a:extLst>
              <a:ext uri="{FF2B5EF4-FFF2-40B4-BE49-F238E27FC236}">
                <a16:creationId xmlns:a16="http://schemas.microsoft.com/office/drawing/2014/main" id="{2977F5E5-4DA9-472B-8317-72E4485C805D}"/>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948A3774-37F0-455A-9B36-80C3BB44D4A0}"/>
              </a:ext>
            </a:extLst>
          </p:cNvPr>
          <p:cNvSpPr>
            <a:spLocks noGrp="1"/>
          </p:cNvSpPr>
          <p:nvPr>
            <p:ph type="sldNum" sz="quarter" idx="12"/>
          </p:nvPr>
        </p:nvSpPr>
        <p:spPr/>
        <p:txBody>
          <a:bodyPr/>
          <a:lstStyle/>
          <a:p>
            <a:fld id="{E380A988-3AE4-4566-BDCA-C2D1B4F57810}" type="slidenum">
              <a:rPr lang="sv-SE" smtClean="0"/>
              <a:t>‹#›</a:t>
            </a:fld>
            <a:endParaRPr lang="sv-SE"/>
          </a:p>
        </p:txBody>
      </p:sp>
    </p:spTree>
    <p:extLst>
      <p:ext uri="{BB962C8B-B14F-4D97-AF65-F5344CB8AC3E}">
        <p14:creationId xmlns:p14="http://schemas.microsoft.com/office/powerpoint/2010/main" val="273821908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Lodrät rubrik och text">
    <p:spTree>
      <p:nvGrpSpPr>
        <p:cNvPr id="1" name=""/>
        <p:cNvGrpSpPr/>
        <p:nvPr/>
      </p:nvGrpSpPr>
      <p:grpSpPr>
        <a:xfrm>
          <a:off x="0" y="0"/>
          <a:ext cx="0" cy="0"/>
          <a:chOff x="0" y="0"/>
          <a:chExt cx="0" cy="0"/>
        </a:xfrm>
      </p:grpSpPr>
      <p:sp>
        <p:nvSpPr>
          <p:cNvPr id="2" name="Lodrät rubrik 1">
            <a:extLst>
              <a:ext uri="{FF2B5EF4-FFF2-40B4-BE49-F238E27FC236}">
                <a16:creationId xmlns:a16="http://schemas.microsoft.com/office/drawing/2014/main" id="{78C46E97-9CFA-4D5A-B270-FE336CBC109B}"/>
              </a:ext>
            </a:extLst>
          </p:cNvPr>
          <p:cNvSpPr>
            <a:spLocks noGrp="1"/>
          </p:cNvSpPr>
          <p:nvPr>
            <p:ph type="title" orient="vert"/>
          </p:nvPr>
        </p:nvSpPr>
        <p:spPr>
          <a:xfrm>
            <a:off x="6543675" y="273844"/>
            <a:ext cx="1971675" cy="4358879"/>
          </a:xfrm>
        </p:spPr>
        <p:txBody>
          <a:bodyPr vert="eaVert"/>
          <a:lstStyle/>
          <a:p>
            <a:r>
              <a:rPr lang="sv-SE"/>
              <a:t>Klicka här för att ändra mall för rubrikformat</a:t>
            </a:r>
          </a:p>
        </p:txBody>
      </p:sp>
      <p:sp>
        <p:nvSpPr>
          <p:cNvPr id="3" name="Platshållare för lodrät text 2">
            <a:extLst>
              <a:ext uri="{FF2B5EF4-FFF2-40B4-BE49-F238E27FC236}">
                <a16:creationId xmlns:a16="http://schemas.microsoft.com/office/drawing/2014/main" id="{7A9003DB-83FF-4801-BCCA-2D2DD064C42F}"/>
              </a:ext>
            </a:extLst>
          </p:cNvPr>
          <p:cNvSpPr>
            <a:spLocks noGrp="1"/>
          </p:cNvSpPr>
          <p:nvPr>
            <p:ph type="body" orient="vert" idx="1"/>
          </p:nvPr>
        </p:nvSpPr>
        <p:spPr>
          <a:xfrm>
            <a:off x="628650" y="273844"/>
            <a:ext cx="5800725" cy="4358879"/>
          </a:xfrm>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208922EC-EF66-4B6D-81DA-6E5B18C607D3}"/>
              </a:ext>
            </a:extLst>
          </p:cNvPr>
          <p:cNvSpPr>
            <a:spLocks noGrp="1"/>
          </p:cNvSpPr>
          <p:nvPr>
            <p:ph type="dt" sz="half" idx="10"/>
          </p:nvPr>
        </p:nvSpPr>
        <p:spPr/>
        <p:txBody>
          <a:bodyPr/>
          <a:lstStyle/>
          <a:p>
            <a:fld id="{F095AAAB-23E5-4C48-92D9-4950D3918EAA}" type="datetimeFigureOut">
              <a:rPr lang="sv-SE" smtClean="0"/>
              <a:t>2025-02-11</a:t>
            </a:fld>
            <a:endParaRPr lang="sv-SE"/>
          </a:p>
        </p:txBody>
      </p:sp>
      <p:sp>
        <p:nvSpPr>
          <p:cNvPr id="5" name="Platshållare för sidfot 4">
            <a:extLst>
              <a:ext uri="{FF2B5EF4-FFF2-40B4-BE49-F238E27FC236}">
                <a16:creationId xmlns:a16="http://schemas.microsoft.com/office/drawing/2014/main" id="{AE0F49BB-09EC-455F-A0B3-4B0CAC139AEE}"/>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72FF1DA1-521A-41A5-BDBC-D2F0D35C11D9}"/>
              </a:ext>
            </a:extLst>
          </p:cNvPr>
          <p:cNvSpPr>
            <a:spLocks noGrp="1"/>
          </p:cNvSpPr>
          <p:nvPr>
            <p:ph type="sldNum" sz="quarter" idx="12"/>
          </p:nvPr>
        </p:nvSpPr>
        <p:spPr/>
        <p:txBody>
          <a:bodyPr/>
          <a:lstStyle/>
          <a:p>
            <a:fld id="{E380A988-3AE4-4566-BDCA-C2D1B4F57810}" type="slidenum">
              <a:rPr lang="sv-SE" smtClean="0"/>
              <a:t>‹#›</a:t>
            </a:fld>
            <a:endParaRPr lang="sv-SE"/>
          </a:p>
        </p:txBody>
      </p:sp>
    </p:spTree>
    <p:extLst>
      <p:ext uri="{BB962C8B-B14F-4D97-AF65-F5344CB8AC3E}">
        <p14:creationId xmlns:p14="http://schemas.microsoft.com/office/powerpoint/2010/main" val="1969577200"/>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Rubrik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668655" y="807482"/>
            <a:ext cx="4302896" cy="1790700"/>
          </a:xfrm>
        </p:spPr>
        <p:txBody>
          <a:bodyPr anchor="b"/>
          <a:lstStyle>
            <a:lvl1pPr algn="l">
              <a:lnSpc>
                <a:spcPct val="100000"/>
              </a:lnSpc>
              <a:defRPr sz="2625" b="1"/>
            </a:lvl1pPr>
          </a:lstStyle>
          <a:p>
            <a:r>
              <a:rPr lang="sv-SE"/>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664029" y="2821269"/>
            <a:ext cx="4307522" cy="1262575"/>
          </a:xfrm>
        </p:spPr>
        <p:txBody>
          <a:bodyPr/>
          <a:lstStyle>
            <a:lvl1pPr marL="0" indent="0" algn="l">
              <a:buNone/>
              <a:defRPr sz="165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sv-SE"/>
              <a:t>Klicka för att lägga till underrubrik</a:t>
            </a:r>
          </a:p>
        </p:txBody>
      </p:sp>
      <p:pic>
        <p:nvPicPr>
          <p:cNvPr id="8" name="Logo" descr="Västra Götalandsregionen, logo">
            <a:extLst>
              <a:ext uri="{FF2B5EF4-FFF2-40B4-BE49-F238E27FC236}">
                <a16:creationId xmlns:a16="http://schemas.microsoft.com/office/drawing/2014/main" id="{DF4C8F7D-7A28-CB63-79C6-C812735D651A}"/>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44675" y="4523187"/>
            <a:ext cx="1610915" cy="326320"/>
          </a:xfrm>
          <a:prstGeom prst="rect">
            <a:avLst/>
          </a:prstGeom>
        </p:spPr>
      </p:pic>
      <p:sp>
        <p:nvSpPr>
          <p:cNvPr id="10" name="Rektangel: ett hörn rundat 9">
            <a:extLst>
              <a:ext uri="{FF2B5EF4-FFF2-40B4-BE49-F238E27FC236}">
                <a16:creationId xmlns:a16="http://schemas.microsoft.com/office/drawing/2014/main" id="{7E61D836-2BE6-1C11-FBD1-3BB4D68DD0CA}"/>
              </a:ext>
              <a:ext uri="{C183D7F6-B498-43B3-948B-1728B52AA6E4}">
                <adec:decorative xmlns:adec="http://schemas.microsoft.com/office/drawing/2017/decorative" val="1"/>
              </a:ext>
            </a:extLst>
          </p:cNvPr>
          <p:cNvSpPr>
            <a:spLocks/>
          </p:cNvSpPr>
          <p:nvPr userDrawn="1"/>
        </p:nvSpPr>
        <p:spPr>
          <a:xfrm>
            <a:off x="5638205" y="1050131"/>
            <a:ext cx="1066800" cy="1521616"/>
          </a:xfrm>
          <a:prstGeom prst="round1Rect">
            <a:avLst>
              <a:gd name="adj" fmla="val 3832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1" name="Rektangel: ett hörn rundat 10">
            <a:extLst>
              <a:ext uri="{FF2B5EF4-FFF2-40B4-BE49-F238E27FC236}">
                <a16:creationId xmlns:a16="http://schemas.microsoft.com/office/drawing/2014/main" id="{D021E843-F0CA-3668-937E-991E960076AB}"/>
              </a:ext>
              <a:ext uri="{C183D7F6-B498-43B3-948B-1728B52AA6E4}">
                <adec:decorative xmlns:adec="http://schemas.microsoft.com/office/drawing/2017/decorative" val="1"/>
              </a:ext>
            </a:extLst>
          </p:cNvPr>
          <p:cNvSpPr>
            <a:spLocks/>
          </p:cNvSpPr>
          <p:nvPr userDrawn="1"/>
        </p:nvSpPr>
        <p:spPr>
          <a:xfrm rot="10800000" flipH="1">
            <a:off x="5638205" y="285749"/>
            <a:ext cx="1066800" cy="764381"/>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1" name="Rektangel: ett hörn rundat 20">
            <a:extLst>
              <a:ext uri="{FF2B5EF4-FFF2-40B4-BE49-F238E27FC236}">
                <a16:creationId xmlns:a16="http://schemas.microsoft.com/office/drawing/2014/main" id="{2779E0F7-FC36-DC8B-F70D-E1EB4B4317B7}"/>
              </a:ext>
              <a:ext uri="{C183D7F6-B498-43B3-948B-1728B52AA6E4}">
                <adec:decorative xmlns:adec="http://schemas.microsoft.com/office/drawing/2017/decorative" val="1"/>
              </a:ext>
            </a:extLst>
          </p:cNvPr>
          <p:cNvSpPr>
            <a:spLocks/>
          </p:cNvSpPr>
          <p:nvPr userDrawn="1"/>
        </p:nvSpPr>
        <p:spPr>
          <a:xfrm rot="10800000" flipH="1">
            <a:off x="6705004" y="2571747"/>
            <a:ext cx="1079600" cy="1527566"/>
          </a:xfrm>
          <a:prstGeom prst="round1Rect">
            <a:avLst>
              <a:gd name="adj" fmla="val 3733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2" name="Rektangel: ett hörn rundat 21">
            <a:extLst>
              <a:ext uri="{FF2B5EF4-FFF2-40B4-BE49-F238E27FC236}">
                <a16:creationId xmlns:a16="http://schemas.microsoft.com/office/drawing/2014/main" id="{9DC97AAD-37E8-82F9-3999-4634B50843D1}"/>
              </a:ext>
              <a:ext uri="{C183D7F6-B498-43B3-948B-1728B52AA6E4}">
                <adec:decorative xmlns:adec="http://schemas.microsoft.com/office/drawing/2017/decorative" val="1"/>
              </a:ext>
            </a:extLst>
          </p:cNvPr>
          <p:cNvSpPr>
            <a:spLocks/>
          </p:cNvSpPr>
          <p:nvPr userDrawn="1"/>
        </p:nvSpPr>
        <p:spPr>
          <a:xfrm rot="10800000" flipH="1" flipV="1">
            <a:off x="7762555" y="4099317"/>
            <a:ext cx="1064417" cy="765575"/>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3" name="Rektangel: ett hörn rundat 22">
            <a:extLst>
              <a:ext uri="{FF2B5EF4-FFF2-40B4-BE49-F238E27FC236}">
                <a16:creationId xmlns:a16="http://schemas.microsoft.com/office/drawing/2014/main" id="{262A45B3-FC56-5A48-E32E-99E82C5AB24A}"/>
              </a:ext>
              <a:ext uri="{C183D7F6-B498-43B3-948B-1728B52AA6E4}">
                <adec:decorative xmlns:adec="http://schemas.microsoft.com/office/drawing/2017/decorative" val="1"/>
              </a:ext>
            </a:extLst>
          </p:cNvPr>
          <p:cNvSpPr>
            <a:spLocks/>
          </p:cNvSpPr>
          <p:nvPr userDrawn="1"/>
        </p:nvSpPr>
        <p:spPr>
          <a:xfrm rot="10800000" flipH="1">
            <a:off x="5638205" y="2571748"/>
            <a:ext cx="1066800" cy="764381"/>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4" name="Rektangel: ett hörn rundat 23">
            <a:extLst>
              <a:ext uri="{FF2B5EF4-FFF2-40B4-BE49-F238E27FC236}">
                <a16:creationId xmlns:a16="http://schemas.microsoft.com/office/drawing/2014/main" id="{5BD28DEE-ADA6-15DB-766D-492D1DE78EF9}"/>
              </a:ext>
              <a:ext uri="{C183D7F6-B498-43B3-948B-1728B52AA6E4}">
                <adec:decorative xmlns:adec="http://schemas.microsoft.com/office/drawing/2017/decorative" val="1"/>
              </a:ext>
            </a:extLst>
          </p:cNvPr>
          <p:cNvSpPr>
            <a:spLocks/>
          </p:cNvSpPr>
          <p:nvPr userDrawn="1"/>
        </p:nvSpPr>
        <p:spPr>
          <a:xfrm rot="10800000" flipH="1">
            <a:off x="5638205" y="3336125"/>
            <a:ext cx="1066800" cy="1528766"/>
          </a:xfrm>
          <a:prstGeom prst="round1Rect">
            <a:avLst>
              <a:gd name="adj" fmla="val 3996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5" name="Rektangel: ett hörn rundat 24">
            <a:extLst>
              <a:ext uri="{FF2B5EF4-FFF2-40B4-BE49-F238E27FC236}">
                <a16:creationId xmlns:a16="http://schemas.microsoft.com/office/drawing/2014/main" id="{5A1DBF60-A901-55C1-FAE0-9D2BFA62C83E}"/>
              </a:ext>
              <a:ext uri="{C183D7F6-B498-43B3-948B-1728B52AA6E4}">
                <adec:decorative xmlns:adec="http://schemas.microsoft.com/office/drawing/2017/decorative" val="1"/>
              </a:ext>
            </a:extLst>
          </p:cNvPr>
          <p:cNvSpPr>
            <a:spLocks/>
          </p:cNvSpPr>
          <p:nvPr userDrawn="1"/>
        </p:nvSpPr>
        <p:spPr>
          <a:xfrm flipH="1">
            <a:off x="7784606" y="2571749"/>
            <a:ext cx="1066500" cy="1527566"/>
          </a:xfrm>
          <a:prstGeom prst="round1Rect">
            <a:avLst>
              <a:gd name="adj" fmla="val 3832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6" name="Rektangel: ett hörn rundat 25">
            <a:extLst>
              <a:ext uri="{FF2B5EF4-FFF2-40B4-BE49-F238E27FC236}">
                <a16:creationId xmlns:a16="http://schemas.microsoft.com/office/drawing/2014/main" id="{21E11914-6E9E-9412-96FA-D0BE87BBB319}"/>
              </a:ext>
              <a:ext uri="{C183D7F6-B498-43B3-948B-1728B52AA6E4}">
                <adec:decorative xmlns:adec="http://schemas.microsoft.com/office/drawing/2017/decorative" val="1"/>
              </a:ext>
            </a:extLst>
          </p:cNvPr>
          <p:cNvSpPr>
            <a:spLocks/>
          </p:cNvSpPr>
          <p:nvPr userDrawn="1"/>
        </p:nvSpPr>
        <p:spPr>
          <a:xfrm rot="10800000" flipV="1">
            <a:off x="6702623" y="4099316"/>
            <a:ext cx="1081982" cy="765575"/>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8" name="Frihandsfigur: Form 27">
            <a:extLst>
              <a:ext uri="{FF2B5EF4-FFF2-40B4-BE49-F238E27FC236}">
                <a16:creationId xmlns:a16="http://schemas.microsoft.com/office/drawing/2014/main" id="{068474CD-0AF3-5001-F209-6782DA68FC1B}"/>
              </a:ext>
              <a:ext uri="{C183D7F6-B498-43B3-948B-1728B52AA6E4}">
                <adec:decorative xmlns:adec="http://schemas.microsoft.com/office/drawing/2017/decorative" val="1"/>
              </a:ext>
            </a:extLst>
          </p:cNvPr>
          <p:cNvSpPr/>
          <p:nvPr userDrawn="1"/>
        </p:nvSpPr>
        <p:spPr>
          <a:xfrm>
            <a:off x="6702624" y="285748"/>
            <a:ext cx="2150864" cy="2286000"/>
          </a:xfrm>
          <a:custGeom>
            <a:avLst/>
            <a:gdLst>
              <a:gd name="connsiteX0" fmla="*/ 0 w 2867819"/>
              <a:gd name="connsiteY0" fmla="*/ 0 h 3048000"/>
              <a:gd name="connsiteX1" fmla="*/ 2867819 w 2867819"/>
              <a:gd name="connsiteY1" fmla="*/ 0 h 3048000"/>
              <a:gd name="connsiteX2" fmla="*/ 2867819 w 2867819"/>
              <a:gd name="connsiteY2" fmla="*/ 3048000 h 3048000"/>
              <a:gd name="connsiteX3" fmla="*/ 567857 w 2867819"/>
              <a:gd name="connsiteY3" fmla="*/ 3048000 h 3048000"/>
              <a:gd name="connsiteX4" fmla="*/ 0 w 2867819"/>
              <a:gd name="connsiteY4" fmla="*/ 2480143 h 304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7819" h="3048000">
                <a:moveTo>
                  <a:pt x="0" y="0"/>
                </a:moveTo>
                <a:lnTo>
                  <a:pt x="2867819" y="0"/>
                </a:lnTo>
                <a:lnTo>
                  <a:pt x="2867819" y="3048000"/>
                </a:lnTo>
                <a:lnTo>
                  <a:pt x="567857" y="3048000"/>
                </a:lnTo>
                <a:cubicBezTo>
                  <a:pt x="254238" y="3048000"/>
                  <a:pt x="0" y="2793762"/>
                  <a:pt x="0" y="2480143"/>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sz="1013"/>
          </a:p>
        </p:txBody>
      </p:sp>
      <p:sp>
        <p:nvSpPr>
          <p:cNvPr id="6" name="Platshållare för datum 5">
            <a:extLst>
              <a:ext uri="{FF2B5EF4-FFF2-40B4-BE49-F238E27FC236}">
                <a16:creationId xmlns:a16="http://schemas.microsoft.com/office/drawing/2014/main" id="{30EAE83A-8325-0375-6F9F-906487EE9F55}"/>
              </a:ext>
            </a:extLst>
          </p:cNvPr>
          <p:cNvSpPr>
            <a:spLocks noGrp="1"/>
          </p:cNvSpPr>
          <p:nvPr>
            <p:ph type="dt" sz="half" idx="10"/>
          </p:nvPr>
        </p:nvSpPr>
        <p:spPr/>
        <p:txBody>
          <a:bodyPr/>
          <a:lstStyle/>
          <a:p>
            <a:fld id="{5A1A9ECC-DD52-4BAE-8436-3D4B0CE1438D}" type="datetime1">
              <a:rPr lang="sv-SE" smtClean="0"/>
              <a:t>2025-02-11</a:t>
            </a:fld>
            <a:endParaRPr lang="sv-SE"/>
          </a:p>
        </p:txBody>
      </p:sp>
      <p:sp>
        <p:nvSpPr>
          <p:cNvPr id="7" name="Platshållare för sidfot 6">
            <a:extLst>
              <a:ext uri="{FF2B5EF4-FFF2-40B4-BE49-F238E27FC236}">
                <a16:creationId xmlns:a16="http://schemas.microsoft.com/office/drawing/2014/main" id="{8810085F-04AE-F66F-8FEC-4C6A10935D99}"/>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3194936477"/>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Rubrikbild med 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668654" y="807482"/>
            <a:ext cx="4302897" cy="1790700"/>
          </a:xfrm>
        </p:spPr>
        <p:txBody>
          <a:bodyPr anchor="b"/>
          <a:lstStyle>
            <a:lvl1pPr algn="l">
              <a:lnSpc>
                <a:spcPct val="100000"/>
              </a:lnSpc>
              <a:defRPr sz="2625" b="1"/>
            </a:lvl1pPr>
          </a:lstStyle>
          <a:p>
            <a:r>
              <a:rPr lang="sv-SE"/>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664029" y="2821269"/>
            <a:ext cx="4302897" cy="1262575"/>
          </a:xfrm>
        </p:spPr>
        <p:txBody>
          <a:bodyPr/>
          <a:lstStyle>
            <a:lvl1pPr marL="0" indent="0" algn="l">
              <a:buNone/>
              <a:defRPr sz="165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sv-SE"/>
              <a:t>Klicka för att lägga till underrubrik</a:t>
            </a:r>
          </a:p>
        </p:txBody>
      </p:sp>
      <p:sp>
        <p:nvSpPr>
          <p:cNvPr id="27" name="Platshållare för bild 26">
            <a:extLst>
              <a:ext uri="{FF2B5EF4-FFF2-40B4-BE49-F238E27FC236}">
                <a16:creationId xmlns:a16="http://schemas.microsoft.com/office/drawing/2014/main" id="{B7586333-1D24-C4E6-41D4-F849486C4252}"/>
              </a:ext>
            </a:extLst>
          </p:cNvPr>
          <p:cNvSpPr>
            <a:spLocks noGrp="1"/>
          </p:cNvSpPr>
          <p:nvPr>
            <p:ph type="pic" sz="quarter" idx="13"/>
          </p:nvPr>
        </p:nvSpPr>
        <p:spPr>
          <a:xfrm>
            <a:off x="6702624" y="285749"/>
            <a:ext cx="2150864" cy="2286000"/>
          </a:xfrm>
          <a:custGeom>
            <a:avLst/>
            <a:gdLst>
              <a:gd name="connsiteX0" fmla="*/ 0 w 2867819"/>
              <a:gd name="connsiteY0" fmla="*/ 0 h 3048000"/>
              <a:gd name="connsiteX1" fmla="*/ 2867819 w 2867819"/>
              <a:gd name="connsiteY1" fmla="*/ 0 h 3048000"/>
              <a:gd name="connsiteX2" fmla="*/ 2867819 w 2867819"/>
              <a:gd name="connsiteY2" fmla="*/ 3048000 h 3048000"/>
              <a:gd name="connsiteX3" fmla="*/ 567857 w 2867819"/>
              <a:gd name="connsiteY3" fmla="*/ 3048000 h 3048000"/>
              <a:gd name="connsiteX4" fmla="*/ 0 w 2867819"/>
              <a:gd name="connsiteY4" fmla="*/ 2480143 h 304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7819" h="3048000">
                <a:moveTo>
                  <a:pt x="0" y="0"/>
                </a:moveTo>
                <a:lnTo>
                  <a:pt x="2867819" y="0"/>
                </a:lnTo>
                <a:lnTo>
                  <a:pt x="2867819" y="3048000"/>
                </a:lnTo>
                <a:lnTo>
                  <a:pt x="567857" y="3048000"/>
                </a:lnTo>
                <a:cubicBezTo>
                  <a:pt x="254238" y="3048000"/>
                  <a:pt x="0" y="2793762"/>
                  <a:pt x="0" y="2480143"/>
                </a:cubicBezTo>
                <a:close/>
              </a:path>
            </a:pathLst>
          </a:custGeom>
          <a:solidFill>
            <a:schemeClr val="accent2"/>
          </a:solidFill>
        </p:spPr>
        <p:txBody>
          <a:bodyPr wrap="square">
            <a:noAutofit/>
          </a:bodyPr>
          <a:lstStyle>
            <a:lvl1pPr marL="0" indent="0">
              <a:buNone/>
              <a:defRPr/>
            </a:lvl1pPr>
          </a:lstStyle>
          <a:p>
            <a:r>
              <a:rPr lang="en-US"/>
              <a:t>Click icon to add picture</a:t>
            </a:r>
            <a:endParaRPr lang="sv-SE"/>
          </a:p>
        </p:txBody>
      </p:sp>
      <p:pic>
        <p:nvPicPr>
          <p:cNvPr id="28" name="Logo" descr="Västra Götalandsregionen, logo">
            <a:extLst>
              <a:ext uri="{FF2B5EF4-FFF2-40B4-BE49-F238E27FC236}">
                <a16:creationId xmlns:a16="http://schemas.microsoft.com/office/drawing/2014/main" id="{6A0989A0-7A4A-9CD0-D751-D56C294A584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44675" y="4523187"/>
            <a:ext cx="1610915" cy="326320"/>
          </a:xfrm>
          <a:prstGeom prst="rect">
            <a:avLst/>
          </a:prstGeom>
        </p:spPr>
      </p:pic>
      <p:sp>
        <p:nvSpPr>
          <p:cNvPr id="12" name="Rektangel: ett hörn rundat 11">
            <a:extLst>
              <a:ext uri="{FF2B5EF4-FFF2-40B4-BE49-F238E27FC236}">
                <a16:creationId xmlns:a16="http://schemas.microsoft.com/office/drawing/2014/main" id="{C20FB8AD-B642-E1E6-AC0D-E4A862F9B55D}"/>
              </a:ext>
              <a:ext uri="{C183D7F6-B498-43B3-948B-1728B52AA6E4}">
                <adec:decorative xmlns:adec="http://schemas.microsoft.com/office/drawing/2017/decorative" val="1"/>
              </a:ext>
            </a:extLst>
          </p:cNvPr>
          <p:cNvSpPr>
            <a:spLocks/>
          </p:cNvSpPr>
          <p:nvPr userDrawn="1"/>
        </p:nvSpPr>
        <p:spPr>
          <a:xfrm>
            <a:off x="5638205" y="1050131"/>
            <a:ext cx="1066800" cy="1521616"/>
          </a:xfrm>
          <a:prstGeom prst="round1Rect">
            <a:avLst>
              <a:gd name="adj" fmla="val 3832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3" name="Rektangel: ett hörn rundat 12">
            <a:extLst>
              <a:ext uri="{FF2B5EF4-FFF2-40B4-BE49-F238E27FC236}">
                <a16:creationId xmlns:a16="http://schemas.microsoft.com/office/drawing/2014/main" id="{B1925CA5-50D6-AB2F-5E1C-EACB82AD2605}"/>
              </a:ext>
              <a:ext uri="{C183D7F6-B498-43B3-948B-1728B52AA6E4}">
                <adec:decorative xmlns:adec="http://schemas.microsoft.com/office/drawing/2017/decorative" val="1"/>
              </a:ext>
            </a:extLst>
          </p:cNvPr>
          <p:cNvSpPr>
            <a:spLocks/>
          </p:cNvSpPr>
          <p:nvPr userDrawn="1"/>
        </p:nvSpPr>
        <p:spPr>
          <a:xfrm rot="10800000" flipH="1">
            <a:off x="5638205" y="285749"/>
            <a:ext cx="1066800" cy="764381"/>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4" name="Rektangel: ett hörn rundat 13">
            <a:extLst>
              <a:ext uri="{FF2B5EF4-FFF2-40B4-BE49-F238E27FC236}">
                <a16:creationId xmlns:a16="http://schemas.microsoft.com/office/drawing/2014/main" id="{369C8F7C-E029-246E-DEFE-A2F38501997B}"/>
              </a:ext>
              <a:ext uri="{C183D7F6-B498-43B3-948B-1728B52AA6E4}">
                <adec:decorative xmlns:adec="http://schemas.microsoft.com/office/drawing/2017/decorative" val="1"/>
              </a:ext>
            </a:extLst>
          </p:cNvPr>
          <p:cNvSpPr>
            <a:spLocks/>
          </p:cNvSpPr>
          <p:nvPr userDrawn="1"/>
        </p:nvSpPr>
        <p:spPr>
          <a:xfrm rot="10800000" flipH="1">
            <a:off x="6705004" y="2571747"/>
            <a:ext cx="1079600" cy="1527566"/>
          </a:xfrm>
          <a:prstGeom prst="round1Rect">
            <a:avLst>
              <a:gd name="adj" fmla="val 3733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5" name="Rektangel: ett hörn rundat 14">
            <a:extLst>
              <a:ext uri="{FF2B5EF4-FFF2-40B4-BE49-F238E27FC236}">
                <a16:creationId xmlns:a16="http://schemas.microsoft.com/office/drawing/2014/main" id="{6A1C4870-0798-1888-787F-386EAC4D3723}"/>
              </a:ext>
              <a:ext uri="{C183D7F6-B498-43B3-948B-1728B52AA6E4}">
                <adec:decorative xmlns:adec="http://schemas.microsoft.com/office/drawing/2017/decorative" val="1"/>
              </a:ext>
            </a:extLst>
          </p:cNvPr>
          <p:cNvSpPr>
            <a:spLocks/>
          </p:cNvSpPr>
          <p:nvPr userDrawn="1"/>
        </p:nvSpPr>
        <p:spPr>
          <a:xfrm rot="10800000" flipH="1" flipV="1">
            <a:off x="7786690" y="4099316"/>
            <a:ext cx="1064417" cy="765575"/>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6" name="Rektangel: ett hörn rundat 15">
            <a:extLst>
              <a:ext uri="{FF2B5EF4-FFF2-40B4-BE49-F238E27FC236}">
                <a16:creationId xmlns:a16="http://schemas.microsoft.com/office/drawing/2014/main" id="{FD86D645-4C70-7686-CEDC-C3F7E248E0F4}"/>
              </a:ext>
              <a:ext uri="{C183D7F6-B498-43B3-948B-1728B52AA6E4}">
                <adec:decorative xmlns:adec="http://schemas.microsoft.com/office/drawing/2017/decorative" val="1"/>
              </a:ext>
            </a:extLst>
          </p:cNvPr>
          <p:cNvSpPr>
            <a:spLocks/>
          </p:cNvSpPr>
          <p:nvPr userDrawn="1"/>
        </p:nvSpPr>
        <p:spPr>
          <a:xfrm rot="10800000" flipH="1">
            <a:off x="5638205" y="2571748"/>
            <a:ext cx="1066800" cy="764381"/>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7" name="Rektangel: ett hörn rundat 16">
            <a:extLst>
              <a:ext uri="{FF2B5EF4-FFF2-40B4-BE49-F238E27FC236}">
                <a16:creationId xmlns:a16="http://schemas.microsoft.com/office/drawing/2014/main" id="{31C76949-D02B-332F-5982-22F450E45AEB}"/>
              </a:ext>
              <a:ext uri="{C183D7F6-B498-43B3-948B-1728B52AA6E4}">
                <adec:decorative xmlns:adec="http://schemas.microsoft.com/office/drawing/2017/decorative" val="1"/>
              </a:ext>
            </a:extLst>
          </p:cNvPr>
          <p:cNvSpPr>
            <a:spLocks/>
          </p:cNvSpPr>
          <p:nvPr userDrawn="1"/>
        </p:nvSpPr>
        <p:spPr>
          <a:xfrm rot="10800000" flipH="1">
            <a:off x="5638205" y="3336125"/>
            <a:ext cx="1066800" cy="1528766"/>
          </a:xfrm>
          <a:prstGeom prst="round1Rect">
            <a:avLst>
              <a:gd name="adj" fmla="val 3996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8" name="Rektangel: ett hörn rundat 17">
            <a:extLst>
              <a:ext uri="{FF2B5EF4-FFF2-40B4-BE49-F238E27FC236}">
                <a16:creationId xmlns:a16="http://schemas.microsoft.com/office/drawing/2014/main" id="{322ACDAC-1D12-98AB-7D77-C6C8ED0E6BB3}"/>
              </a:ext>
              <a:ext uri="{C183D7F6-B498-43B3-948B-1728B52AA6E4}">
                <adec:decorative xmlns:adec="http://schemas.microsoft.com/office/drawing/2017/decorative" val="1"/>
              </a:ext>
            </a:extLst>
          </p:cNvPr>
          <p:cNvSpPr>
            <a:spLocks/>
          </p:cNvSpPr>
          <p:nvPr userDrawn="1"/>
        </p:nvSpPr>
        <p:spPr>
          <a:xfrm flipH="1">
            <a:off x="7784606" y="2571749"/>
            <a:ext cx="1066500" cy="1527566"/>
          </a:xfrm>
          <a:prstGeom prst="round1Rect">
            <a:avLst>
              <a:gd name="adj" fmla="val 3832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9" name="Rektangel: ett hörn rundat 18">
            <a:extLst>
              <a:ext uri="{FF2B5EF4-FFF2-40B4-BE49-F238E27FC236}">
                <a16:creationId xmlns:a16="http://schemas.microsoft.com/office/drawing/2014/main" id="{078779E6-AB64-0FE7-3DCA-5727138EC16E}"/>
              </a:ext>
              <a:ext uri="{C183D7F6-B498-43B3-948B-1728B52AA6E4}">
                <adec:decorative xmlns:adec="http://schemas.microsoft.com/office/drawing/2017/decorative" val="1"/>
              </a:ext>
            </a:extLst>
          </p:cNvPr>
          <p:cNvSpPr>
            <a:spLocks/>
          </p:cNvSpPr>
          <p:nvPr userDrawn="1"/>
        </p:nvSpPr>
        <p:spPr>
          <a:xfrm rot="10800000" flipV="1">
            <a:off x="6702623" y="4099316"/>
            <a:ext cx="1081982" cy="765575"/>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6" name="textruta 5">
            <a:extLst>
              <a:ext uri="{FF2B5EF4-FFF2-40B4-BE49-F238E27FC236}">
                <a16:creationId xmlns:a16="http://schemas.microsoft.com/office/drawing/2014/main" id="{AA71F2BA-C943-46F6-00FD-63E44941990B}"/>
              </a:ext>
            </a:extLst>
          </p:cNvPr>
          <p:cNvSpPr txBox="1"/>
          <p:nvPr userDrawn="1"/>
        </p:nvSpPr>
        <p:spPr>
          <a:xfrm>
            <a:off x="528671" y="4849506"/>
            <a:ext cx="521462" cy="155877"/>
          </a:xfrm>
          <a:prstGeom prst="rect">
            <a:avLst/>
          </a:prstGeom>
          <a:noFill/>
        </p:spPr>
        <p:txBody>
          <a:bodyPr wrap="square" lIns="0" tIns="0" rIns="0" bIns="0" rtlCol="0">
            <a:spAutoFit/>
          </a:bodyPr>
          <a:lstStyle/>
          <a:p>
            <a:pPr algn="l"/>
            <a:r>
              <a:rPr lang="sv-SE" sz="1013">
                <a:solidFill>
                  <a:schemeClr val="bg1"/>
                </a:solidFill>
              </a:rPr>
              <a:t>TEst</a:t>
            </a:r>
          </a:p>
        </p:txBody>
      </p:sp>
      <p:sp>
        <p:nvSpPr>
          <p:cNvPr id="7" name="Platshållare för datum 6">
            <a:extLst>
              <a:ext uri="{FF2B5EF4-FFF2-40B4-BE49-F238E27FC236}">
                <a16:creationId xmlns:a16="http://schemas.microsoft.com/office/drawing/2014/main" id="{C4CBFC51-E299-C1C6-C259-2EC78776D974}"/>
              </a:ext>
            </a:extLst>
          </p:cNvPr>
          <p:cNvSpPr>
            <a:spLocks noGrp="1"/>
          </p:cNvSpPr>
          <p:nvPr>
            <p:ph type="dt" sz="half" idx="14"/>
          </p:nvPr>
        </p:nvSpPr>
        <p:spPr/>
        <p:txBody>
          <a:bodyPr/>
          <a:lstStyle/>
          <a:p>
            <a:fld id="{19E49B6E-96DA-4186-8F39-3AB022B7993C}" type="datetime1">
              <a:rPr lang="sv-SE" smtClean="0"/>
              <a:t>2025-02-11</a:t>
            </a:fld>
            <a:endParaRPr lang="sv-SE"/>
          </a:p>
        </p:txBody>
      </p:sp>
      <p:sp>
        <p:nvSpPr>
          <p:cNvPr id="8" name="Platshållare för sidfot 7">
            <a:extLst>
              <a:ext uri="{FF2B5EF4-FFF2-40B4-BE49-F238E27FC236}">
                <a16:creationId xmlns:a16="http://schemas.microsoft.com/office/drawing/2014/main" id="{DAF13055-4269-7909-D2F6-610F622CD5BE}"/>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3709794151"/>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6B25631-0701-40C3-A2E5-991715C6245C}"/>
              </a:ext>
            </a:extLst>
          </p:cNvPr>
          <p:cNvSpPr>
            <a:spLocks noGrp="1"/>
          </p:cNvSpPr>
          <p:nvPr>
            <p:ph type="title" hasCustomPrompt="1"/>
          </p:nvPr>
        </p:nvSpPr>
        <p:spPr/>
        <p:txBody>
          <a:bodyPr/>
          <a:lstStyle>
            <a:lvl1pPr>
              <a:defRPr/>
            </a:lvl1pPr>
          </a:lstStyle>
          <a:p>
            <a:r>
              <a:rPr lang="sv-SE"/>
              <a:t>Klicka för att lägga till rubrik</a:t>
            </a:r>
          </a:p>
        </p:txBody>
      </p:sp>
      <p:sp>
        <p:nvSpPr>
          <p:cNvPr id="14" name="Platshållare för innehåll 13">
            <a:extLst>
              <a:ext uri="{FF2B5EF4-FFF2-40B4-BE49-F238E27FC236}">
                <a16:creationId xmlns:a16="http://schemas.microsoft.com/office/drawing/2014/main" id="{A9936CC4-BC31-7B4D-38E0-EC836B72C571}"/>
              </a:ext>
            </a:extLst>
          </p:cNvPr>
          <p:cNvSpPr>
            <a:spLocks noGrp="1"/>
          </p:cNvSpPr>
          <p:nvPr>
            <p:ph sz="quarter" idx="13"/>
          </p:nvPr>
        </p:nvSpPr>
        <p:spPr>
          <a:xfrm>
            <a:off x="819150" y="1585291"/>
            <a:ext cx="6488113" cy="248364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3" name="Platshållare för datum 2">
            <a:extLst>
              <a:ext uri="{FF2B5EF4-FFF2-40B4-BE49-F238E27FC236}">
                <a16:creationId xmlns:a16="http://schemas.microsoft.com/office/drawing/2014/main" id="{F168E8F4-CCAB-9D62-770E-18594C9FC9F7}"/>
              </a:ext>
            </a:extLst>
          </p:cNvPr>
          <p:cNvSpPr>
            <a:spLocks noGrp="1"/>
          </p:cNvSpPr>
          <p:nvPr>
            <p:ph type="dt" sz="half" idx="14"/>
          </p:nvPr>
        </p:nvSpPr>
        <p:spPr/>
        <p:txBody>
          <a:bodyPr/>
          <a:lstStyle/>
          <a:p>
            <a:fld id="{094EC4B8-68CD-44A3-B172-19A87347D395}" type="datetime1">
              <a:rPr lang="sv-SE" smtClean="0"/>
              <a:t>2025-02-11</a:t>
            </a:fld>
            <a:endParaRPr lang="sv-SE"/>
          </a:p>
        </p:txBody>
      </p:sp>
      <p:sp>
        <p:nvSpPr>
          <p:cNvPr id="6" name="Platshållare för sidfot 5">
            <a:extLst>
              <a:ext uri="{FF2B5EF4-FFF2-40B4-BE49-F238E27FC236}">
                <a16:creationId xmlns:a16="http://schemas.microsoft.com/office/drawing/2014/main" id="{161B6ECD-BDF0-7F15-B856-12CA1DBAC087}"/>
              </a:ext>
            </a:extLst>
          </p:cNvPr>
          <p:cNvSpPr>
            <a:spLocks noGrp="1"/>
          </p:cNvSpPr>
          <p:nvPr>
            <p:ph type="ftr" sz="quarter" idx="15"/>
          </p:nvPr>
        </p:nvSpPr>
        <p:spPr/>
        <p:txBody>
          <a:bodyPr/>
          <a:lstStyle/>
          <a:p>
            <a:endParaRPr lang="sv-SE"/>
          </a:p>
        </p:txBody>
      </p:sp>
      <p:sp>
        <p:nvSpPr>
          <p:cNvPr id="7" name="Rektangel: ett hörn rundat 6">
            <a:extLst>
              <a:ext uri="{FF2B5EF4-FFF2-40B4-BE49-F238E27FC236}">
                <a16:creationId xmlns:a16="http://schemas.microsoft.com/office/drawing/2014/main" id="{73A585E4-AFD9-73B3-6228-5EC2E00562BE}"/>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H="1" flipV="1">
            <a:off x="7778354" y="285750"/>
            <a:ext cx="1075134" cy="764380"/>
          </a:xfrm>
          <a:prstGeom prst="round1Rect">
            <a:avLst>
              <a:gd name="adj" fmla="val 4890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8" name="Rektangel: ett hörn rundat 7">
            <a:extLst>
              <a:ext uri="{FF2B5EF4-FFF2-40B4-BE49-F238E27FC236}">
                <a16:creationId xmlns:a16="http://schemas.microsoft.com/office/drawing/2014/main" id="{B5372248-D21F-8D52-3DB3-51A7B660569B}"/>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7778354" y="1050130"/>
            <a:ext cx="1075134" cy="1524001"/>
          </a:xfrm>
          <a:prstGeom prst="round1Rect">
            <a:avLst>
              <a:gd name="adj" fmla="val 4026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9" name="Rektangel: ett hörn rundat 8">
            <a:extLst>
              <a:ext uri="{FF2B5EF4-FFF2-40B4-BE49-F238E27FC236}">
                <a16:creationId xmlns:a16="http://schemas.microsoft.com/office/drawing/2014/main" id="{10FBF7AD-460F-553E-5C7C-F85B1FC5BAEB}"/>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7778354" y="2579487"/>
            <a:ext cx="1075134" cy="2292074"/>
          </a:xfrm>
          <a:prstGeom prst="round1Rect">
            <a:avLst>
              <a:gd name="adj" fmla="val 4026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Tree>
    <p:extLst>
      <p:ext uri="{BB962C8B-B14F-4D97-AF65-F5344CB8AC3E}">
        <p14:creationId xmlns:p14="http://schemas.microsoft.com/office/powerpoint/2010/main" val="2840617863"/>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secHead" preserve="1">
  <p:cSld name="Startbild">
    <p:spTree>
      <p:nvGrpSpPr>
        <p:cNvPr id="1" name=""/>
        <p:cNvGrpSpPr/>
        <p:nvPr/>
      </p:nvGrpSpPr>
      <p:grpSpPr>
        <a:xfrm>
          <a:off x="0" y="0"/>
          <a:ext cx="0" cy="0"/>
          <a:chOff x="0" y="0"/>
          <a:chExt cx="0" cy="0"/>
        </a:xfrm>
      </p:grpSpPr>
      <p:sp>
        <p:nvSpPr>
          <p:cNvPr id="9" name="Rektangel: ett hörn rundat 8">
            <a:extLst>
              <a:ext uri="{FF2B5EF4-FFF2-40B4-BE49-F238E27FC236}">
                <a16:creationId xmlns:a16="http://schemas.microsoft.com/office/drawing/2014/main" id="{0BA287CB-7B49-DD6D-11A1-EE0677F3EDC5}"/>
              </a:ext>
              <a:ext uri="{C183D7F6-B498-43B3-948B-1728B52AA6E4}">
                <adec:decorative xmlns:adec="http://schemas.microsoft.com/office/drawing/2017/decorative" val="1"/>
              </a:ext>
            </a:extLst>
          </p:cNvPr>
          <p:cNvSpPr/>
          <p:nvPr userDrawn="1"/>
        </p:nvSpPr>
        <p:spPr bwMode="black">
          <a:xfrm flipV="1">
            <a:off x="292100" y="285749"/>
            <a:ext cx="8559801" cy="4574382"/>
          </a:xfrm>
          <a:prstGeom prst="round1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 name="Rubrik 1">
            <a:extLst>
              <a:ext uri="{FF2B5EF4-FFF2-40B4-BE49-F238E27FC236}">
                <a16:creationId xmlns:a16="http://schemas.microsoft.com/office/drawing/2014/main" id="{2D6EA362-9137-45DF-BEE4-B691A8719BDE}"/>
              </a:ext>
            </a:extLst>
          </p:cNvPr>
          <p:cNvSpPr>
            <a:spLocks noGrp="1"/>
          </p:cNvSpPr>
          <p:nvPr>
            <p:ph type="title" hasCustomPrompt="1"/>
          </p:nvPr>
        </p:nvSpPr>
        <p:spPr bwMode="white">
          <a:xfrm>
            <a:off x="819150" y="1314450"/>
            <a:ext cx="7505700" cy="1210734"/>
          </a:xfrm>
        </p:spPr>
        <p:txBody>
          <a:bodyPr anchor="b"/>
          <a:lstStyle>
            <a:lvl1pPr algn="ctr">
              <a:defRPr sz="2625" b="1">
                <a:solidFill>
                  <a:schemeClr val="bg1"/>
                </a:solidFill>
              </a:defRPr>
            </a:lvl1pPr>
          </a:lstStyle>
          <a:p>
            <a:r>
              <a:rPr lang="sv-SE"/>
              <a:t>Klicka för att lägga till rubrik</a:t>
            </a:r>
          </a:p>
        </p:txBody>
      </p:sp>
      <p:sp>
        <p:nvSpPr>
          <p:cNvPr id="3" name="Platshållare för text 2">
            <a:extLst>
              <a:ext uri="{FF2B5EF4-FFF2-40B4-BE49-F238E27FC236}">
                <a16:creationId xmlns:a16="http://schemas.microsoft.com/office/drawing/2014/main" id="{81D78077-8D23-4A9C-AD57-B41C92D6A8D4}"/>
              </a:ext>
            </a:extLst>
          </p:cNvPr>
          <p:cNvSpPr>
            <a:spLocks noGrp="1"/>
          </p:cNvSpPr>
          <p:nvPr>
            <p:ph type="body" idx="1" hasCustomPrompt="1"/>
          </p:nvPr>
        </p:nvSpPr>
        <p:spPr bwMode="white">
          <a:xfrm>
            <a:off x="819151" y="2709201"/>
            <a:ext cx="7518200" cy="1125140"/>
          </a:xfrm>
        </p:spPr>
        <p:txBody>
          <a:bodyPr/>
          <a:lstStyle>
            <a:lvl1pPr marL="0" indent="0" algn="ctr">
              <a:buNone/>
              <a:defRPr sz="1650">
                <a:solidFill>
                  <a:schemeClr val="bg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sv-SE"/>
              <a:t>Klicka för att lägga till underrubrik</a:t>
            </a:r>
          </a:p>
        </p:txBody>
      </p:sp>
      <p:sp>
        <p:nvSpPr>
          <p:cNvPr id="6" name="Platshållare för datum 5">
            <a:extLst>
              <a:ext uri="{FF2B5EF4-FFF2-40B4-BE49-F238E27FC236}">
                <a16:creationId xmlns:a16="http://schemas.microsoft.com/office/drawing/2014/main" id="{DBF08389-4E2E-AF65-054E-C982BA7B587E}"/>
              </a:ext>
            </a:extLst>
          </p:cNvPr>
          <p:cNvSpPr>
            <a:spLocks noGrp="1"/>
          </p:cNvSpPr>
          <p:nvPr>
            <p:ph type="dt" sz="half" idx="10"/>
          </p:nvPr>
        </p:nvSpPr>
        <p:spPr/>
        <p:txBody>
          <a:bodyPr/>
          <a:lstStyle/>
          <a:p>
            <a:fld id="{3A473BDF-6C18-456D-B2F3-58DD8CBD1759}" type="datetime1">
              <a:rPr lang="sv-SE" smtClean="0"/>
              <a:t>2025-02-11</a:t>
            </a:fld>
            <a:endParaRPr lang="sv-SE"/>
          </a:p>
        </p:txBody>
      </p:sp>
      <p:sp>
        <p:nvSpPr>
          <p:cNvPr id="7" name="Platshållare för sidfot 6">
            <a:extLst>
              <a:ext uri="{FF2B5EF4-FFF2-40B4-BE49-F238E27FC236}">
                <a16:creationId xmlns:a16="http://schemas.microsoft.com/office/drawing/2014/main" id="{0A5E5F6E-C97D-A4DC-263A-27783D57B08B}"/>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14944805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Profilerande Startsida 5">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2" name="Bildobjekt 9">
            <a:extLst>
              <a:ext uri="{FF2B5EF4-FFF2-40B4-BE49-F238E27FC236}">
                <a16:creationId xmlns:a16="http://schemas.microsoft.com/office/drawing/2014/main" id="{03C624A5-4A6F-4240-A427-0E4E86BE0ADA}"/>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54025" y="244079"/>
            <a:ext cx="2992438" cy="75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96180564"/>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Rubrik, innehåll och bi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825500" y="319287"/>
            <a:ext cx="3746500" cy="785813"/>
          </a:xfrm>
        </p:spPr>
        <p:txBody>
          <a:bodyPr/>
          <a:lstStyle>
            <a:lvl1pPr>
              <a:defRPr/>
            </a:lvl1pPr>
          </a:lstStyle>
          <a:p>
            <a:r>
              <a:rPr lang="sv-SE"/>
              <a:t>Rubrik</a:t>
            </a:r>
          </a:p>
        </p:txBody>
      </p:sp>
      <p:sp>
        <p:nvSpPr>
          <p:cNvPr id="9" name="Platshållare för innehåll 8">
            <a:extLst>
              <a:ext uri="{FF2B5EF4-FFF2-40B4-BE49-F238E27FC236}">
                <a16:creationId xmlns:a16="http://schemas.microsoft.com/office/drawing/2014/main" id="{D5FF0E6C-D325-C355-90B1-214F162C31D1}"/>
              </a:ext>
            </a:extLst>
          </p:cNvPr>
          <p:cNvSpPr>
            <a:spLocks noGrp="1"/>
          </p:cNvSpPr>
          <p:nvPr>
            <p:ph sz="quarter" idx="14"/>
          </p:nvPr>
        </p:nvSpPr>
        <p:spPr>
          <a:xfrm>
            <a:off x="819150" y="1585291"/>
            <a:ext cx="3752850" cy="2817743"/>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wrap="square">
            <a:noAutofit/>
          </a:bodyPr>
          <a:lstStyle>
            <a:lvl1pPr marL="0" inden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12" name="Platshållare för bild 11">
            <a:extLst>
              <a:ext uri="{FF2B5EF4-FFF2-40B4-BE49-F238E27FC236}">
                <a16:creationId xmlns:a16="http://schemas.microsoft.com/office/drawing/2014/main" id="{1703F1CD-4B7B-907E-729A-4E87F6ADB81A}"/>
              </a:ext>
            </a:extLst>
          </p:cNvPr>
          <p:cNvSpPr>
            <a:spLocks noGrp="1"/>
          </p:cNvSpPr>
          <p:nvPr>
            <p:ph type="pic" sz="quarter" idx="13"/>
          </p:nvPr>
        </p:nvSpPr>
        <p:spPr>
          <a:xfrm>
            <a:off x="5101272" y="285749"/>
            <a:ext cx="3752216" cy="4553547"/>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p:spPr>
        <p:txBody>
          <a:bodyPr wrap="square">
            <a:noAutofit/>
          </a:bodyPr>
          <a:lstStyle>
            <a:lvl1pPr marL="0" indent="0">
              <a:buNone/>
              <a:defRPr/>
            </a:lvl1pPr>
          </a:lstStyle>
          <a:p>
            <a:r>
              <a:rPr lang="en-US"/>
              <a:t>Click icon to add picture</a:t>
            </a:r>
            <a:endParaRPr lang="sv-SE"/>
          </a:p>
        </p:txBody>
      </p:sp>
      <p:sp>
        <p:nvSpPr>
          <p:cNvPr id="2" name="Platshållare för datum 1">
            <a:extLst>
              <a:ext uri="{FF2B5EF4-FFF2-40B4-BE49-F238E27FC236}">
                <a16:creationId xmlns:a16="http://schemas.microsoft.com/office/drawing/2014/main" id="{625E6907-50BC-FFF4-F6B9-BF2B7373C4A2}"/>
              </a:ext>
            </a:extLst>
          </p:cNvPr>
          <p:cNvSpPr>
            <a:spLocks noGrp="1"/>
          </p:cNvSpPr>
          <p:nvPr>
            <p:ph type="dt" sz="half" idx="15"/>
          </p:nvPr>
        </p:nvSpPr>
        <p:spPr/>
        <p:txBody>
          <a:bodyPr/>
          <a:lstStyle/>
          <a:p>
            <a:fld id="{B0743B6B-FC1D-4E5C-878B-68715B5874CD}" type="datetime1">
              <a:rPr lang="sv-SE" smtClean="0"/>
              <a:t>2025-02-11</a:t>
            </a:fld>
            <a:endParaRPr lang="sv-SE"/>
          </a:p>
        </p:txBody>
      </p:sp>
      <p:sp>
        <p:nvSpPr>
          <p:cNvPr id="4" name="Platshållare för sidfot 3">
            <a:extLst>
              <a:ext uri="{FF2B5EF4-FFF2-40B4-BE49-F238E27FC236}">
                <a16:creationId xmlns:a16="http://schemas.microsoft.com/office/drawing/2014/main" id="{2F1EC206-E47A-5E7F-9581-B76ADE31A8FE}"/>
              </a:ext>
            </a:extLst>
          </p:cNvPr>
          <p:cNvSpPr>
            <a:spLocks noGrp="1"/>
          </p:cNvSpPr>
          <p:nvPr>
            <p:ph type="ftr" sz="quarter" idx="16"/>
          </p:nvPr>
        </p:nvSpPr>
        <p:spPr/>
        <p:txBody>
          <a:bodyPr/>
          <a:lstStyle/>
          <a:p>
            <a:endParaRPr lang="sv-SE"/>
          </a:p>
        </p:txBody>
      </p:sp>
    </p:spTree>
    <p:extLst>
      <p:ext uri="{BB962C8B-B14F-4D97-AF65-F5344CB8AC3E}">
        <p14:creationId xmlns:p14="http://schemas.microsoft.com/office/powerpoint/2010/main" val="1278259954"/>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5571902-9019-4326-9DA4-70B9743B49ED}"/>
              </a:ext>
            </a:extLst>
          </p:cNvPr>
          <p:cNvSpPr>
            <a:spLocks noGrp="1"/>
          </p:cNvSpPr>
          <p:nvPr>
            <p:ph type="title" hasCustomPrompt="1"/>
          </p:nvPr>
        </p:nvSpPr>
        <p:spPr>
          <a:xfrm>
            <a:off x="661047" y="1068564"/>
            <a:ext cx="6654154" cy="785813"/>
          </a:xfrm>
        </p:spPr>
        <p:txBody>
          <a:bodyPr/>
          <a:lstStyle>
            <a:lvl1pPr>
              <a:defRPr b="1"/>
            </a:lvl1pPr>
          </a:lstStyle>
          <a:p>
            <a:r>
              <a:rPr lang="sv-SE"/>
              <a:t>Klicka för att lägga till rubrik</a:t>
            </a:r>
          </a:p>
        </p:txBody>
      </p:sp>
      <p:sp>
        <p:nvSpPr>
          <p:cNvPr id="8" name="Rektangel: ett hörn rundat 7">
            <a:extLst>
              <a:ext uri="{FF2B5EF4-FFF2-40B4-BE49-F238E27FC236}">
                <a16:creationId xmlns:a16="http://schemas.microsoft.com/office/drawing/2014/main" id="{ED91DB15-F1E1-BAE7-F15A-075740D02714}"/>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H="1" flipV="1">
            <a:off x="7778354" y="285750"/>
            <a:ext cx="1075134" cy="764380"/>
          </a:xfrm>
          <a:prstGeom prst="round1Rect">
            <a:avLst>
              <a:gd name="adj" fmla="val 4890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9" name="Rektangel: ett hörn rundat 8">
            <a:extLst>
              <a:ext uri="{FF2B5EF4-FFF2-40B4-BE49-F238E27FC236}">
                <a16:creationId xmlns:a16="http://schemas.microsoft.com/office/drawing/2014/main" id="{DDC94793-D876-E072-C4EC-34D17FFA5E6D}"/>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7778354" y="1050130"/>
            <a:ext cx="1075134" cy="1524001"/>
          </a:xfrm>
          <a:prstGeom prst="round1Rect">
            <a:avLst>
              <a:gd name="adj" fmla="val 4026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0" name="Rektangel: ett hörn rundat 9">
            <a:extLst>
              <a:ext uri="{FF2B5EF4-FFF2-40B4-BE49-F238E27FC236}">
                <a16:creationId xmlns:a16="http://schemas.microsoft.com/office/drawing/2014/main" id="{ACDB7998-57D8-C839-2FED-BCA4D5257D96}"/>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7778354" y="2579487"/>
            <a:ext cx="1075134" cy="2292074"/>
          </a:xfrm>
          <a:prstGeom prst="round1Rect">
            <a:avLst>
              <a:gd name="adj" fmla="val 4026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5" name="Platshållare för datum 4">
            <a:extLst>
              <a:ext uri="{FF2B5EF4-FFF2-40B4-BE49-F238E27FC236}">
                <a16:creationId xmlns:a16="http://schemas.microsoft.com/office/drawing/2014/main" id="{3E0629D0-D830-BA3B-8258-4D3944A151FE}"/>
              </a:ext>
            </a:extLst>
          </p:cNvPr>
          <p:cNvSpPr>
            <a:spLocks noGrp="1"/>
          </p:cNvSpPr>
          <p:nvPr>
            <p:ph type="dt" sz="half" idx="10"/>
          </p:nvPr>
        </p:nvSpPr>
        <p:spPr/>
        <p:txBody>
          <a:bodyPr/>
          <a:lstStyle/>
          <a:p>
            <a:fld id="{F7FC82E9-E70A-41D0-BC52-9CE4D8B0E8A6}" type="datetime1">
              <a:rPr lang="sv-SE" smtClean="0"/>
              <a:t>2025-02-11</a:t>
            </a:fld>
            <a:endParaRPr lang="sv-SE"/>
          </a:p>
        </p:txBody>
      </p:sp>
      <p:sp>
        <p:nvSpPr>
          <p:cNvPr id="6" name="Platshållare för sidfot 5">
            <a:extLst>
              <a:ext uri="{FF2B5EF4-FFF2-40B4-BE49-F238E27FC236}">
                <a16:creationId xmlns:a16="http://schemas.microsoft.com/office/drawing/2014/main" id="{F61AD9AB-C85B-9888-3B59-C1F8A75F1D3A}"/>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407375350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Endast helbild">
    <p:spTree>
      <p:nvGrpSpPr>
        <p:cNvPr id="1" name=""/>
        <p:cNvGrpSpPr/>
        <p:nvPr/>
      </p:nvGrpSpPr>
      <p:grpSpPr>
        <a:xfrm>
          <a:off x="0" y="0"/>
          <a:ext cx="0" cy="0"/>
          <a:chOff x="0" y="0"/>
          <a:chExt cx="0" cy="0"/>
        </a:xfrm>
      </p:grpSpPr>
      <p:sp>
        <p:nvSpPr>
          <p:cNvPr id="5" name="Platshållare för bild 4">
            <a:extLst>
              <a:ext uri="{FF2B5EF4-FFF2-40B4-BE49-F238E27FC236}">
                <a16:creationId xmlns:a16="http://schemas.microsoft.com/office/drawing/2014/main" id="{BA959C0A-3CC4-CB74-4993-5594A5630A2F}"/>
              </a:ext>
            </a:extLst>
          </p:cNvPr>
          <p:cNvSpPr>
            <a:spLocks noGrp="1"/>
          </p:cNvSpPr>
          <p:nvPr>
            <p:ph type="pic" sz="quarter" idx="13"/>
          </p:nvPr>
        </p:nvSpPr>
        <p:spPr>
          <a:xfrm>
            <a:off x="292100" y="285749"/>
            <a:ext cx="8559801" cy="4574382"/>
          </a:xfrm>
          <a:custGeom>
            <a:avLst/>
            <a:gdLst>
              <a:gd name="connsiteX0" fmla="*/ 0 w 11413068"/>
              <a:gd name="connsiteY0" fmla="*/ 0 h 6099176"/>
              <a:gd name="connsiteX1" fmla="*/ 11413068 w 11413068"/>
              <a:gd name="connsiteY1" fmla="*/ 0 h 6099176"/>
              <a:gd name="connsiteX2" fmla="*/ 11413068 w 11413068"/>
              <a:gd name="connsiteY2" fmla="*/ 27780 h 6099176"/>
              <a:gd name="connsiteX3" fmla="*/ 11413068 w 11413068"/>
              <a:gd name="connsiteY3" fmla="*/ 5082626 h 6099176"/>
              <a:gd name="connsiteX4" fmla="*/ 11413068 w 11413068"/>
              <a:gd name="connsiteY4" fmla="*/ 5087256 h 6099176"/>
              <a:gd name="connsiteX5" fmla="*/ 10401148 w 11413068"/>
              <a:gd name="connsiteY5" fmla="*/ 6099176 h 6099176"/>
              <a:gd name="connsiteX6" fmla="*/ 10396518 w 11413068"/>
              <a:gd name="connsiteY6" fmla="*/ 6099176 h 6099176"/>
              <a:gd name="connsiteX7" fmla="*/ 0 w 11413068"/>
              <a:gd name="connsiteY7" fmla="*/ 6099176 h 6099176"/>
              <a:gd name="connsiteX8" fmla="*/ 0 w 11413068"/>
              <a:gd name="connsiteY8" fmla="*/ 27780 h 6099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13068" h="6099176">
                <a:moveTo>
                  <a:pt x="0" y="0"/>
                </a:moveTo>
                <a:lnTo>
                  <a:pt x="11413068" y="0"/>
                </a:lnTo>
                <a:lnTo>
                  <a:pt x="11413068" y="27780"/>
                </a:lnTo>
                <a:lnTo>
                  <a:pt x="11413068" y="5082626"/>
                </a:lnTo>
                <a:lnTo>
                  <a:pt x="11413068" y="5087256"/>
                </a:lnTo>
                <a:cubicBezTo>
                  <a:pt x="11413068" y="5646124"/>
                  <a:pt x="10960016" y="6099176"/>
                  <a:pt x="10401148" y="6099176"/>
                </a:cubicBezTo>
                <a:lnTo>
                  <a:pt x="10396518" y="6099176"/>
                </a:lnTo>
                <a:lnTo>
                  <a:pt x="0" y="6099176"/>
                </a:lnTo>
                <a:lnTo>
                  <a:pt x="0" y="27780"/>
                </a:lnTo>
                <a:close/>
              </a:path>
            </a:pathLst>
          </a:custGeom>
          <a:solidFill>
            <a:schemeClr val="bg1">
              <a:lumMod val="95000"/>
            </a:schemeClr>
          </a:solidFill>
        </p:spPr>
        <p:txBody>
          <a:bodyPr wrap="square">
            <a:noAutofit/>
          </a:bodyPr>
          <a:lstStyle>
            <a:lvl1pPr marL="0" indent="0">
              <a:buNone/>
              <a:defRPr/>
            </a:lvl1pPr>
          </a:lstStyle>
          <a:p>
            <a:r>
              <a:rPr lang="en-US"/>
              <a:t>Click icon to add picture</a:t>
            </a:r>
            <a:endParaRPr lang="sv-SE"/>
          </a:p>
        </p:txBody>
      </p:sp>
      <p:sp>
        <p:nvSpPr>
          <p:cNvPr id="4" name="Platshållare för datum 3">
            <a:extLst>
              <a:ext uri="{FF2B5EF4-FFF2-40B4-BE49-F238E27FC236}">
                <a16:creationId xmlns:a16="http://schemas.microsoft.com/office/drawing/2014/main" id="{A100F903-3478-7793-DE93-655C7E1A353D}"/>
              </a:ext>
            </a:extLst>
          </p:cNvPr>
          <p:cNvSpPr>
            <a:spLocks noGrp="1"/>
          </p:cNvSpPr>
          <p:nvPr>
            <p:ph type="dt" sz="half" idx="14"/>
          </p:nvPr>
        </p:nvSpPr>
        <p:spPr/>
        <p:txBody>
          <a:bodyPr/>
          <a:lstStyle/>
          <a:p>
            <a:fld id="{21A4A846-428D-495E-A55C-A66F11C8B8FF}" type="datetime1">
              <a:rPr lang="sv-SE" smtClean="0"/>
              <a:t>2025-02-11</a:t>
            </a:fld>
            <a:endParaRPr lang="sv-SE"/>
          </a:p>
        </p:txBody>
      </p:sp>
      <p:sp>
        <p:nvSpPr>
          <p:cNvPr id="6" name="Platshållare för sidfot 5">
            <a:extLst>
              <a:ext uri="{FF2B5EF4-FFF2-40B4-BE49-F238E27FC236}">
                <a16:creationId xmlns:a16="http://schemas.microsoft.com/office/drawing/2014/main" id="{3CF62D2F-E5FD-F410-EE14-94871D7A62B1}"/>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3232871222"/>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3AB1CC7E-5066-B2D6-C273-8806FB859F9B}"/>
              </a:ext>
            </a:extLst>
          </p:cNvPr>
          <p:cNvSpPr>
            <a:spLocks noGrp="1"/>
          </p:cNvSpPr>
          <p:nvPr>
            <p:ph type="dt" sz="half" idx="10"/>
          </p:nvPr>
        </p:nvSpPr>
        <p:spPr/>
        <p:txBody>
          <a:bodyPr/>
          <a:lstStyle/>
          <a:p>
            <a:fld id="{DA185498-67B0-4A0B-8455-9A803E3F2EDA}" type="datetime1">
              <a:rPr lang="sv-SE" smtClean="0"/>
              <a:t>2025-02-11</a:t>
            </a:fld>
            <a:endParaRPr lang="sv-SE"/>
          </a:p>
        </p:txBody>
      </p:sp>
      <p:sp>
        <p:nvSpPr>
          <p:cNvPr id="5" name="Platshållare för sidfot 4">
            <a:extLst>
              <a:ext uri="{FF2B5EF4-FFF2-40B4-BE49-F238E27FC236}">
                <a16:creationId xmlns:a16="http://schemas.microsoft.com/office/drawing/2014/main" id="{12B0C1A2-56EF-E81F-53A9-CC77AD52554C}"/>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315476687"/>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Svart logo/Vit bakgrund">
    <p:spTree>
      <p:nvGrpSpPr>
        <p:cNvPr id="1" name=""/>
        <p:cNvGrpSpPr/>
        <p:nvPr/>
      </p:nvGrpSpPr>
      <p:grpSpPr>
        <a:xfrm>
          <a:off x="0" y="0"/>
          <a:ext cx="0" cy="0"/>
          <a:chOff x="0" y="0"/>
          <a:chExt cx="0" cy="0"/>
        </a:xfrm>
      </p:grpSpPr>
      <p:pic>
        <p:nvPicPr>
          <p:cNvPr id="6" name="Logo" descr="Logo: Västra Götalandsregionen">
            <a:extLst>
              <a:ext uri="{FF2B5EF4-FFF2-40B4-BE49-F238E27FC236}">
                <a16:creationId xmlns:a16="http://schemas.microsoft.com/office/drawing/2014/main" id="{F028FC9A-549E-C173-F6EE-DD2DADAFA6B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425658" y="2186599"/>
            <a:ext cx="4299423" cy="870926"/>
          </a:xfrm>
          <a:prstGeom prst="rect">
            <a:avLst/>
          </a:prstGeom>
        </p:spPr>
      </p:pic>
      <p:sp>
        <p:nvSpPr>
          <p:cNvPr id="2" name="Platshållare för datum 1">
            <a:extLst>
              <a:ext uri="{FF2B5EF4-FFF2-40B4-BE49-F238E27FC236}">
                <a16:creationId xmlns:a16="http://schemas.microsoft.com/office/drawing/2014/main" id="{29CA8175-3DF2-53F0-BACA-67AB9A313412}"/>
              </a:ext>
            </a:extLst>
          </p:cNvPr>
          <p:cNvSpPr>
            <a:spLocks noGrp="1"/>
          </p:cNvSpPr>
          <p:nvPr>
            <p:ph type="dt" sz="half" idx="10"/>
          </p:nvPr>
        </p:nvSpPr>
        <p:spPr/>
        <p:txBody>
          <a:bodyPr/>
          <a:lstStyle/>
          <a:p>
            <a:fld id="{F6BD57B1-FF3A-4A75-8128-4AFE16604E80}" type="datetime1">
              <a:rPr lang="sv-SE" smtClean="0"/>
              <a:t>2025-02-11</a:t>
            </a:fld>
            <a:endParaRPr lang="sv-SE"/>
          </a:p>
        </p:txBody>
      </p:sp>
      <p:sp>
        <p:nvSpPr>
          <p:cNvPr id="5" name="Platshållare för sidfot 4">
            <a:extLst>
              <a:ext uri="{FF2B5EF4-FFF2-40B4-BE49-F238E27FC236}">
                <a16:creationId xmlns:a16="http://schemas.microsoft.com/office/drawing/2014/main" id="{6E1E6669-4CF8-70B7-0D3D-C4533A8CE1F4}"/>
              </a:ext>
            </a:extLst>
          </p:cNvPr>
          <p:cNvSpPr>
            <a:spLocks noGrp="1"/>
          </p:cNvSpPr>
          <p:nvPr>
            <p:ph type="ftr" sz="quarter" idx="11"/>
          </p:nvPr>
        </p:nvSpPr>
        <p:spPr/>
        <p:txBody>
          <a:bodyPr/>
          <a:lstStyle/>
          <a:p>
            <a:endParaRPr lang="sv-SE"/>
          </a:p>
        </p:txBody>
      </p:sp>
      <p:sp>
        <p:nvSpPr>
          <p:cNvPr id="3" name="Title 2">
            <a:extLst>
              <a:ext uri="{FF2B5EF4-FFF2-40B4-BE49-F238E27FC236}">
                <a16:creationId xmlns:a16="http://schemas.microsoft.com/office/drawing/2014/main" id="{3B23554D-627D-914B-C979-86E23DE8C83A}"/>
              </a:ext>
            </a:extLst>
          </p:cNvPr>
          <p:cNvSpPr>
            <a:spLocks noGrp="1"/>
          </p:cNvSpPr>
          <p:nvPr>
            <p:ph type="title" hasCustomPrompt="1"/>
          </p:nvPr>
        </p:nvSpPr>
        <p:spPr>
          <a:xfrm>
            <a:off x="825500" y="-976113"/>
            <a:ext cx="6481763" cy="785813"/>
          </a:xfrm>
        </p:spPr>
        <p:txBody>
          <a:bodyPr/>
          <a:lstStyle>
            <a:lvl1pPr>
              <a:defRPr/>
            </a:lvl1pPr>
          </a:lstStyle>
          <a:p>
            <a:r>
              <a:rPr lang="sv-SE" noProof="0"/>
              <a:t>Skriv en rubrik för tillgänglighetsanpassning</a:t>
            </a:r>
          </a:p>
        </p:txBody>
      </p:sp>
    </p:spTree>
    <p:extLst>
      <p:ext uri="{BB962C8B-B14F-4D97-AF65-F5344CB8AC3E}">
        <p14:creationId xmlns:p14="http://schemas.microsoft.com/office/powerpoint/2010/main" val="143105015"/>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Vit logo/Blå bakgrund">
    <p:spTree>
      <p:nvGrpSpPr>
        <p:cNvPr id="1" name=""/>
        <p:cNvGrpSpPr/>
        <p:nvPr/>
      </p:nvGrpSpPr>
      <p:grpSpPr>
        <a:xfrm>
          <a:off x="0" y="0"/>
          <a:ext cx="0" cy="0"/>
          <a:chOff x="0" y="0"/>
          <a:chExt cx="0" cy="0"/>
        </a:xfrm>
      </p:grpSpPr>
      <p:sp>
        <p:nvSpPr>
          <p:cNvPr id="5" name="Rektangel: ett hörn rundat 4">
            <a:extLst>
              <a:ext uri="{FF2B5EF4-FFF2-40B4-BE49-F238E27FC236}">
                <a16:creationId xmlns:a16="http://schemas.microsoft.com/office/drawing/2014/main" id="{0F7839DA-DC58-9FD4-5DB7-077F9CCAC083}"/>
              </a:ext>
              <a:ext uri="{C183D7F6-B498-43B3-948B-1728B52AA6E4}">
                <adec:decorative xmlns:adec="http://schemas.microsoft.com/office/drawing/2017/decorative" val="1"/>
              </a:ext>
            </a:extLst>
          </p:cNvPr>
          <p:cNvSpPr/>
          <p:nvPr userDrawn="1"/>
        </p:nvSpPr>
        <p:spPr bwMode="black">
          <a:xfrm flipV="1">
            <a:off x="292100" y="285749"/>
            <a:ext cx="8559801" cy="4574382"/>
          </a:xfrm>
          <a:prstGeom prst="round1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pic>
        <p:nvPicPr>
          <p:cNvPr id="6" name="Logo" descr="Logo: Västra Götalandsregionen">
            <a:extLst>
              <a:ext uri="{FF2B5EF4-FFF2-40B4-BE49-F238E27FC236}">
                <a16:creationId xmlns:a16="http://schemas.microsoft.com/office/drawing/2014/main" id="{F028FC9A-549E-C173-F6EE-DD2DADAFA6B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425658" y="2186599"/>
            <a:ext cx="4299423" cy="870926"/>
          </a:xfrm>
          <a:prstGeom prst="rect">
            <a:avLst/>
          </a:prstGeom>
        </p:spPr>
      </p:pic>
      <p:sp>
        <p:nvSpPr>
          <p:cNvPr id="2" name="Platshållare för datum 1">
            <a:extLst>
              <a:ext uri="{FF2B5EF4-FFF2-40B4-BE49-F238E27FC236}">
                <a16:creationId xmlns:a16="http://schemas.microsoft.com/office/drawing/2014/main" id="{E455D0BA-9A24-0B1E-5104-31F55378AAA2}"/>
              </a:ext>
            </a:extLst>
          </p:cNvPr>
          <p:cNvSpPr>
            <a:spLocks noGrp="1"/>
          </p:cNvSpPr>
          <p:nvPr>
            <p:ph type="dt" sz="half" idx="10"/>
          </p:nvPr>
        </p:nvSpPr>
        <p:spPr/>
        <p:txBody>
          <a:bodyPr/>
          <a:lstStyle/>
          <a:p>
            <a:fld id="{4D03C71D-D98B-401F-B2CF-6FD4D048E9D2}" type="datetime1">
              <a:rPr lang="sv-SE" smtClean="0"/>
              <a:t>2025-02-11</a:t>
            </a:fld>
            <a:endParaRPr lang="sv-SE"/>
          </a:p>
        </p:txBody>
      </p:sp>
      <p:sp>
        <p:nvSpPr>
          <p:cNvPr id="7" name="Platshållare för sidfot 6">
            <a:extLst>
              <a:ext uri="{FF2B5EF4-FFF2-40B4-BE49-F238E27FC236}">
                <a16:creationId xmlns:a16="http://schemas.microsoft.com/office/drawing/2014/main" id="{4E6AFD7C-DEA7-9A46-2513-5293C0535394}"/>
              </a:ext>
            </a:extLst>
          </p:cNvPr>
          <p:cNvSpPr>
            <a:spLocks noGrp="1"/>
          </p:cNvSpPr>
          <p:nvPr>
            <p:ph type="ftr" sz="quarter" idx="11"/>
          </p:nvPr>
        </p:nvSpPr>
        <p:spPr/>
        <p:txBody>
          <a:bodyPr/>
          <a:lstStyle/>
          <a:p>
            <a:endParaRPr lang="sv-SE"/>
          </a:p>
        </p:txBody>
      </p:sp>
      <p:sp>
        <p:nvSpPr>
          <p:cNvPr id="3" name="Title 2">
            <a:extLst>
              <a:ext uri="{FF2B5EF4-FFF2-40B4-BE49-F238E27FC236}">
                <a16:creationId xmlns:a16="http://schemas.microsoft.com/office/drawing/2014/main" id="{C71987B4-A1C4-C717-553B-70AFEBCBFD71}"/>
              </a:ext>
            </a:extLst>
          </p:cNvPr>
          <p:cNvSpPr>
            <a:spLocks noGrp="1"/>
          </p:cNvSpPr>
          <p:nvPr>
            <p:ph type="title" hasCustomPrompt="1"/>
          </p:nvPr>
        </p:nvSpPr>
        <p:spPr>
          <a:xfrm>
            <a:off x="825500" y="-1057582"/>
            <a:ext cx="6481763" cy="785813"/>
          </a:xfrm>
        </p:spPr>
        <p:txBody>
          <a:bodyPr/>
          <a:lstStyle/>
          <a:p>
            <a:r>
              <a:rPr lang="sv-SE" noProof="0"/>
              <a:t>Skriv en rubrik för tillgänglighetsanpassning</a:t>
            </a:r>
          </a:p>
        </p:txBody>
      </p:sp>
    </p:spTree>
    <p:extLst>
      <p:ext uri="{BB962C8B-B14F-4D97-AF65-F5344CB8AC3E}">
        <p14:creationId xmlns:p14="http://schemas.microsoft.com/office/powerpoint/2010/main" val="3097750850"/>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title" preserve="1">
  <p:cSld name="Rubrik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ADD2FDF-B83A-EBFD-D9BC-33EC3EBAF1A8}"/>
              </a:ext>
            </a:extLst>
          </p:cNvPr>
          <p:cNvSpPr>
            <a:spLocks noGrp="1"/>
          </p:cNvSpPr>
          <p:nvPr>
            <p:ph type="ctrTitle"/>
          </p:nvPr>
        </p:nvSpPr>
        <p:spPr>
          <a:xfrm>
            <a:off x="1143000" y="841772"/>
            <a:ext cx="6858000" cy="1790700"/>
          </a:xfrm>
        </p:spPr>
        <p:txBody>
          <a:bodyPr anchor="b"/>
          <a:lstStyle>
            <a:lvl1pPr algn="ctr">
              <a:defRPr sz="4500"/>
            </a:lvl1pPr>
          </a:lstStyle>
          <a:p>
            <a:r>
              <a:rPr lang="sv-SE"/>
              <a:t>Klicka här för att ändra mall för rubrikformat</a:t>
            </a:r>
          </a:p>
        </p:txBody>
      </p:sp>
      <p:sp>
        <p:nvSpPr>
          <p:cNvPr id="3" name="Underrubrik 2">
            <a:extLst>
              <a:ext uri="{FF2B5EF4-FFF2-40B4-BE49-F238E27FC236}">
                <a16:creationId xmlns:a16="http://schemas.microsoft.com/office/drawing/2014/main" id="{37078477-88C0-6DDF-E04B-7F80F28A3565}"/>
              </a:ext>
            </a:extLst>
          </p:cNvPr>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sv-SE"/>
              <a:t>Klicka här för att ändra mall för underrubrikformat</a:t>
            </a:r>
          </a:p>
        </p:txBody>
      </p:sp>
      <p:sp>
        <p:nvSpPr>
          <p:cNvPr id="4" name="Platshållare för datum 3">
            <a:extLst>
              <a:ext uri="{FF2B5EF4-FFF2-40B4-BE49-F238E27FC236}">
                <a16:creationId xmlns:a16="http://schemas.microsoft.com/office/drawing/2014/main" id="{FEEEF20B-BDFA-8657-C743-2239473DE834}"/>
              </a:ext>
            </a:extLst>
          </p:cNvPr>
          <p:cNvSpPr>
            <a:spLocks noGrp="1"/>
          </p:cNvSpPr>
          <p:nvPr>
            <p:ph type="dt" sz="half" idx="10"/>
          </p:nvPr>
        </p:nvSpPr>
        <p:spPr/>
        <p:txBody>
          <a:bodyPr/>
          <a:lstStyle/>
          <a:p>
            <a:fld id="{953F3B91-9A3F-4426-8171-4663CD76199E}" type="datetimeFigureOut">
              <a:rPr lang="sv-SE" smtClean="0"/>
              <a:t>2025-02-11</a:t>
            </a:fld>
            <a:endParaRPr lang="sv-SE"/>
          </a:p>
        </p:txBody>
      </p:sp>
      <p:sp>
        <p:nvSpPr>
          <p:cNvPr id="5" name="Platshållare för sidfot 4">
            <a:extLst>
              <a:ext uri="{FF2B5EF4-FFF2-40B4-BE49-F238E27FC236}">
                <a16:creationId xmlns:a16="http://schemas.microsoft.com/office/drawing/2014/main" id="{84996D32-9FCA-8B5F-EE9D-93FE6559ECB8}"/>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1F844182-8A7A-325E-84CF-E153D72771DE}"/>
              </a:ext>
            </a:extLst>
          </p:cNvPr>
          <p:cNvSpPr>
            <a:spLocks noGrp="1"/>
          </p:cNvSpPr>
          <p:nvPr>
            <p:ph type="sldNum" sz="quarter" idx="12"/>
          </p:nvPr>
        </p:nvSpPr>
        <p:spPr/>
        <p:txBody>
          <a:bodyPr/>
          <a:lstStyle/>
          <a:p>
            <a:fld id="{EE56448E-6380-4E1F-BCC9-683CC4805957}" type="slidenum">
              <a:rPr lang="sv-SE" smtClean="0"/>
              <a:t>‹#›</a:t>
            </a:fld>
            <a:endParaRPr lang="sv-SE"/>
          </a:p>
        </p:txBody>
      </p:sp>
    </p:spTree>
    <p:extLst>
      <p:ext uri="{BB962C8B-B14F-4D97-AF65-F5344CB8AC3E}">
        <p14:creationId xmlns:p14="http://schemas.microsoft.com/office/powerpoint/2010/main" val="88415026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8A02650-2403-6BAC-C2F9-B57949E09C29}"/>
              </a:ext>
            </a:extLst>
          </p:cNvPr>
          <p:cNvSpPr>
            <a:spLocks noGrp="1"/>
          </p:cNvSpPr>
          <p:nvPr>
            <p:ph type="title"/>
          </p:nvPr>
        </p:nvSpPr>
        <p:spPr/>
        <p:txBody>
          <a:bodyPr/>
          <a:lstStyle/>
          <a:p>
            <a:r>
              <a:rPr lang="sv-SE"/>
              <a:t>Klicka här för att ändra mall för rubrikformat</a:t>
            </a:r>
          </a:p>
        </p:txBody>
      </p:sp>
      <p:sp>
        <p:nvSpPr>
          <p:cNvPr id="3" name="Platshållare för innehåll 2">
            <a:extLst>
              <a:ext uri="{FF2B5EF4-FFF2-40B4-BE49-F238E27FC236}">
                <a16:creationId xmlns:a16="http://schemas.microsoft.com/office/drawing/2014/main" id="{8378201F-54D8-9ADF-950A-60236655D0D3}"/>
              </a:ext>
            </a:extLst>
          </p:cNvPr>
          <p:cNvSpPr>
            <a:spLocks noGrp="1"/>
          </p:cNvSpPr>
          <p:nvPr>
            <p:ph idx="1"/>
          </p:nvPr>
        </p:nvSpPr>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847BF3CE-E621-EA6D-FF0D-95DFA9AE3812}"/>
              </a:ext>
            </a:extLst>
          </p:cNvPr>
          <p:cNvSpPr>
            <a:spLocks noGrp="1"/>
          </p:cNvSpPr>
          <p:nvPr>
            <p:ph type="dt" sz="half" idx="10"/>
          </p:nvPr>
        </p:nvSpPr>
        <p:spPr/>
        <p:txBody>
          <a:bodyPr/>
          <a:lstStyle/>
          <a:p>
            <a:fld id="{953F3B91-9A3F-4426-8171-4663CD76199E}" type="datetimeFigureOut">
              <a:rPr lang="sv-SE" smtClean="0"/>
              <a:t>2025-02-11</a:t>
            </a:fld>
            <a:endParaRPr lang="sv-SE"/>
          </a:p>
        </p:txBody>
      </p:sp>
      <p:sp>
        <p:nvSpPr>
          <p:cNvPr id="5" name="Platshållare för sidfot 4">
            <a:extLst>
              <a:ext uri="{FF2B5EF4-FFF2-40B4-BE49-F238E27FC236}">
                <a16:creationId xmlns:a16="http://schemas.microsoft.com/office/drawing/2014/main" id="{C6BAE8E1-ABFD-8425-E783-A3C9239E60B7}"/>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AC2EDEC6-D3A3-4E6C-6FC0-4567759BEE0D}"/>
              </a:ext>
            </a:extLst>
          </p:cNvPr>
          <p:cNvSpPr>
            <a:spLocks noGrp="1"/>
          </p:cNvSpPr>
          <p:nvPr>
            <p:ph type="sldNum" sz="quarter" idx="12"/>
          </p:nvPr>
        </p:nvSpPr>
        <p:spPr/>
        <p:txBody>
          <a:bodyPr/>
          <a:lstStyle/>
          <a:p>
            <a:fld id="{EE56448E-6380-4E1F-BCC9-683CC4805957}" type="slidenum">
              <a:rPr lang="sv-SE" smtClean="0"/>
              <a:t>‹#›</a:t>
            </a:fld>
            <a:endParaRPr lang="sv-SE"/>
          </a:p>
        </p:txBody>
      </p:sp>
    </p:spTree>
    <p:extLst>
      <p:ext uri="{BB962C8B-B14F-4D97-AF65-F5344CB8AC3E}">
        <p14:creationId xmlns:p14="http://schemas.microsoft.com/office/powerpoint/2010/main" val="1235045446"/>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secHead" preserve="1">
  <p:cSld name="Avsnitts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5A1650BE-27DA-7005-8B00-AA15393538CC}"/>
              </a:ext>
            </a:extLst>
          </p:cNvPr>
          <p:cNvSpPr>
            <a:spLocks noGrp="1"/>
          </p:cNvSpPr>
          <p:nvPr>
            <p:ph type="title"/>
          </p:nvPr>
        </p:nvSpPr>
        <p:spPr>
          <a:xfrm>
            <a:off x="623888" y="1282304"/>
            <a:ext cx="7886700" cy="2139553"/>
          </a:xfrm>
        </p:spPr>
        <p:txBody>
          <a:bodyPr anchor="b"/>
          <a:lstStyle>
            <a:lvl1pPr>
              <a:defRPr sz="4500"/>
            </a:lvl1pPr>
          </a:lstStyle>
          <a:p>
            <a:r>
              <a:rPr lang="sv-SE"/>
              <a:t>Klicka här för att ändra mall för rubrikformat</a:t>
            </a:r>
          </a:p>
        </p:txBody>
      </p:sp>
      <p:sp>
        <p:nvSpPr>
          <p:cNvPr id="3" name="Platshållare för text 2">
            <a:extLst>
              <a:ext uri="{FF2B5EF4-FFF2-40B4-BE49-F238E27FC236}">
                <a16:creationId xmlns:a16="http://schemas.microsoft.com/office/drawing/2014/main" id="{BDEA0890-A30B-4F0D-2F97-4BAB76C7C458}"/>
              </a:ext>
            </a:extLst>
          </p:cNvPr>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sv-SE"/>
              <a:t>Klicka här för att ändra format på bakgrundstexten</a:t>
            </a:r>
          </a:p>
        </p:txBody>
      </p:sp>
      <p:sp>
        <p:nvSpPr>
          <p:cNvPr id="4" name="Platshållare för datum 3">
            <a:extLst>
              <a:ext uri="{FF2B5EF4-FFF2-40B4-BE49-F238E27FC236}">
                <a16:creationId xmlns:a16="http://schemas.microsoft.com/office/drawing/2014/main" id="{CBF6D434-6E19-5155-0287-B7B5639C0955}"/>
              </a:ext>
            </a:extLst>
          </p:cNvPr>
          <p:cNvSpPr>
            <a:spLocks noGrp="1"/>
          </p:cNvSpPr>
          <p:nvPr>
            <p:ph type="dt" sz="half" idx="10"/>
          </p:nvPr>
        </p:nvSpPr>
        <p:spPr/>
        <p:txBody>
          <a:bodyPr/>
          <a:lstStyle/>
          <a:p>
            <a:fld id="{953F3B91-9A3F-4426-8171-4663CD76199E}" type="datetimeFigureOut">
              <a:rPr lang="sv-SE" smtClean="0"/>
              <a:t>2025-02-11</a:t>
            </a:fld>
            <a:endParaRPr lang="sv-SE"/>
          </a:p>
        </p:txBody>
      </p:sp>
      <p:sp>
        <p:nvSpPr>
          <p:cNvPr id="5" name="Platshållare för sidfot 4">
            <a:extLst>
              <a:ext uri="{FF2B5EF4-FFF2-40B4-BE49-F238E27FC236}">
                <a16:creationId xmlns:a16="http://schemas.microsoft.com/office/drawing/2014/main" id="{CDDE13D5-3423-09B8-2DD9-5F0A5277F642}"/>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2C588F25-B333-4D8F-3A04-9FCDCD1F9FC5}"/>
              </a:ext>
            </a:extLst>
          </p:cNvPr>
          <p:cNvSpPr>
            <a:spLocks noGrp="1"/>
          </p:cNvSpPr>
          <p:nvPr>
            <p:ph type="sldNum" sz="quarter" idx="12"/>
          </p:nvPr>
        </p:nvSpPr>
        <p:spPr/>
        <p:txBody>
          <a:bodyPr/>
          <a:lstStyle/>
          <a:p>
            <a:fld id="{EE56448E-6380-4E1F-BCC9-683CC4805957}" type="slidenum">
              <a:rPr lang="sv-SE" smtClean="0"/>
              <a:t>‹#›</a:t>
            </a:fld>
            <a:endParaRPr lang="sv-SE"/>
          </a:p>
        </p:txBody>
      </p:sp>
    </p:spTree>
    <p:extLst>
      <p:ext uri="{BB962C8B-B14F-4D97-AF65-F5344CB8AC3E}">
        <p14:creationId xmlns:p14="http://schemas.microsoft.com/office/powerpoint/2010/main" val="24802391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twoObj" preserve="1">
  <p:cSld name="Två delar">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5F0F8BCB-3607-DF5C-84E9-7EA65213E9C8}"/>
              </a:ext>
            </a:extLst>
          </p:cNvPr>
          <p:cNvSpPr>
            <a:spLocks noGrp="1"/>
          </p:cNvSpPr>
          <p:nvPr>
            <p:ph type="title"/>
          </p:nvPr>
        </p:nvSpPr>
        <p:spPr/>
        <p:txBody>
          <a:bodyPr/>
          <a:lstStyle/>
          <a:p>
            <a:r>
              <a:rPr lang="sv-SE"/>
              <a:t>Klicka här för att ändra mall för rubrikformat</a:t>
            </a:r>
          </a:p>
        </p:txBody>
      </p:sp>
      <p:sp>
        <p:nvSpPr>
          <p:cNvPr id="3" name="Platshållare för innehåll 2">
            <a:extLst>
              <a:ext uri="{FF2B5EF4-FFF2-40B4-BE49-F238E27FC236}">
                <a16:creationId xmlns:a16="http://schemas.microsoft.com/office/drawing/2014/main" id="{9A277CD8-CB25-5D26-9842-C2EB8012ADD8}"/>
              </a:ext>
            </a:extLst>
          </p:cNvPr>
          <p:cNvSpPr>
            <a:spLocks noGrp="1"/>
          </p:cNvSpPr>
          <p:nvPr>
            <p:ph sz="half" idx="1"/>
          </p:nvPr>
        </p:nvSpPr>
        <p:spPr>
          <a:xfrm>
            <a:off x="628650" y="1369219"/>
            <a:ext cx="3886200" cy="3263504"/>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innehåll 3">
            <a:extLst>
              <a:ext uri="{FF2B5EF4-FFF2-40B4-BE49-F238E27FC236}">
                <a16:creationId xmlns:a16="http://schemas.microsoft.com/office/drawing/2014/main" id="{0CF44487-F50C-8E88-3450-7462CC3D265F}"/>
              </a:ext>
            </a:extLst>
          </p:cNvPr>
          <p:cNvSpPr>
            <a:spLocks noGrp="1"/>
          </p:cNvSpPr>
          <p:nvPr>
            <p:ph sz="half" idx="2"/>
          </p:nvPr>
        </p:nvSpPr>
        <p:spPr>
          <a:xfrm>
            <a:off x="4629150" y="1369219"/>
            <a:ext cx="3886200" cy="3263504"/>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datum 4">
            <a:extLst>
              <a:ext uri="{FF2B5EF4-FFF2-40B4-BE49-F238E27FC236}">
                <a16:creationId xmlns:a16="http://schemas.microsoft.com/office/drawing/2014/main" id="{FF7D650D-93E4-DE96-F07A-11294885F7F4}"/>
              </a:ext>
            </a:extLst>
          </p:cNvPr>
          <p:cNvSpPr>
            <a:spLocks noGrp="1"/>
          </p:cNvSpPr>
          <p:nvPr>
            <p:ph type="dt" sz="half" idx="10"/>
          </p:nvPr>
        </p:nvSpPr>
        <p:spPr/>
        <p:txBody>
          <a:bodyPr/>
          <a:lstStyle/>
          <a:p>
            <a:fld id="{953F3B91-9A3F-4426-8171-4663CD76199E}" type="datetimeFigureOut">
              <a:rPr lang="sv-SE" smtClean="0"/>
              <a:t>2025-02-11</a:t>
            </a:fld>
            <a:endParaRPr lang="sv-SE"/>
          </a:p>
        </p:txBody>
      </p:sp>
      <p:sp>
        <p:nvSpPr>
          <p:cNvPr id="6" name="Platshållare för sidfot 5">
            <a:extLst>
              <a:ext uri="{FF2B5EF4-FFF2-40B4-BE49-F238E27FC236}">
                <a16:creationId xmlns:a16="http://schemas.microsoft.com/office/drawing/2014/main" id="{B5EBAB2E-F2D2-072C-D6B2-8317BF745929}"/>
              </a:ext>
            </a:extLst>
          </p:cNvPr>
          <p:cNvSpPr>
            <a:spLocks noGrp="1"/>
          </p:cNvSpPr>
          <p:nvPr>
            <p:ph type="ftr" sz="quarter" idx="11"/>
          </p:nvPr>
        </p:nvSpPr>
        <p:spPr/>
        <p:txBody>
          <a:bodyPr/>
          <a:lstStyle/>
          <a:p>
            <a:endParaRPr lang="sv-SE"/>
          </a:p>
        </p:txBody>
      </p:sp>
      <p:sp>
        <p:nvSpPr>
          <p:cNvPr id="7" name="Platshållare för bildnummer 6">
            <a:extLst>
              <a:ext uri="{FF2B5EF4-FFF2-40B4-BE49-F238E27FC236}">
                <a16:creationId xmlns:a16="http://schemas.microsoft.com/office/drawing/2014/main" id="{E90A4369-92C6-6239-101E-A3C454B45945}"/>
              </a:ext>
            </a:extLst>
          </p:cNvPr>
          <p:cNvSpPr>
            <a:spLocks noGrp="1"/>
          </p:cNvSpPr>
          <p:nvPr>
            <p:ph type="sldNum" sz="quarter" idx="12"/>
          </p:nvPr>
        </p:nvSpPr>
        <p:spPr/>
        <p:txBody>
          <a:bodyPr/>
          <a:lstStyle/>
          <a:p>
            <a:fld id="{EE56448E-6380-4E1F-BCC9-683CC4805957}" type="slidenum">
              <a:rPr lang="sv-SE" smtClean="0"/>
              <a:t>‹#›</a:t>
            </a:fld>
            <a:endParaRPr lang="sv-SE"/>
          </a:p>
        </p:txBody>
      </p:sp>
    </p:spTree>
    <p:extLst>
      <p:ext uri="{BB962C8B-B14F-4D97-AF65-F5344CB8AC3E}">
        <p14:creationId xmlns:p14="http://schemas.microsoft.com/office/powerpoint/2010/main" val="21462004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Profilerande Startsida 6">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2" name="Bildobjekt 9">
            <a:extLst>
              <a:ext uri="{FF2B5EF4-FFF2-40B4-BE49-F238E27FC236}">
                <a16:creationId xmlns:a16="http://schemas.microsoft.com/office/drawing/2014/main" id="{2AB630B0-BEF8-4B2F-8C50-DAF5B2256051}"/>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54025" y="244079"/>
            <a:ext cx="2992438" cy="75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94246659"/>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4FF92F8F-D46B-665E-CE81-475C4E24000C}"/>
              </a:ext>
            </a:extLst>
          </p:cNvPr>
          <p:cNvSpPr>
            <a:spLocks noGrp="1"/>
          </p:cNvSpPr>
          <p:nvPr>
            <p:ph type="title"/>
          </p:nvPr>
        </p:nvSpPr>
        <p:spPr>
          <a:xfrm>
            <a:off x="629841" y="273844"/>
            <a:ext cx="7886700" cy="994172"/>
          </a:xfrm>
        </p:spPr>
        <p:txBody>
          <a:bodyPr/>
          <a:lstStyle/>
          <a:p>
            <a:r>
              <a:rPr lang="sv-SE"/>
              <a:t>Klicka här för att ändra mall för rubrikformat</a:t>
            </a:r>
          </a:p>
        </p:txBody>
      </p:sp>
      <p:sp>
        <p:nvSpPr>
          <p:cNvPr id="3" name="Platshållare för text 2">
            <a:extLst>
              <a:ext uri="{FF2B5EF4-FFF2-40B4-BE49-F238E27FC236}">
                <a16:creationId xmlns:a16="http://schemas.microsoft.com/office/drawing/2014/main" id="{A9D6B30B-5EB1-86EB-D794-FEBAF2B57C03}"/>
              </a:ext>
            </a:extLst>
          </p:cNvPr>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sv-SE"/>
              <a:t>Klicka här för att ändra format på bakgrundstexten</a:t>
            </a:r>
          </a:p>
        </p:txBody>
      </p:sp>
      <p:sp>
        <p:nvSpPr>
          <p:cNvPr id="4" name="Platshållare för innehåll 3">
            <a:extLst>
              <a:ext uri="{FF2B5EF4-FFF2-40B4-BE49-F238E27FC236}">
                <a16:creationId xmlns:a16="http://schemas.microsoft.com/office/drawing/2014/main" id="{1C7CBD7C-02D3-AA3B-9AB7-71A6BB597776}"/>
              </a:ext>
            </a:extLst>
          </p:cNvPr>
          <p:cNvSpPr>
            <a:spLocks noGrp="1"/>
          </p:cNvSpPr>
          <p:nvPr>
            <p:ph sz="half" idx="2"/>
          </p:nvPr>
        </p:nvSpPr>
        <p:spPr>
          <a:xfrm>
            <a:off x="629842" y="1878806"/>
            <a:ext cx="3868340" cy="2763441"/>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text 4">
            <a:extLst>
              <a:ext uri="{FF2B5EF4-FFF2-40B4-BE49-F238E27FC236}">
                <a16:creationId xmlns:a16="http://schemas.microsoft.com/office/drawing/2014/main" id="{40063FC3-D02B-8138-F785-015597FC6AB0}"/>
              </a:ext>
            </a:extLst>
          </p:cNvPr>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sv-SE"/>
              <a:t>Klicka här för att ändra format på bakgrundstexten</a:t>
            </a:r>
          </a:p>
        </p:txBody>
      </p:sp>
      <p:sp>
        <p:nvSpPr>
          <p:cNvPr id="6" name="Platshållare för innehåll 5">
            <a:extLst>
              <a:ext uri="{FF2B5EF4-FFF2-40B4-BE49-F238E27FC236}">
                <a16:creationId xmlns:a16="http://schemas.microsoft.com/office/drawing/2014/main" id="{0BEED18B-E04A-0F4C-5E69-487076B36127}"/>
              </a:ext>
            </a:extLst>
          </p:cNvPr>
          <p:cNvSpPr>
            <a:spLocks noGrp="1"/>
          </p:cNvSpPr>
          <p:nvPr>
            <p:ph sz="quarter" idx="4"/>
          </p:nvPr>
        </p:nvSpPr>
        <p:spPr>
          <a:xfrm>
            <a:off x="4629150" y="1878806"/>
            <a:ext cx="3887391" cy="2763441"/>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7" name="Platshållare för datum 6">
            <a:extLst>
              <a:ext uri="{FF2B5EF4-FFF2-40B4-BE49-F238E27FC236}">
                <a16:creationId xmlns:a16="http://schemas.microsoft.com/office/drawing/2014/main" id="{DAA65725-2589-52E8-4BF2-D447546843E3}"/>
              </a:ext>
            </a:extLst>
          </p:cNvPr>
          <p:cNvSpPr>
            <a:spLocks noGrp="1"/>
          </p:cNvSpPr>
          <p:nvPr>
            <p:ph type="dt" sz="half" idx="10"/>
          </p:nvPr>
        </p:nvSpPr>
        <p:spPr/>
        <p:txBody>
          <a:bodyPr/>
          <a:lstStyle/>
          <a:p>
            <a:fld id="{953F3B91-9A3F-4426-8171-4663CD76199E}" type="datetimeFigureOut">
              <a:rPr lang="sv-SE" smtClean="0"/>
              <a:t>2025-02-11</a:t>
            </a:fld>
            <a:endParaRPr lang="sv-SE"/>
          </a:p>
        </p:txBody>
      </p:sp>
      <p:sp>
        <p:nvSpPr>
          <p:cNvPr id="8" name="Platshållare för sidfot 7">
            <a:extLst>
              <a:ext uri="{FF2B5EF4-FFF2-40B4-BE49-F238E27FC236}">
                <a16:creationId xmlns:a16="http://schemas.microsoft.com/office/drawing/2014/main" id="{55A7BC29-B322-104A-DA6F-F2FEF8D59F18}"/>
              </a:ext>
            </a:extLst>
          </p:cNvPr>
          <p:cNvSpPr>
            <a:spLocks noGrp="1"/>
          </p:cNvSpPr>
          <p:nvPr>
            <p:ph type="ftr" sz="quarter" idx="11"/>
          </p:nvPr>
        </p:nvSpPr>
        <p:spPr/>
        <p:txBody>
          <a:bodyPr/>
          <a:lstStyle/>
          <a:p>
            <a:endParaRPr lang="sv-SE"/>
          </a:p>
        </p:txBody>
      </p:sp>
      <p:sp>
        <p:nvSpPr>
          <p:cNvPr id="9" name="Platshållare för bildnummer 8">
            <a:extLst>
              <a:ext uri="{FF2B5EF4-FFF2-40B4-BE49-F238E27FC236}">
                <a16:creationId xmlns:a16="http://schemas.microsoft.com/office/drawing/2014/main" id="{F091A506-ABE6-5AE7-D22C-8C1EE1CD9E81}"/>
              </a:ext>
            </a:extLst>
          </p:cNvPr>
          <p:cNvSpPr>
            <a:spLocks noGrp="1"/>
          </p:cNvSpPr>
          <p:nvPr>
            <p:ph type="sldNum" sz="quarter" idx="12"/>
          </p:nvPr>
        </p:nvSpPr>
        <p:spPr/>
        <p:txBody>
          <a:bodyPr/>
          <a:lstStyle/>
          <a:p>
            <a:fld id="{EE56448E-6380-4E1F-BCC9-683CC4805957}" type="slidenum">
              <a:rPr lang="sv-SE" smtClean="0"/>
              <a:t>‹#›</a:t>
            </a:fld>
            <a:endParaRPr lang="sv-SE"/>
          </a:p>
        </p:txBody>
      </p:sp>
    </p:spTree>
    <p:extLst>
      <p:ext uri="{BB962C8B-B14F-4D97-AF65-F5344CB8AC3E}">
        <p14:creationId xmlns:p14="http://schemas.microsoft.com/office/powerpoint/2010/main" val="2543627998"/>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69D93DD8-D117-AFD9-3210-4E1065E908FB}"/>
              </a:ext>
            </a:extLst>
          </p:cNvPr>
          <p:cNvSpPr>
            <a:spLocks noGrp="1"/>
          </p:cNvSpPr>
          <p:nvPr>
            <p:ph type="title"/>
          </p:nvPr>
        </p:nvSpPr>
        <p:spPr/>
        <p:txBody>
          <a:bodyPr/>
          <a:lstStyle/>
          <a:p>
            <a:r>
              <a:rPr lang="sv-SE"/>
              <a:t>Klicka här för att ändra mall för rubrikformat</a:t>
            </a:r>
          </a:p>
        </p:txBody>
      </p:sp>
      <p:sp>
        <p:nvSpPr>
          <p:cNvPr id="3" name="Platshållare för datum 2">
            <a:extLst>
              <a:ext uri="{FF2B5EF4-FFF2-40B4-BE49-F238E27FC236}">
                <a16:creationId xmlns:a16="http://schemas.microsoft.com/office/drawing/2014/main" id="{85938A7E-5889-B688-AE05-1ACEA27D3920}"/>
              </a:ext>
            </a:extLst>
          </p:cNvPr>
          <p:cNvSpPr>
            <a:spLocks noGrp="1"/>
          </p:cNvSpPr>
          <p:nvPr>
            <p:ph type="dt" sz="half" idx="10"/>
          </p:nvPr>
        </p:nvSpPr>
        <p:spPr/>
        <p:txBody>
          <a:bodyPr/>
          <a:lstStyle/>
          <a:p>
            <a:fld id="{953F3B91-9A3F-4426-8171-4663CD76199E}" type="datetimeFigureOut">
              <a:rPr lang="sv-SE" smtClean="0"/>
              <a:t>2025-02-11</a:t>
            </a:fld>
            <a:endParaRPr lang="sv-SE"/>
          </a:p>
        </p:txBody>
      </p:sp>
      <p:sp>
        <p:nvSpPr>
          <p:cNvPr id="4" name="Platshållare för sidfot 3">
            <a:extLst>
              <a:ext uri="{FF2B5EF4-FFF2-40B4-BE49-F238E27FC236}">
                <a16:creationId xmlns:a16="http://schemas.microsoft.com/office/drawing/2014/main" id="{6F1F888B-2821-0BB4-C467-EFA54A525349}"/>
              </a:ext>
            </a:extLst>
          </p:cNvPr>
          <p:cNvSpPr>
            <a:spLocks noGrp="1"/>
          </p:cNvSpPr>
          <p:nvPr>
            <p:ph type="ftr" sz="quarter" idx="11"/>
          </p:nvPr>
        </p:nvSpPr>
        <p:spPr/>
        <p:txBody>
          <a:bodyPr/>
          <a:lstStyle/>
          <a:p>
            <a:endParaRPr lang="sv-SE"/>
          </a:p>
        </p:txBody>
      </p:sp>
      <p:sp>
        <p:nvSpPr>
          <p:cNvPr id="5" name="Platshållare för bildnummer 4">
            <a:extLst>
              <a:ext uri="{FF2B5EF4-FFF2-40B4-BE49-F238E27FC236}">
                <a16:creationId xmlns:a16="http://schemas.microsoft.com/office/drawing/2014/main" id="{CEE43BB0-9E0F-C2B4-AC2D-B1940D166074}"/>
              </a:ext>
            </a:extLst>
          </p:cNvPr>
          <p:cNvSpPr>
            <a:spLocks noGrp="1"/>
          </p:cNvSpPr>
          <p:nvPr>
            <p:ph type="sldNum" sz="quarter" idx="12"/>
          </p:nvPr>
        </p:nvSpPr>
        <p:spPr/>
        <p:txBody>
          <a:bodyPr/>
          <a:lstStyle/>
          <a:p>
            <a:fld id="{EE56448E-6380-4E1F-BCC9-683CC4805957}" type="slidenum">
              <a:rPr lang="sv-SE" smtClean="0"/>
              <a:t>‹#›</a:t>
            </a:fld>
            <a:endParaRPr lang="sv-SE"/>
          </a:p>
        </p:txBody>
      </p:sp>
    </p:spTree>
    <p:extLst>
      <p:ext uri="{BB962C8B-B14F-4D97-AF65-F5344CB8AC3E}">
        <p14:creationId xmlns:p14="http://schemas.microsoft.com/office/powerpoint/2010/main" val="4199003352"/>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32FF450B-DC30-B2B1-72D3-6C7F78C02394}"/>
              </a:ext>
            </a:extLst>
          </p:cNvPr>
          <p:cNvSpPr>
            <a:spLocks noGrp="1"/>
          </p:cNvSpPr>
          <p:nvPr>
            <p:ph type="dt" sz="half" idx="10"/>
          </p:nvPr>
        </p:nvSpPr>
        <p:spPr/>
        <p:txBody>
          <a:bodyPr/>
          <a:lstStyle/>
          <a:p>
            <a:fld id="{953F3B91-9A3F-4426-8171-4663CD76199E}" type="datetimeFigureOut">
              <a:rPr lang="sv-SE" smtClean="0"/>
              <a:t>2025-02-11</a:t>
            </a:fld>
            <a:endParaRPr lang="sv-SE"/>
          </a:p>
        </p:txBody>
      </p:sp>
      <p:sp>
        <p:nvSpPr>
          <p:cNvPr id="3" name="Platshållare för sidfot 2">
            <a:extLst>
              <a:ext uri="{FF2B5EF4-FFF2-40B4-BE49-F238E27FC236}">
                <a16:creationId xmlns:a16="http://schemas.microsoft.com/office/drawing/2014/main" id="{EC2D4B76-E95A-30C5-2415-A2D139DF0769}"/>
              </a:ext>
            </a:extLst>
          </p:cNvPr>
          <p:cNvSpPr>
            <a:spLocks noGrp="1"/>
          </p:cNvSpPr>
          <p:nvPr>
            <p:ph type="ftr" sz="quarter" idx="11"/>
          </p:nvPr>
        </p:nvSpPr>
        <p:spPr/>
        <p:txBody>
          <a:bodyPr/>
          <a:lstStyle/>
          <a:p>
            <a:endParaRPr lang="sv-SE"/>
          </a:p>
        </p:txBody>
      </p:sp>
      <p:sp>
        <p:nvSpPr>
          <p:cNvPr id="4" name="Platshållare för bildnummer 3">
            <a:extLst>
              <a:ext uri="{FF2B5EF4-FFF2-40B4-BE49-F238E27FC236}">
                <a16:creationId xmlns:a16="http://schemas.microsoft.com/office/drawing/2014/main" id="{88A5539B-1507-6B93-7F00-E1683B6ED85C}"/>
              </a:ext>
            </a:extLst>
          </p:cNvPr>
          <p:cNvSpPr>
            <a:spLocks noGrp="1"/>
          </p:cNvSpPr>
          <p:nvPr>
            <p:ph type="sldNum" sz="quarter" idx="12"/>
          </p:nvPr>
        </p:nvSpPr>
        <p:spPr/>
        <p:txBody>
          <a:bodyPr/>
          <a:lstStyle/>
          <a:p>
            <a:fld id="{EE56448E-6380-4E1F-BCC9-683CC4805957}" type="slidenum">
              <a:rPr lang="sv-SE" smtClean="0"/>
              <a:t>‹#›</a:t>
            </a:fld>
            <a:endParaRPr lang="sv-SE"/>
          </a:p>
        </p:txBody>
      </p:sp>
    </p:spTree>
    <p:extLst>
      <p:ext uri="{BB962C8B-B14F-4D97-AF65-F5344CB8AC3E}">
        <p14:creationId xmlns:p14="http://schemas.microsoft.com/office/powerpoint/2010/main" val="1337793115"/>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objTx" preserve="1">
  <p:cSld name="Text med bildtex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4F33C956-9965-539E-696A-931DF82FF956}"/>
              </a:ext>
            </a:extLst>
          </p:cNvPr>
          <p:cNvSpPr>
            <a:spLocks noGrp="1"/>
          </p:cNvSpPr>
          <p:nvPr>
            <p:ph type="title"/>
          </p:nvPr>
        </p:nvSpPr>
        <p:spPr>
          <a:xfrm>
            <a:off x="629841" y="342900"/>
            <a:ext cx="2949178" cy="1200150"/>
          </a:xfrm>
        </p:spPr>
        <p:txBody>
          <a:bodyPr anchor="b"/>
          <a:lstStyle>
            <a:lvl1pPr>
              <a:defRPr sz="2400"/>
            </a:lvl1pPr>
          </a:lstStyle>
          <a:p>
            <a:r>
              <a:rPr lang="sv-SE"/>
              <a:t>Klicka här för att ändra mall för rubrikformat</a:t>
            </a:r>
          </a:p>
        </p:txBody>
      </p:sp>
      <p:sp>
        <p:nvSpPr>
          <p:cNvPr id="3" name="Platshållare för innehåll 2">
            <a:extLst>
              <a:ext uri="{FF2B5EF4-FFF2-40B4-BE49-F238E27FC236}">
                <a16:creationId xmlns:a16="http://schemas.microsoft.com/office/drawing/2014/main" id="{3C2C508E-2364-868E-F194-992D2E7C40D6}"/>
              </a:ext>
            </a:extLst>
          </p:cNvPr>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text 3">
            <a:extLst>
              <a:ext uri="{FF2B5EF4-FFF2-40B4-BE49-F238E27FC236}">
                <a16:creationId xmlns:a16="http://schemas.microsoft.com/office/drawing/2014/main" id="{AF15866D-20D8-AEC9-ABEA-1125B431D7BA}"/>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sv-SE"/>
              <a:t>Klicka här för att ändra format på bakgrundstexten</a:t>
            </a:r>
          </a:p>
        </p:txBody>
      </p:sp>
      <p:sp>
        <p:nvSpPr>
          <p:cNvPr id="5" name="Platshållare för datum 4">
            <a:extLst>
              <a:ext uri="{FF2B5EF4-FFF2-40B4-BE49-F238E27FC236}">
                <a16:creationId xmlns:a16="http://schemas.microsoft.com/office/drawing/2014/main" id="{ECDF3D96-C7AC-549E-7760-4E9D15ECB5C5}"/>
              </a:ext>
            </a:extLst>
          </p:cNvPr>
          <p:cNvSpPr>
            <a:spLocks noGrp="1"/>
          </p:cNvSpPr>
          <p:nvPr>
            <p:ph type="dt" sz="half" idx="10"/>
          </p:nvPr>
        </p:nvSpPr>
        <p:spPr/>
        <p:txBody>
          <a:bodyPr/>
          <a:lstStyle/>
          <a:p>
            <a:fld id="{953F3B91-9A3F-4426-8171-4663CD76199E}" type="datetimeFigureOut">
              <a:rPr lang="sv-SE" smtClean="0"/>
              <a:t>2025-02-11</a:t>
            </a:fld>
            <a:endParaRPr lang="sv-SE"/>
          </a:p>
        </p:txBody>
      </p:sp>
      <p:sp>
        <p:nvSpPr>
          <p:cNvPr id="6" name="Platshållare för sidfot 5">
            <a:extLst>
              <a:ext uri="{FF2B5EF4-FFF2-40B4-BE49-F238E27FC236}">
                <a16:creationId xmlns:a16="http://schemas.microsoft.com/office/drawing/2014/main" id="{77913F36-3690-69DE-49D9-5637AAE5123E}"/>
              </a:ext>
            </a:extLst>
          </p:cNvPr>
          <p:cNvSpPr>
            <a:spLocks noGrp="1"/>
          </p:cNvSpPr>
          <p:nvPr>
            <p:ph type="ftr" sz="quarter" idx="11"/>
          </p:nvPr>
        </p:nvSpPr>
        <p:spPr/>
        <p:txBody>
          <a:bodyPr/>
          <a:lstStyle/>
          <a:p>
            <a:endParaRPr lang="sv-SE"/>
          </a:p>
        </p:txBody>
      </p:sp>
      <p:sp>
        <p:nvSpPr>
          <p:cNvPr id="7" name="Platshållare för bildnummer 6">
            <a:extLst>
              <a:ext uri="{FF2B5EF4-FFF2-40B4-BE49-F238E27FC236}">
                <a16:creationId xmlns:a16="http://schemas.microsoft.com/office/drawing/2014/main" id="{3BE4AC71-4A24-2332-8C4B-608F3B8AE297}"/>
              </a:ext>
            </a:extLst>
          </p:cNvPr>
          <p:cNvSpPr>
            <a:spLocks noGrp="1"/>
          </p:cNvSpPr>
          <p:nvPr>
            <p:ph type="sldNum" sz="quarter" idx="12"/>
          </p:nvPr>
        </p:nvSpPr>
        <p:spPr/>
        <p:txBody>
          <a:bodyPr/>
          <a:lstStyle/>
          <a:p>
            <a:fld id="{EE56448E-6380-4E1F-BCC9-683CC4805957}" type="slidenum">
              <a:rPr lang="sv-SE" smtClean="0"/>
              <a:t>‹#›</a:t>
            </a:fld>
            <a:endParaRPr lang="sv-SE"/>
          </a:p>
        </p:txBody>
      </p:sp>
    </p:spTree>
    <p:extLst>
      <p:ext uri="{BB962C8B-B14F-4D97-AF65-F5344CB8AC3E}">
        <p14:creationId xmlns:p14="http://schemas.microsoft.com/office/powerpoint/2010/main" val="2152065748"/>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E903D8C-D997-65E8-E35A-7E46AE8633C3}"/>
              </a:ext>
            </a:extLst>
          </p:cNvPr>
          <p:cNvSpPr>
            <a:spLocks noGrp="1"/>
          </p:cNvSpPr>
          <p:nvPr>
            <p:ph type="title"/>
          </p:nvPr>
        </p:nvSpPr>
        <p:spPr>
          <a:xfrm>
            <a:off x="629841" y="342900"/>
            <a:ext cx="2949178" cy="1200150"/>
          </a:xfrm>
        </p:spPr>
        <p:txBody>
          <a:bodyPr anchor="b"/>
          <a:lstStyle>
            <a:lvl1pPr>
              <a:defRPr sz="2400"/>
            </a:lvl1pPr>
          </a:lstStyle>
          <a:p>
            <a:r>
              <a:rPr lang="sv-SE"/>
              <a:t>Klicka här för att ändra mall för rubrikformat</a:t>
            </a:r>
          </a:p>
        </p:txBody>
      </p:sp>
      <p:sp>
        <p:nvSpPr>
          <p:cNvPr id="3" name="Platshållare för bild 2">
            <a:extLst>
              <a:ext uri="{FF2B5EF4-FFF2-40B4-BE49-F238E27FC236}">
                <a16:creationId xmlns:a16="http://schemas.microsoft.com/office/drawing/2014/main" id="{A3B89AEE-7FD0-BDD2-6EBC-ADB808EDB924}"/>
              </a:ext>
            </a:extLst>
          </p:cNvPr>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sv-SE"/>
              <a:t>Klicka på ikonen för att lägga till en bild</a:t>
            </a:r>
          </a:p>
        </p:txBody>
      </p:sp>
      <p:sp>
        <p:nvSpPr>
          <p:cNvPr id="4" name="Platshållare för text 3">
            <a:extLst>
              <a:ext uri="{FF2B5EF4-FFF2-40B4-BE49-F238E27FC236}">
                <a16:creationId xmlns:a16="http://schemas.microsoft.com/office/drawing/2014/main" id="{5157616F-165E-7946-9AC4-F0E22772405D}"/>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sv-SE"/>
              <a:t>Klicka här för att ändra format på bakgrundstexten</a:t>
            </a:r>
          </a:p>
        </p:txBody>
      </p:sp>
      <p:sp>
        <p:nvSpPr>
          <p:cNvPr id="5" name="Platshållare för datum 4">
            <a:extLst>
              <a:ext uri="{FF2B5EF4-FFF2-40B4-BE49-F238E27FC236}">
                <a16:creationId xmlns:a16="http://schemas.microsoft.com/office/drawing/2014/main" id="{24DA855D-AC10-05E2-DF5C-DDAECFC7C7BA}"/>
              </a:ext>
            </a:extLst>
          </p:cNvPr>
          <p:cNvSpPr>
            <a:spLocks noGrp="1"/>
          </p:cNvSpPr>
          <p:nvPr>
            <p:ph type="dt" sz="half" idx="10"/>
          </p:nvPr>
        </p:nvSpPr>
        <p:spPr/>
        <p:txBody>
          <a:bodyPr/>
          <a:lstStyle/>
          <a:p>
            <a:fld id="{953F3B91-9A3F-4426-8171-4663CD76199E}" type="datetimeFigureOut">
              <a:rPr lang="sv-SE" smtClean="0"/>
              <a:t>2025-02-11</a:t>
            </a:fld>
            <a:endParaRPr lang="sv-SE"/>
          </a:p>
        </p:txBody>
      </p:sp>
      <p:sp>
        <p:nvSpPr>
          <p:cNvPr id="6" name="Platshållare för sidfot 5">
            <a:extLst>
              <a:ext uri="{FF2B5EF4-FFF2-40B4-BE49-F238E27FC236}">
                <a16:creationId xmlns:a16="http://schemas.microsoft.com/office/drawing/2014/main" id="{3D6E68F0-C956-0EC2-73BC-1D6B56F7E610}"/>
              </a:ext>
            </a:extLst>
          </p:cNvPr>
          <p:cNvSpPr>
            <a:spLocks noGrp="1"/>
          </p:cNvSpPr>
          <p:nvPr>
            <p:ph type="ftr" sz="quarter" idx="11"/>
          </p:nvPr>
        </p:nvSpPr>
        <p:spPr/>
        <p:txBody>
          <a:bodyPr/>
          <a:lstStyle/>
          <a:p>
            <a:endParaRPr lang="sv-SE"/>
          </a:p>
        </p:txBody>
      </p:sp>
      <p:sp>
        <p:nvSpPr>
          <p:cNvPr id="7" name="Platshållare för bildnummer 6">
            <a:extLst>
              <a:ext uri="{FF2B5EF4-FFF2-40B4-BE49-F238E27FC236}">
                <a16:creationId xmlns:a16="http://schemas.microsoft.com/office/drawing/2014/main" id="{DA6B0A6D-B46D-970C-39B0-EECD914B6D2E}"/>
              </a:ext>
            </a:extLst>
          </p:cNvPr>
          <p:cNvSpPr>
            <a:spLocks noGrp="1"/>
          </p:cNvSpPr>
          <p:nvPr>
            <p:ph type="sldNum" sz="quarter" idx="12"/>
          </p:nvPr>
        </p:nvSpPr>
        <p:spPr/>
        <p:txBody>
          <a:bodyPr/>
          <a:lstStyle/>
          <a:p>
            <a:fld id="{EE56448E-6380-4E1F-BCC9-683CC4805957}" type="slidenum">
              <a:rPr lang="sv-SE" smtClean="0"/>
              <a:t>‹#›</a:t>
            </a:fld>
            <a:endParaRPr lang="sv-SE"/>
          </a:p>
        </p:txBody>
      </p:sp>
    </p:spTree>
    <p:extLst>
      <p:ext uri="{BB962C8B-B14F-4D97-AF65-F5344CB8AC3E}">
        <p14:creationId xmlns:p14="http://schemas.microsoft.com/office/powerpoint/2010/main" val="353591616"/>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123AF0DA-AC05-3C9B-67E5-8D827BD582C9}"/>
              </a:ext>
            </a:extLst>
          </p:cNvPr>
          <p:cNvSpPr>
            <a:spLocks noGrp="1"/>
          </p:cNvSpPr>
          <p:nvPr>
            <p:ph type="title"/>
          </p:nvPr>
        </p:nvSpPr>
        <p:spPr/>
        <p:txBody>
          <a:bodyPr/>
          <a:lstStyle/>
          <a:p>
            <a:r>
              <a:rPr lang="sv-SE"/>
              <a:t>Klicka här för att ändra mall för rubrikformat</a:t>
            </a:r>
          </a:p>
        </p:txBody>
      </p:sp>
      <p:sp>
        <p:nvSpPr>
          <p:cNvPr id="3" name="Platshållare för lodrät text 2">
            <a:extLst>
              <a:ext uri="{FF2B5EF4-FFF2-40B4-BE49-F238E27FC236}">
                <a16:creationId xmlns:a16="http://schemas.microsoft.com/office/drawing/2014/main" id="{299A72D0-8ADA-DD5E-DB7A-CE3A5EC95831}"/>
              </a:ext>
            </a:extLst>
          </p:cNvPr>
          <p:cNvSpPr>
            <a:spLocks noGrp="1"/>
          </p:cNvSpPr>
          <p:nvPr>
            <p:ph type="body" orient="vert" idx="1"/>
          </p:nvPr>
        </p:nvSpPr>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86932736-95EB-10F2-BF25-3A776DCF187D}"/>
              </a:ext>
            </a:extLst>
          </p:cNvPr>
          <p:cNvSpPr>
            <a:spLocks noGrp="1"/>
          </p:cNvSpPr>
          <p:nvPr>
            <p:ph type="dt" sz="half" idx="10"/>
          </p:nvPr>
        </p:nvSpPr>
        <p:spPr/>
        <p:txBody>
          <a:bodyPr/>
          <a:lstStyle/>
          <a:p>
            <a:fld id="{953F3B91-9A3F-4426-8171-4663CD76199E}" type="datetimeFigureOut">
              <a:rPr lang="sv-SE" smtClean="0"/>
              <a:t>2025-02-11</a:t>
            </a:fld>
            <a:endParaRPr lang="sv-SE"/>
          </a:p>
        </p:txBody>
      </p:sp>
      <p:sp>
        <p:nvSpPr>
          <p:cNvPr id="5" name="Platshållare för sidfot 4">
            <a:extLst>
              <a:ext uri="{FF2B5EF4-FFF2-40B4-BE49-F238E27FC236}">
                <a16:creationId xmlns:a16="http://schemas.microsoft.com/office/drawing/2014/main" id="{9CABB909-36CA-EEEB-6685-91FB17EA5B08}"/>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56E73EE4-B9B7-02CD-0A9B-42C0D4824DF8}"/>
              </a:ext>
            </a:extLst>
          </p:cNvPr>
          <p:cNvSpPr>
            <a:spLocks noGrp="1"/>
          </p:cNvSpPr>
          <p:nvPr>
            <p:ph type="sldNum" sz="quarter" idx="12"/>
          </p:nvPr>
        </p:nvSpPr>
        <p:spPr/>
        <p:txBody>
          <a:bodyPr/>
          <a:lstStyle/>
          <a:p>
            <a:fld id="{EE56448E-6380-4E1F-BCC9-683CC4805957}" type="slidenum">
              <a:rPr lang="sv-SE" smtClean="0"/>
              <a:t>‹#›</a:t>
            </a:fld>
            <a:endParaRPr lang="sv-SE"/>
          </a:p>
        </p:txBody>
      </p:sp>
    </p:spTree>
    <p:extLst>
      <p:ext uri="{BB962C8B-B14F-4D97-AF65-F5344CB8AC3E}">
        <p14:creationId xmlns:p14="http://schemas.microsoft.com/office/powerpoint/2010/main" val="2638641597"/>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itleAndTx" preserve="1">
  <p:cSld name="Lodrät rubrik och text">
    <p:spTree>
      <p:nvGrpSpPr>
        <p:cNvPr id="1" name=""/>
        <p:cNvGrpSpPr/>
        <p:nvPr/>
      </p:nvGrpSpPr>
      <p:grpSpPr>
        <a:xfrm>
          <a:off x="0" y="0"/>
          <a:ext cx="0" cy="0"/>
          <a:chOff x="0" y="0"/>
          <a:chExt cx="0" cy="0"/>
        </a:xfrm>
      </p:grpSpPr>
      <p:sp>
        <p:nvSpPr>
          <p:cNvPr id="2" name="Lodrät rubrik 1">
            <a:extLst>
              <a:ext uri="{FF2B5EF4-FFF2-40B4-BE49-F238E27FC236}">
                <a16:creationId xmlns:a16="http://schemas.microsoft.com/office/drawing/2014/main" id="{31FCA9E4-A24B-3DD4-C2E0-01DF6A6B6F65}"/>
              </a:ext>
            </a:extLst>
          </p:cNvPr>
          <p:cNvSpPr>
            <a:spLocks noGrp="1"/>
          </p:cNvSpPr>
          <p:nvPr>
            <p:ph type="title" orient="vert"/>
          </p:nvPr>
        </p:nvSpPr>
        <p:spPr>
          <a:xfrm>
            <a:off x="6543675" y="273844"/>
            <a:ext cx="1971675" cy="4358879"/>
          </a:xfrm>
        </p:spPr>
        <p:txBody>
          <a:bodyPr vert="eaVert"/>
          <a:lstStyle/>
          <a:p>
            <a:r>
              <a:rPr lang="sv-SE"/>
              <a:t>Klicka här för att ändra mall för rubrikformat</a:t>
            </a:r>
          </a:p>
        </p:txBody>
      </p:sp>
      <p:sp>
        <p:nvSpPr>
          <p:cNvPr id="3" name="Platshållare för lodrät text 2">
            <a:extLst>
              <a:ext uri="{FF2B5EF4-FFF2-40B4-BE49-F238E27FC236}">
                <a16:creationId xmlns:a16="http://schemas.microsoft.com/office/drawing/2014/main" id="{17EB0A47-C65D-0E78-E1CD-988A40EB4D48}"/>
              </a:ext>
            </a:extLst>
          </p:cNvPr>
          <p:cNvSpPr>
            <a:spLocks noGrp="1"/>
          </p:cNvSpPr>
          <p:nvPr>
            <p:ph type="body" orient="vert" idx="1"/>
          </p:nvPr>
        </p:nvSpPr>
        <p:spPr>
          <a:xfrm>
            <a:off x="628650" y="273844"/>
            <a:ext cx="5800725" cy="4358879"/>
          </a:xfrm>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66D53088-CCAE-42C3-8B38-15FAB487550E}"/>
              </a:ext>
            </a:extLst>
          </p:cNvPr>
          <p:cNvSpPr>
            <a:spLocks noGrp="1"/>
          </p:cNvSpPr>
          <p:nvPr>
            <p:ph type="dt" sz="half" idx="10"/>
          </p:nvPr>
        </p:nvSpPr>
        <p:spPr/>
        <p:txBody>
          <a:bodyPr/>
          <a:lstStyle/>
          <a:p>
            <a:fld id="{953F3B91-9A3F-4426-8171-4663CD76199E}" type="datetimeFigureOut">
              <a:rPr lang="sv-SE" smtClean="0"/>
              <a:t>2025-02-11</a:t>
            </a:fld>
            <a:endParaRPr lang="sv-SE"/>
          </a:p>
        </p:txBody>
      </p:sp>
      <p:sp>
        <p:nvSpPr>
          <p:cNvPr id="5" name="Platshållare för sidfot 4">
            <a:extLst>
              <a:ext uri="{FF2B5EF4-FFF2-40B4-BE49-F238E27FC236}">
                <a16:creationId xmlns:a16="http://schemas.microsoft.com/office/drawing/2014/main" id="{FE16B703-3C1E-F0EF-6D25-976D1A9637F2}"/>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9DFA6062-31F7-E2E4-A30F-34355E90E67D}"/>
              </a:ext>
            </a:extLst>
          </p:cNvPr>
          <p:cNvSpPr>
            <a:spLocks noGrp="1"/>
          </p:cNvSpPr>
          <p:nvPr>
            <p:ph type="sldNum" sz="quarter" idx="12"/>
          </p:nvPr>
        </p:nvSpPr>
        <p:spPr/>
        <p:txBody>
          <a:bodyPr/>
          <a:lstStyle/>
          <a:p>
            <a:fld id="{EE56448E-6380-4E1F-BCC9-683CC4805957}" type="slidenum">
              <a:rPr lang="sv-SE" smtClean="0"/>
              <a:t>‹#›</a:t>
            </a:fld>
            <a:endParaRPr lang="sv-SE"/>
          </a:p>
        </p:txBody>
      </p:sp>
    </p:spTree>
    <p:extLst>
      <p:ext uri="{BB962C8B-B14F-4D97-AF65-F5344CB8AC3E}">
        <p14:creationId xmlns:p14="http://schemas.microsoft.com/office/powerpoint/2010/main" val="2311738056"/>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Rubrikbild">
    <p:spTree>
      <p:nvGrpSpPr>
        <p:cNvPr id="1" name=""/>
        <p:cNvGrpSpPr/>
        <p:nvPr/>
      </p:nvGrpSpPr>
      <p:grpSpPr>
        <a:xfrm>
          <a:off x="0" y="0"/>
          <a:ext cx="0" cy="0"/>
          <a:chOff x="0" y="0"/>
          <a:chExt cx="0" cy="0"/>
        </a:xfrm>
      </p:grpSpPr>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664030" y="2821270"/>
            <a:ext cx="4307522" cy="1262575"/>
          </a:xfrm>
        </p:spPr>
        <p:txBody>
          <a:bodyPr/>
          <a:lstStyle>
            <a:lvl1pPr marL="0" indent="0" algn="l">
              <a:buNone/>
              <a:defRPr sz="1650"/>
            </a:lvl1pPr>
            <a:lvl2pPr marL="342892" indent="0" algn="ctr">
              <a:buNone/>
              <a:defRPr sz="1500"/>
            </a:lvl2pPr>
            <a:lvl3pPr marL="685783" indent="0" algn="ctr">
              <a:buNone/>
              <a:defRPr sz="1350"/>
            </a:lvl3pPr>
            <a:lvl4pPr marL="1028675" indent="0" algn="ctr">
              <a:buNone/>
              <a:defRPr sz="1200"/>
            </a:lvl4pPr>
            <a:lvl5pPr marL="1371566" indent="0" algn="ctr">
              <a:buNone/>
              <a:defRPr sz="1200"/>
            </a:lvl5pPr>
            <a:lvl6pPr marL="1714457" indent="0" algn="ctr">
              <a:buNone/>
              <a:defRPr sz="1200"/>
            </a:lvl6pPr>
            <a:lvl7pPr marL="2057348" indent="0" algn="ctr">
              <a:buNone/>
              <a:defRPr sz="1200"/>
            </a:lvl7pPr>
            <a:lvl8pPr marL="2400240" indent="0" algn="ctr">
              <a:buNone/>
              <a:defRPr sz="1200"/>
            </a:lvl8pPr>
            <a:lvl9pPr marL="2743132" indent="0" algn="ctr">
              <a:buNone/>
              <a:defRPr sz="1200"/>
            </a:lvl9pPr>
          </a:lstStyle>
          <a:p>
            <a:r>
              <a:rPr lang="sv-SE"/>
              <a:t>Klicka för att lägga till underrubrik</a:t>
            </a:r>
          </a:p>
        </p:txBody>
      </p:sp>
      <p:pic>
        <p:nvPicPr>
          <p:cNvPr id="8" name="Logo" descr="Västra Götalandsregionen, logo">
            <a:extLst>
              <a:ext uri="{FF2B5EF4-FFF2-40B4-BE49-F238E27FC236}">
                <a16:creationId xmlns:a16="http://schemas.microsoft.com/office/drawing/2014/main" id="{DF4C8F7D-7A28-CB63-79C6-C812735D651A}"/>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44676" y="4523187"/>
            <a:ext cx="1610915" cy="326320"/>
          </a:xfrm>
          <a:prstGeom prst="rect">
            <a:avLst/>
          </a:prstGeom>
        </p:spPr>
      </p:pic>
      <p:sp>
        <p:nvSpPr>
          <p:cNvPr id="10" name="Rektangel: ett hörn rundat 9">
            <a:extLst>
              <a:ext uri="{FF2B5EF4-FFF2-40B4-BE49-F238E27FC236}">
                <a16:creationId xmlns:a16="http://schemas.microsoft.com/office/drawing/2014/main" id="{7E61D836-2BE6-1C11-FBD1-3BB4D68DD0CA}"/>
              </a:ext>
              <a:ext uri="{C183D7F6-B498-43B3-948B-1728B52AA6E4}">
                <adec:decorative xmlns:adec="http://schemas.microsoft.com/office/drawing/2017/decorative" val="1"/>
              </a:ext>
            </a:extLst>
          </p:cNvPr>
          <p:cNvSpPr>
            <a:spLocks/>
          </p:cNvSpPr>
          <p:nvPr userDrawn="1"/>
        </p:nvSpPr>
        <p:spPr>
          <a:xfrm>
            <a:off x="5638205" y="1050132"/>
            <a:ext cx="1066800" cy="1521616"/>
          </a:xfrm>
          <a:prstGeom prst="round1Rect">
            <a:avLst>
              <a:gd name="adj" fmla="val 3832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1" name="Rektangel: ett hörn rundat 10">
            <a:extLst>
              <a:ext uri="{FF2B5EF4-FFF2-40B4-BE49-F238E27FC236}">
                <a16:creationId xmlns:a16="http://schemas.microsoft.com/office/drawing/2014/main" id="{D021E843-F0CA-3668-937E-991E960076AB}"/>
              </a:ext>
              <a:ext uri="{C183D7F6-B498-43B3-948B-1728B52AA6E4}">
                <adec:decorative xmlns:adec="http://schemas.microsoft.com/office/drawing/2017/decorative" val="1"/>
              </a:ext>
            </a:extLst>
          </p:cNvPr>
          <p:cNvSpPr>
            <a:spLocks/>
          </p:cNvSpPr>
          <p:nvPr userDrawn="1"/>
        </p:nvSpPr>
        <p:spPr>
          <a:xfrm rot="10800000" flipH="1">
            <a:off x="5638205" y="285750"/>
            <a:ext cx="1066800" cy="764381"/>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1" name="Rektangel: ett hörn rundat 20">
            <a:extLst>
              <a:ext uri="{FF2B5EF4-FFF2-40B4-BE49-F238E27FC236}">
                <a16:creationId xmlns:a16="http://schemas.microsoft.com/office/drawing/2014/main" id="{2779E0F7-FC36-DC8B-F70D-E1EB4B4317B7}"/>
              </a:ext>
              <a:ext uri="{C183D7F6-B498-43B3-948B-1728B52AA6E4}">
                <adec:decorative xmlns:adec="http://schemas.microsoft.com/office/drawing/2017/decorative" val="1"/>
              </a:ext>
            </a:extLst>
          </p:cNvPr>
          <p:cNvSpPr>
            <a:spLocks/>
          </p:cNvSpPr>
          <p:nvPr userDrawn="1"/>
        </p:nvSpPr>
        <p:spPr>
          <a:xfrm rot="10800000" flipH="1">
            <a:off x="6705004" y="2571748"/>
            <a:ext cx="1079600" cy="1527566"/>
          </a:xfrm>
          <a:prstGeom prst="round1Rect">
            <a:avLst>
              <a:gd name="adj" fmla="val 3733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2" name="Rektangel: ett hörn rundat 21">
            <a:extLst>
              <a:ext uri="{FF2B5EF4-FFF2-40B4-BE49-F238E27FC236}">
                <a16:creationId xmlns:a16="http://schemas.microsoft.com/office/drawing/2014/main" id="{9DC97AAD-37E8-82F9-3999-4634B50843D1}"/>
              </a:ext>
              <a:ext uri="{C183D7F6-B498-43B3-948B-1728B52AA6E4}">
                <adec:decorative xmlns:adec="http://schemas.microsoft.com/office/drawing/2017/decorative" val="1"/>
              </a:ext>
            </a:extLst>
          </p:cNvPr>
          <p:cNvSpPr>
            <a:spLocks/>
          </p:cNvSpPr>
          <p:nvPr userDrawn="1"/>
        </p:nvSpPr>
        <p:spPr>
          <a:xfrm rot="10800000" flipH="1" flipV="1">
            <a:off x="7762556" y="4099318"/>
            <a:ext cx="1064417" cy="765575"/>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3" name="Rektangel: ett hörn rundat 22">
            <a:extLst>
              <a:ext uri="{FF2B5EF4-FFF2-40B4-BE49-F238E27FC236}">
                <a16:creationId xmlns:a16="http://schemas.microsoft.com/office/drawing/2014/main" id="{262A45B3-FC56-5A48-E32E-99E82C5AB24A}"/>
              </a:ext>
              <a:ext uri="{C183D7F6-B498-43B3-948B-1728B52AA6E4}">
                <adec:decorative xmlns:adec="http://schemas.microsoft.com/office/drawing/2017/decorative" val="1"/>
              </a:ext>
            </a:extLst>
          </p:cNvPr>
          <p:cNvSpPr>
            <a:spLocks/>
          </p:cNvSpPr>
          <p:nvPr userDrawn="1"/>
        </p:nvSpPr>
        <p:spPr>
          <a:xfrm rot="10800000" flipH="1">
            <a:off x="5638205" y="2571749"/>
            <a:ext cx="1066800" cy="764381"/>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4" name="Rektangel: ett hörn rundat 23">
            <a:extLst>
              <a:ext uri="{FF2B5EF4-FFF2-40B4-BE49-F238E27FC236}">
                <a16:creationId xmlns:a16="http://schemas.microsoft.com/office/drawing/2014/main" id="{5BD28DEE-ADA6-15DB-766D-492D1DE78EF9}"/>
              </a:ext>
              <a:ext uri="{C183D7F6-B498-43B3-948B-1728B52AA6E4}">
                <adec:decorative xmlns:adec="http://schemas.microsoft.com/office/drawing/2017/decorative" val="1"/>
              </a:ext>
            </a:extLst>
          </p:cNvPr>
          <p:cNvSpPr>
            <a:spLocks/>
          </p:cNvSpPr>
          <p:nvPr userDrawn="1"/>
        </p:nvSpPr>
        <p:spPr>
          <a:xfrm rot="10800000" flipH="1">
            <a:off x="5638205" y="3336126"/>
            <a:ext cx="1066800" cy="1528766"/>
          </a:xfrm>
          <a:prstGeom prst="round1Rect">
            <a:avLst>
              <a:gd name="adj" fmla="val 3996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5" name="Rektangel: ett hörn rundat 24">
            <a:extLst>
              <a:ext uri="{FF2B5EF4-FFF2-40B4-BE49-F238E27FC236}">
                <a16:creationId xmlns:a16="http://schemas.microsoft.com/office/drawing/2014/main" id="{5A1DBF60-A901-55C1-FAE0-9D2BFA62C83E}"/>
              </a:ext>
              <a:ext uri="{C183D7F6-B498-43B3-948B-1728B52AA6E4}">
                <adec:decorative xmlns:adec="http://schemas.microsoft.com/office/drawing/2017/decorative" val="1"/>
              </a:ext>
            </a:extLst>
          </p:cNvPr>
          <p:cNvSpPr>
            <a:spLocks/>
          </p:cNvSpPr>
          <p:nvPr userDrawn="1"/>
        </p:nvSpPr>
        <p:spPr>
          <a:xfrm flipH="1">
            <a:off x="7784606" y="2571750"/>
            <a:ext cx="1066500" cy="1527566"/>
          </a:xfrm>
          <a:prstGeom prst="round1Rect">
            <a:avLst>
              <a:gd name="adj" fmla="val 3832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6" name="Rektangel: ett hörn rundat 25">
            <a:extLst>
              <a:ext uri="{FF2B5EF4-FFF2-40B4-BE49-F238E27FC236}">
                <a16:creationId xmlns:a16="http://schemas.microsoft.com/office/drawing/2014/main" id="{21E11914-6E9E-9412-96FA-D0BE87BBB319}"/>
              </a:ext>
              <a:ext uri="{C183D7F6-B498-43B3-948B-1728B52AA6E4}">
                <adec:decorative xmlns:adec="http://schemas.microsoft.com/office/drawing/2017/decorative" val="1"/>
              </a:ext>
            </a:extLst>
          </p:cNvPr>
          <p:cNvSpPr>
            <a:spLocks/>
          </p:cNvSpPr>
          <p:nvPr userDrawn="1"/>
        </p:nvSpPr>
        <p:spPr>
          <a:xfrm rot="10800000" flipV="1">
            <a:off x="6702624" y="4099317"/>
            <a:ext cx="1081982" cy="765575"/>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8" name="Frihandsfigur: Form 27">
            <a:extLst>
              <a:ext uri="{FF2B5EF4-FFF2-40B4-BE49-F238E27FC236}">
                <a16:creationId xmlns:a16="http://schemas.microsoft.com/office/drawing/2014/main" id="{068474CD-0AF3-5001-F209-6782DA68FC1B}"/>
              </a:ext>
              <a:ext uri="{C183D7F6-B498-43B3-948B-1728B52AA6E4}">
                <adec:decorative xmlns:adec="http://schemas.microsoft.com/office/drawing/2017/decorative" val="1"/>
              </a:ext>
            </a:extLst>
          </p:cNvPr>
          <p:cNvSpPr/>
          <p:nvPr userDrawn="1"/>
        </p:nvSpPr>
        <p:spPr>
          <a:xfrm>
            <a:off x="6702625" y="285748"/>
            <a:ext cx="2150864" cy="2286000"/>
          </a:xfrm>
          <a:custGeom>
            <a:avLst/>
            <a:gdLst>
              <a:gd name="connsiteX0" fmla="*/ 0 w 2867819"/>
              <a:gd name="connsiteY0" fmla="*/ 0 h 3048000"/>
              <a:gd name="connsiteX1" fmla="*/ 2867819 w 2867819"/>
              <a:gd name="connsiteY1" fmla="*/ 0 h 3048000"/>
              <a:gd name="connsiteX2" fmla="*/ 2867819 w 2867819"/>
              <a:gd name="connsiteY2" fmla="*/ 3048000 h 3048000"/>
              <a:gd name="connsiteX3" fmla="*/ 567857 w 2867819"/>
              <a:gd name="connsiteY3" fmla="*/ 3048000 h 3048000"/>
              <a:gd name="connsiteX4" fmla="*/ 0 w 2867819"/>
              <a:gd name="connsiteY4" fmla="*/ 2480143 h 304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7819" h="3048000">
                <a:moveTo>
                  <a:pt x="0" y="0"/>
                </a:moveTo>
                <a:lnTo>
                  <a:pt x="2867819" y="0"/>
                </a:lnTo>
                <a:lnTo>
                  <a:pt x="2867819" y="3048000"/>
                </a:lnTo>
                <a:lnTo>
                  <a:pt x="567857" y="3048000"/>
                </a:lnTo>
                <a:cubicBezTo>
                  <a:pt x="254238" y="3048000"/>
                  <a:pt x="0" y="2793762"/>
                  <a:pt x="0" y="2480143"/>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sz="1013"/>
          </a:p>
        </p:txBody>
      </p:sp>
      <p:sp>
        <p:nvSpPr>
          <p:cNvPr id="6" name="Platshållare för datum 5">
            <a:extLst>
              <a:ext uri="{FF2B5EF4-FFF2-40B4-BE49-F238E27FC236}">
                <a16:creationId xmlns:a16="http://schemas.microsoft.com/office/drawing/2014/main" id="{30EAE83A-8325-0375-6F9F-906487EE9F55}"/>
              </a:ext>
            </a:extLst>
          </p:cNvPr>
          <p:cNvSpPr>
            <a:spLocks noGrp="1"/>
          </p:cNvSpPr>
          <p:nvPr>
            <p:ph type="dt" sz="half" idx="10"/>
          </p:nvPr>
        </p:nvSpPr>
        <p:spPr/>
        <p:txBody>
          <a:bodyPr/>
          <a:lstStyle/>
          <a:p>
            <a:fld id="{5A1A9ECC-DD52-4BAE-8436-3D4B0CE1438D}" type="datetime1">
              <a:rPr lang="sv-SE" smtClean="0"/>
              <a:t>2025-02-11</a:t>
            </a:fld>
            <a:endParaRPr lang="sv-SE"/>
          </a:p>
        </p:txBody>
      </p:sp>
      <p:sp>
        <p:nvSpPr>
          <p:cNvPr id="7" name="Platshållare för sidfot 6">
            <a:extLst>
              <a:ext uri="{FF2B5EF4-FFF2-40B4-BE49-F238E27FC236}">
                <a16:creationId xmlns:a16="http://schemas.microsoft.com/office/drawing/2014/main" id="{8810085F-04AE-F66F-8FEC-4C6A10935D99}"/>
              </a:ext>
            </a:extLst>
          </p:cNvPr>
          <p:cNvSpPr>
            <a:spLocks noGrp="1"/>
          </p:cNvSpPr>
          <p:nvPr>
            <p:ph type="ftr" sz="quarter" idx="11"/>
          </p:nvPr>
        </p:nvSpPr>
        <p:spPr/>
        <p:txBody>
          <a:bodyPr/>
          <a:lstStyle/>
          <a:p>
            <a:endParaRPr lang="sv-SE"/>
          </a:p>
        </p:txBody>
      </p:sp>
      <p:pic>
        <p:nvPicPr>
          <p:cNvPr id="4" name="Bildobjekt 3">
            <a:extLst>
              <a:ext uri="{FF2B5EF4-FFF2-40B4-BE49-F238E27FC236}">
                <a16:creationId xmlns:a16="http://schemas.microsoft.com/office/drawing/2014/main" id="{C5E743D4-6D4F-7B93-474D-365D40C2868F}"/>
              </a:ext>
            </a:extLst>
          </p:cNvPr>
          <p:cNvPicPr>
            <a:picLocks noChangeAspect="1"/>
          </p:cNvPicPr>
          <p:nvPr userDrawn="1"/>
        </p:nvPicPr>
        <p:blipFill>
          <a:blip r:embed="rId4"/>
          <a:stretch>
            <a:fillRect/>
          </a:stretch>
        </p:blipFill>
        <p:spPr>
          <a:xfrm>
            <a:off x="236963" y="102394"/>
            <a:ext cx="1377093" cy="494042"/>
          </a:xfrm>
          <a:prstGeom prst="rect">
            <a:avLst/>
          </a:prstGeom>
        </p:spPr>
      </p:pic>
    </p:spTree>
    <p:extLst>
      <p:ext uri="{BB962C8B-B14F-4D97-AF65-F5344CB8AC3E}">
        <p14:creationId xmlns:p14="http://schemas.microsoft.com/office/powerpoint/2010/main" val="932287217"/>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Rubrikbild med 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668654" y="807482"/>
            <a:ext cx="4302897" cy="1790700"/>
          </a:xfrm>
        </p:spPr>
        <p:txBody>
          <a:bodyPr anchor="b"/>
          <a:lstStyle>
            <a:lvl1pPr algn="l">
              <a:lnSpc>
                <a:spcPct val="100000"/>
              </a:lnSpc>
              <a:defRPr sz="2625" b="1"/>
            </a:lvl1pPr>
          </a:lstStyle>
          <a:p>
            <a:r>
              <a:rPr lang="sv-SE"/>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664030" y="2821270"/>
            <a:ext cx="4302897" cy="1262575"/>
          </a:xfrm>
        </p:spPr>
        <p:txBody>
          <a:bodyPr/>
          <a:lstStyle>
            <a:lvl1pPr marL="0" indent="0" algn="l">
              <a:buNone/>
              <a:defRPr sz="1650"/>
            </a:lvl1pPr>
            <a:lvl2pPr marL="342892" indent="0" algn="ctr">
              <a:buNone/>
              <a:defRPr sz="1500"/>
            </a:lvl2pPr>
            <a:lvl3pPr marL="685783" indent="0" algn="ctr">
              <a:buNone/>
              <a:defRPr sz="1350"/>
            </a:lvl3pPr>
            <a:lvl4pPr marL="1028675" indent="0" algn="ctr">
              <a:buNone/>
              <a:defRPr sz="1200"/>
            </a:lvl4pPr>
            <a:lvl5pPr marL="1371566" indent="0" algn="ctr">
              <a:buNone/>
              <a:defRPr sz="1200"/>
            </a:lvl5pPr>
            <a:lvl6pPr marL="1714457" indent="0" algn="ctr">
              <a:buNone/>
              <a:defRPr sz="1200"/>
            </a:lvl6pPr>
            <a:lvl7pPr marL="2057348" indent="0" algn="ctr">
              <a:buNone/>
              <a:defRPr sz="1200"/>
            </a:lvl7pPr>
            <a:lvl8pPr marL="2400240" indent="0" algn="ctr">
              <a:buNone/>
              <a:defRPr sz="1200"/>
            </a:lvl8pPr>
            <a:lvl9pPr marL="2743132" indent="0" algn="ctr">
              <a:buNone/>
              <a:defRPr sz="1200"/>
            </a:lvl9pPr>
          </a:lstStyle>
          <a:p>
            <a:r>
              <a:rPr lang="sv-SE"/>
              <a:t>Klicka för att lägga till underrubrik</a:t>
            </a:r>
          </a:p>
        </p:txBody>
      </p:sp>
      <p:sp>
        <p:nvSpPr>
          <p:cNvPr id="27" name="Platshållare för bild 26">
            <a:extLst>
              <a:ext uri="{FF2B5EF4-FFF2-40B4-BE49-F238E27FC236}">
                <a16:creationId xmlns:a16="http://schemas.microsoft.com/office/drawing/2014/main" id="{B7586333-1D24-C4E6-41D4-F849486C4252}"/>
              </a:ext>
            </a:extLst>
          </p:cNvPr>
          <p:cNvSpPr>
            <a:spLocks noGrp="1"/>
          </p:cNvSpPr>
          <p:nvPr>
            <p:ph type="pic" sz="quarter" idx="13"/>
          </p:nvPr>
        </p:nvSpPr>
        <p:spPr>
          <a:xfrm>
            <a:off x="6702625" y="285749"/>
            <a:ext cx="2150864" cy="2286000"/>
          </a:xfrm>
          <a:custGeom>
            <a:avLst/>
            <a:gdLst>
              <a:gd name="connsiteX0" fmla="*/ 0 w 2867819"/>
              <a:gd name="connsiteY0" fmla="*/ 0 h 3048000"/>
              <a:gd name="connsiteX1" fmla="*/ 2867819 w 2867819"/>
              <a:gd name="connsiteY1" fmla="*/ 0 h 3048000"/>
              <a:gd name="connsiteX2" fmla="*/ 2867819 w 2867819"/>
              <a:gd name="connsiteY2" fmla="*/ 3048000 h 3048000"/>
              <a:gd name="connsiteX3" fmla="*/ 567857 w 2867819"/>
              <a:gd name="connsiteY3" fmla="*/ 3048000 h 3048000"/>
              <a:gd name="connsiteX4" fmla="*/ 0 w 2867819"/>
              <a:gd name="connsiteY4" fmla="*/ 2480143 h 304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7819" h="3048000">
                <a:moveTo>
                  <a:pt x="0" y="0"/>
                </a:moveTo>
                <a:lnTo>
                  <a:pt x="2867819" y="0"/>
                </a:lnTo>
                <a:lnTo>
                  <a:pt x="2867819" y="3048000"/>
                </a:lnTo>
                <a:lnTo>
                  <a:pt x="567857" y="3048000"/>
                </a:lnTo>
                <a:cubicBezTo>
                  <a:pt x="254238" y="3048000"/>
                  <a:pt x="0" y="2793762"/>
                  <a:pt x="0" y="2480143"/>
                </a:cubicBezTo>
                <a:close/>
              </a:path>
            </a:pathLst>
          </a:custGeom>
          <a:solidFill>
            <a:schemeClr val="accent2"/>
          </a:solidFill>
        </p:spPr>
        <p:txBody>
          <a:bodyPr wrap="square">
            <a:noAutofit/>
          </a:bodyPr>
          <a:lstStyle>
            <a:lvl1pPr marL="0" indent="0">
              <a:buNone/>
              <a:defRPr/>
            </a:lvl1pPr>
          </a:lstStyle>
          <a:p>
            <a:r>
              <a:rPr lang="en-US"/>
              <a:t>Click icon to add picture</a:t>
            </a:r>
            <a:endParaRPr lang="sv-SE"/>
          </a:p>
        </p:txBody>
      </p:sp>
      <p:pic>
        <p:nvPicPr>
          <p:cNvPr id="28" name="Logo" descr="Västra Götalandsregionen, logo">
            <a:extLst>
              <a:ext uri="{FF2B5EF4-FFF2-40B4-BE49-F238E27FC236}">
                <a16:creationId xmlns:a16="http://schemas.microsoft.com/office/drawing/2014/main" id="{6A0989A0-7A4A-9CD0-D751-D56C294A584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44676" y="4523187"/>
            <a:ext cx="1610915" cy="326320"/>
          </a:xfrm>
          <a:prstGeom prst="rect">
            <a:avLst/>
          </a:prstGeom>
        </p:spPr>
      </p:pic>
      <p:sp>
        <p:nvSpPr>
          <p:cNvPr id="12" name="Rektangel: ett hörn rundat 11">
            <a:extLst>
              <a:ext uri="{FF2B5EF4-FFF2-40B4-BE49-F238E27FC236}">
                <a16:creationId xmlns:a16="http://schemas.microsoft.com/office/drawing/2014/main" id="{C20FB8AD-B642-E1E6-AC0D-E4A862F9B55D}"/>
              </a:ext>
              <a:ext uri="{C183D7F6-B498-43B3-948B-1728B52AA6E4}">
                <adec:decorative xmlns:adec="http://schemas.microsoft.com/office/drawing/2017/decorative" val="1"/>
              </a:ext>
            </a:extLst>
          </p:cNvPr>
          <p:cNvSpPr>
            <a:spLocks/>
          </p:cNvSpPr>
          <p:nvPr userDrawn="1"/>
        </p:nvSpPr>
        <p:spPr>
          <a:xfrm>
            <a:off x="5638205" y="1050132"/>
            <a:ext cx="1066800" cy="1521616"/>
          </a:xfrm>
          <a:prstGeom prst="round1Rect">
            <a:avLst>
              <a:gd name="adj" fmla="val 3832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3" name="Rektangel: ett hörn rundat 12">
            <a:extLst>
              <a:ext uri="{FF2B5EF4-FFF2-40B4-BE49-F238E27FC236}">
                <a16:creationId xmlns:a16="http://schemas.microsoft.com/office/drawing/2014/main" id="{B1925CA5-50D6-AB2F-5E1C-EACB82AD2605}"/>
              </a:ext>
              <a:ext uri="{C183D7F6-B498-43B3-948B-1728B52AA6E4}">
                <adec:decorative xmlns:adec="http://schemas.microsoft.com/office/drawing/2017/decorative" val="1"/>
              </a:ext>
            </a:extLst>
          </p:cNvPr>
          <p:cNvSpPr>
            <a:spLocks/>
          </p:cNvSpPr>
          <p:nvPr userDrawn="1"/>
        </p:nvSpPr>
        <p:spPr>
          <a:xfrm rot="10800000" flipH="1">
            <a:off x="5638205" y="285750"/>
            <a:ext cx="1066800" cy="764381"/>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4" name="Rektangel: ett hörn rundat 13">
            <a:extLst>
              <a:ext uri="{FF2B5EF4-FFF2-40B4-BE49-F238E27FC236}">
                <a16:creationId xmlns:a16="http://schemas.microsoft.com/office/drawing/2014/main" id="{369C8F7C-E029-246E-DEFE-A2F38501997B}"/>
              </a:ext>
              <a:ext uri="{C183D7F6-B498-43B3-948B-1728B52AA6E4}">
                <adec:decorative xmlns:adec="http://schemas.microsoft.com/office/drawing/2017/decorative" val="1"/>
              </a:ext>
            </a:extLst>
          </p:cNvPr>
          <p:cNvSpPr>
            <a:spLocks/>
          </p:cNvSpPr>
          <p:nvPr userDrawn="1"/>
        </p:nvSpPr>
        <p:spPr>
          <a:xfrm rot="10800000" flipH="1">
            <a:off x="6705004" y="2571748"/>
            <a:ext cx="1079600" cy="1527566"/>
          </a:xfrm>
          <a:prstGeom prst="round1Rect">
            <a:avLst>
              <a:gd name="adj" fmla="val 3733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5" name="Rektangel: ett hörn rundat 14">
            <a:extLst>
              <a:ext uri="{FF2B5EF4-FFF2-40B4-BE49-F238E27FC236}">
                <a16:creationId xmlns:a16="http://schemas.microsoft.com/office/drawing/2014/main" id="{6A1C4870-0798-1888-787F-386EAC4D3723}"/>
              </a:ext>
              <a:ext uri="{C183D7F6-B498-43B3-948B-1728B52AA6E4}">
                <adec:decorative xmlns:adec="http://schemas.microsoft.com/office/drawing/2017/decorative" val="1"/>
              </a:ext>
            </a:extLst>
          </p:cNvPr>
          <p:cNvSpPr>
            <a:spLocks/>
          </p:cNvSpPr>
          <p:nvPr userDrawn="1"/>
        </p:nvSpPr>
        <p:spPr>
          <a:xfrm rot="10800000" flipH="1" flipV="1">
            <a:off x="7786691" y="4099317"/>
            <a:ext cx="1064417" cy="765575"/>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6" name="Rektangel: ett hörn rundat 15">
            <a:extLst>
              <a:ext uri="{FF2B5EF4-FFF2-40B4-BE49-F238E27FC236}">
                <a16:creationId xmlns:a16="http://schemas.microsoft.com/office/drawing/2014/main" id="{FD86D645-4C70-7686-CEDC-C3F7E248E0F4}"/>
              </a:ext>
              <a:ext uri="{C183D7F6-B498-43B3-948B-1728B52AA6E4}">
                <adec:decorative xmlns:adec="http://schemas.microsoft.com/office/drawing/2017/decorative" val="1"/>
              </a:ext>
            </a:extLst>
          </p:cNvPr>
          <p:cNvSpPr>
            <a:spLocks/>
          </p:cNvSpPr>
          <p:nvPr userDrawn="1"/>
        </p:nvSpPr>
        <p:spPr>
          <a:xfrm rot="10800000" flipH="1">
            <a:off x="5638205" y="2571749"/>
            <a:ext cx="1066800" cy="764381"/>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7" name="Rektangel: ett hörn rundat 16">
            <a:extLst>
              <a:ext uri="{FF2B5EF4-FFF2-40B4-BE49-F238E27FC236}">
                <a16:creationId xmlns:a16="http://schemas.microsoft.com/office/drawing/2014/main" id="{31C76949-D02B-332F-5982-22F450E45AEB}"/>
              </a:ext>
              <a:ext uri="{C183D7F6-B498-43B3-948B-1728B52AA6E4}">
                <adec:decorative xmlns:adec="http://schemas.microsoft.com/office/drawing/2017/decorative" val="1"/>
              </a:ext>
            </a:extLst>
          </p:cNvPr>
          <p:cNvSpPr>
            <a:spLocks/>
          </p:cNvSpPr>
          <p:nvPr userDrawn="1"/>
        </p:nvSpPr>
        <p:spPr>
          <a:xfrm rot="10800000" flipH="1">
            <a:off x="5638205" y="3336126"/>
            <a:ext cx="1066800" cy="1528766"/>
          </a:xfrm>
          <a:prstGeom prst="round1Rect">
            <a:avLst>
              <a:gd name="adj" fmla="val 3996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8" name="Rektangel: ett hörn rundat 17">
            <a:extLst>
              <a:ext uri="{FF2B5EF4-FFF2-40B4-BE49-F238E27FC236}">
                <a16:creationId xmlns:a16="http://schemas.microsoft.com/office/drawing/2014/main" id="{322ACDAC-1D12-98AB-7D77-C6C8ED0E6BB3}"/>
              </a:ext>
              <a:ext uri="{C183D7F6-B498-43B3-948B-1728B52AA6E4}">
                <adec:decorative xmlns:adec="http://schemas.microsoft.com/office/drawing/2017/decorative" val="1"/>
              </a:ext>
            </a:extLst>
          </p:cNvPr>
          <p:cNvSpPr>
            <a:spLocks/>
          </p:cNvSpPr>
          <p:nvPr userDrawn="1"/>
        </p:nvSpPr>
        <p:spPr>
          <a:xfrm flipH="1">
            <a:off x="7784606" y="2571750"/>
            <a:ext cx="1066500" cy="1527566"/>
          </a:xfrm>
          <a:prstGeom prst="round1Rect">
            <a:avLst>
              <a:gd name="adj" fmla="val 3832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9" name="Rektangel: ett hörn rundat 18">
            <a:extLst>
              <a:ext uri="{FF2B5EF4-FFF2-40B4-BE49-F238E27FC236}">
                <a16:creationId xmlns:a16="http://schemas.microsoft.com/office/drawing/2014/main" id="{078779E6-AB64-0FE7-3DCA-5727138EC16E}"/>
              </a:ext>
              <a:ext uri="{C183D7F6-B498-43B3-948B-1728B52AA6E4}">
                <adec:decorative xmlns:adec="http://schemas.microsoft.com/office/drawing/2017/decorative" val="1"/>
              </a:ext>
            </a:extLst>
          </p:cNvPr>
          <p:cNvSpPr>
            <a:spLocks/>
          </p:cNvSpPr>
          <p:nvPr userDrawn="1"/>
        </p:nvSpPr>
        <p:spPr>
          <a:xfrm rot="10800000" flipV="1">
            <a:off x="6702624" y="4099317"/>
            <a:ext cx="1081982" cy="765575"/>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6" name="textruta 5">
            <a:extLst>
              <a:ext uri="{FF2B5EF4-FFF2-40B4-BE49-F238E27FC236}">
                <a16:creationId xmlns:a16="http://schemas.microsoft.com/office/drawing/2014/main" id="{AA71F2BA-C943-46F6-00FD-63E44941990B}"/>
              </a:ext>
            </a:extLst>
          </p:cNvPr>
          <p:cNvSpPr txBox="1"/>
          <p:nvPr userDrawn="1"/>
        </p:nvSpPr>
        <p:spPr>
          <a:xfrm>
            <a:off x="528672" y="4849507"/>
            <a:ext cx="521462" cy="155877"/>
          </a:xfrm>
          <a:prstGeom prst="rect">
            <a:avLst/>
          </a:prstGeom>
          <a:noFill/>
        </p:spPr>
        <p:txBody>
          <a:bodyPr wrap="square" lIns="0" tIns="0" rIns="0" bIns="0" rtlCol="0">
            <a:spAutoFit/>
          </a:bodyPr>
          <a:lstStyle/>
          <a:p>
            <a:pPr algn="l"/>
            <a:r>
              <a:rPr lang="sv-SE" sz="1013">
                <a:solidFill>
                  <a:schemeClr val="bg1"/>
                </a:solidFill>
              </a:rPr>
              <a:t>TEst</a:t>
            </a:r>
          </a:p>
        </p:txBody>
      </p:sp>
      <p:sp>
        <p:nvSpPr>
          <p:cNvPr id="7" name="Platshållare för datum 6">
            <a:extLst>
              <a:ext uri="{FF2B5EF4-FFF2-40B4-BE49-F238E27FC236}">
                <a16:creationId xmlns:a16="http://schemas.microsoft.com/office/drawing/2014/main" id="{C4CBFC51-E299-C1C6-C259-2EC78776D974}"/>
              </a:ext>
            </a:extLst>
          </p:cNvPr>
          <p:cNvSpPr>
            <a:spLocks noGrp="1"/>
          </p:cNvSpPr>
          <p:nvPr>
            <p:ph type="dt" sz="half" idx="14"/>
          </p:nvPr>
        </p:nvSpPr>
        <p:spPr/>
        <p:txBody>
          <a:bodyPr/>
          <a:lstStyle/>
          <a:p>
            <a:fld id="{19E49B6E-96DA-4186-8F39-3AB022B7993C}" type="datetime1">
              <a:rPr lang="sv-SE" smtClean="0"/>
              <a:t>2025-02-11</a:t>
            </a:fld>
            <a:endParaRPr lang="sv-SE"/>
          </a:p>
        </p:txBody>
      </p:sp>
      <p:sp>
        <p:nvSpPr>
          <p:cNvPr id="8" name="Platshållare för sidfot 7">
            <a:extLst>
              <a:ext uri="{FF2B5EF4-FFF2-40B4-BE49-F238E27FC236}">
                <a16:creationId xmlns:a16="http://schemas.microsoft.com/office/drawing/2014/main" id="{DAF13055-4269-7909-D2F6-610F622CD5BE}"/>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2929109988"/>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6B25631-0701-40C3-A2E5-991715C6245C}"/>
              </a:ext>
            </a:extLst>
          </p:cNvPr>
          <p:cNvSpPr>
            <a:spLocks noGrp="1"/>
          </p:cNvSpPr>
          <p:nvPr>
            <p:ph type="title" hasCustomPrompt="1"/>
          </p:nvPr>
        </p:nvSpPr>
        <p:spPr/>
        <p:txBody>
          <a:bodyPr/>
          <a:lstStyle>
            <a:lvl1pPr>
              <a:defRPr/>
            </a:lvl1pPr>
          </a:lstStyle>
          <a:p>
            <a:r>
              <a:rPr lang="sv-SE"/>
              <a:t>Klicka för att lägga till rubrik</a:t>
            </a:r>
          </a:p>
        </p:txBody>
      </p:sp>
      <p:sp>
        <p:nvSpPr>
          <p:cNvPr id="14" name="Platshållare för innehåll 13">
            <a:extLst>
              <a:ext uri="{FF2B5EF4-FFF2-40B4-BE49-F238E27FC236}">
                <a16:creationId xmlns:a16="http://schemas.microsoft.com/office/drawing/2014/main" id="{A9936CC4-BC31-7B4D-38E0-EC836B72C571}"/>
              </a:ext>
            </a:extLst>
          </p:cNvPr>
          <p:cNvSpPr>
            <a:spLocks noGrp="1"/>
          </p:cNvSpPr>
          <p:nvPr>
            <p:ph sz="quarter" idx="13"/>
          </p:nvPr>
        </p:nvSpPr>
        <p:spPr>
          <a:xfrm>
            <a:off x="819151" y="1585292"/>
            <a:ext cx="6488113" cy="248364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3" name="Platshållare för datum 2">
            <a:extLst>
              <a:ext uri="{FF2B5EF4-FFF2-40B4-BE49-F238E27FC236}">
                <a16:creationId xmlns:a16="http://schemas.microsoft.com/office/drawing/2014/main" id="{F168E8F4-CCAB-9D62-770E-18594C9FC9F7}"/>
              </a:ext>
            </a:extLst>
          </p:cNvPr>
          <p:cNvSpPr>
            <a:spLocks noGrp="1"/>
          </p:cNvSpPr>
          <p:nvPr>
            <p:ph type="dt" sz="half" idx="14"/>
          </p:nvPr>
        </p:nvSpPr>
        <p:spPr/>
        <p:txBody>
          <a:bodyPr/>
          <a:lstStyle/>
          <a:p>
            <a:fld id="{094EC4B8-68CD-44A3-B172-19A87347D395}" type="datetime1">
              <a:rPr lang="sv-SE" smtClean="0"/>
              <a:t>2025-02-11</a:t>
            </a:fld>
            <a:endParaRPr lang="sv-SE"/>
          </a:p>
        </p:txBody>
      </p:sp>
      <p:sp>
        <p:nvSpPr>
          <p:cNvPr id="6" name="Platshållare för sidfot 5">
            <a:extLst>
              <a:ext uri="{FF2B5EF4-FFF2-40B4-BE49-F238E27FC236}">
                <a16:creationId xmlns:a16="http://schemas.microsoft.com/office/drawing/2014/main" id="{161B6ECD-BDF0-7F15-B856-12CA1DBAC087}"/>
              </a:ext>
            </a:extLst>
          </p:cNvPr>
          <p:cNvSpPr>
            <a:spLocks noGrp="1"/>
          </p:cNvSpPr>
          <p:nvPr>
            <p:ph type="ftr" sz="quarter" idx="15"/>
          </p:nvPr>
        </p:nvSpPr>
        <p:spPr/>
        <p:txBody>
          <a:bodyPr/>
          <a:lstStyle/>
          <a:p>
            <a:endParaRPr lang="sv-SE"/>
          </a:p>
        </p:txBody>
      </p:sp>
      <p:sp>
        <p:nvSpPr>
          <p:cNvPr id="7" name="Rektangel: ett hörn rundat 6">
            <a:extLst>
              <a:ext uri="{FF2B5EF4-FFF2-40B4-BE49-F238E27FC236}">
                <a16:creationId xmlns:a16="http://schemas.microsoft.com/office/drawing/2014/main" id="{73A585E4-AFD9-73B3-6228-5EC2E00562BE}"/>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H="1" flipV="1">
            <a:off x="7778354" y="285750"/>
            <a:ext cx="1075134" cy="764380"/>
          </a:xfrm>
          <a:prstGeom prst="round1Rect">
            <a:avLst>
              <a:gd name="adj" fmla="val 4890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8" name="Rektangel: ett hörn rundat 7">
            <a:extLst>
              <a:ext uri="{FF2B5EF4-FFF2-40B4-BE49-F238E27FC236}">
                <a16:creationId xmlns:a16="http://schemas.microsoft.com/office/drawing/2014/main" id="{B5372248-D21F-8D52-3DB3-51A7B660569B}"/>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7778354" y="1050131"/>
            <a:ext cx="1075134" cy="1524001"/>
          </a:xfrm>
          <a:prstGeom prst="round1Rect">
            <a:avLst>
              <a:gd name="adj" fmla="val 4026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9" name="Rektangel: ett hörn rundat 8">
            <a:extLst>
              <a:ext uri="{FF2B5EF4-FFF2-40B4-BE49-F238E27FC236}">
                <a16:creationId xmlns:a16="http://schemas.microsoft.com/office/drawing/2014/main" id="{10FBF7AD-460F-553E-5C7C-F85B1FC5BAEB}"/>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7778354" y="2579488"/>
            <a:ext cx="1075134" cy="2292074"/>
          </a:xfrm>
          <a:prstGeom prst="round1Rect">
            <a:avLst>
              <a:gd name="adj" fmla="val 4026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Tree>
    <p:extLst>
      <p:ext uri="{BB962C8B-B14F-4D97-AF65-F5344CB8AC3E}">
        <p14:creationId xmlns:p14="http://schemas.microsoft.com/office/powerpoint/2010/main" val="22976966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Profilerande Startsida 7">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2" name="Bildobjekt 9">
            <a:extLst>
              <a:ext uri="{FF2B5EF4-FFF2-40B4-BE49-F238E27FC236}">
                <a16:creationId xmlns:a16="http://schemas.microsoft.com/office/drawing/2014/main" id="{57EB0A73-D464-42CD-9096-47CED3CE2E85}"/>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54025" y="244079"/>
            <a:ext cx="2992438" cy="75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52110059"/>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tartbild">
    <p:spTree>
      <p:nvGrpSpPr>
        <p:cNvPr id="1" name=""/>
        <p:cNvGrpSpPr/>
        <p:nvPr/>
      </p:nvGrpSpPr>
      <p:grpSpPr>
        <a:xfrm>
          <a:off x="0" y="0"/>
          <a:ext cx="0" cy="0"/>
          <a:chOff x="0" y="0"/>
          <a:chExt cx="0" cy="0"/>
        </a:xfrm>
      </p:grpSpPr>
      <p:sp>
        <p:nvSpPr>
          <p:cNvPr id="9" name="Rektangel: ett hörn rundat 8">
            <a:extLst>
              <a:ext uri="{FF2B5EF4-FFF2-40B4-BE49-F238E27FC236}">
                <a16:creationId xmlns:a16="http://schemas.microsoft.com/office/drawing/2014/main" id="{0BA287CB-7B49-DD6D-11A1-EE0677F3EDC5}"/>
              </a:ext>
              <a:ext uri="{C183D7F6-B498-43B3-948B-1728B52AA6E4}">
                <adec:decorative xmlns:adec="http://schemas.microsoft.com/office/drawing/2017/decorative" val="1"/>
              </a:ext>
            </a:extLst>
          </p:cNvPr>
          <p:cNvSpPr/>
          <p:nvPr userDrawn="1"/>
        </p:nvSpPr>
        <p:spPr bwMode="black">
          <a:xfrm flipV="1">
            <a:off x="292100" y="285749"/>
            <a:ext cx="8559801" cy="4574382"/>
          </a:xfrm>
          <a:prstGeom prst="round1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 name="Rubrik 1">
            <a:extLst>
              <a:ext uri="{FF2B5EF4-FFF2-40B4-BE49-F238E27FC236}">
                <a16:creationId xmlns:a16="http://schemas.microsoft.com/office/drawing/2014/main" id="{2D6EA362-9137-45DF-BEE4-B691A8719BDE}"/>
              </a:ext>
            </a:extLst>
          </p:cNvPr>
          <p:cNvSpPr>
            <a:spLocks noGrp="1"/>
          </p:cNvSpPr>
          <p:nvPr>
            <p:ph type="title" hasCustomPrompt="1"/>
          </p:nvPr>
        </p:nvSpPr>
        <p:spPr bwMode="white">
          <a:xfrm>
            <a:off x="819150" y="1314450"/>
            <a:ext cx="7505700" cy="1210734"/>
          </a:xfrm>
        </p:spPr>
        <p:txBody>
          <a:bodyPr anchor="b"/>
          <a:lstStyle>
            <a:lvl1pPr algn="ctr">
              <a:defRPr sz="2625" b="1">
                <a:solidFill>
                  <a:schemeClr val="bg1"/>
                </a:solidFill>
              </a:defRPr>
            </a:lvl1pPr>
          </a:lstStyle>
          <a:p>
            <a:r>
              <a:rPr lang="sv-SE"/>
              <a:t>Klicka för att lägga till rubrik</a:t>
            </a:r>
          </a:p>
        </p:txBody>
      </p:sp>
      <p:sp>
        <p:nvSpPr>
          <p:cNvPr id="3" name="Platshållare för text 2">
            <a:extLst>
              <a:ext uri="{FF2B5EF4-FFF2-40B4-BE49-F238E27FC236}">
                <a16:creationId xmlns:a16="http://schemas.microsoft.com/office/drawing/2014/main" id="{81D78077-8D23-4A9C-AD57-B41C92D6A8D4}"/>
              </a:ext>
            </a:extLst>
          </p:cNvPr>
          <p:cNvSpPr>
            <a:spLocks noGrp="1"/>
          </p:cNvSpPr>
          <p:nvPr>
            <p:ph type="body" idx="1" hasCustomPrompt="1"/>
          </p:nvPr>
        </p:nvSpPr>
        <p:spPr bwMode="white">
          <a:xfrm>
            <a:off x="819151" y="2709201"/>
            <a:ext cx="7518200" cy="1125140"/>
          </a:xfrm>
        </p:spPr>
        <p:txBody>
          <a:bodyPr/>
          <a:lstStyle>
            <a:lvl1pPr marL="0" indent="0" algn="ctr">
              <a:buNone/>
              <a:defRPr sz="1650">
                <a:solidFill>
                  <a:schemeClr val="bg1"/>
                </a:solidFill>
              </a:defRPr>
            </a:lvl1pPr>
            <a:lvl2pPr marL="342892" indent="0">
              <a:buNone/>
              <a:defRPr sz="1500">
                <a:solidFill>
                  <a:schemeClr val="tx1">
                    <a:tint val="75000"/>
                  </a:schemeClr>
                </a:solidFill>
              </a:defRPr>
            </a:lvl2pPr>
            <a:lvl3pPr marL="685783" indent="0">
              <a:buNone/>
              <a:defRPr sz="1350">
                <a:solidFill>
                  <a:schemeClr val="tx1">
                    <a:tint val="75000"/>
                  </a:schemeClr>
                </a:solidFill>
              </a:defRPr>
            </a:lvl3pPr>
            <a:lvl4pPr marL="1028675" indent="0">
              <a:buNone/>
              <a:defRPr sz="1200">
                <a:solidFill>
                  <a:schemeClr val="tx1">
                    <a:tint val="75000"/>
                  </a:schemeClr>
                </a:solidFill>
              </a:defRPr>
            </a:lvl4pPr>
            <a:lvl5pPr marL="1371566" indent="0">
              <a:buNone/>
              <a:defRPr sz="1200">
                <a:solidFill>
                  <a:schemeClr val="tx1">
                    <a:tint val="75000"/>
                  </a:schemeClr>
                </a:solidFill>
              </a:defRPr>
            </a:lvl5pPr>
            <a:lvl6pPr marL="1714457" indent="0">
              <a:buNone/>
              <a:defRPr sz="1200">
                <a:solidFill>
                  <a:schemeClr val="tx1">
                    <a:tint val="75000"/>
                  </a:schemeClr>
                </a:solidFill>
              </a:defRPr>
            </a:lvl6pPr>
            <a:lvl7pPr marL="2057348" indent="0">
              <a:buNone/>
              <a:defRPr sz="1200">
                <a:solidFill>
                  <a:schemeClr val="tx1">
                    <a:tint val="75000"/>
                  </a:schemeClr>
                </a:solidFill>
              </a:defRPr>
            </a:lvl7pPr>
            <a:lvl8pPr marL="2400240" indent="0">
              <a:buNone/>
              <a:defRPr sz="1200">
                <a:solidFill>
                  <a:schemeClr val="tx1">
                    <a:tint val="75000"/>
                  </a:schemeClr>
                </a:solidFill>
              </a:defRPr>
            </a:lvl8pPr>
            <a:lvl9pPr marL="2743132" indent="0">
              <a:buNone/>
              <a:defRPr sz="1200">
                <a:solidFill>
                  <a:schemeClr val="tx1">
                    <a:tint val="75000"/>
                  </a:schemeClr>
                </a:solidFill>
              </a:defRPr>
            </a:lvl9pPr>
          </a:lstStyle>
          <a:p>
            <a:pPr lvl="0"/>
            <a:r>
              <a:rPr lang="sv-SE"/>
              <a:t>Klicka för att lägga till underrubrik</a:t>
            </a:r>
          </a:p>
        </p:txBody>
      </p:sp>
      <p:sp>
        <p:nvSpPr>
          <p:cNvPr id="6" name="Platshållare för datum 5">
            <a:extLst>
              <a:ext uri="{FF2B5EF4-FFF2-40B4-BE49-F238E27FC236}">
                <a16:creationId xmlns:a16="http://schemas.microsoft.com/office/drawing/2014/main" id="{DBF08389-4E2E-AF65-054E-C982BA7B587E}"/>
              </a:ext>
            </a:extLst>
          </p:cNvPr>
          <p:cNvSpPr>
            <a:spLocks noGrp="1"/>
          </p:cNvSpPr>
          <p:nvPr>
            <p:ph type="dt" sz="half" idx="10"/>
          </p:nvPr>
        </p:nvSpPr>
        <p:spPr/>
        <p:txBody>
          <a:bodyPr/>
          <a:lstStyle/>
          <a:p>
            <a:fld id="{3A473BDF-6C18-456D-B2F3-58DD8CBD1759}" type="datetime1">
              <a:rPr lang="sv-SE" smtClean="0"/>
              <a:t>2025-02-11</a:t>
            </a:fld>
            <a:endParaRPr lang="sv-SE"/>
          </a:p>
        </p:txBody>
      </p:sp>
      <p:sp>
        <p:nvSpPr>
          <p:cNvPr id="7" name="Platshållare för sidfot 6">
            <a:extLst>
              <a:ext uri="{FF2B5EF4-FFF2-40B4-BE49-F238E27FC236}">
                <a16:creationId xmlns:a16="http://schemas.microsoft.com/office/drawing/2014/main" id="{0A5E5F6E-C97D-A4DC-263A-27783D57B08B}"/>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3947783412"/>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Rubrik, innehåll och bi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825500" y="319288"/>
            <a:ext cx="3746500" cy="785813"/>
          </a:xfrm>
        </p:spPr>
        <p:txBody>
          <a:bodyPr/>
          <a:lstStyle>
            <a:lvl1pPr>
              <a:defRPr/>
            </a:lvl1pPr>
          </a:lstStyle>
          <a:p>
            <a:r>
              <a:rPr lang="sv-SE"/>
              <a:t>Rubrik</a:t>
            </a:r>
          </a:p>
        </p:txBody>
      </p:sp>
      <p:sp>
        <p:nvSpPr>
          <p:cNvPr id="9" name="Platshållare för innehåll 8">
            <a:extLst>
              <a:ext uri="{FF2B5EF4-FFF2-40B4-BE49-F238E27FC236}">
                <a16:creationId xmlns:a16="http://schemas.microsoft.com/office/drawing/2014/main" id="{D5FF0E6C-D325-C355-90B1-214F162C31D1}"/>
              </a:ext>
            </a:extLst>
          </p:cNvPr>
          <p:cNvSpPr>
            <a:spLocks noGrp="1"/>
          </p:cNvSpPr>
          <p:nvPr>
            <p:ph sz="quarter" idx="14"/>
          </p:nvPr>
        </p:nvSpPr>
        <p:spPr>
          <a:xfrm>
            <a:off x="819150" y="1585292"/>
            <a:ext cx="3752850" cy="2817743"/>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wrap="square">
            <a:noAutofit/>
          </a:bodyPr>
          <a:lstStyle>
            <a:lvl1pPr marL="0" inden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12" name="Platshållare för bild 11">
            <a:extLst>
              <a:ext uri="{FF2B5EF4-FFF2-40B4-BE49-F238E27FC236}">
                <a16:creationId xmlns:a16="http://schemas.microsoft.com/office/drawing/2014/main" id="{1703F1CD-4B7B-907E-729A-4E87F6ADB81A}"/>
              </a:ext>
            </a:extLst>
          </p:cNvPr>
          <p:cNvSpPr>
            <a:spLocks noGrp="1"/>
          </p:cNvSpPr>
          <p:nvPr>
            <p:ph type="pic" sz="quarter" idx="13"/>
          </p:nvPr>
        </p:nvSpPr>
        <p:spPr>
          <a:xfrm>
            <a:off x="5101273" y="285749"/>
            <a:ext cx="3752216" cy="4553547"/>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p:spPr>
        <p:txBody>
          <a:bodyPr wrap="square">
            <a:noAutofit/>
          </a:bodyPr>
          <a:lstStyle>
            <a:lvl1pPr marL="0" indent="0">
              <a:buNone/>
              <a:defRPr/>
            </a:lvl1pPr>
          </a:lstStyle>
          <a:p>
            <a:r>
              <a:rPr lang="en-US"/>
              <a:t>Click icon to add picture</a:t>
            </a:r>
            <a:endParaRPr lang="sv-SE"/>
          </a:p>
        </p:txBody>
      </p:sp>
      <p:sp>
        <p:nvSpPr>
          <p:cNvPr id="2" name="Platshållare för datum 1">
            <a:extLst>
              <a:ext uri="{FF2B5EF4-FFF2-40B4-BE49-F238E27FC236}">
                <a16:creationId xmlns:a16="http://schemas.microsoft.com/office/drawing/2014/main" id="{625E6907-50BC-FFF4-F6B9-BF2B7373C4A2}"/>
              </a:ext>
            </a:extLst>
          </p:cNvPr>
          <p:cNvSpPr>
            <a:spLocks noGrp="1"/>
          </p:cNvSpPr>
          <p:nvPr>
            <p:ph type="dt" sz="half" idx="15"/>
          </p:nvPr>
        </p:nvSpPr>
        <p:spPr/>
        <p:txBody>
          <a:bodyPr/>
          <a:lstStyle/>
          <a:p>
            <a:fld id="{B0743B6B-FC1D-4E5C-878B-68715B5874CD}" type="datetime1">
              <a:rPr lang="sv-SE" smtClean="0"/>
              <a:t>2025-02-11</a:t>
            </a:fld>
            <a:endParaRPr lang="sv-SE"/>
          </a:p>
        </p:txBody>
      </p:sp>
      <p:sp>
        <p:nvSpPr>
          <p:cNvPr id="4" name="Platshållare för sidfot 3">
            <a:extLst>
              <a:ext uri="{FF2B5EF4-FFF2-40B4-BE49-F238E27FC236}">
                <a16:creationId xmlns:a16="http://schemas.microsoft.com/office/drawing/2014/main" id="{2F1EC206-E47A-5E7F-9581-B76ADE31A8FE}"/>
              </a:ext>
            </a:extLst>
          </p:cNvPr>
          <p:cNvSpPr>
            <a:spLocks noGrp="1"/>
          </p:cNvSpPr>
          <p:nvPr>
            <p:ph type="ftr" sz="quarter" idx="16"/>
          </p:nvPr>
        </p:nvSpPr>
        <p:spPr/>
        <p:txBody>
          <a:bodyPr/>
          <a:lstStyle/>
          <a:p>
            <a:endParaRPr lang="sv-SE"/>
          </a:p>
        </p:txBody>
      </p:sp>
    </p:spTree>
    <p:extLst>
      <p:ext uri="{BB962C8B-B14F-4D97-AF65-F5344CB8AC3E}">
        <p14:creationId xmlns:p14="http://schemas.microsoft.com/office/powerpoint/2010/main" val="1802730512"/>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5571902-9019-4326-9DA4-70B9743B49ED}"/>
              </a:ext>
            </a:extLst>
          </p:cNvPr>
          <p:cNvSpPr>
            <a:spLocks noGrp="1"/>
          </p:cNvSpPr>
          <p:nvPr>
            <p:ph type="title" hasCustomPrompt="1"/>
          </p:nvPr>
        </p:nvSpPr>
        <p:spPr>
          <a:xfrm>
            <a:off x="661047" y="1068565"/>
            <a:ext cx="6654154" cy="785813"/>
          </a:xfrm>
        </p:spPr>
        <p:txBody>
          <a:bodyPr/>
          <a:lstStyle>
            <a:lvl1pPr>
              <a:defRPr b="1"/>
            </a:lvl1pPr>
          </a:lstStyle>
          <a:p>
            <a:r>
              <a:rPr lang="sv-SE"/>
              <a:t>Klicka för att lägga till rubrik</a:t>
            </a:r>
          </a:p>
        </p:txBody>
      </p:sp>
      <p:sp>
        <p:nvSpPr>
          <p:cNvPr id="8" name="Rektangel: ett hörn rundat 7">
            <a:extLst>
              <a:ext uri="{FF2B5EF4-FFF2-40B4-BE49-F238E27FC236}">
                <a16:creationId xmlns:a16="http://schemas.microsoft.com/office/drawing/2014/main" id="{ED91DB15-F1E1-BAE7-F15A-075740D02714}"/>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H="1" flipV="1">
            <a:off x="7778354" y="285750"/>
            <a:ext cx="1075134" cy="764380"/>
          </a:xfrm>
          <a:prstGeom prst="round1Rect">
            <a:avLst>
              <a:gd name="adj" fmla="val 4890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9" name="Rektangel: ett hörn rundat 8">
            <a:extLst>
              <a:ext uri="{FF2B5EF4-FFF2-40B4-BE49-F238E27FC236}">
                <a16:creationId xmlns:a16="http://schemas.microsoft.com/office/drawing/2014/main" id="{DDC94793-D876-E072-C4EC-34D17FFA5E6D}"/>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7778354" y="1050131"/>
            <a:ext cx="1075134" cy="1524001"/>
          </a:xfrm>
          <a:prstGeom prst="round1Rect">
            <a:avLst>
              <a:gd name="adj" fmla="val 4026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0" name="Rektangel: ett hörn rundat 9">
            <a:extLst>
              <a:ext uri="{FF2B5EF4-FFF2-40B4-BE49-F238E27FC236}">
                <a16:creationId xmlns:a16="http://schemas.microsoft.com/office/drawing/2014/main" id="{ACDB7998-57D8-C839-2FED-BCA4D5257D96}"/>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7778354" y="2579488"/>
            <a:ext cx="1075134" cy="2292074"/>
          </a:xfrm>
          <a:prstGeom prst="round1Rect">
            <a:avLst>
              <a:gd name="adj" fmla="val 4026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5" name="Platshållare för datum 4">
            <a:extLst>
              <a:ext uri="{FF2B5EF4-FFF2-40B4-BE49-F238E27FC236}">
                <a16:creationId xmlns:a16="http://schemas.microsoft.com/office/drawing/2014/main" id="{3E0629D0-D830-BA3B-8258-4D3944A151FE}"/>
              </a:ext>
            </a:extLst>
          </p:cNvPr>
          <p:cNvSpPr>
            <a:spLocks noGrp="1"/>
          </p:cNvSpPr>
          <p:nvPr>
            <p:ph type="dt" sz="half" idx="10"/>
          </p:nvPr>
        </p:nvSpPr>
        <p:spPr/>
        <p:txBody>
          <a:bodyPr/>
          <a:lstStyle/>
          <a:p>
            <a:fld id="{F7FC82E9-E70A-41D0-BC52-9CE4D8B0E8A6}" type="datetime1">
              <a:rPr lang="sv-SE" smtClean="0"/>
              <a:t>2025-02-11</a:t>
            </a:fld>
            <a:endParaRPr lang="sv-SE"/>
          </a:p>
        </p:txBody>
      </p:sp>
      <p:sp>
        <p:nvSpPr>
          <p:cNvPr id="6" name="Platshållare för sidfot 5">
            <a:extLst>
              <a:ext uri="{FF2B5EF4-FFF2-40B4-BE49-F238E27FC236}">
                <a16:creationId xmlns:a16="http://schemas.microsoft.com/office/drawing/2014/main" id="{F61AD9AB-C85B-9888-3B59-C1F8A75F1D3A}"/>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187190316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Endast helbild">
    <p:spTree>
      <p:nvGrpSpPr>
        <p:cNvPr id="1" name=""/>
        <p:cNvGrpSpPr/>
        <p:nvPr/>
      </p:nvGrpSpPr>
      <p:grpSpPr>
        <a:xfrm>
          <a:off x="0" y="0"/>
          <a:ext cx="0" cy="0"/>
          <a:chOff x="0" y="0"/>
          <a:chExt cx="0" cy="0"/>
        </a:xfrm>
      </p:grpSpPr>
      <p:sp>
        <p:nvSpPr>
          <p:cNvPr id="5" name="Platshållare för bild 4">
            <a:extLst>
              <a:ext uri="{FF2B5EF4-FFF2-40B4-BE49-F238E27FC236}">
                <a16:creationId xmlns:a16="http://schemas.microsoft.com/office/drawing/2014/main" id="{BA959C0A-3CC4-CB74-4993-5594A5630A2F}"/>
              </a:ext>
            </a:extLst>
          </p:cNvPr>
          <p:cNvSpPr>
            <a:spLocks noGrp="1"/>
          </p:cNvSpPr>
          <p:nvPr>
            <p:ph type="pic" sz="quarter" idx="13"/>
          </p:nvPr>
        </p:nvSpPr>
        <p:spPr>
          <a:xfrm>
            <a:off x="292100" y="285749"/>
            <a:ext cx="8559801" cy="4574382"/>
          </a:xfrm>
          <a:custGeom>
            <a:avLst/>
            <a:gdLst>
              <a:gd name="connsiteX0" fmla="*/ 0 w 11413068"/>
              <a:gd name="connsiteY0" fmla="*/ 0 h 6099176"/>
              <a:gd name="connsiteX1" fmla="*/ 11413068 w 11413068"/>
              <a:gd name="connsiteY1" fmla="*/ 0 h 6099176"/>
              <a:gd name="connsiteX2" fmla="*/ 11413068 w 11413068"/>
              <a:gd name="connsiteY2" fmla="*/ 27780 h 6099176"/>
              <a:gd name="connsiteX3" fmla="*/ 11413068 w 11413068"/>
              <a:gd name="connsiteY3" fmla="*/ 5082626 h 6099176"/>
              <a:gd name="connsiteX4" fmla="*/ 11413068 w 11413068"/>
              <a:gd name="connsiteY4" fmla="*/ 5087256 h 6099176"/>
              <a:gd name="connsiteX5" fmla="*/ 10401148 w 11413068"/>
              <a:gd name="connsiteY5" fmla="*/ 6099176 h 6099176"/>
              <a:gd name="connsiteX6" fmla="*/ 10396518 w 11413068"/>
              <a:gd name="connsiteY6" fmla="*/ 6099176 h 6099176"/>
              <a:gd name="connsiteX7" fmla="*/ 0 w 11413068"/>
              <a:gd name="connsiteY7" fmla="*/ 6099176 h 6099176"/>
              <a:gd name="connsiteX8" fmla="*/ 0 w 11413068"/>
              <a:gd name="connsiteY8" fmla="*/ 27780 h 6099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13068" h="6099176">
                <a:moveTo>
                  <a:pt x="0" y="0"/>
                </a:moveTo>
                <a:lnTo>
                  <a:pt x="11413068" y="0"/>
                </a:lnTo>
                <a:lnTo>
                  <a:pt x="11413068" y="27780"/>
                </a:lnTo>
                <a:lnTo>
                  <a:pt x="11413068" y="5082626"/>
                </a:lnTo>
                <a:lnTo>
                  <a:pt x="11413068" y="5087256"/>
                </a:lnTo>
                <a:cubicBezTo>
                  <a:pt x="11413068" y="5646124"/>
                  <a:pt x="10960016" y="6099176"/>
                  <a:pt x="10401148" y="6099176"/>
                </a:cubicBezTo>
                <a:lnTo>
                  <a:pt x="10396518" y="6099176"/>
                </a:lnTo>
                <a:lnTo>
                  <a:pt x="0" y="6099176"/>
                </a:lnTo>
                <a:lnTo>
                  <a:pt x="0" y="27780"/>
                </a:lnTo>
                <a:close/>
              </a:path>
            </a:pathLst>
          </a:custGeom>
          <a:solidFill>
            <a:schemeClr val="bg1">
              <a:lumMod val="95000"/>
            </a:schemeClr>
          </a:solidFill>
        </p:spPr>
        <p:txBody>
          <a:bodyPr wrap="square">
            <a:noAutofit/>
          </a:bodyPr>
          <a:lstStyle>
            <a:lvl1pPr marL="0" indent="0">
              <a:buNone/>
              <a:defRPr/>
            </a:lvl1pPr>
          </a:lstStyle>
          <a:p>
            <a:r>
              <a:rPr lang="en-US"/>
              <a:t>Click icon to add picture</a:t>
            </a:r>
            <a:endParaRPr lang="sv-SE"/>
          </a:p>
        </p:txBody>
      </p:sp>
      <p:sp>
        <p:nvSpPr>
          <p:cNvPr id="4" name="Platshållare för datum 3">
            <a:extLst>
              <a:ext uri="{FF2B5EF4-FFF2-40B4-BE49-F238E27FC236}">
                <a16:creationId xmlns:a16="http://schemas.microsoft.com/office/drawing/2014/main" id="{A100F903-3478-7793-DE93-655C7E1A353D}"/>
              </a:ext>
            </a:extLst>
          </p:cNvPr>
          <p:cNvSpPr>
            <a:spLocks noGrp="1"/>
          </p:cNvSpPr>
          <p:nvPr>
            <p:ph type="dt" sz="half" idx="14"/>
          </p:nvPr>
        </p:nvSpPr>
        <p:spPr/>
        <p:txBody>
          <a:bodyPr/>
          <a:lstStyle/>
          <a:p>
            <a:fld id="{21A4A846-428D-495E-A55C-A66F11C8B8FF}" type="datetime1">
              <a:rPr lang="sv-SE" smtClean="0"/>
              <a:t>2025-02-11</a:t>
            </a:fld>
            <a:endParaRPr lang="sv-SE"/>
          </a:p>
        </p:txBody>
      </p:sp>
      <p:sp>
        <p:nvSpPr>
          <p:cNvPr id="6" name="Platshållare för sidfot 5">
            <a:extLst>
              <a:ext uri="{FF2B5EF4-FFF2-40B4-BE49-F238E27FC236}">
                <a16:creationId xmlns:a16="http://schemas.microsoft.com/office/drawing/2014/main" id="{3CF62D2F-E5FD-F410-EE14-94871D7A62B1}"/>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3739045411"/>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3AB1CC7E-5066-B2D6-C273-8806FB859F9B}"/>
              </a:ext>
            </a:extLst>
          </p:cNvPr>
          <p:cNvSpPr>
            <a:spLocks noGrp="1"/>
          </p:cNvSpPr>
          <p:nvPr>
            <p:ph type="dt" sz="half" idx="10"/>
          </p:nvPr>
        </p:nvSpPr>
        <p:spPr/>
        <p:txBody>
          <a:bodyPr/>
          <a:lstStyle/>
          <a:p>
            <a:fld id="{DA185498-67B0-4A0B-8455-9A803E3F2EDA}" type="datetime1">
              <a:rPr lang="sv-SE" smtClean="0"/>
              <a:t>2025-02-11</a:t>
            </a:fld>
            <a:endParaRPr lang="sv-SE"/>
          </a:p>
        </p:txBody>
      </p:sp>
      <p:sp>
        <p:nvSpPr>
          <p:cNvPr id="5" name="Platshållare för sidfot 4">
            <a:extLst>
              <a:ext uri="{FF2B5EF4-FFF2-40B4-BE49-F238E27FC236}">
                <a16:creationId xmlns:a16="http://schemas.microsoft.com/office/drawing/2014/main" id="{12B0C1A2-56EF-E81F-53A9-CC77AD52554C}"/>
              </a:ext>
            </a:extLst>
          </p:cNvPr>
          <p:cNvSpPr>
            <a:spLocks noGrp="1"/>
          </p:cNvSpPr>
          <p:nvPr>
            <p:ph type="ftr" sz="quarter" idx="11"/>
          </p:nvPr>
        </p:nvSpPr>
        <p:spPr/>
        <p:txBody>
          <a:bodyPr/>
          <a:lstStyle/>
          <a:p>
            <a:endParaRPr lang="sv-SE"/>
          </a:p>
        </p:txBody>
      </p:sp>
      <p:pic>
        <p:nvPicPr>
          <p:cNvPr id="2" name="Bildobjekt 1" descr="En bild som visar kniv&#10;&#10;Automatiskt genererad beskrivning">
            <a:extLst>
              <a:ext uri="{FF2B5EF4-FFF2-40B4-BE49-F238E27FC236}">
                <a16:creationId xmlns:a16="http://schemas.microsoft.com/office/drawing/2014/main" id="{9C65853F-EE0C-B6CE-0F5C-919EA334EA3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667577" y="208660"/>
            <a:ext cx="1239062" cy="444605"/>
          </a:xfrm>
          <a:prstGeom prst="rect">
            <a:avLst/>
          </a:prstGeom>
        </p:spPr>
      </p:pic>
      <p:pic>
        <p:nvPicPr>
          <p:cNvPr id="3" name="Logo" descr="Logo: Västra Götalandsregionen">
            <a:extLst>
              <a:ext uri="{FF2B5EF4-FFF2-40B4-BE49-F238E27FC236}">
                <a16:creationId xmlns:a16="http://schemas.microsoft.com/office/drawing/2014/main" id="{E776D22A-CBAC-5754-AEDE-C19EB6DC2636}"/>
              </a:ext>
            </a:extLst>
          </p:cNvPr>
          <p:cNvPicPr/>
          <p:nvPr userDrawn="1"/>
        </p:nvPicPr>
        <p:blipFill>
          <a:blip r:embed="rId3">
            <a:extLst>
              <a:ext uri="{96DAC541-7B7A-43D3-8B79-37D633B846F1}">
                <asvg:svgBlip xmlns:asvg="http://schemas.microsoft.com/office/drawing/2016/SVG/main" r:embed="rId4"/>
              </a:ext>
            </a:extLst>
          </a:blip>
          <a:stretch>
            <a:fillRect/>
          </a:stretch>
        </p:blipFill>
        <p:spPr>
          <a:xfrm>
            <a:off x="161549" y="4704003"/>
            <a:ext cx="1610915" cy="326320"/>
          </a:xfrm>
          <a:prstGeom prst="rect">
            <a:avLst/>
          </a:prstGeom>
        </p:spPr>
      </p:pic>
    </p:spTree>
    <p:extLst>
      <p:ext uri="{BB962C8B-B14F-4D97-AF65-F5344CB8AC3E}">
        <p14:creationId xmlns:p14="http://schemas.microsoft.com/office/powerpoint/2010/main" val="2748176975"/>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Svart logo/Vit bakgrund">
    <p:spTree>
      <p:nvGrpSpPr>
        <p:cNvPr id="1" name=""/>
        <p:cNvGrpSpPr/>
        <p:nvPr/>
      </p:nvGrpSpPr>
      <p:grpSpPr>
        <a:xfrm>
          <a:off x="0" y="0"/>
          <a:ext cx="0" cy="0"/>
          <a:chOff x="0" y="0"/>
          <a:chExt cx="0" cy="0"/>
        </a:xfrm>
      </p:grpSpPr>
      <p:pic>
        <p:nvPicPr>
          <p:cNvPr id="6" name="Logo" descr="Logo: Västra Götalandsregionen">
            <a:extLst>
              <a:ext uri="{FF2B5EF4-FFF2-40B4-BE49-F238E27FC236}">
                <a16:creationId xmlns:a16="http://schemas.microsoft.com/office/drawing/2014/main" id="{F028FC9A-549E-C173-F6EE-DD2DADAFA6B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425658" y="2186599"/>
            <a:ext cx="4299423" cy="870926"/>
          </a:xfrm>
          <a:prstGeom prst="rect">
            <a:avLst/>
          </a:prstGeom>
        </p:spPr>
      </p:pic>
      <p:sp>
        <p:nvSpPr>
          <p:cNvPr id="2" name="Platshållare för datum 1">
            <a:extLst>
              <a:ext uri="{FF2B5EF4-FFF2-40B4-BE49-F238E27FC236}">
                <a16:creationId xmlns:a16="http://schemas.microsoft.com/office/drawing/2014/main" id="{29CA8175-3DF2-53F0-BACA-67AB9A313412}"/>
              </a:ext>
            </a:extLst>
          </p:cNvPr>
          <p:cNvSpPr>
            <a:spLocks noGrp="1"/>
          </p:cNvSpPr>
          <p:nvPr>
            <p:ph type="dt" sz="half" idx="10"/>
          </p:nvPr>
        </p:nvSpPr>
        <p:spPr/>
        <p:txBody>
          <a:bodyPr/>
          <a:lstStyle/>
          <a:p>
            <a:fld id="{F6BD57B1-FF3A-4A75-8128-4AFE16604E80}" type="datetime1">
              <a:rPr lang="sv-SE" smtClean="0"/>
              <a:t>2025-02-11</a:t>
            </a:fld>
            <a:endParaRPr lang="sv-SE"/>
          </a:p>
        </p:txBody>
      </p:sp>
      <p:sp>
        <p:nvSpPr>
          <p:cNvPr id="5" name="Platshållare för sidfot 4">
            <a:extLst>
              <a:ext uri="{FF2B5EF4-FFF2-40B4-BE49-F238E27FC236}">
                <a16:creationId xmlns:a16="http://schemas.microsoft.com/office/drawing/2014/main" id="{6E1E6669-4CF8-70B7-0D3D-C4533A8CE1F4}"/>
              </a:ext>
            </a:extLst>
          </p:cNvPr>
          <p:cNvSpPr>
            <a:spLocks noGrp="1"/>
          </p:cNvSpPr>
          <p:nvPr>
            <p:ph type="ftr" sz="quarter" idx="11"/>
          </p:nvPr>
        </p:nvSpPr>
        <p:spPr/>
        <p:txBody>
          <a:bodyPr/>
          <a:lstStyle/>
          <a:p>
            <a:endParaRPr lang="sv-SE"/>
          </a:p>
        </p:txBody>
      </p:sp>
      <p:sp>
        <p:nvSpPr>
          <p:cNvPr id="3" name="Title 2">
            <a:extLst>
              <a:ext uri="{FF2B5EF4-FFF2-40B4-BE49-F238E27FC236}">
                <a16:creationId xmlns:a16="http://schemas.microsoft.com/office/drawing/2014/main" id="{3B23554D-627D-914B-C979-86E23DE8C83A}"/>
              </a:ext>
            </a:extLst>
          </p:cNvPr>
          <p:cNvSpPr>
            <a:spLocks noGrp="1"/>
          </p:cNvSpPr>
          <p:nvPr>
            <p:ph type="title" hasCustomPrompt="1"/>
          </p:nvPr>
        </p:nvSpPr>
        <p:spPr>
          <a:xfrm>
            <a:off x="825501" y="-976113"/>
            <a:ext cx="6481763" cy="785813"/>
          </a:xfrm>
        </p:spPr>
        <p:txBody>
          <a:bodyPr/>
          <a:lstStyle>
            <a:lvl1pPr>
              <a:defRPr/>
            </a:lvl1pPr>
          </a:lstStyle>
          <a:p>
            <a:r>
              <a:rPr lang="sv-SE" noProof="0"/>
              <a:t>Skriv en rubrik för tillgänglighetsanpassning</a:t>
            </a:r>
          </a:p>
        </p:txBody>
      </p:sp>
    </p:spTree>
    <p:extLst>
      <p:ext uri="{BB962C8B-B14F-4D97-AF65-F5344CB8AC3E}">
        <p14:creationId xmlns:p14="http://schemas.microsoft.com/office/powerpoint/2010/main" val="1876256881"/>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Vit logo/Blå bakgrund">
    <p:spTree>
      <p:nvGrpSpPr>
        <p:cNvPr id="1" name=""/>
        <p:cNvGrpSpPr/>
        <p:nvPr/>
      </p:nvGrpSpPr>
      <p:grpSpPr>
        <a:xfrm>
          <a:off x="0" y="0"/>
          <a:ext cx="0" cy="0"/>
          <a:chOff x="0" y="0"/>
          <a:chExt cx="0" cy="0"/>
        </a:xfrm>
      </p:grpSpPr>
      <p:sp>
        <p:nvSpPr>
          <p:cNvPr id="5" name="Rektangel: ett hörn rundat 4">
            <a:extLst>
              <a:ext uri="{FF2B5EF4-FFF2-40B4-BE49-F238E27FC236}">
                <a16:creationId xmlns:a16="http://schemas.microsoft.com/office/drawing/2014/main" id="{0F7839DA-DC58-9FD4-5DB7-077F9CCAC083}"/>
              </a:ext>
              <a:ext uri="{C183D7F6-B498-43B3-948B-1728B52AA6E4}">
                <adec:decorative xmlns:adec="http://schemas.microsoft.com/office/drawing/2017/decorative" val="1"/>
              </a:ext>
            </a:extLst>
          </p:cNvPr>
          <p:cNvSpPr/>
          <p:nvPr userDrawn="1"/>
        </p:nvSpPr>
        <p:spPr bwMode="black">
          <a:xfrm flipV="1">
            <a:off x="292100" y="285749"/>
            <a:ext cx="8559801" cy="4574382"/>
          </a:xfrm>
          <a:prstGeom prst="round1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pic>
        <p:nvPicPr>
          <p:cNvPr id="6" name="Logo" descr="Logo: Västra Götalandsregionen">
            <a:extLst>
              <a:ext uri="{FF2B5EF4-FFF2-40B4-BE49-F238E27FC236}">
                <a16:creationId xmlns:a16="http://schemas.microsoft.com/office/drawing/2014/main" id="{F028FC9A-549E-C173-F6EE-DD2DADAFA6B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425658" y="2186599"/>
            <a:ext cx="4299423" cy="870926"/>
          </a:xfrm>
          <a:prstGeom prst="rect">
            <a:avLst/>
          </a:prstGeom>
        </p:spPr>
      </p:pic>
      <p:sp>
        <p:nvSpPr>
          <p:cNvPr id="2" name="Platshållare för datum 1">
            <a:extLst>
              <a:ext uri="{FF2B5EF4-FFF2-40B4-BE49-F238E27FC236}">
                <a16:creationId xmlns:a16="http://schemas.microsoft.com/office/drawing/2014/main" id="{E455D0BA-9A24-0B1E-5104-31F55378AAA2}"/>
              </a:ext>
            </a:extLst>
          </p:cNvPr>
          <p:cNvSpPr>
            <a:spLocks noGrp="1"/>
          </p:cNvSpPr>
          <p:nvPr>
            <p:ph type="dt" sz="half" idx="10"/>
          </p:nvPr>
        </p:nvSpPr>
        <p:spPr/>
        <p:txBody>
          <a:bodyPr/>
          <a:lstStyle/>
          <a:p>
            <a:fld id="{4D03C71D-D98B-401F-B2CF-6FD4D048E9D2}" type="datetime1">
              <a:rPr lang="sv-SE" smtClean="0"/>
              <a:t>2025-02-11</a:t>
            </a:fld>
            <a:endParaRPr lang="sv-SE"/>
          </a:p>
        </p:txBody>
      </p:sp>
      <p:sp>
        <p:nvSpPr>
          <p:cNvPr id="7" name="Platshållare för sidfot 6">
            <a:extLst>
              <a:ext uri="{FF2B5EF4-FFF2-40B4-BE49-F238E27FC236}">
                <a16:creationId xmlns:a16="http://schemas.microsoft.com/office/drawing/2014/main" id="{4E6AFD7C-DEA7-9A46-2513-5293C0535394}"/>
              </a:ext>
            </a:extLst>
          </p:cNvPr>
          <p:cNvSpPr>
            <a:spLocks noGrp="1"/>
          </p:cNvSpPr>
          <p:nvPr>
            <p:ph type="ftr" sz="quarter" idx="11"/>
          </p:nvPr>
        </p:nvSpPr>
        <p:spPr/>
        <p:txBody>
          <a:bodyPr/>
          <a:lstStyle/>
          <a:p>
            <a:endParaRPr lang="sv-SE"/>
          </a:p>
        </p:txBody>
      </p:sp>
      <p:sp>
        <p:nvSpPr>
          <p:cNvPr id="3" name="Title 2">
            <a:extLst>
              <a:ext uri="{FF2B5EF4-FFF2-40B4-BE49-F238E27FC236}">
                <a16:creationId xmlns:a16="http://schemas.microsoft.com/office/drawing/2014/main" id="{C71987B4-A1C4-C717-553B-70AFEBCBFD71}"/>
              </a:ext>
            </a:extLst>
          </p:cNvPr>
          <p:cNvSpPr>
            <a:spLocks noGrp="1"/>
          </p:cNvSpPr>
          <p:nvPr>
            <p:ph type="title" hasCustomPrompt="1"/>
          </p:nvPr>
        </p:nvSpPr>
        <p:spPr>
          <a:xfrm>
            <a:off x="825501" y="-1057581"/>
            <a:ext cx="6481763" cy="785813"/>
          </a:xfrm>
        </p:spPr>
        <p:txBody>
          <a:bodyPr/>
          <a:lstStyle/>
          <a:p>
            <a:r>
              <a:rPr lang="sv-SE" noProof="0"/>
              <a:t>Skriv en rubrik för tillgänglighetsanpassning</a:t>
            </a:r>
          </a:p>
        </p:txBody>
      </p:sp>
    </p:spTree>
    <p:extLst>
      <p:ext uri="{BB962C8B-B14F-4D97-AF65-F5344CB8AC3E}">
        <p14:creationId xmlns:p14="http://schemas.microsoft.com/office/powerpoint/2010/main" val="35342481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Profilerande Startsida 8">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2" name="Bildobjekt 9">
            <a:extLst>
              <a:ext uri="{FF2B5EF4-FFF2-40B4-BE49-F238E27FC236}">
                <a16:creationId xmlns:a16="http://schemas.microsoft.com/office/drawing/2014/main" id="{3BE37880-747C-4A43-B548-C4C797791372}"/>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54025" y="244079"/>
            <a:ext cx="2992438" cy="75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395339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slideLayout" Target="../slideLayouts/slideLayout22.xml"/><Relationship Id="rId7" Type="http://schemas.openxmlformats.org/officeDocument/2006/relationships/theme" Target="../theme/theme2.xml"/><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5" Type="http://schemas.openxmlformats.org/officeDocument/2006/relationships/slideLayout" Target="../slideLayouts/slideLayout24.xml"/><Relationship Id="rId4" Type="http://schemas.openxmlformats.org/officeDocument/2006/relationships/slideLayout" Target="../slideLayouts/slideLayout23.xml"/><Relationship Id="rId9" Type="http://schemas.openxmlformats.org/officeDocument/2006/relationships/image" Target="../media/image14.emf"/></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3.xml"/><Relationship Id="rId13" Type="http://schemas.openxmlformats.org/officeDocument/2006/relationships/slideLayout" Target="../slideLayouts/slideLayout38.xml"/><Relationship Id="rId18" Type="http://schemas.openxmlformats.org/officeDocument/2006/relationships/slideLayout" Target="../slideLayouts/slideLayout43.xml"/><Relationship Id="rId3" Type="http://schemas.openxmlformats.org/officeDocument/2006/relationships/slideLayout" Target="../slideLayouts/slideLayout28.xml"/><Relationship Id="rId21" Type="http://schemas.openxmlformats.org/officeDocument/2006/relationships/image" Target="../media/image1.png"/><Relationship Id="rId7" Type="http://schemas.openxmlformats.org/officeDocument/2006/relationships/slideLayout" Target="../slideLayouts/slideLayout32.xml"/><Relationship Id="rId12" Type="http://schemas.openxmlformats.org/officeDocument/2006/relationships/slideLayout" Target="../slideLayouts/slideLayout37.xml"/><Relationship Id="rId17" Type="http://schemas.openxmlformats.org/officeDocument/2006/relationships/slideLayout" Target="../slideLayouts/slideLayout42.xml"/><Relationship Id="rId2" Type="http://schemas.openxmlformats.org/officeDocument/2006/relationships/slideLayout" Target="../slideLayouts/slideLayout27.xml"/><Relationship Id="rId16" Type="http://schemas.openxmlformats.org/officeDocument/2006/relationships/slideLayout" Target="../slideLayouts/slideLayout41.xml"/><Relationship Id="rId20" Type="http://schemas.openxmlformats.org/officeDocument/2006/relationships/theme" Target="../theme/theme3.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5" Type="http://schemas.openxmlformats.org/officeDocument/2006/relationships/slideLayout" Target="../slideLayouts/slideLayout30.xml"/><Relationship Id="rId15" Type="http://schemas.openxmlformats.org/officeDocument/2006/relationships/slideLayout" Target="../slideLayouts/slideLayout40.xml"/><Relationship Id="rId10" Type="http://schemas.openxmlformats.org/officeDocument/2006/relationships/slideLayout" Target="../slideLayouts/slideLayout35.xml"/><Relationship Id="rId19" Type="http://schemas.openxmlformats.org/officeDocument/2006/relationships/slideLayout" Target="../slideLayouts/slideLayout44.xml"/><Relationship Id="rId4" Type="http://schemas.openxmlformats.org/officeDocument/2006/relationships/slideLayout" Target="../slideLayouts/slideLayout29.xml"/><Relationship Id="rId9" Type="http://schemas.openxmlformats.org/officeDocument/2006/relationships/slideLayout" Target="../slideLayouts/slideLayout34.xml"/><Relationship Id="rId14" Type="http://schemas.openxmlformats.org/officeDocument/2006/relationships/slideLayout" Target="../slideLayouts/slideLayout39.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4.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theme" Target="../theme/theme5.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73.xml"/><Relationship Id="rId3" Type="http://schemas.openxmlformats.org/officeDocument/2006/relationships/slideLayout" Target="../slideLayouts/slideLayout68.xml"/><Relationship Id="rId7" Type="http://schemas.openxmlformats.org/officeDocument/2006/relationships/slideLayout" Target="../slideLayouts/slideLayout72.xml"/><Relationship Id="rId12" Type="http://schemas.openxmlformats.org/officeDocument/2006/relationships/theme" Target="../theme/theme6.xml"/><Relationship Id="rId2" Type="http://schemas.openxmlformats.org/officeDocument/2006/relationships/slideLayout" Target="../slideLayouts/slideLayout67.xml"/><Relationship Id="rId1" Type="http://schemas.openxmlformats.org/officeDocument/2006/relationships/slideLayout" Target="../slideLayouts/slideLayout66.xml"/><Relationship Id="rId6" Type="http://schemas.openxmlformats.org/officeDocument/2006/relationships/slideLayout" Target="../slideLayouts/slideLayout71.xml"/><Relationship Id="rId11" Type="http://schemas.openxmlformats.org/officeDocument/2006/relationships/slideLayout" Target="../slideLayouts/slideLayout76.xml"/><Relationship Id="rId5" Type="http://schemas.openxmlformats.org/officeDocument/2006/relationships/slideLayout" Target="../slideLayouts/slideLayout70.xml"/><Relationship Id="rId10" Type="http://schemas.openxmlformats.org/officeDocument/2006/relationships/slideLayout" Target="../slideLayouts/slideLayout75.xml"/><Relationship Id="rId4" Type="http://schemas.openxmlformats.org/officeDocument/2006/relationships/slideLayout" Target="../slideLayouts/slideLayout69.xml"/><Relationship Id="rId9" Type="http://schemas.openxmlformats.org/officeDocument/2006/relationships/slideLayout" Target="../slideLayouts/slideLayout7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84.xml"/><Relationship Id="rId3" Type="http://schemas.openxmlformats.org/officeDocument/2006/relationships/slideLayout" Target="../slideLayouts/slideLayout79.xml"/><Relationship Id="rId7" Type="http://schemas.openxmlformats.org/officeDocument/2006/relationships/slideLayout" Target="../slideLayouts/slideLayout83.xml"/><Relationship Id="rId2" Type="http://schemas.openxmlformats.org/officeDocument/2006/relationships/slideLayout" Target="../slideLayouts/slideLayout78.xml"/><Relationship Id="rId1" Type="http://schemas.openxmlformats.org/officeDocument/2006/relationships/slideLayout" Target="../slideLayouts/slideLayout77.xml"/><Relationship Id="rId6" Type="http://schemas.openxmlformats.org/officeDocument/2006/relationships/slideLayout" Target="../slideLayouts/slideLayout82.xml"/><Relationship Id="rId11" Type="http://schemas.openxmlformats.org/officeDocument/2006/relationships/theme" Target="../theme/theme7.xml"/><Relationship Id="rId5" Type="http://schemas.openxmlformats.org/officeDocument/2006/relationships/slideLayout" Target="../slideLayouts/slideLayout81.xml"/><Relationship Id="rId10" Type="http://schemas.openxmlformats.org/officeDocument/2006/relationships/slideLayout" Target="../slideLayouts/slideLayout86.xml"/><Relationship Id="rId4" Type="http://schemas.openxmlformats.org/officeDocument/2006/relationships/slideLayout" Target="../slideLayouts/slideLayout80.xml"/><Relationship Id="rId9" Type="http://schemas.openxmlformats.org/officeDocument/2006/relationships/slideLayout" Target="../slideLayouts/slideLayout8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Platshållare för rubrik 1">
            <a:extLst>
              <a:ext uri="{FF2B5EF4-FFF2-40B4-BE49-F238E27FC236}">
                <a16:creationId xmlns:a16="http://schemas.microsoft.com/office/drawing/2014/main" id="{EF48C8E1-D6CE-49B7-BBD4-DF3E3F4B2822}"/>
              </a:ext>
            </a:extLst>
          </p:cNvPr>
          <p:cNvSpPr>
            <a:spLocks noGrp="1"/>
          </p:cNvSpPr>
          <p:nvPr>
            <p:ph type="title"/>
          </p:nvPr>
        </p:nvSpPr>
        <p:spPr bwMode="auto">
          <a:xfrm>
            <a:off x="712788" y="328613"/>
            <a:ext cx="6380162" cy="683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b" anchorCtr="0" compatLnSpc="1">
            <a:prstTxWarp prst="textNoShape">
              <a:avLst/>
            </a:prstTxWarp>
          </a:bodyPr>
          <a:lstStyle/>
          <a:p>
            <a:pPr lvl="0"/>
            <a:r>
              <a:rPr lang="sv-SE" altLang="sv-SE"/>
              <a:t>Klicka här för att ändra format</a:t>
            </a:r>
          </a:p>
        </p:txBody>
      </p:sp>
      <p:sp>
        <p:nvSpPr>
          <p:cNvPr id="3" name="Platshållare för text 2">
            <a:extLst>
              <a:ext uri="{FF2B5EF4-FFF2-40B4-BE49-F238E27FC236}">
                <a16:creationId xmlns:a16="http://schemas.microsoft.com/office/drawing/2014/main" id="{286C6B04-3C99-439A-8BD4-440827DAF9DB}"/>
              </a:ext>
            </a:extLst>
          </p:cNvPr>
          <p:cNvSpPr>
            <a:spLocks noGrp="1"/>
          </p:cNvSpPr>
          <p:nvPr>
            <p:ph type="body" idx="1"/>
          </p:nvPr>
        </p:nvSpPr>
        <p:spPr>
          <a:xfrm>
            <a:off x="712788" y="1275160"/>
            <a:ext cx="7747000" cy="2755106"/>
          </a:xfrm>
          <a:prstGeom prst="rect">
            <a:avLst/>
          </a:prstGeom>
        </p:spPr>
        <p:txBody>
          <a:bodyPr vert="horz" lIns="0" tIns="0" rIns="0" bIns="0" rtlCol="0">
            <a:no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a:p>
            <a:pPr lvl="5"/>
            <a:r>
              <a:rPr lang="sv-SE"/>
              <a:t>6</a:t>
            </a:r>
          </a:p>
          <a:p>
            <a:pPr lvl="6"/>
            <a:r>
              <a:rPr lang="sv-SE"/>
              <a:t>7</a:t>
            </a:r>
          </a:p>
          <a:p>
            <a:pPr lvl="7"/>
            <a:r>
              <a:rPr lang="sv-SE"/>
              <a:t>8</a:t>
            </a:r>
          </a:p>
          <a:p>
            <a:pPr lvl="8"/>
            <a:r>
              <a:rPr lang="sv-SE"/>
              <a:t>9</a:t>
            </a:r>
          </a:p>
        </p:txBody>
      </p:sp>
      <p:sp>
        <p:nvSpPr>
          <p:cNvPr id="6" name="Platshållare för bildnummer 5">
            <a:extLst>
              <a:ext uri="{FF2B5EF4-FFF2-40B4-BE49-F238E27FC236}">
                <a16:creationId xmlns:a16="http://schemas.microsoft.com/office/drawing/2014/main" id="{4132D370-E2D5-4DA9-966B-0DF820EA6E1A}"/>
              </a:ext>
            </a:extLst>
          </p:cNvPr>
          <p:cNvSpPr>
            <a:spLocks noGrp="1"/>
          </p:cNvSpPr>
          <p:nvPr>
            <p:ph type="sldNum" sz="quarter" idx="4"/>
          </p:nvPr>
        </p:nvSpPr>
        <p:spPr>
          <a:xfrm>
            <a:off x="711201" y="4752976"/>
            <a:ext cx="301625" cy="135731"/>
          </a:xfrm>
          <a:prstGeom prst="rect">
            <a:avLst/>
          </a:prstGeom>
        </p:spPr>
        <p:txBody>
          <a:bodyPr vert="horz" lIns="0" tIns="0" rIns="0" bIns="0" rtlCol="0" anchor="b">
            <a:noAutofit/>
          </a:bodyPr>
          <a:lstStyle>
            <a:lvl1pPr algn="r" eaLnBrk="1" fontAlgn="auto" hangingPunct="1">
              <a:spcBef>
                <a:spcPts val="0"/>
              </a:spcBef>
              <a:spcAft>
                <a:spcPts val="0"/>
              </a:spcAft>
              <a:defRPr sz="675">
                <a:solidFill>
                  <a:schemeClr val="tx1"/>
                </a:solidFill>
                <a:latin typeface="+mn-lt"/>
              </a:defRPr>
            </a:lvl1pPr>
          </a:lstStyle>
          <a:p>
            <a:pPr>
              <a:defRPr/>
            </a:pPr>
            <a:fld id="{A7BC8FF2-CBBF-4C8A-914B-F3DC88884DEC}" type="slidenum">
              <a:rPr lang="sv-SE"/>
              <a:pPr>
                <a:defRPr/>
              </a:pPr>
              <a:t>‹#›</a:t>
            </a:fld>
            <a:endParaRPr lang="sv-SE"/>
          </a:p>
        </p:txBody>
      </p:sp>
      <p:sp>
        <p:nvSpPr>
          <p:cNvPr id="4" name="Platshållare för datum 3">
            <a:extLst>
              <a:ext uri="{FF2B5EF4-FFF2-40B4-BE49-F238E27FC236}">
                <a16:creationId xmlns:a16="http://schemas.microsoft.com/office/drawing/2014/main" id="{CE3E04C9-490D-45BD-8128-23707473E52D}"/>
              </a:ext>
            </a:extLst>
          </p:cNvPr>
          <p:cNvSpPr>
            <a:spLocks noGrp="1"/>
          </p:cNvSpPr>
          <p:nvPr>
            <p:ph type="dt" sz="half" idx="2"/>
          </p:nvPr>
        </p:nvSpPr>
        <p:spPr>
          <a:xfrm>
            <a:off x="1079501" y="4754167"/>
            <a:ext cx="784225" cy="134540"/>
          </a:xfrm>
          <a:prstGeom prst="rect">
            <a:avLst/>
          </a:prstGeom>
        </p:spPr>
        <p:txBody>
          <a:bodyPr vert="horz" lIns="0" tIns="0" rIns="0" bIns="0" rtlCol="0" anchor="b">
            <a:noAutofit/>
          </a:bodyPr>
          <a:lstStyle>
            <a:lvl1pPr algn="l" eaLnBrk="1" fontAlgn="auto" hangingPunct="1">
              <a:spcBef>
                <a:spcPts val="0"/>
              </a:spcBef>
              <a:spcAft>
                <a:spcPts val="0"/>
              </a:spcAft>
              <a:defRPr sz="675">
                <a:solidFill>
                  <a:schemeClr val="tx1"/>
                </a:solidFill>
                <a:latin typeface="+mn-lt"/>
              </a:defRPr>
            </a:lvl1pPr>
          </a:lstStyle>
          <a:p>
            <a:pPr>
              <a:defRPr/>
            </a:pPr>
            <a:fld id="{3C30375C-5843-4F0F-8EBC-D0D028FDEDBB}" type="datetime1">
              <a:rPr lang="sv-SE"/>
              <a:pPr>
                <a:defRPr/>
              </a:pPr>
              <a:t>2025-02-11</a:t>
            </a:fld>
            <a:endParaRPr lang="sv-SE"/>
          </a:p>
        </p:txBody>
      </p:sp>
      <p:sp>
        <p:nvSpPr>
          <p:cNvPr id="5" name="Platshållare för sidfot 4">
            <a:extLst>
              <a:ext uri="{FF2B5EF4-FFF2-40B4-BE49-F238E27FC236}">
                <a16:creationId xmlns:a16="http://schemas.microsoft.com/office/drawing/2014/main" id="{704DE431-C621-44C6-BAE6-8E91780AF0BA}"/>
              </a:ext>
            </a:extLst>
          </p:cNvPr>
          <p:cNvSpPr>
            <a:spLocks noGrp="1"/>
          </p:cNvSpPr>
          <p:nvPr>
            <p:ph type="ftr" sz="quarter" idx="3"/>
          </p:nvPr>
        </p:nvSpPr>
        <p:spPr>
          <a:xfrm>
            <a:off x="2660650" y="4754167"/>
            <a:ext cx="3822700" cy="134540"/>
          </a:xfrm>
          <a:prstGeom prst="rect">
            <a:avLst/>
          </a:prstGeom>
        </p:spPr>
        <p:txBody>
          <a:bodyPr vert="horz" lIns="0" tIns="0" rIns="0" bIns="0" rtlCol="0" anchor="b">
            <a:noAutofit/>
          </a:bodyPr>
          <a:lstStyle>
            <a:lvl1pPr algn="ctr" eaLnBrk="1" fontAlgn="auto" hangingPunct="1">
              <a:spcBef>
                <a:spcPts val="0"/>
              </a:spcBef>
              <a:spcAft>
                <a:spcPts val="0"/>
              </a:spcAft>
              <a:defRPr sz="900">
                <a:solidFill>
                  <a:schemeClr val="tx1"/>
                </a:solidFill>
                <a:latin typeface="+mn-lt"/>
              </a:defRPr>
            </a:lvl1pPr>
          </a:lstStyle>
          <a:p>
            <a:pPr>
              <a:defRPr/>
            </a:pPr>
            <a:endParaRPr lang="sv-SE"/>
          </a:p>
        </p:txBody>
      </p:sp>
      <p:sp>
        <p:nvSpPr>
          <p:cNvPr id="1031" name="textruta 7">
            <a:extLst>
              <a:ext uri="{FF2B5EF4-FFF2-40B4-BE49-F238E27FC236}">
                <a16:creationId xmlns:a16="http://schemas.microsoft.com/office/drawing/2014/main" id="{58A91F22-5E4B-4391-A94E-421109CA7DCC}"/>
              </a:ext>
            </a:extLst>
          </p:cNvPr>
          <p:cNvSpPr txBox="1">
            <a:spLocks noChangeArrowheads="1"/>
          </p:cNvSpPr>
          <p:nvPr/>
        </p:nvSpPr>
        <p:spPr bwMode="auto">
          <a:xfrm>
            <a:off x="935038" y="4752975"/>
            <a:ext cx="144462" cy="196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fontAlgn="base">
              <a:spcBef>
                <a:spcPct val="0"/>
              </a:spcBef>
              <a:spcAft>
                <a:spcPct val="0"/>
              </a:spcAft>
              <a:defRPr>
                <a:solidFill>
                  <a:schemeClr val="tx1"/>
                </a:solidFill>
                <a:latin typeface="Tahoma" panose="020B0604030504040204" pitchFamily="34" charset="0"/>
              </a:defRPr>
            </a:lvl6pPr>
            <a:lvl7pPr marL="2971800" indent="-228600" fontAlgn="base">
              <a:spcBef>
                <a:spcPct val="0"/>
              </a:spcBef>
              <a:spcAft>
                <a:spcPct val="0"/>
              </a:spcAft>
              <a:defRPr>
                <a:solidFill>
                  <a:schemeClr val="tx1"/>
                </a:solidFill>
                <a:latin typeface="Tahoma" panose="020B0604030504040204" pitchFamily="34" charset="0"/>
              </a:defRPr>
            </a:lvl7pPr>
            <a:lvl8pPr marL="3429000" indent="-228600" fontAlgn="base">
              <a:spcBef>
                <a:spcPct val="0"/>
              </a:spcBef>
              <a:spcAft>
                <a:spcPct val="0"/>
              </a:spcAft>
              <a:defRPr>
                <a:solidFill>
                  <a:schemeClr val="tx1"/>
                </a:solidFill>
                <a:latin typeface="Tahoma" panose="020B0604030504040204" pitchFamily="34" charset="0"/>
              </a:defRPr>
            </a:lvl8pPr>
            <a:lvl9pPr marL="3886200" indent="-228600" fontAlgn="base">
              <a:spcBef>
                <a:spcPct val="0"/>
              </a:spcBef>
              <a:spcAft>
                <a:spcPct val="0"/>
              </a:spcAft>
              <a:defRPr>
                <a:solidFill>
                  <a:schemeClr val="tx1"/>
                </a:solidFill>
                <a:latin typeface="Tahoma" panose="020B0604030504040204" pitchFamily="34" charset="0"/>
              </a:defRPr>
            </a:lvl9pPr>
          </a:lstStyle>
          <a:p>
            <a:pPr eaLnBrk="1" hangingPunct="1">
              <a:defRPr/>
            </a:pPr>
            <a:r>
              <a:rPr lang="sv-SE" altLang="sv-SE" sz="675"/>
              <a:t>.</a:t>
            </a:r>
          </a:p>
        </p:txBody>
      </p:sp>
      <p:pic>
        <p:nvPicPr>
          <p:cNvPr id="1032" name="Bildobjekt 8">
            <a:extLst>
              <a:ext uri="{FF2B5EF4-FFF2-40B4-BE49-F238E27FC236}">
                <a16:creationId xmlns:a16="http://schemas.microsoft.com/office/drawing/2014/main" id="{5C354B42-3970-4832-BC5F-7B66A992D111}"/>
              </a:ext>
            </a:extLst>
          </p:cNvPr>
          <p:cNvPicPr>
            <a:picLocks noChangeAspect="1"/>
          </p:cNvPicPr>
          <p:nvPr/>
        </p:nvPicPr>
        <p:blipFill>
          <a:blip r:embed="rId21" cstate="print">
            <a:extLst>
              <a:ext uri="{28A0092B-C50C-407E-A947-70E740481C1C}">
                <a14:useLocalDpi xmlns:a14="http://schemas.microsoft.com/office/drawing/2010/main" val="0"/>
              </a:ext>
            </a:extLst>
          </a:blip>
          <a:srcRect/>
          <a:stretch>
            <a:fillRect/>
          </a:stretch>
        </p:blipFill>
        <p:spPr bwMode="auto">
          <a:xfrm>
            <a:off x="6831014" y="4464844"/>
            <a:ext cx="1628775" cy="40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3" name="textruta 6">
            <a:extLst>
              <a:ext uri="{FF2B5EF4-FFF2-40B4-BE49-F238E27FC236}">
                <a16:creationId xmlns:a16="http://schemas.microsoft.com/office/drawing/2014/main" id="{5199590C-B820-42E1-AA2C-AA3207BCAAAE}"/>
              </a:ext>
            </a:extLst>
          </p:cNvPr>
          <p:cNvSpPr txBox="1">
            <a:spLocks noChangeArrowheads="1"/>
          </p:cNvSpPr>
          <p:nvPr/>
        </p:nvSpPr>
        <p:spPr bwMode="auto">
          <a:xfrm>
            <a:off x="704850" y="4786313"/>
            <a:ext cx="115416" cy="10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fontAlgn="base">
              <a:spcBef>
                <a:spcPct val="0"/>
              </a:spcBef>
              <a:spcAft>
                <a:spcPct val="0"/>
              </a:spcAft>
              <a:defRPr>
                <a:solidFill>
                  <a:schemeClr val="tx1"/>
                </a:solidFill>
                <a:latin typeface="Tahoma" panose="020B0604030504040204" pitchFamily="34" charset="0"/>
              </a:defRPr>
            </a:lvl6pPr>
            <a:lvl7pPr marL="2971800" indent="-228600" fontAlgn="base">
              <a:spcBef>
                <a:spcPct val="0"/>
              </a:spcBef>
              <a:spcAft>
                <a:spcPct val="0"/>
              </a:spcAft>
              <a:defRPr>
                <a:solidFill>
                  <a:schemeClr val="tx1"/>
                </a:solidFill>
                <a:latin typeface="Tahoma" panose="020B0604030504040204" pitchFamily="34" charset="0"/>
              </a:defRPr>
            </a:lvl7pPr>
            <a:lvl8pPr marL="3429000" indent="-228600" fontAlgn="base">
              <a:spcBef>
                <a:spcPct val="0"/>
              </a:spcBef>
              <a:spcAft>
                <a:spcPct val="0"/>
              </a:spcAft>
              <a:defRPr>
                <a:solidFill>
                  <a:schemeClr val="tx1"/>
                </a:solidFill>
                <a:latin typeface="Tahoma" panose="020B0604030504040204" pitchFamily="34" charset="0"/>
              </a:defRPr>
            </a:lvl8pPr>
            <a:lvl9pPr marL="3886200" indent="-228600" fontAlgn="base">
              <a:spcBef>
                <a:spcPct val="0"/>
              </a:spcBef>
              <a:spcAft>
                <a:spcPct val="0"/>
              </a:spcAft>
              <a:defRPr>
                <a:solidFill>
                  <a:schemeClr val="tx1"/>
                </a:solidFill>
                <a:latin typeface="Tahoma" panose="020B0604030504040204" pitchFamily="34" charset="0"/>
              </a:defRPr>
            </a:lvl9pPr>
          </a:lstStyle>
          <a:p>
            <a:pPr eaLnBrk="1" hangingPunct="1">
              <a:defRPr/>
            </a:pPr>
            <a:r>
              <a:rPr lang="sv-SE" altLang="sv-SE" sz="675"/>
              <a:t>Sid</a:t>
            </a:r>
          </a:p>
        </p:txBody>
      </p:sp>
    </p:spTree>
    <p:extLst>
      <p:ext uri="{BB962C8B-B14F-4D97-AF65-F5344CB8AC3E}">
        <p14:creationId xmlns:p14="http://schemas.microsoft.com/office/powerpoint/2010/main" val="1090414479"/>
      </p:ext>
    </p:extLst>
  </p:cSld>
  <p:clrMap bg1="lt1" tx1="dk1" bg2="lt2" tx2="dk2" accent1="accent1" accent2="accent2" accent3="accent3" accent4="accent4" accent5="accent5" accent6="accent6" hlink="hlink" folHlink="folHlink"/>
  <p:sldLayoutIdLst>
    <p:sldLayoutId id="2147483734" r:id="rId1"/>
    <p:sldLayoutId id="2147483735" r:id="rId2"/>
    <p:sldLayoutId id="2147483736" r:id="rId3"/>
    <p:sldLayoutId id="2147483737" r:id="rId4"/>
    <p:sldLayoutId id="2147483738" r:id="rId5"/>
    <p:sldLayoutId id="2147483739" r:id="rId6"/>
    <p:sldLayoutId id="2147483740" r:id="rId7"/>
    <p:sldLayoutId id="2147483741" r:id="rId8"/>
    <p:sldLayoutId id="2147483742" r:id="rId9"/>
    <p:sldLayoutId id="2147483743" r:id="rId10"/>
    <p:sldLayoutId id="2147483744" r:id="rId11"/>
    <p:sldLayoutId id="2147483745" r:id="rId12"/>
    <p:sldLayoutId id="2147483746" r:id="rId13"/>
    <p:sldLayoutId id="2147483747" r:id="rId14"/>
    <p:sldLayoutId id="2147483748" r:id="rId15"/>
    <p:sldLayoutId id="2147483749" r:id="rId16"/>
    <p:sldLayoutId id="2147483750" r:id="rId17"/>
    <p:sldLayoutId id="2147483751" r:id="rId18"/>
    <p:sldLayoutId id="2147483752" r:id="rId19"/>
  </p:sldLayoutIdLst>
  <p:hf hdr="0" ftr="0"/>
  <p:txStyles>
    <p:titleStyle>
      <a:lvl1pPr algn="l" rtl="0" eaLnBrk="0" fontAlgn="base" hangingPunct="0">
        <a:lnSpc>
          <a:spcPts val="2550"/>
        </a:lnSpc>
        <a:spcBef>
          <a:spcPct val="0"/>
        </a:spcBef>
        <a:spcAft>
          <a:spcPct val="0"/>
        </a:spcAft>
        <a:defRPr sz="2250" b="1" kern="1200">
          <a:solidFill>
            <a:schemeClr val="tx1"/>
          </a:solidFill>
          <a:latin typeface="+mj-lt"/>
          <a:ea typeface="+mj-ea"/>
          <a:cs typeface="+mj-cs"/>
        </a:defRPr>
      </a:lvl1pPr>
      <a:lvl2pPr algn="l" rtl="0" eaLnBrk="0" fontAlgn="base" hangingPunct="0">
        <a:lnSpc>
          <a:spcPts val="2550"/>
        </a:lnSpc>
        <a:spcBef>
          <a:spcPct val="0"/>
        </a:spcBef>
        <a:spcAft>
          <a:spcPct val="0"/>
        </a:spcAft>
        <a:defRPr sz="2250" b="1">
          <a:solidFill>
            <a:schemeClr val="tx1"/>
          </a:solidFill>
          <a:latin typeface="Tahoma" panose="020B0604030504040204" pitchFamily="34" charset="0"/>
        </a:defRPr>
      </a:lvl2pPr>
      <a:lvl3pPr algn="l" rtl="0" eaLnBrk="0" fontAlgn="base" hangingPunct="0">
        <a:lnSpc>
          <a:spcPts val="2550"/>
        </a:lnSpc>
        <a:spcBef>
          <a:spcPct val="0"/>
        </a:spcBef>
        <a:spcAft>
          <a:spcPct val="0"/>
        </a:spcAft>
        <a:defRPr sz="2250" b="1">
          <a:solidFill>
            <a:schemeClr val="tx1"/>
          </a:solidFill>
          <a:latin typeface="Tahoma" panose="020B0604030504040204" pitchFamily="34" charset="0"/>
        </a:defRPr>
      </a:lvl3pPr>
      <a:lvl4pPr algn="l" rtl="0" eaLnBrk="0" fontAlgn="base" hangingPunct="0">
        <a:lnSpc>
          <a:spcPts val="2550"/>
        </a:lnSpc>
        <a:spcBef>
          <a:spcPct val="0"/>
        </a:spcBef>
        <a:spcAft>
          <a:spcPct val="0"/>
        </a:spcAft>
        <a:defRPr sz="2250" b="1">
          <a:solidFill>
            <a:schemeClr val="tx1"/>
          </a:solidFill>
          <a:latin typeface="Tahoma" panose="020B0604030504040204" pitchFamily="34" charset="0"/>
        </a:defRPr>
      </a:lvl4pPr>
      <a:lvl5pPr algn="l" rtl="0" eaLnBrk="0" fontAlgn="base" hangingPunct="0">
        <a:lnSpc>
          <a:spcPts val="2550"/>
        </a:lnSpc>
        <a:spcBef>
          <a:spcPct val="0"/>
        </a:spcBef>
        <a:spcAft>
          <a:spcPct val="0"/>
        </a:spcAft>
        <a:defRPr sz="2250" b="1">
          <a:solidFill>
            <a:schemeClr val="tx1"/>
          </a:solidFill>
          <a:latin typeface="Tahoma" panose="020B0604030504040204" pitchFamily="34" charset="0"/>
        </a:defRPr>
      </a:lvl5pPr>
      <a:lvl6pPr marL="342900" algn="l" rtl="0" fontAlgn="base">
        <a:lnSpc>
          <a:spcPts val="2550"/>
        </a:lnSpc>
        <a:spcBef>
          <a:spcPct val="0"/>
        </a:spcBef>
        <a:spcAft>
          <a:spcPct val="0"/>
        </a:spcAft>
        <a:defRPr sz="2250" b="1">
          <a:solidFill>
            <a:schemeClr val="tx1"/>
          </a:solidFill>
          <a:latin typeface="Tahoma" panose="020B0604030504040204" pitchFamily="34" charset="0"/>
        </a:defRPr>
      </a:lvl6pPr>
      <a:lvl7pPr marL="685800" algn="l" rtl="0" fontAlgn="base">
        <a:lnSpc>
          <a:spcPts val="2550"/>
        </a:lnSpc>
        <a:spcBef>
          <a:spcPct val="0"/>
        </a:spcBef>
        <a:spcAft>
          <a:spcPct val="0"/>
        </a:spcAft>
        <a:defRPr sz="2250" b="1">
          <a:solidFill>
            <a:schemeClr val="tx1"/>
          </a:solidFill>
          <a:latin typeface="Tahoma" panose="020B0604030504040204" pitchFamily="34" charset="0"/>
        </a:defRPr>
      </a:lvl7pPr>
      <a:lvl8pPr marL="1028700" algn="l" rtl="0" fontAlgn="base">
        <a:lnSpc>
          <a:spcPts val="2550"/>
        </a:lnSpc>
        <a:spcBef>
          <a:spcPct val="0"/>
        </a:spcBef>
        <a:spcAft>
          <a:spcPct val="0"/>
        </a:spcAft>
        <a:defRPr sz="2250" b="1">
          <a:solidFill>
            <a:schemeClr val="tx1"/>
          </a:solidFill>
          <a:latin typeface="Tahoma" panose="020B0604030504040204" pitchFamily="34" charset="0"/>
        </a:defRPr>
      </a:lvl8pPr>
      <a:lvl9pPr marL="1371600" algn="l" rtl="0" fontAlgn="base">
        <a:lnSpc>
          <a:spcPts val="2550"/>
        </a:lnSpc>
        <a:spcBef>
          <a:spcPct val="0"/>
        </a:spcBef>
        <a:spcAft>
          <a:spcPct val="0"/>
        </a:spcAft>
        <a:defRPr sz="2250" b="1">
          <a:solidFill>
            <a:schemeClr val="tx1"/>
          </a:solidFill>
          <a:latin typeface="Tahoma" panose="020B0604030504040204" pitchFamily="34" charset="0"/>
        </a:defRPr>
      </a:lvl9pPr>
    </p:titleStyle>
    <p:bodyStyle>
      <a:lvl1pPr marL="134541" indent="-134541" algn="l" rtl="0" eaLnBrk="0" fontAlgn="base" hangingPunct="0">
        <a:lnSpc>
          <a:spcPts val="1725"/>
        </a:lnSpc>
        <a:spcBef>
          <a:spcPts val="1050"/>
        </a:spcBef>
        <a:spcAft>
          <a:spcPct val="0"/>
        </a:spcAft>
        <a:buFont typeface="Tahoma" panose="020B0604030504040204" pitchFamily="34" charset="0"/>
        <a:buChar char="•"/>
        <a:defRPr sz="1500" kern="1200">
          <a:solidFill>
            <a:schemeClr val="tx1"/>
          </a:solidFill>
          <a:latin typeface="+mn-lt"/>
          <a:ea typeface="+mn-ea"/>
          <a:cs typeface="+mn-cs"/>
        </a:defRPr>
      </a:lvl1pPr>
      <a:lvl2pPr marL="269081" indent="-134541" algn="l" rtl="0" eaLnBrk="0" fontAlgn="base" hangingPunct="0">
        <a:lnSpc>
          <a:spcPts val="1725"/>
        </a:lnSpc>
        <a:spcBef>
          <a:spcPct val="0"/>
        </a:spcBef>
        <a:spcAft>
          <a:spcPct val="0"/>
        </a:spcAft>
        <a:buFont typeface="Arial" panose="020B0604020202020204" pitchFamily="34" charset="0"/>
        <a:buChar char="–"/>
        <a:defRPr sz="1275" kern="1200">
          <a:solidFill>
            <a:schemeClr val="tx1"/>
          </a:solidFill>
          <a:latin typeface="+mn-lt"/>
          <a:ea typeface="+mn-ea"/>
          <a:cs typeface="+mn-cs"/>
        </a:defRPr>
      </a:lvl2pPr>
      <a:lvl3pPr marL="404813" indent="-134541" algn="l" rtl="0" eaLnBrk="0" fontAlgn="base" hangingPunct="0">
        <a:lnSpc>
          <a:spcPts val="1725"/>
        </a:lnSpc>
        <a:spcBef>
          <a:spcPct val="0"/>
        </a:spcBef>
        <a:spcAft>
          <a:spcPct val="0"/>
        </a:spcAft>
        <a:buFont typeface="Tahoma" panose="020B0604030504040204" pitchFamily="34" charset="0"/>
        <a:buChar char="–"/>
        <a:defRPr sz="1125" kern="1200">
          <a:solidFill>
            <a:schemeClr val="tx1"/>
          </a:solidFill>
          <a:latin typeface="+mn-lt"/>
          <a:ea typeface="+mn-ea"/>
          <a:cs typeface="+mn-cs"/>
        </a:defRPr>
      </a:lvl3pPr>
      <a:lvl4pPr marL="539354" indent="-134541" algn="l" rtl="0" eaLnBrk="0" fontAlgn="base" hangingPunct="0">
        <a:lnSpc>
          <a:spcPts val="1725"/>
        </a:lnSpc>
        <a:spcBef>
          <a:spcPct val="0"/>
        </a:spcBef>
        <a:spcAft>
          <a:spcPct val="0"/>
        </a:spcAft>
        <a:buFont typeface="Tahoma" panose="020B0604030504040204" pitchFamily="34" charset="0"/>
        <a:buChar char="–"/>
        <a:defRPr sz="1125" kern="1200">
          <a:solidFill>
            <a:schemeClr val="tx1"/>
          </a:solidFill>
          <a:latin typeface="+mn-lt"/>
          <a:ea typeface="+mn-ea"/>
          <a:cs typeface="+mn-cs"/>
        </a:defRPr>
      </a:lvl4pPr>
      <a:lvl5pPr marL="673894" indent="-134541" algn="l" rtl="0" eaLnBrk="0" fontAlgn="base" hangingPunct="0">
        <a:lnSpc>
          <a:spcPts val="1725"/>
        </a:lnSpc>
        <a:spcBef>
          <a:spcPct val="0"/>
        </a:spcBef>
        <a:spcAft>
          <a:spcPct val="0"/>
        </a:spcAft>
        <a:buFont typeface="Tahoma" panose="020B0604030504040204" pitchFamily="34" charset="0"/>
        <a:buChar char="–"/>
        <a:defRPr sz="1125" kern="1200">
          <a:solidFill>
            <a:schemeClr val="tx1"/>
          </a:solidFill>
          <a:latin typeface="+mn-lt"/>
          <a:ea typeface="+mn-ea"/>
          <a:cs typeface="+mn-cs"/>
        </a:defRPr>
      </a:lvl5pPr>
      <a:lvl6pPr marL="810000" indent="-135000" algn="l" defTabSz="685800" rtl="0" eaLnBrk="1" latinLnBrk="0" hangingPunct="1">
        <a:lnSpc>
          <a:spcPts val="1725"/>
        </a:lnSpc>
        <a:spcBef>
          <a:spcPts val="0"/>
        </a:spcBef>
        <a:buFont typeface="Tahoma" panose="020B0604030504040204" pitchFamily="34" charset="0"/>
        <a:buChar char="–"/>
        <a:tabLst/>
        <a:defRPr sz="1125" kern="1200">
          <a:solidFill>
            <a:schemeClr val="tx1"/>
          </a:solidFill>
          <a:latin typeface="+mn-lt"/>
          <a:ea typeface="+mn-ea"/>
          <a:cs typeface="+mn-cs"/>
        </a:defRPr>
      </a:lvl6pPr>
      <a:lvl7pPr marL="945000" indent="-135000" algn="l" defTabSz="685800" rtl="0" eaLnBrk="1" latinLnBrk="0" hangingPunct="1">
        <a:lnSpc>
          <a:spcPts val="1725"/>
        </a:lnSpc>
        <a:spcBef>
          <a:spcPts val="0"/>
        </a:spcBef>
        <a:buFont typeface="Tahoma" panose="020B0604030504040204" pitchFamily="34" charset="0"/>
        <a:buChar char="–"/>
        <a:tabLst/>
        <a:defRPr sz="1125" kern="1200">
          <a:solidFill>
            <a:schemeClr val="tx1"/>
          </a:solidFill>
          <a:latin typeface="+mn-lt"/>
          <a:ea typeface="+mn-ea"/>
          <a:cs typeface="+mn-cs"/>
        </a:defRPr>
      </a:lvl7pPr>
      <a:lvl8pPr marL="1080000" indent="-135000" algn="l" defTabSz="685800" rtl="0" eaLnBrk="1" latinLnBrk="0" hangingPunct="1">
        <a:lnSpc>
          <a:spcPts val="1725"/>
        </a:lnSpc>
        <a:spcBef>
          <a:spcPts val="0"/>
        </a:spcBef>
        <a:buFont typeface="Tahoma" panose="020B0604030504040204" pitchFamily="34" charset="0"/>
        <a:buChar char="–"/>
        <a:tabLst/>
        <a:defRPr sz="1125" kern="1200">
          <a:solidFill>
            <a:schemeClr val="tx1"/>
          </a:solidFill>
          <a:latin typeface="+mn-lt"/>
          <a:ea typeface="+mn-ea"/>
          <a:cs typeface="+mn-cs"/>
        </a:defRPr>
      </a:lvl8pPr>
      <a:lvl9pPr marL="1215000" indent="-135000" algn="l" defTabSz="685800" rtl="0" eaLnBrk="1" latinLnBrk="0" hangingPunct="1">
        <a:lnSpc>
          <a:spcPts val="1725"/>
        </a:lnSpc>
        <a:spcBef>
          <a:spcPts val="0"/>
        </a:spcBef>
        <a:buFont typeface="Tahoma" panose="020B0604030504040204" pitchFamily="34" charset="0"/>
        <a:buChar char="–"/>
        <a:tabLst/>
        <a:defRPr sz="1125" kern="1200">
          <a:solidFill>
            <a:schemeClr val="tx1"/>
          </a:solidFill>
          <a:latin typeface="+mn-lt"/>
          <a:ea typeface="+mn-ea"/>
          <a:cs typeface="+mn-cs"/>
        </a:defRPr>
      </a:lvl9pPr>
    </p:bodyStyle>
    <p:otherStyle>
      <a:defPPr>
        <a:defRPr lang="sv-S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8" name="Rectangle 27">
            <a:extLst>
              <a:ext uri="{FF2B5EF4-FFF2-40B4-BE49-F238E27FC236}">
                <a16:creationId xmlns:a16="http://schemas.microsoft.com/office/drawing/2014/main" id="{C1AC64F7-A033-4B34-B379-CE9403A204C6}"/>
              </a:ext>
            </a:extLst>
          </p:cNvPr>
          <p:cNvSpPr>
            <a:spLocks noChangeArrowheads="1"/>
          </p:cNvSpPr>
          <p:nvPr/>
        </p:nvSpPr>
        <p:spPr bwMode="auto">
          <a:xfrm>
            <a:off x="1" y="240227"/>
            <a:ext cx="184731" cy="248209"/>
          </a:xfrm>
          <a:prstGeom prst="rect">
            <a:avLst/>
          </a:prstGeom>
          <a:solidFill>
            <a:srgbClr val="E9E3DC"/>
          </a:solidFill>
          <a:ln>
            <a:noFill/>
          </a:ln>
          <a:effectLst/>
          <a:extLst>
            <a:ext uri="{91240B29-F687-4F45-9708-019B960494DF}">
              <a14:hiddenLine xmlns:a14="http://schemas.microsoft.com/office/drawing/2010/main" w="3175">
                <a:solidFill>
                  <a:srgbClr val="E9E3DC"/>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sv-SE" sz="1013"/>
          </a:p>
        </p:txBody>
      </p:sp>
      <p:sp>
        <p:nvSpPr>
          <p:cNvPr id="39" name="Rectangle 30">
            <a:extLst>
              <a:ext uri="{FF2B5EF4-FFF2-40B4-BE49-F238E27FC236}">
                <a16:creationId xmlns:a16="http://schemas.microsoft.com/office/drawing/2014/main" id="{EE146585-A5D4-4826-B3CA-CF758423F753}"/>
              </a:ext>
            </a:extLst>
          </p:cNvPr>
          <p:cNvSpPr>
            <a:spLocks noChangeAspect="1" noChangeArrowheads="1"/>
          </p:cNvSpPr>
          <p:nvPr/>
        </p:nvSpPr>
        <p:spPr bwMode="auto">
          <a:xfrm>
            <a:off x="8999539" y="-67549"/>
            <a:ext cx="144463" cy="248209"/>
          </a:xfrm>
          <a:prstGeom prst="rect">
            <a:avLst/>
          </a:prstGeom>
          <a:solidFill>
            <a:schemeClr val="accent4"/>
          </a:solidFill>
          <a:ln>
            <a:noFill/>
          </a:ln>
          <a:effectLst/>
        </p:spPr>
        <p:txBody>
          <a:bodyPr anchor="ctr">
            <a:spAutoFit/>
          </a:bodyPr>
          <a:lstStyle/>
          <a:p>
            <a:endParaRPr lang="sv-SE" sz="1013"/>
          </a:p>
        </p:txBody>
      </p:sp>
      <p:sp>
        <p:nvSpPr>
          <p:cNvPr id="40" name="Rectangle 31">
            <a:extLst>
              <a:ext uri="{FF2B5EF4-FFF2-40B4-BE49-F238E27FC236}">
                <a16:creationId xmlns:a16="http://schemas.microsoft.com/office/drawing/2014/main" id="{BF389CC9-A0B4-4599-A69D-72EDD0C49E70}"/>
              </a:ext>
            </a:extLst>
          </p:cNvPr>
          <p:cNvSpPr>
            <a:spLocks noChangeAspect="1" noChangeArrowheads="1"/>
          </p:cNvSpPr>
          <p:nvPr/>
        </p:nvSpPr>
        <p:spPr bwMode="auto">
          <a:xfrm>
            <a:off x="8999539" y="96757"/>
            <a:ext cx="144463" cy="248209"/>
          </a:xfrm>
          <a:prstGeom prst="rect">
            <a:avLst/>
          </a:prstGeom>
          <a:solidFill>
            <a:schemeClr val="accent4"/>
          </a:solidFill>
          <a:ln>
            <a:noFill/>
          </a:ln>
          <a:effectLst/>
        </p:spPr>
        <p:txBody>
          <a:bodyPr anchor="ctr">
            <a:spAutoFit/>
          </a:bodyPr>
          <a:lstStyle/>
          <a:p>
            <a:endParaRPr lang="sv-SE" sz="1013"/>
          </a:p>
        </p:txBody>
      </p:sp>
      <p:sp>
        <p:nvSpPr>
          <p:cNvPr id="41" name="Rectangle 32">
            <a:extLst>
              <a:ext uri="{FF2B5EF4-FFF2-40B4-BE49-F238E27FC236}">
                <a16:creationId xmlns:a16="http://schemas.microsoft.com/office/drawing/2014/main" id="{4441B04B-BC48-43F3-BE91-22158ABCCD49}"/>
              </a:ext>
            </a:extLst>
          </p:cNvPr>
          <p:cNvSpPr>
            <a:spLocks noChangeAspect="1" noChangeArrowheads="1"/>
          </p:cNvSpPr>
          <p:nvPr/>
        </p:nvSpPr>
        <p:spPr bwMode="auto">
          <a:xfrm>
            <a:off x="8999539" y="256301"/>
            <a:ext cx="144463" cy="248209"/>
          </a:xfrm>
          <a:prstGeom prst="rect">
            <a:avLst/>
          </a:prstGeom>
          <a:solidFill>
            <a:schemeClr val="accent4"/>
          </a:solidFill>
          <a:ln>
            <a:noFill/>
          </a:ln>
          <a:effectLst/>
        </p:spPr>
        <p:txBody>
          <a:bodyPr anchor="ctr">
            <a:spAutoFit/>
          </a:bodyPr>
          <a:lstStyle/>
          <a:p>
            <a:endParaRPr lang="sv-SE" sz="1013"/>
          </a:p>
        </p:txBody>
      </p:sp>
      <p:sp>
        <p:nvSpPr>
          <p:cNvPr id="42" name="Rectangle 33">
            <a:extLst>
              <a:ext uri="{FF2B5EF4-FFF2-40B4-BE49-F238E27FC236}">
                <a16:creationId xmlns:a16="http://schemas.microsoft.com/office/drawing/2014/main" id="{1A989712-6387-4E27-9ED8-DC0AE7122DE8}"/>
              </a:ext>
            </a:extLst>
          </p:cNvPr>
          <p:cNvSpPr>
            <a:spLocks noChangeAspect="1" noChangeArrowheads="1"/>
          </p:cNvSpPr>
          <p:nvPr/>
        </p:nvSpPr>
        <p:spPr bwMode="auto">
          <a:xfrm>
            <a:off x="8999539" y="415845"/>
            <a:ext cx="144463" cy="248209"/>
          </a:xfrm>
          <a:prstGeom prst="rect">
            <a:avLst/>
          </a:prstGeom>
          <a:solidFill>
            <a:schemeClr val="accent2"/>
          </a:solidFill>
          <a:ln>
            <a:noFill/>
          </a:ln>
          <a:effectLst/>
        </p:spPr>
        <p:txBody>
          <a:bodyPr anchor="ctr">
            <a:spAutoFit/>
          </a:bodyPr>
          <a:lstStyle/>
          <a:p>
            <a:endParaRPr lang="sv-SE" sz="1013"/>
          </a:p>
        </p:txBody>
      </p:sp>
      <p:sp>
        <p:nvSpPr>
          <p:cNvPr id="47" name="Rectangle 3">
            <a:extLst>
              <a:ext uri="{FF2B5EF4-FFF2-40B4-BE49-F238E27FC236}">
                <a16:creationId xmlns:a16="http://schemas.microsoft.com/office/drawing/2014/main" id="{28B34E47-8EDE-42B4-9CC4-1CB6159B8A3C}"/>
              </a:ext>
            </a:extLst>
          </p:cNvPr>
          <p:cNvSpPr>
            <a:spLocks noGrp="1" noChangeArrowheads="1"/>
          </p:cNvSpPr>
          <p:nvPr>
            <p:ph type="title"/>
          </p:nvPr>
        </p:nvSpPr>
        <p:spPr bwMode="auto">
          <a:xfrm>
            <a:off x="719138" y="809625"/>
            <a:ext cx="7700962" cy="6274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b" anchorCtr="0" compatLnSpc="1">
            <a:prstTxWarp prst="textNoShape">
              <a:avLst/>
            </a:prstTxWarp>
          </a:bodyPr>
          <a:lstStyle/>
          <a:p>
            <a:pPr lvl="0"/>
            <a:r>
              <a:rPr lang="sv-SE"/>
              <a:t>Klicka här för att ändra format</a:t>
            </a:r>
          </a:p>
        </p:txBody>
      </p:sp>
      <p:sp>
        <p:nvSpPr>
          <p:cNvPr id="49" name="Rectangle 4">
            <a:extLst>
              <a:ext uri="{FF2B5EF4-FFF2-40B4-BE49-F238E27FC236}">
                <a16:creationId xmlns:a16="http://schemas.microsoft.com/office/drawing/2014/main" id="{740B4499-8A77-4154-AF89-08F781DA3D3D}"/>
              </a:ext>
            </a:extLst>
          </p:cNvPr>
          <p:cNvSpPr>
            <a:spLocks noGrp="1" noChangeArrowheads="1"/>
          </p:cNvSpPr>
          <p:nvPr>
            <p:ph type="body" idx="1"/>
          </p:nvPr>
        </p:nvSpPr>
        <p:spPr bwMode="auto">
          <a:xfrm>
            <a:off x="719138" y="1619250"/>
            <a:ext cx="7700962" cy="2952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0" tIns="0" rIns="0" bIns="0" numCol="1" anchor="t" anchorCtr="0" compatLnSpc="1">
            <a:prstTxWarp prst="textNoShape">
              <a:avLst/>
            </a:prstTxWarp>
          </a:bodyPr>
          <a:lstStyle/>
          <a:p>
            <a:pPr marL="257175" lvl="0" indent="-257175" algn="l" rtl="0" eaLnBrk="1" fontAlgn="base" hangingPunct="1">
              <a:lnSpc>
                <a:spcPct val="130000"/>
              </a:lnSpc>
              <a:spcBef>
                <a:spcPts val="375"/>
              </a:spcBef>
              <a:spcAft>
                <a:spcPts val="150"/>
              </a:spcAft>
              <a:buFont typeface="Wingdings" pitchFamily="2" charset="2"/>
              <a:buChar char="§"/>
            </a:pPr>
            <a:r>
              <a:rPr lang="sv-SE"/>
              <a:t>Klicka här för att ändra format på bakgrundstexten</a:t>
            </a:r>
          </a:p>
          <a:p>
            <a:pPr marL="557213" lvl="1" indent="-214313" algn="l" rtl="0" eaLnBrk="1" fontAlgn="base" hangingPunct="1">
              <a:lnSpc>
                <a:spcPct val="120000"/>
              </a:lnSpc>
              <a:spcBef>
                <a:spcPts val="300"/>
              </a:spcBef>
              <a:spcAft>
                <a:spcPts val="75"/>
              </a:spcAft>
              <a:buChar char="–"/>
            </a:pPr>
            <a:r>
              <a:rPr lang="sv-SE"/>
              <a:t>Nivå två</a:t>
            </a:r>
          </a:p>
          <a:p>
            <a:pPr marL="857250" lvl="2" indent="-157163" algn="l" rtl="0" eaLnBrk="1" fontAlgn="base" hangingPunct="1">
              <a:lnSpc>
                <a:spcPct val="120000"/>
              </a:lnSpc>
              <a:spcBef>
                <a:spcPts val="300"/>
              </a:spcBef>
              <a:spcAft>
                <a:spcPts val="75"/>
              </a:spcAft>
              <a:buFont typeface="Wingdings" pitchFamily="2" charset="2"/>
              <a:buChar char="§"/>
            </a:pPr>
            <a:r>
              <a:rPr lang="sv-SE"/>
              <a:t>Nivå tre</a:t>
            </a:r>
          </a:p>
          <a:p>
            <a:pPr marL="1200150" lvl="3" indent="-171450" algn="l" rtl="0" eaLnBrk="1" fontAlgn="base" hangingPunct="1">
              <a:lnSpc>
                <a:spcPct val="120000"/>
              </a:lnSpc>
              <a:spcBef>
                <a:spcPts val="300"/>
              </a:spcBef>
              <a:spcAft>
                <a:spcPts val="75"/>
              </a:spcAft>
              <a:buChar char="–"/>
            </a:pPr>
            <a:r>
              <a:rPr lang="sv-SE"/>
              <a:t>Nivå fyra</a:t>
            </a:r>
          </a:p>
          <a:p>
            <a:pPr marL="1543050" lvl="4" indent="-171450" algn="l" rtl="0" eaLnBrk="1" fontAlgn="base" hangingPunct="1">
              <a:lnSpc>
                <a:spcPct val="120000"/>
              </a:lnSpc>
              <a:spcBef>
                <a:spcPts val="300"/>
              </a:spcBef>
              <a:spcAft>
                <a:spcPts val="75"/>
              </a:spcAft>
              <a:buChar char="»"/>
            </a:pPr>
            <a:r>
              <a:rPr lang="sv-SE"/>
              <a:t>Nivå fem</a:t>
            </a:r>
          </a:p>
        </p:txBody>
      </p:sp>
      <p:sp>
        <p:nvSpPr>
          <p:cNvPr id="16" name="Rectangle 5">
            <a:extLst>
              <a:ext uri="{FF2B5EF4-FFF2-40B4-BE49-F238E27FC236}">
                <a16:creationId xmlns:a16="http://schemas.microsoft.com/office/drawing/2014/main" id="{9EB7F093-273E-4686-8E25-F75784805A99}"/>
              </a:ext>
            </a:extLst>
          </p:cNvPr>
          <p:cNvSpPr>
            <a:spLocks noGrp="1" noChangeArrowheads="1"/>
          </p:cNvSpPr>
          <p:nvPr>
            <p:ph type="dt" sz="half" idx="2"/>
          </p:nvPr>
        </p:nvSpPr>
        <p:spPr bwMode="auto">
          <a:xfrm>
            <a:off x="6400801" y="166688"/>
            <a:ext cx="2519363" cy="976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t" anchorCtr="0" compatLnSpc="1">
            <a:prstTxWarp prst="textNoShape">
              <a:avLst/>
            </a:prstTxWarp>
          </a:bodyPr>
          <a:lstStyle>
            <a:lvl1pPr algn="r">
              <a:spcBef>
                <a:spcPct val="0"/>
              </a:spcBef>
              <a:defRPr sz="675">
                <a:solidFill>
                  <a:schemeClr val="tx1"/>
                </a:solidFill>
              </a:defRPr>
            </a:lvl1pPr>
          </a:lstStyle>
          <a:p>
            <a:endParaRPr lang="sv-SE"/>
          </a:p>
        </p:txBody>
      </p:sp>
      <p:sp>
        <p:nvSpPr>
          <p:cNvPr id="17" name="Rectangle 6">
            <a:extLst>
              <a:ext uri="{FF2B5EF4-FFF2-40B4-BE49-F238E27FC236}">
                <a16:creationId xmlns:a16="http://schemas.microsoft.com/office/drawing/2014/main" id="{209FB3F8-E2CE-4691-87F2-B7DBB6E5AD33}"/>
              </a:ext>
            </a:extLst>
          </p:cNvPr>
          <p:cNvSpPr>
            <a:spLocks noGrp="1" noChangeArrowheads="1"/>
          </p:cNvSpPr>
          <p:nvPr>
            <p:ph type="ftr" sz="quarter" idx="3"/>
          </p:nvPr>
        </p:nvSpPr>
        <p:spPr bwMode="auto">
          <a:xfrm>
            <a:off x="6400801" y="492919"/>
            <a:ext cx="2519363" cy="976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t" anchorCtr="0" compatLnSpc="1">
            <a:prstTxWarp prst="textNoShape">
              <a:avLst/>
            </a:prstTxWarp>
          </a:bodyPr>
          <a:lstStyle>
            <a:lvl1pPr algn="r">
              <a:spcBef>
                <a:spcPct val="0"/>
              </a:spcBef>
              <a:defRPr sz="675">
                <a:solidFill>
                  <a:schemeClr val="tx1"/>
                </a:solidFill>
              </a:defRPr>
            </a:lvl1pPr>
          </a:lstStyle>
          <a:p>
            <a:endParaRPr lang="sv-SE"/>
          </a:p>
        </p:txBody>
      </p:sp>
      <p:sp>
        <p:nvSpPr>
          <p:cNvPr id="18" name="Rectangle 7">
            <a:extLst>
              <a:ext uri="{FF2B5EF4-FFF2-40B4-BE49-F238E27FC236}">
                <a16:creationId xmlns:a16="http://schemas.microsoft.com/office/drawing/2014/main" id="{761C4F3E-6A93-470B-81FA-28516647D270}"/>
              </a:ext>
            </a:extLst>
          </p:cNvPr>
          <p:cNvSpPr>
            <a:spLocks noGrp="1" noChangeArrowheads="1"/>
          </p:cNvSpPr>
          <p:nvPr>
            <p:ph type="sldNum" sz="quarter" idx="4"/>
          </p:nvPr>
        </p:nvSpPr>
        <p:spPr bwMode="auto">
          <a:xfrm>
            <a:off x="6400801" y="329804"/>
            <a:ext cx="2519363" cy="976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t" anchorCtr="0" compatLnSpc="1">
            <a:prstTxWarp prst="textNoShape">
              <a:avLst/>
            </a:prstTxWarp>
          </a:bodyPr>
          <a:lstStyle>
            <a:lvl1pPr algn="r">
              <a:spcBef>
                <a:spcPct val="0"/>
              </a:spcBef>
              <a:defRPr sz="675">
                <a:solidFill>
                  <a:schemeClr val="tx1"/>
                </a:solidFill>
              </a:defRPr>
            </a:lvl1pPr>
          </a:lstStyle>
          <a:p>
            <a:fld id="{1F692563-4797-4F42-B9C9-958D7B6B6611}" type="slidenum">
              <a:rPr lang="sv-SE" smtClean="0"/>
              <a:pPr/>
              <a:t>‹#›</a:t>
            </a:fld>
            <a:endParaRPr lang="sv-SE"/>
          </a:p>
        </p:txBody>
      </p:sp>
      <p:sp>
        <p:nvSpPr>
          <p:cNvPr id="14" name="Rectangle 30">
            <a:extLst>
              <a:ext uri="{FF2B5EF4-FFF2-40B4-BE49-F238E27FC236}">
                <a16:creationId xmlns:a16="http://schemas.microsoft.com/office/drawing/2014/main" id="{92161DEF-80C7-4393-888F-FBD7356FBD62}"/>
              </a:ext>
            </a:extLst>
          </p:cNvPr>
          <p:cNvSpPr>
            <a:spLocks noChangeAspect="1" noChangeArrowheads="1"/>
          </p:cNvSpPr>
          <p:nvPr userDrawn="1"/>
        </p:nvSpPr>
        <p:spPr bwMode="auto">
          <a:xfrm>
            <a:off x="8999539" y="-67549"/>
            <a:ext cx="144463" cy="248209"/>
          </a:xfrm>
          <a:prstGeom prst="rect">
            <a:avLst/>
          </a:prstGeom>
          <a:solidFill>
            <a:schemeClr val="accent4"/>
          </a:solidFill>
          <a:ln>
            <a:noFill/>
          </a:ln>
          <a:effectLst/>
        </p:spPr>
        <p:txBody>
          <a:bodyPr anchor="ctr">
            <a:spAutoFit/>
          </a:bodyPr>
          <a:lstStyle/>
          <a:p>
            <a:endParaRPr lang="sv-SE" sz="1013"/>
          </a:p>
        </p:txBody>
      </p:sp>
      <p:sp>
        <p:nvSpPr>
          <p:cNvPr id="15" name="Rectangle 31">
            <a:extLst>
              <a:ext uri="{FF2B5EF4-FFF2-40B4-BE49-F238E27FC236}">
                <a16:creationId xmlns:a16="http://schemas.microsoft.com/office/drawing/2014/main" id="{CB1AD2F0-A047-4EFC-9C0E-40EBA79549FA}"/>
              </a:ext>
            </a:extLst>
          </p:cNvPr>
          <p:cNvSpPr>
            <a:spLocks noChangeAspect="1" noChangeArrowheads="1"/>
          </p:cNvSpPr>
          <p:nvPr userDrawn="1"/>
        </p:nvSpPr>
        <p:spPr bwMode="auto">
          <a:xfrm>
            <a:off x="8999539" y="96757"/>
            <a:ext cx="144463" cy="248209"/>
          </a:xfrm>
          <a:prstGeom prst="rect">
            <a:avLst/>
          </a:prstGeom>
          <a:solidFill>
            <a:schemeClr val="accent4"/>
          </a:solidFill>
          <a:ln>
            <a:noFill/>
          </a:ln>
          <a:effectLst/>
        </p:spPr>
        <p:txBody>
          <a:bodyPr anchor="ctr">
            <a:spAutoFit/>
          </a:bodyPr>
          <a:lstStyle/>
          <a:p>
            <a:endParaRPr lang="sv-SE" sz="1013"/>
          </a:p>
        </p:txBody>
      </p:sp>
      <p:sp>
        <p:nvSpPr>
          <p:cNvPr id="19" name="Rectangle 32">
            <a:extLst>
              <a:ext uri="{FF2B5EF4-FFF2-40B4-BE49-F238E27FC236}">
                <a16:creationId xmlns:a16="http://schemas.microsoft.com/office/drawing/2014/main" id="{3CCE11CF-9CC9-422F-B81B-3FFD516D03C1}"/>
              </a:ext>
            </a:extLst>
          </p:cNvPr>
          <p:cNvSpPr>
            <a:spLocks noChangeAspect="1" noChangeArrowheads="1"/>
          </p:cNvSpPr>
          <p:nvPr userDrawn="1"/>
        </p:nvSpPr>
        <p:spPr bwMode="auto">
          <a:xfrm>
            <a:off x="8999539" y="256301"/>
            <a:ext cx="144463" cy="248209"/>
          </a:xfrm>
          <a:prstGeom prst="rect">
            <a:avLst/>
          </a:prstGeom>
          <a:solidFill>
            <a:schemeClr val="accent4"/>
          </a:solidFill>
          <a:ln>
            <a:noFill/>
          </a:ln>
          <a:effectLst/>
        </p:spPr>
        <p:txBody>
          <a:bodyPr anchor="ctr">
            <a:spAutoFit/>
          </a:bodyPr>
          <a:lstStyle/>
          <a:p>
            <a:endParaRPr lang="sv-SE" sz="1013"/>
          </a:p>
        </p:txBody>
      </p:sp>
      <p:sp>
        <p:nvSpPr>
          <p:cNvPr id="20" name="Rectangle 33">
            <a:extLst>
              <a:ext uri="{FF2B5EF4-FFF2-40B4-BE49-F238E27FC236}">
                <a16:creationId xmlns:a16="http://schemas.microsoft.com/office/drawing/2014/main" id="{EEC04E89-0210-40D8-902E-EE2F1166BCB6}"/>
              </a:ext>
            </a:extLst>
          </p:cNvPr>
          <p:cNvSpPr>
            <a:spLocks noChangeAspect="1" noChangeArrowheads="1"/>
          </p:cNvSpPr>
          <p:nvPr userDrawn="1"/>
        </p:nvSpPr>
        <p:spPr bwMode="auto">
          <a:xfrm>
            <a:off x="8999539" y="415845"/>
            <a:ext cx="144463" cy="248209"/>
          </a:xfrm>
          <a:prstGeom prst="rect">
            <a:avLst/>
          </a:prstGeom>
          <a:solidFill>
            <a:schemeClr val="accent3"/>
          </a:solidFill>
          <a:ln>
            <a:noFill/>
          </a:ln>
          <a:effectLst/>
        </p:spPr>
        <p:txBody>
          <a:bodyPr anchor="ctr">
            <a:spAutoFit/>
          </a:bodyPr>
          <a:lstStyle/>
          <a:p>
            <a:endParaRPr lang="sv-SE" sz="1013"/>
          </a:p>
        </p:txBody>
      </p:sp>
      <p:pic>
        <p:nvPicPr>
          <p:cNvPr id="22" name="Bildobjekt 21">
            <a:extLst>
              <a:ext uri="{FF2B5EF4-FFF2-40B4-BE49-F238E27FC236}">
                <a16:creationId xmlns:a16="http://schemas.microsoft.com/office/drawing/2014/main" id="{B5EC8BE4-2E84-4CC1-837F-6ACAA5F6F229}"/>
              </a:ext>
            </a:extLst>
          </p:cNvPr>
          <p:cNvPicPr>
            <a:picLocks noChangeAspect="1"/>
          </p:cNvPicPr>
          <p:nvPr userDrawn="1"/>
        </p:nvPicPr>
        <p:blipFill>
          <a:blip r:embed="rId8"/>
          <a:stretch>
            <a:fillRect/>
          </a:stretch>
        </p:blipFill>
        <p:spPr>
          <a:xfrm>
            <a:off x="322445" y="216743"/>
            <a:ext cx="2020828" cy="269749"/>
          </a:xfrm>
          <a:prstGeom prst="rect">
            <a:avLst/>
          </a:prstGeom>
        </p:spPr>
      </p:pic>
      <p:pic>
        <p:nvPicPr>
          <p:cNvPr id="6" name="Bildobjekt 5">
            <a:extLst>
              <a:ext uri="{FF2B5EF4-FFF2-40B4-BE49-F238E27FC236}">
                <a16:creationId xmlns:a16="http://schemas.microsoft.com/office/drawing/2014/main" id="{7E99E312-F3D5-45AA-B833-6AF99D39F8C6}"/>
              </a:ext>
            </a:extLst>
          </p:cNvPr>
          <p:cNvPicPr>
            <a:picLocks noChangeAspect="1"/>
          </p:cNvPicPr>
          <p:nvPr userDrawn="1"/>
        </p:nvPicPr>
        <p:blipFill>
          <a:blip r:embed="rId9"/>
          <a:stretch>
            <a:fillRect/>
          </a:stretch>
        </p:blipFill>
        <p:spPr>
          <a:xfrm>
            <a:off x="7111946" y="4574512"/>
            <a:ext cx="1670601" cy="467411"/>
          </a:xfrm>
          <a:prstGeom prst="rect">
            <a:avLst/>
          </a:prstGeom>
        </p:spPr>
      </p:pic>
      <p:cxnSp>
        <p:nvCxnSpPr>
          <p:cNvPr id="3" name="Rak koppling 2">
            <a:extLst>
              <a:ext uri="{FF2B5EF4-FFF2-40B4-BE49-F238E27FC236}">
                <a16:creationId xmlns:a16="http://schemas.microsoft.com/office/drawing/2014/main" id="{53941592-402F-4B04-921D-382B3F455222}"/>
              </a:ext>
            </a:extLst>
          </p:cNvPr>
          <p:cNvCxnSpPr/>
          <p:nvPr userDrawn="1"/>
        </p:nvCxnSpPr>
        <p:spPr bwMode="auto">
          <a:xfrm>
            <a:off x="325925" y="4787021"/>
            <a:ext cx="6536602" cy="0"/>
          </a:xfrm>
          <a:prstGeom prst="line">
            <a:avLst/>
          </a:prstGeom>
          <a:noFill/>
          <a:ln w="127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00AEE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1328889764"/>
      </p:ext>
    </p:extLst>
  </p:cSld>
  <p:clrMap bg1="lt1" tx1="dk1" bg2="lt2" tx2="dk2" accent1="accent1" accent2="accent2" accent3="accent3" accent4="accent4" accent5="accent5" accent6="accent6" hlink="hlink" folHlink="folHlink"/>
  <p:sldLayoutIdLst>
    <p:sldLayoutId id="2147483821" r:id="rId1"/>
    <p:sldLayoutId id="2147483822" r:id="rId2"/>
    <p:sldLayoutId id="2147483823" r:id="rId3"/>
    <p:sldLayoutId id="2147483824" r:id="rId4"/>
    <p:sldLayoutId id="2147483825" r:id="rId5"/>
    <p:sldLayoutId id="2147483826" r:id="rId6"/>
  </p:sldLayoutIdLst>
  <p:hf sldNum="0" hdr="0" dt="0"/>
  <p:txStyles>
    <p:titleStyle>
      <a:lvl1pPr algn="l" rtl="0" eaLnBrk="1" fontAlgn="base" hangingPunct="1">
        <a:lnSpc>
          <a:spcPts val="2250"/>
        </a:lnSpc>
        <a:spcBef>
          <a:spcPct val="0"/>
        </a:spcBef>
        <a:spcAft>
          <a:spcPct val="0"/>
        </a:spcAft>
        <a:defRPr sz="2250" b="0">
          <a:solidFill>
            <a:schemeClr val="accent4"/>
          </a:solidFill>
          <a:latin typeface="+mj-lt"/>
          <a:ea typeface="+mj-ea"/>
          <a:cs typeface="+mj-cs"/>
        </a:defRPr>
      </a:lvl1pPr>
      <a:lvl2pPr algn="l" rtl="0" eaLnBrk="1" fontAlgn="base" hangingPunct="1">
        <a:spcBef>
          <a:spcPct val="0"/>
        </a:spcBef>
        <a:spcAft>
          <a:spcPct val="0"/>
        </a:spcAft>
        <a:defRPr sz="2250">
          <a:solidFill>
            <a:schemeClr val="tx2"/>
          </a:solidFill>
          <a:latin typeface="Verdana" pitchFamily="34" charset="0"/>
          <a:ea typeface="Geneva" pitchFamily="1" charset="-128"/>
        </a:defRPr>
      </a:lvl2pPr>
      <a:lvl3pPr algn="l" rtl="0" eaLnBrk="1" fontAlgn="base" hangingPunct="1">
        <a:spcBef>
          <a:spcPct val="0"/>
        </a:spcBef>
        <a:spcAft>
          <a:spcPct val="0"/>
        </a:spcAft>
        <a:defRPr sz="2250">
          <a:solidFill>
            <a:schemeClr val="tx2"/>
          </a:solidFill>
          <a:latin typeface="Verdana" pitchFamily="34" charset="0"/>
          <a:ea typeface="Geneva" pitchFamily="1" charset="-128"/>
        </a:defRPr>
      </a:lvl3pPr>
      <a:lvl4pPr algn="l" rtl="0" eaLnBrk="1" fontAlgn="base" hangingPunct="1">
        <a:spcBef>
          <a:spcPct val="0"/>
        </a:spcBef>
        <a:spcAft>
          <a:spcPct val="0"/>
        </a:spcAft>
        <a:defRPr sz="2250">
          <a:solidFill>
            <a:schemeClr val="tx2"/>
          </a:solidFill>
          <a:latin typeface="Verdana" pitchFamily="34" charset="0"/>
          <a:ea typeface="Geneva" pitchFamily="1" charset="-128"/>
        </a:defRPr>
      </a:lvl4pPr>
      <a:lvl5pPr algn="l" rtl="0" eaLnBrk="1" fontAlgn="base" hangingPunct="1">
        <a:spcBef>
          <a:spcPct val="0"/>
        </a:spcBef>
        <a:spcAft>
          <a:spcPct val="0"/>
        </a:spcAft>
        <a:defRPr sz="2250">
          <a:solidFill>
            <a:schemeClr val="tx2"/>
          </a:solidFill>
          <a:latin typeface="Verdana" pitchFamily="34" charset="0"/>
          <a:ea typeface="Geneva" pitchFamily="1" charset="-128"/>
        </a:defRPr>
      </a:lvl5pPr>
      <a:lvl6pPr marL="342884" algn="l" rtl="0" eaLnBrk="1" fontAlgn="base" hangingPunct="1">
        <a:spcBef>
          <a:spcPct val="0"/>
        </a:spcBef>
        <a:spcAft>
          <a:spcPct val="0"/>
        </a:spcAft>
        <a:defRPr sz="2250">
          <a:solidFill>
            <a:schemeClr val="tx2"/>
          </a:solidFill>
          <a:latin typeface="Verdana" pitchFamily="34" charset="0"/>
          <a:ea typeface="Geneva" pitchFamily="1" charset="-128"/>
        </a:defRPr>
      </a:lvl6pPr>
      <a:lvl7pPr marL="685766" algn="l" rtl="0" eaLnBrk="1" fontAlgn="base" hangingPunct="1">
        <a:spcBef>
          <a:spcPct val="0"/>
        </a:spcBef>
        <a:spcAft>
          <a:spcPct val="0"/>
        </a:spcAft>
        <a:defRPr sz="2250">
          <a:solidFill>
            <a:schemeClr val="tx2"/>
          </a:solidFill>
          <a:latin typeface="Verdana" pitchFamily="34" charset="0"/>
          <a:ea typeface="Geneva" pitchFamily="1" charset="-128"/>
        </a:defRPr>
      </a:lvl7pPr>
      <a:lvl8pPr marL="1028649" algn="l" rtl="0" eaLnBrk="1" fontAlgn="base" hangingPunct="1">
        <a:spcBef>
          <a:spcPct val="0"/>
        </a:spcBef>
        <a:spcAft>
          <a:spcPct val="0"/>
        </a:spcAft>
        <a:defRPr sz="2250">
          <a:solidFill>
            <a:schemeClr val="tx2"/>
          </a:solidFill>
          <a:latin typeface="Verdana" pitchFamily="34" charset="0"/>
          <a:ea typeface="Geneva" pitchFamily="1" charset="-128"/>
        </a:defRPr>
      </a:lvl8pPr>
      <a:lvl9pPr marL="1371532" algn="l" rtl="0" eaLnBrk="1" fontAlgn="base" hangingPunct="1">
        <a:spcBef>
          <a:spcPct val="0"/>
        </a:spcBef>
        <a:spcAft>
          <a:spcPct val="0"/>
        </a:spcAft>
        <a:defRPr sz="2250">
          <a:solidFill>
            <a:schemeClr val="tx2"/>
          </a:solidFill>
          <a:latin typeface="Verdana" pitchFamily="34" charset="0"/>
          <a:ea typeface="Geneva" pitchFamily="1" charset="-128"/>
        </a:defRPr>
      </a:lvl9pPr>
    </p:titleStyle>
    <p:bodyStyle>
      <a:lvl1pPr marL="136916" indent="-136916" algn="l" rtl="0" eaLnBrk="1" fontAlgn="base" hangingPunct="1">
        <a:lnSpc>
          <a:spcPts val="1800"/>
        </a:lnSpc>
        <a:spcBef>
          <a:spcPts val="375"/>
        </a:spcBef>
        <a:spcAft>
          <a:spcPts val="0"/>
        </a:spcAft>
        <a:buSzPct val="124000"/>
        <a:buFont typeface="Arial" panose="020B0604020202020204" pitchFamily="34" charset="0"/>
        <a:buChar char="•"/>
        <a:defRPr lang="sv-SE" sz="1650" baseline="0" dirty="0">
          <a:solidFill>
            <a:schemeClr val="tx1"/>
          </a:solidFill>
          <a:latin typeface="+mn-lt"/>
          <a:ea typeface="+mn-ea"/>
          <a:cs typeface="+mn-cs"/>
        </a:defRPr>
      </a:lvl1pPr>
      <a:lvl2pPr marL="267878" indent="-130963" algn="l" rtl="0" eaLnBrk="1" fontAlgn="base" hangingPunct="1">
        <a:lnSpc>
          <a:spcPct val="100000"/>
        </a:lnSpc>
        <a:spcBef>
          <a:spcPts val="0"/>
        </a:spcBef>
        <a:spcAft>
          <a:spcPts val="0"/>
        </a:spcAft>
        <a:buFont typeface="Verdana" panose="020B0604030504040204" pitchFamily="34" charset="0"/>
        <a:buChar char="–"/>
        <a:defRPr lang="sv-SE" sz="1500" baseline="0" dirty="0">
          <a:solidFill>
            <a:schemeClr val="tx1"/>
          </a:solidFill>
          <a:latin typeface="+mn-lt"/>
          <a:ea typeface="+mn-ea"/>
        </a:defRPr>
      </a:lvl2pPr>
      <a:lvl3pPr marL="914400" indent="-214313" algn="l" rtl="0" eaLnBrk="1" fontAlgn="base" hangingPunct="1">
        <a:lnSpc>
          <a:spcPct val="100000"/>
        </a:lnSpc>
        <a:spcBef>
          <a:spcPts val="0"/>
        </a:spcBef>
        <a:spcAft>
          <a:spcPts val="0"/>
        </a:spcAft>
        <a:buFont typeface="Verdana" panose="020B0604030504040204" pitchFamily="34" charset="0"/>
        <a:buChar char="–"/>
        <a:defRPr lang="sv-SE" sz="1200" baseline="0" dirty="0">
          <a:solidFill>
            <a:schemeClr val="tx1"/>
          </a:solidFill>
          <a:latin typeface="+mn-lt"/>
          <a:ea typeface="+mn-ea"/>
        </a:defRPr>
      </a:lvl3pPr>
      <a:lvl4pPr marL="1243013" indent="-214313" algn="l" rtl="0" eaLnBrk="1" fontAlgn="base" hangingPunct="1">
        <a:lnSpc>
          <a:spcPct val="100000"/>
        </a:lnSpc>
        <a:spcBef>
          <a:spcPts val="0"/>
        </a:spcBef>
        <a:spcAft>
          <a:spcPts val="0"/>
        </a:spcAft>
        <a:buFont typeface="Verdana" panose="020B0604030504040204" pitchFamily="34" charset="0"/>
        <a:buChar char="–"/>
        <a:defRPr lang="sv-SE" sz="1350" baseline="0" dirty="0">
          <a:solidFill>
            <a:schemeClr val="tx1"/>
          </a:solidFill>
          <a:latin typeface="+mn-lt"/>
          <a:ea typeface="+mn-ea"/>
        </a:defRPr>
      </a:lvl4pPr>
      <a:lvl5pPr marL="1585913" indent="-214313" algn="l" rtl="0" eaLnBrk="1" fontAlgn="base" hangingPunct="1">
        <a:lnSpc>
          <a:spcPct val="100000"/>
        </a:lnSpc>
        <a:spcBef>
          <a:spcPts val="0"/>
        </a:spcBef>
        <a:spcAft>
          <a:spcPts val="0"/>
        </a:spcAft>
        <a:buFont typeface="Verdana" panose="020B0604030504040204" pitchFamily="34" charset="0"/>
        <a:buChar char="–"/>
        <a:defRPr lang="sv-SE" sz="1350" baseline="0" dirty="0">
          <a:solidFill>
            <a:schemeClr val="tx1"/>
          </a:solidFill>
          <a:latin typeface="+mn-lt"/>
          <a:ea typeface="+mn-ea"/>
        </a:defRPr>
      </a:lvl5pPr>
      <a:lvl6pPr marL="1885856" indent="-171442" algn="l" rtl="0" eaLnBrk="1" fontAlgn="base" hangingPunct="1">
        <a:lnSpc>
          <a:spcPct val="120000"/>
        </a:lnSpc>
        <a:spcBef>
          <a:spcPts val="300"/>
        </a:spcBef>
        <a:spcAft>
          <a:spcPts val="75"/>
        </a:spcAft>
        <a:buChar char="»"/>
        <a:defRPr>
          <a:solidFill>
            <a:schemeClr val="tx1"/>
          </a:solidFill>
          <a:latin typeface="+mn-lt"/>
          <a:ea typeface="+mn-ea"/>
        </a:defRPr>
      </a:lvl6pPr>
      <a:lvl7pPr marL="2228739" indent="-171442" algn="l" rtl="0" eaLnBrk="1" fontAlgn="base" hangingPunct="1">
        <a:lnSpc>
          <a:spcPct val="120000"/>
        </a:lnSpc>
        <a:spcBef>
          <a:spcPts val="300"/>
        </a:spcBef>
        <a:spcAft>
          <a:spcPts val="75"/>
        </a:spcAft>
        <a:buChar char="»"/>
        <a:defRPr>
          <a:solidFill>
            <a:schemeClr val="tx1"/>
          </a:solidFill>
          <a:latin typeface="+mn-lt"/>
          <a:ea typeface="+mn-ea"/>
        </a:defRPr>
      </a:lvl7pPr>
      <a:lvl8pPr marL="2571622" indent="-171442" algn="l" rtl="0" eaLnBrk="1" fontAlgn="base" hangingPunct="1">
        <a:lnSpc>
          <a:spcPct val="120000"/>
        </a:lnSpc>
        <a:spcBef>
          <a:spcPts val="300"/>
        </a:spcBef>
        <a:spcAft>
          <a:spcPts val="75"/>
        </a:spcAft>
        <a:buChar char="»"/>
        <a:defRPr>
          <a:solidFill>
            <a:schemeClr val="tx1"/>
          </a:solidFill>
          <a:latin typeface="+mn-lt"/>
          <a:ea typeface="+mn-ea"/>
        </a:defRPr>
      </a:lvl8pPr>
      <a:lvl9pPr marL="2914505" indent="-171442" algn="l" rtl="0" eaLnBrk="1" fontAlgn="base" hangingPunct="1">
        <a:lnSpc>
          <a:spcPct val="120000"/>
        </a:lnSpc>
        <a:spcBef>
          <a:spcPts val="300"/>
        </a:spcBef>
        <a:spcAft>
          <a:spcPts val="75"/>
        </a:spcAft>
        <a:buChar char="»"/>
        <a:defRPr>
          <a:solidFill>
            <a:schemeClr val="tx1"/>
          </a:solidFill>
          <a:latin typeface="+mn-lt"/>
          <a:ea typeface="+mn-ea"/>
        </a:defRPr>
      </a:lvl9pPr>
    </p:bodyStyle>
    <p:otherStyle>
      <a:defPPr>
        <a:defRPr lang="sv-SE"/>
      </a:defPPr>
      <a:lvl1pPr marL="0" algn="l" defTabSz="685766" rtl="0" eaLnBrk="1" latinLnBrk="0" hangingPunct="1">
        <a:defRPr sz="1350" kern="1200">
          <a:solidFill>
            <a:schemeClr val="tx1"/>
          </a:solidFill>
          <a:latin typeface="+mn-lt"/>
          <a:ea typeface="+mn-ea"/>
          <a:cs typeface="+mn-cs"/>
        </a:defRPr>
      </a:lvl1pPr>
      <a:lvl2pPr marL="342884" algn="l" defTabSz="685766" rtl="0" eaLnBrk="1" latinLnBrk="0" hangingPunct="1">
        <a:defRPr sz="1350" kern="1200">
          <a:solidFill>
            <a:schemeClr val="tx1"/>
          </a:solidFill>
          <a:latin typeface="+mn-lt"/>
          <a:ea typeface="+mn-ea"/>
          <a:cs typeface="+mn-cs"/>
        </a:defRPr>
      </a:lvl2pPr>
      <a:lvl3pPr marL="685766" algn="l" defTabSz="685766" rtl="0" eaLnBrk="1" latinLnBrk="0" hangingPunct="1">
        <a:defRPr sz="1350" kern="1200">
          <a:solidFill>
            <a:schemeClr val="tx1"/>
          </a:solidFill>
          <a:latin typeface="+mn-lt"/>
          <a:ea typeface="+mn-ea"/>
          <a:cs typeface="+mn-cs"/>
        </a:defRPr>
      </a:lvl3pPr>
      <a:lvl4pPr marL="1028649" algn="l" defTabSz="685766" rtl="0" eaLnBrk="1" latinLnBrk="0" hangingPunct="1">
        <a:defRPr sz="1350" kern="1200">
          <a:solidFill>
            <a:schemeClr val="tx1"/>
          </a:solidFill>
          <a:latin typeface="+mn-lt"/>
          <a:ea typeface="+mn-ea"/>
          <a:cs typeface="+mn-cs"/>
        </a:defRPr>
      </a:lvl4pPr>
      <a:lvl5pPr marL="1371532" algn="l" defTabSz="685766" rtl="0" eaLnBrk="1" latinLnBrk="0" hangingPunct="1">
        <a:defRPr sz="1350" kern="1200">
          <a:solidFill>
            <a:schemeClr val="tx1"/>
          </a:solidFill>
          <a:latin typeface="+mn-lt"/>
          <a:ea typeface="+mn-ea"/>
          <a:cs typeface="+mn-cs"/>
        </a:defRPr>
      </a:lvl5pPr>
      <a:lvl6pPr marL="1714415" algn="l" defTabSz="685766" rtl="0" eaLnBrk="1" latinLnBrk="0" hangingPunct="1">
        <a:defRPr sz="1350" kern="1200">
          <a:solidFill>
            <a:schemeClr val="tx1"/>
          </a:solidFill>
          <a:latin typeface="+mn-lt"/>
          <a:ea typeface="+mn-ea"/>
          <a:cs typeface="+mn-cs"/>
        </a:defRPr>
      </a:lvl6pPr>
      <a:lvl7pPr marL="2057297" algn="l" defTabSz="685766" rtl="0" eaLnBrk="1" latinLnBrk="0" hangingPunct="1">
        <a:defRPr sz="1350" kern="1200">
          <a:solidFill>
            <a:schemeClr val="tx1"/>
          </a:solidFill>
          <a:latin typeface="+mn-lt"/>
          <a:ea typeface="+mn-ea"/>
          <a:cs typeface="+mn-cs"/>
        </a:defRPr>
      </a:lvl7pPr>
      <a:lvl8pPr marL="2400180" algn="l" defTabSz="685766" rtl="0" eaLnBrk="1" latinLnBrk="0" hangingPunct="1">
        <a:defRPr sz="1350" kern="1200">
          <a:solidFill>
            <a:schemeClr val="tx1"/>
          </a:solidFill>
          <a:latin typeface="+mn-lt"/>
          <a:ea typeface="+mn-ea"/>
          <a:cs typeface="+mn-cs"/>
        </a:defRPr>
      </a:lvl8pPr>
      <a:lvl9pPr marL="2743064" algn="l" defTabSz="685766"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Platshållare för rubrik 1">
            <a:extLst>
              <a:ext uri="{FF2B5EF4-FFF2-40B4-BE49-F238E27FC236}">
                <a16:creationId xmlns:a16="http://schemas.microsoft.com/office/drawing/2014/main" id="{380B8A7A-A8CF-4731-8D16-AD1600599BC4}"/>
              </a:ext>
            </a:extLst>
          </p:cNvPr>
          <p:cNvSpPr>
            <a:spLocks noGrp="1"/>
          </p:cNvSpPr>
          <p:nvPr>
            <p:ph type="title"/>
          </p:nvPr>
        </p:nvSpPr>
        <p:spPr bwMode="auto">
          <a:xfrm>
            <a:off x="712788" y="328613"/>
            <a:ext cx="6380162" cy="683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b" anchorCtr="0" compatLnSpc="1">
            <a:prstTxWarp prst="textNoShape">
              <a:avLst/>
            </a:prstTxWarp>
          </a:bodyPr>
          <a:lstStyle/>
          <a:p>
            <a:pPr lvl="0"/>
            <a:r>
              <a:rPr lang="sv-SE" altLang="sv-SE"/>
              <a:t>Klicka här för att ändra format</a:t>
            </a:r>
          </a:p>
        </p:txBody>
      </p:sp>
      <p:sp>
        <p:nvSpPr>
          <p:cNvPr id="3" name="Platshållare för text 2">
            <a:extLst>
              <a:ext uri="{FF2B5EF4-FFF2-40B4-BE49-F238E27FC236}">
                <a16:creationId xmlns:a16="http://schemas.microsoft.com/office/drawing/2014/main" id="{78BF316F-0B47-4347-AFF9-8DFDA64C9131}"/>
              </a:ext>
            </a:extLst>
          </p:cNvPr>
          <p:cNvSpPr>
            <a:spLocks noGrp="1"/>
          </p:cNvSpPr>
          <p:nvPr>
            <p:ph type="body" idx="1"/>
          </p:nvPr>
        </p:nvSpPr>
        <p:spPr>
          <a:xfrm>
            <a:off x="712788" y="1275160"/>
            <a:ext cx="7747000" cy="2755106"/>
          </a:xfrm>
          <a:prstGeom prst="rect">
            <a:avLst/>
          </a:prstGeom>
        </p:spPr>
        <p:txBody>
          <a:bodyPr vert="horz" lIns="0" tIns="0" rIns="0" bIns="0" rtlCol="0">
            <a:no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a:p>
            <a:pPr lvl="5"/>
            <a:r>
              <a:rPr lang="sv-SE"/>
              <a:t>6</a:t>
            </a:r>
          </a:p>
          <a:p>
            <a:pPr lvl="6"/>
            <a:r>
              <a:rPr lang="sv-SE"/>
              <a:t>7</a:t>
            </a:r>
          </a:p>
          <a:p>
            <a:pPr lvl="7"/>
            <a:r>
              <a:rPr lang="sv-SE"/>
              <a:t>8</a:t>
            </a:r>
          </a:p>
          <a:p>
            <a:pPr lvl="8"/>
            <a:r>
              <a:rPr lang="sv-SE"/>
              <a:t>9</a:t>
            </a:r>
          </a:p>
        </p:txBody>
      </p:sp>
      <p:sp>
        <p:nvSpPr>
          <p:cNvPr id="6" name="Platshållare för bildnummer 5">
            <a:extLst>
              <a:ext uri="{FF2B5EF4-FFF2-40B4-BE49-F238E27FC236}">
                <a16:creationId xmlns:a16="http://schemas.microsoft.com/office/drawing/2014/main" id="{B4F5EB09-B165-4698-96A6-2D9EAD37BCDD}"/>
              </a:ext>
            </a:extLst>
          </p:cNvPr>
          <p:cNvSpPr>
            <a:spLocks noGrp="1"/>
          </p:cNvSpPr>
          <p:nvPr>
            <p:ph type="sldNum" sz="quarter" idx="4"/>
          </p:nvPr>
        </p:nvSpPr>
        <p:spPr>
          <a:xfrm>
            <a:off x="711201" y="4752976"/>
            <a:ext cx="301625" cy="135731"/>
          </a:xfrm>
          <a:prstGeom prst="rect">
            <a:avLst/>
          </a:prstGeom>
        </p:spPr>
        <p:txBody>
          <a:bodyPr vert="horz" wrap="square" lIns="0" tIns="0" rIns="0" bIns="0" numCol="1" anchor="b" anchorCtr="0" compatLnSpc="1">
            <a:prstTxWarp prst="textNoShape">
              <a:avLst/>
            </a:prstTxWarp>
            <a:noAutofit/>
          </a:bodyPr>
          <a:lstStyle>
            <a:lvl1pPr algn="r" eaLnBrk="1" hangingPunct="1">
              <a:defRPr sz="675"/>
            </a:lvl1pPr>
          </a:lstStyle>
          <a:p>
            <a:fld id="{5524B5AD-B130-4933-8CA9-4716DD8117BA}" type="slidenum">
              <a:rPr lang="sv-SE" altLang="sv-SE"/>
              <a:pPr/>
              <a:t>‹#›</a:t>
            </a:fld>
            <a:endParaRPr lang="sv-SE" altLang="sv-SE"/>
          </a:p>
        </p:txBody>
      </p:sp>
      <p:sp>
        <p:nvSpPr>
          <p:cNvPr id="4" name="Platshållare för datum 3">
            <a:extLst>
              <a:ext uri="{FF2B5EF4-FFF2-40B4-BE49-F238E27FC236}">
                <a16:creationId xmlns:a16="http://schemas.microsoft.com/office/drawing/2014/main" id="{BBE0DBCB-8AC6-46CA-A8BE-61F91C61F2A9}"/>
              </a:ext>
            </a:extLst>
          </p:cNvPr>
          <p:cNvSpPr>
            <a:spLocks noGrp="1"/>
          </p:cNvSpPr>
          <p:nvPr>
            <p:ph type="dt" sz="half" idx="2"/>
          </p:nvPr>
        </p:nvSpPr>
        <p:spPr>
          <a:xfrm>
            <a:off x="1079501" y="4754167"/>
            <a:ext cx="784225" cy="134540"/>
          </a:xfrm>
          <a:prstGeom prst="rect">
            <a:avLst/>
          </a:prstGeom>
        </p:spPr>
        <p:txBody>
          <a:bodyPr vert="horz" lIns="0" tIns="0" rIns="0" bIns="0" rtlCol="0" anchor="b">
            <a:noAutofit/>
          </a:bodyPr>
          <a:lstStyle>
            <a:lvl1pPr algn="l" eaLnBrk="1" fontAlgn="auto" hangingPunct="1">
              <a:spcBef>
                <a:spcPts val="0"/>
              </a:spcBef>
              <a:spcAft>
                <a:spcPts val="0"/>
              </a:spcAft>
              <a:defRPr sz="675">
                <a:solidFill>
                  <a:schemeClr val="tx1"/>
                </a:solidFill>
                <a:latin typeface="+mn-lt"/>
              </a:defRPr>
            </a:lvl1pPr>
          </a:lstStyle>
          <a:p>
            <a:pPr>
              <a:defRPr/>
            </a:pPr>
            <a:fld id="{DF4D6090-AF78-45F4-BB8B-0450FD8B2BB0}" type="datetime1">
              <a:rPr lang="sv-SE"/>
              <a:pPr>
                <a:defRPr/>
              </a:pPr>
              <a:t>2025-02-11</a:t>
            </a:fld>
            <a:endParaRPr lang="sv-SE"/>
          </a:p>
        </p:txBody>
      </p:sp>
      <p:sp>
        <p:nvSpPr>
          <p:cNvPr id="5" name="Platshållare för sidfot 4">
            <a:extLst>
              <a:ext uri="{FF2B5EF4-FFF2-40B4-BE49-F238E27FC236}">
                <a16:creationId xmlns:a16="http://schemas.microsoft.com/office/drawing/2014/main" id="{310EFCC3-C8D8-4250-8189-AA3FF4628FEC}"/>
              </a:ext>
            </a:extLst>
          </p:cNvPr>
          <p:cNvSpPr>
            <a:spLocks noGrp="1"/>
          </p:cNvSpPr>
          <p:nvPr>
            <p:ph type="ftr" sz="quarter" idx="3"/>
          </p:nvPr>
        </p:nvSpPr>
        <p:spPr>
          <a:xfrm>
            <a:off x="2660650" y="4754167"/>
            <a:ext cx="3822700" cy="134540"/>
          </a:xfrm>
          <a:prstGeom prst="rect">
            <a:avLst/>
          </a:prstGeom>
        </p:spPr>
        <p:txBody>
          <a:bodyPr vert="horz" lIns="0" tIns="0" rIns="0" bIns="0" rtlCol="0" anchor="b">
            <a:noAutofit/>
          </a:bodyPr>
          <a:lstStyle>
            <a:lvl1pPr algn="ctr" eaLnBrk="1" fontAlgn="auto" hangingPunct="1">
              <a:spcBef>
                <a:spcPts val="0"/>
              </a:spcBef>
              <a:spcAft>
                <a:spcPts val="0"/>
              </a:spcAft>
              <a:defRPr sz="900">
                <a:solidFill>
                  <a:schemeClr val="tx1"/>
                </a:solidFill>
                <a:latin typeface="+mn-lt"/>
              </a:defRPr>
            </a:lvl1pPr>
          </a:lstStyle>
          <a:p>
            <a:pPr>
              <a:defRPr/>
            </a:pPr>
            <a:endParaRPr lang="sv-SE"/>
          </a:p>
        </p:txBody>
      </p:sp>
      <p:sp>
        <p:nvSpPr>
          <p:cNvPr id="1031" name="textruta 7">
            <a:extLst>
              <a:ext uri="{FF2B5EF4-FFF2-40B4-BE49-F238E27FC236}">
                <a16:creationId xmlns:a16="http://schemas.microsoft.com/office/drawing/2014/main" id="{AC412DFD-9C5C-4317-93D3-7DC7C43A7442}"/>
              </a:ext>
            </a:extLst>
          </p:cNvPr>
          <p:cNvSpPr txBox="1">
            <a:spLocks noChangeArrowheads="1"/>
          </p:cNvSpPr>
          <p:nvPr/>
        </p:nvSpPr>
        <p:spPr bwMode="auto">
          <a:xfrm>
            <a:off x="935038" y="4752975"/>
            <a:ext cx="144462" cy="196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fontAlgn="base">
              <a:spcBef>
                <a:spcPct val="0"/>
              </a:spcBef>
              <a:spcAft>
                <a:spcPct val="0"/>
              </a:spcAft>
              <a:defRPr>
                <a:solidFill>
                  <a:schemeClr val="tx1"/>
                </a:solidFill>
                <a:latin typeface="Tahoma" panose="020B0604030504040204" pitchFamily="34" charset="0"/>
              </a:defRPr>
            </a:lvl6pPr>
            <a:lvl7pPr marL="2971800" indent="-228600" fontAlgn="base">
              <a:spcBef>
                <a:spcPct val="0"/>
              </a:spcBef>
              <a:spcAft>
                <a:spcPct val="0"/>
              </a:spcAft>
              <a:defRPr>
                <a:solidFill>
                  <a:schemeClr val="tx1"/>
                </a:solidFill>
                <a:latin typeface="Tahoma" panose="020B0604030504040204" pitchFamily="34" charset="0"/>
              </a:defRPr>
            </a:lvl7pPr>
            <a:lvl8pPr marL="3429000" indent="-228600" fontAlgn="base">
              <a:spcBef>
                <a:spcPct val="0"/>
              </a:spcBef>
              <a:spcAft>
                <a:spcPct val="0"/>
              </a:spcAft>
              <a:defRPr>
                <a:solidFill>
                  <a:schemeClr val="tx1"/>
                </a:solidFill>
                <a:latin typeface="Tahoma" panose="020B0604030504040204" pitchFamily="34" charset="0"/>
              </a:defRPr>
            </a:lvl8pPr>
            <a:lvl9pPr marL="3886200" indent="-228600" fontAlgn="base">
              <a:spcBef>
                <a:spcPct val="0"/>
              </a:spcBef>
              <a:spcAft>
                <a:spcPct val="0"/>
              </a:spcAft>
              <a:defRPr>
                <a:solidFill>
                  <a:schemeClr val="tx1"/>
                </a:solidFill>
                <a:latin typeface="Tahoma" panose="020B0604030504040204" pitchFamily="34" charset="0"/>
              </a:defRPr>
            </a:lvl9pPr>
          </a:lstStyle>
          <a:p>
            <a:pPr eaLnBrk="1" hangingPunct="1">
              <a:defRPr/>
            </a:pPr>
            <a:r>
              <a:rPr lang="sv-SE" altLang="sv-SE" sz="675"/>
              <a:t>.</a:t>
            </a:r>
          </a:p>
        </p:txBody>
      </p:sp>
      <p:pic>
        <p:nvPicPr>
          <p:cNvPr id="1032" name="Bildobjekt 8">
            <a:extLst>
              <a:ext uri="{FF2B5EF4-FFF2-40B4-BE49-F238E27FC236}">
                <a16:creationId xmlns:a16="http://schemas.microsoft.com/office/drawing/2014/main" id="{3E20FBA6-A25E-4697-8140-D38CB5B048E6}"/>
              </a:ext>
            </a:extLst>
          </p:cNvPr>
          <p:cNvPicPr>
            <a:picLocks noChangeAspect="1"/>
          </p:cNvPicPr>
          <p:nvPr/>
        </p:nvPicPr>
        <p:blipFill>
          <a:blip r:embed="rId21" cstate="print">
            <a:extLst>
              <a:ext uri="{28A0092B-C50C-407E-A947-70E740481C1C}">
                <a14:useLocalDpi xmlns:a14="http://schemas.microsoft.com/office/drawing/2010/main" val="0"/>
              </a:ext>
            </a:extLst>
          </a:blip>
          <a:srcRect/>
          <a:stretch>
            <a:fillRect/>
          </a:stretch>
        </p:blipFill>
        <p:spPr bwMode="auto">
          <a:xfrm>
            <a:off x="6831014" y="4464844"/>
            <a:ext cx="1628775" cy="40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3" name="textruta 6">
            <a:extLst>
              <a:ext uri="{FF2B5EF4-FFF2-40B4-BE49-F238E27FC236}">
                <a16:creationId xmlns:a16="http://schemas.microsoft.com/office/drawing/2014/main" id="{B9C34F6B-FC2F-483D-A6A3-207003019B5F}"/>
              </a:ext>
            </a:extLst>
          </p:cNvPr>
          <p:cNvSpPr txBox="1">
            <a:spLocks noChangeArrowheads="1"/>
          </p:cNvSpPr>
          <p:nvPr/>
        </p:nvSpPr>
        <p:spPr bwMode="auto">
          <a:xfrm>
            <a:off x="704850" y="4786313"/>
            <a:ext cx="115416" cy="10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fontAlgn="base">
              <a:spcBef>
                <a:spcPct val="0"/>
              </a:spcBef>
              <a:spcAft>
                <a:spcPct val="0"/>
              </a:spcAft>
              <a:defRPr>
                <a:solidFill>
                  <a:schemeClr val="tx1"/>
                </a:solidFill>
                <a:latin typeface="Tahoma" panose="020B0604030504040204" pitchFamily="34" charset="0"/>
              </a:defRPr>
            </a:lvl6pPr>
            <a:lvl7pPr marL="2971800" indent="-228600" fontAlgn="base">
              <a:spcBef>
                <a:spcPct val="0"/>
              </a:spcBef>
              <a:spcAft>
                <a:spcPct val="0"/>
              </a:spcAft>
              <a:defRPr>
                <a:solidFill>
                  <a:schemeClr val="tx1"/>
                </a:solidFill>
                <a:latin typeface="Tahoma" panose="020B0604030504040204" pitchFamily="34" charset="0"/>
              </a:defRPr>
            </a:lvl7pPr>
            <a:lvl8pPr marL="3429000" indent="-228600" fontAlgn="base">
              <a:spcBef>
                <a:spcPct val="0"/>
              </a:spcBef>
              <a:spcAft>
                <a:spcPct val="0"/>
              </a:spcAft>
              <a:defRPr>
                <a:solidFill>
                  <a:schemeClr val="tx1"/>
                </a:solidFill>
                <a:latin typeface="Tahoma" panose="020B0604030504040204" pitchFamily="34" charset="0"/>
              </a:defRPr>
            </a:lvl8pPr>
            <a:lvl9pPr marL="3886200" indent="-228600" fontAlgn="base">
              <a:spcBef>
                <a:spcPct val="0"/>
              </a:spcBef>
              <a:spcAft>
                <a:spcPct val="0"/>
              </a:spcAft>
              <a:defRPr>
                <a:solidFill>
                  <a:schemeClr val="tx1"/>
                </a:solidFill>
                <a:latin typeface="Tahoma" panose="020B0604030504040204" pitchFamily="34" charset="0"/>
              </a:defRPr>
            </a:lvl9pPr>
          </a:lstStyle>
          <a:p>
            <a:pPr eaLnBrk="1" hangingPunct="1">
              <a:defRPr/>
            </a:pPr>
            <a:r>
              <a:rPr lang="sv-SE" altLang="sv-SE" sz="675"/>
              <a:t>Sid</a:t>
            </a:r>
          </a:p>
        </p:txBody>
      </p:sp>
    </p:spTree>
    <p:extLst>
      <p:ext uri="{BB962C8B-B14F-4D97-AF65-F5344CB8AC3E}">
        <p14:creationId xmlns:p14="http://schemas.microsoft.com/office/powerpoint/2010/main" val="176509735"/>
      </p:ext>
    </p:extLst>
  </p:cSld>
  <p:clrMap bg1="lt1" tx1="dk1" bg2="lt2" tx2="dk2" accent1="accent1" accent2="accent2" accent3="accent3" accent4="accent4" accent5="accent5" accent6="accent6" hlink="hlink" folHlink="folHlink"/>
  <p:sldLayoutIdLst>
    <p:sldLayoutId id="2147483828" r:id="rId1"/>
    <p:sldLayoutId id="2147483829" r:id="rId2"/>
    <p:sldLayoutId id="2147483830" r:id="rId3"/>
    <p:sldLayoutId id="2147483831" r:id="rId4"/>
    <p:sldLayoutId id="2147483832" r:id="rId5"/>
    <p:sldLayoutId id="2147483833" r:id="rId6"/>
    <p:sldLayoutId id="2147483834" r:id="rId7"/>
    <p:sldLayoutId id="2147483835" r:id="rId8"/>
    <p:sldLayoutId id="2147483836" r:id="rId9"/>
    <p:sldLayoutId id="2147483837" r:id="rId10"/>
    <p:sldLayoutId id="2147483838" r:id="rId11"/>
    <p:sldLayoutId id="2147483839" r:id="rId12"/>
    <p:sldLayoutId id="2147483840" r:id="rId13"/>
    <p:sldLayoutId id="2147483841" r:id="rId14"/>
    <p:sldLayoutId id="2147483842" r:id="rId15"/>
    <p:sldLayoutId id="2147483843" r:id="rId16"/>
    <p:sldLayoutId id="2147483844" r:id="rId17"/>
    <p:sldLayoutId id="2147483845" r:id="rId18"/>
    <p:sldLayoutId id="2147483846" r:id="rId19"/>
  </p:sldLayoutIdLst>
  <p:hf hdr="0" ftr="0"/>
  <p:txStyles>
    <p:titleStyle>
      <a:lvl1pPr algn="l" rtl="0" eaLnBrk="0" fontAlgn="base" hangingPunct="0">
        <a:lnSpc>
          <a:spcPts val="2550"/>
        </a:lnSpc>
        <a:spcBef>
          <a:spcPct val="0"/>
        </a:spcBef>
        <a:spcAft>
          <a:spcPct val="0"/>
        </a:spcAft>
        <a:defRPr sz="2250" b="1" kern="1200">
          <a:solidFill>
            <a:schemeClr val="tx1"/>
          </a:solidFill>
          <a:latin typeface="+mj-lt"/>
          <a:ea typeface="+mj-ea"/>
          <a:cs typeface="+mj-cs"/>
        </a:defRPr>
      </a:lvl1pPr>
      <a:lvl2pPr algn="l" rtl="0" eaLnBrk="0" fontAlgn="base" hangingPunct="0">
        <a:lnSpc>
          <a:spcPts val="2550"/>
        </a:lnSpc>
        <a:spcBef>
          <a:spcPct val="0"/>
        </a:spcBef>
        <a:spcAft>
          <a:spcPct val="0"/>
        </a:spcAft>
        <a:defRPr sz="2250" b="1">
          <a:solidFill>
            <a:schemeClr val="tx1"/>
          </a:solidFill>
          <a:latin typeface="Tahoma" panose="020B0604030504040204" pitchFamily="34" charset="0"/>
        </a:defRPr>
      </a:lvl2pPr>
      <a:lvl3pPr algn="l" rtl="0" eaLnBrk="0" fontAlgn="base" hangingPunct="0">
        <a:lnSpc>
          <a:spcPts val="2550"/>
        </a:lnSpc>
        <a:spcBef>
          <a:spcPct val="0"/>
        </a:spcBef>
        <a:spcAft>
          <a:spcPct val="0"/>
        </a:spcAft>
        <a:defRPr sz="2250" b="1">
          <a:solidFill>
            <a:schemeClr val="tx1"/>
          </a:solidFill>
          <a:latin typeface="Tahoma" panose="020B0604030504040204" pitchFamily="34" charset="0"/>
        </a:defRPr>
      </a:lvl3pPr>
      <a:lvl4pPr algn="l" rtl="0" eaLnBrk="0" fontAlgn="base" hangingPunct="0">
        <a:lnSpc>
          <a:spcPts val="2550"/>
        </a:lnSpc>
        <a:spcBef>
          <a:spcPct val="0"/>
        </a:spcBef>
        <a:spcAft>
          <a:spcPct val="0"/>
        </a:spcAft>
        <a:defRPr sz="2250" b="1">
          <a:solidFill>
            <a:schemeClr val="tx1"/>
          </a:solidFill>
          <a:latin typeface="Tahoma" panose="020B0604030504040204" pitchFamily="34" charset="0"/>
        </a:defRPr>
      </a:lvl4pPr>
      <a:lvl5pPr algn="l" rtl="0" eaLnBrk="0" fontAlgn="base" hangingPunct="0">
        <a:lnSpc>
          <a:spcPts val="2550"/>
        </a:lnSpc>
        <a:spcBef>
          <a:spcPct val="0"/>
        </a:spcBef>
        <a:spcAft>
          <a:spcPct val="0"/>
        </a:spcAft>
        <a:defRPr sz="2250" b="1">
          <a:solidFill>
            <a:schemeClr val="tx1"/>
          </a:solidFill>
          <a:latin typeface="Tahoma" panose="020B0604030504040204" pitchFamily="34" charset="0"/>
        </a:defRPr>
      </a:lvl5pPr>
      <a:lvl6pPr marL="342900" algn="l" rtl="0" fontAlgn="base">
        <a:lnSpc>
          <a:spcPts val="2550"/>
        </a:lnSpc>
        <a:spcBef>
          <a:spcPct val="0"/>
        </a:spcBef>
        <a:spcAft>
          <a:spcPct val="0"/>
        </a:spcAft>
        <a:defRPr sz="2250" b="1">
          <a:solidFill>
            <a:schemeClr val="tx1"/>
          </a:solidFill>
          <a:latin typeface="Tahoma" panose="020B0604030504040204" pitchFamily="34" charset="0"/>
        </a:defRPr>
      </a:lvl6pPr>
      <a:lvl7pPr marL="685800" algn="l" rtl="0" fontAlgn="base">
        <a:lnSpc>
          <a:spcPts val="2550"/>
        </a:lnSpc>
        <a:spcBef>
          <a:spcPct val="0"/>
        </a:spcBef>
        <a:spcAft>
          <a:spcPct val="0"/>
        </a:spcAft>
        <a:defRPr sz="2250" b="1">
          <a:solidFill>
            <a:schemeClr val="tx1"/>
          </a:solidFill>
          <a:latin typeface="Tahoma" panose="020B0604030504040204" pitchFamily="34" charset="0"/>
        </a:defRPr>
      </a:lvl7pPr>
      <a:lvl8pPr marL="1028700" algn="l" rtl="0" fontAlgn="base">
        <a:lnSpc>
          <a:spcPts val="2550"/>
        </a:lnSpc>
        <a:spcBef>
          <a:spcPct val="0"/>
        </a:spcBef>
        <a:spcAft>
          <a:spcPct val="0"/>
        </a:spcAft>
        <a:defRPr sz="2250" b="1">
          <a:solidFill>
            <a:schemeClr val="tx1"/>
          </a:solidFill>
          <a:latin typeface="Tahoma" panose="020B0604030504040204" pitchFamily="34" charset="0"/>
        </a:defRPr>
      </a:lvl8pPr>
      <a:lvl9pPr marL="1371600" algn="l" rtl="0" fontAlgn="base">
        <a:lnSpc>
          <a:spcPts val="2550"/>
        </a:lnSpc>
        <a:spcBef>
          <a:spcPct val="0"/>
        </a:spcBef>
        <a:spcAft>
          <a:spcPct val="0"/>
        </a:spcAft>
        <a:defRPr sz="2250" b="1">
          <a:solidFill>
            <a:schemeClr val="tx1"/>
          </a:solidFill>
          <a:latin typeface="Tahoma" panose="020B0604030504040204" pitchFamily="34" charset="0"/>
        </a:defRPr>
      </a:lvl9pPr>
    </p:titleStyle>
    <p:bodyStyle>
      <a:lvl1pPr marL="134541" indent="-134541" algn="l" rtl="0" eaLnBrk="0" fontAlgn="base" hangingPunct="0">
        <a:lnSpc>
          <a:spcPts val="1725"/>
        </a:lnSpc>
        <a:spcBef>
          <a:spcPts val="1050"/>
        </a:spcBef>
        <a:spcAft>
          <a:spcPct val="0"/>
        </a:spcAft>
        <a:buFont typeface="Tahoma" panose="020B0604030504040204" pitchFamily="34" charset="0"/>
        <a:buChar char="•"/>
        <a:defRPr sz="1500" kern="1200">
          <a:solidFill>
            <a:schemeClr val="tx1"/>
          </a:solidFill>
          <a:latin typeface="+mn-lt"/>
          <a:ea typeface="+mn-ea"/>
          <a:cs typeface="+mn-cs"/>
        </a:defRPr>
      </a:lvl1pPr>
      <a:lvl2pPr marL="269081" indent="-134541" algn="l" rtl="0" eaLnBrk="0" fontAlgn="base" hangingPunct="0">
        <a:lnSpc>
          <a:spcPts val="1725"/>
        </a:lnSpc>
        <a:spcBef>
          <a:spcPct val="0"/>
        </a:spcBef>
        <a:spcAft>
          <a:spcPct val="0"/>
        </a:spcAft>
        <a:buFont typeface="Arial" panose="020B0604020202020204" pitchFamily="34" charset="0"/>
        <a:buChar char="–"/>
        <a:defRPr sz="1275" kern="1200">
          <a:solidFill>
            <a:schemeClr val="tx1"/>
          </a:solidFill>
          <a:latin typeface="+mn-lt"/>
          <a:ea typeface="+mn-ea"/>
          <a:cs typeface="+mn-cs"/>
        </a:defRPr>
      </a:lvl2pPr>
      <a:lvl3pPr marL="404813" indent="-134541" algn="l" rtl="0" eaLnBrk="0" fontAlgn="base" hangingPunct="0">
        <a:lnSpc>
          <a:spcPts val="1725"/>
        </a:lnSpc>
        <a:spcBef>
          <a:spcPct val="0"/>
        </a:spcBef>
        <a:spcAft>
          <a:spcPct val="0"/>
        </a:spcAft>
        <a:buFont typeface="Tahoma" panose="020B0604030504040204" pitchFamily="34" charset="0"/>
        <a:buChar char="–"/>
        <a:defRPr sz="1125" kern="1200">
          <a:solidFill>
            <a:schemeClr val="tx1"/>
          </a:solidFill>
          <a:latin typeface="+mn-lt"/>
          <a:ea typeface="+mn-ea"/>
          <a:cs typeface="+mn-cs"/>
        </a:defRPr>
      </a:lvl3pPr>
      <a:lvl4pPr marL="539354" indent="-134541" algn="l" rtl="0" eaLnBrk="0" fontAlgn="base" hangingPunct="0">
        <a:lnSpc>
          <a:spcPts val="1725"/>
        </a:lnSpc>
        <a:spcBef>
          <a:spcPct val="0"/>
        </a:spcBef>
        <a:spcAft>
          <a:spcPct val="0"/>
        </a:spcAft>
        <a:buFont typeface="Tahoma" panose="020B0604030504040204" pitchFamily="34" charset="0"/>
        <a:buChar char="–"/>
        <a:defRPr sz="1125" kern="1200">
          <a:solidFill>
            <a:schemeClr val="tx1"/>
          </a:solidFill>
          <a:latin typeface="+mn-lt"/>
          <a:ea typeface="+mn-ea"/>
          <a:cs typeface="+mn-cs"/>
        </a:defRPr>
      </a:lvl4pPr>
      <a:lvl5pPr marL="673894" indent="-134541" algn="l" rtl="0" eaLnBrk="0" fontAlgn="base" hangingPunct="0">
        <a:lnSpc>
          <a:spcPts val="1725"/>
        </a:lnSpc>
        <a:spcBef>
          <a:spcPct val="0"/>
        </a:spcBef>
        <a:spcAft>
          <a:spcPct val="0"/>
        </a:spcAft>
        <a:buFont typeface="Tahoma" panose="020B0604030504040204" pitchFamily="34" charset="0"/>
        <a:buChar char="–"/>
        <a:defRPr sz="1125" kern="1200">
          <a:solidFill>
            <a:schemeClr val="tx1"/>
          </a:solidFill>
          <a:latin typeface="+mn-lt"/>
          <a:ea typeface="+mn-ea"/>
          <a:cs typeface="+mn-cs"/>
        </a:defRPr>
      </a:lvl5pPr>
      <a:lvl6pPr marL="810000" indent="-135000" algn="l" defTabSz="685800" rtl="0" eaLnBrk="1" latinLnBrk="0" hangingPunct="1">
        <a:lnSpc>
          <a:spcPts val="1725"/>
        </a:lnSpc>
        <a:spcBef>
          <a:spcPts val="0"/>
        </a:spcBef>
        <a:buFont typeface="Tahoma" panose="020B0604030504040204" pitchFamily="34" charset="0"/>
        <a:buChar char="–"/>
        <a:tabLst/>
        <a:defRPr sz="1125" kern="1200">
          <a:solidFill>
            <a:schemeClr val="tx1"/>
          </a:solidFill>
          <a:latin typeface="+mn-lt"/>
          <a:ea typeface="+mn-ea"/>
          <a:cs typeface="+mn-cs"/>
        </a:defRPr>
      </a:lvl6pPr>
      <a:lvl7pPr marL="945000" indent="-135000" algn="l" defTabSz="685800" rtl="0" eaLnBrk="1" latinLnBrk="0" hangingPunct="1">
        <a:lnSpc>
          <a:spcPts val="1725"/>
        </a:lnSpc>
        <a:spcBef>
          <a:spcPts val="0"/>
        </a:spcBef>
        <a:buFont typeface="Tahoma" panose="020B0604030504040204" pitchFamily="34" charset="0"/>
        <a:buChar char="–"/>
        <a:tabLst/>
        <a:defRPr sz="1125" kern="1200">
          <a:solidFill>
            <a:schemeClr val="tx1"/>
          </a:solidFill>
          <a:latin typeface="+mn-lt"/>
          <a:ea typeface="+mn-ea"/>
          <a:cs typeface="+mn-cs"/>
        </a:defRPr>
      </a:lvl7pPr>
      <a:lvl8pPr marL="1080000" indent="-135000" algn="l" defTabSz="685800" rtl="0" eaLnBrk="1" latinLnBrk="0" hangingPunct="1">
        <a:lnSpc>
          <a:spcPts val="1725"/>
        </a:lnSpc>
        <a:spcBef>
          <a:spcPts val="0"/>
        </a:spcBef>
        <a:buFont typeface="Tahoma" panose="020B0604030504040204" pitchFamily="34" charset="0"/>
        <a:buChar char="–"/>
        <a:tabLst/>
        <a:defRPr sz="1125" kern="1200">
          <a:solidFill>
            <a:schemeClr val="tx1"/>
          </a:solidFill>
          <a:latin typeface="+mn-lt"/>
          <a:ea typeface="+mn-ea"/>
          <a:cs typeface="+mn-cs"/>
        </a:defRPr>
      </a:lvl8pPr>
      <a:lvl9pPr marL="1215000" indent="-135000" algn="l" defTabSz="685800" rtl="0" eaLnBrk="1" latinLnBrk="0" hangingPunct="1">
        <a:lnSpc>
          <a:spcPts val="1725"/>
        </a:lnSpc>
        <a:spcBef>
          <a:spcPts val="0"/>
        </a:spcBef>
        <a:buFont typeface="Tahoma" panose="020B0604030504040204" pitchFamily="34" charset="0"/>
        <a:buChar char="–"/>
        <a:tabLst/>
        <a:defRPr sz="1125" kern="1200">
          <a:solidFill>
            <a:schemeClr val="tx1"/>
          </a:solidFill>
          <a:latin typeface="+mn-lt"/>
          <a:ea typeface="+mn-ea"/>
          <a:cs typeface="+mn-cs"/>
        </a:defRPr>
      </a:lvl9pPr>
    </p:bodyStyle>
    <p:otherStyle>
      <a:defPPr>
        <a:defRPr lang="sv-S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82C156E1-2BA9-4CC6-9C6D-13CCD77E4812}"/>
              </a:ext>
            </a:extLst>
          </p:cNvPr>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sv-SE"/>
              <a:t>Klicka här för att ändra mall för rubrikformat</a:t>
            </a:r>
          </a:p>
        </p:txBody>
      </p:sp>
      <p:sp>
        <p:nvSpPr>
          <p:cNvPr id="3" name="Platshållare för text 2">
            <a:extLst>
              <a:ext uri="{FF2B5EF4-FFF2-40B4-BE49-F238E27FC236}">
                <a16:creationId xmlns:a16="http://schemas.microsoft.com/office/drawing/2014/main" id="{7B15325C-C852-4418-954C-63FB7E5BDA92}"/>
              </a:ext>
            </a:extLst>
          </p:cNvPr>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4CD708EB-01FC-42E2-93CC-921A66FDB179}"/>
              </a:ext>
            </a:extLst>
          </p:cNvPr>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F095AAAB-23E5-4C48-92D9-4950D3918EAA}" type="datetimeFigureOut">
              <a:rPr lang="sv-SE" smtClean="0"/>
              <a:t>2025-02-11</a:t>
            </a:fld>
            <a:endParaRPr lang="sv-SE"/>
          </a:p>
        </p:txBody>
      </p:sp>
      <p:sp>
        <p:nvSpPr>
          <p:cNvPr id="5" name="Platshållare för sidfot 4">
            <a:extLst>
              <a:ext uri="{FF2B5EF4-FFF2-40B4-BE49-F238E27FC236}">
                <a16:creationId xmlns:a16="http://schemas.microsoft.com/office/drawing/2014/main" id="{6CB7B78C-4D17-471A-B141-539DD463CBEE}"/>
              </a:ext>
            </a:extLst>
          </p:cNvPr>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sv-SE"/>
          </a:p>
        </p:txBody>
      </p:sp>
      <p:sp>
        <p:nvSpPr>
          <p:cNvPr id="6" name="Platshållare för bildnummer 5">
            <a:extLst>
              <a:ext uri="{FF2B5EF4-FFF2-40B4-BE49-F238E27FC236}">
                <a16:creationId xmlns:a16="http://schemas.microsoft.com/office/drawing/2014/main" id="{FACF29B7-B5DE-4960-8841-93C4B17D6360}"/>
              </a:ext>
            </a:extLst>
          </p:cNvPr>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E380A988-3AE4-4566-BDCA-C2D1B4F57810}" type="slidenum">
              <a:rPr lang="sv-SE" smtClean="0"/>
              <a:t>‹#›</a:t>
            </a:fld>
            <a:endParaRPr lang="sv-SE"/>
          </a:p>
        </p:txBody>
      </p:sp>
    </p:spTree>
    <p:extLst>
      <p:ext uri="{BB962C8B-B14F-4D97-AF65-F5344CB8AC3E}">
        <p14:creationId xmlns:p14="http://schemas.microsoft.com/office/powerpoint/2010/main" val="894302936"/>
      </p:ext>
    </p:extLst>
  </p:cSld>
  <p:clrMap bg1="lt1" tx1="dk1" bg2="lt2" tx2="dk2" accent1="accent1" accent2="accent2" accent3="accent3" accent4="accent4" accent5="accent5" accent6="accent6" hlink="hlink" folHlink="folHlink"/>
  <p:sldLayoutIdLst>
    <p:sldLayoutId id="2147483868" r:id="rId1"/>
    <p:sldLayoutId id="2147483869" r:id="rId2"/>
    <p:sldLayoutId id="2147483870" r:id="rId3"/>
    <p:sldLayoutId id="2147483871" r:id="rId4"/>
    <p:sldLayoutId id="2147483872" r:id="rId5"/>
    <p:sldLayoutId id="2147483873" r:id="rId6"/>
    <p:sldLayoutId id="2147483874" r:id="rId7"/>
    <p:sldLayoutId id="2147483875" r:id="rId8"/>
    <p:sldLayoutId id="2147483876" r:id="rId9"/>
    <p:sldLayoutId id="2147483877" r:id="rId10"/>
    <p:sldLayoutId id="2147483878"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sv-S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152683E2-9A31-4B47-ACFE-390B6E0AF714}"/>
              </a:ext>
            </a:extLst>
          </p:cNvPr>
          <p:cNvSpPr>
            <a:spLocks noGrp="1"/>
          </p:cNvSpPr>
          <p:nvPr>
            <p:ph type="title"/>
          </p:nvPr>
        </p:nvSpPr>
        <p:spPr>
          <a:xfrm>
            <a:off x="825500" y="319287"/>
            <a:ext cx="6481763" cy="785813"/>
          </a:xfrm>
          <a:prstGeom prst="rect">
            <a:avLst/>
          </a:prstGeom>
        </p:spPr>
        <p:txBody>
          <a:bodyPr vert="horz" lIns="0" tIns="0" rIns="0" bIns="0" rtlCol="0" anchor="b">
            <a:noAutofit/>
          </a:bodyPr>
          <a:lstStyle/>
          <a:p>
            <a:r>
              <a:rPr lang="sv-SE"/>
              <a:t>Klicka för att lägga till rubrik</a:t>
            </a:r>
          </a:p>
        </p:txBody>
      </p:sp>
      <p:sp>
        <p:nvSpPr>
          <p:cNvPr id="3" name="Platshållare för text 2">
            <a:extLst>
              <a:ext uri="{FF2B5EF4-FFF2-40B4-BE49-F238E27FC236}">
                <a16:creationId xmlns:a16="http://schemas.microsoft.com/office/drawing/2014/main" id="{81C0710F-3CB3-4F01-9977-A1A69928F1E2}"/>
              </a:ext>
            </a:extLst>
          </p:cNvPr>
          <p:cNvSpPr>
            <a:spLocks noGrp="1"/>
          </p:cNvSpPr>
          <p:nvPr>
            <p:ph type="body" idx="1"/>
          </p:nvPr>
        </p:nvSpPr>
        <p:spPr>
          <a:xfrm>
            <a:off x="833437" y="1533525"/>
            <a:ext cx="6481763" cy="2483645"/>
          </a:xfrm>
          <a:prstGeom prst="rect">
            <a:avLst/>
          </a:prstGeom>
        </p:spPr>
        <p:txBody>
          <a:bodyPr vert="horz" lIns="0" tIns="0" rIns="0" bIns="0" rtlCol="0">
            <a:noAutofit/>
          </a:bodyPr>
          <a:lstStyle/>
          <a:p>
            <a:pPr lvl="0"/>
            <a:r>
              <a:rPr lang="sv-SE"/>
              <a:t>Skriv text här</a:t>
            </a:r>
          </a:p>
          <a:p>
            <a:pPr lvl="1"/>
            <a:r>
              <a:rPr lang="sv-SE"/>
              <a:t>Skriv text här</a:t>
            </a:r>
          </a:p>
          <a:p>
            <a:pPr lvl="2"/>
            <a:r>
              <a:rPr lang="sv-SE"/>
              <a:t>Nivå tre</a:t>
            </a:r>
          </a:p>
          <a:p>
            <a:pPr lvl="3"/>
            <a:r>
              <a:rPr lang="sv-SE"/>
              <a:t>Nivå fyra</a:t>
            </a:r>
          </a:p>
          <a:p>
            <a:pPr lvl="4"/>
            <a:r>
              <a:rPr lang="sv-SE"/>
              <a:t>Nivå fem</a:t>
            </a:r>
          </a:p>
        </p:txBody>
      </p:sp>
      <p:sp>
        <p:nvSpPr>
          <p:cNvPr id="9" name="Platshållare för datum 8">
            <a:extLst>
              <a:ext uri="{FF2B5EF4-FFF2-40B4-BE49-F238E27FC236}">
                <a16:creationId xmlns:a16="http://schemas.microsoft.com/office/drawing/2014/main" id="{94798039-E5C4-7804-7509-501B9DE7B0C6}"/>
              </a:ext>
            </a:extLst>
          </p:cNvPr>
          <p:cNvSpPr>
            <a:spLocks noGrp="1"/>
          </p:cNvSpPr>
          <p:nvPr>
            <p:ph type="dt" sz="half" idx="2"/>
          </p:nvPr>
        </p:nvSpPr>
        <p:spPr>
          <a:xfrm>
            <a:off x="8176022" y="102394"/>
            <a:ext cx="681038" cy="106265"/>
          </a:xfrm>
          <a:prstGeom prst="rect">
            <a:avLst/>
          </a:prstGeom>
        </p:spPr>
        <p:txBody>
          <a:bodyPr vert="horz" lIns="0" tIns="0" rIns="0" bIns="0" rtlCol="0" anchor="ctr"/>
          <a:lstStyle>
            <a:lvl1pPr algn="r">
              <a:defRPr sz="675">
                <a:solidFill>
                  <a:schemeClr val="tx1"/>
                </a:solidFill>
              </a:defRPr>
            </a:lvl1pPr>
          </a:lstStyle>
          <a:p>
            <a:fld id="{8BA77866-C1B2-4993-AE7F-F082A0E998CD}" type="datetime1">
              <a:rPr lang="sv-SE" smtClean="0"/>
              <a:t>2025-02-11</a:t>
            </a:fld>
            <a:endParaRPr lang="sv-SE"/>
          </a:p>
        </p:txBody>
      </p:sp>
      <p:sp>
        <p:nvSpPr>
          <p:cNvPr id="10" name="Platshållare för sidfot 9">
            <a:extLst>
              <a:ext uri="{FF2B5EF4-FFF2-40B4-BE49-F238E27FC236}">
                <a16:creationId xmlns:a16="http://schemas.microsoft.com/office/drawing/2014/main" id="{2F44A19D-54A3-346E-3AA1-C94C6D945439}"/>
              </a:ext>
            </a:extLst>
          </p:cNvPr>
          <p:cNvSpPr>
            <a:spLocks noGrp="1"/>
          </p:cNvSpPr>
          <p:nvPr>
            <p:ph type="ftr" sz="quarter" idx="3"/>
          </p:nvPr>
        </p:nvSpPr>
        <p:spPr>
          <a:xfrm>
            <a:off x="292100" y="102394"/>
            <a:ext cx="3094037" cy="106265"/>
          </a:xfrm>
          <a:prstGeom prst="rect">
            <a:avLst/>
          </a:prstGeom>
        </p:spPr>
        <p:txBody>
          <a:bodyPr vert="horz" lIns="0" tIns="0" rIns="0" bIns="0" rtlCol="0" anchor="ctr"/>
          <a:lstStyle>
            <a:lvl1pPr algn="l">
              <a:defRPr sz="675">
                <a:solidFill>
                  <a:schemeClr val="tx1"/>
                </a:solidFill>
              </a:defRPr>
            </a:lvl1pPr>
          </a:lstStyle>
          <a:p>
            <a:endParaRPr lang="sv-SE"/>
          </a:p>
        </p:txBody>
      </p:sp>
    </p:spTree>
    <p:extLst>
      <p:ext uri="{BB962C8B-B14F-4D97-AF65-F5344CB8AC3E}">
        <p14:creationId xmlns:p14="http://schemas.microsoft.com/office/powerpoint/2010/main" val="1149843955"/>
      </p:ext>
    </p:extLst>
  </p:cSld>
  <p:clrMap bg1="lt1" tx1="dk1" bg2="lt2" tx2="dk2" accent1="accent1" accent2="accent2" accent3="accent3" accent4="accent4" accent5="accent5" accent6="accent6" hlink="hlink" folHlink="folHlink"/>
  <p:sldLayoutIdLst>
    <p:sldLayoutId id="2147483895" r:id="rId1"/>
    <p:sldLayoutId id="2147483896" r:id="rId2"/>
    <p:sldLayoutId id="2147483897" r:id="rId3"/>
    <p:sldLayoutId id="2147483898" r:id="rId4"/>
    <p:sldLayoutId id="2147483899" r:id="rId5"/>
    <p:sldLayoutId id="2147483900" r:id="rId6"/>
    <p:sldLayoutId id="2147483901" r:id="rId7"/>
    <p:sldLayoutId id="2147483902" r:id="rId8"/>
    <p:sldLayoutId id="2147483903" r:id="rId9"/>
    <p:sldLayoutId id="2147483904" r:id="rId10"/>
  </p:sldLayoutIdLst>
  <p:hf sldNum="0" hdr="0" ftr="0"/>
  <p:txStyles>
    <p:titleStyle>
      <a:lvl1pPr algn="l" defTabSz="685800" rtl="0" eaLnBrk="1" latinLnBrk="0" hangingPunct="1">
        <a:lnSpc>
          <a:spcPct val="100000"/>
        </a:lnSpc>
        <a:spcBef>
          <a:spcPct val="0"/>
        </a:spcBef>
        <a:buNone/>
        <a:defRPr sz="2475" kern="1200">
          <a:solidFill>
            <a:schemeClr val="tx1"/>
          </a:solidFill>
          <a:latin typeface="+mj-lt"/>
          <a:ea typeface="+mj-ea"/>
          <a:cs typeface="+mj-cs"/>
        </a:defRPr>
      </a:lvl1pPr>
    </p:titleStyle>
    <p:bodyStyle>
      <a:lvl1pPr marL="202406" indent="-202406" algn="l" defTabSz="685800" rtl="0" eaLnBrk="1" latinLnBrk="0" hangingPunct="1">
        <a:lnSpc>
          <a:spcPct val="130000"/>
        </a:lnSpc>
        <a:spcBef>
          <a:spcPts val="750"/>
        </a:spcBef>
        <a:buFont typeface="Verdana" panose="020B0604030504040204" pitchFamily="34" charset="0"/>
        <a:buChar char="•"/>
        <a:defRPr sz="1650" kern="1200">
          <a:solidFill>
            <a:schemeClr val="tx1"/>
          </a:solidFill>
          <a:latin typeface="+mn-lt"/>
          <a:ea typeface="+mn-ea"/>
          <a:cs typeface="+mn-cs"/>
        </a:defRPr>
      </a:lvl1pPr>
      <a:lvl2pPr marL="400050" indent="-200025" algn="l" defTabSz="685800" rtl="0" eaLnBrk="1" latinLnBrk="0" hangingPunct="1">
        <a:lnSpc>
          <a:spcPct val="130000"/>
        </a:lnSpc>
        <a:spcBef>
          <a:spcPts val="375"/>
        </a:spcBef>
        <a:buFont typeface="Verdana" panose="020B0604030504040204" pitchFamily="34" charset="0"/>
        <a:buChar char="–"/>
        <a:defRPr sz="1500" kern="1200">
          <a:solidFill>
            <a:schemeClr val="tx1"/>
          </a:solidFill>
          <a:latin typeface="+mn-lt"/>
          <a:ea typeface="+mn-ea"/>
          <a:cs typeface="+mn-cs"/>
        </a:defRPr>
      </a:lvl2pPr>
      <a:lvl3pPr marL="609600" indent="-209550" algn="l" defTabSz="685800" rtl="0" eaLnBrk="1" latinLnBrk="0" hangingPunct="1">
        <a:lnSpc>
          <a:spcPct val="130000"/>
        </a:lnSpc>
        <a:spcBef>
          <a:spcPts val="375"/>
        </a:spcBef>
        <a:buFont typeface="Verdana" panose="020B0604030504040204" pitchFamily="34" charset="0"/>
        <a:buChar char="–"/>
        <a:defRPr sz="1350" kern="1200">
          <a:solidFill>
            <a:schemeClr val="tx1"/>
          </a:solidFill>
          <a:latin typeface="+mn-lt"/>
          <a:ea typeface="+mn-ea"/>
          <a:cs typeface="+mn-cs"/>
        </a:defRPr>
      </a:lvl3pPr>
      <a:lvl4pPr marL="809625" indent="-200025" algn="l" defTabSz="685800" rtl="0" eaLnBrk="1" latinLnBrk="0" hangingPunct="1">
        <a:lnSpc>
          <a:spcPct val="130000"/>
        </a:lnSpc>
        <a:spcBef>
          <a:spcPts val="375"/>
        </a:spcBef>
        <a:buFont typeface="Verdana" panose="020B0604030504040204" pitchFamily="34" charset="0"/>
        <a:buChar char="–"/>
        <a:tabLst>
          <a:tab pos="609600" algn="l"/>
        </a:tabLst>
        <a:defRPr sz="1200" kern="1200">
          <a:solidFill>
            <a:schemeClr val="tx1"/>
          </a:solidFill>
          <a:latin typeface="+mn-lt"/>
          <a:ea typeface="+mn-ea"/>
          <a:cs typeface="+mn-cs"/>
        </a:defRPr>
      </a:lvl4pPr>
      <a:lvl5pPr marL="1009650" indent="-200025" algn="l" defTabSz="685800" rtl="0" eaLnBrk="1" latinLnBrk="0" hangingPunct="1">
        <a:lnSpc>
          <a:spcPct val="130000"/>
        </a:lnSpc>
        <a:spcBef>
          <a:spcPts val="375"/>
        </a:spcBef>
        <a:buFont typeface="Verdana" panose="020B0604030504040204" pitchFamily="34" charset="0"/>
        <a:buChar char="–"/>
        <a:defRPr sz="10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9pPr>
    </p:bodyStyle>
    <p:otherStyle>
      <a:defPPr>
        <a:defRPr lang="sv-S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guide id="3" pos="234">
          <p15:clr>
            <a:srgbClr val="F26B43"/>
          </p15:clr>
        </p15:guide>
        <p15:guide id="8" orient="horz" pos="164">
          <p15:clr>
            <a:srgbClr val="F26B43"/>
          </p15:clr>
        </p15:guide>
        <p15:guide id="13" orient="horz" pos="3793">
          <p15:clr>
            <a:srgbClr val="F26B43"/>
          </p15:clr>
        </p15:guide>
        <p15:guide id="14" pos="7439">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A3593B24-2246-677A-81A5-F3850F5BB639}"/>
              </a:ext>
            </a:extLst>
          </p:cNvPr>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sv-SE"/>
              <a:t>Klicka här för att ändra mall för rubrikformat</a:t>
            </a:r>
          </a:p>
        </p:txBody>
      </p:sp>
      <p:sp>
        <p:nvSpPr>
          <p:cNvPr id="3" name="Platshållare för text 2">
            <a:extLst>
              <a:ext uri="{FF2B5EF4-FFF2-40B4-BE49-F238E27FC236}">
                <a16:creationId xmlns:a16="http://schemas.microsoft.com/office/drawing/2014/main" id="{4B91C534-2C82-D889-EC46-AC5F5E08F270}"/>
              </a:ext>
            </a:extLst>
          </p:cNvPr>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7F40D157-EB96-53C7-56EC-D9C56F992E9A}"/>
              </a:ext>
            </a:extLst>
          </p:cNvPr>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953F3B91-9A3F-4426-8171-4663CD76199E}" type="datetimeFigureOut">
              <a:rPr lang="sv-SE" smtClean="0"/>
              <a:t>2025-02-11</a:t>
            </a:fld>
            <a:endParaRPr lang="sv-SE"/>
          </a:p>
        </p:txBody>
      </p:sp>
      <p:sp>
        <p:nvSpPr>
          <p:cNvPr id="5" name="Platshållare för sidfot 4">
            <a:extLst>
              <a:ext uri="{FF2B5EF4-FFF2-40B4-BE49-F238E27FC236}">
                <a16:creationId xmlns:a16="http://schemas.microsoft.com/office/drawing/2014/main" id="{48FF0E79-EA2D-9C25-5942-FB852CDF0874}"/>
              </a:ext>
            </a:extLst>
          </p:cNvPr>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sv-SE"/>
          </a:p>
        </p:txBody>
      </p:sp>
      <p:sp>
        <p:nvSpPr>
          <p:cNvPr id="6" name="Platshållare för bildnummer 5">
            <a:extLst>
              <a:ext uri="{FF2B5EF4-FFF2-40B4-BE49-F238E27FC236}">
                <a16:creationId xmlns:a16="http://schemas.microsoft.com/office/drawing/2014/main" id="{3B43AFC3-30C7-D376-8DD2-A30806D109A6}"/>
              </a:ext>
            </a:extLst>
          </p:cNvPr>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EE56448E-6380-4E1F-BCC9-683CC4805957}" type="slidenum">
              <a:rPr lang="sv-SE" smtClean="0"/>
              <a:t>‹#›</a:t>
            </a:fld>
            <a:endParaRPr lang="sv-SE"/>
          </a:p>
        </p:txBody>
      </p:sp>
    </p:spTree>
    <p:extLst>
      <p:ext uri="{BB962C8B-B14F-4D97-AF65-F5344CB8AC3E}">
        <p14:creationId xmlns:p14="http://schemas.microsoft.com/office/powerpoint/2010/main" val="1899410936"/>
      </p:ext>
    </p:extLst>
  </p:cSld>
  <p:clrMap bg1="lt1" tx1="dk1" bg2="lt2" tx2="dk2" accent1="accent1" accent2="accent2" accent3="accent3" accent4="accent4" accent5="accent5" accent6="accent6" hlink="hlink" folHlink="folHlink"/>
  <p:sldLayoutIdLst>
    <p:sldLayoutId id="2147483906" r:id="rId1"/>
    <p:sldLayoutId id="2147483907" r:id="rId2"/>
    <p:sldLayoutId id="2147483908" r:id="rId3"/>
    <p:sldLayoutId id="2147483909" r:id="rId4"/>
    <p:sldLayoutId id="2147483910" r:id="rId5"/>
    <p:sldLayoutId id="2147483911" r:id="rId6"/>
    <p:sldLayoutId id="2147483912" r:id="rId7"/>
    <p:sldLayoutId id="2147483913" r:id="rId8"/>
    <p:sldLayoutId id="2147483914" r:id="rId9"/>
    <p:sldLayoutId id="2147483915" r:id="rId10"/>
    <p:sldLayoutId id="2147483916"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sv-S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152683E2-9A31-4B47-ACFE-390B6E0AF714}"/>
              </a:ext>
            </a:extLst>
          </p:cNvPr>
          <p:cNvSpPr>
            <a:spLocks noGrp="1"/>
          </p:cNvSpPr>
          <p:nvPr>
            <p:ph type="title"/>
          </p:nvPr>
        </p:nvSpPr>
        <p:spPr>
          <a:xfrm>
            <a:off x="825501" y="319288"/>
            <a:ext cx="6481763" cy="785813"/>
          </a:xfrm>
          <a:prstGeom prst="rect">
            <a:avLst/>
          </a:prstGeom>
        </p:spPr>
        <p:txBody>
          <a:bodyPr vert="horz" lIns="0" tIns="0" rIns="0" bIns="0" rtlCol="0" anchor="b">
            <a:noAutofit/>
          </a:bodyPr>
          <a:lstStyle/>
          <a:p>
            <a:r>
              <a:rPr lang="sv-SE"/>
              <a:t>Klicka för att lägga till rubrik</a:t>
            </a:r>
          </a:p>
        </p:txBody>
      </p:sp>
      <p:sp>
        <p:nvSpPr>
          <p:cNvPr id="3" name="Platshållare för text 2">
            <a:extLst>
              <a:ext uri="{FF2B5EF4-FFF2-40B4-BE49-F238E27FC236}">
                <a16:creationId xmlns:a16="http://schemas.microsoft.com/office/drawing/2014/main" id="{81C0710F-3CB3-4F01-9977-A1A69928F1E2}"/>
              </a:ext>
            </a:extLst>
          </p:cNvPr>
          <p:cNvSpPr>
            <a:spLocks noGrp="1"/>
          </p:cNvSpPr>
          <p:nvPr>
            <p:ph type="body" idx="1"/>
          </p:nvPr>
        </p:nvSpPr>
        <p:spPr>
          <a:xfrm>
            <a:off x="833438" y="1533525"/>
            <a:ext cx="6481763" cy="2483645"/>
          </a:xfrm>
          <a:prstGeom prst="rect">
            <a:avLst/>
          </a:prstGeom>
        </p:spPr>
        <p:txBody>
          <a:bodyPr vert="horz" lIns="0" tIns="0" rIns="0" bIns="0" rtlCol="0">
            <a:noAutofit/>
          </a:bodyPr>
          <a:lstStyle/>
          <a:p>
            <a:pPr lvl="0"/>
            <a:r>
              <a:rPr lang="sv-SE"/>
              <a:t>Skriv text här</a:t>
            </a:r>
          </a:p>
          <a:p>
            <a:pPr lvl="1"/>
            <a:r>
              <a:rPr lang="sv-SE"/>
              <a:t>Skriv text här</a:t>
            </a:r>
          </a:p>
          <a:p>
            <a:pPr lvl="2"/>
            <a:r>
              <a:rPr lang="sv-SE"/>
              <a:t>Nivå tre</a:t>
            </a:r>
          </a:p>
          <a:p>
            <a:pPr lvl="3"/>
            <a:r>
              <a:rPr lang="sv-SE"/>
              <a:t>Nivå fyra</a:t>
            </a:r>
          </a:p>
          <a:p>
            <a:pPr lvl="4"/>
            <a:r>
              <a:rPr lang="sv-SE"/>
              <a:t>Nivå fem</a:t>
            </a:r>
          </a:p>
        </p:txBody>
      </p:sp>
      <p:sp>
        <p:nvSpPr>
          <p:cNvPr id="9" name="Platshållare för datum 8">
            <a:extLst>
              <a:ext uri="{FF2B5EF4-FFF2-40B4-BE49-F238E27FC236}">
                <a16:creationId xmlns:a16="http://schemas.microsoft.com/office/drawing/2014/main" id="{94798039-E5C4-7804-7509-501B9DE7B0C6}"/>
              </a:ext>
            </a:extLst>
          </p:cNvPr>
          <p:cNvSpPr>
            <a:spLocks noGrp="1"/>
          </p:cNvSpPr>
          <p:nvPr>
            <p:ph type="dt" sz="half" idx="2"/>
          </p:nvPr>
        </p:nvSpPr>
        <p:spPr>
          <a:xfrm>
            <a:off x="8176023" y="102395"/>
            <a:ext cx="681038" cy="106265"/>
          </a:xfrm>
          <a:prstGeom prst="rect">
            <a:avLst/>
          </a:prstGeom>
        </p:spPr>
        <p:txBody>
          <a:bodyPr vert="horz" lIns="0" tIns="0" rIns="0" bIns="0" rtlCol="0" anchor="ctr"/>
          <a:lstStyle>
            <a:lvl1pPr algn="r">
              <a:defRPr sz="675">
                <a:solidFill>
                  <a:schemeClr val="tx1"/>
                </a:solidFill>
              </a:defRPr>
            </a:lvl1pPr>
          </a:lstStyle>
          <a:p>
            <a:fld id="{8BA77866-C1B2-4993-AE7F-F082A0E998CD}" type="datetime1">
              <a:rPr lang="sv-SE" smtClean="0"/>
              <a:t>2025-02-11</a:t>
            </a:fld>
            <a:endParaRPr lang="sv-SE"/>
          </a:p>
        </p:txBody>
      </p:sp>
      <p:sp>
        <p:nvSpPr>
          <p:cNvPr id="10" name="Platshållare för sidfot 9">
            <a:extLst>
              <a:ext uri="{FF2B5EF4-FFF2-40B4-BE49-F238E27FC236}">
                <a16:creationId xmlns:a16="http://schemas.microsoft.com/office/drawing/2014/main" id="{2F44A19D-54A3-346E-3AA1-C94C6D945439}"/>
              </a:ext>
            </a:extLst>
          </p:cNvPr>
          <p:cNvSpPr>
            <a:spLocks noGrp="1"/>
          </p:cNvSpPr>
          <p:nvPr>
            <p:ph type="ftr" sz="quarter" idx="3"/>
          </p:nvPr>
        </p:nvSpPr>
        <p:spPr>
          <a:xfrm>
            <a:off x="292101" y="102395"/>
            <a:ext cx="3094037" cy="106265"/>
          </a:xfrm>
          <a:prstGeom prst="rect">
            <a:avLst/>
          </a:prstGeom>
        </p:spPr>
        <p:txBody>
          <a:bodyPr vert="horz" lIns="0" tIns="0" rIns="0" bIns="0" rtlCol="0" anchor="ctr"/>
          <a:lstStyle>
            <a:lvl1pPr algn="l">
              <a:defRPr sz="675">
                <a:solidFill>
                  <a:schemeClr val="tx1"/>
                </a:solidFill>
              </a:defRPr>
            </a:lvl1pPr>
          </a:lstStyle>
          <a:p>
            <a:endParaRPr lang="sv-SE"/>
          </a:p>
        </p:txBody>
      </p:sp>
    </p:spTree>
    <p:extLst>
      <p:ext uri="{BB962C8B-B14F-4D97-AF65-F5344CB8AC3E}">
        <p14:creationId xmlns:p14="http://schemas.microsoft.com/office/powerpoint/2010/main" val="3362225969"/>
      </p:ext>
    </p:extLst>
  </p:cSld>
  <p:clrMap bg1="lt1" tx1="dk1" bg2="lt2" tx2="dk2" accent1="accent1" accent2="accent2" accent3="accent3" accent4="accent4" accent5="accent5" accent6="accent6" hlink="hlink" folHlink="folHlink"/>
  <p:sldLayoutIdLst>
    <p:sldLayoutId id="2147483918" r:id="rId1"/>
    <p:sldLayoutId id="2147483919" r:id="rId2"/>
    <p:sldLayoutId id="2147483920" r:id="rId3"/>
    <p:sldLayoutId id="2147483921" r:id="rId4"/>
    <p:sldLayoutId id="2147483922" r:id="rId5"/>
    <p:sldLayoutId id="2147483923" r:id="rId6"/>
    <p:sldLayoutId id="2147483924" r:id="rId7"/>
    <p:sldLayoutId id="2147483925" r:id="rId8"/>
    <p:sldLayoutId id="2147483926" r:id="rId9"/>
    <p:sldLayoutId id="2147483927" r:id="rId10"/>
  </p:sldLayoutIdLst>
  <p:hf sldNum="0" hdr="0" ftr="0"/>
  <p:txStyles>
    <p:titleStyle>
      <a:lvl1pPr algn="l" defTabSz="685783" rtl="0" eaLnBrk="1" latinLnBrk="0" hangingPunct="1">
        <a:lnSpc>
          <a:spcPct val="100000"/>
        </a:lnSpc>
        <a:spcBef>
          <a:spcPct val="0"/>
        </a:spcBef>
        <a:buNone/>
        <a:defRPr sz="2475" kern="1200">
          <a:solidFill>
            <a:schemeClr val="tx1"/>
          </a:solidFill>
          <a:latin typeface="+mj-lt"/>
          <a:ea typeface="+mj-ea"/>
          <a:cs typeface="+mj-cs"/>
        </a:defRPr>
      </a:lvl1pPr>
    </p:titleStyle>
    <p:bodyStyle>
      <a:lvl1pPr marL="202401" indent="-202401" algn="l" defTabSz="685783" rtl="0" eaLnBrk="1" latinLnBrk="0" hangingPunct="1">
        <a:lnSpc>
          <a:spcPct val="130000"/>
        </a:lnSpc>
        <a:spcBef>
          <a:spcPts val="750"/>
        </a:spcBef>
        <a:buFont typeface="Verdana" panose="020B0604030504040204" pitchFamily="34" charset="0"/>
        <a:buChar char="•"/>
        <a:defRPr sz="1650" kern="1200">
          <a:solidFill>
            <a:schemeClr val="tx1"/>
          </a:solidFill>
          <a:latin typeface="+mn-lt"/>
          <a:ea typeface="+mn-ea"/>
          <a:cs typeface="+mn-cs"/>
        </a:defRPr>
      </a:lvl1pPr>
      <a:lvl2pPr marL="400040" indent="-200020" algn="l" defTabSz="685783" rtl="0" eaLnBrk="1" latinLnBrk="0" hangingPunct="1">
        <a:lnSpc>
          <a:spcPct val="130000"/>
        </a:lnSpc>
        <a:spcBef>
          <a:spcPts val="375"/>
        </a:spcBef>
        <a:buFont typeface="Verdana" panose="020B0604030504040204" pitchFamily="34" charset="0"/>
        <a:buChar char="–"/>
        <a:defRPr sz="1500" kern="1200">
          <a:solidFill>
            <a:schemeClr val="tx1"/>
          </a:solidFill>
          <a:latin typeface="+mn-lt"/>
          <a:ea typeface="+mn-ea"/>
          <a:cs typeface="+mn-cs"/>
        </a:defRPr>
      </a:lvl2pPr>
      <a:lvl3pPr marL="609585" indent="-209545" algn="l" defTabSz="685783" rtl="0" eaLnBrk="1" latinLnBrk="0" hangingPunct="1">
        <a:lnSpc>
          <a:spcPct val="130000"/>
        </a:lnSpc>
        <a:spcBef>
          <a:spcPts val="375"/>
        </a:spcBef>
        <a:buFont typeface="Verdana" panose="020B0604030504040204" pitchFamily="34" charset="0"/>
        <a:buChar char="–"/>
        <a:defRPr sz="1350" kern="1200">
          <a:solidFill>
            <a:schemeClr val="tx1"/>
          </a:solidFill>
          <a:latin typeface="+mn-lt"/>
          <a:ea typeface="+mn-ea"/>
          <a:cs typeface="+mn-cs"/>
        </a:defRPr>
      </a:lvl3pPr>
      <a:lvl4pPr marL="809605" indent="-200020" algn="l" defTabSz="685783" rtl="0" eaLnBrk="1" latinLnBrk="0" hangingPunct="1">
        <a:lnSpc>
          <a:spcPct val="130000"/>
        </a:lnSpc>
        <a:spcBef>
          <a:spcPts val="375"/>
        </a:spcBef>
        <a:buFont typeface="Verdana" panose="020B0604030504040204" pitchFamily="34" charset="0"/>
        <a:buChar char="–"/>
        <a:tabLst>
          <a:tab pos="609585" algn="l"/>
        </a:tabLst>
        <a:defRPr sz="1200" kern="1200">
          <a:solidFill>
            <a:schemeClr val="tx1"/>
          </a:solidFill>
          <a:latin typeface="+mn-lt"/>
          <a:ea typeface="+mn-ea"/>
          <a:cs typeface="+mn-cs"/>
        </a:defRPr>
      </a:lvl4pPr>
      <a:lvl5pPr marL="1009625" indent="-200020" algn="l" defTabSz="685783" rtl="0" eaLnBrk="1" latinLnBrk="0" hangingPunct="1">
        <a:lnSpc>
          <a:spcPct val="130000"/>
        </a:lnSpc>
        <a:spcBef>
          <a:spcPts val="375"/>
        </a:spcBef>
        <a:buFont typeface="Verdana" panose="020B0604030504040204" pitchFamily="34" charset="0"/>
        <a:buChar char="–"/>
        <a:defRPr sz="1050" kern="120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9pPr>
    </p:bodyStyle>
    <p:otherStyle>
      <a:defPPr>
        <a:defRPr lang="sv-SE"/>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guide id="3" pos="234">
          <p15:clr>
            <a:srgbClr val="F26B43"/>
          </p15:clr>
        </p15:guide>
        <p15:guide id="8" orient="horz" pos="164">
          <p15:clr>
            <a:srgbClr val="F26B43"/>
          </p15:clr>
        </p15:guide>
        <p15:guide id="13" orient="horz" pos="3793">
          <p15:clr>
            <a:srgbClr val="F26B43"/>
          </p15:clr>
        </p15:guide>
        <p15:guide id="14" pos="7439">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xml"/><Relationship Id="rId1" Type="http://schemas.openxmlformats.org/officeDocument/2006/relationships/slideLayout" Target="../slideLayouts/slideLayout56.xml"/><Relationship Id="rId6" Type="http://schemas.openxmlformats.org/officeDocument/2006/relationships/hyperlink" Target="mailto:maria.hess@vgregion.se" TargetMode="External"/><Relationship Id="rId5" Type="http://schemas.openxmlformats.org/officeDocument/2006/relationships/image" Target="../media/image21.png"/><Relationship Id="rId4" Type="http://schemas.openxmlformats.org/officeDocument/2006/relationships/image" Target="../media/image16.svg"/></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67.xml"/><Relationship Id="rId5" Type="http://schemas.openxmlformats.org/officeDocument/2006/relationships/image" Target="../media/image23.jpeg"/><Relationship Id="rId4" Type="http://schemas.openxmlformats.org/officeDocument/2006/relationships/image" Target="../media/image16.svg"/></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67.xml"/><Relationship Id="rId5" Type="http://schemas.openxmlformats.org/officeDocument/2006/relationships/image" Target="../media/image23.jpeg"/><Relationship Id="rId4" Type="http://schemas.openxmlformats.org/officeDocument/2006/relationships/image" Target="../media/image16.svg"/></Relationships>
</file>

<file path=ppt/slides/_rels/slide12.xml.rels><?xml version="1.0" encoding="UTF-8" standalone="yes"?>
<Relationships xmlns="http://schemas.openxmlformats.org/package/2006/relationships"><Relationship Id="rId8" Type="http://schemas.openxmlformats.org/officeDocument/2006/relationships/hyperlink" Target="https://www.folkhalsomyndigheten.se/contentassets/246aa17721b44c5380a0117f6d0aba40/behandlingsrekommendationer-oppenvard.pdf" TargetMode="External"/><Relationship Id="rId3" Type="http://schemas.openxmlformats.org/officeDocument/2006/relationships/image" Target="../media/image30.png"/><Relationship Id="rId7" Type="http://schemas.openxmlformats.org/officeDocument/2006/relationships/image" Target="../media/image32.png"/><Relationship Id="rId12" Type="http://schemas.openxmlformats.org/officeDocument/2006/relationships/hyperlink" Target="https://www.vgregion.se/halsa-och-vard/vardgivarwebben/vardriktlinjer/strama/utbildning/presentationsmaterial-fran-tidigare-utbildningar-primarvard/" TargetMode="External"/><Relationship Id="rId2" Type="http://schemas.openxmlformats.org/officeDocument/2006/relationships/notesSlide" Target="../notesSlides/notesSlide12.xml"/><Relationship Id="rId1" Type="http://schemas.openxmlformats.org/officeDocument/2006/relationships/slideLayout" Target="../slideLayouts/slideLayout84.xml"/><Relationship Id="rId6" Type="http://schemas.openxmlformats.org/officeDocument/2006/relationships/hyperlink" Target="https://reklistan.vgregion.se/#/advice/Infektion/Vuxna_-_Luftvagsinfektioner" TargetMode="External"/><Relationship Id="rId11" Type="http://schemas.openxmlformats.org/officeDocument/2006/relationships/image" Target="../media/image34.png"/><Relationship Id="rId5" Type="http://schemas.openxmlformats.org/officeDocument/2006/relationships/image" Target="../media/image31.png"/><Relationship Id="rId10" Type="http://schemas.openxmlformats.org/officeDocument/2006/relationships/hyperlink" Target="https://strama-nationell.infosynk.se/category/primarvard" TargetMode="External"/><Relationship Id="rId4" Type="http://schemas.openxmlformats.org/officeDocument/2006/relationships/hyperlink" Target="https://www.lakemedelsverket.se/sv/behandling-och-forskrivning/behandlingsrekommendationer/sok-behandlingsrekommendationer/lakemedel-vid-urinvagsinfektioner---behandlingsrekommendation" TargetMode="External"/><Relationship Id="rId9" Type="http://schemas.openxmlformats.org/officeDocument/2006/relationships/image" Target="../media/image33.png"/></Relationships>
</file>

<file path=ppt/slides/_rels/slide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xml"/><Relationship Id="rId1" Type="http://schemas.openxmlformats.org/officeDocument/2006/relationships/slideLayout" Target="../slideLayouts/slideLayout45.xml"/></Relationships>
</file>

<file path=ppt/slides/_rels/slide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67.xml"/><Relationship Id="rId6" Type="http://schemas.openxmlformats.org/officeDocument/2006/relationships/image" Target="../media/image24.jpeg"/><Relationship Id="rId5" Type="http://schemas.openxmlformats.org/officeDocument/2006/relationships/image" Target="../media/image23.jpeg"/><Relationship Id="rId4" Type="http://schemas.openxmlformats.org/officeDocument/2006/relationships/image" Target="../media/image16.svg"/></Relationships>
</file>

<file path=ppt/slides/_rels/slide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67.xml"/><Relationship Id="rId6" Type="http://schemas.openxmlformats.org/officeDocument/2006/relationships/image" Target="../media/image25.png"/><Relationship Id="rId5" Type="http://schemas.openxmlformats.org/officeDocument/2006/relationships/image" Target="../media/image23.jpeg"/><Relationship Id="rId4" Type="http://schemas.openxmlformats.org/officeDocument/2006/relationships/image" Target="../media/image16.svg"/></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67.xml"/><Relationship Id="rId6" Type="http://schemas.openxmlformats.org/officeDocument/2006/relationships/image" Target="../media/image26.png"/><Relationship Id="rId5" Type="http://schemas.openxmlformats.org/officeDocument/2006/relationships/image" Target="../media/image23.jpeg"/><Relationship Id="rId4" Type="http://schemas.openxmlformats.org/officeDocument/2006/relationships/image" Target="../media/image16.sv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67.xml"/><Relationship Id="rId5" Type="http://schemas.openxmlformats.org/officeDocument/2006/relationships/image" Target="../media/image23.jpeg"/><Relationship Id="rId4" Type="http://schemas.openxmlformats.org/officeDocument/2006/relationships/image" Target="../media/image16.svg"/></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28.png"/><Relationship Id="rId2" Type="http://schemas.openxmlformats.org/officeDocument/2006/relationships/notesSlide" Target="../notesSlides/notesSlide7.xml"/><Relationship Id="rId1" Type="http://schemas.openxmlformats.org/officeDocument/2006/relationships/slideLayout" Target="../slideLayouts/slideLayout67.xml"/><Relationship Id="rId6" Type="http://schemas.openxmlformats.org/officeDocument/2006/relationships/image" Target="../media/image27.png"/><Relationship Id="rId5" Type="http://schemas.openxmlformats.org/officeDocument/2006/relationships/image" Target="../media/image23.jpeg"/><Relationship Id="rId4" Type="http://schemas.openxmlformats.org/officeDocument/2006/relationships/image" Target="../media/image16.svg"/></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67.xml"/><Relationship Id="rId6" Type="http://schemas.openxmlformats.org/officeDocument/2006/relationships/image" Target="../media/image29.jpeg"/><Relationship Id="rId5" Type="http://schemas.openxmlformats.org/officeDocument/2006/relationships/image" Target="../media/image23.jpeg"/><Relationship Id="rId4" Type="http://schemas.openxmlformats.org/officeDocument/2006/relationships/image" Target="../media/image16.svg"/></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67.xml"/><Relationship Id="rId5" Type="http://schemas.openxmlformats.org/officeDocument/2006/relationships/image" Target="../media/image23.jpeg"/><Relationship Id="rId4" Type="http://schemas.openxmlformats.org/officeDocument/2006/relationships/image" Target="../media/image16.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ubrik 12">
            <a:extLst>
              <a:ext uri="{FF2B5EF4-FFF2-40B4-BE49-F238E27FC236}">
                <a16:creationId xmlns:a16="http://schemas.microsoft.com/office/drawing/2014/main" id="{330FB508-892D-2BAC-2239-3D28F351C408}"/>
              </a:ext>
            </a:extLst>
          </p:cNvPr>
          <p:cNvSpPr>
            <a:spLocks noGrp="1"/>
          </p:cNvSpPr>
          <p:nvPr>
            <p:ph type="ctrTitle"/>
          </p:nvPr>
        </p:nvSpPr>
        <p:spPr>
          <a:xfrm>
            <a:off x="668655" y="1514856"/>
            <a:ext cx="4302896" cy="1790700"/>
          </a:xfrm>
        </p:spPr>
        <p:txBody>
          <a:bodyPr/>
          <a:lstStyle/>
          <a:p>
            <a:r>
              <a:rPr lang="sv-SE" sz="3200"/>
              <a:t>Recidiverande cystit hos kvinnor</a:t>
            </a:r>
            <a:br>
              <a:rPr lang="sv-SE" sz="3200"/>
            </a:br>
            <a:br>
              <a:rPr lang="sv-SE" sz="3200"/>
            </a:br>
            <a:endParaRPr lang="sv-SE" sz="3200"/>
          </a:p>
        </p:txBody>
      </p:sp>
      <p:sp>
        <p:nvSpPr>
          <p:cNvPr id="4" name="Platshållare för datum 3">
            <a:extLst>
              <a:ext uri="{FF2B5EF4-FFF2-40B4-BE49-F238E27FC236}">
                <a16:creationId xmlns:a16="http://schemas.microsoft.com/office/drawing/2014/main" id="{ABFB9D93-765D-9378-3CDE-482FD868FDF9}"/>
              </a:ext>
            </a:extLst>
          </p:cNvPr>
          <p:cNvSpPr>
            <a:spLocks noGrp="1"/>
          </p:cNvSpPr>
          <p:nvPr>
            <p:ph type="dt" sz="half"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5FA2736A-5A47-45C7-BEAA-C23E1FD1FE5A}" type="datetime1">
              <a:rPr kumimoji="0" lang="sv-SE" sz="675" b="0" i="0" u="none" strike="noStrike" kern="1200" cap="none" spc="0" normalizeH="0" baseline="0" noProof="0">
                <a:ln>
                  <a:noFill/>
                </a:ln>
                <a:solidFill>
                  <a:prstClr val="black"/>
                </a:solidFill>
                <a:effectLst/>
                <a:uLnTx/>
                <a:uFillTx/>
                <a:latin typeface="Verdana"/>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2025-02-11</a:t>
            </a:fld>
            <a:endParaRPr kumimoji="0" lang="sv-SE" sz="675" b="0" i="0" u="none" strike="noStrike" kern="1200" cap="none" spc="0" normalizeH="0" baseline="0" noProof="0">
              <a:ln>
                <a:noFill/>
              </a:ln>
              <a:solidFill>
                <a:prstClr val="black"/>
              </a:solidFill>
              <a:effectLst/>
              <a:uLnTx/>
              <a:uFillTx/>
              <a:latin typeface="Verdana"/>
              <a:ea typeface="+mn-ea"/>
              <a:cs typeface="+mn-cs"/>
            </a:endParaRPr>
          </a:p>
        </p:txBody>
      </p:sp>
      <p:pic>
        <p:nvPicPr>
          <p:cNvPr id="2" name="Logo" descr="Logo: Västra Götalandsregionen">
            <a:extLst>
              <a:ext uri="{FF2B5EF4-FFF2-40B4-BE49-F238E27FC236}">
                <a16:creationId xmlns:a16="http://schemas.microsoft.com/office/drawing/2014/main" id="{31C85427-D7BE-65DA-B109-FF8AD498DF4F}"/>
              </a:ext>
            </a:extLst>
          </p:cNvPr>
          <p:cNvPicPr>
            <a:picLocks noGrp="1" noRot="1" noChangeAspect="1" noMove="1" noResize="1" noEditPoints="1" noAdjustHandles="1" noChangeArrowheads="1" noChangeShapeType="1" noCrop="1"/>
          </p:cNvPicPr>
          <p:nvPr/>
        </p:nvPicPr>
        <p:blipFill>
          <a:blip r:embed="rId3">
            <a:extLst>
              <a:ext uri="{96DAC541-7B7A-43D3-8B79-37D633B846F1}">
                <asvg:svgBlip xmlns:asvg="http://schemas.microsoft.com/office/drawing/2016/SVG/main" r:embed="rId4"/>
              </a:ext>
            </a:extLst>
          </a:blip>
          <a:stretch>
            <a:fillRect/>
          </a:stretch>
        </p:blipFill>
        <p:spPr>
          <a:xfrm>
            <a:off x="244675" y="4523187"/>
            <a:ext cx="1610915" cy="326320"/>
          </a:xfrm>
          <a:prstGeom prst="rect">
            <a:avLst/>
          </a:prstGeom>
        </p:spPr>
      </p:pic>
      <p:pic>
        <p:nvPicPr>
          <p:cNvPr id="5" name="Bildobjekt 4">
            <a:extLst>
              <a:ext uri="{FF2B5EF4-FFF2-40B4-BE49-F238E27FC236}">
                <a16:creationId xmlns:a16="http://schemas.microsoft.com/office/drawing/2014/main" id="{1196FCC3-F547-06FB-6307-61F7D677FCDB}"/>
              </a:ext>
            </a:extLst>
          </p:cNvPr>
          <p:cNvPicPr>
            <a:picLocks noChangeAspect="1"/>
          </p:cNvPicPr>
          <p:nvPr/>
        </p:nvPicPr>
        <p:blipFill>
          <a:blip r:embed="rId5"/>
          <a:stretch>
            <a:fillRect/>
          </a:stretch>
        </p:blipFill>
        <p:spPr>
          <a:xfrm>
            <a:off x="244675" y="252055"/>
            <a:ext cx="1500188" cy="671513"/>
          </a:xfrm>
          <a:prstGeom prst="rect">
            <a:avLst/>
          </a:prstGeom>
        </p:spPr>
      </p:pic>
      <p:sp>
        <p:nvSpPr>
          <p:cNvPr id="6" name="Underrubrik 5">
            <a:extLst>
              <a:ext uri="{FF2B5EF4-FFF2-40B4-BE49-F238E27FC236}">
                <a16:creationId xmlns:a16="http://schemas.microsoft.com/office/drawing/2014/main" id="{D25F6333-9DDC-D2C3-A515-CC786077982D}"/>
              </a:ext>
            </a:extLst>
          </p:cNvPr>
          <p:cNvSpPr>
            <a:spLocks noGrp="1"/>
          </p:cNvSpPr>
          <p:nvPr>
            <p:ph type="subTitle" idx="1"/>
          </p:nvPr>
        </p:nvSpPr>
        <p:spPr>
          <a:xfrm>
            <a:off x="664029" y="2924964"/>
            <a:ext cx="4307522" cy="1262575"/>
          </a:xfrm>
        </p:spPr>
        <p:txBody>
          <a:bodyPr/>
          <a:lstStyle/>
          <a:p>
            <a:r>
              <a:rPr lang="sv-SE" sz="1800"/>
              <a:t>Senast uppdaterad 2025-01-20</a:t>
            </a:r>
          </a:p>
          <a:p>
            <a:r>
              <a:rPr lang="sv-SE" sz="1800"/>
              <a:t>Strama Västra Götaland</a:t>
            </a:r>
            <a:br>
              <a:rPr lang="sv-SE" sz="1800"/>
            </a:br>
            <a:r>
              <a:rPr lang="sv-SE" sz="1800">
                <a:solidFill>
                  <a:schemeClr val="bg1"/>
                </a:solidFill>
                <a:hlinkClick r:id="rId6">
                  <a:extLst>
                    <a:ext uri="{A12FA001-AC4F-418D-AE19-62706E023703}">
                      <ahyp:hlinkClr xmlns:ahyp="http://schemas.microsoft.com/office/drawing/2018/hyperlinkcolor" val="tx"/>
                    </a:ext>
                  </a:extLst>
                </a:hlinkClick>
              </a:rPr>
              <a:t>maria.hess@vgregion.se</a:t>
            </a:r>
            <a:br>
              <a:rPr lang="sv-SE" sz="1800"/>
            </a:br>
            <a:endParaRPr lang="sv-SE"/>
          </a:p>
        </p:txBody>
      </p:sp>
    </p:spTree>
    <p:extLst>
      <p:ext uri="{BB962C8B-B14F-4D97-AF65-F5344CB8AC3E}">
        <p14:creationId xmlns:p14="http://schemas.microsoft.com/office/powerpoint/2010/main" val="5725590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BB5E896D-28A3-6182-3D0A-D65C7182F365}"/>
              </a:ext>
            </a:extLst>
          </p:cNvPr>
          <p:cNvSpPr>
            <a:spLocks noGrp="1"/>
          </p:cNvSpPr>
          <p:nvPr>
            <p:ph type="title"/>
          </p:nvPr>
        </p:nvSpPr>
        <p:spPr>
          <a:xfrm>
            <a:off x="628650" y="353262"/>
            <a:ext cx="7054163" cy="847004"/>
          </a:xfrm>
        </p:spPr>
        <p:txBody>
          <a:bodyPr>
            <a:normAutofit/>
          </a:bodyPr>
          <a:lstStyle/>
          <a:p>
            <a:r>
              <a:rPr lang="sv-SE" sz="2800">
                <a:latin typeface="Verdana" panose="020B0604030504040204" pitchFamily="34" charset="0"/>
                <a:ea typeface="Verdana" panose="020B0604030504040204" pitchFamily="34" charset="0"/>
              </a:rPr>
              <a:t>Urinodling – ureasbildande bakterier?</a:t>
            </a:r>
          </a:p>
        </p:txBody>
      </p:sp>
      <p:sp>
        <p:nvSpPr>
          <p:cNvPr id="3" name="Platshållare för innehåll 2">
            <a:extLst>
              <a:ext uri="{FF2B5EF4-FFF2-40B4-BE49-F238E27FC236}">
                <a16:creationId xmlns:a16="http://schemas.microsoft.com/office/drawing/2014/main" id="{8791C2C7-81B4-80D2-4344-08A08955B434}"/>
              </a:ext>
            </a:extLst>
          </p:cNvPr>
          <p:cNvSpPr>
            <a:spLocks noGrp="1"/>
          </p:cNvSpPr>
          <p:nvPr>
            <p:ph idx="1"/>
          </p:nvPr>
        </p:nvSpPr>
        <p:spPr>
          <a:xfrm>
            <a:off x="628651" y="1492078"/>
            <a:ext cx="8119423" cy="2854411"/>
          </a:xfrm>
        </p:spPr>
        <p:txBody>
          <a:bodyPr>
            <a:normAutofit/>
          </a:bodyPr>
          <a:lstStyle/>
          <a:p>
            <a:r>
              <a:rPr lang="sv-SE" sz="1800">
                <a:latin typeface="Verdana" panose="020B0604030504040204" pitchFamily="34" charset="0"/>
                <a:ea typeface="Verdana" panose="020B0604030504040204" pitchFamily="34" charset="0"/>
              </a:rPr>
              <a:t>Proteus, </a:t>
            </a:r>
            <a:r>
              <a:rPr lang="sv-SE" sz="1800" err="1">
                <a:latin typeface="Verdana" panose="020B0604030504040204" pitchFamily="34" charset="0"/>
                <a:ea typeface="Verdana" panose="020B0604030504040204" pitchFamily="34" charset="0"/>
              </a:rPr>
              <a:t>Morganella</a:t>
            </a:r>
            <a:r>
              <a:rPr lang="sv-SE" sz="1800">
                <a:latin typeface="Verdana" panose="020B0604030504040204" pitchFamily="34" charset="0"/>
                <a:ea typeface="Verdana" panose="020B0604030504040204" pitchFamily="34" charset="0"/>
              </a:rPr>
              <a:t> </a:t>
            </a:r>
            <a:r>
              <a:rPr lang="sv-SE" sz="1800" err="1">
                <a:latin typeface="Verdana" panose="020B0604030504040204" pitchFamily="34" charset="0"/>
                <a:ea typeface="Verdana" panose="020B0604030504040204" pitchFamily="34" charset="0"/>
              </a:rPr>
              <a:t>morganii</a:t>
            </a:r>
            <a:r>
              <a:rPr lang="sv-SE" sz="1800">
                <a:latin typeface="Verdana" panose="020B0604030504040204" pitchFamily="34" charset="0"/>
                <a:ea typeface="Verdana" panose="020B0604030504040204" pitchFamily="34" charset="0"/>
              </a:rPr>
              <a:t>, </a:t>
            </a:r>
            <a:r>
              <a:rPr lang="sv-SE" sz="1800" err="1">
                <a:latin typeface="Verdana" panose="020B0604030504040204" pitchFamily="34" charset="0"/>
                <a:ea typeface="Verdana" panose="020B0604030504040204" pitchFamily="34" charset="0"/>
              </a:rPr>
              <a:t>Corynebacterium</a:t>
            </a:r>
            <a:r>
              <a:rPr lang="sv-SE" sz="1800">
                <a:latin typeface="Verdana" panose="020B0604030504040204" pitchFamily="34" charset="0"/>
                <a:ea typeface="Verdana" panose="020B0604030504040204" pitchFamily="34" charset="0"/>
              </a:rPr>
              <a:t> </a:t>
            </a:r>
            <a:r>
              <a:rPr lang="sv-SE" sz="1800" err="1">
                <a:latin typeface="Verdana" panose="020B0604030504040204" pitchFamily="34" charset="0"/>
                <a:ea typeface="Verdana" panose="020B0604030504040204" pitchFamily="34" charset="0"/>
              </a:rPr>
              <a:t>urealyticum</a:t>
            </a:r>
            <a:r>
              <a:rPr lang="sv-SE" sz="1800">
                <a:latin typeface="Verdana" panose="020B0604030504040204" pitchFamily="34" charset="0"/>
                <a:ea typeface="Verdana" panose="020B0604030504040204" pitchFamily="34" charset="0"/>
              </a:rPr>
              <a:t> m.fl.</a:t>
            </a:r>
          </a:p>
          <a:p>
            <a:r>
              <a:rPr lang="sv-SE" sz="1800">
                <a:latin typeface="Verdana" panose="020B0604030504040204" pitchFamily="34" charset="0"/>
                <a:ea typeface="Verdana" panose="020B0604030504040204" pitchFamily="34" charset="0"/>
              </a:rPr>
              <a:t>Alltid urinodling vid ny cystit: ureasbildande bakterier?</a:t>
            </a:r>
          </a:p>
          <a:p>
            <a:pPr marL="0" indent="0">
              <a:buNone/>
            </a:pPr>
            <a:endParaRPr lang="sv-SE" sz="1800">
              <a:latin typeface="Verdana" panose="020B0604030504040204" pitchFamily="34" charset="0"/>
              <a:ea typeface="Verdana" panose="020B0604030504040204" pitchFamily="34" charset="0"/>
            </a:endParaRPr>
          </a:p>
          <a:p>
            <a:pPr marL="0" indent="0">
              <a:buNone/>
            </a:pPr>
            <a:r>
              <a:rPr lang="sv-SE" sz="2400">
                <a:latin typeface="Verdana" panose="020B0604030504040204" pitchFamily="34" charset="0"/>
                <a:ea typeface="Verdana" panose="020B0604030504040204" pitchFamily="34" charset="0"/>
              </a:rPr>
              <a:t>Om upprepade cystiter:</a:t>
            </a:r>
          </a:p>
          <a:p>
            <a:r>
              <a:rPr lang="sv-SE" sz="1800">
                <a:latin typeface="Verdana" panose="020B0604030504040204" pitchFamily="34" charset="0"/>
                <a:ea typeface="Verdana" panose="020B0604030504040204" pitchFamily="34" charset="0"/>
              </a:rPr>
              <a:t>Cystoskopi (blåsstenar)</a:t>
            </a:r>
          </a:p>
          <a:p>
            <a:r>
              <a:rPr lang="sv-SE" sz="1800">
                <a:latin typeface="Verdana" panose="020B0604030504040204" pitchFamily="34" charset="0"/>
                <a:ea typeface="Verdana" panose="020B0604030504040204" pitchFamily="34" charset="0"/>
              </a:rPr>
              <a:t>DT urografi (förkalkningar i njurparenkym och/eller njurbäcken)</a:t>
            </a:r>
          </a:p>
          <a:p>
            <a:pPr marL="0" indent="0">
              <a:buNone/>
            </a:pPr>
            <a:endParaRPr lang="sv-SE">
              <a:latin typeface="Verdana" panose="020B0604030504040204" pitchFamily="34" charset="0"/>
              <a:ea typeface="Verdana" panose="020B0604030504040204" pitchFamily="34" charset="0"/>
            </a:endParaRPr>
          </a:p>
        </p:txBody>
      </p:sp>
      <p:pic>
        <p:nvPicPr>
          <p:cNvPr id="4" name="Bild 28" descr="Västra Götaland, logotyp">
            <a:extLst>
              <a:ext uri="{FF2B5EF4-FFF2-40B4-BE49-F238E27FC236}">
                <a16:creationId xmlns:a16="http://schemas.microsoft.com/office/drawing/2014/main" id="{81BA77C6-DB41-E02A-D212-6AE2BFA6C693}"/>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61886" y="4594861"/>
            <a:ext cx="1354455" cy="274796"/>
          </a:xfrm>
          <a:prstGeom prst="rect">
            <a:avLst/>
          </a:prstGeom>
        </p:spPr>
      </p:pic>
      <p:pic>
        <p:nvPicPr>
          <p:cNvPr id="5" name="Bildobjekt 4">
            <a:extLst>
              <a:ext uri="{FF2B5EF4-FFF2-40B4-BE49-F238E27FC236}">
                <a16:creationId xmlns:a16="http://schemas.microsoft.com/office/drawing/2014/main" id="{C968C9D9-A9A5-8B16-ADAC-D1EE4225890E}"/>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922424" y="273844"/>
            <a:ext cx="1017746" cy="502920"/>
          </a:xfrm>
          <a:prstGeom prst="rect">
            <a:avLst/>
          </a:prstGeom>
          <a:noFill/>
        </p:spPr>
      </p:pic>
    </p:spTree>
    <p:extLst>
      <p:ext uri="{BB962C8B-B14F-4D97-AF65-F5344CB8AC3E}">
        <p14:creationId xmlns:p14="http://schemas.microsoft.com/office/powerpoint/2010/main" val="38674665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BB5E896D-28A3-6182-3D0A-D65C7182F365}"/>
              </a:ext>
            </a:extLst>
          </p:cNvPr>
          <p:cNvSpPr>
            <a:spLocks noGrp="1"/>
          </p:cNvSpPr>
          <p:nvPr>
            <p:ph type="title"/>
          </p:nvPr>
        </p:nvSpPr>
        <p:spPr>
          <a:xfrm>
            <a:off x="628650" y="353262"/>
            <a:ext cx="7054163" cy="847004"/>
          </a:xfrm>
        </p:spPr>
        <p:txBody>
          <a:bodyPr>
            <a:normAutofit/>
          </a:bodyPr>
          <a:lstStyle/>
          <a:p>
            <a:r>
              <a:rPr lang="sv-SE" sz="3200">
                <a:latin typeface="Verdana" panose="020B0604030504040204" pitchFamily="34" charset="0"/>
                <a:ea typeface="Verdana" panose="020B0604030504040204" pitchFamily="34" charset="0"/>
              </a:rPr>
              <a:t>Behandlingsalternativ</a:t>
            </a:r>
          </a:p>
        </p:txBody>
      </p:sp>
      <p:sp>
        <p:nvSpPr>
          <p:cNvPr id="3" name="Platshållare för innehåll 2">
            <a:extLst>
              <a:ext uri="{FF2B5EF4-FFF2-40B4-BE49-F238E27FC236}">
                <a16:creationId xmlns:a16="http://schemas.microsoft.com/office/drawing/2014/main" id="{8791C2C7-81B4-80D2-4344-08A08955B434}"/>
              </a:ext>
            </a:extLst>
          </p:cNvPr>
          <p:cNvSpPr>
            <a:spLocks noGrp="1"/>
          </p:cNvSpPr>
          <p:nvPr>
            <p:ph idx="1"/>
          </p:nvPr>
        </p:nvSpPr>
        <p:spPr>
          <a:xfrm>
            <a:off x="628651" y="1492078"/>
            <a:ext cx="8044009" cy="2854411"/>
          </a:xfrm>
        </p:spPr>
        <p:txBody>
          <a:bodyPr>
            <a:normAutofit fontScale="55000" lnSpcReduction="20000"/>
          </a:bodyPr>
          <a:lstStyle/>
          <a:p>
            <a:pPr>
              <a:lnSpc>
                <a:spcPct val="150000"/>
              </a:lnSpc>
            </a:pPr>
            <a:r>
              <a:rPr lang="sv-SE" sz="2900">
                <a:latin typeface="Verdana" panose="020B0604030504040204" pitchFamily="34" charset="0"/>
                <a:ea typeface="Verdana" panose="020B0604030504040204" pitchFamily="34" charset="0"/>
              </a:rPr>
              <a:t>Postcoital blåstömning</a:t>
            </a:r>
          </a:p>
          <a:p>
            <a:pPr>
              <a:lnSpc>
                <a:spcPct val="150000"/>
              </a:lnSpc>
            </a:pPr>
            <a:r>
              <a:rPr lang="sv-SE" sz="2900">
                <a:latin typeface="Verdana" panose="020B0604030504040204" pitchFamily="34" charset="0"/>
                <a:ea typeface="Verdana" panose="020B0604030504040204" pitchFamily="34" charset="0"/>
              </a:rPr>
              <a:t>Ev byte av preventivmetod/</a:t>
            </a:r>
            <a:r>
              <a:rPr lang="sv-SE" sz="2900">
                <a:solidFill>
                  <a:srgbClr val="FF0000"/>
                </a:solidFill>
                <a:latin typeface="Verdana" panose="020B0604030504040204" pitchFamily="34" charset="0"/>
                <a:ea typeface="Verdana" panose="020B0604030504040204" pitchFamily="34" charset="0"/>
              </a:rPr>
              <a:t>Lokalt östrogen: Ovesterin, </a:t>
            </a:r>
            <a:r>
              <a:rPr lang="sv-SE" sz="2900" err="1">
                <a:solidFill>
                  <a:srgbClr val="FF0000"/>
                </a:solidFill>
                <a:latin typeface="Verdana" panose="020B0604030504040204" pitchFamily="34" charset="0"/>
                <a:ea typeface="Verdana" panose="020B0604030504040204" pitchFamily="34" charset="0"/>
              </a:rPr>
              <a:t>Oestring</a:t>
            </a:r>
            <a:r>
              <a:rPr lang="sv-SE" sz="2900">
                <a:solidFill>
                  <a:srgbClr val="FF0000"/>
                </a:solidFill>
                <a:latin typeface="Verdana" panose="020B0604030504040204" pitchFamily="34" charset="0"/>
                <a:ea typeface="Verdana" panose="020B0604030504040204" pitchFamily="34" charset="0"/>
              </a:rPr>
              <a:t>, </a:t>
            </a:r>
            <a:r>
              <a:rPr lang="sv-SE" sz="2900" err="1">
                <a:solidFill>
                  <a:srgbClr val="FF0000"/>
                </a:solidFill>
                <a:latin typeface="Verdana" panose="020B0604030504040204" pitchFamily="34" charset="0"/>
                <a:ea typeface="Verdana" panose="020B0604030504040204" pitchFamily="34" charset="0"/>
              </a:rPr>
              <a:t>Vagifem</a:t>
            </a:r>
            <a:endParaRPr lang="sv-SE" sz="2900">
              <a:solidFill>
                <a:srgbClr val="FF0000"/>
              </a:solidFill>
              <a:latin typeface="Verdana" panose="020B0604030504040204" pitchFamily="34" charset="0"/>
              <a:ea typeface="Verdana" panose="020B0604030504040204" pitchFamily="34" charset="0"/>
            </a:endParaRPr>
          </a:p>
          <a:p>
            <a:pPr>
              <a:lnSpc>
                <a:spcPct val="150000"/>
              </a:lnSpc>
            </a:pPr>
            <a:r>
              <a:rPr lang="sv-SE" sz="2900">
                <a:latin typeface="Verdana" panose="020B0604030504040204" pitchFamily="34" charset="0"/>
                <a:ea typeface="Verdana" panose="020B0604030504040204" pitchFamily="34" charset="0"/>
              </a:rPr>
              <a:t>Antibiotikaprofylax: Postcoital eller kontinuerlig</a:t>
            </a:r>
          </a:p>
          <a:p>
            <a:pPr marL="0" indent="0">
              <a:lnSpc>
                <a:spcPct val="150000"/>
              </a:lnSpc>
              <a:buNone/>
            </a:pPr>
            <a:r>
              <a:rPr lang="sv-SE" sz="2900">
                <a:latin typeface="Verdana" panose="020B0604030504040204" pitchFamily="34" charset="0"/>
                <a:ea typeface="Verdana" panose="020B0604030504040204" pitchFamily="34" charset="0"/>
              </a:rPr>
              <a:t>	Nitrofurantoin 50 mg 1 </a:t>
            </a:r>
            <a:r>
              <a:rPr lang="sv-SE" sz="2900" err="1">
                <a:latin typeface="Verdana" panose="020B0604030504040204" pitchFamily="34" charset="0"/>
                <a:ea typeface="Verdana" panose="020B0604030504040204" pitchFamily="34" charset="0"/>
              </a:rPr>
              <a:t>t.n</a:t>
            </a:r>
            <a:r>
              <a:rPr lang="sv-SE" sz="2900">
                <a:latin typeface="Verdana" panose="020B0604030504040204" pitchFamily="34" charset="0"/>
                <a:ea typeface="Verdana" panose="020B0604030504040204" pitchFamily="34" charset="0"/>
              </a:rPr>
              <a:t>. eller Trimetoprim 100 mg 1 </a:t>
            </a:r>
            <a:r>
              <a:rPr lang="sv-SE" sz="2900" err="1">
                <a:latin typeface="Verdana" panose="020B0604030504040204" pitchFamily="34" charset="0"/>
                <a:ea typeface="Verdana" panose="020B0604030504040204" pitchFamily="34" charset="0"/>
              </a:rPr>
              <a:t>t.n</a:t>
            </a:r>
            <a:r>
              <a:rPr lang="sv-SE" sz="2900">
                <a:latin typeface="Verdana" panose="020B0604030504040204" pitchFamily="34" charset="0"/>
                <a:ea typeface="Verdana" panose="020B0604030504040204" pitchFamily="34" charset="0"/>
              </a:rPr>
              <a:t>.</a:t>
            </a:r>
          </a:p>
          <a:p>
            <a:pPr>
              <a:lnSpc>
                <a:spcPct val="150000"/>
              </a:lnSpc>
            </a:pPr>
            <a:r>
              <a:rPr lang="sv-SE" sz="2900">
                <a:latin typeface="Verdana" panose="020B0604030504040204" pitchFamily="34" charset="0"/>
                <a:ea typeface="Verdana" panose="020B0604030504040204" pitchFamily="34" charset="0"/>
              </a:rPr>
              <a:t>Recept i reserv – självinitierad behandling</a:t>
            </a:r>
          </a:p>
          <a:p>
            <a:pPr>
              <a:lnSpc>
                <a:spcPct val="150000"/>
              </a:lnSpc>
            </a:pPr>
            <a:r>
              <a:rPr lang="sv-SE" sz="2900">
                <a:latin typeface="Verdana" panose="020B0604030504040204" pitchFamily="34" charset="0"/>
                <a:ea typeface="Verdana" panose="020B0604030504040204" pitchFamily="34" charset="0"/>
              </a:rPr>
              <a:t>Utvärdera efter 6 månader</a:t>
            </a:r>
          </a:p>
          <a:p>
            <a:pPr marL="0" indent="0">
              <a:buNone/>
            </a:pPr>
            <a:endParaRPr lang="sv-SE">
              <a:latin typeface="Verdana" panose="020B0604030504040204" pitchFamily="34" charset="0"/>
              <a:ea typeface="Verdana" panose="020B0604030504040204" pitchFamily="34" charset="0"/>
            </a:endParaRPr>
          </a:p>
        </p:txBody>
      </p:sp>
      <p:pic>
        <p:nvPicPr>
          <p:cNvPr id="4" name="Bild 28" descr="Västra Götaland, logotyp">
            <a:extLst>
              <a:ext uri="{FF2B5EF4-FFF2-40B4-BE49-F238E27FC236}">
                <a16:creationId xmlns:a16="http://schemas.microsoft.com/office/drawing/2014/main" id="{81BA77C6-DB41-E02A-D212-6AE2BFA6C693}"/>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61886" y="4594861"/>
            <a:ext cx="1354455" cy="274796"/>
          </a:xfrm>
          <a:prstGeom prst="rect">
            <a:avLst/>
          </a:prstGeom>
        </p:spPr>
      </p:pic>
      <p:pic>
        <p:nvPicPr>
          <p:cNvPr id="5" name="Bildobjekt 4">
            <a:extLst>
              <a:ext uri="{FF2B5EF4-FFF2-40B4-BE49-F238E27FC236}">
                <a16:creationId xmlns:a16="http://schemas.microsoft.com/office/drawing/2014/main" id="{C968C9D9-A9A5-8B16-ADAC-D1EE4225890E}"/>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922424" y="273844"/>
            <a:ext cx="1017746" cy="502920"/>
          </a:xfrm>
          <a:prstGeom prst="rect">
            <a:avLst/>
          </a:prstGeom>
          <a:noFill/>
        </p:spPr>
      </p:pic>
    </p:spTree>
    <p:extLst>
      <p:ext uri="{BB962C8B-B14F-4D97-AF65-F5344CB8AC3E}">
        <p14:creationId xmlns:p14="http://schemas.microsoft.com/office/powerpoint/2010/main" val="16952218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ubrik 1">
            <a:extLst>
              <a:ext uri="{FF2B5EF4-FFF2-40B4-BE49-F238E27FC236}">
                <a16:creationId xmlns:a16="http://schemas.microsoft.com/office/drawing/2014/main" id="{7496300E-672B-CD80-6BE9-7CED442387D8}"/>
              </a:ext>
            </a:extLst>
          </p:cNvPr>
          <p:cNvSpPr txBox="1">
            <a:spLocks/>
          </p:cNvSpPr>
          <p:nvPr/>
        </p:nvSpPr>
        <p:spPr>
          <a:xfrm>
            <a:off x="532799" y="720000"/>
            <a:ext cx="8419611" cy="1036800"/>
          </a:xfrm>
          <a:prstGeom prst="rect">
            <a:avLst/>
          </a:prstGeom>
        </p:spPr>
        <p:txBody>
          <a:bodyPr/>
          <a:lstStyle>
            <a:lvl1pPr algn="l" defTabSz="685800" rtl="0" eaLnBrk="1" latinLnBrk="0" hangingPunct="1">
              <a:lnSpc>
                <a:spcPct val="100000"/>
              </a:lnSpc>
              <a:spcBef>
                <a:spcPct val="0"/>
              </a:spcBef>
              <a:buNone/>
              <a:defRPr sz="2475" kern="1200">
                <a:solidFill>
                  <a:schemeClr val="tx1"/>
                </a:solidFill>
                <a:latin typeface="+mj-lt"/>
                <a:ea typeface="+mj-ea"/>
                <a:cs typeface="+mj-cs"/>
              </a:defRPr>
            </a:lvl1pPr>
          </a:lstStyle>
          <a:p>
            <a:pPr defTabSz="685783">
              <a:defRPr/>
            </a:pPr>
            <a:endParaRPr lang="sv-SE" sz="3200">
              <a:solidFill>
                <a:prstClr val="black"/>
              </a:solidFill>
              <a:latin typeface="Verdana"/>
            </a:endParaRPr>
          </a:p>
        </p:txBody>
      </p:sp>
      <p:sp>
        <p:nvSpPr>
          <p:cNvPr id="5" name="Platshållare för innehåll 2">
            <a:extLst>
              <a:ext uri="{FF2B5EF4-FFF2-40B4-BE49-F238E27FC236}">
                <a16:creationId xmlns:a16="http://schemas.microsoft.com/office/drawing/2014/main" id="{DA5AA504-ADF1-C7A6-E926-93BD095551B9}"/>
              </a:ext>
            </a:extLst>
          </p:cNvPr>
          <p:cNvSpPr txBox="1">
            <a:spLocks/>
          </p:cNvSpPr>
          <p:nvPr/>
        </p:nvSpPr>
        <p:spPr>
          <a:xfrm>
            <a:off x="622253" y="1481948"/>
            <a:ext cx="8183818" cy="2700000"/>
          </a:xfrm>
          <a:prstGeom prst="rect">
            <a:avLst/>
          </a:prstGeom>
        </p:spPr>
        <p:txBody>
          <a:bodyPr/>
          <a:lstStyle>
            <a:lvl1pPr marL="202406" indent="-202406" algn="l" defTabSz="685800" rtl="0" eaLnBrk="1" latinLnBrk="0" hangingPunct="1">
              <a:lnSpc>
                <a:spcPct val="130000"/>
              </a:lnSpc>
              <a:spcBef>
                <a:spcPts val="750"/>
              </a:spcBef>
              <a:buFont typeface="Verdana" panose="020B0604030504040204" pitchFamily="34" charset="0"/>
              <a:buChar char="•"/>
              <a:defRPr sz="1650" kern="1200">
                <a:solidFill>
                  <a:schemeClr val="tx1"/>
                </a:solidFill>
                <a:latin typeface="+mn-lt"/>
                <a:ea typeface="+mn-ea"/>
                <a:cs typeface="+mn-cs"/>
              </a:defRPr>
            </a:lvl1pPr>
            <a:lvl2pPr marL="400050" indent="-200025" algn="l" defTabSz="685800" rtl="0" eaLnBrk="1" latinLnBrk="0" hangingPunct="1">
              <a:lnSpc>
                <a:spcPct val="130000"/>
              </a:lnSpc>
              <a:spcBef>
                <a:spcPts val="375"/>
              </a:spcBef>
              <a:buFont typeface="Verdana" panose="020B0604030504040204" pitchFamily="34" charset="0"/>
              <a:buChar char="–"/>
              <a:defRPr sz="1500" kern="1200">
                <a:solidFill>
                  <a:schemeClr val="tx1"/>
                </a:solidFill>
                <a:latin typeface="+mn-lt"/>
                <a:ea typeface="+mn-ea"/>
                <a:cs typeface="+mn-cs"/>
              </a:defRPr>
            </a:lvl2pPr>
            <a:lvl3pPr marL="609600" indent="-209550" algn="l" defTabSz="685800" rtl="0" eaLnBrk="1" latinLnBrk="0" hangingPunct="1">
              <a:lnSpc>
                <a:spcPct val="130000"/>
              </a:lnSpc>
              <a:spcBef>
                <a:spcPts val="375"/>
              </a:spcBef>
              <a:buFont typeface="Verdana" panose="020B0604030504040204" pitchFamily="34" charset="0"/>
              <a:buChar char="–"/>
              <a:defRPr sz="1350" kern="1200">
                <a:solidFill>
                  <a:schemeClr val="tx1"/>
                </a:solidFill>
                <a:latin typeface="+mn-lt"/>
                <a:ea typeface="+mn-ea"/>
                <a:cs typeface="+mn-cs"/>
              </a:defRPr>
            </a:lvl3pPr>
            <a:lvl4pPr marL="809625" indent="-200025" algn="l" defTabSz="685800" rtl="0" eaLnBrk="1" latinLnBrk="0" hangingPunct="1">
              <a:lnSpc>
                <a:spcPct val="130000"/>
              </a:lnSpc>
              <a:spcBef>
                <a:spcPts val="375"/>
              </a:spcBef>
              <a:buFont typeface="Verdana" panose="020B0604030504040204" pitchFamily="34" charset="0"/>
              <a:buChar char="–"/>
              <a:tabLst>
                <a:tab pos="609600" algn="l"/>
              </a:tabLst>
              <a:defRPr sz="1200" kern="1200">
                <a:solidFill>
                  <a:schemeClr val="tx1"/>
                </a:solidFill>
                <a:latin typeface="+mn-lt"/>
                <a:ea typeface="+mn-ea"/>
                <a:cs typeface="+mn-cs"/>
              </a:defRPr>
            </a:lvl4pPr>
            <a:lvl5pPr marL="1009650" indent="-200025" algn="l" defTabSz="685800" rtl="0" eaLnBrk="1" latinLnBrk="0" hangingPunct="1">
              <a:lnSpc>
                <a:spcPct val="130000"/>
              </a:lnSpc>
              <a:spcBef>
                <a:spcPts val="375"/>
              </a:spcBef>
              <a:buFont typeface="Verdana" panose="020B0604030504040204" pitchFamily="34" charset="0"/>
              <a:buChar char="–"/>
              <a:defRPr sz="10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9pPr>
          </a:lstStyle>
          <a:p>
            <a:pPr marL="0" indent="0" defTabSz="685783">
              <a:lnSpc>
                <a:spcPct val="100000"/>
              </a:lnSpc>
              <a:buSzPct val="100000"/>
              <a:buNone/>
              <a:defRPr/>
            </a:pPr>
            <a:r>
              <a:rPr lang="sv-SE" sz="2000">
                <a:solidFill>
                  <a:prstClr val="black"/>
                </a:solidFill>
                <a:latin typeface="Verdana"/>
                <a:ea typeface="Calibri" panose="020F0502020204030204" pitchFamily="34" charset="0"/>
                <a:cs typeface="Times New Roman" panose="02020603050405020304" pitchFamily="18" charset="0"/>
              </a:rPr>
              <a:t> </a:t>
            </a:r>
            <a:endParaRPr lang="sv-SE" sz="2000">
              <a:solidFill>
                <a:prstClr val="black"/>
              </a:solidFill>
              <a:latin typeface="Verdana"/>
              <a:ea typeface="Times New Roman" panose="02020603050405020304" pitchFamily="18" charset="0"/>
            </a:endParaRPr>
          </a:p>
          <a:p>
            <a:pPr marL="0" indent="0" defTabSz="685783">
              <a:lnSpc>
                <a:spcPct val="100000"/>
              </a:lnSpc>
              <a:buSzPct val="100000"/>
              <a:buNone/>
              <a:defRPr/>
            </a:pPr>
            <a:endParaRPr lang="sv-SE" sz="2400">
              <a:solidFill>
                <a:prstClr val="black"/>
              </a:solidFill>
              <a:latin typeface="Verdana"/>
              <a:ea typeface="Verdana" panose="020B0604030504040204" pitchFamily="34" charset="0"/>
              <a:cs typeface="Times New Roman" panose="02020603050405020304" pitchFamily="18" charset="0"/>
            </a:endParaRPr>
          </a:p>
          <a:p>
            <a:pPr marL="0" indent="0" defTabSz="685783">
              <a:lnSpc>
                <a:spcPct val="100000"/>
              </a:lnSpc>
              <a:buSzPct val="100000"/>
              <a:buNone/>
              <a:defRPr/>
            </a:pPr>
            <a:endParaRPr lang="sv-SE" sz="2400">
              <a:solidFill>
                <a:prstClr val="black"/>
              </a:solidFill>
              <a:latin typeface="Verdana" panose="020B0604030504040204" pitchFamily="34" charset="0"/>
              <a:ea typeface="Verdana" panose="020B0604030504040204" pitchFamily="34" charset="0"/>
              <a:cs typeface="Times New Roman" panose="02020603050405020304" pitchFamily="18" charset="0"/>
            </a:endParaRPr>
          </a:p>
          <a:p>
            <a:pPr marL="0" indent="0" defTabSz="685783">
              <a:lnSpc>
                <a:spcPct val="100000"/>
              </a:lnSpc>
              <a:buSzPct val="100000"/>
              <a:buNone/>
              <a:defRPr/>
            </a:pPr>
            <a:endParaRPr lang="sv-SE" sz="2400">
              <a:solidFill>
                <a:srgbClr val="000000"/>
              </a:solidFill>
              <a:latin typeface="Verdana" panose="020B0604030504040204" pitchFamily="34" charset="0"/>
              <a:ea typeface="Verdana" panose="020B0604030504040204" pitchFamily="34" charset="0"/>
              <a:cs typeface="Times New Roman" panose="02020603050405020304" pitchFamily="18" charset="0"/>
            </a:endParaRPr>
          </a:p>
          <a:p>
            <a:pPr marL="202401" indent="-202401" defTabSz="685783">
              <a:defRPr/>
            </a:pPr>
            <a:endParaRPr lang="sv-SE" sz="2400">
              <a:solidFill>
                <a:prstClr val="black"/>
              </a:solidFill>
              <a:latin typeface="Verdana"/>
            </a:endParaRPr>
          </a:p>
          <a:p>
            <a:pPr marL="0" indent="0" defTabSz="685783">
              <a:buNone/>
              <a:defRPr/>
            </a:pPr>
            <a:r>
              <a:rPr lang="sv-SE">
                <a:solidFill>
                  <a:prstClr val="black"/>
                </a:solidFill>
                <a:latin typeface="Verdana"/>
              </a:rPr>
              <a:t> </a:t>
            </a:r>
          </a:p>
        </p:txBody>
      </p:sp>
      <p:pic>
        <p:nvPicPr>
          <p:cNvPr id="2" name="Bildobjekt 1">
            <a:extLst>
              <a:ext uri="{FF2B5EF4-FFF2-40B4-BE49-F238E27FC236}">
                <a16:creationId xmlns:a16="http://schemas.microsoft.com/office/drawing/2014/main" id="{C2FCFB90-C699-6580-B785-6972144BAE20}"/>
              </a:ext>
            </a:extLst>
          </p:cNvPr>
          <p:cNvPicPr>
            <a:picLocks noChangeAspect="1"/>
          </p:cNvPicPr>
          <p:nvPr/>
        </p:nvPicPr>
        <p:blipFill>
          <a:blip r:embed="rId3"/>
          <a:stretch>
            <a:fillRect/>
          </a:stretch>
        </p:blipFill>
        <p:spPr>
          <a:xfrm>
            <a:off x="156883" y="200798"/>
            <a:ext cx="2597116" cy="1974361"/>
          </a:xfrm>
          <a:prstGeom prst="rect">
            <a:avLst/>
          </a:prstGeom>
          <a:ln>
            <a:solidFill>
              <a:schemeClr val="accent1"/>
            </a:solidFill>
          </a:ln>
        </p:spPr>
      </p:pic>
      <p:sp>
        <p:nvSpPr>
          <p:cNvPr id="6" name="textruta 5">
            <a:extLst>
              <a:ext uri="{FF2B5EF4-FFF2-40B4-BE49-F238E27FC236}">
                <a16:creationId xmlns:a16="http://schemas.microsoft.com/office/drawing/2014/main" id="{93E1F0D5-9937-F570-35A0-EEB5E39D48BC}"/>
              </a:ext>
            </a:extLst>
          </p:cNvPr>
          <p:cNvSpPr txBox="1"/>
          <p:nvPr/>
        </p:nvSpPr>
        <p:spPr>
          <a:xfrm>
            <a:off x="102976" y="2175715"/>
            <a:ext cx="4580356" cy="46166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a:ln>
                  <a:noFill/>
                </a:ln>
                <a:solidFill>
                  <a:srgbClr val="000000"/>
                </a:solidFill>
                <a:effectLst/>
                <a:uLnTx/>
                <a:uFillTx/>
                <a:latin typeface="+mj-lt"/>
                <a:ea typeface="+mn-ea"/>
                <a:cs typeface="+mn-cs"/>
                <a:hlinkClick r:id="rId4"/>
              </a:rPr>
              <a:t>Läkemedel vid urinvägsinfektioner (UVI) – behandlings- </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a:ln>
                  <a:noFill/>
                </a:ln>
                <a:solidFill>
                  <a:srgbClr val="000000"/>
                </a:solidFill>
                <a:effectLst/>
                <a:uLnTx/>
                <a:uFillTx/>
                <a:latin typeface="+mj-lt"/>
                <a:ea typeface="+mn-ea"/>
                <a:cs typeface="+mn-cs"/>
                <a:hlinkClick r:id="rId4"/>
              </a:rPr>
              <a:t>Rekommendation. Läkemedelsverket 2017</a:t>
            </a:r>
            <a:endParaRPr kumimoji="0" lang="sv-SE" sz="1200" b="0" i="0" u="none" strike="noStrike" kern="1200" cap="none" spc="0" normalizeH="0" baseline="0" noProof="0">
              <a:ln>
                <a:noFill/>
              </a:ln>
              <a:solidFill>
                <a:srgbClr val="000000"/>
              </a:solidFill>
              <a:effectLst/>
              <a:uLnTx/>
              <a:uFillTx/>
              <a:latin typeface="+mj-lt"/>
              <a:ea typeface="+mn-ea"/>
              <a:cs typeface="+mn-cs"/>
            </a:endParaRPr>
          </a:p>
        </p:txBody>
      </p:sp>
      <p:pic>
        <p:nvPicPr>
          <p:cNvPr id="7" name="Bildobjekt 6">
            <a:extLst>
              <a:ext uri="{FF2B5EF4-FFF2-40B4-BE49-F238E27FC236}">
                <a16:creationId xmlns:a16="http://schemas.microsoft.com/office/drawing/2014/main" id="{9F327B70-A0FE-F885-6BCE-91D35B2FCF0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6883" y="2759592"/>
            <a:ext cx="2025754" cy="1587582"/>
          </a:xfrm>
          <a:prstGeom prst="rect">
            <a:avLst/>
          </a:prstGeom>
          <a:ln>
            <a:solidFill>
              <a:schemeClr val="accent1"/>
            </a:solidFill>
          </a:ln>
        </p:spPr>
      </p:pic>
      <p:sp>
        <p:nvSpPr>
          <p:cNvPr id="8" name="textruta 7">
            <a:extLst>
              <a:ext uri="{FF2B5EF4-FFF2-40B4-BE49-F238E27FC236}">
                <a16:creationId xmlns:a16="http://schemas.microsoft.com/office/drawing/2014/main" id="{195729E4-CAD2-8D8F-D2D7-041B5149452C}"/>
              </a:ext>
            </a:extLst>
          </p:cNvPr>
          <p:cNvSpPr txBox="1"/>
          <p:nvPr/>
        </p:nvSpPr>
        <p:spPr>
          <a:xfrm>
            <a:off x="622253" y="4347174"/>
            <a:ext cx="923743" cy="276999"/>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a:ln>
                  <a:noFill/>
                </a:ln>
                <a:solidFill>
                  <a:srgbClr val="000000"/>
                </a:solidFill>
                <a:effectLst/>
                <a:uLnTx/>
                <a:uFillTx/>
                <a:latin typeface="+mj-lt"/>
                <a:ea typeface="+mn-ea"/>
                <a:cs typeface="+mn-cs"/>
                <a:hlinkClick r:id="rId6"/>
              </a:rPr>
              <a:t>REKlistan</a:t>
            </a:r>
            <a:endParaRPr kumimoji="0" lang="sv-SE" sz="1200" b="0" i="0" u="none" strike="noStrike" kern="1200" cap="none" spc="0" normalizeH="0" baseline="0" noProof="0">
              <a:ln>
                <a:noFill/>
              </a:ln>
              <a:solidFill>
                <a:srgbClr val="000000"/>
              </a:solidFill>
              <a:effectLst/>
              <a:uLnTx/>
              <a:uFillTx/>
              <a:latin typeface="+mj-lt"/>
              <a:ea typeface="+mn-ea"/>
              <a:cs typeface="+mn-cs"/>
            </a:endParaRPr>
          </a:p>
        </p:txBody>
      </p:sp>
      <p:pic>
        <p:nvPicPr>
          <p:cNvPr id="9" name="Bildobjekt 8">
            <a:extLst>
              <a:ext uri="{FF2B5EF4-FFF2-40B4-BE49-F238E27FC236}">
                <a16:creationId xmlns:a16="http://schemas.microsoft.com/office/drawing/2014/main" id="{0FE869A1-72ED-78CF-37A9-82E67D2A04E4}"/>
              </a:ext>
            </a:extLst>
          </p:cNvPr>
          <p:cNvPicPr>
            <a:picLocks noChangeAspect="1"/>
          </p:cNvPicPr>
          <p:nvPr/>
        </p:nvPicPr>
        <p:blipFill>
          <a:blip r:embed="rId7"/>
          <a:stretch>
            <a:fillRect/>
          </a:stretch>
        </p:blipFill>
        <p:spPr>
          <a:xfrm>
            <a:off x="5025376" y="1199255"/>
            <a:ext cx="1739752" cy="2448336"/>
          </a:xfrm>
          <a:prstGeom prst="rect">
            <a:avLst/>
          </a:prstGeom>
          <a:ln w="12700">
            <a:solidFill>
              <a:schemeClr val="tx1"/>
            </a:solidFill>
          </a:ln>
        </p:spPr>
      </p:pic>
      <p:sp>
        <p:nvSpPr>
          <p:cNvPr id="10" name="textruta 9">
            <a:extLst>
              <a:ext uri="{FF2B5EF4-FFF2-40B4-BE49-F238E27FC236}">
                <a16:creationId xmlns:a16="http://schemas.microsoft.com/office/drawing/2014/main" id="{885DD29A-78D9-B3C9-7895-DBC3AF7F59B7}"/>
              </a:ext>
            </a:extLst>
          </p:cNvPr>
          <p:cNvSpPr txBox="1"/>
          <p:nvPr/>
        </p:nvSpPr>
        <p:spPr>
          <a:xfrm>
            <a:off x="4950755" y="3858782"/>
            <a:ext cx="4223658" cy="646331"/>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sv-SE" sz="1200" u="sng">
                <a:solidFill>
                  <a:srgbClr val="000000"/>
                </a:solidFill>
                <a:latin typeface="+mj-lt"/>
                <a:hlinkClick r:id="rId8"/>
              </a:rPr>
              <a:t>Regnbågshäftet: </a:t>
            </a:r>
          </a:p>
          <a:p>
            <a:pPr marL="0" marR="0" lvl="0" indent="0" algn="l" defTabSz="685800" rtl="0" eaLnBrk="1" fontAlgn="auto" latinLnBrk="0" hangingPunct="1">
              <a:lnSpc>
                <a:spcPct val="100000"/>
              </a:lnSpc>
              <a:spcBef>
                <a:spcPts val="0"/>
              </a:spcBef>
              <a:spcAft>
                <a:spcPts val="0"/>
              </a:spcAft>
              <a:buClrTx/>
              <a:buSzTx/>
              <a:buFontTx/>
              <a:buNone/>
              <a:tabLst/>
              <a:defRPr/>
            </a:pPr>
            <a:r>
              <a:rPr lang="sv-SE" sz="1200" u="sng">
                <a:solidFill>
                  <a:srgbClr val="000000"/>
                </a:solidFill>
                <a:latin typeface="+mj-lt"/>
                <a:hlinkClick r:id="rId8"/>
              </a:rPr>
              <a:t>Behandlingsrekommendationer för vanliga infektioner i öppenvård.</a:t>
            </a:r>
            <a:endParaRPr kumimoji="0" lang="sv-SE" sz="1200" b="0" i="0" u="none" strike="noStrike" kern="1200" cap="none" spc="0" normalizeH="0" baseline="0" noProof="0">
              <a:ln>
                <a:noFill/>
              </a:ln>
              <a:solidFill>
                <a:srgbClr val="000000"/>
              </a:solidFill>
              <a:effectLst/>
              <a:uLnTx/>
              <a:uFillTx/>
              <a:latin typeface="+mj-lt"/>
              <a:ea typeface="+mn-ea"/>
              <a:cs typeface="+mn-cs"/>
            </a:endParaRPr>
          </a:p>
        </p:txBody>
      </p:sp>
      <p:pic>
        <p:nvPicPr>
          <p:cNvPr id="11" name="Bildobjekt 2">
            <a:extLst>
              <a:ext uri="{FF2B5EF4-FFF2-40B4-BE49-F238E27FC236}">
                <a16:creationId xmlns:a16="http://schemas.microsoft.com/office/drawing/2014/main" id="{A6708856-870C-E3F9-BE37-064F550104B7}"/>
              </a:ext>
            </a:extLst>
          </p:cNvPr>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7380243" y="1199255"/>
            <a:ext cx="1498997" cy="175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ruta 11">
            <a:extLst>
              <a:ext uri="{FF2B5EF4-FFF2-40B4-BE49-F238E27FC236}">
                <a16:creationId xmlns:a16="http://schemas.microsoft.com/office/drawing/2014/main" id="{D1D01865-FA9F-9BE1-B3BB-CBE8F4A54801}"/>
              </a:ext>
            </a:extLst>
          </p:cNvPr>
          <p:cNvSpPr txBox="1"/>
          <p:nvPr/>
        </p:nvSpPr>
        <p:spPr>
          <a:xfrm>
            <a:off x="7193278" y="3016769"/>
            <a:ext cx="2040943" cy="830997"/>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a:ln>
                  <a:noFill/>
                </a:ln>
                <a:solidFill>
                  <a:srgbClr val="000000"/>
                </a:solidFill>
                <a:effectLst/>
                <a:uLnTx/>
                <a:uFillTx/>
                <a:latin typeface="+mj-lt"/>
                <a:ea typeface="+mn-ea"/>
                <a:cs typeface="+mn-cs"/>
              </a:rPr>
              <a:t>Ladda gärna ner appen </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a:ln>
                  <a:noFill/>
                </a:ln>
                <a:solidFill>
                  <a:srgbClr val="000000"/>
                </a:solidFill>
                <a:effectLst/>
                <a:uLnTx/>
                <a:uFillTx/>
                <a:latin typeface="+mj-lt"/>
                <a:ea typeface="+mn-ea"/>
                <a:cs typeface="+mn-cs"/>
              </a:rPr>
              <a:t>Strama Nationell </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a:ln>
                  <a:noFill/>
                </a:ln>
                <a:solidFill>
                  <a:srgbClr val="000000"/>
                </a:solidFill>
                <a:effectLst/>
                <a:uLnTx/>
                <a:uFillTx/>
                <a:latin typeface="+mj-lt"/>
                <a:ea typeface="+mn-ea"/>
                <a:cs typeface="+mn-cs"/>
              </a:rPr>
              <a:t>som även finns som </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sv-SE" sz="1200" b="0" i="0" u="sng" strike="noStrike" kern="1200" cap="none" spc="0" normalizeH="0" baseline="0" noProof="0">
                <a:ln>
                  <a:noFill/>
                </a:ln>
                <a:solidFill>
                  <a:srgbClr val="000000"/>
                </a:solidFill>
                <a:effectLst/>
                <a:uLnTx/>
                <a:uFillTx/>
                <a:latin typeface="+mj-lt"/>
                <a:ea typeface="+mn-ea"/>
                <a:cs typeface="+mn-cs"/>
                <a:hlinkClick r:id="rId10"/>
              </a:rPr>
              <a:t>webbsida</a:t>
            </a:r>
            <a:endParaRPr kumimoji="0" lang="sv-SE" sz="1200" b="0" i="0" u="none" strike="noStrike" kern="1200" cap="none" spc="0" normalizeH="0" baseline="0" noProof="0">
              <a:ln>
                <a:noFill/>
              </a:ln>
              <a:solidFill>
                <a:srgbClr val="000000"/>
              </a:solidFill>
              <a:effectLst/>
              <a:uLnTx/>
              <a:uFillTx/>
              <a:latin typeface="+mj-lt"/>
              <a:ea typeface="+mn-ea"/>
              <a:cs typeface="+mn-cs"/>
            </a:endParaRPr>
          </a:p>
        </p:txBody>
      </p:sp>
      <p:pic>
        <p:nvPicPr>
          <p:cNvPr id="13" name="Bildobjekt 12">
            <a:extLst>
              <a:ext uri="{FF2B5EF4-FFF2-40B4-BE49-F238E27FC236}">
                <a16:creationId xmlns:a16="http://schemas.microsoft.com/office/drawing/2014/main" id="{BB36BD49-690E-C3F0-7A9B-DC7B39B1728B}"/>
              </a:ext>
            </a:extLst>
          </p:cNvPr>
          <p:cNvPicPr>
            <a:picLocks noChangeAspect="1"/>
          </p:cNvPicPr>
          <p:nvPr/>
        </p:nvPicPr>
        <p:blipFill>
          <a:blip r:embed="rId11"/>
          <a:stretch>
            <a:fillRect/>
          </a:stretch>
        </p:blipFill>
        <p:spPr>
          <a:xfrm>
            <a:off x="2550979" y="2779713"/>
            <a:ext cx="2096184" cy="1893921"/>
          </a:xfrm>
          <a:prstGeom prst="rect">
            <a:avLst/>
          </a:prstGeom>
          <a:ln>
            <a:solidFill>
              <a:schemeClr val="accent1"/>
            </a:solidFill>
          </a:ln>
        </p:spPr>
      </p:pic>
      <p:sp>
        <p:nvSpPr>
          <p:cNvPr id="15" name="textruta 14">
            <a:extLst>
              <a:ext uri="{FF2B5EF4-FFF2-40B4-BE49-F238E27FC236}">
                <a16:creationId xmlns:a16="http://schemas.microsoft.com/office/drawing/2014/main" id="{EAD8054C-FAD1-B480-FF1E-C1F5A670EDE6}"/>
              </a:ext>
            </a:extLst>
          </p:cNvPr>
          <p:cNvSpPr txBox="1"/>
          <p:nvPr/>
        </p:nvSpPr>
        <p:spPr>
          <a:xfrm>
            <a:off x="2523744" y="4665755"/>
            <a:ext cx="1672766" cy="300082"/>
          </a:xfrm>
          <a:prstGeom prst="rect">
            <a:avLst/>
          </a:prstGeom>
          <a:noFill/>
        </p:spPr>
        <p:txBody>
          <a:bodyPr wrap="none" rtlCol="0">
            <a:spAutoFit/>
          </a:bodyPr>
          <a:lstStyle/>
          <a:p>
            <a:r>
              <a:rPr lang="sv-SE">
                <a:hlinkClick r:id="rId12"/>
              </a:rPr>
              <a:t>Länk </a:t>
            </a:r>
            <a:r>
              <a:rPr lang="sv-SE" sz="1200">
                <a:hlinkClick r:id="rId12"/>
              </a:rPr>
              <a:t>Webbinarium</a:t>
            </a:r>
            <a:endParaRPr lang="sv-SE"/>
          </a:p>
        </p:txBody>
      </p:sp>
    </p:spTree>
    <p:extLst>
      <p:ext uri="{BB962C8B-B14F-4D97-AF65-F5344CB8AC3E}">
        <p14:creationId xmlns:p14="http://schemas.microsoft.com/office/powerpoint/2010/main" val="844212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Bildobjekt 3">
            <a:extLst>
              <a:ext uri="{FF2B5EF4-FFF2-40B4-BE49-F238E27FC236}">
                <a16:creationId xmlns:a16="http://schemas.microsoft.com/office/drawing/2014/main" id="{6A5995AF-B5C7-24D5-679E-5644EB8044B5}"/>
              </a:ext>
            </a:extLst>
          </p:cNvPr>
          <p:cNvPicPr>
            <a:picLocks noChangeAspect="1"/>
          </p:cNvPicPr>
          <p:nvPr/>
        </p:nvPicPr>
        <p:blipFill>
          <a:blip r:embed="rId3"/>
          <a:stretch>
            <a:fillRect/>
          </a:stretch>
        </p:blipFill>
        <p:spPr>
          <a:xfrm>
            <a:off x="1085548" y="294697"/>
            <a:ext cx="6972905" cy="4554107"/>
          </a:xfrm>
          <a:prstGeom prst="rect">
            <a:avLst/>
          </a:prstGeom>
        </p:spPr>
      </p:pic>
    </p:spTree>
    <p:extLst>
      <p:ext uri="{BB962C8B-B14F-4D97-AF65-F5344CB8AC3E}">
        <p14:creationId xmlns:p14="http://schemas.microsoft.com/office/powerpoint/2010/main" val="15075705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BB5E896D-28A3-6182-3D0A-D65C7182F365}"/>
              </a:ext>
            </a:extLst>
          </p:cNvPr>
          <p:cNvSpPr>
            <a:spLocks noGrp="1"/>
          </p:cNvSpPr>
          <p:nvPr>
            <p:ph type="title"/>
          </p:nvPr>
        </p:nvSpPr>
        <p:spPr>
          <a:xfrm>
            <a:off x="628650" y="353262"/>
            <a:ext cx="7054163" cy="847004"/>
          </a:xfrm>
        </p:spPr>
        <p:txBody>
          <a:bodyPr>
            <a:normAutofit/>
          </a:bodyPr>
          <a:lstStyle/>
          <a:p>
            <a:r>
              <a:rPr lang="sv-SE" sz="3200">
                <a:latin typeface="Verdana" panose="020B0604030504040204" pitchFamily="34" charset="0"/>
                <a:ea typeface="Verdana" panose="020B0604030504040204" pitchFamily="34" charset="0"/>
              </a:rPr>
              <a:t>Britt-Marie 62 år</a:t>
            </a:r>
          </a:p>
        </p:txBody>
      </p:sp>
      <p:sp>
        <p:nvSpPr>
          <p:cNvPr id="3" name="Platshållare för innehåll 2">
            <a:extLst>
              <a:ext uri="{FF2B5EF4-FFF2-40B4-BE49-F238E27FC236}">
                <a16:creationId xmlns:a16="http://schemas.microsoft.com/office/drawing/2014/main" id="{8791C2C7-81B4-80D2-4344-08A08955B434}"/>
              </a:ext>
            </a:extLst>
          </p:cNvPr>
          <p:cNvSpPr>
            <a:spLocks noGrp="1"/>
          </p:cNvSpPr>
          <p:nvPr>
            <p:ph idx="1"/>
          </p:nvPr>
        </p:nvSpPr>
        <p:spPr>
          <a:xfrm>
            <a:off x="628651" y="1492078"/>
            <a:ext cx="7054163" cy="2854411"/>
          </a:xfrm>
        </p:spPr>
        <p:txBody>
          <a:bodyPr>
            <a:normAutofit fontScale="85000" lnSpcReduction="20000"/>
          </a:bodyPr>
          <a:lstStyle/>
          <a:p>
            <a:pPr>
              <a:lnSpc>
                <a:spcPct val="150000"/>
              </a:lnSpc>
            </a:pPr>
            <a:r>
              <a:rPr lang="sv-SE">
                <a:latin typeface="Verdana" panose="020B0604030504040204" pitchFamily="34" charset="0"/>
                <a:ea typeface="Verdana" panose="020B0604030504040204" pitchFamily="34" charset="0"/>
              </a:rPr>
              <a:t>Sveda vid miktion</a:t>
            </a:r>
          </a:p>
          <a:p>
            <a:pPr>
              <a:lnSpc>
                <a:spcPct val="150000"/>
              </a:lnSpc>
            </a:pPr>
            <a:r>
              <a:rPr lang="sv-SE">
                <a:latin typeface="Verdana" panose="020B0604030504040204" pitchFamily="34" charset="0"/>
                <a:ea typeface="Verdana" panose="020B0604030504040204" pitchFamily="34" charset="0"/>
              </a:rPr>
              <a:t>Urinträngningar</a:t>
            </a:r>
          </a:p>
          <a:p>
            <a:pPr>
              <a:lnSpc>
                <a:spcPct val="150000"/>
              </a:lnSpc>
            </a:pPr>
            <a:r>
              <a:rPr lang="sv-SE">
                <a:latin typeface="Verdana" panose="020B0604030504040204" pitchFamily="34" charset="0"/>
                <a:ea typeface="Verdana" panose="020B0604030504040204" pitchFamily="34" charset="0"/>
              </a:rPr>
              <a:t>Kissar inte oftare än vanligt</a:t>
            </a:r>
          </a:p>
          <a:p>
            <a:pPr>
              <a:lnSpc>
                <a:spcPct val="150000"/>
              </a:lnSpc>
            </a:pPr>
            <a:r>
              <a:rPr lang="sv-SE">
                <a:latin typeface="Verdana" panose="020B0604030504040204" pitchFamily="34" charset="0"/>
                <a:ea typeface="Verdana" panose="020B0604030504040204" pitchFamily="34" charset="0"/>
              </a:rPr>
              <a:t>Hållit på ett par månader</a:t>
            </a:r>
          </a:p>
          <a:p>
            <a:pPr>
              <a:lnSpc>
                <a:spcPct val="150000"/>
              </a:lnSpc>
            </a:pPr>
            <a:r>
              <a:rPr lang="sv-SE">
                <a:latin typeface="Verdana" panose="020B0604030504040204" pitchFamily="34" charset="0"/>
                <a:ea typeface="Verdana" panose="020B0604030504040204" pitchFamily="34" charset="0"/>
              </a:rPr>
              <a:t>Sveda även mellan miktionerna</a:t>
            </a:r>
          </a:p>
          <a:p>
            <a:pPr>
              <a:lnSpc>
                <a:spcPct val="150000"/>
              </a:lnSpc>
            </a:pPr>
            <a:r>
              <a:rPr lang="sv-SE">
                <a:latin typeface="Verdana" panose="020B0604030504040204" pitchFamily="34" charset="0"/>
                <a:ea typeface="Verdana" panose="020B0604030504040204" pitchFamily="34" charset="0"/>
              </a:rPr>
              <a:t>Torrhetskänsla vaginalt</a:t>
            </a:r>
          </a:p>
          <a:p>
            <a:pPr marL="0" indent="0">
              <a:buNone/>
            </a:pPr>
            <a:endParaRPr lang="sv-SE">
              <a:latin typeface="Verdana" panose="020B0604030504040204" pitchFamily="34" charset="0"/>
              <a:ea typeface="Verdana" panose="020B0604030504040204" pitchFamily="34" charset="0"/>
            </a:endParaRPr>
          </a:p>
        </p:txBody>
      </p:sp>
      <p:pic>
        <p:nvPicPr>
          <p:cNvPr id="4" name="Bild 28" descr="Västra Götaland, logotyp">
            <a:extLst>
              <a:ext uri="{FF2B5EF4-FFF2-40B4-BE49-F238E27FC236}">
                <a16:creationId xmlns:a16="http://schemas.microsoft.com/office/drawing/2014/main" id="{81BA77C6-DB41-E02A-D212-6AE2BFA6C693}"/>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61886" y="4594861"/>
            <a:ext cx="1354455" cy="274796"/>
          </a:xfrm>
          <a:prstGeom prst="rect">
            <a:avLst/>
          </a:prstGeom>
        </p:spPr>
      </p:pic>
      <p:pic>
        <p:nvPicPr>
          <p:cNvPr id="5" name="Bildobjekt 4">
            <a:extLst>
              <a:ext uri="{FF2B5EF4-FFF2-40B4-BE49-F238E27FC236}">
                <a16:creationId xmlns:a16="http://schemas.microsoft.com/office/drawing/2014/main" id="{C968C9D9-A9A5-8B16-ADAC-D1EE4225890E}"/>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922424" y="273844"/>
            <a:ext cx="1017746" cy="502920"/>
          </a:xfrm>
          <a:prstGeom prst="rect">
            <a:avLst/>
          </a:prstGeom>
          <a:noFill/>
        </p:spPr>
      </p:pic>
      <p:pic>
        <p:nvPicPr>
          <p:cNvPr id="6" name="Bildobjekt 5" descr="En bild som visar person, person, utomhus, har på sig&#10;&#10;Automatiskt genererad beskrivning">
            <a:extLst>
              <a:ext uri="{FF2B5EF4-FFF2-40B4-BE49-F238E27FC236}">
                <a16:creationId xmlns:a16="http://schemas.microsoft.com/office/drawing/2014/main" id="{FE090A71-B635-4C0F-E666-36E3E179410B}"/>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512067" y="1649935"/>
            <a:ext cx="3375102" cy="2250068"/>
          </a:xfrm>
          <a:prstGeom prst="rect">
            <a:avLst/>
          </a:prstGeom>
        </p:spPr>
      </p:pic>
      <p:sp>
        <p:nvSpPr>
          <p:cNvPr id="7" name="Rektangel 6">
            <a:extLst>
              <a:ext uri="{FF2B5EF4-FFF2-40B4-BE49-F238E27FC236}">
                <a16:creationId xmlns:a16="http://schemas.microsoft.com/office/drawing/2014/main" id="{ED89693C-6315-D209-5079-D14A32268AB9}"/>
              </a:ext>
            </a:extLst>
          </p:cNvPr>
          <p:cNvSpPr/>
          <p:nvPr/>
        </p:nvSpPr>
        <p:spPr bwMode="auto">
          <a:xfrm>
            <a:off x="5671447" y="4057859"/>
            <a:ext cx="3056341" cy="732379"/>
          </a:xfrm>
          <a:prstGeom prst="rect">
            <a:avLst/>
          </a:prstGeom>
          <a:solidFill>
            <a:srgbClr val="FFFFFF"/>
          </a:solidFill>
          <a:ln w="25400" cap="flat" cmpd="sng" algn="ctr">
            <a:solidFill>
              <a:srgbClr val="FF0000"/>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marL="0" marR="0" lvl="0" indent="0" algn="ctr" defTabSz="914400" eaLnBrk="0" fontAlgn="auto" latinLnBrk="0" hangingPunct="0">
              <a:lnSpc>
                <a:spcPct val="100000"/>
              </a:lnSpc>
              <a:spcBef>
                <a:spcPts val="0"/>
              </a:spcBef>
              <a:spcAft>
                <a:spcPts val="0"/>
              </a:spcAft>
              <a:buClrTx/>
              <a:buSzTx/>
              <a:buFontTx/>
              <a:buNone/>
              <a:tabLst/>
              <a:defRPr/>
            </a:pPr>
            <a:r>
              <a:rPr kumimoji="0" lang="sv-SE" sz="2000" b="0" i="0" u="none" strike="noStrike" kern="0" cap="none" spc="0" normalizeH="0" baseline="0" noProof="0">
                <a:ln>
                  <a:noFill/>
                </a:ln>
                <a:solidFill>
                  <a:srgbClr val="FF0000"/>
                </a:solidFill>
                <a:effectLst/>
                <a:uLnTx/>
                <a:uFillTx/>
                <a:latin typeface="Verdana" panose="020B0604030504040204" pitchFamily="34" charset="0"/>
                <a:ea typeface="Verdana" panose="020B0604030504040204" pitchFamily="34" charset="0"/>
              </a:rPr>
              <a:t>Östrogenbrist?</a:t>
            </a:r>
          </a:p>
          <a:p>
            <a:pPr marL="0" marR="0" lvl="0" indent="0" algn="ctr" defTabSz="914400" eaLnBrk="0" fontAlgn="auto" latinLnBrk="0" hangingPunct="0">
              <a:lnSpc>
                <a:spcPct val="100000"/>
              </a:lnSpc>
              <a:spcBef>
                <a:spcPts val="0"/>
              </a:spcBef>
              <a:spcAft>
                <a:spcPts val="0"/>
              </a:spcAft>
              <a:buClrTx/>
              <a:buSzTx/>
              <a:buFontTx/>
              <a:buNone/>
              <a:tabLst/>
              <a:defRPr/>
            </a:pPr>
            <a:r>
              <a:rPr lang="sv-SE" sz="2000" kern="0" noProof="0">
                <a:solidFill>
                  <a:srgbClr val="FF0000"/>
                </a:solidFill>
                <a:latin typeface="Verdana" panose="020B0604030504040204" pitchFamily="34" charset="0"/>
                <a:ea typeface="Verdana" panose="020B0604030504040204" pitchFamily="34" charset="0"/>
              </a:rPr>
              <a:t>Gyn-undersökning</a:t>
            </a:r>
            <a:endParaRPr kumimoji="0" lang="sv-SE" sz="2000" b="0" i="0" u="none" strike="noStrike" kern="0" cap="none" spc="0" normalizeH="0" baseline="0" noProof="0">
              <a:ln>
                <a:noFill/>
              </a:ln>
              <a:solidFill>
                <a:srgbClr val="FF0000"/>
              </a:solidFill>
              <a:effectLst/>
              <a:uLnTx/>
              <a:uFillTx/>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29950659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BB5E896D-28A3-6182-3D0A-D65C7182F365}"/>
              </a:ext>
            </a:extLst>
          </p:cNvPr>
          <p:cNvSpPr>
            <a:spLocks noGrp="1"/>
          </p:cNvSpPr>
          <p:nvPr>
            <p:ph type="title"/>
          </p:nvPr>
        </p:nvSpPr>
        <p:spPr>
          <a:xfrm>
            <a:off x="628650" y="353262"/>
            <a:ext cx="7054163" cy="847004"/>
          </a:xfrm>
        </p:spPr>
        <p:txBody>
          <a:bodyPr>
            <a:normAutofit/>
          </a:bodyPr>
          <a:lstStyle/>
          <a:p>
            <a:r>
              <a:rPr lang="sv-SE" sz="3200">
                <a:latin typeface="Verdana" panose="020B0604030504040204" pitchFamily="34" charset="0"/>
                <a:ea typeface="Verdana" panose="020B0604030504040204" pitchFamily="34" charset="0"/>
              </a:rPr>
              <a:t>Lena 58 år</a:t>
            </a:r>
          </a:p>
        </p:txBody>
      </p:sp>
      <p:sp>
        <p:nvSpPr>
          <p:cNvPr id="3" name="Platshållare för innehåll 2">
            <a:extLst>
              <a:ext uri="{FF2B5EF4-FFF2-40B4-BE49-F238E27FC236}">
                <a16:creationId xmlns:a16="http://schemas.microsoft.com/office/drawing/2014/main" id="{8791C2C7-81B4-80D2-4344-08A08955B434}"/>
              </a:ext>
            </a:extLst>
          </p:cNvPr>
          <p:cNvSpPr>
            <a:spLocks noGrp="1"/>
          </p:cNvSpPr>
          <p:nvPr>
            <p:ph idx="1"/>
          </p:nvPr>
        </p:nvSpPr>
        <p:spPr>
          <a:xfrm>
            <a:off x="628651" y="1492078"/>
            <a:ext cx="7054163" cy="3377579"/>
          </a:xfrm>
        </p:spPr>
        <p:txBody>
          <a:bodyPr>
            <a:normAutofit fontScale="92500" lnSpcReduction="10000"/>
          </a:bodyPr>
          <a:lstStyle/>
          <a:p>
            <a:pPr>
              <a:lnSpc>
                <a:spcPct val="150000"/>
              </a:lnSpc>
            </a:pPr>
            <a:r>
              <a:rPr lang="sv-SE" sz="1900">
                <a:latin typeface="Verdana" panose="020B0604030504040204" pitchFamily="34" charset="0"/>
                <a:ea typeface="Verdana" panose="020B0604030504040204" pitchFamily="34" charset="0"/>
              </a:rPr>
              <a:t>Besvärlig sveda vid miktion</a:t>
            </a:r>
          </a:p>
          <a:p>
            <a:pPr>
              <a:lnSpc>
                <a:spcPct val="150000"/>
              </a:lnSpc>
            </a:pPr>
            <a:r>
              <a:rPr lang="sv-SE" sz="1900">
                <a:latin typeface="Verdana" panose="020B0604030504040204" pitchFamily="34" charset="0"/>
                <a:ea typeface="Verdana" panose="020B0604030504040204" pitchFamily="34" charset="0"/>
              </a:rPr>
              <a:t>Mikterar en gång i timman</a:t>
            </a:r>
          </a:p>
          <a:p>
            <a:pPr>
              <a:lnSpc>
                <a:spcPct val="150000"/>
              </a:lnSpc>
            </a:pPr>
            <a:r>
              <a:rPr lang="sv-SE" sz="1900">
                <a:latin typeface="Verdana" panose="020B0604030504040204" pitchFamily="34" charset="0"/>
                <a:ea typeface="Verdana" panose="020B0604030504040204" pitchFamily="34" charset="0"/>
              </a:rPr>
              <a:t>Urinträngningar varje timma</a:t>
            </a:r>
          </a:p>
          <a:p>
            <a:pPr>
              <a:lnSpc>
                <a:spcPct val="150000"/>
              </a:lnSpc>
            </a:pPr>
            <a:r>
              <a:rPr lang="sv-SE" sz="1900">
                <a:latin typeface="Verdana" panose="020B0604030504040204" pitchFamily="34" charset="0"/>
                <a:ea typeface="Verdana" panose="020B0604030504040204" pitchFamily="34" charset="0"/>
              </a:rPr>
              <a:t>Började igår</a:t>
            </a:r>
          </a:p>
          <a:p>
            <a:pPr>
              <a:lnSpc>
                <a:spcPct val="150000"/>
              </a:lnSpc>
            </a:pPr>
            <a:r>
              <a:rPr lang="sv-SE" sz="1900">
                <a:latin typeface="Verdana" panose="020B0604030504040204" pitchFamily="34" charset="0"/>
                <a:ea typeface="Verdana" panose="020B0604030504040204" pitchFamily="34" charset="0"/>
              </a:rPr>
              <a:t>Ingen feber, genitala symtom eller ryggvärk</a:t>
            </a:r>
          </a:p>
          <a:p>
            <a:pPr>
              <a:lnSpc>
                <a:spcPct val="120000"/>
              </a:lnSpc>
            </a:pPr>
            <a:r>
              <a:rPr lang="sv-SE" sz="1900">
                <a:latin typeface="Verdana" panose="020B0604030504040204" pitchFamily="34" charset="0"/>
                <a:ea typeface="Verdana" panose="020B0604030504040204" pitchFamily="34" charset="0"/>
              </a:rPr>
              <a:t>Fått antibiotika för akut cystit för 2 mån </a:t>
            </a:r>
          </a:p>
          <a:p>
            <a:pPr marL="0" indent="0">
              <a:lnSpc>
                <a:spcPct val="120000"/>
              </a:lnSpc>
              <a:buNone/>
            </a:pPr>
            <a:r>
              <a:rPr lang="sv-SE" sz="1900">
                <a:latin typeface="Verdana" panose="020B0604030504040204" pitchFamily="34" charset="0"/>
                <a:ea typeface="Verdana" panose="020B0604030504040204" pitchFamily="34" charset="0"/>
              </a:rPr>
              <a:t>         sen och för 8 mån sen</a:t>
            </a:r>
          </a:p>
          <a:p>
            <a:pPr marL="0" indent="0">
              <a:buNone/>
            </a:pPr>
            <a:endParaRPr lang="sv-SE">
              <a:latin typeface="Verdana" panose="020B0604030504040204" pitchFamily="34" charset="0"/>
              <a:ea typeface="Verdana" panose="020B0604030504040204" pitchFamily="34" charset="0"/>
            </a:endParaRPr>
          </a:p>
        </p:txBody>
      </p:sp>
      <p:pic>
        <p:nvPicPr>
          <p:cNvPr id="4" name="Bild 28" descr="Västra Götaland, logotyp">
            <a:extLst>
              <a:ext uri="{FF2B5EF4-FFF2-40B4-BE49-F238E27FC236}">
                <a16:creationId xmlns:a16="http://schemas.microsoft.com/office/drawing/2014/main" id="{81BA77C6-DB41-E02A-D212-6AE2BFA6C693}"/>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61886" y="4594861"/>
            <a:ext cx="1354455" cy="274796"/>
          </a:xfrm>
          <a:prstGeom prst="rect">
            <a:avLst/>
          </a:prstGeom>
        </p:spPr>
      </p:pic>
      <p:pic>
        <p:nvPicPr>
          <p:cNvPr id="5" name="Bildobjekt 4">
            <a:extLst>
              <a:ext uri="{FF2B5EF4-FFF2-40B4-BE49-F238E27FC236}">
                <a16:creationId xmlns:a16="http://schemas.microsoft.com/office/drawing/2014/main" id="{C968C9D9-A9A5-8B16-ADAC-D1EE4225890E}"/>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922424" y="273844"/>
            <a:ext cx="1017746" cy="502920"/>
          </a:xfrm>
          <a:prstGeom prst="rect">
            <a:avLst/>
          </a:prstGeom>
          <a:noFill/>
        </p:spPr>
      </p:pic>
      <p:pic>
        <p:nvPicPr>
          <p:cNvPr id="6" name="Bildobjekt 4" descr="En bild som visar person, blomma, kvinna, utomhus&#10;&#10;Automatiskt genererad beskrivning">
            <a:extLst>
              <a:ext uri="{FF2B5EF4-FFF2-40B4-BE49-F238E27FC236}">
                <a16:creationId xmlns:a16="http://schemas.microsoft.com/office/drawing/2014/main" id="{9C8E07D9-4C86-6CAA-664B-5C96EBC03BE5}"/>
              </a:ext>
            </a:extLst>
          </p:cNvPr>
          <p:cNvPicPr>
            <a:picLocks noChangeAspect="1"/>
          </p:cNvPicPr>
          <p:nvPr/>
        </p:nvPicPr>
        <p:blipFill>
          <a:blip r:embed="rId6"/>
          <a:stretch>
            <a:fillRect/>
          </a:stretch>
        </p:blipFill>
        <p:spPr>
          <a:xfrm>
            <a:off x="5514680" y="1263726"/>
            <a:ext cx="3252247" cy="2163083"/>
          </a:xfrm>
          <a:prstGeom prst="rect">
            <a:avLst/>
          </a:prstGeom>
        </p:spPr>
      </p:pic>
      <p:sp>
        <p:nvSpPr>
          <p:cNvPr id="8" name="Rektangel 7">
            <a:extLst>
              <a:ext uri="{FF2B5EF4-FFF2-40B4-BE49-F238E27FC236}">
                <a16:creationId xmlns:a16="http://schemas.microsoft.com/office/drawing/2014/main" id="{083B2ACE-3D2C-6D29-0F37-D6A3E6514879}"/>
              </a:ext>
            </a:extLst>
          </p:cNvPr>
          <p:cNvSpPr/>
          <p:nvPr/>
        </p:nvSpPr>
        <p:spPr bwMode="auto">
          <a:xfrm>
            <a:off x="5629867" y="4057859"/>
            <a:ext cx="3056341" cy="732379"/>
          </a:xfrm>
          <a:prstGeom prst="rect">
            <a:avLst/>
          </a:prstGeom>
          <a:solidFill>
            <a:srgbClr val="FFFFFF"/>
          </a:solidFill>
          <a:ln w="25400" cap="flat" cmpd="sng" algn="ctr">
            <a:solidFill>
              <a:srgbClr val="FF0000"/>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marL="0" marR="0" lvl="0" indent="0" algn="ctr" defTabSz="914400" eaLnBrk="0" fontAlgn="auto" latinLnBrk="0" hangingPunct="0">
              <a:lnSpc>
                <a:spcPct val="100000"/>
              </a:lnSpc>
              <a:spcBef>
                <a:spcPts val="0"/>
              </a:spcBef>
              <a:spcAft>
                <a:spcPts val="0"/>
              </a:spcAft>
              <a:buClrTx/>
              <a:buSzTx/>
              <a:buFontTx/>
              <a:buNone/>
              <a:tabLst/>
              <a:defRPr/>
            </a:pPr>
            <a:r>
              <a:rPr kumimoji="0" lang="sv-SE" sz="2000" b="0" i="0" u="none" strike="noStrike" kern="0" cap="none" spc="0" normalizeH="0" baseline="0" noProof="0">
                <a:ln>
                  <a:noFill/>
                </a:ln>
                <a:solidFill>
                  <a:srgbClr val="FF0000"/>
                </a:solidFill>
                <a:effectLst/>
                <a:uLnTx/>
                <a:uFillTx/>
                <a:latin typeface="Verdana" panose="020B0604030504040204" pitchFamily="34" charset="0"/>
                <a:ea typeface="Verdana" panose="020B0604030504040204" pitchFamily="34" charset="0"/>
              </a:rPr>
              <a:t>Östrogenbrist?</a:t>
            </a:r>
          </a:p>
          <a:p>
            <a:pPr marL="0" marR="0" lvl="0" indent="0" algn="ctr" defTabSz="914400" eaLnBrk="0" fontAlgn="auto" latinLnBrk="0" hangingPunct="0">
              <a:lnSpc>
                <a:spcPct val="100000"/>
              </a:lnSpc>
              <a:spcBef>
                <a:spcPts val="0"/>
              </a:spcBef>
              <a:spcAft>
                <a:spcPts val="0"/>
              </a:spcAft>
              <a:buClrTx/>
              <a:buSzTx/>
              <a:buFontTx/>
              <a:buNone/>
              <a:tabLst/>
              <a:defRPr/>
            </a:pPr>
            <a:r>
              <a:rPr lang="sv-SE" sz="2000" kern="0" noProof="0">
                <a:solidFill>
                  <a:srgbClr val="FF0000"/>
                </a:solidFill>
                <a:latin typeface="Verdana" panose="020B0604030504040204" pitchFamily="34" charset="0"/>
                <a:ea typeface="Verdana" panose="020B0604030504040204" pitchFamily="34" charset="0"/>
              </a:rPr>
              <a:t>Gyn-undersökning</a:t>
            </a:r>
            <a:endParaRPr kumimoji="0" lang="sv-SE" sz="2000" b="0" i="0" u="none" strike="noStrike" kern="0" cap="none" spc="0" normalizeH="0" baseline="0" noProof="0">
              <a:ln>
                <a:noFill/>
              </a:ln>
              <a:solidFill>
                <a:srgbClr val="FF0000"/>
              </a:solidFill>
              <a:effectLst/>
              <a:uLnTx/>
              <a:uFillTx/>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42920225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BB5E896D-28A3-6182-3D0A-D65C7182F365}"/>
              </a:ext>
            </a:extLst>
          </p:cNvPr>
          <p:cNvSpPr>
            <a:spLocks noGrp="1"/>
          </p:cNvSpPr>
          <p:nvPr>
            <p:ph type="title"/>
          </p:nvPr>
        </p:nvSpPr>
        <p:spPr>
          <a:xfrm>
            <a:off x="628650" y="353262"/>
            <a:ext cx="7412414" cy="847004"/>
          </a:xfrm>
        </p:spPr>
        <p:txBody>
          <a:bodyPr>
            <a:normAutofit/>
          </a:bodyPr>
          <a:lstStyle/>
          <a:p>
            <a:r>
              <a:rPr lang="sv-SE" sz="2800">
                <a:latin typeface="Verdana" panose="020B0604030504040204" pitchFamily="34" charset="0"/>
                <a:ea typeface="Verdana" panose="020B0604030504040204" pitchFamily="34" charset="0"/>
              </a:rPr>
              <a:t>Recidiverande cystit kvinna - definition</a:t>
            </a:r>
          </a:p>
        </p:txBody>
      </p:sp>
      <p:sp>
        <p:nvSpPr>
          <p:cNvPr id="3" name="Platshållare för innehåll 2">
            <a:extLst>
              <a:ext uri="{FF2B5EF4-FFF2-40B4-BE49-F238E27FC236}">
                <a16:creationId xmlns:a16="http://schemas.microsoft.com/office/drawing/2014/main" id="{8791C2C7-81B4-80D2-4344-08A08955B434}"/>
              </a:ext>
            </a:extLst>
          </p:cNvPr>
          <p:cNvSpPr>
            <a:spLocks noGrp="1"/>
          </p:cNvSpPr>
          <p:nvPr>
            <p:ph idx="1"/>
          </p:nvPr>
        </p:nvSpPr>
        <p:spPr>
          <a:xfrm>
            <a:off x="628651" y="1492078"/>
            <a:ext cx="7846046" cy="2854411"/>
          </a:xfrm>
        </p:spPr>
        <p:txBody>
          <a:bodyPr>
            <a:normAutofit/>
          </a:bodyPr>
          <a:lstStyle/>
          <a:p>
            <a:pPr marL="0" indent="0">
              <a:buNone/>
            </a:pPr>
            <a:r>
              <a:rPr lang="sv-SE" sz="2200">
                <a:latin typeface="Verdana" panose="020B0604030504040204" pitchFamily="34" charset="0"/>
                <a:ea typeface="Verdana" panose="020B0604030504040204" pitchFamily="34" charset="0"/>
              </a:rPr>
              <a:t>Minst två antibiotikabehandlade UVI senaste halvåret </a:t>
            </a:r>
          </a:p>
          <a:p>
            <a:pPr marL="0" indent="0">
              <a:buNone/>
            </a:pPr>
            <a:r>
              <a:rPr lang="sv-SE" sz="2200">
                <a:latin typeface="Verdana" panose="020B0604030504040204" pitchFamily="34" charset="0"/>
                <a:ea typeface="Verdana" panose="020B0604030504040204" pitchFamily="34" charset="0"/>
              </a:rPr>
              <a:t>	</a:t>
            </a:r>
          </a:p>
          <a:p>
            <a:pPr marL="0" indent="0">
              <a:buNone/>
            </a:pPr>
            <a:r>
              <a:rPr lang="sv-SE" sz="2200">
                <a:latin typeface="Verdana" panose="020B0604030504040204" pitchFamily="34" charset="0"/>
                <a:ea typeface="Verdana" panose="020B0604030504040204" pitchFamily="34" charset="0"/>
              </a:rPr>
              <a:t>				eller </a:t>
            </a:r>
          </a:p>
          <a:p>
            <a:pPr marL="0" indent="0">
              <a:buNone/>
            </a:pPr>
            <a:endParaRPr lang="sv-SE" sz="2200">
              <a:latin typeface="Verdana" panose="020B0604030504040204" pitchFamily="34" charset="0"/>
              <a:ea typeface="Verdana" panose="020B0604030504040204" pitchFamily="34" charset="0"/>
            </a:endParaRPr>
          </a:p>
          <a:p>
            <a:pPr marL="0" indent="0">
              <a:buNone/>
            </a:pPr>
            <a:r>
              <a:rPr lang="sv-SE" sz="2200">
                <a:latin typeface="Verdana" panose="020B0604030504040204" pitchFamily="34" charset="0"/>
                <a:ea typeface="Verdana" panose="020B0604030504040204" pitchFamily="34" charset="0"/>
              </a:rPr>
              <a:t>Minst tre antibiotikabehandlade UVI det senaste året</a:t>
            </a:r>
          </a:p>
          <a:p>
            <a:pPr marL="0" indent="0">
              <a:buNone/>
            </a:pPr>
            <a:endParaRPr lang="sv-SE">
              <a:latin typeface="Verdana" panose="020B0604030504040204" pitchFamily="34" charset="0"/>
              <a:ea typeface="Verdana" panose="020B0604030504040204" pitchFamily="34" charset="0"/>
            </a:endParaRPr>
          </a:p>
        </p:txBody>
      </p:sp>
      <p:pic>
        <p:nvPicPr>
          <p:cNvPr id="4" name="Bild 28" descr="Västra Götaland, logotyp">
            <a:extLst>
              <a:ext uri="{FF2B5EF4-FFF2-40B4-BE49-F238E27FC236}">
                <a16:creationId xmlns:a16="http://schemas.microsoft.com/office/drawing/2014/main" id="{81BA77C6-DB41-E02A-D212-6AE2BFA6C693}"/>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61886" y="4594861"/>
            <a:ext cx="1354455" cy="274796"/>
          </a:xfrm>
          <a:prstGeom prst="rect">
            <a:avLst/>
          </a:prstGeom>
        </p:spPr>
      </p:pic>
      <p:pic>
        <p:nvPicPr>
          <p:cNvPr id="5" name="Bildobjekt 4">
            <a:extLst>
              <a:ext uri="{FF2B5EF4-FFF2-40B4-BE49-F238E27FC236}">
                <a16:creationId xmlns:a16="http://schemas.microsoft.com/office/drawing/2014/main" id="{C968C9D9-A9A5-8B16-ADAC-D1EE4225890E}"/>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922424" y="273844"/>
            <a:ext cx="1017746" cy="502920"/>
          </a:xfrm>
          <a:prstGeom prst="rect">
            <a:avLst/>
          </a:prstGeom>
          <a:noFill/>
        </p:spPr>
      </p:pic>
      <p:pic>
        <p:nvPicPr>
          <p:cNvPr id="6" name="Bildobjekt 5">
            <a:extLst>
              <a:ext uri="{FF2B5EF4-FFF2-40B4-BE49-F238E27FC236}">
                <a16:creationId xmlns:a16="http://schemas.microsoft.com/office/drawing/2014/main" id="{548EABAB-FB3E-D484-57A0-1F10110D2FBA}"/>
              </a:ext>
            </a:extLst>
          </p:cNvPr>
          <p:cNvPicPr>
            <a:picLocks noChangeAspect="1"/>
          </p:cNvPicPr>
          <p:nvPr/>
        </p:nvPicPr>
        <p:blipFill rotWithShape="1">
          <a:blip r:embed="rId6"/>
          <a:srcRect l="23052" t="-1132" r="50061" b="1132"/>
          <a:stretch/>
        </p:blipFill>
        <p:spPr>
          <a:xfrm>
            <a:off x="7613293" y="1841681"/>
            <a:ext cx="324771" cy="876581"/>
          </a:xfrm>
          <a:prstGeom prst="rect">
            <a:avLst/>
          </a:prstGeom>
        </p:spPr>
      </p:pic>
      <p:pic>
        <p:nvPicPr>
          <p:cNvPr id="7" name="Bildobjekt 6">
            <a:extLst>
              <a:ext uri="{FF2B5EF4-FFF2-40B4-BE49-F238E27FC236}">
                <a16:creationId xmlns:a16="http://schemas.microsoft.com/office/drawing/2014/main" id="{6AFA1FC4-AE67-53A2-01DA-9EFE90D7EDFE}"/>
              </a:ext>
            </a:extLst>
          </p:cNvPr>
          <p:cNvPicPr>
            <a:picLocks noChangeAspect="1"/>
          </p:cNvPicPr>
          <p:nvPr/>
        </p:nvPicPr>
        <p:blipFill rotWithShape="1">
          <a:blip r:embed="rId6"/>
          <a:srcRect l="23052" t="-1132" r="50061" b="1132"/>
          <a:stretch/>
        </p:blipFill>
        <p:spPr>
          <a:xfrm>
            <a:off x="7086955" y="1841680"/>
            <a:ext cx="324771" cy="876581"/>
          </a:xfrm>
          <a:prstGeom prst="rect">
            <a:avLst/>
          </a:prstGeom>
        </p:spPr>
      </p:pic>
      <p:pic>
        <p:nvPicPr>
          <p:cNvPr id="8" name="Bildobjekt 7">
            <a:extLst>
              <a:ext uri="{FF2B5EF4-FFF2-40B4-BE49-F238E27FC236}">
                <a16:creationId xmlns:a16="http://schemas.microsoft.com/office/drawing/2014/main" id="{FA6770F1-C681-4D2F-0DCC-6335E32AF8C0}"/>
              </a:ext>
            </a:extLst>
          </p:cNvPr>
          <p:cNvPicPr>
            <a:picLocks noChangeAspect="1"/>
          </p:cNvPicPr>
          <p:nvPr/>
        </p:nvPicPr>
        <p:blipFill rotWithShape="1">
          <a:blip r:embed="rId6"/>
          <a:srcRect l="23052" t="-1132" r="50061" b="1132"/>
          <a:stretch/>
        </p:blipFill>
        <p:spPr>
          <a:xfrm>
            <a:off x="6507032" y="3469906"/>
            <a:ext cx="324771" cy="876581"/>
          </a:xfrm>
          <a:prstGeom prst="rect">
            <a:avLst/>
          </a:prstGeom>
        </p:spPr>
      </p:pic>
      <p:pic>
        <p:nvPicPr>
          <p:cNvPr id="9" name="Bildobjekt 8">
            <a:extLst>
              <a:ext uri="{FF2B5EF4-FFF2-40B4-BE49-F238E27FC236}">
                <a16:creationId xmlns:a16="http://schemas.microsoft.com/office/drawing/2014/main" id="{6B1A8C05-135A-1B79-52E9-6EC726F73B54}"/>
              </a:ext>
            </a:extLst>
          </p:cNvPr>
          <p:cNvPicPr>
            <a:picLocks noChangeAspect="1"/>
          </p:cNvPicPr>
          <p:nvPr/>
        </p:nvPicPr>
        <p:blipFill rotWithShape="1">
          <a:blip r:embed="rId6"/>
          <a:srcRect l="23052" t="-1132" r="50061" b="1132"/>
          <a:stretch/>
        </p:blipFill>
        <p:spPr>
          <a:xfrm>
            <a:off x="7078125" y="3469906"/>
            <a:ext cx="324771" cy="876581"/>
          </a:xfrm>
          <a:prstGeom prst="rect">
            <a:avLst/>
          </a:prstGeom>
        </p:spPr>
      </p:pic>
      <p:pic>
        <p:nvPicPr>
          <p:cNvPr id="10" name="Bildobjekt 9">
            <a:extLst>
              <a:ext uri="{FF2B5EF4-FFF2-40B4-BE49-F238E27FC236}">
                <a16:creationId xmlns:a16="http://schemas.microsoft.com/office/drawing/2014/main" id="{E760E46F-3B08-64C8-5DC3-16BFFCAB3CCA}"/>
              </a:ext>
            </a:extLst>
          </p:cNvPr>
          <p:cNvPicPr>
            <a:picLocks noChangeAspect="1"/>
          </p:cNvPicPr>
          <p:nvPr/>
        </p:nvPicPr>
        <p:blipFill rotWithShape="1">
          <a:blip r:embed="rId6"/>
          <a:srcRect l="23052" t="-1132" r="50061" b="1132"/>
          <a:stretch/>
        </p:blipFill>
        <p:spPr>
          <a:xfrm>
            <a:off x="7649218" y="3469906"/>
            <a:ext cx="324771" cy="876581"/>
          </a:xfrm>
          <a:prstGeom prst="rect">
            <a:avLst/>
          </a:prstGeom>
        </p:spPr>
      </p:pic>
    </p:spTree>
    <p:extLst>
      <p:ext uri="{BB962C8B-B14F-4D97-AF65-F5344CB8AC3E}">
        <p14:creationId xmlns:p14="http://schemas.microsoft.com/office/powerpoint/2010/main" val="40291296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BB5E896D-28A3-6182-3D0A-D65C7182F365}"/>
              </a:ext>
            </a:extLst>
          </p:cNvPr>
          <p:cNvSpPr>
            <a:spLocks noGrp="1"/>
          </p:cNvSpPr>
          <p:nvPr>
            <p:ph type="title"/>
          </p:nvPr>
        </p:nvSpPr>
        <p:spPr>
          <a:xfrm>
            <a:off x="628650" y="353262"/>
            <a:ext cx="7421841" cy="847004"/>
          </a:xfrm>
        </p:spPr>
        <p:txBody>
          <a:bodyPr>
            <a:normAutofit/>
          </a:bodyPr>
          <a:lstStyle/>
          <a:p>
            <a:r>
              <a:rPr lang="sv-SE" sz="2800">
                <a:latin typeface="Verdana" panose="020B0604030504040204" pitchFamily="34" charset="0"/>
                <a:ea typeface="Verdana" panose="020B0604030504040204" pitchFamily="34" charset="0"/>
              </a:rPr>
              <a:t>Riskfaktorer för recidiverande cystit</a:t>
            </a:r>
          </a:p>
        </p:txBody>
      </p:sp>
      <p:sp>
        <p:nvSpPr>
          <p:cNvPr id="3" name="Platshållare för innehåll 2">
            <a:extLst>
              <a:ext uri="{FF2B5EF4-FFF2-40B4-BE49-F238E27FC236}">
                <a16:creationId xmlns:a16="http://schemas.microsoft.com/office/drawing/2014/main" id="{8791C2C7-81B4-80D2-4344-08A08955B434}"/>
              </a:ext>
            </a:extLst>
          </p:cNvPr>
          <p:cNvSpPr>
            <a:spLocks noGrp="1"/>
          </p:cNvSpPr>
          <p:nvPr>
            <p:ph idx="1"/>
          </p:nvPr>
        </p:nvSpPr>
        <p:spPr>
          <a:xfrm>
            <a:off x="628651" y="1492078"/>
            <a:ext cx="7902607" cy="2854411"/>
          </a:xfrm>
        </p:spPr>
        <p:txBody>
          <a:bodyPr>
            <a:normAutofit/>
          </a:bodyPr>
          <a:lstStyle/>
          <a:p>
            <a:r>
              <a:rPr lang="sv-SE">
                <a:latin typeface="Verdana" panose="020B0604030504040204" pitchFamily="34" charset="0"/>
                <a:ea typeface="Verdana" panose="020B0604030504040204" pitchFamily="34" charset="0"/>
              </a:rPr>
              <a:t>Blåsdysfunktion</a:t>
            </a:r>
          </a:p>
          <a:p>
            <a:r>
              <a:rPr lang="sv-SE">
                <a:latin typeface="Verdana" panose="020B0604030504040204" pitchFamily="34" charset="0"/>
                <a:ea typeface="Verdana" panose="020B0604030504040204" pitchFamily="34" charset="0"/>
              </a:rPr>
              <a:t>Diabetes</a:t>
            </a:r>
          </a:p>
          <a:p>
            <a:r>
              <a:rPr lang="sv-SE">
                <a:latin typeface="Verdana" panose="020B0604030504040204" pitchFamily="34" charset="0"/>
                <a:ea typeface="Verdana" panose="020B0604030504040204" pitchFamily="34" charset="0"/>
              </a:rPr>
              <a:t>Övervikt</a:t>
            </a:r>
          </a:p>
          <a:p>
            <a:r>
              <a:rPr lang="sv-SE">
                <a:latin typeface="Verdana" panose="020B0604030504040204" pitchFamily="34" charset="0"/>
                <a:ea typeface="Verdana" panose="020B0604030504040204" pitchFamily="34" charset="0"/>
              </a:rPr>
              <a:t>Täta samlag och användning av spermiedödande medel</a:t>
            </a:r>
          </a:p>
          <a:p>
            <a:r>
              <a:rPr lang="sv-SE">
                <a:latin typeface="Verdana" panose="020B0604030504040204" pitchFamily="34" charset="0"/>
                <a:ea typeface="Verdana" panose="020B0604030504040204" pitchFamily="34" charset="0"/>
              </a:rPr>
              <a:t>Sjunkande östrogennivåer efter menopaus</a:t>
            </a:r>
          </a:p>
          <a:p>
            <a:r>
              <a:rPr lang="sv-SE">
                <a:latin typeface="Verdana" panose="020B0604030504040204" pitchFamily="34" charset="0"/>
                <a:ea typeface="Verdana" panose="020B0604030504040204" pitchFamily="34" charset="0"/>
              </a:rPr>
              <a:t>Prolaps</a:t>
            </a:r>
          </a:p>
          <a:p>
            <a:r>
              <a:rPr lang="sv-SE">
                <a:latin typeface="Verdana" panose="020B0604030504040204" pitchFamily="34" charset="0"/>
                <a:ea typeface="Verdana" panose="020B0604030504040204" pitchFamily="34" charset="0"/>
              </a:rPr>
              <a:t>Antibiotikabehandling senaste tiden </a:t>
            </a:r>
          </a:p>
          <a:p>
            <a:pPr marL="0" indent="0">
              <a:buNone/>
            </a:pPr>
            <a:endParaRPr lang="sv-SE">
              <a:latin typeface="Verdana" panose="020B0604030504040204" pitchFamily="34" charset="0"/>
              <a:ea typeface="Verdana" panose="020B0604030504040204" pitchFamily="34" charset="0"/>
            </a:endParaRPr>
          </a:p>
        </p:txBody>
      </p:sp>
      <p:pic>
        <p:nvPicPr>
          <p:cNvPr id="4" name="Bild 28" descr="Västra Götaland, logotyp">
            <a:extLst>
              <a:ext uri="{FF2B5EF4-FFF2-40B4-BE49-F238E27FC236}">
                <a16:creationId xmlns:a16="http://schemas.microsoft.com/office/drawing/2014/main" id="{81BA77C6-DB41-E02A-D212-6AE2BFA6C693}"/>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61886" y="4594861"/>
            <a:ext cx="1354455" cy="274796"/>
          </a:xfrm>
          <a:prstGeom prst="rect">
            <a:avLst/>
          </a:prstGeom>
        </p:spPr>
      </p:pic>
      <p:pic>
        <p:nvPicPr>
          <p:cNvPr id="5" name="Bildobjekt 4">
            <a:extLst>
              <a:ext uri="{FF2B5EF4-FFF2-40B4-BE49-F238E27FC236}">
                <a16:creationId xmlns:a16="http://schemas.microsoft.com/office/drawing/2014/main" id="{C968C9D9-A9A5-8B16-ADAC-D1EE4225890E}"/>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922424" y="273844"/>
            <a:ext cx="1017746" cy="502920"/>
          </a:xfrm>
          <a:prstGeom prst="rect">
            <a:avLst/>
          </a:prstGeom>
          <a:noFill/>
        </p:spPr>
      </p:pic>
    </p:spTree>
    <p:extLst>
      <p:ext uri="{BB962C8B-B14F-4D97-AF65-F5344CB8AC3E}">
        <p14:creationId xmlns:p14="http://schemas.microsoft.com/office/powerpoint/2010/main" val="34850026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BB5E896D-28A3-6182-3D0A-D65C7182F365}"/>
              </a:ext>
            </a:extLst>
          </p:cNvPr>
          <p:cNvSpPr>
            <a:spLocks noGrp="1"/>
          </p:cNvSpPr>
          <p:nvPr>
            <p:ph type="title"/>
          </p:nvPr>
        </p:nvSpPr>
        <p:spPr>
          <a:xfrm>
            <a:off x="203830" y="2419454"/>
            <a:ext cx="4019378" cy="1285280"/>
          </a:xfrm>
        </p:spPr>
        <p:txBody>
          <a:bodyPr>
            <a:normAutofit/>
          </a:bodyPr>
          <a:lstStyle/>
          <a:p>
            <a:r>
              <a:rPr lang="sv-SE" sz="2400">
                <a:latin typeface="Verdana" panose="020B0604030504040204" pitchFamily="34" charset="0"/>
                <a:ea typeface="Verdana" panose="020B0604030504040204" pitchFamily="34" charset="0"/>
              </a:rPr>
              <a:t>Recidiverande cystit</a:t>
            </a:r>
            <a:br>
              <a:rPr lang="sv-SE" sz="2400">
                <a:latin typeface="Verdana" panose="020B0604030504040204" pitchFamily="34" charset="0"/>
                <a:ea typeface="Verdana" panose="020B0604030504040204" pitchFamily="34" charset="0"/>
              </a:rPr>
            </a:br>
            <a:r>
              <a:rPr lang="sv-SE" sz="2400">
                <a:latin typeface="Verdana" panose="020B0604030504040204" pitchFamily="34" charset="0"/>
                <a:ea typeface="Verdana" panose="020B0604030504040204" pitchFamily="34" charset="0"/>
              </a:rPr>
              <a:t>hos icke-gravida kvinnor</a:t>
            </a:r>
          </a:p>
        </p:txBody>
      </p:sp>
      <p:pic>
        <p:nvPicPr>
          <p:cNvPr id="4" name="Bild 28" descr="Västra Götaland, logotyp">
            <a:extLst>
              <a:ext uri="{FF2B5EF4-FFF2-40B4-BE49-F238E27FC236}">
                <a16:creationId xmlns:a16="http://schemas.microsoft.com/office/drawing/2014/main" id="{81BA77C6-DB41-E02A-D212-6AE2BFA6C693}"/>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61886" y="4594861"/>
            <a:ext cx="1354455" cy="274796"/>
          </a:xfrm>
          <a:prstGeom prst="rect">
            <a:avLst/>
          </a:prstGeom>
        </p:spPr>
      </p:pic>
      <p:pic>
        <p:nvPicPr>
          <p:cNvPr id="5" name="Bildobjekt 4">
            <a:extLst>
              <a:ext uri="{FF2B5EF4-FFF2-40B4-BE49-F238E27FC236}">
                <a16:creationId xmlns:a16="http://schemas.microsoft.com/office/drawing/2014/main" id="{C968C9D9-A9A5-8B16-ADAC-D1EE4225890E}"/>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922424" y="273844"/>
            <a:ext cx="1017746" cy="502920"/>
          </a:xfrm>
          <a:prstGeom prst="rect">
            <a:avLst/>
          </a:prstGeom>
          <a:noFill/>
        </p:spPr>
      </p:pic>
      <p:pic>
        <p:nvPicPr>
          <p:cNvPr id="6" name="Picture 5">
            <a:extLst>
              <a:ext uri="{FF2B5EF4-FFF2-40B4-BE49-F238E27FC236}">
                <a16:creationId xmlns:a16="http://schemas.microsoft.com/office/drawing/2014/main" id="{864D5D89-3B23-4D41-21C2-453593A04C1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441348" y="273844"/>
            <a:ext cx="4654014" cy="48321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Bildobjekt 6">
            <a:extLst>
              <a:ext uri="{FF2B5EF4-FFF2-40B4-BE49-F238E27FC236}">
                <a16:creationId xmlns:a16="http://schemas.microsoft.com/office/drawing/2014/main" id="{01FA9A1A-4C62-A115-AA21-869912BCD08F}"/>
              </a:ext>
            </a:extLst>
          </p:cNvPr>
          <p:cNvPicPr>
            <a:picLocks noChangeAspect="1"/>
          </p:cNvPicPr>
          <p:nvPr/>
        </p:nvPicPr>
        <p:blipFill>
          <a:blip r:embed="rId7"/>
          <a:stretch>
            <a:fillRect/>
          </a:stretch>
        </p:blipFill>
        <p:spPr>
          <a:xfrm>
            <a:off x="203830" y="383486"/>
            <a:ext cx="4734449" cy="1493557"/>
          </a:xfrm>
          <a:prstGeom prst="rect">
            <a:avLst/>
          </a:prstGeom>
          <a:ln>
            <a:solidFill>
              <a:schemeClr val="accent1"/>
            </a:solidFill>
          </a:ln>
        </p:spPr>
      </p:pic>
    </p:spTree>
    <p:extLst>
      <p:ext uri="{BB962C8B-B14F-4D97-AF65-F5344CB8AC3E}">
        <p14:creationId xmlns:p14="http://schemas.microsoft.com/office/powerpoint/2010/main" val="1008709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BB5E896D-28A3-6182-3D0A-D65C7182F365}"/>
              </a:ext>
            </a:extLst>
          </p:cNvPr>
          <p:cNvSpPr>
            <a:spLocks noGrp="1"/>
          </p:cNvSpPr>
          <p:nvPr>
            <p:ph type="title"/>
          </p:nvPr>
        </p:nvSpPr>
        <p:spPr>
          <a:xfrm>
            <a:off x="628650" y="353262"/>
            <a:ext cx="7054163" cy="847004"/>
          </a:xfrm>
        </p:spPr>
        <p:txBody>
          <a:bodyPr>
            <a:normAutofit/>
          </a:bodyPr>
          <a:lstStyle/>
          <a:p>
            <a:r>
              <a:rPr lang="sv-SE" sz="3200">
                <a:latin typeface="Verdana" panose="020B0604030504040204" pitchFamily="34" charset="0"/>
                <a:ea typeface="Verdana" panose="020B0604030504040204" pitchFamily="34" charset="0"/>
              </a:rPr>
              <a:t>Anamnes</a:t>
            </a:r>
          </a:p>
        </p:txBody>
      </p:sp>
      <p:sp>
        <p:nvSpPr>
          <p:cNvPr id="3" name="Platshållare för innehåll 2">
            <a:extLst>
              <a:ext uri="{FF2B5EF4-FFF2-40B4-BE49-F238E27FC236}">
                <a16:creationId xmlns:a16="http://schemas.microsoft.com/office/drawing/2014/main" id="{8791C2C7-81B4-80D2-4344-08A08955B434}"/>
              </a:ext>
            </a:extLst>
          </p:cNvPr>
          <p:cNvSpPr>
            <a:spLocks noGrp="1"/>
          </p:cNvSpPr>
          <p:nvPr>
            <p:ph idx="1"/>
          </p:nvPr>
        </p:nvSpPr>
        <p:spPr>
          <a:xfrm>
            <a:off x="628650" y="1473224"/>
            <a:ext cx="7054163" cy="2854411"/>
          </a:xfrm>
        </p:spPr>
        <p:txBody>
          <a:bodyPr>
            <a:normAutofit/>
          </a:bodyPr>
          <a:lstStyle/>
          <a:p>
            <a:pPr>
              <a:lnSpc>
                <a:spcPct val="150000"/>
              </a:lnSpc>
            </a:pPr>
            <a:r>
              <a:rPr lang="sv-SE" sz="2200">
                <a:latin typeface="Verdana" panose="020B0604030504040204" pitchFamily="34" charset="0"/>
                <a:ea typeface="Verdana" panose="020B0604030504040204" pitchFamily="34" charset="0"/>
              </a:rPr>
              <a:t>Miktionsvanor, </a:t>
            </a:r>
            <a:r>
              <a:rPr lang="sv-SE" sz="2200">
                <a:solidFill>
                  <a:srgbClr val="FF0000"/>
                </a:solidFill>
                <a:latin typeface="Verdana" panose="020B0604030504040204" pitchFamily="34" charset="0"/>
                <a:ea typeface="Verdana" panose="020B0604030504040204" pitchFamily="34" charset="0"/>
              </a:rPr>
              <a:t>inkontinens</a:t>
            </a:r>
          </a:p>
          <a:p>
            <a:pPr>
              <a:lnSpc>
                <a:spcPct val="150000"/>
              </a:lnSpc>
            </a:pPr>
            <a:r>
              <a:rPr lang="sv-SE" sz="2200">
                <a:latin typeface="Verdana" panose="020B0604030504040204" pitchFamily="34" charset="0"/>
                <a:ea typeface="Verdana" panose="020B0604030504040204" pitchFamily="34" charset="0"/>
              </a:rPr>
              <a:t>Stensjukdom</a:t>
            </a:r>
          </a:p>
          <a:p>
            <a:pPr>
              <a:lnSpc>
                <a:spcPct val="150000"/>
              </a:lnSpc>
            </a:pPr>
            <a:r>
              <a:rPr lang="sv-SE" sz="2200">
                <a:latin typeface="Verdana" panose="020B0604030504040204" pitchFamily="34" charset="0"/>
                <a:ea typeface="Verdana" panose="020B0604030504040204" pitchFamily="34" charset="0"/>
              </a:rPr>
              <a:t>Sexualvanor, UVI relaterad till samlag</a:t>
            </a:r>
          </a:p>
          <a:p>
            <a:pPr>
              <a:lnSpc>
                <a:spcPct val="150000"/>
              </a:lnSpc>
            </a:pPr>
            <a:r>
              <a:rPr lang="sv-SE" sz="2200">
                <a:latin typeface="Verdana" panose="020B0604030504040204" pitchFamily="34" charset="0"/>
                <a:ea typeface="Verdana" panose="020B0604030504040204" pitchFamily="34" charset="0"/>
              </a:rPr>
              <a:t>Antiöstrogenbehandling</a:t>
            </a:r>
          </a:p>
          <a:p>
            <a:pPr marL="0" indent="0">
              <a:buNone/>
            </a:pPr>
            <a:endParaRPr lang="sv-SE">
              <a:latin typeface="Verdana" panose="020B0604030504040204" pitchFamily="34" charset="0"/>
              <a:ea typeface="Verdana" panose="020B0604030504040204" pitchFamily="34" charset="0"/>
            </a:endParaRPr>
          </a:p>
        </p:txBody>
      </p:sp>
      <p:pic>
        <p:nvPicPr>
          <p:cNvPr id="4" name="Bild 28" descr="Västra Götaland, logotyp">
            <a:extLst>
              <a:ext uri="{FF2B5EF4-FFF2-40B4-BE49-F238E27FC236}">
                <a16:creationId xmlns:a16="http://schemas.microsoft.com/office/drawing/2014/main" id="{81BA77C6-DB41-E02A-D212-6AE2BFA6C693}"/>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61886" y="4594861"/>
            <a:ext cx="1354455" cy="274796"/>
          </a:xfrm>
          <a:prstGeom prst="rect">
            <a:avLst/>
          </a:prstGeom>
        </p:spPr>
      </p:pic>
      <p:pic>
        <p:nvPicPr>
          <p:cNvPr id="5" name="Bildobjekt 4">
            <a:extLst>
              <a:ext uri="{FF2B5EF4-FFF2-40B4-BE49-F238E27FC236}">
                <a16:creationId xmlns:a16="http://schemas.microsoft.com/office/drawing/2014/main" id="{C968C9D9-A9A5-8B16-ADAC-D1EE4225890E}"/>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922424" y="273844"/>
            <a:ext cx="1017746" cy="502920"/>
          </a:xfrm>
          <a:prstGeom prst="rect">
            <a:avLst/>
          </a:prstGeom>
          <a:noFill/>
        </p:spPr>
      </p:pic>
      <p:pic>
        <p:nvPicPr>
          <p:cNvPr id="7" name="Bildobjekt 6" descr="En bild som visar klädsel, person, möbler, Människoansikte&#10;&#10;Automatiskt genererad beskrivning">
            <a:extLst>
              <a:ext uri="{FF2B5EF4-FFF2-40B4-BE49-F238E27FC236}">
                <a16:creationId xmlns:a16="http://schemas.microsoft.com/office/drawing/2014/main" id="{21265B3C-86FB-E440-B5F9-CF8CF0B343A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267043" y="3243973"/>
            <a:ext cx="2756888" cy="1800329"/>
          </a:xfrm>
          <a:prstGeom prst="rect">
            <a:avLst/>
          </a:prstGeom>
        </p:spPr>
      </p:pic>
    </p:spTree>
    <p:extLst>
      <p:ext uri="{BB962C8B-B14F-4D97-AF65-F5344CB8AC3E}">
        <p14:creationId xmlns:p14="http://schemas.microsoft.com/office/powerpoint/2010/main" val="12816775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BB5E896D-28A3-6182-3D0A-D65C7182F365}"/>
              </a:ext>
            </a:extLst>
          </p:cNvPr>
          <p:cNvSpPr>
            <a:spLocks noGrp="1"/>
          </p:cNvSpPr>
          <p:nvPr>
            <p:ph type="title"/>
          </p:nvPr>
        </p:nvSpPr>
        <p:spPr>
          <a:xfrm>
            <a:off x="628650" y="353262"/>
            <a:ext cx="7054163" cy="847004"/>
          </a:xfrm>
        </p:spPr>
        <p:txBody>
          <a:bodyPr>
            <a:normAutofit/>
          </a:bodyPr>
          <a:lstStyle/>
          <a:p>
            <a:r>
              <a:rPr lang="sv-SE" sz="3200">
                <a:latin typeface="Verdana" panose="020B0604030504040204" pitchFamily="34" charset="0"/>
                <a:ea typeface="Verdana" panose="020B0604030504040204" pitchFamily="34" charset="0"/>
              </a:rPr>
              <a:t>Utredning</a:t>
            </a:r>
          </a:p>
        </p:txBody>
      </p:sp>
      <p:sp>
        <p:nvSpPr>
          <p:cNvPr id="3" name="Platshållare för innehåll 2">
            <a:extLst>
              <a:ext uri="{FF2B5EF4-FFF2-40B4-BE49-F238E27FC236}">
                <a16:creationId xmlns:a16="http://schemas.microsoft.com/office/drawing/2014/main" id="{8791C2C7-81B4-80D2-4344-08A08955B434}"/>
              </a:ext>
            </a:extLst>
          </p:cNvPr>
          <p:cNvSpPr>
            <a:spLocks noGrp="1"/>
          </p:cNvSpPr>
          <p:nvPr>
            <p:ph idx="1"/>
          </p:nvPr>
        </p:nvSpPr>
        <p:spPr>
          <a:xfrm>
            <a:off x="628651" y="1492078"/>
            <a:ext cx="7949741" cy="3230751"/>
          </a:xfrm>
        </p:spPr>
        <p:txBody>
          <a:bodyPr>
            <a:normAutofit fontScale="92500"/>
          </a:bodyPr>
          <a:lstStyle/>
          <a:p>
            <a:pPr>
              <a:lnSpc>
                <a:spcPct val="150000"/>
              </a:lnSpc>
            </a:pPr>
            <a:r>
              <a:rPr lang="sv-SE" sz="2200">
                <a:latin typeface="Verdana" panose="020B0604030504040204" pitchFamily="34" charset="0"/>
                <a:ea typeface="Verdana" panose="020B0604030504040204" pitchFamily="34" charset="0"/>
              </a:rPr>
              <a:t>Urinodling</a:t>
            </a:r>
          </a:p>
          <a:p>
            <a:pPr>
              <a:lnSpc>
                <a:spcPct val="150000"/>
              </a:lnSpc>
            </a:pPr>
            <a:r>
              <a:rPr lang="sv-SE" sz="2200">
                <a:latin typeface="Verdana" panose="020B0604030504040204" pitchFamily="34" charset="0"/>
                <a:ea typeface="Verdana" panose="020B0604030504040204" pitchFamily="34" charset="0"/>
              </a:rPr>
              <a:t>Vid misstanke om blåsdysfunktion: Urodynamisk utredning</a:t>
            </a:r>
          </a:p>
          <a:p>
            <a:pPr>
              <a:lnSpc>
                <a:spcPct val="150000"/>
              </a:lnSpc>
            </a:pPr>
            <a:r>
              <a:rPr lang="sv-SE" sz="2200">
                <a:latin typeface="Verdana" panose="020B0604030504040204" pitchFamily="34" charset="0"/>
                <a:ea typeface="Verdana" panose="020B0604030504040204" pitchFamily="34" charset="0"/>
              </a:rPr>
              <a:t>Vid misstanke om sten: DT-urografi</a:t>
            </a:r>
          </a:p>
          <a:p>
            <a:pPr>
              <a:lnSpc>
                <a:spcPct val="150000"/>
              </a:lnSpc>
            </a:pPr>
            <a:r>
              <a:rPr lang="sv-SE" sz="2200">
                <a:solidFill>
                  <a:srgbClr val="FF0000"/>
                </a:solidFill>
                <a:latin typeface="Verdana" panose="020B0604030504040204" pitchFamily="34" charset="0"/>
                <a:ea typeface="Verdana" panose="020B0604030504040204" pitchFamily="34" charset="0"/>
              </a:rPr>
              <a:t>Gyn-undersökning</a:t>
            </a:r>
          </a:p>
          <a:p>
            <a:pPr>
              <a:lnSpc>
                <a:spcPct val="150000"/>
              </a:lnSpc>
            </a:pPr>
            <a:r>
              <a:rPr lang="sv-SE" sz="2200">
                <a:solidFill>
                  <a:srgbClr val="FF0000"/>
                </a:solidFill>
                <a:latin typeface="Verdana" panose="020B0604030504040204" pitchFamily="34" charset="0"/>
                <a:ea typeface="Verdana" panose="020B0604030504040204" pitchFamily="34" charset="0"/>
              </a:rPr>
              <a:t>Residualurin</a:t>
            </a:r>
          </a:p>
          <a:p>
            <a:pPr marL="0" indent="0">
              <a:buNone/>
            </a:pPr>
            <a:endParaRPr lang="sv-SE">
              <a:latin typeface="Verdana" panose="020B0604030504040204" pitchFamily="34" charset="0"/>
              <a:ea typeface="Verdana" panose="020B0604030504040204" pitchFamily="34" charset="0"/>
            </a:endParaRPr>
          </a:p>
        </p:txBody>
      </p:sp>
      <p:pic>
        <p:nvPicPr>
          <p:cNvPr id="4" name="Bild 28" descr="Västra Götaland, logotyp">
            <a:extLst>
              <a:ext uri="{FF2B5EF4-FFF2-40B4-BE49-F238E27FC236}">
                <a16:creationId xmlns:a16="http://schemas.microsoft.com/office/drawing/2014/main" id="{81BA77C6-DB41-E02A-D212-6AE2BFA6C693}"/>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61886" y="4594861"/>
            <a:ext cx="1354455" cy="274796"/>
          </a:xfrm>
          <a:prstGeom prst="rect">
            <a:avLst/>
          </a:prstGeom>
        </p:spPr>
      </p:pic>
      <p:pic>
        <p:nvPicPr>
          <p:cNvPr id="5" name="Bildobjekt 4">
            <a:extLst>
              <a:ext uri="{FF2B5EF4-FFF2-40B4-BE49-F238E27FC236}">
                <a16:creationId xmlns:a16="http://schemas.microsoft.com/office/drawing/2014/main" id="{C968C9D9-A9A5-8B16-ADAC-D1EE4225890E}"/>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922424" y="273844"/>
            <a:ext cx="1017746" cy="502920"/>
          </a:xfrm>
          <a:prstGeom prst="rect">
            <a:avLst/>
          </a:prstGeom>
          <a:noFill/>
        </p:spPr>
      </p:pic>
    </p:spTree>
    <p:extLst>
      <p:ext uri="{BB962C8B-B14F-4D97-AF65-F5344CB8AC3E}">
        <p14:creationId xmlns:p14="http://schemas.microsoft.com/office/powerpoint/2010/main" val="4120039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1_tom dec 2013">
  <a:themeElements>
    <a:clrScheme name="FoHM blå">
      <a:dk1>
        <a:sysClr val="windowText" lastClr="000000"/>
      </a:dk1>
      <a:lt1>
        <a:sysClr val="window" lastClr="FFFFFF"/>
      </a:lt1>
      <a:dk2>
        <a:srgbClr val="0065AC"/>
      </a:dk2>
      <a:lt2>
        <a:srgbClr val="F8F8F8"/>
      </a:lt2>
      <a:accent1>
        <a:srgbClr val="E30613"/>
      </a:accent1>
      <a:accent2>
        <a:srgbClr val="951B81"/>
      </a:accent2>
      <a:accent3>
        <a:srgbClr val="009FE3"/>
      </a:accent3>
      <a:accent4>
        <a:srgbClr val="E6007E"/>
      </a:accent4>
      <a:accent5>
        <a:srgbClr val="95C11F"/>
      </a:accent5>
      <a:accent6>
        <a:srgbClr val="FDC300"/>
      </a:accent6>
      <a:hlink>
        <a:srgbClr val="5F5F5F"/>
      </a:hlink>
      <a:folHlink>
        <a:srgbClr val="919191"/>
      </a:folHlink>
    </a:clrScheme>
    <a:fontScheme name="Folkhälsomyndigheten">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esentationsmall - sve.potx" id="{CE335CC7-F06A-4A72-B5EA-827888C62BB8}" vid="{5FEF3CEA-9C26-414E-98E0-542DC005615D}"/>
    </a:ext>
  </a:extLst>
</a:theme>
</file>

<file path=ppt/theme/theme2.xml><?xml version="1.0" encoding="utf-8"?>
<a:theme xmlns:a="http://schemas.openxmlformats.org/drawingml/2006/main" name="2_Standardformgivning">
  <a:themeElements>
    <a:clrScheme name="SLL">
      <a:dk1>
        <a:srgbClr val="000000"/>
      </a:dk1>
      <a:lt1>
        <a:srgbClr val="FFFFFF"/>
      </a:lt1>
      <a:dk2>
        <a:srgbClr val="A79D96"/>
      </a:dk2>
      <a:lt2>
        <a:srgbClr val="E0DED9"/>
      </a:lt2>
      <a:accent1>
        <a:srgbClr val="002D5A"/>
      </a:accent1>
      <a:accent2>
        <a:srgbClr val="00AEEF"/>
      </a:accent2>
      <a:accent3>
        <a:srgbClr val="9A0932"/>
      </a:accent3>
      <a:accent4>
        <a:srgbClr val="FF056D"/>
      </a:accent4>
      <a:accent5>
        <a:srgbClr val="406618"/>
      </a:accent5>
      <a:accent6>
        <a:srgbClr val="78BE00"/>
      </a:accent6>
      <a:hlink>
        <a:srgbClr val="00AEEF"/>
      </a:hlink>
      <a:folHlink>
        <a:srgbClr val="EB9100"/>
      </a:folHlink>
    </a:clrScheme>
    <a:fontScheme name="Standardformgivning">
      <a:majorFont>
        <a:latin typeface="Verdana"/>
        <a:ea typeface="Geneva"/>
        <a:cs typeface=""/>
      </a:majorFont>
      <a:minorFont>
        <a:latin typeface="Verdana"/>
        <a:ea typeface="Geneva"/>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rgbClr val="003468"/>
          </a:solidFill>
          <a:prstDash val="solid"/>
          <a:round/>
          <a:headEnd type="none" w="med" len="med"/>
          <a:tailEnd type="none" w="med" len="med"/>
        </a:ln>
        <a:effectLst/>
        <a:extLst>
          <a:ext uri="{909E8E84-426E-40DD-AFC4-6F175D3DCCD1}">
            <a14:hiddenFill xmlns:a14="http://schemas.microsoft.com/office/drawing/2010/main">
              <a:solidFill>
                <a:srgbClr val="00AEEF"/>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spAutoFit/>
      </a:bodyPr>
      <a:lstStyle>
        <a:defPPr marL="0" marR="0" indent="0" algn="ctr" defTabSz="914400" rtl="0" eaLnBrk="0" fontAlgn="base" latinLnBrk="0" hangingPunct="0">
          <a:lnSpc>
            <a:spcPct val="100000"/>
          </a:lnSpc>
          <a:spcBef>
            <a:spcPct val="50000"/>
          </a:spcBef>
          <a:spcAft>
            <a:spcPct val="0"/>
          </a:spcAft>
          <a:buClrTx/>
          <a:buSzTx/>
          <a:buFontTx/>
          <a:buNone/>
          <a:tabLst/>
          <a:defRPr kumimoji="0" lang="sv-SE" sz="2200" b="0" i="0" u="none" strike="noStrike" cap="none" normalizeH="0" baseline="0" smtClean="0">
            <a:ln>
              <a:noFill/>
            </a:ln>
            <a:solidFill>
              <a:schemeClr val="tx1"/>
            </a:solidFill>
            <a:effectLst/>
            <a:latin typeface="Verdana" pitchFamily="34" charset="0"/>
            <a:ea typeface="Geneva" pitchFamily="1" charset="-128"/>
          </a:defRPr>
        </a:defPPr>
      </a:lstStyle>
    </a:spDef>
    <a:lnDef>
      <a:spPr bwMode="auto">
        <a:xfrm>
          <a:off x="0" y="0"/>
          <a:ext cx="1" cy="1"/>
        </a:xfrm>
        <a:custGeom>
          <a:avLst/>
          <a:gdLst/>
          <a:ahLst/>
          <a:cxnLst/>
          <a:rect l="0" t="0" r="0" b="0"/>
          <a:pathLst/>
        </a:custGeom>
        <a:noFill/>
        <a:ln w="9525" cap="flat" cmpd="sng" algn="ctr">
          <a:solidFill>
            <a:srgbClr val="003468"/>
          </a:solidFill>
          <a:prstDash val="solid"/>
          <a:round/>
          <a:headEnd type="none" w="med" len="med"/>
          <a:tailEnd type="none" w="med" len="med"/>
        </a:ln>
        <a:effectLst/>
        <a:extLst>
          <a:ext uri="{909E8E84-426E-40DD-AFC4-6F175D3DCCD1}">
            <a14:hiddenFill xmlns:a14="http://schemas.microsoft.com/office/drawing/2010/main">
              <a:solidFill>
                <a:srgbClr val="00AEEF"/>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spAutoFit/>
      </a:bodyPr>
      <a:lstStyle>
        <a:defPPr marL="0" marR="0" indent="0" algn="ctr" defTabSz="914400" rtl="0" eaLnBrk="0" fontAlgn="base" latinLnBrk="0" hangingPunct="0">
          <a:lnSpc>
            <a:spcPct val="100000"/>
          </a:lnSpc>
          <a:spcBef>
            <a:spcPct val="50000"/>
          </a:spcBef>
          <a:spcAft>
            <a:spcPct val="0"/>
          </a:spcAft>
          <a:buClrTx/>
          <a:buSzTx/>
          <a:buFontTx/>
          <a:buNone/>
          <a:tabLst/>
          <a:defRPr kumimoji="0" lang="sv-SE" sz="2200" b="0" i="0" u="none" strike="noStrike" cap="none" normalizeH="0" baseline="0" smtClean="0">
            <a:ln>
              <a:noFill/>
            </a:ln>
            <a:solidFill>
              <a:schemeClr val="tx1"/>
            </a:solidFill>
            <a:effectLst/>
            <a:latin typeface="Verdana" pitchFamily="34" charset="0"/>
            <a:ea typeface="Geneva" pitchFamily="1" charset="-128"/>
          </a:defRPr>
        </a:defPPr>
      </a:lstStyle>
    </a:lnDef>
  </a:objectDefaults>
  <a:extraClrSchemeLst>
    <a:extraClrScheme>
      <a:clrScheme name="Standardformgivning 1">
        <a:dk1>
          <a:srgbClr val="000000"/>
        </a:dk1>
        <a:lt1>
          <a:srgbClr val="FFFFFF"/>
        </a:lt1>
        <a:dk2>
          <a:srgbClr val="000000"/>
        </a:dk2>
        <a:lt2>
          <a:srgbClr val="BAB0B9"/>
        </a:lt2>
        <a:accent1>
          <a:srgbClr val="003468"/>
        </a:accent1>
        <a:accent2>
          <a:srgbClr val="00AEEF"/>
        </a:accent2>
        <a:accent3>
          <a:srgbClr val="FFFFFF"/>
        </a:accent3>
        <a:accent4>
          <a:srgbClr val="000000"/>
        </a:accent4>
        <a:accent5>
          <a:srgbClr val="AAAEB9"/>
        </a:accent5>
        <a:accent6>
          <a:srgbClr val="009DD9"/>
        </a:accent6>
        <a:hlink>
          <a:srgbClr val="B30538"/>
        </a:hlink>
        <a:folHlink>
          <a:srgbClr val="E2001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Strama ppt mall_20190514.potx  -  Skrivskyddad" id="{729F4028-DEA7-43B0-9404-09B958EAF8C9}" vid="{ABF32C0A-CDBB-47D7-B47A-F66035BB090D}"/>
    </a:ext>
  </a:extLst>
</a:theme>
</file>

<file path=ppt/theme/theme3.xml><?xml version="1.0" encoding="utf-8"?>
<a:theme xmlns:a="http://schemas.openxmlformats.org/drawingml/2006/main" name="tom dec 2013">
  <a:themeElements>
    <a:clrScheme name="FoHM blå">
      <a:dk1>
        <a:sysClr val="windowText" lastClr="000000"/>
      </a:dk1>
      <a:lt1>
        <a:sysClr val="window" lastClr="FFFFFF"/>
      </a:lt1>
      <a:dk2>
        <a:srgbClr val="0065AC"/>
      </a:dk2>
      <a:lt2>
        <a:srgbClr val="F8F8F8"/>
      </a:lt2>
      <a:accent1>
        <a:srgbClr val="E30613"/>
      </a:accent1>
      <a:accent2>
        <a:srgbClr val="951B81"/>
      </a:accent2>
      <a:accent3>
        <a:srgbClr val="009FE3"/>
      </a:accent3>
      <a:accent4>
        <a:srgbClr val="E6007E"/>
      </a:accent4>
      <a:accent5>
        <a:srgbClr val="95C11F"/>
      </a:accent5>
      <a:accent6>
        <a:srgbClr val="FDC300"/>
      </a:accent6>
      <a:hlink>
        <a:srgbClr val="5F5F5F"/>
      </a:hlink>
      <a:folHlink>
        <a:srgbClr val="919191"/>
      </a:folHlink>
    </a:clrScheme>
    <a:fontScheme name="Folkhälsomyndigheten">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esentationsmall - sve.potx" id="{CE335CC7-F06A-4A72-B5EA-827888C62BB8}" vid="{5FEF3CEA-9C26-414E-98E0-542DC005615D}"/>
    </a:ext>
  </a:extLst>
</a:theme>
</file>

<file path=ppt/theme/theme4.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1_VGR">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D5F8C"/>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l">
          <a:defRPr dirty="0"/>
        </a:defPPr>
      </a:lstStyle>
    </a:txDef>
  </a:objectDefaults>
  <a:extraClrSchemeLst/>
  <a:custClrLst>
    <a:custClr>
      <a:srgbClr val="FFC107"/>
    </a:custClr>
    <a:custClr>
      <a:srgbClr val="CCDB49"/>
    </a:custClr>
    <a:custClr>
      <a:srgbClr val="FD5930"/>
    </a:custClr>
    <a:custClr>
      <a:srgbClr val="FFECB3"/>
    </a:custClr>
    <a:custClr>
      <a:srgbClr val="F7BBD0"/>
    </a:custClr>
    <a:custClr>
      <a:srgbClr val="D1C4E9"/>
    </a:custClr>
    <a:custClr>
      <a:srgbClr val="EFF4C6"/>
    </a:custClr>
    <a:custClr>
      <a:srgbClr val="C0EEC2"/>
    </a:custClr>
    <a:custClr>
      <a:srgbClr val="FECCBF"/>
    </a:custClr>
    <a:custClr>
      <a:srgbClr val="B3EBF2"/>
    </a:custClr>
    <a:custClr>
      <a:srgbClr val="E7E1DF"/>
    </a:custClr>
  </a:custClrLst>
  <a:extLst>
    <a:ext uri="{05A4C25C-085E-4340-85A3-A5531E510DB2}">
      <thm15:themeFamily xmlns:thm15="http://schemas.microsoft.com/office/thememl/2012/main" name="PPT-Presentation Hälso- och sjukvård.potx" id="{5567BE7E-460C-4565-BA92-C7C6C68D83E5}" vid="{81AEDF5B-CB3B-4087-978A-A9D995EC0AC9}"/>
    </a:ext>
  </a:extLst>
</a:theme>
</file>

<file path=ppt/theme/theme6.xml><?xml version="1.0" encoding="utf-8"?>
<a:theme xmlns:a="http://schemas.openxmlformats.org/drawingml/2006/main" name="1_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owerpointmall Strama 2024-09-18" id="{FBE437EC-8DE6-460F-8ED1-FEA0AD4DBFBC}" vid="{BBA2B006-C7BD-44B6-B952-96218156FBC1}"/>
    </a:ext>
  </a:extLst>
</a:theme>
</file>

<file path=ppt/theme/theme7.xml><?xml version="1.0" encoding="utf-8"?>
<a:theme xmlns:a="http://schemas.openxmlformats.org/drawingml/2006/main" name="VGR">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D5F8C"/>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l">
          <a:defRPr dirty="0"/>
        </a:defPPr>
      </a:lstStyle>
    </a:txDef>
  </a:objectDefaults>
  <a:extraClrSchemeLst/>
  <a:custClrLst>
    <a:custClr>
      <a:srgbClr val="FFC107"/>
    </a:custClr>
    <a:custClr>
      <a:srgbClr val="CCDB49"/>
    </a:custClr>
    <a:custClr>
      <a:srgbClr val="FD5930"/>
    </a:custClr>
    <a:custClr>
      <a:srgbClr val="FFECB3"/>
    </a:custClr>
    <a:custClr>
      <a:srgbClr val="F7BBD0"/>
    </a:custClr>
    <a:custClr>
      <a:srgbClr val="D1C4E9"/>
    </a:custClr>
    <a:custClr>
      <a:srgbClr val="EFF4C6"/>
    </a:custClr>
    <a:custClr>
      <a:srgbClr val="C0EEC2"/>
    </a:custClr>
    <a:custClr>
      <a:srgbClr val="FECCBF"/>
    </a:custClr>
    <a:custClr>
      <a:srgbClr val="B3EBF2"/>
    </a:custClr>
    <a:custClr>
      <a:srgbClr val="E7E1DF"/>
    </a:custClr>
  </a:custClrLst>
  <a:extLst>
    <a:ext uri="{05A4C25C-085E-4340-85A3-A5531E510DB2}">
      <thm15:themeFamily xmlns:thm15="http://schemas.microsoft.com/office/thememl/2012/main" name="Powerpointmall Strama 2024-09-18" id="{FBE437EC-8DE6-460F-8ED1-FEA0AD4DBFBC}" vid="{F9D5D666-D1A1-4BB1-9252-B6CD6630E43D}"/>
    </a:ext>
  </a:extLst>
</a:theme>
</file>

<file path=ppt/theme/theme8.xml><?xml version="1.0" encoding="utf-8"?>
<a:theme xmlns:a="http://schemas.openxmlformats.org/drawingml/2006/main" name="Office-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9.xml><?xml version="1.0" encoding="utf-8"?>
<a:theme xmlns:a="http://schemas.openxmlformats.org/drawingml/2006/main" name="Office-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FoHM blå">
    <a:dk1>
      <a:sysClr val="windowText" lastClr="000000"/>
    </a:dk1>
    <a:lt1>
      <a:sysClr val="window" lastClr="FFFFFF"/>
    </a:lt1>
    <a:dk2>
      <a:srgbClr val="0065AC"/>
    </a:dk2>
    <a:lt2>
      <a:srgbClr val="F8F8F8"/>
    </a:lt2>
    <a:accent1>
      <a:srgbClr val="E30613"/>
    </a:accent1>
    <a:accent2>
      <a:srgbClr val="951B81"/>
    </a:accent2>
    <a:accent3>
      <a:srgbClr val="009FE3"/>
    </a:accent3>
    <a:accent4>
      <a:srgbClr val="E6007E"/>
    </a:accent4>
    <a:accent5>
      <a:srgbClr val="95C11F"/>
    </a:accent5>
    <a:accent6>
      <a:srgbClr val="FDC300"/>
    </a:accent6>
    <a:hlink>
      <a:srgbClr val="5F5F5F"/>
    </a:hlink>
    <a:folHlink>
      <a:srgbClr val="919191"/>
    </a:folHlink>
  </a:clrScheme>
</a:themeOverride>
</file>

<file path=ppt/theme/themeOverride2.xml><?xml version="1.0" encoding="utf-8"?>
<a:themeOverride xmlns:a="http://schemas.openxmlformats.org/drawingml/2006/main">
  <a:clrScheme name="FoHM blå">
    <a:dk1>
      <a:sysClr val="windowText" lastClr="000000"/>
    </a:dk1>
    <a:lt1>
      <a:sysClr val="window" lastClr="FFFFFF"/>
    </a:lt1>
    <a:dk2>
      <a:srgbClr val="0065AC"/>
    </a:dk2>
    <a:lt2>
      <a:srgbClr val="F8F8F8"/>
    </a:lt2>
    <a:accent1>
      <a:srgbClr val="E30613"/>
    </a:accent1>
    <a:accent2>
      <a:srgbClr val="951B81"/>
    </a:accent2>
    <a:accent3>
      <a:srgbClr val="009FE3"/>
    </a:accent3>
    <a:accent4>
      <a:srgbClr val="E6007E"/>
    </a:accent4>
    <a:accent5>
      <a:srgbClr val="95C11F"/>
    </a:accent5>
    <a:accent6>
      <a:srgbClr val="FDC300"/>
    </a:accent6>
    <a:hlink>
      <a:srgbClr val="5F5F5F"/>
    </a:hlink>
    <a:folHlink>
      <a:srgbClr val="919191"/>
    </a:folHlink>
  </a:clrScheme>
</a:themeOverride>
</file>

<file path=docProps/app.xml><?xml version="1.0" encoding="utf-8"?>
<Properties xmlns="http://schemas.openxmlformats.org/officeDocument/2006/extended-properties" xmlns:vt="http://schemas.openxmlformats.org/officeDocument/2006/docPropsVTypes">
  <TotalTime>0</TotalTime>
  <Words>1439</Words>
  <Application>Microsoft Office PowerPoint</Application>
  <PresentationFormat>Bildspel på skärmen (16:9)</PresentationFormat>
  <Paragraphs>154</Paragraphs>
  <Slides>12</Slides>
  <Notes>12</Notes>
  <HiddenSlides>0</HiddenSlides>
  <MMClips>0</MMClips>
  <ScaleCrop>false</ScaleCrop>
  <HeadingPairs>
    <vt:vector size="6" baseType="variant">
      <vt:variant>
        <vt:lpstr>Använt teckensnitt</vt:lpstr>
      </vt:variant>
      <vt:variant>
        <vt:i4>6</vt:i4>
      </vt:variant>
      <vt:variant>
        <vt:lpstr>Tema</vt:lpstr>
      </vt:variant>
      <vt:variant>
        <vt:i4>7</vt:i4>
      </vt:variant>
      <vt:variant>
        <vt:lpstr>Bildrubriker</vt:lpstr>
      </vt:variant>
      <vt:variant>
        <vt:i4>12</vt:i4>
      </vt:variant>
    </vt:vector>
  </HeadingPairs>
  <TitlesOfParts>
    <vt:vector size="25" baseType="lpstr">
      <vt:lpstr>Arial</vt:lpstr>
      <vt:lpstr>Calibri</vt:lpstr>
      <vt:lpstr>Calibri Light</vt:lpstr>
      <vt:lpstr>Tahoma</vt:lpstr>
      <vt:lpstr>Verdana</vt:lpstr>
      <vt:lpstr>Wingdings</vt:lpstr>
      <vt:lpstr>1_tom dec 2013</vt:lpstr>
      <vt:lpstr>2_Standardformgivning</vt:lpstr>
      <vt:lpstr>tom dec 2013</vt:lpstr>
      <vt:lpstr>Office-tema</vt:lpstr>
      <vt:lpstr>1_VGR</vt:lpstr>
      <vt:lpstr>1_Office-tema</vt:lpstr>
      <vt:lpstr>VGR</vt:lpstr>
      <vt:lpstr>Recidiverande cystit hos kvinnor  </vt:lpstr>
      <vt:lpstr>PowerPoint-presentation</vt:lpstr>
      <vt:lpstr>Britt-Marie 62 år</vt:lpstr>
      <vt:lpstr>Lena 58 år</vt:lpstr>
      <vt:lpstr>Recidiverande cystit kvinna - definition</vt:lpstr>
      <vt:lpstr>Riskfaktorer för recidiverande cystit</vt:lpstr>
      <vt:lpstr>Recidiverande cystit hos icke-gravida kvinnor</vt:lpstr>
      <vt:lpstr>Anamnes</vt:lpstr>
      <vt:lpstr>Utredning</vt:lpstr>
      <vt:lpstr>Urinodling – ureasbildande bakterier?</vt:lpstr>
      <vt:lpstr>Behandlingsalternativ</vt:lpstr>
      <vt:lpstr>PowerPoint-presentation</vt:lpstr>
    </vt:vector>
  </TitlesOfParts>
  <LinksUpToDate>false</LinksUpToDate>
  <SharedDoc>false</SharedDoc>
  <HyperlinksChanged>false</HyperlinksChanged>
  <AppVersion>16.0000</AppVersion>
</Properties>
</file>

<file path=docProps/core.xml><?xml version="1.0" encoding="utf-8"?>
<coreProperties xmlns:dc="http://purl.org/dc/elements/1.1/" xmlns:dcterms="http://purl.org/dc/terms/" xmlns:xsi="http://www.w3.org/2001/XMLSchema-instance" xmlns="http://schemas.openxmlformats.org/package/2006/metadata/core-properties">
  <dc:title>Recidiverande cystit kvinnor</dc:title>
  <dc:creator>Maria Hess-Wargbaner</dc:creator>
  <keywords/>
  <lastModifiedBy>Maria Hess-Wargbaner</lastModifiedBy>
  <revision>1</revision>
  <dcterms:created xsi:type="dcterms:W3CDTF">2020-09-12T20:42:26.0000000Z</dcterms:created>
  <dcterms:modified xsi:type="dcterms:W3CDTF">2025-02-11T12:43:46.0000000Z</dcterms:modified>
</coreProperties>
</file>