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729" r:id="rId6"/>
    <p:sldMasterId id="2147483740" r:id="rId7"/>
    <p:sldMasterId id="2147483752" r:id="rId8"/>
  </p:sldMasterIdLst>
  <p:notesMasterIdLst>
    <p:notesMasterId r:id="rId24"/>
  </p:notesMasterIdLst>
  <p:handoutMasterIdLst>
    <p:handoutMasterId r:id="rId25"/>
  </p:handoutMasterIdLst>
  <p:sldIdLst>
    <p:sldId id="6317" r:id="rId9"/>
    <p:sldId id="257" r:id="rId10"/>
    <p:sldId id="6318" r:id="rId11"/>
    <p:sldId id="6319" r:id="rId12"/>
    <p:sldId id="6321" r:id="rId13"/>
    <p:sldId id="6320" r:id="rId14"/>
    <p:sldId id="303" r:id="rId15"/>
    <p:sldId id="6322" r:id="rId16"/>
    <p:sldId id="6323" r:id="rId17"/>
    <p:sldId id="6324" r:id="rId18"/>
    <p:sldId id="6325" r:id="rId19"/>
    <p:sldId id="6382" r:id="rId20"/>
    <p:sldId id="6383" r:id="rId21"/>
    <p:sldId id="6384" r:id="rId22"/>
    <p:sldId id="1324" r:id="rId23"/>
  </p:sldIdLst>
  <p:sldSz cx="9144000" cy="5143500" type="screen16x9"/>
  <p:notesSz cx="6858000" cy="9144000"/>
  <p:defaultText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orient="horz" pos="1595">
          <p15:clr>
            <a:srgbClr val="A4A3A4"/>
          </p15:clr>
        </p15:guide>
        <p15:guide id="4" pos="366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906"/>
    <a:srgbClr val="DEF2FD"/>
    <a:srgbClr val="E1F3FD"/>
    <a:srgbClr val="E1F3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E43A11-6581-4160-9086-CA4A1C0000A0}" v="101" dt="2025-01-31T14:11:30.0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212" autoAdjust="0"/>
    <p:restoredTop sz="78601" autoAdjust="0"/>
  </p:normalViewPr>
  <p:slideViewPr>
    <p:cSldViewPr snapToGrid="0">
      <p:cViewPr varScale="1">
        <p:scale>
          <a:sx n="66" d="100"/>
          <a:sy n="66" d="100"/>
        </p:scale>
        <p:origin x="1064" y="36"/>
      </p:cViewPr>
      <p:guideLst>
        <p:guide orient="horz" pos="1620"/>
        <p:guide pos="2880"/>
        <p:guide orient="horz" pos="1595"/>
        <p:guide pos="3661"/>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&#65279;<?xml version="1.0" encoding="utf-8"?><Relationships xmlns="http://schemas.openxmlformats.org/package/2006/relationships"><Relationship Type="http://schemas.openxmlformats.org/officeDocument/2006/relationships/slideMaster" Target="slideMasters/slideMaster4.xml" Id="rId8" /><Relationship Type="http://schemas.openxmlformats.org/officeDocument/2006/relationships/slide" Target="slides/slide5.xml" Id="rId13" /><Relationship Type="http://schemas.openxmlformats.org/officeDocument/2006/relationships/slide" Target="slides/slide10.xml" Id="rId18" /><Relationship Type="http://schemas.openxmlformats.org/officeDocument/2006/relationships/presProps" Target="presProps.xml" Id="rId26" /><Relationship Type="http://schemas.openxmlformats.org/officeDocument/2006/relationships/slide" Target="slides/slide13.xml" Id="rId21" /><Relationship Type="http://schemas.openxmlformats.org/officeDocument/2006/relationships/slideMaster" Target="slideMasters/slideMaster3.xml" Id="rId7" /><Relationship Type="http://schemas.openxmlformats.org/officeDocument/2006/relationships/slide" Target="slides/slide4.xml" Id="rId12" /><Relationship Type="http://schemas.openxmlformats.org/officeDocument/2006/relationships/slide" Target="slides/slide9.xml" Id="rId17" /><Relationship Type="http://schemas.openxmlformats.org/officeDocument/2006/relationships/handoutMaster" Target="handoutMasters/handoutMaster1.xml" Id="rId25" /><Relationship Type="http://schemas.openxmlformats.org/officeDocument/2006/relationships/slide" Target="slides/slide8.xml" Id="rId16" /><Relationship Type="http://schemas.openxmlformats.org/officeDocument/2006/relationships/slide" Target="slides/slide12.xml" Id="rId20" /><Relationship Type="http://schemas.openxmlformats.org/officeDocument/2006/relationships/tableStyles" Target="tableStyles.xml" Id="rId29" /><Relationship Type="http://schemas.openxmlformats.org/officeDocument/2006/relationships/slideMaster" Target="slideMasters/slideMaster2.xml" Id="rId6" /><Relationship Type="http://schemas.openxmlformats.org/officeDocument/2006/relationships/slide" Target="slides/slide3.xml" Id="rId11" /><Relationship Type="http://schemas.openxmlformats.org/officeDocument/2006/relationships/notesMaster" Target="notesMasters/notesMaster1.xml" Id="rId24" /><Relationship Type="http://schemas.openxmlformats.org/officeDocument/2006/relationships/slideMaster" Target="slideMasters/slideMaster1.xml" Id="rId5" /><Relationship Type="http://schemas.openxmlformats.org/officeDocument/2006/relationships/slide" Target="slides/slide7.xml" Id="rId15" /><Relationship Type="http://schemas.openxmlformats.org/officeDocument/2006/relationships/slide" Target="slides/slide15.xml" Id="rId23" /><Relationship Type="http://schemas.openxmlformats.org/officeDocument/2006/relationships/theme" Target="theme/theme1.xml" Id="rId28" /><Relationship Type="http://schemas.openxmlformats.org/officeDocument/2006/relationships/slide" Target="slides/slide2.xml" Id="rId10" /><Relationship Type="http://schemas.openxmlformats.org/officeDocument/2006/relationships/slide" Target="slides/slide11.xml" Id="rId19" /><Relationship Type="http://schemas.microsoft.com/office/2015/10/relationships/revisionInfo" Target="revisionInfo.xml" Id="rId31" /><Relationship Type="http://schemas.openxmlformats.org/officeDocument/2006/relationships/slide" Target="slides/slide1.xml" Id="rId9" /><Relationship Type="http://schemas.openxmlformats.org/officeDocument/2006/relationships/slide" Target="slides/slide6.xml" Id="rId14" /><Relationship Type="http://schemas.openxmlformats.org/officeDocument/2006/relationships/slide" Target="slides/slide14.xml" Id="rId22" /><Relationship Type="http://schemas.openxmlformats.org/officeDocument/2006/relationships/viewProps" Target="viewProps.xml" Id="rId27" /><Relationship Type="http://schemas.microsoft.com/office/2016/11/relationships/changesInfo" Target="changesInfos/changesInfo1.xml" Id="rId30"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Hess-Wargbaner" userId="e2d3e8a9-af92-45f3-9168-0cf674309a97" providerId="ADAL" clId="{DDE43A11-6581-4160-9086-CA4A1C0000A0}"/>
    <pc:docChg chg="undo redo custSel addSld delSld modSld sldOrd delMainMaster">
      <pc:chgData name="Maria Hess-Wargbaner" userId="e2d3e8a9-af92-45f3-9168-0cf674309a97" providerId="ADAL" clId="{DDE43A11-6581-4160-9086-CA4A1C0000A0}" dt="2025-01-31T14:11:30.089" v="2003" actId="404"/>
      <pc:docMkLst>
        <pc:docMk/>
      </pc:docMkLst>
      <pc:sldChg chg="addSp modSp mod modAnim modNotesTx">
        <pc:chgData name="Maria Hess-Wargbaner" userId="e2d3e8a9-af92-45f3-9168-0cf674309a97" providerId="ADAL" clId="{DDE43A11-6581-4160-9086-CA4A1C0000A0}" dt="2025-01-09T17:51:35.740" v="716" actId="2711"/>
        <pc:sldMkLst>
          <pc:docMk/>
          <pc:sldMk cId="2995065971" sldId="257"/>
        </pc:sldMkLst>
        <pc:spChg chg="mod">
          <ac:chgData name="Maria Hess-Wargbaner" userId="e2d3e8a9-af92-45f3-9168-0cf674309a97" providerId="ADAL" clId="{DDE43A11-6581-4160-9086-CA4A1C0000A0}" dt="2025-01-09T17:17:06.883" v="242" actId="403"/>
          <ac:spMkLst>
            <pc:docMk/>
            <pc:sldMk cId="2995065971" sldId="257"/>
            <ac:spMk id="2" creationId="{BB5E896D-28A3-6182-3D0A-D65C7182F365}"/>
          </ac:spMkLst>
        </pc:spChg>
        <pc:spChg chg="mod">
          <ac:chgData name="Maria Hess-Wargbaner" userId="e2d3e8a9-af92-45f3-9168-0cf674309a97" providerId="ADAL" clId="{DDE43A11-6581-4160-9086-CA4A1C0000A0}" dt="2025-01-09T17:04:44.768" v="193" actId="20577"/>
          <ac:spMkLst>
            <pc:docMk/>
            <pc:sldMk cId="2995065971" sldId="257"/>
            <ac:spMk id="3" creationId="{8791C2C7-81B4-80D2-4344-08A08955B434}"/>
          </ac:spMkLst>
        </pc:spChg>
        <pc:picChg chg="add mod">
          <ac:chgData name="Maria Hess-Wargbaner" userId="e2d3e8a9-af92-45f3-9168-0cf674309a97" providerId="ADAL" clId="{DDE43A11-6581-4160-9086-CA4A1C0000A0}" dt="2025-01-09T17:04:53.749" v="194" actId="1076"/>
          <ac:picMkLst>
            <pc:docMk/>
            <pc:sldMk cId="2995065971" sldId="257"/>
            <ac:picMk id="6" creationId="{F62D8660-1557-17E9-AD36-1ADE83D13F93}"/>
          </ac:picMkLst>
        </pc:picChg>
      </pc:sldChg>
      <pc:sldChg chg="del">
        <pc:chgData name="Maria Hess-Wargbaner" userId="e2d3e8a9-af92-45f3-9168-0cf674309a97" providerId="ADAL" clId="{DDE43A11-6581-4160-9086-CA4A1C0000A0}" dt="2025-01-09T17:00:07.998" v="124" actId="47"/>
        <pc:sldMkLst>
          <pc:docMk/>
          <pc:sldMk cId="3042911945" sldId="267"/>
        </pc:sldMkLst>
      </pc:sldChg>
      <pc:sldChg chg="modSp mod modNotesTx">
        <pc:chgData name="Maria Hess-Wargbaner" userId="e2d3e8a9-af92-45f3-9168-0cf674309a97" providerId="ADAL" clId="{DDE43A11-6581-4160-9086-CA4A1C0000A0}" dt="2025-01-09T17:56:10.505" v="765" actId="113"/>
        <pc:sldMkLst>
          <pc:docMk/>
          <pc:sldMk cId="3110575034" sldId="303"/>
        </pc:sldMkLst>
        <pc:spChg chg="mod">
          <ac:chgData name="Maria Hess-Wargbaner" userId="e2d3e8a9-af92-45f3-9168-0cf674309a97" providerId="ADAL" clId="{DDE43A11-6581-4160-9086-CA4A1C0000A0}" dt="2025-01-09T17:51:04.375" v="714" actId="20577"/>
          <ac:spMkLst>
            <pc:docMk/>
            <pc:sldMk cId="3110575034" sldId="303"/>
            <ac:spMk id="3" creationId="{00000000-0000-0000-0000-000000000000}"/>
          </ac:spMkLst>
        </pc:spChg>
        <pc:graphicFrameChg chg="mod modGraphic">
          <ac:chgData name="Maria Hess-Wargbaner" userId="e2d3e8a9-af92-45f3-9168-0cf674309a97" providerId="ADAL" clId="{DDE43A11-6581-4160-9086-CA4A1C0000A0}" dt="2025-01-09T17:56:10.505" v="765" actId="113"/>
          <ac:graphicFrameMkLst>
            <pc:docMk/>
            <pc:sldMk cId="3110575034" sldId="303"/>
            <ac:graphicFrameMk id="2" creationId="{00000000-0000-0000-0000-000000000000}"/>
          </ac:graphicFrameMkLst>
        </pc:graphicFrameChg>
      </pc:sldChg>
      <pc:sldChg chg="del">
        <pc:chgData name="Maria Hess-Wargbaner" userId="e2d3e8a9-af92-45f3-9168-0cf674309a97" providerId="ADAL" clId="{DDE43A11-6581-4160-9086-CA4A1C0000A0}" dt="2025-01-10T12:43:47.972" v="1855" actId="47"/>
        <pc:sldMkLst>
          <pc:docMk/>
          <pc:sldMk cId="2464379664" sldId="304"/>
        </pc:sldMkLst>
      </pc:sldChg>
      <pc:sldChg chg="modSp del mod modNotesTx">
        <pc:chgData name="Maria Hess-Wargbaner" userId="e2d3e8a9-af92-45f3-9168-0cf674309a97" providerId="ADAL" clId="{DDE43A11-6581-4160-9086-CA4A1C0000A0}" dt="2025-01-10T12:37:52.445" v="1725" actId="47"/>
        <pc:sldMkLst>
          <pc:docMk/>
          <pc:sldMk cId="956292188" sldId="327"/>
        </pc:sldMkLst>
        <pc:spChg chg="mod">
          <ac:chgData name="Maria Hess-Wargbaner" userId="e2d3e8a9-af92-45f3-9168-0cf674309a97" providerId="ADAL" clId="{DDE43A11-6581-4160-9086-CA4A1C0000A0}" dt="2025-01-09T18:18:53.545" v="847" actId="403"/>
          <ac:spMkLst>
            <pc:docMk/>
            <pc:sldMk cId="956292188" sldId="327"/>
            <ac:spMk id="3" creationId="{8DFCD1DC-8BCA-4E52-AA4D-DA6E405E439E}"/>
          </ac:spMkLst>
        </pc:spChg>
      </pc:sldChg>
      <pc:sldChg chg="del">
        <pc:chgData name="Maria Hess-Wargbaner" userId="e2d3e8a9-af92-45f3-9168-0cf674309a97" providerId="ADAL" clId="{DDE43A11-6581-4160-9086-CA4A1C0000A0}" dt="2025-01-10T12:50:21.456" v="1926" actId="47"/>
        <pc:sldMkLst>
          <pc:docMk/>
          <pc:sldMk cId="486124590" sldId="329"/>
        </pc:sldMkLst>
      </pc:sldChg>
      <pc:sldChg chg="modSp mod modClrScheme chgLayout modNotesTx">
        <pc:chgData name="Maria Hess-Wargbaner" userId="e2d3e8a9-af92-45f3-9168-0cf674309a97" providerId="ADAL" clId="{DDE43A11-6581-4160-9086-CA4A1C0000A0}" dt="2025-01-10T13:00:39.523" v="1996" actId="2711"/>
        <pc:sldMkLst>
          <pc:docMk/>
          <pc:sldMk cId="3554477687" sldId="1324"/>
        </pc:sldMkLst>
        <pc:spChg chg="mod">
          <ac:chgData name="Maria Hess-Wargbaner" userId="e2d3e8a9-af92-45f3-9168-0cf674309a97" providerId="ADAL" clId="{DDE43A11-6581-4160-9086-CA4A1C0000A0}" dt="2025-01-10T12:52:37.215" v="1986" actId="1076"/>
          <ac:spMkLst>
            <pc:docMk/>
            <pc:sldMk cId="3554477687" sldId="1324"/>
            <ac:spMk id="4" creationId="{6BAE8278-04B1-41B1-B9D3-4F74FF1E0CC8}"/>
          </ac:spMkLst>
        </pc:spChg>
        <pc:spChg chg="mod">
          <ac:chgData name="Maria Hess-Wargbaner" userId="e2d3e8a9-af92-45f3-9168-0cf674309a97" providerId="ADAL" clId="{DDE43A11-6581-4160-9086-CA4A1C0000A0}" dt="2025-01-10T12:51:38.625" v="1978" actId="255"/>
          <ac:spMkLst>
            <pc:docMk/>
            <pc:sldMk cId="3554477687" sldId="1324"/>
            <ac:spMk id="7" creationId="{3345581C-FA61-458B-9783-485F82B29AA1}"/>
          </ac:spMkLst>
        </pc:spChg>
        <pc:spChg chg="mod">
          <ac:chgData name="Maria Hess-Wargbaner" userId="e2d3e8a9-af92-45f3-9168-0cf674309a97" providerId="ADAL" clId="{DDE43A11-6581-4160-9086-CA4A1C0000A0}" dt="2025-01-10T12:52:07.184" v="1981" actId="255"/>
          <ac:spMkLst>
            <pc:docMk/>
            <pc:sldMk cId="3554477687" sldId="1324"/>
            <ac:spMk id="10" creationId="{E3E064B6-8A08-499A-B3E5-1A0EAEC8364A}"/>
          </ac:spMkLst>
        </pc:spChg>
        <pc:spChg chg="mod">
          <ac:chgData name="Maria Hess-Wargbaner" userId="e2d3e8a9-af92-45f3-9168-0cf674309a97" providerId="ADAL" clId="{DDE43A11-6581-4160-9086-CA4A1C0000A0}" dt="2025-01-10T12:54:45.011" v="1987" actId="1076"/>
          <ac:spMkLst>
            <pc:docMk/>
            <pc:sldMk cId="3554477687" sldId="1324"/>
            <ac:spMk id="12" creationId="{7035B748-9538-44E8-A7B0-3A55BB21A1CB}"/>
          </ac:spMkLst>
        </pc:spChg>
        <pc:picChg chg="mod">
          <ac:chgData name="Maria Hess-Wargbaner" userId="e2d3e8a9-af92-45f3-9168-0cf674309a97" providerId="ADAL" clId="{DDE43A11-6581-4160-9086-CA4A1C0000A0}" dt="2025-01-10T12:52:33.525" v="1985" actId="14100"/>
          <ac:picMkLst>
            <pc:docMk/>
            <pc:sldMk cId="3554477687" sldId="1324"/>
            <ac:picMk id="2" creationId="{80D0A01D-00A7-466D-B165-CA26C9C5CFAC}"/>
          </ac:picMkLst>
        </pc:picChg>
      </pc:sldChg>
      <pc:sldChg chg="modSp del">
        <pc:chgData name="Maria Hess-Wargbaner" userId="e2d3e8a9-af92-45f3-9168-0cf674309a97" providerId="ADAL" clId="{DDE43A11-6581-4160-9086-CA4A1C0000A0}" dt="2025-01-09T17:47:42.274" v="696" actId="47"/>
        <pc:sldMkLst>
          <pc:docMk/>
          <pc:sldMk cId="842654886" sldId="2111"/>
        </pc:sldMkLst>
        <pc:spChg chg="mod">
          <ac:chgData name="Maria Hess-Wargbaner" userId="e2d3e8a9-af92-45f3-9168-0cf674309a97" providerId="ADAL" clId="{DDE43A11-6581-4160-9086-CA4A1C0000A0}" dt="2025-01-09T17:43:26.590" v="675" actId="167"/>
          <ac:spMkLst>
            <pc:docMk/>
            <pc:sldMk cId="842654886" sldId="2111"/>
            <ac:spMk id="6" creationId="{53F88616-CEA7-4A8C-B0FE-3AC81C393C63}"/>
          </ac:spMkLst>
        </pc:spChg>
      </pc:sldChg>
      <pc:sldChg chg="del">
        <pc:chgData name="Maria Hess-Wargbaner" userId="e2d3e8a9-af92-45f3-9168-0cf674309a97" providerId="ADAL" clId="{DDE43A11-6581-4160-9086-CA4A1C0000A0}" dt="2025-01-09T18:11:58.103" v="793" actId="47"/>
        <pc:sldMkLst>
          <pc:docMk/>
          <pc:sldMk cId="3208074354" sldId="2113"/>
        </pc:sldMkLst>
      </pc:sldChg>
      <pc:sldChg chg="del">
        <pc:chgData name="Maria Hess-Wargbaner" userId="e2d3e8a9-af92-45f3-9168-0cf674309a97" providerId="ADAL" clId="{DDE43A11-6581-4160-9086-CA4A1C0000A0}" dt="2025-01-10T11:52:34.215" v="910" actId="47"/>
        <pc:sldMkLst>
          <pc:docMk/>
          <pc:sldMk cId="4101474717" sldId="2115"/>
        </pc:sldMkLst>
      </pc:sldChg>
      <pc:sldChg chg="del">
        <pc:chgData name="Maria Hess-Wargbaner" userId="e2d3e8a9-af92-45f3-9168-0cf674309a97" providerId="ADAL" clId="{DDE43A11-6581-4160-9086-CA4A1C0000A0}" dt="2025-01-09T17:16:47.126" v="240" actId="47"/>
        <pc:sldMkLst>
          <pc:docMk/>
          <pc:sldMk cId="1670240006" sldId="2183"/>
        </pc:sldMkLst>
      </pc:sldChg>
      <pc:sldChg chg="del">
        <pc:chgData name="Maria Hess-Wargbaner" userId="e2d3e8a9-af92-45f3-9168-0cf674309a97" providerId="ADAL" clId="{DDE43A11-6581-4160-9086-CA4A1C0000A0}" dt="2025-01-09T18:16:48.756" v="834" actId="47"/>
        <pc:sldMkLst>
          <pc:docMk/>
          <pc:sldMk cId="3196632202" sldId="2204"/>
        </pc:sldMkLst>
      </pc:sldChg>
      <pc:sldChg chg="del">
        <pc:chgData name="Maria Hess-Wargbaner" userId="e2d3e8a9-af92-45f3-9168-0cf674309a97" providerId="ADAL" clId="{DDE43A11-6581-4160-9086-CA4A1C0000A0}" dt="2025-01-09T17:13:40.164" v="200" actId="47"/>
        <pc:sldMkLst>
          <pc:docMk/>
          <pc:sldMk cId="1988550386" sldId="2205"/>
        </pc:sldMkLst>
      </pc:sldChg>
      <pc:sldChg chg="modSp del mod">
        <pc:chgData name="Maria Hess-Wargbaner" userId="e2d3e8a9-af92-45f3-9168-0cf674309a97" providerId="ADAL" clId="{DDE43A11-6581-4160-9086-CA4A1C0000A0}" dt="2025-01-09T17:41:45.169" v="609" actId="47"/>
        <pc:sldMkLst>
          <pc:docMk/>
          <pc:sldMk cId="4239958053" sldId="2206"/>
        </pc:sldMkLst>
        <pc:spChg chg="ord">
          <ac:chgData name="Maria Hess-Wargbaner" userId="e2d3e8a9-af92-45f3-9168-0cf674309a97" providerId="ADAL" clId="{DDE43A11-6581-4160-9086-CA4A1C0000A0}" dt="2025-01-09T17:36:10.095" v="281" actId="167"/>
          <ac:spMkLst>
            <pc:docMk/>
            <pc:sldMk cId="4239958053" sldId="2206"/>
            <ac:spMk id="2" creationId="{F493A9FC-8669-4243-B5E6-27623215B91F}"/>
          </ac:spMkLst>
        </pc:spChg>
      </pc:sldChg>
      <pc:sldChg chg="del">
        <pc:chgData name="Maria Hess-Wargbaner" userId="e2d3e8a9-af92-45f3-9168-0cf674309a97" providerId="ADAL" clId="{DDE43A11-6581-4160-9086-CA4A1C0000A0}" dt="2025-01-09T17:34:19.934" v="276" actId="47"/>
        <pc:sldMkLst>
          <pc:docMk/>
          <pc:sldMk cId="1660219085" sldId="2207"/>
        </pc:sldMkLst>
      </pc:sldChg>
      <pc:sldChg chg="del">
        <pc:chgData name="Maria Hess-Wargbaner" userId="e2d3e8a9-af92-45f3-9168-0cf674309a97" providerId="ADAL" clId="{DDE43A11-6581-4160-9086-CA4A1C0000A0}" dt="2025-01-10T11:59:40.249" v="945" actId="47"/>
        <pc:sldMkLst>
          <pc:docMk/>
          <pc:sldMk cId="702019849" sldId="2354"/>
        </pc:sldMkLst>
      </pc:sldChg>
      <pc:sldChg chg="modSp mod modNotesTx">
        <pc:chgData name="Maria Hess-Wargbaner" userId="e2d3e8a9-af92-45f3-9168-0cf674309a97" providerId="ADAL" clId="{DDE43A11-6581-4160-9086-CA4A1C0000A0}" dt="2025-01-09T17:51:24.204" v="715" actId="2711"/>
        <pc:sldMkLst>
          <pc:docMk/>
          <pc:sldMk cId="572559083" sldId="6317"/>
        </pc:sldMkLst>
        <pc:spChg chg="mod">
          <ac:chgData name="Maria Hess-Wargbaner" userId="e2d3e8a9-af92-45f3-9168-0cf674309a97" providerId="ADAL" clId="{DDE43A11-6581-4160-9086-CA4A1C0000A0}" dt="2025-01-09T14:37:17.990" v="86" actId="1076"/>
          <ac:spMkLst>
            <pc:docMk/>
            <pc:sldMk cId="572559083" sldId="6317"/>
            <ac:spMk id="6" creationId="{D25F6333-9DDC-D2C3-A515-CC786077982D}"/>
          </ac:spMkLst>
        </pc:spChg>
        <pc:spChg chg="mod">
          <ac:chgData name="Maria Hess-Wargbaner" userId="e2d3e8a9-af92-45f3-9168-0cf674309a97" providerId="ADAL" clId="{DDE43A11-6581-4160-9086-CA4A1C0000A0}" dt="2025-01-09T14:37:33.808" v="88" actId="20577"/>
          <ac:spMkLst>
            <pc:docMk/>
            <pc:sldMk cId="572559083" sldId="6317"/>
            <ac:spMk id="13" creationId="{330FB508-892D-2BAC-2239-3D28F351C408}"/>
          </ac:spMkLst>
        </pc:spChg>
      </pc:sldChg>
      <pc:sldChg chg="modSp mod modAnim modNotesTx">
        <pc:chgData name="Maria Hess-Wargbaner" userId="e2d3e8a9-af92-45f3-9168-0cf674309a97" providerId="ADAL" clId="{DDE43A11-6581-4160-9086-CA4A1C0000A0}" dt="2025-01-31T14:11:30.089" v="2003" actId="404"/>
        <pc:sldMkLst>
          <pc:docMk/>
          <pc:sldMk cId="599633424" sldId="6318"/>
        </pc:sldMkLst>
        <pc:spChg chg="mod">
          <ac:chgData name="Maria Hess-Wargbaner" userId="e2d3e8a9-af92-45f3-9168-0cf674309a97" providerId="ADAL" clId="{DDE43A11-6581-4160-9086-CA4A1C0000A0}" dt="2025-01-09T17:17:15.476" v="244" actId="403"/>
          <ac:spMkLst>
            <pc:docMk/>
            <pc:sldMk cId="599633424" sldId="6318"/>
            <ac:spMk id="2" creationId="{BB5E896D-28A3-6182-3D0A-D65C7182F365}"/>
          </ac:spMkLst>
        </pc:spChg>
        <pc:spChg chg="mod">
          <ac:chgData name="Maria Hess-Wargbaner" userId="e2d3e8a9-af92-45f3-9168-0cf674309a97" providerId="ADAL" clId="{DDE43A11-6581-4160-9086-CA4A1C0000A0}" dt="2025-01-31T14:11:30.089" v="2003" actId="404"/>
          <ac:spMkLst>
            <pc:docMk/>
            <pc:sldMk cId="599633424" sldId="6318"/>
            <ac:spMk id="3" creationId="{8791C2C7-81B4-80D2-4344-08A08955B434}"/>
          </ac:spMkLst>
        </pc:spChg>
      </pc:sldChg>
      <pc:sldChg chg="addSp modSp mod modNotesTx">
        <pc:chgData name="Maria Hess-Wargbaner" userId="e2d3e8a9-af92-45f3-9168-0cf674309a97" providerId="ADAL" clId="{DDE43A11-6581-4160-9086-CA4A1C0000A0}" dt="2025-01-09T17:51:59.776" v="718" actId="2711"/>
        <pc:sldMkLst>
          <pc:docMk/>
          <pc:sldMk cId="84802095" sldId="6319"/>
        </pc:sldMkLst>
        <pc:spChg chg="mod">
          <ac:chgData name="Maria Hess-Wargbaner" userId="e2d3e8a9-af92-45f3-9168-0cf674309a97" providerId="ADAL" clId="{DDE43A11-6581-4160-9086-CA4A1C0000A0}" dt="2025-01-09T17:33:43.465" v="273" actId="1076"/>
          <ac:spMkLst>
            <pc:docMk/>
            <pc:sldMk cId="84802095" sldId="6319"/>
            <ac:spMk id="2" creationId="{BB5E896D-28A3-6182-3D0A-D65C7182F365}"/>
          </ac:spMkLst>
        </pc:spChg>
        <pc:spChg chg="mod">
          <ac:chgData name="Maria Hess-Wargbaner" userId="e2d3e8a9-af92-45f3-9168-0cf674309a97" providerId="ADAL" clId="{DDE43A11-6581-4160-9086-CA4A1C0000A0}" dt="2025-01-09T17:33:28.362" v="270" actId="1076"/>
          <ac:spMkLst>
            <pc:docMk/>
            <pc:sldMk cId="84802095" sldId="6319"/>
            <ac:spMk id="3" creationId="{8791C2C7-81B4-80D2-4344-08A08955B434}"/>
          </ac:spMkLst>
        </pc:spChg>
        <pc:picChg chg="add mod">
          <ac:chgData name="Maria Hess-Wargbaner" userId="e2d3e8a9-af92-45f3-9168-0cf674309a97" providerId="ADAL" clId="{DDE43A11-6581-4160-9086-CA4A1C0000A0}" dt="2025-01-09T17:34:09.190" v="275" actId="1076"/>
          <ac:picMkLst>
            <pc:docMk/>
            <pc:sldMk cId="84802095" sldId="6319"/>
            <ac:picMk id="6" creationId="{7F6ADF8E-0592-6F91-B9CE-90E606CFB053}"/>
          </ac:picMkLst>
        </pc:picChg>
      </pc:sldChg>
      <pc:sldChg chg="addSp modSp mod ord modAnim modNotesTx">
        <pc:chgData name="Maria Hess-Wargbaner" userId="e2d3e8a9-af92-45f3-9168-0cf674309a97" providerId="ADAL" clId="{DDE43A11-6581-4160-9086-CA4A1C0000A0}" dt="2025-01-10T11:46:35.677" v="888" actId="114"/>
        <pc:sldMkLst>
          <pc:docMk/>
          <pc:sldMk cId="677347744" sldId="6320"/>
        </pc:sldMkLst>
        <pc:spChg chg="mod">
          <ac:chgData name="Maria Hess-Wargbaner" userId="e2d3e8a9-af92-45f3-9168-0cf674309a97" providerId="ADAL" clId="{DDE43A11-6581-4160-9086-CA4A1C0000A0}" dt="2025-01-09T17:46:39.596" v="694" actId="255"/>
          <ac:spMkLst>
            <pc:docMk/>
            <pc:sldMk cId="677347744" sldId="6320"/>
            <ac:spMk id="2" creationId="{BB5E896D-28A3-6182-3D0A-D65C7182F365}"/>
          </ac:spMkLst>
        </pc:spChg>
        <pc:spChg chg="mod">
          <ac:chgData name="Maria Hess-Wargbaner" userId="e2d3e8a9-af92-45f3-9168-0cf674309a97" providerId="ADAL" clId="{DDE43A11-6581-4160-9086-CA4A1C0000A0}" dt="2025-01-09T17:43:07.028" v="673" actId="5793"/>
          <ac:spMkLst>
            <pc:docMk/>
            <pc:sldMk cId="677347744" sldId="6320"/>
            <ac:spMk id="3" creationId="{8791C2C7-81B4-80D2-4344-08A08955B434}"/>
          </ac:spMkLst>
        </pc:spChg>
        <pc:spChg chg="add mod">
          <ac:chgData name="Maria Hess-Wargbaner" userId="e2d3e8a9-af92-45f3-9168-0cf674309a97" providerId="ADAL" clId="{DDE43A11-6581-4160-9086-CA4A1C0000A0}" dt="2025-01-10T11:43:52.835" v="853" actId="167"/>
          <ac:spMkLst>
            <pc:docMk/>
            <pc:sldMk cId="677347744" sldId="6320"/>
            <ac:spMk id="6" creationId="{E584AE59-1514-88AD-3DFC-74E2DB392EF5}"/>
          </ac:spMkLst>
        </pc:spChg>
        <pc:spChg chg="add mod ord">
          <ac:chgData name="Maria Hess-Wargbaner" userId="e2d3e8a9-af92-45f3-9168-0cf674309a97" providerId="ADAL" clId="{DDE43A11-6581-4160-9086-CA4A1C0000A0}" dt="2025-01-10T11:44:54.549" v="866" actId="167"/>
          <ac:spMkLst>
            <pc:docMk/>
            <pc:sldMk cId="677347744" sldId="6320"/>
            <ac:spMk id="7" creationId="{8CDC31CE-98D4-BB2E-C4EB-C5E0DE23C22E}"/>
          </ac:spMkLst>
        </pc:spChg>
      </pc:sldChg>
      <pc:sldChg chg="addSp delSp modSp add mod modAnim modNotesTx">
        <pc:chgData name="Maria Hess-Wargbaner" userId="e2d3e8a9-af92-45f3-9168-0cf674309a97" providerId="ADAL" clId="{DDE43A11-6581-4160-9086-CA4A1C0000A0}" dt="2025-01-09T17:52:08.992" v="719" actId="2711"/>
        <pc:sldMkLst>
          <pc:docMk/>
          <pc:sldMk cId="3065641189" sldId="6321"/>
        </pc:sldMkLst>
        <pc:spChg chg="mod">
          <ac:chgData name="Maria Hess-Wargbaner" userId="e2d3e8a9-af92-45f3-9168-0cf674309a97" providerId="ADAL" clId="{DDE43A11-6581-4160-9086-CA4A1C0000A0}" dt="2025-01-09T17:38:54.657" v="561" actId="122"/>
          <ac:spMkLst>
            <pc:docMk/>
            <pc:sldMk cId="3065641189" sldId="6321"/>
            <ac:spMk id="2" creationId="{BB5E896D-28A3-6182-3D0A-D65C7182F365}"/>
          </ac:spMkLst>
        </pc:spChg>
        <pc:spChg chg="mod">
          <ac:chgData name="Maria Hess-Wargbaner" userId="e2d3e8a9-af92-45f3-9168-0cf674309a97" providerId="ADAL" clId="{DDE43A11-6581-4160-9086-CA4A1C0000A0}" dt="2025-01-09T17:39:00.644" v="562" actId="122"/>
          <ac:spMkLst>
            <pc:docMk/>
            <pc:sldMk cId="3065641189" sldId="6321"/>
            <ac:spMk id="3" creationId="{8791C2C7-81B4-80D2-4344-08A08955B434}"/>
          </ac:spMkLst>
        </pc:spChg>
        <pc:spChg chg="add mod ord">
          <ac:chgData name="Maria Hess-Wargbaner" userId="e2d3e8a9-af92-45f3-9168-0cf674309a97" providerId="ADAL" clId="{DDE43A11-6581-4160-9086-CA4A1C0000A0}" dt="2025-01-09T17:36:30.686" v="283" actId="166"/>
          <ac:spMkLst>
            <pc:docMk/>
            <pc:sldMk cId="3065641189" sldId="6321"/>
            <ac:spMk id="7" creationId="{972DD8C6-7D79-7554-C01E-148158F63663}"/>
          </ac:spMkLst>
        </pc:spChg>
        <pc:picChg chg="del">
          <ac:chgData name="Maria Hess-Wargbaner" userId="e2d3e8a9-af92-45f3-9168-0cf674309a97" providerId="ADAL" clId="{DDE43A11-6581-4160-9086-CA4A1C0000A0}" dt="2025-01-09T17:35:58.294" v="279" actId="478"/>
          <ac:picMkLst>
            <pc:docMk/>
            <pc:sldMk cId="3065641189" sldId="6321"/>
            <ac:picMk id="6" creationId="{7F6ADF8E-0592-6F91-B9CE-90E606CFB053}"/>
          </ac:picMkLst>
        </pc:picChg>
        <pc:picChg chg="add mod">
          <ac:chgData name="Maria Hess-Wargbaner" userId="e2d3e8a9-af92-45f3-9168-0cf674309a97" providerId="ADAL" clId="{DDE43A11-6581-4160-9086-CA4A1C0000A0}" dt="2025-01-09T17:36:20.681" v="282"/>
          <ac:picMkLst>
            <pc:docMk/>
            <pc:sldMk cId="3065641189" sldId="6321"/>
            <ac:picMk id="8" creationId="{E7DB385C-86B9-118F-022D-E244A7C04461}"/>
          </ac:picMkLst>
        </pc:picChg>
      </pc:sldChg>
      <pc:sldChg chg="addSp modSp mod modAnim modNotesTx">
        <pc:chgData name="Maria Hess-Wargbaner" userId="e2d3e8a9-af92-45f3-9168-0cf674309a97" providerId="ADAL" clId="{DDE43A11-6581-4160-9086-CA4A1C0000A0}" dt="2025-01-10T11:48:13.048" v="889"/>
        <pc:sldMkLst>
          <pc:docMk/>
          <pc:sldMk cId="2268985894" sldId="6322"/>
        </pc:sldMkLst>
        <pc:spChg chg="mod">
          <ac:chgData name="Maria Hess-Wargbaner" userId="e2d3e8a9-af92-45f3-9168-0cf674309a97" providerId="ADAL" clId="{DDE43A11-6581-4160-9086-CA4A1C0000A0}" dt="2025-01-09T17:53:26.017" v="757" actId="403"/>
          <ac:spMkLst>
            <pc:docMk/>
            <pc:sldMk cId="2268985894" sldId="6322"/>
            <ac:spMk id="2" creationId="{BB5E896D-28A3-6182-3D0A-D65C7182F365}"/>
          </ac:spMkLst>
        </pc:spChg>
        <pc:spChg chg="mod">
          <ac:chgData name="Maria Hess-Wargbaner" userId="e2d3e8a9-af92-45f3-9168-0cf674309a97" providerId="ADAL" clId="{DDE43A11-6581-4160-9086-CA4A1C0000A0}" dt="2025-01-09T17:54:37.602" v="761" actId="20577"/>
          <ac:spMkLst>
            <pc:docMk/>
            <pc:sldMk cId="2268985894" sldId="6322"/>
            <ac:spMk id="3" creationId="{8791C2C7-81B4-80D2-4344-08A08955B434}"/>
          </ac:spMkLst>
        </pc:spChg>
        <pc:picChg chg="add mod">
          <ac:chgData name="Maria Hess-Wargbaner" userId="e2d3e8a9-af92-45f3-9168-0cf674309a97" providerId="ADAL" clId="{DDE43A11-6581-4160-9086-CA4A1C0000A0}" dt="2025-01-09T17:58:01.062" v="766"/>
          <ac:picMkLst>
            <pc:docMk/>
            <pc:sldMk cId="2268985894" sldId="6322"/>
            <ac:picMk id="6" creationId="{02C17536-D004-150D-52DB-89E8E07453C9}"/>
          </ac:picMkLst>
        </pc:picChg>
        <pc:picChg chg="add mod modCrop">
          <ac:chgData name="Maria Hess-Wargbaner" userId="e2d3e8a9-af92-45f3-9168-0cf674309a97" providerId="ADAL" clId="{DDE43A11-6581-4160-9086-CA4A1C0000A0}" dt="2025-01-09T17:59:52.360" v="792" actId="1076"/>
          <ac:picMkLst>
            <pc:docMk/>
            <pc:sldMk cId="2268985894" sldId="6322"/>
            <ac:picMk id="8" creationId="{30CE4A3C-10CE-15E0-3AE6-84A5FD215074}"/>
          </ac:picMkLst>
        </pc:picChg>
      </pc:sldChg>
      <pc:sldChg chg="addSp delSp modSp mod modNotesTx">
        <pc:chgData name="Maria Hess-Wargbaner" userId="e2d3e8a9-af92-45f3-9168-0cf674309a97" providerId="ADAL" clId="{DDE43A11-6581-4160-9086-CA4A1C0000A0}" dt="2025-01-09T18:16:36.387" v="833" actId="20577"/>
        <pc:sldMkLst>
          <pc:docMk/>
          <pc:sldMk cId="711325561" sldId="6323"/>
        </pc:sldMkLst>
        <pc:spChg chg="mod">
          <ac:chgData name="Maria Hess-Wargbaner" userId="e2d3e8a9-af92-45f3-9168-0cf674309a97" providerId="ADAL" clId="{DDE43A11-6581-4160-9086-CA4A1C0000A0}" dt="2025-01-09T18:12:55.213" v="814" actId="403"/>
          <ac:spMkLst>
            <pc:docMk/>
            <pc:sldMk cId="711325561" sldId="6323"/>
            <ac:spMk id="2" creationId="{BB5E896D-28A3-6182-3D0A-D65C7182F365}"/>
          </ac:spMkLst>
        </pc:spChg>
        <pc:spChg chg="del">
          <ac:chgData name="Maria Hess-Wargbaner" userId="e2d3e8a9-af92-45f3-9168-0cf674309a97" providerId="ADAL" clId="{DDE43A11-6581-4160-9086-CA4A1C0000A0}" dt="2025-01-09T18:13:06.991" v="815"/>
          <ac:spMkLst>
            <pc:docMk/>
            <pc:sldMk cId="711325561" sldId="6323"/>
            <ac:spMk id="3" creationId="{8791C2C7-81B4-80D2-4344-08A08955B434}"/>
          </ac:spMkLst>
        </pc:spChg>
        <pc:spChg chg="add mod ord">
          <ac:chgData name="Maria Hess-Wargbaner" userId="e2d3e8a9-af92-45f3-9168-0cf674309a97" providerId="ADAL" clId="{DDE43A11-6581-4160-9086-CA4A1C0000A0}" dt="2025-01-09T18:15:36.383" v="828" actId="1076"/>
          <ac:spMkLst>
            <pc:docMk/>
            <pc:sldMk cId="711325561" sldId="6323"/>
            <ac:spMk id="7" creationId="{E7966225-C4DC-C9D9-2BD8-382DAC32EDB5}"/>
          </ac:spMkLst>
        </pc:spChg>
        <pc:picChg chg="add mod">
          <ac:chgData name="Maria Hess-Wargbaner" userId="e2d3e8a9-af92-45f3-9168-0cf674309a97" providerId="ADAL" clId="{DDE43A11-6581-4160-9086-CA4A1C0000A0}" dt="2025-01-09T18:14:10.614" v="821" actId="1076"/>
          <ac:picMkLst>
            <pc:docMk/>
            <pc:sldMk cId="711325561" sldId="6323"/>
            <ac:picMk id="6" creationId="{ADE6EF28-2DD5-0F34-98F7-079D23A80F41}"/>
          </ac:picMkLst>
        </pc:picChg>
      </pc:sldChg>
      <pc:sldChg chg="modSp mod modAnim modNotesTx">
        <pc:chgData name="Maria Hess-Wargbaner" userId="e2d3e8a9-af92-45f3-9168-0cf674309a97" providerId="ADAL" clId="{DDE43A11-6581-4160-9086-CA4A1C0000A0}" dt="2025-01-10T12:58:14.102" v="1989" actId="2711"/>
        <pc:sldMkLst>
          <pc:docMk/>
          <pc:sldMk cId="4185012508" sldId="6324"/>
        </pc:sldMkLst>
        <pc:spChg chg="mod">
          <ac:chgData name="Maria Hess-Wargbaner" userId="e2d3e8a9-af92-45f3-9168-0cf674309a97" providerId="ADAL" clId="{DDE43A11-6581-4160-9086-CA4A1C0000A0}" dt="2025-01-10T11:50:12.366" v="894" actId="255"/>
          <ac:spMkLst>
            <pc:docMk/>
            <pc:sldMk cId="4185012508" sldId="6324"/>
            <ac:spMk id="2" creationId="{BB5E896D-28A3-6182-3D0A-D65C7182F365}"/>
          </ac:spMkLst>
        </pc:spChg>
        <pc:spChg chg="mod">
          <ac:chgData name="Maria Hess-Wargbaner" userId="e2d3e8a9-af92-45f3-9168-0cf674309a97" providerId="ADAL" clId="{DDE43A11-6581-4160-9086-CA4A1C0000A0}" dt="2025-01-10T12:05:21.614" v="1249" actId="1076"/>
          <ac:spMkLst>
            <pc:docMk/>
            <pc:sldMk cId="4185012508" sldId="6324"/>
            <ac:spMk id="3" creationId="{8791C2C7-81B4-80D2-4344-08A08955B434}"/>
          </ac:spMkLst>
        </pc:spChg>
      </pc:sldChg>
      <pc:sldChg chg="modSp mod modAnim modNotesTx">
        <pc:chgData name="Maria Hess-Wargbaner" userId="e2d3e8a9-af92-45f3-9168-0cf674309a97" providerId="ADAL" clId="{DDE43A11-6581-4160-9086-CA4A1C0000A0}" dt="2025-01-10T12:59:06.025" v="1990" actId="2711"/>
        <pc:sldMkLst>
          <pc:docMk/>
          <pc:sldMk cId="599126941" sldId="6325"/>
        </pc:sldMkLst>
        <pc:spChg chg="mod">
          <ac:chgData name="Maria Hess-Wargbaner" userId="e2d3e8a9-af92-45f3-9168-0cf674309a97" providerId="ADAL" clId="{DDE43A11-6581-4160-9086-CA4A1C0000A0}" dt="2025-01-10T12:06:18.635" v="1259" actId="20577"/>
          <ac:spMkLst>
            <pc:docMk/>
            <pc:sldMk cId="599126941" sldId="6325"/>
            <ac:spMk id="2" creationId="{BB5E896D-28A3-6182-3D0A-D65C7182F365}"/>
          </ac:spMkLst>
        </pc:spChg>
        <pc:spChg chg="mod">
          <ac:chgData name="Maria Hess-Wargbaner" userId="e2d3e8a9-af92-45f3-9168-0cf674309a97" providerId="ADAL" clId="{DDE43A11-6581-4160-9086-CA4A1C0000A0}" dt="2025-01-10T12:09:30.984" v="1449" actId="20577"/>
          <ac:spMkLst>
            <pc:docMk/>
            <pc:sldMk cId="599126941" sldId="6325"/>
            <ac:spMk id="3" creationId="{8791C2C7-81B4-80D2-4344-08A08955B434}"/>
          </ac:spMkLst>
        </pc:spChg>
      </pc:sldChg>
      <pc:sldChg chg="addSp delSp modSp add del mod setBg modClrScheme chgLayout">
        <pc:chgData name="Maria Hess-Wargbaner" userId="e2d3e8a9-af92-45f3-9168-0cf674309a97" providerId="ADAL" clId="{DDE43A11-6581-4160-9086-CA4A1C0000A0}" dt="2025-01-10T12:37:54.187" v="1726" actId="47"/>
        <pc:sldMkLst>
          <pc:docMk/>
          <pc:sldMk cId="45455366" sldId="6326"/>
        </pc:sldMkLst>
        <pc:spChg chg="mod">
          <ac:chgData name="Maria Hess-Wargbaner" userId="e2d3e8a9-af92-45f3-9168-0cf674309a97" providerId="ADAL" clId="{DDE43A11-6581-4160-9086-CA4A1C0000A0}" dt="2025-01-10T12:32:22.190" v="1556" actId="1076"/>
          <ac:spMkLst>
            <pc:docMk/>
            <pc:sldMk cId="45455366" sldId="6326"/>
            <ac:spMk id="3" creationId="{8DFCD1DC-8BCA-4E52-AA4D-DA6E405E439E}"/>
          </ac:spMkLst>
        </pc:spChg>
        <pc:spChg chg="add del mod">
          <ac:chgData name="Maria Hess-Wargbaner" userId="e2d3e8a9-af92-45f3-9168-0cf674309a97" providerId="ADAL" clId="{DDE43A11-6581-4160-9086-CA4A1C0000A0}" dt="2025-01-10T12:23:47.283" v="1457" actId="26606"/>
          <ac:spMkLst>
            <pc:docMk/>
            <pc:sldMk cId="45455366" sldId="6326"/>
            <ac:spMk id="10" creationId="{AA7EE5EA-CC65-FF36-54B0-07004C862B7D}"/>
          </ac:spMkLst>
        </pc:spChg>
        <pc:graphicFrameChg chg="del">
          <ac:chgData name="Maria Hess-Wargbaner" userId="e2d3e8a9-af92-45f3-9168-0cf674309a97" providerId="ADAL" clId="{DDE43A11-6581-4160-9086-CA4A1C0000A0}" dt="2025-01-10T12:12:40.661" v="1454" actId="478"/>
          <ac:graphicFrameMkLst>
            <pc:docMk/>
            <pc:sldMk cId="45455366" sldId="6326"/>
            <ac:graphicFrameMk id="2" creationId="{00000000-0000-0000-0000-000000000000}"/>
          </ac:graphicFrameMkLst>
        </pc:graphicFrameChg>
        <pc:picChg chg="add mod">
          <ac:chgData name="Maria Hess-Wargbaner" userId="e2d3e8a9-af92-45f3-9168-0cf674309a97" providerId="ADAL" clId="{DDE43A11-6581-4160-9086-CA4A1C0000A0}" dt="2025-01-10T12:23:59.995" v="1458" actId="1076"/>
          <ac:picMkLst>
            <pc:docMk/>
            <pc:sldMk cId="45455366" sldId="6326"/>
            <ac:picMk id="5" creationId="{DF92C00B-7BA4-34E3-252F-83A5A3C8A73A}"/>
          </ac:picMkLst>
        </pc:picChg>
      </pc:sldChg>
      <pc:sldChg chg="addSp modSp mod modNotesTx">
        <pc:chgData name="Maria Hess-Wargbaner" userId="e2d3e8a9-af92-45f3-9168-0cf674309a97" providerId="ADAL" clId="{DDE43A11-6581-4160-9086-CA4A1C0000A0}" dt="2025-01-10T12:59:49.781" v="1993" actId="404"/>
        <pc:sldMkLst>
          <pc:docMk/>
          <pc:sldMk cId="84421253" sldId="6382"/>
        </pc:sldMkLst>
        <pc:spChg chg="add mod">
          <ac:chgData name="Maria Hess-Wargbaner" userId="e2d3e8a9-af92-45f3-9168-0cf674309a97" providerId="ADAL" clId="{DDE43A11-6581-4160-9086-CA4A1C0000A0}" dt="2025-01-10T12:34:13.912" v="1568" actId="20577"/>
          <ac:spMkLst>
            <pc:docMk/>
            <pc:sldMk cId="84421253" sldId="6382"/>
            <ac:spMk id="3" creationId="{B6E55781-AA29-D755-C465-5AFA1A785656}"/>
          </ac:spMkLst>
        </pc:spChg>
        <pc:spChg chg="mod">
          <ac:chgData name="Maria Hess-Wargbaner" userId="e2d3e8a9-af92-45f3-9168-0cf674309a97" providerId="ADAL" clId="{DDE43A11-6581-4160-9086-CA4A1C0000A0}" dt="2025-01-10T12:27:38.856" v="1467" actId="1076"/>
          <ac:spMkLst>
            <pc:docMk/>
            <pc:sldMk cId="84421253" sldId="6382"/>
            <ac:spMk id="4" creationId="{7496300E-672B-CD80-6BE9-7CED442387D8}"/>
          </ac:spMkLst>
        </pc:spChg>
        <pc:picChg chg="add mod">
          <ac:chgData name="Maria Hess-Wargbaner" userId="e2d3e8a9-af92-45f3-9168-0cf674309a97" providerId="ADAL" clId="{DDE43A11-6581-4160-9086-CA4A1C0000A0}" dt="2025-01-10T12:25:35.412" v="1462" actId="1076"/>
          <ac:picMkLst>
            <pc:docMk/>
            <pc:sldMk cId="84421253" sldId="6382"/>
            <ac:picMk id="2" creationId="{804E851C-4F72-D773-2B57-F697171911DA}"/>
          </ac:picMkLst>
        </pc:picChg>
      </pc:sldChg>
      <pc:sldChg chg="addSp delSp modSp add mod modNotesTx">
        <pc:chgData name="Maria Hess-Wargbaner" userId="e2d3e8a9-af92-45f3-9168-0cf674309a97" providerId="ADAL" clId="{DDE43A11-6581-4160-9086-CA4A1C0000A0}" dt="2025-01-10T13:00:17.773" v="1994" actId="2711"/>
        <pc:sldMkLst>
          <pc:docMk/>
          <pc:sldMk cId="1719700386" sldId="6383"/>
        </pc:sldMkLst>
        <pc:spChg chg="del mod">
          <ac:chgData name="Maria Hess-Wargbaner" userId="e2d3e8a9-af92-45f3-9168-0cf674309a97" providerId="ADAL" clId="{DDE43A11-6581-4160-9086-CA4A1C0000A0}" dt="2025-01-10T12:41:30.108" v="1740"/>
          <ac:spMkLst>
            <pc:docMk/>
            <pc:sldMk cId="1719700386" sldId="6383"/>
            <ac:spMk id="3" creationId="{B6E55781-AA29-D755-C465-5AFA1A785656}"/>
          </ac:spMkLst>
        </pc:spChg>
        <pc:spChg chg="add mod">
          <ac:chgData name="Maria Hess-Wargbaner" userId="e2d3e8a9-af92-45f3-9168-0cf674309a97" providerId="ADAL" clId="{DDE43A11-6581-4160-9086-CA4A1C0000A0}" dt="2025-01-10T12:42:11.768" v="1745" actId="207"/>
          <ac:spMkLst>
            <pc:docMk/>
            <pc:sldMk cId="1719700386" sldId="6383"/>
            <ac:spMk id="8" creationId="{7A64C30E-1FDB-B11A-C8EE-6055797966C1}"/>
          </ac:spMkLst>
        </pc:spChg>
        <pc:picChg chg="del">
          <ac:chgData name="Maria Hess-Wargbaner" userId="e2d3e8a9-af92-45f3-9168-0cf674309a97" providerId="ADAL" clId="{DDE43A11-6581-4160-9086-CA4A1C0000A0}" dt="2025-01-10T12:40:25.745" v="1728" actId="478"/>
          <ac:picMkLst>
            <pc:docMk/>
            <pc:sldMk cId="1719700386" sldId="6383"/>
            <ac:picMk id="2" creationId="{804E851C-4F72-D773-2B57-F697171911DA}"/>
          </ac:picMkLst>
        </pc:picChg>
        <pc:picChg chg="add mod">
          <ac:chgData name="Maria Hess-Wargbaner" userId="e2d3e8a9-af92-45f3-9168-0cf674309a97" providerId="ADAL" clId="{DDE43A11-6581-4160-9086-CA4A1C0000A0}" dt="2025-01-10T12:41:10.090" v="1737" actId="1076"/>
          <ac:picMkLst>
            <pc:docMk/>
            <pc:sldMk cId="1719700386" sldId="6383"/>
            <ac:picMk id="7" creationId="{3628B7F8-BFA6-F50B-400C-448A47F273EB}"/>
          </ac:picMkLst>
        </pc:picChg>
      </pc:sldChg>
      <pc:sldChg chg="addSp modSp mod modNotesTx">
        <pc:chgData name="Maria Hess-Wargbaner" userId="e2d3e8a9-af92-45f3-9168-0cf674309a97" providerId="ADAL" clId="{DDE43A11-6581-4160-9086-CA4A1C0000A0}" dt="2025-01-10T13:00:30.661" v="1995" actId="2711"/>
        <pc:sldMkLst>
          <pc:docMk/>
          <pc:sldMk cId="158334206" sldId="6384"/>
        </pc:sldMkLst>
        <pc:spChg chg="mod">
          <ac:chgData name="Maria Hess-Wargbaner" userId="e2d3e8a9-af92-45f3-9168-0cf674309a97" providerId="ADAL" clId="{DDE43A11-6581-4160-9086-CA4A1C0000A0}" dt="2025-01-10T12:44:39.385" v="1874" actId="113"/>
          <ac:spMkLst>
            <pc:docMk/>
            <pc:sldMk cId="158334206" sldId="6384"/>
            <ac:spMk id="2" creationId="{BB5E896D-28A3-6182-3D0A-D65C7182F365}"/>
          </ac:spMkLst>
        </pc:spChg>
        <pc:spChg chg="mod">
          <ac:chgData name="Maria Hess-Wargbaner" userId="e2d3e8a9-af92-45f3-9168-0cf674309a97" providerId="ADAL" clId="{DDE43A11-6581-4160-9086-CA4A1C0000A0}" dt="2025-01-10T12:49:56.095" v="1921" actId="20577"/>
          <ac:spMkLst>
            <pc:docMk/>
            <pc:sldMk cId="158334206" sldId="6384"/>
            <ac:spMk id="3" creationId="{8791C2C7-81B4-80D2-4344-08A08955B434}"/>
          </ac:spMkLst>
        </pc:spChg>
        <pc:picChg chg="add mod">
          <ac:chgData name="Maria Hess-Wargbaner" userId="e2d3e8a9-af92-45f3-9168-0cf674309a97" providerId="ADAL" clId="{DDE43A11-6581-4160-9086-CA4A1C0000A0}" dt="2025-01-10T12:50:08.575" v="1925" actId="14100"/>
          <ac:picMkLst>
            <pc:docMk/>
            <pc:sldMk cId="158334206" sldId="6384"/>
            <ac:picMk id="6" creationId="{88784790-C50D-53A5-3E62-873EF868C4A9}"/>
          </ac:picMkLst>
        </pc:picChg>
      </pc:sldChg>
      <pc:sldMasterChg chg="del delSldLayout">
        <pc:chgData name="Maria Hess-Wargbaner" userId="e2d3e8a9-af92-45f3-9168-0cf674309a97" providerId="ADAL" clId="{DDE43A11-6581-4160-9086-CA4A1C0000A0}" dt="2025-01-10T11:52:34.215" v="910" actId="47"/>
        <pc:sldMasterMkLst>
          <pc:docMk/>
          <pc:sldMasterMk cId="3092125317" sldId="2147483697"/>
        </pc:sldMasterMkLst>
        <pc:sldLayoutChg chg="del">
          <pc:chgData name="Maria Hess-Wargbaner" userId="e2d3e8a9-af92-45f3-9168-0cf674309a97" providerId="ADAL" clId="{DDE43A11-6581-4160-9086-CA4A1C0000A0}" dt="2025-01-10T11:52:34.215" v="910" actId="47"/>
          <pc:sldLayoutMkLst>
            <pc:docMk/>
            <pc:sldMasterMk cId="3092125317" sldId="2147483697"/>
            <pc:sldLayoutMk cId="1001866007" sldId="2147483698"/>
          </pc:sldLayoutMkLst>
        </pc:sldLayoutChg>
        <pc:sldLayoutChg chg="del">
          <pc:chgData name="Maria Hess-Wargbaner" userId="e2d3e8a9-af92-45f3-9168-0cf674309a97" providerId="ADAL" clId="{DDE43A11-6581-4160-9086-CA4A1C0000A0}" dt="2025-01-10T11:52:34.215" v="910" actId="47"/>
          <pc:sldLayoutMkLst>
            <pc:docMk/>
            <pc:sldMasterMk cId="3092125317" sldId="2147483697"/>
            <pc:sldLayoutMk cId="2233367315" sldId="2147483699"/>
          </pc:sldLayoutMkLst>
        </pc:sldLayoutChg>
        <pc:sldLayoutChg chg="del">
          <pc:chgData name="Maria Hess-Wargbaner" userId="e2d3e8a9-af92-45f3-9168-0cf674309a97" providerId="ADAL" clId="{DDE43A11-6581-4160-9086-CA4A1C0000A0}" dt="2025-01-10T11:52:34.215" v="910" actId="47"/>
          <pc:sldLayoutMkLst>
            <pc:docMk/>
            <pc:sldMasterMk cId="3092125317" sldId="2147483697"/>
            <pc:sldLayoutMk cId="3075563498" sldId="2147483700"/>
          </pc:sldLayoutMkLst>
        </pc:sldLayoutChg>
        <pc:sldLayoutChg chg="del">
          <pc:chgData name="Maria Hess-Wargbaner" userId="e2d3e8a9-af92-45f3-9168-0cf674309a97" providerId="ADAL" clId="{DDE43A11-6581-4160-9086-CA4A1C0000A0}" dt="2025-01-10T11:52:34.215" v="910" actId="47"/>
          <pc:sldLayoutMkLst>
            <pc:docMk/>
            <pc:sldMasterMk cId="3092125317" sldId="2147483697"/>
            <pc:sldLayoutMk cId="465010490" sldId="2147483701"/>
          </pc:sldLayoutMkLst>
        </pc:sldLayoutChg>
        <pc:sldLayoutChg chg="del">
          <pc:chgData name="Maria Hess-Wargbaner" userId="e2d3e8a9-af92-45f3-9168-0cf674309a97" providerId="ADAL" clId="{DDE43A11-6581-4160-9086-CA4A1C0000A0}" dt="2025-01-10T11:52:34.215" v="910" actId="47"/>
          <pc:sldLayoutMkLst>
            <pc:docMk/>
            <pc:sldMasterMk cId="3092125317" sldId="2147483697"/>
            <pc:sldLayoutMk cId="3559019134" sldId="2147483702"/>
          </pc:sldLayoutMkLst>
        </pc:sldLayoutChg>
        <pc:sldLayoutChg chg="del">
          <pc:chgData name="Maria Hess-Wargbaner" userId="e2d3e8a9-af92-45f3-9168-0cf674309a97" providerId="ADAL" clId="{DDE43A11-6581-4160-9086-CA4A1C0000A0}" dt="2025-01-10T11:52:34.215" v="910" actId="47"/>
          <pc:sldLayoutMkLst>
            <pc:docMk/>
            <pc:sldMasterMk cId="3092125317" sldId="2147483697"/>
            <pc:sldLayoutMk cId="2969617553" sldId="2147483703"/>
          </pc:sldLayoutMkLst>
        </pc:sldLayoutChg>
        <pc:sldLayoutChg chg="del">
          <pc:chgData name="Maria Hess-Wargbaner" userId="e2d3e8a9-af92-45f3-9168-0cf674309a97" providerId="ADAL" clId="{DDE43A11-6581-4160-9086-CA4A1C0000A0}" dt="2025-01-10T11:52:34.215" v="910" actId="47"/>
          <pc:sldLayoutMkLst>
            <pc:docMk/>
            <pc:sldMasterMk cId="3092125317" sldId="2147483697"/>
            <pc:sldLayoutMk cId="1905548228" sldId="2147483704"/>
          </pc:sldLayoutMkLst>
        </pc:sldLayoutChg>
        <pc:sldLayoutChg chg="del">
          <pc:chgData name="Maria Hess-Wargbaner" userId="e2d3e8a9-af92-45f3-9168-0cf674309a97" providerId="ADAL" clId="{DDE43A11-6581-4160-9086-CA4A1C0000A0}" dt="2025-01-10T11:52:34.215" v="910" actId="47"/>
          <pc:sldLayoutMkLst>
            <pc:docMk/>
            <pc:sldMasterMk cId="3092125317" sldId="2147483697"/>
            <pc:sldLayoutMk cId="3440919378" sldId="2147483705"/>
          </pc:sldLayoutMkLst>
        </pc:sldLayoutChg>
        <pc:sldLayoutChg chg="del">
          <pc:chgData name="Maria Hess-Wargbaner" userId="e2d3e8a9-af92-45f3-9168-0cf674309a97" providerId="ADAL" clId="{DDE43A11-6581-4160-9086-CA4A1C0000A0}" dt="2025-01-10T11:52:34.215" v="910" actId="47"/>
          <pc:sldLayoutMkLst>
            <pc:docMk/>
            <pc:sldMasterMk cId="3092125317" sldId="2147483697"/>
            <pc:sldLayoutMk cId="799274041" sldId="2147483706"/>
          </pc:sldLayoutMkLst>
        </pc:sldLayoutChg>
        <pc:sldLayoutChg chg="del">
          <pc:chgData name="Maria Hess-Wargbaner" userId="e2d3e8a9-af92-45f3-9168-0cf674309a97" providerId="ADAL" clId="{DDE43A11-6581-4160-9086-CA4A1C0000A0}" dt="2025-01-10T11:52:34.215" v="910" actId="47"/>
          <pc:sldLayoutMkLst>
            <pc:docMk/>
            <pc:sldMasterMk cId="3092125317" sldId="2147483697"/>
            <pc:sldLayoutMk cId="2549315701" sldId="2147483707"/>
          </pc:sldLayoutMkLst>
        </pc:sldLayoutChg>
        <pc:sldLayoutChg chg="del">
          <pc:chgData name="Maria Hess-Wargbaner" userId="e2d3e8a9-af92-45f3-9168-0cf674309a97" providerId="ADAL" clId="{DDE43A11-6581-4160-9086-CA4A1C0000A0}" dt="2025-01-10T11:52:34.215" v="910" actId="47"/>
          <pc:sldLayoutMkLst>
            <pc:docMk/>
            <pc:sldMasterMk cId="3092125317" sldId="2147483697"/>
            <pc:sldLayoutMk cId="308574464" sldId="2147483708"/>
          </pc:sldLayoutMkLst>
        </pc:sldLayoutChg>
        <pc:sldLayoutChg chg="del">
          <pc:chgData name="Maria Hess-Wargbaner" userId="e2d3e8a9-af92-45f3-9168-0cf674309a97" providerId="ADAL" clId="{DDE43A11-6581-4160-9086-CA4A1C0000A0}" dt="2025-01-10T11:52:34.215" v="910" actId="47"/>
          <pc:sldLayoutMkLst>
            <pc:docMk/>
            <pc:sldMasterMk cId="3092125317" sldId="2147483697"/>
            <pc:sldLayoutMk cId="1538810520" sldId="2147483709"/>
          </pc:sldLayoutMkLst>
        </pc:sldLayoutChg>
        <pc:sldLayoutChg chg="del">
          <pc:chgData name="Maria Hess-Wargbaner" userId="e2d3e8a9-af92-45f3-9168-0cf674309a97" providerId="ADAL" clId="{DDE43A11-6581-4160-9086-CA4A1C0000A0}" dt="2025-01-10T11:52:34.215" v="910" actId="47"/>
          <pc:sldLayoutMkLst>
            <pc:docMk/>
            <pc:sldMasterMk cId="3092125317" sldId="2147483697"/>
            <pc:sldLayoutMk cId="2273319399" sldId="2147483710"/>
          </pc:sldLayoutMkLst>
        </pc:sldLayoutChg>
        <pc:sldLayoutChg chg="del">
          <pc:chgData name="Maria Hess-Wargbaner" userId="e2d3e8a9-af92-45f3-9168-0cf674309a97" providerId="ADAL" clId="{DDE43A11-6581-4160-9086-CA4A1C0000A0}" dt="2025-01-10T11:52:34.215" v="910" actId="47"/>
          <pc:sldLayoutMkLst>
            <pc:docMk/>
            <pc:sldMasterMk cId="3092125317" sldId="2147483697"/>
            <pc:sldLayoutMk cId="198293922" sldId="2147483711"/>
          </pc:sldLayoutMkLst>
        </pc:sldLayoutChg>
        <pc:sldLayoutChg chg="del">
          <pc:chgData name="Maria Hess-Wargbaner" userId="e2d3e8a9-af92-45f3-9168-0cf674309a97" providerId="ADAL" clId="{DDE43A11-6581-4160-9086-CA4A1C0000A0}" dt="2025-01-10T11:52:34.215" v="910" actId="47"/>
          <pc:sldLayoutMkLst>
            <pc:docMk/>
            <pc:sldMasterMk cId="3092125317" sldId="2147483697"/>
            <pc:sldLayoutMk cId="3894842493" sldId="2147483712"/>
          </pc:sldLayoutMkLst>
        </pc:sldLayoutChg>
        <pc:sldLayoutChg chg="del">
          <pc:chgData name="Maria Hess-Wargbaner" userId="e2d3e8a9-af92-45f3-9168-0cf674309a97" providerId="ADAL" clId="{DDE43A11-6581-4160-9086-CA4A1C0000A0}" dt="2025-01-10T11:52:34.215" v="910" actId="47"/>
          <pc:sldLayoutMkLst>
            <pc:docMk/>
            <pc:sldMasterMk cId="3092125317" sldId="2147483697"/>
            <pc:sldLayoutMk cId="1422502328" sldId="2147483713"/>
          </pc:sldLayoutMkLst>
        </pc:sldLayoutChg>
      </pc:sldMasterChg>
      <pc:sldMasterChg chg="del delSldLayout">
        <pc:chgData name="Maria Hess-Wargbaner" userId="e2d3e8a9-af92-45f3-9168-0cf674309a97" providerId="ADAL" clId="{DDE43A11-6581-4160-9086-CA4A1C0000A0}" dt="2025-01-10T12:51:02.184" v="1927" actId="700"/>
        <pc:sldMasterMkLst>
          <pc:docMk/>
          <pc:sldMasterMk cId="773239515" sldId="2147483714"/>
        </pc:sldMasterMkLst>
        <pc:sldLayoutChg chg="del">
          <pc:chgData name="Maria Hess-Wargbaner" userId="e2d3e8a9-af92-45f3-9168-0cf674309a97" providerId="ADAL" clId="{DDE43A11-6581-4160-9086-CA4A1C0000A0}" dt="2025-01-10T12:51:02.184" v="1927" actId="700"/>
          <pc:sldLayoutMkLst>
            <pc:docMk/>
            <pc:sldMasterMk cId="773239515" sldId="2147483714"/>
            <pc:sldLayoutMk cId="2716613954" sldId="2147483715"/>
          </pc:sldLayoutMkLst>
        </pc:sldLayoutChg>
        <pc:sldLayoutChg chg="del">
          <pc:chgData name="Maria Hess-Wargbaner" userId="e2d3e8a9-af92-45f3-9168-0cf674309a97" providerId="ADAL" clId="{DDE43A11-6581-4160-9086-CA4A1C0000A0}" dt="2025-01-10T12:51:02.184" v="1927" actId="700"/>
          <pc:sldLayoutMkLst>
            <pc:docMk/>
            <pc:sldMasterMk cId="773239515" sldId="2147483714"/>
            <pc:sldLayoutMk cId="2428815095" sldId="2147483716"/>
          </pc:sldLayoutMkLst>
        </pc:sldLayoutChg>
        <pc:sldLayoutChg chg="del">
          <pc:chgData name="Maria Hess-Wargbaner" userId="e2d3e8a9-af92-45f3-9168-0cf674309a97" providerId="ADAL" clId="{DDE43A11-6581-4160-9086-CA4A1C0000A0}" dt="2025-01-10T12:51:02.184" v="1927" actId="700"/>
          <pc:sldLayoutMkLst>
            <pc:docMk/>
            <pc:sldMasterMk cId="773239515" sldId="2147483714"/>
            <pc:sldLayoutMk cId="40557521" sldId="2147483717"/>
          </pc:sldLayoutMkLst>
        </pc:sldLayoutChg>
        <pc:sldLayoutChg chg="del">
          <pc:chgData name="Maria Hess-Wargbaner" userId="e2d3e8a9-af92-45f3-9168-0cf674309a97" providerId="ADAL" clId="{DDE43A11-6581-4160-9086-CA4A1C0000A0}" dt="2025-01-10T12:51:02.184" v="1927" actId="700"/>
          <pc:sldLayoutMkLst>
            <pc:docMk/>
            <pc:sldMasterMk cId="773239515" sldId="2147483714"/>
            <pc:sldLayoutMk cId="2516548727" sldId="2147483718"/>
          </pc:sldLayoutMkLst>
        </pc:sldLayoutChg>
        <pc:sldLayoutChg chg="del">
          <pc:chgData name="Maria Hess-Wargbaner" userId="e2d3e8a9-af92-45f3-9168-0cf674309a97" providerId="ADAL" clId="{DDE43A11-6581-4160-9086-CA4A1C0000A0}" dt="2025-01-10T12:51:02.184" v="1927" actId="700"/>
          <pc:sldLayoutMkLst>
            <pc:docMk/>
            <pc:sldMasterMk cId="773239515" sldId="2147483714"/>
            <pc:sldLayoutMk cId="3456277107" sldId="2147483719"/>
          </pc:sldLayoutMkLst>
        </pc:sldLayoutChg>
        <pc:sldLayoutChg chg="del">
          <pc:chgData name="Maria Hess-Wargbaner" userId="e2d3e8a9-af92-45f3-9168-0cf674309a97" providerId="ADAL" clId="{DDE43A11-6581-4160-9086-CA4A1C0000A0}" dt="2025-01-10T12:51:02.184" v="1927" actId="700"/>
          <pc:sldLayoutMkLst>
            <pc:docMk/>
            <pc:sldMasterMk cId="773239515" sldId="2147483714"/>
            <pc:sldLayoutMk cId="1391654144" sldId="2147483720"/>
          </pc:sldLayoutMkLst>
        </pc:sldLayoutChg>
        <pc:sldLayoutChg chg="del">
          <pc:chgData name="Maria Hess-Wargbaner" userId="e2d3e8a9-af92-45f3-9168-0cf674309a97" providerId="ADAL" clId="{DDE43A11-6581-4160-9086-CA4A1C0000A0}" dt="2025-01-10T12:51:02.184" v="1927" actId="700"/>
          <pc:sldLayoutMkLst>
            <pc:docMk/>
            <pc:sldMasterMk cId="773239515" sldId="2147483714"/>
            <pc:sldLayoutMk cId="3854643580" sldId="2147483721"/>
          </pc:sldLayoutMkLst>
        </pc:sldLayoutChg>
        <pc:sldLayoutChg chg="del">
          <pc:chgData name="Maria Hess-Wargbaner" userId="e2d3e8a9-af92-45f3-9168-0cf674309a97" providerId="ADAL" clId="{DDE43A11-6581-4160-9086-CA4A1C0000A0}" dt="2025-01-10T12:51:02.184" v="1927" actId="700"/>
          <pc:sldLayoutMkLst>
            <pc:docMk/>
            <pc:sldMasterMk cId="773239515" sldId="2147483714"/>
            <pc:sldLayoutMk cId="3923252608" sldId="2147483722"/>
          </pc:sldLayoutMkLst>
        </pc:sldLayoutChg>
        <pc:sldLayoutChg chg="del">
          <pc:chgData name="Maria Hess-Wargbaner" userId="e2d3e8a9-af92-45f3-9168-0cf674309a97" providerId="ADAL" clId="{DDE43A11-6581-4160-9086-CA4A1C0000A0}" dt="2025-01-10T12:51:02.184" v="1927" actId="700"/>
          <pc:sldLayoutMkLst>
            <pc:docMk/>
            <pc:sldMasterMk cId="773239515" sldId="2147483714"/>
            <pc:sldLayoutMk cId="176508643" sldId="2147483723"/>
          </pc:sldLayoutMkLst>
        </pc:sldLayoutChg>
        <pc:sldLayoutChg chg="del">
          <pc:chgData name="Maria Hess-Wargbaner" userId="e2d3e8a9-af92-45f3-9168-0cf674309a97" providerId="ADAL" clId="{DDE43A11-6581-4160-9086-CA4A1C0000A0}" dt="2025-01-10T12:51:02.184" v="1927" actId="700"/>
          <pc:sldLayoutMkLst>
            <pc:docMk/>
            <pc:sldMasterMk cId="773239515" sldId="2147483714"/>
            <pc:sldLayoutMk cId="2435836038" sldId="2147483724"/>
          </pc:sldLayoutMkLst>
        </pc:sldLayoutChg>
        <pc:sldLayoutChg chg="del">
          <pc:chgData name="Maria Hess-Wargbaner" userId="e2d3e8a9-af92-45f3-9168-0cf674309a97" providerId="ADAL" clId="{DDE43A11-6581-4160-9086-CA4A1C0000A0}" dt="2025-01-10T12:51:02.184" v="1927" actId="700"/>
          <pc:sldLayoutMkLst>
            <pc:docMk/>
            <pc:sldMasterMk cId="773239515" sldId="2147483714"/>
            <pc:sldLayoutMk cId="1388880019" sldId="2147483725"/>
          </pc:sldLayoutMkLst>
        </pc:sldLayoutChg>
        <pc:sldLayoutChg chg="del">
          <pc:chgData name="Maria Hess-Wargbaner" userId="e2d3e8a9-af92-45f3-9168-0cf674309a97" providerId="ADAL" clId="{DDE43A11-6581-4160-9086-CA4A1C0000A0}" dt="2025-01-10T12:51:02.184" v="1927" actId="700"/>
          <pc:sldLayoutMkLst>
            <pc:docMk/>
            <pc:sldMasterMk cId="773239515" sldId="2147483714"/>
            <pc:sldLayoutMk cId="198116868" sldId="2147483726"/>
          </pc:sldLayoutMkLst>
        </pc:sldLayoutChg>
        <pc:sldLayoutChg chg="del">
          <pc:chgData name="Maria Hess-Wargbaner" userId="e2d3e8a9-af92-45f3-9168-0cf674309a97" providerId="ADAL" clId="{DDE43A11-6581-4160-9086-CA4A1C0000A0}" dt="2025-01-10T12:51:02.184" v="1927" actId="700"/>
          <pc:sldLayoutMkLst>
            <pc:docMk/>
            <pc:sldMasterMk cId="773239515" sldId="2147483714"/>
            <pc:sldLayoutMk cId="1074771555" sldId="2147483727"/>
          </pc:sldLayoutMkLst>
        </pc:sldLayoutChg>
        <pc:sldLayoutChg chg="del">
          <pc:chgData name="Maria Hess-Wargbaner" userId="e2d3e8a9-af92-45f3-9168-0cf674309a97" providerId="ADAL" clId="{DDE43A11-6581-4160-9086-CA4A1C0000A0}" dt="2025-01-10T12:51:02.184" v="1927" actId="700"/>
          <pc:sldLayoutMkLst>
            <pc:docMk/>
            <pc:sldMasterMk cId="773239515" sldId="2147483714"/>
            <pc:sldLayoutMk cId="2624391784" sldId="2147483728"/>
          </pc:sldLayoutMkLst>
        </pc:sldLayoutChg>
      </pc:sldMasterChg>
    </pc:docChg>
  </pc:docChgLst>
  <pc:docChgLst>
    <pc:chgData name="Maria Hess-Wargbaner" userId="e2d3e8a9-af92-45f3-9168-0cf674309a97" providerId="ADAL" clId="{8A9DD6BC-5836-4BA1-A91E-71447DF748DC}"/>
    <pc:docChg chg="modSld">
      <pc:chgData name="Maria Hess-Wargbaner" userId="e2d3e8a9-af92-45f3-9168-0cf674309a97" providerId="ADAL" clId="{8A9DD6BC-5836-4BA1-A91E-71447DF748DC}" dt="2023-02-02T16:33:16.063" v="21" actId="20577"/>
      <pc:docMkLst>
        <pc:docMk/>
      </pc:docMkLst>
      <pc:sldChg chg="modNotesTx">
        <pc:chgData name="Maria Hess-Wargbaner" userId="e2d3e8a9-af92-45f3-9168-0cf674309a97" providerId="ADAL" clId="{8A9DD6BC-5836-4BA1-A91E-71447DF748DC}" dt="2023-02-02T16:29:01.766" v="18" actId="20577"/>
        <pc:sldMkLst>
          <pc:docMk/>
          <pc:sldMk cId="3042911945" sldId="267"/>
        </pc:sldMkLst>
      </pc:sldChg>
      <pc:sldChg chg="modNotesTx">
        <pc:chgData name="Maria Hess-Wargbaner" userId="e2d3e8a9-af92-45f3-9168-0cf674309a97" providerId="ADAL" clId="{8A9DD6BC-5836-4BA1-A91E-71447DF748DC}" dt="2023-02-02T16:33:16.063" v="21" actId="20577"/>
        <pc:sldMkLst>
          <pc:docMk/>
          <pc:sldMk cId="4101474717" sldId="2115"/>
        </pc:sldMkLst>
      </pc:sldChg>
    </pc:docChg>
  </pc:docChgLst>
  <pc:docChgLst>
    <pc:chgData name="Maria Hess-Wargbaner" userId="e2d3e8a9-af92-45f3-9168-0cf674309a97" providerId="ADAL" clId="{E8EF2F6E-630F-4217-B5D1-D39B4C256EF9}"/>
    <pc:docChg chg="undo custSel modSld">
      <pc:chgData name="Maria Hess-Wargbaner" userId="e2d3e8a9-af92-45f3-9168-0cf674309a97" providerId="ADAL" clId="{E8EF2F6E-630F-4217-B5D1-D39B4C256EF9}" dt="2023-03-18T18:43:54.156" v="92" actId="20577"/>
      <pc:docMkLst>
        <pc:docMk/>
      </pc:docMkLst>
      <pc:sldChg chg="modSp mod modNotesTx">
        <pc:chgData name="Maria Hess-Wargbaner" userId="e2d3e8a9-af92-45f3-9168-0cf674309a97" providerId="ADAL" clId="{E8EF2F6E-630F-4217-B5D1-D39B4C256EF9}" dt="2023-03-18T18:42:04.519" v="76" actId="20577"/>
        <pc:sldMkLst>
          <pc:docMk/>
          <pc:sldMk cId="3042911945" sldId="267"/>
        </pc:sldMkLst>
        <pc:spChg chg="mod">
          <ac:chgData name="Maria Hess-Wargbaner" userId="e2d3e8a9-af92-45f3-9168-0cf674309a97" providerId="ADAL" clId="{E8EF2F6E-630F-4217-B5D1-D39B4C256EF9}" dt="2023-03-18T18:41:49.498" v="70" actId="20577"/>
          <ac:spMkLst>
            <pc:docMk/>
            <pc:sldMk cId="3042911945" sldId="267"/>
            <ac:spMk id="3" creationId="{31C15488-611D-4D06-BF28-96D0DCB05743}"/>
          </ac:spMkLst>
        </pc:spChg>
      </pc:sldChg>
      <pc:sldChg chg="addSp delSp modSp mod">
        <pc:chgData name="Maria Hess-Wargbaner" userId="e2d3e8a9-af92-45f3-9168-0cf674309a97" providerId="ADAL" clId="{E8EF2F6E-630F-4217-B5D1-D39B4C256EF9}" dt="2023-03-18T18:43:54.156" v="92" actId="20577"/>
        <pc:sldMkLst>
          <pc:docMk/>
          <pc:sldMk cId="3554477687" sldId="1324"/>
        </pc:sldMkLst>
        <pc:spChg chg="mod">
          <ac:chgData name="Maria Hess-Wargbaner" userId="e2d3e8a9-af92-45f3-9168-0cf674309a97" providerId="ADAL" clId="{E8EF2F6E-630F-4217-B5D1-D39B4C256EF9}" dt="2023-03-18T18:43:42.959" v="84" actId="1076"/>
          <ac:spMkLst>
            <pc:docMk/>
            <pc:sldMk cId="3554477687" sldId="1324"/>
            <ac:spMk id="3" creationId="{AB4EFE17-0149-4E4C-A995-0035B54B988F}"/>
          </ac:spMkLst>
        </pc:spChg>
        <pc:spChg chg="mod">
          <ac:chgData name="Maria Hess-Wargbaner" userId="e2d3e8a9-af92-45f3-9168-0cf674309a97" providerId="ADAL" clId="{E8EF2F6E-630F-4217-B5D1-D39B4C256EF9}" dt="2023-03-18T18:43:54.156" v="92" actId="20577"/>
          <ac:spMkLst>
            <pc:docMk/>
            <pc:sldMk cId="3554477687" sldId="1324"/>
            <ac:spMk id="7" creationId="{3345581C-FA61-458B-9783-485F82B29AA1}"/>
          </ac:spMkLst>
        </pc:spChg>
        <pc:picChg chg="del">
          <ac:chgData name="Maria Hess-Wargbaner" userId="e2d3e8a9-af92-45f3-9168-0cf674309a97" providerId="ADAL" clId="{E8EF2F6E-630F-4217-B5D1-D39B4C256EF9}" dt="2023-03-18T18:42:33.807" v="77" actId="478"/>
          <ac:picMkLst>
            <pc:docMk/>
            <pc:sldMk cId="3554477687" sldId="1324"/>
            <ac:picMk id="5" creationId="{5F2C6B7E-6D7D-4EDF-A3DC-FB4B56532259}"/>
          </ac:picMkLst>
        </pc:picChg>
        <pc:picChg chg="add mod ord">
          <ac:chgData name="Maria Hess-Wargbaner" userId="e2d3e8a9-af92-45f3-9168-0cf674309a97" providerId="ADAL" clId="{E8EF2F6E-630F-4217-B5D1-D39B4C256EF9}" dt="2023-03-18T18:43:26.123" v="82" actId="167"/>
          <ac:picMkLst>
            <pc:docMk/>
            <pc:sldMk cId="3554477687" sldId="1324"/>
            <ac:picMk id="9" creationId="{A0CAA389-9849-FB6A-0C01-995979D0B818}"/>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05F783-864C-46A8-9FD5-5804296F21B2}"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endParaRPr lang="sv-SE"/>
        </a:p>
      </dgm:t>
    </dgm:pt>
    <dgm:pt modelId="{3B96CF6F-393E-4442-962D-3DA5527D5A9C}">
      <dgm:prSet phldrT="[Text]" custT="1"/>
      <dgm:spPr/>
      <dgm:t>
        <a:bodyPr/>
        <a:lstStyle/>
        <a:p>
          <a:r>
            <a:rPr lang="sv-SE" sz="2600" b="0" dirty="0">
              <a:latin typeface="Verdana" panose="020B0604030504040204" pitchFamily="34" charset="0"/>
              <a:ea typeface="Verdana" panose="020B0604030504040204" pitchFamily="34" charset="0"/>
            </a:rPr>
            <a:t>Samtidig demens</a:t>
          </a:r>
        </a:p>
      </dgm:t>
    </dgm:pt>
    <dgm:pt modelId="{343624BD-05A9-4834-91A7-252440258009}" type="parTrans" cxnId="{7779349C-0C64-4F81-BC8E-1D396D13EF31}">
      <dgm:prSet/>
      <dgm:spPr/>
      <dgm:t>
        <a:bodyPr/>
        <a:lstStyle/>
        <a:p>
          <a:endParaRPr lang="sv-SE"/>
        </a:p>
      </dgm:t>
    </dgm:pt>
    <dgm:pt modelId="{77E965F7-5D6D-4A1E-8689-E8CD55724223}" type="sibTrans" cxnId="{7779349C-0C64-4F81-BC8E-1D396D13EF31}">
      <dgm:prSet/>
      <dgm:spPr/>
      <dgm:t>
        <a:bodyPr/>
        <a:lstStyle/>
        <a:p>
          <a:endParaRPr lang="sv-SE"/>
        </a:p>
      </dgm:t>
    </dgm:pt>
    <dgm:pt modelId="{F5D30108-6C6B-4756-B0B4-7AF76C6BEA7A}">
      <dgm:prSet phldrT="[Text]" custT="1"/>
      <dgm:spPr/>
      <dgm:t>
        <a:bodyPr/>
        <a:lstStyle/>
        <a:p>
          <a:r>
            <a:rPr lang="sv-SE" sz="2400" dirty="0">
              <a:latin typeface="Verdana" panose="020B0604030504040204" pitchFamily="34" charset="0"/>
              <a:ea typeface="Verdana" panose="020B0604030504040204" pitchFamily="34" charset="0"/>
            </a:rPr>
            <a:t>Kissar oftare?</a:t>
          </a:r>
        </a:p>
      </dgm:t>
    </dgm:pt>
    <dgm:pt modelId="{D060647A-0617-47F8-870D-8B98038DD9CC}" type="parTrans" cxnId="{5264C717-D332-4E1B-BA9B-7392C6F6A26D}">
      <dgm:prSet/>
      <dgm:spPr/>
      <dgm:t>
        <a:bodyPr/>
        <a:lstStyle/>
        <a:p>
          <a:endParaRPr lang="sv-SE"/>
        </a:p>
      </dgm:t>
    </dgm:pt>
    <dgm:pt modelId="{D5FF931D-2689-4D3A-B298-34668F5FF3E7}" type="sibTrans" cxnId="{5264C717-D332-4E1B-BA9B-7392C6F6A26D}">
      <dgm:prSet/>
      <dgm:spPr/>
      <dgm:t>
        <a:bodyPr/>
        <a:lstStyle/>
        <a:p>
          <a:endParaRPr lang="sv-SE"/>
        </a:p>
      </dgm:t>
    </dgm:pt>
    <dgm:pt modelId="{8B12E162-1C41-4302-9EE0-EF17972C3DE6}">
      <dgm:prSet phldrT="[Text]" custT="1"/>
      <dgm:spPr/>
      <dgm:t>
        <a:bodyPr/>
        <a:lstStyle/>
        <a:p>
          <a:r>
            <a:rPr lang="sv-SE" sz="2400" dirty="0">
              <a:latin typeface="Verdana" panose="020B0604030504040204" pitchFamily="34" charset="0"/>
              <a:ea typeface="Verdana" panose="020B0604030504040204" pitchFamily="34" charset="0"/>
            </a:rPr>
            <a:t>Ojar sig vid miktion?</a:t>
          </a:r>
        </a:p>
      </dgm:t>
    </dgm:pt>
    <dgm:pt modelId="{DBF989AD-78F4-4459-91CC-8311D6BD42F3}" type="parTrans" cxnId="{364CA5B6-1D95-4FA5-92DE-AACA8E918D75}">
      <dgm:prSet/>
      <dgm:spPr/>
      <dgm:t>
        <a:bodyPr/>
        <a:lstStyle/>
        <a:p>
          <a:endParaRPr lang="sv-SE"/>
        </a:p>
      </dgm:t>
    </dgm:pt>
    <dgm:pt modelId="{EC6EFE8E-543A-4AD6-AC1C-7DD90AF9B2C3}" type="sibTrans" cxnId="{364CA5B6-1D95-4FA5-92DE-AACA8E918D75}">
      <dgm:prSet/>
      <dgm:spPr/>
      <dgm:t>
        <a:bodyPr/>
        <a:lstStyle/>
        <a:p>
          <a:endParaRPr lang="sv-SE"/>
        </a:p>
      </dgm:t>
    </dgm:pt>
    <dgm:pt modelId="{1FE255B2-2F6A-413A-8C78-092ACDE65A99}">
      <dgm:prSet phldrT="[Text]" custT="1"/>
      <dgm:spPr/>
      <dgm:t>
        <a:bodyPr/>
        <a:lstStyle/>
        <a:p>
          <a:endParaRPr lang="sv-SE" sz="2800" b="1" dirty="0"/>
        </a:p>
      </dgm:t>
    </dgm:pt>
    <dgm:pt modelId="{E31B3D35-5D89-4C40-A128-DD17E9523661}" type="parTrans" cxnId="{FA1C5084-F099-4FB2-847D-92FF298B3760}">
      <dgm:prSet/>
      <dgm:spPr/>
      <dgm:t>
        <a:bodyPr/>
        <a:lstStyle/>
        <a:p>
          <a:endParaRPr lang="sv-SE"/>
        </a:p>
      </dgm:t>
    </dgm:pt>
    <dgm:pt modelId="{F79314A1-5C40-48BF-80A2-B1FE647BE0B8}" type="sibTrans" cxnId="{FA1C5084-F099-4FB2-847D-92FF298B3760}">
      <dgm:prSet/>
      <dgm:spPr/>
      <dgm:t>
        <a:bodyPr/>
        <a:lstStyle/>
        <a:p>
          <a:endParaRPr lang="sv-SE"/>
        </a:p>
      </dgm:t>
    </dgm:pt>
    <dgm:pt modelId="{57848428-C8C3-49F8-960C-4A9FFD2A6364}">
      <dgm:prSet phldrT="[Text]" custT="1"/>
      <dgm:spPr/>
      <dgm:t>
        <a:bodyPr/>
        <a:lstStyle/>
        <a:p>
          <a:r>
            <a:rPr lang="sv-SE" sz="2800" dirty="0"/>
            <a:t>           </a:t>
          </a:r>
          <a:r>
            <a:rPr lang="sv-SE" sz="2400" dirty="0">
              <a:latin typeface="Verdana" panose="020B0604030504040204" pitchFamily="34" charset="0"/>
              <a:ea typeface="Verdana" panose="020B0604030504040204" pitchFamily="34" charset="0"/>
            </a:rPr>
            <a:t>Grimaserar vid miktion?</a:t>
          </a:r>
          <a:endParaRPr lang="sv-SE" sz="2800" dirty="0">
            <a:latin typeface="Verdana" panose="020B0604030504040204" pitchFamily="34" charset="0"/>
            <a:ea typeface="Verdana" panose="020B0604030504040204" pitchFamily="34" charset="0"/>
          </a:endParaRPr>
        </a:p>
      </dgm:t>
    </dgm:pt>
    <dgm:pt modelId="{3F667777-92EA-4702-836E-03B572B21BE9}" type="parTrans" cxnId="{21CE5E88-1EE9-4A51-889B-5205F4D89BB6}">
      <dgm:prSet/>
      <dgm:spPr/>
      <dgm:t>
        <a:bodyPr/>
        <a:lstStyle/>
        <a:p>
          <a:endParaRPr lang="sv-SE"/>
        </a:p>
      </dgm:t>
    </dgm:pt>
    <dgm:pt modelId="{8251CE17-B635-4D6E-A233-CBE805C3F931}" type="sibTrans" cxnId="{21CE5E88-1EE9-4A51-889B-5205F4D89BB6}">
      <dgm:prSet/>
      <dgm:spPr/>
      <dgm:t>
        <a:bodyPr/>
        <a:lstStyle/>
        <a:p>
          <a:endParaRPr lang="sv-SE"/>
        </a:p>
      </dgm:t>
    </dgm:pt>
    <dgm:pt modelId="{7FF284C3-650C-44A5-BBE9-A32E445D0964}" type="pres">
      <dgm:prSet presAssocID="{6505F783-864C-46A8-9FD5-5804296F21B2}" presName="Name0" presStyleCnt="0">
        <dgm:presLayoutVars>
          <dgm:chMax val="7"/>
          <dgm:chPref val="5"/>
        </dgm:presLayoutVars>
      </dgm:prSet>
      <dgm:spPr/>
    </dgm:pt>
    <dgm:pt modelId="{ABD9C0C1-F965-4A8A-B2C4-422702F6B81B}" type="pres">
      <dgm:prSet presAssocID="{6505F783-864C-46A8-9FD5-5804296F21B2}" presName="arrowNode" presStyleLbl="node1" presStyleIdx="0" presStyleCnt="1" custAng="21335150" custScaleX="97080"/>
      <dgm:spPr>
        <a:solidFill>
          <a:schemeClr val="accent1">
            <a:lumMod val="20000"/>
            <a:lumOff val="80000"/>
          </a:schemeClr>
        </a:solidFill>
      </dgm:spPr>
    </dgm:pt>
    <dgm:pt modelId="{3BCE70A0-D5E3-460D-99F0-2252B7C2A1C0}" type="pres">
      <dgm:prSet presAssocID="{3B96CF6F-393E-4442-962D-3DA5527D5A9C}" presName="txNode1" presStyleLbl="revTx" presStyleIdx="0" presStyleCnt="5" custScaleX="201486" custLinFactNeighborX="-30399" custLinFactNeighborY="5167">
        <dgm:presLayoutVars>
          <dgm:bulletEnabled val="1"/>
        </dgm:presLayoutVars>
      </dgm:prSet>
      <dgm:spPr/>
    </dgm:pt>
    <dgm:pt modelId="{8AFF6C20-641C-4E72-8D14-1D4E273945F4}" type="pres">
      <dgm:prSet presAssocID="{F5D30108-6C6B-4756-B0B4-7AF76C6BEA7A}" presName="txNode2" presStyleLbl="revTx" presStyleIdx="1" presStyleCnt="5" custLinFactNeighborY="-2318">
        <dgm:presLayoutVars>
          <dgm:bulletEnabled val="1"/>
        </dgm:presLayoutVars>
      </dgm:prSet>
      <dgm:spPr/>
    </dgm:pt>
    <dgm:pt modelId="{6542FE72-EBBA-4C15-81E0-BFD8030EEDF1}" type="pres">
      <dgm:prSet presAssocID="{D5FF931D-2689-4D3A-B298-34668F5FF3E7}" presName="dotNode2" presStyleCnt="0"/>
      <dgm:spPr/>
    </dgm:pt>
    <dgm:pt modelId="{A05A0FFB-34D3-47E8-8508-5613E56EF05B}" type="pres">
      <dgm:prSet presAssocID="{D5FF931D-2689-4D3A-B298-34668F5FF3E7}" presName="dotRepeatNode" presStyleLbl="fgShp" presStyleIdx="0" presStyleCnt="3"/>
      <dgm:spPr/>
    </dgm:pt>
    <dgm:pt modelId="{8E3366D1-8DCB-43CF-AB52-945747E01411}" type="pres">
      <dgm:prSet presAssocID="{8B12E162-1C41-4302-9EE0-EF17972C3DE6}" presName="txNode3" presStyleLbl="revTx" presStyleIdx="2" presStyleCnt="5" custScaleX="205872" custLinFactNeighborX="-52539" custLinFactNeighborY="5754">
        <dgm:presLayoutVars>
          <dgm:bulletEnabled val="1"/>
        </dgm:presLayoutVars>
      </dgm:prSet>
      <dgm:spPr/>
    </dgm:pt>
    <dgm:pt modelId="{479339F2-7424-44D1-975C-612C4F4F3E67}" type="pres">
      <dgm:prSet presAssocID="{EC6EFE8E-543A-4AD6-AC1C-7DD90AF9B2C3}" presName="dotNode3" presStyleCnt="0"/>
      <dgm:spPr/>
    </dgm:pt>
    <dgm:pt modelId="{CE0A1B95-8AC6-47D2-9E97-E93B5CE09F48}" type="pres">
      <dgm:prSet presAssocID="{EC6EFE8E-543A-4AD6-AC1C-7DD90AF9B2C3}" presName="dotRepeatNode" presStyleLbl="fgShp" presStyleIdx="1" presStyleCnt="3"/>
      <dgm:spPr/>
    </dgm:pt>
    <dgm:pt modelId="{C91DD0C5-0652-4719-A9AF-41A26F90AF0E}" type="pres">
      <dgm:prSet presAssocID="{1FE255B2-2F6A-413A-8C78-092ACDE65A99}" presName="txNode4" presStyleLbl="revTx" presStyleIdx="3" presStyleCnt="5">
        <dgm:presLayoutVars>
          <dgm:bulletEnabled val="1"/>
        </dgm:presLayoutVars>
      </dgm:prSet>
      <dgm:spPr/>
    </dgm:pt>
    <dgm:pt modelId="{D309D868-0CEC-40E8-984A-D430B766A86A}" type="pres">
      <dgm:prSet presAssocID="{F79314A1-5C40-48BF-80A2-B1FE647BE0B8}" presName="dotNode4" presStyleCnt="0"/>
      <dgm:spPr/>
    </dgm:pt>
    <dgm:pt modelId="{B527B067-47D1-4B19-BBBD-6CEAEA53E256}" type="pres">
      <dgm:prSet presAssocID="{F79314A1-5C40-48BF-80A2-B1FE647BE0B8}" presName="dotRepeatNode" presStyleLbl="fgShp" presStyleIdx="2" presStyleCnt="3"/>
      <dgm:spPr/>
    </dgm:pt>
    <dgm:pt modelId="{F471CEB6-6AD6-4EBF-A95D-1EC7B78F7B6F}" type="pres">
      <dgm:prSet presAssocID="{57848428-C8C3-49F8-960C-4A9FFD2A6364}" presName="txNode5" presStyleLbl="revTx" presStyleIdx="4" presStyleCnt="5" custScaleX="221796" custLinFactY="-100000" custLinFactNeighborX="49388" custLinFactNeighborY="-127768">
        <dgm:presLayoutVars>
          <dgm:bulletEnabled val="1"/>
        </dgm:presLayoutVars>
      </dgm:prSet>
      <dgm:spPr/>
    </dgm:pt>
  </dgm:ptLst>
  <dgm:cxnLst>
    <dgm:cxn modelId="{5264C717-D332-4E1B-BA9B-7392C6F6A26D}" srcId="{6505F783-864C-46A8-9FD5-5804296F21B2}" destId="{F5D30108-6C6B-4756-B0B4-7AF76C6BEA7A}" srcOrd="1" destOrd="0" parTransId="{D060647A-0617-47F8-870D-8B98038DD9CC}" sibTransId="{D5FF931D-2689-4D3A-B298-34668F5FF3E7}"/>
    <dgm:cxn modelId="{26CAFF79-6363-4E8E-8059-A5E7BDC44EB2}" type="presOf" srcId="{D5FF931D-2689-4D3A-B298-34668F5FF3E7}" destId="{A05A0FFB-34D3-47E8-8508-5613E56EF05B}" srcOrd="0" destOrd="0" presId="urn:microsoft.com/office/officeart/2009/3/layout/DescendingProcess"/>
    <dgm:cxn modelId="{F52D6E7F-C2B0-47FB-B51F-50C2A33B9EC1}" type="presOf" srcId="{F79314A1-5C40-48BF-80A2-B1FE647BE0B8}" destId="{B527B067-47D1-4B19-BBBD-6CEAEA53E256}" srcOrd="0" destOrd="0" presId="urn:microsoft.com/office/officeart/2009/3/layout/DescendingProcess"/>
    <dgm:cxn modelId="{FC449583-5F67-47A5-A7F4-3ADE4C5288DF}" type="presOf" srcId="{EC6EFE8E-543A-4AD6-AC1C-7DD90AF9B2C3}" destId="{CE0A1B95-8AC6-47D2-9E97-E93B5CE09F48}" srcOrd="0" destOrd="0" presId="urn:microsoft.com/office/officeart/2009/3/layout/DescendingProcess"/>
    <dgm:cxn modelId="{FA1C5084-F099-4FB2-847D-92FF298B3760}" srcId="{6505F783-864C-46A8-9FD5-5804296F21B2}" destId="{1FE255B2-2F6A-413A-8C78-092ACDE65A99}" srcOrd="3" destOrd="0" parTransId="{E31B3D35-5D89-4C40-A128-DD17E9523661}" sibTransId="{F79314A1-5C40-48BF-80A2-B1FE647BE0B8}"/>
    <dgm:cxn modelId="{21CE5E88-1EE9-4A51-889B-5205F4D89BB6}" srcId="{6505F783-864C-46A8-9FD5-5804296F21B2}" destId="{57848428-C8C3-49F8-960C-4A9FFD2A6364}" srcOrd="4" destOrd="0" parTransId="{3F667777-92EA-4702-836E-03B572B21BE9}" sibTransId="{8251CE17-B635-4D6E-A233-CBE805C3F931}"/>
    <dgm:cxn modelId="{233ABF95-955B-4AD1-B622-B95D7E9E87FB}" type="presOf" srcId="{F5D30108-6C6B-4756-B0B4-7AF76C6BEA7A}" destId="{8AFF6C20-641C-4E72-8D14-1D4E273945F4}" srcOrd="0" destOrd="0" presId="urn:microsoft.com/office/officeart/2009/3/layout/DescendingProcess"/>
    <dgm:cxn modelId="{7779349C-0C64-4F81-BC8E-1D396D13EF31}" srcId="{6505F783-864C-46A8-9FD5-5804296F21B2}" destId="{3B96CF6F-393E-4442-962D-3DA5527D5A9C}" srcOrd="0" destOrd="0" parTransId="{343624BD-05A9-4834-91A7-252440258009}" sibTransId="{77E965F7-5D6D-4A1E-8689-E8CD55724223}"/>
    <dgm:cxn modelId="{07A179AE-E38D-445F-889F-A32C54D2AF57}" type="presOf" srcId="{3B96CF6F-393E-4442-962D-3DA5527D5A9C}" destId="{3BCE70A0-D5E3-460D-99F0-2252B7C2A1C0}" srcOrd="0" destOrd="0" presId="urn:microsoft.com/office/officeart/2009/3/layout/DescendingProcess"/>
    <dgm:cxn modelId="{364CA5B6-1D95-4FA5-92DE-AACA8E918D75}" srcId="{6505F783-864C-46A8-9FD5-5804296F21B2}" destId="{8B12E162-1C41-4302-9EE0-EF17972C3DE6}" srcOrd="2" destOrd="0" parTransId="{DBF989AD-78F4-4459-91CC-8311D6BD42F3}" sibTransId="{EC6EFE8E-543A-4AD6-AC1C-7DD90AF9B2C3}"/>
    <dgm:cxn modelId="{664C4ECE-A52F-4042-A4DB-515DA847F118}" type="presOf" srcId="{8B12E162-1C41-4302-9EE0-EF17972C3DE6}" destId="{8E3366D1-8DCB-43CF-AB52-945747E01411}" srcOrd="0" destOrd="0" presId="urn:microsoft.com/office/officeart/2009/3/layout/DescendingProcess"/>
    <dgm:cxn modelId="{55AB9BE6-EF77-4E9E-8E02-65363B276E11}" type="presOf" srcId="{6505F783-864C-46A8-9FD5-5804296F21B2}" destId="{7FF284C3-650C-44A5-BBE9-A32E445D0964}" srcOrd="0" destOrd="0" presId="urn:microsoft.com/office/officeart/2009/3/layout/DescendingProcess"/>
    <dgm:cxn modelId="{036A81F6-6EC2-45BE-B251-E649CCA3F06C}" type="presOf" srcId="{1FE255B2-2F6A-413A-8C78-092ACDE65A99}" destId="{C91DD0C5-0652-4719-A9AF-41A26F90AF0E}" srcOrd="0" destOrd="0" presId="urn:microsoft.com/office/officeart/2009/3/layout/DescendingProcess"/>
    <dgm:cxn modelId="{9EBEB8FA-0CE4-4EB7-A884-34D8B01F3685}" type="presOf" srcId="{57848428-C8C3-49F8-960C-4A9FFD2A6364}" destId="{F471CEB6-6AD6-4EBF-A95D-1EC7B78F7B6F}" srcOrd="0" destOrd="0" presId="urn:microsoft.com/office/officeart/2009/3/layout/DescendingProcess"/>
    <dgm:cxn modelId="{0CC80C85-1A7E-4F78-A70C-74118AA07032}" type="presParOf" srcId="{7FF284C3-650C-44A5-BBE9-A32E445D0964}" destId="{ABD9C0C1-F965-4A8A-B2C4-422702F6B81B}" srcOrd="0" destOrd="0" presId="urn:microsoft.com/office/officeart/2009/3/layout/DescendingProcess"/>
    <dgm:cxn modelId="{02447A41-D89B-4B88-8B1B-C960D4EDA66B}" type="presParOf" srcId="{7FF284C3-650C-44A5-BBE9-A32E445D0964}" destId="{3BCE70A0-D5E3-460D-99F0-2252B7C2A1C0}" srcOrd="1" destOrd="0" presId="urn:microsoft.com/office/officeart/2009/3/layout/DescendingProcess"/>
    <dgm:cxn modelId="{FF98B516-D575-4D2B-81DF-4AC61F5FA56E}" type="presParOf" srcId="{7FF284C3-650C-44A5-BBE9-A32E445D0964}" destId="{8AFF6C20-641C-4E72-8D14-1D4E273945F4}" srcOrd="2" destOrd="0" presId="urn:microsoft.com/office/officeart/2009/3/layout/DescendingProcess"/>
    <dgm:cxn modelId="{CE7A92CB-40F0-497E-BF31-D8F82316554F}" type="presParOf" srcId="{7FF284C3-650C-44A5-BBE9-A32E445D0964}" destId="{6542FE72-EBBA-4C15-81E0-BFD8030EEDF1}" srcOrd="3" destOrd="0" presId="urn:microsoft.com/office/officeart/2009/3/layout/DescendingProcess"/>
    <dgm:cxn modelId="{BED430B1-ECF8-4BB8-9F7F-FB94339E725D}" type="presParOf" srcId="{6542FE72-EBBA-4C15-81E0-BFD8030EEDF1}" destId="{A05A0FFB-34D3-47E8-8508-5613E56EF05B}" srcOrd="0" destOrd="0" presId="urn:microsoft.com/office/officeart/2009/3/layout/DescendingProcess"/>
    <dgm:cxn modelId="{42FB7BCE-97AE-42FD-BE30-F72C65959FA7}" type="presParOf" srcId="{7FF284C3-650C-44A5-BBE9-A32E445D0964}" destId="{8E3366D1-8DCB-43CF-AB52-945747E01411}" srcOrd="4" destOrd="0" presId="urn:microsoft.com/office/officeart/2009/3/layout/DescendingProcess"/>
    <dgm:cxn modelId="{182239D0-5902-4A06-8B13-EDD2B824ACFF}" type="presParOf" srcId="{7FF284C3-650C-44A5-BBE9-A32E445D0964}" destId="{479339F2-7424-44D1-975C-612C4F4F3E67}" srcOrd="5" destOrd="0" presId="urn:microsoft.com/office/officeart/2009/3/layout/DescendingProcess"/>
    <dgm:cxn modelId="{615AADEF-B947-4546-AFA2-06F1D69FE46F}" type="presParOf" srcId="{479339F2-7424-44D1-975C-612C4F4F3E67}" destId="{CE0A1B95-8AC6-47D2-9E97-E93B5CE09F48}" srcOrd="0" destOrd="0" presId="urn:microsoft.com/office/officeart/2009/3/layout/DescendingProcess"/>
    <dgm:cxn modelId="{1186F2DF-EAA5-4325-B7E8-6BE3EF77A748}" type="presParOf" srcId="{7FF284C3-650C-44A5-BBE9-A32E445D0964}" destId="{C91DD0C5-0652-4719-A9AF-41A26F90AF0E}" srcOrd="6" destOrd="0" presId="urn:microsoft.com/office/officeart/2009/3/layout/DescendingProcess"/>
    <dgm:cxn modelId="{67F52760-3CEA-40D6-972E-0225A90959DA}" type="presParOf" srcId="{7FF284C3-650C-44A5-BBE9-A32E445D0964}" destId="{D309D868-0CEC-40E8-984A-D430B766A86A}" srcOrd="7" destOrd="0" presId="urn:microsoft.com/office/officeart/2009/3/layout/DescendingProcess"/>
    <dgm:cxn modelId="{FAC207E1-26AB-4846-AE20-85F7A22AFB0E}" type="presParOf" srcId="{D309D868-0CEC-40E8-984A-D430B766A86A}" destId="{B527B067-47D1-4B19-BBBD-6CEAEA53E256}" srcOrd="0" destOrd="0" presId="urn:microsoft.com/office/officeart/2009/3/layout/DescendingProcess"/>
    <dgm:cxn modelId="{2A980A62-3BE7-46FE-86A1-0998B9067B4E}" type="presParOf" srcId="{7FF284C3-650C-44A5-BBE9-A32E445D0964}" destId="{F471CEB6-6AD6-4EBF-A95D-1EC7B78F7B6F}" srcOrd="8" destOrd="0" presId="urn:microsoft.com/office/officeart/2009/3/layout/Descending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D9C0C1-F965-4A8A-B2C4-422702F6B81B}">
      <dsp:nvSpPr>
        <dsp:cNvPr id="0" name=""/>
        <dsp:cNvSpPr/>
      </dsp:nvSpPr>
      <dsp:spPr>
        <a:xfrm rot="4131524">
          <a:off x="2125442" y="821307"/>
          <a:ext cx="3363560" cy="2216585"/>
        </a:xfrm>
        <a:prstGeom prst="swooshArrow">
          <a:avLst>
            <a:gd name="adj1" fmla="val 16310"/>
            <a:gd name="adj2" fmla="val 31370"/>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05A0FFB-34D3-47E8-8508-5613E56EF05B}">
      <dsp:nvSpPr>
        <dsp:cNvPr id="0" name=""/>
        <dsp:cNvSpPr/>
      </dsp:nvSpPr>
      <dsp:spPr>
        <a:xfrm>
          <a:off x="3389465" y="1071313"/>
          <a:ext cx="84130" cy="84130"/>
        </a:xfrm>
        <a:prstGeom prst="ellipse">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E0A1B95-8AC6-47D2-9E97-E93B5CE09F48}">
      <dsp:nvSpPr>
        <dsp:cNvPr id="0" name=""/>
        <dsp:cNvSpPr/>
      </dsp:nvSpPr>
      <dsp:spPr>
        <a:xfrm>
          <a:off x="3965527" y="1535961"/>
          <a:ext cx="84130" cy="84130"/>
        </a:xfrm>
        <a:prstGeom prst="ellipse">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527B067-47D1-4B19-BBBD-6CEAEA53E256}">
      <dsp:nvSpPr>
        <dsp:cNvPr id="0" name=""/>
        <dsp:cNvSpPr/>
      </dsp:nvSpPr>
      <dsp:spPr>
        <a:xfrm>
          <a:off x="4397256" y="2079336"/>
          <a:ext cx="84130" cy="84130"/>
        </a:xfrm>
        <a:prstGeom prst="ellipse">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BCE70A0-D5E3-460D-99F0-2252B7C2A1C0}">
      <dsp:nvSpPr>
        <dsp:cNvPr id="0" name=""/>
        <dsp:cNvSpPr/>
      </dsp:nvSpPr>
      <dsp:spPr>
        <a:xfrm>
          <a:off x="643652" y="31904"/>
          <a:ext cx="3164729" cy="617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020" tIns="33020" rIns="33020" bIns="33020" numCol="1" spcCol="1270" anchor="b" anchorCtr="0">
          <a:noAutofit/>
        </a:bodyPr>
        <a:lstStyle/>
        <a:p>
          <a:pPr marL="0" lvl="0" indent="0" algn="ctr" defTabSz="1155700">
            <a:lnSpc>
              <a:spcPct val="90000"/>
            </a:lnSpc>
            <a:spcBef>
              <a:spcPct val="0"/>
            </a:spcBef>
            <a:spcAft>
              <a:spcPct val="35000"/>
            </a:spcAft>
            <a:buNone/>
          </a:pPr>
          <a:r>
            <a:rPr lang="sv-SE" sz="2600" b="0" kern="1200" dirty="0">
              <a:latin typeface="Verdana" panose="020B0604030504040204" pitchFamily="34" charset="0"/>
              <a:ea typeface="Verdana" panose="020B0604030504040204" pitchFamily="34" charset="0"/>
            </a:rPr>
            <a:t>Samtidig demens</a:t>
          </a:r>
        </a:p>
      </dsp:txBody>
      <dsp:txXfrm>
        <a:off x="643652" y="31904"/>
        <a:ext cx="3164729" cy="617472"/>
      </dsp:txXfrm>
    </dsp:sp>
    <dsp:sp modelId="{8AFF6C20-641C-4E72-8D14-1D4E273945F4}">
      <dsp:nvSpPr>
        <dsp:cNvPr id="0" name=""/>
        <dsp:cNvSpPr/>
      </dsp:nvSpPr>
      <dsp:spPr>
        <a:xfrm>
          <a:off x="3870900" y="790330"/>
          <a:ext cx="2292364" cy="617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l" defTabSz="1066800">
            <a:lnSpc>
              <a:spcPct val="90000"/>
            </a:lnSpc>
            <a:spcBef>
              <a:spcPct val="0"/>
            </a:spcBef>
            <a:spcAft>
              <a:spcPct val="35000"/>
            </a:spcAft>
            <a:buNone/>
          </a:pPr>
          <a:r>
            <a:rPr lang="sv-SE" sz="2400" kern="1200" dirty="0">
              <a:latin typeface="Verdana" panose="020B0604030504040204" pitchFamily="34" charset="0"/>
              <a:ea typeface="Verdana" panose="020B0604030504040204" pitchFamily="34" charset="0"/>
            </a:rPr>
            <a:t>Kissar oftare?</a:t>
          </a:r>
        </a:p>
      </dsp:txBody>
      <dsp:txXfrm>
        <a:off x="3870900" y="790330"/>
        <a:ext cx="2292364" cy="617472"/>
      </dsp:txXfrm>
    </dsp:sp>
    <dsp:sp modelId="{8E3366D1-8DCB-43CF-AB52-945747E01411}">
      <dsp:nvSpPr>
        <dsp:cNvPr id="0" name=""/>
        <dsp:cNvSpPr/>
      </dsp:nvSpPr>
      <dsp:spPr>
        <a:xfrm>
          <a:off x="0" y="1304820"/>
          <a:ext cx="3757990" cy="617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r" defTabSz="1066800">
            <a:lnSpc>
              <a:spcPct val="90000"/>
            </a:lnSpc>
            <a:spcBef>
              <a:spcPct val="0"/>
            </a:spcBef>
            <a:spcAft>
              <a:spcPct val="35000"/>
            </a:spcAft>
            <a:buNone/>
          </a:pPr>
          <a:r>
            <a:rPr lang="sv-SE" sz="2400" kern="1200" dirty="0">
              <a:latin typeface="Verdana" panose="020B0604030504040204" pitchFamily="34" charset="0"/>
              <a:ea typeface="Verdana" panose="020B0604030504040204" pitchFamily="34" charset="0"/>
            </a:rPr>
            <a:t>Ojar sig vid miktion?</a:t>
          </a:r>
        </a:p>
      </dsp:txBody>
      <dsp:txXfrm>
        <a:off x="0" y="1304820"/>
        <a:ext cx="3757990" cy="617472"/>
      </dsp:txXfrm>
    </dsp:sp>
    <dsp:sp modelId="{C91DD0C5-0652-4719-A9AF-41A26F90AF0E}">
      <dsp:nvSpPr>
        <dsp:cNvPr id="0" name=""/>
        <dsp:cNvSpPr/>
      </dsp:nvSpPr>
      <dsp:spPr>
        <a:xfrm>
          <a:off x="4762375" y="1812666"/>
          <a:ext cx="1400889" cy="617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l" defTabSz="1244600">
            <a:lnSpc>
              <a:spcPct val="90000"/>
            </a:lnSpc>
            <a:spcBef>
              <a:spcPct val="0"/>
            </a:spcBef>
            <a:spcAft>
              <a:spcPct val="35000"/>
            </a:spcAft>
            <a:buNone/>
          </a:pPr>
          <a:endParaRPr lang="sv-SE" sz="2800" b="1" kern="1200" dirty="0"/>
        </a:p>
      </dsp:txBody>
      <dsp:txXfrm>
        <a:off x="4762375" y="1812666"/>
        <a:ext cx="1400889" cy="617472"/>
      </dsp:txXfrm>
    </dsp:sp>
    <dsp:sp modelId="{F471CEB6-6AD6-4EBF-A95D-1EC7B78F7B6F}">
      <dsp:nvSpPr>
        <dsp:cNvPr id="0" name=""/>
        <dsp:cNvSpPr/>
      </dsp:nvSpPr>
      <dsp:spPr>
        <a:xfrm>
          <a:off x="3699958" y="1835324"/>
          <a:ext cx="4707753" cy="617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t" anchorCtr="0">
          <a:noAutofit/>
        </a:bodyPr>
        <a:lstStyle/>
        <a:p>
          <a:pPr marL="0" lvl="0" indent="0" algn="ctr" defTabSz="1244600">
            <a:lnSpc>
              <a:spcPct val="90000"/>
            </a:lnSpc>
            <a:spcBef>
              <a:spcPct val="0"/>
            </a:spcBef>
            <a:spcAft>
              <a:spcPct val="35000"/>
            </a:spcAft>
            <a:buNone/>
          </a:pPr>
          <a:r>
            <a:rPr lang="sv-SE" sz="2800" kern="1200" dirty="0"/>
            <a:t>           </a:t>
          </a:r>
          <a:r>
            <a:rPr lang="sv-SE" sz="2400" kern="1200" dirty="0">
              <a:latin typeface="Verdana" panose="020B0604030504040204" pitchFamily="34" charset="0"/>
              <a:ea typeface="Verdana" panose="020B0604030504040204" pitchFamily="34" charset="0"/>
            </a:rPr>
            <a:t>Grimaserar vid miktion?</a:t>
          </a:r>
          <a:endParaRPr lang="sv-SE" sz="2800" kern="1200" dirty="0">
            <a:latin typeface="Verdana" panose="020B0604030504040204" pitchFamily="34" charset="0"/>
            <a:ea typeface="Verdana" panose="020B0604030504040204" pitchFamily="34" charset="0"/>
          </a:endParaRPr>
        </a:p>
      </dsp:txBody>
      <dsp:txXfrm>
        <a:off x="3699958" y="1835324"/>
        <a:ext cx="4707753" cy="617472"/>
      </dsp:txXfrm>
    </dsp:sp>
  </dsp:spTree>
</dsp:drawing>
</file>

<file path=ppt/diagrams/layout1.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CCA91C-0401-3E42-B13F-98F8D13CBA2D}" type="datetimeFigureOut">
              <a:rPr lang="sv-SE" smtClean="0"/>
              <a:t>2025-01-31</a:t>
            </a:fld>
            <a:endParaRPr lang="sv-SE"/>
          </a:p>
        </p:txBody>
      </p:sp>
      <p:sp>
        <p:nvSpPr>
          <p:cNvPr id="4" name="Platshållare för sidfo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36A3B8-DDC8-EB47-954C-1015D3CA7DBE}" type="slidenum">
              <a:rPr lang="sv-SE" smtClean="0"/>
              <a:t>‹#›</a:t>
            </a:fld>
            <a:endParaRPr lang="sv-SE"/>
          </a:p>
        </p:txBody>
      </p:sp>
    </p:spTree>
    <p:extLst>
      <p:ext uri="{BB962C8B-B14F-4D97-AF65-F5344CB8AC3E}">
        <p14:creationId xmlns:p14="http://schemas.microsoft.com/office/powerpoint/2010/main" val="26408650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28BF5-D6B6-EE4D-9D45-1FFBBDD3C6B6}" type="datetimeFigureOut">
              <a:rPr lang="sv-SE" smtClean="0"/>
              <a:t>2025-01-31</a:t>
            </a:fld>
            <a:endParaRPr lang="sv-SE"/>
          </a:p>
        </p:txBody>
      </p:sp>
      <p:sp>
        <p:nvSpPr>
          <p:cNvPr id="4" name="Platshållare för bildobjekt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060D78-0732-444B-B0D5-1543BC9666EF}" type="slidenum">
              <a:rPr lang="sv-SE" smtClean="0"/>
              <a:t>‹#›</a:t>
            </a:fld>
            <a:endParaRPr lang="sv-SE"/>
          </a:p>
        </p:txBody>
      </p:sp>
    </p:spTree>
    <p:extLst>
      <p:ext uri="{BB962C8B-B14F-4D97-AF65-F5344CB8AC3E}">
        <p14:creationId xmlns:p14="http://schemas.microsoft.com/office/powerpoint/2010/main" val="418379428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altLang="sv-SE" dirty="0">
                <a:latin typeface="Verdana" panose="020B0604030504040204" pitchFamily="34" charset="0"/>
                <a:ea typeface="Verdana" panose="020B0604030504040204" pitchFamily="34" charset="0"/>
              </a:rPr>
              <a:t>2019-03-20, uppdaterad senast 2025-01-10</a:t>
            </a:r>
          </a:p>
          <a:p>
            <a:pPr marL="0" marR="0" lvl="0" indent="0" algn="l" defTabSz="457200" rtl="0" eaLnBrk="1" fontAlgn="auto" latinLnBrk="0" hangingPunct="1">
              <a:lnSpc>
                <a:spcPct val="100000"/>
              </a:lnSpc>
              <a:spcBef>
                <a:spcPts val="0"/>
              </a:spcBef>
              <a:spcAft>
                <a:spcPts val="0"/>
              </a:spcAft>
              <a:buClrTx/>
              <a:buSzTx/>
              <a:buFontTx/>
              <a:buNone/>
              <a:tabLst/>
              <a:defRPr/>
            </a:pPr>
            <a:r>
              <a:rPr lang="sv-SE" altLang="sv-SE" dirty="0">
                <a:latin typeface="Verdana" panose="020B0604030504040204" pitchFamily="34" charset="0"/>
                <a:ea typeface="Verdana" panose="020B0604030504040204" pitchFamily="34" charset="0"/>
              </a:rPr>
              <a:t>Den</a:t>
            </a:r>
            <a:r>
              <a:rPr lang="sv-SE" altLang="sv-SE" baseline="0" dirty="0">
                <a:latin typeface="Verdana" panose="020B0604030504040204" pitchFamily="34" charset="0"/>
                <a:ea typeface="Verdana" panose="020B0604030504040204" pitchFamily="34" charset="0"/>
              </a:rPr>
              <a:t> här powerpointpresentationen</a:t>
            </a:r>
            <a:r>
              <a:rPr lang="sv-SE" altLang="sv-SE" dirty="0">
                <a:latin typeface="Verdana" panose="020B0604030504040204" pitchFamily="34" charset="0"/>
                <a:ea typeface="Verdana" panose="020B0604030504040204" pitchFamily="34" charset="0"/>
              </a:rPr>
              <a:t> kan användas vid fortbildning av t.ex. vårdcentralens personal, personal på SÄBO eller HSV. Anteckningarna under bilderna är ett stöd för den som håller i presentationen, exempelvis Stramas kontaktläkare. Presentationen handlar om </a:t>
            </a:r>
            <a:r>
              <a:rPr lang="sv-SE" sz="1200" kern="1200" dirty="0">
                <a:solidFill>
                  <a:schemeClr val="tx1"/>
                </a:solidFill>
                <a:effectLst/>
                <a:latin typeface="Verdana" panose="020B0604030504040204" pitchFamily="34" charset="0"/>
                <a:ea typeface="Verdana" panose="020B0604030504040204" pitchFamily="34" charset="0"/>
                <a:cs typeface="+mn-cs"/>
              </a:rPr>
              <a:t>urinvägsinfektioner och ABU (asymtomatisk bakteriuri) hos äldre.</a:t>
            </a:r>
          </a:p>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1090815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Verdana" panose="020B0604030504040204" pitchFamily="34" charset="0"/>
                <a:ea typeface="Verdana" panose="020B0604030504040204" pitchFamily="34" charset="0"/>
              </a:rPr>
              <a:t>Vid symtom enbart från nedre urinvägarna och utan feber är det troligast att mekanisk påverkan av katetern orsakar besvären. Kateterbyte är ofta en tillräcklig åtgärd. Urinstickor har inget diagnostiskt värde eftersom bakteriuri och leukocyturi alltid föreligger. </a:t>
            </a:r>
          </a:p>
          <a:p>
            <a:r>
              <a:rPr lang="sv-SE" dirty="0">
                <a:latin typeface="Verdana" panose="020B0604030504040204" pitchFamily="34" charset="0"/>
                <a:ea typeface="Verdana" panose="020B0604030504040204" pitchFamily="34" charset="0"/>
              </a:rPr>
              <a:t>KLICKA</a:t>
            </a:r>
          </a:p>
          <a:p>
            <a:r>
              <a:rPr lang="sv-SE" dirty="0">
                <a:latin typeface="Verdana" panose="020B0604030504040204" pitchFamily="34" charset="0"/>
                <a:ea typeface="Verdana" panose="020B0604030504040204" pitchFamily="34" charset="0"/>
              </a:rPr>
              <a:t>Om patienten har feber och UVI bedöms sannolik, bör urinodling alltid tas innan behandling sätts in.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i="1" dirty="0">
                <a:latin typeface="Verdana" panose="020B0604030504040204" pitchFamily="34" charset="0"/>
                <a:ea typeface="Verdana" panose="020B0604030504040204" pitchFamily="34" charset="0"/>
              </a:rPr>
              <a:t>Hur tar man den urinodlingen?</a:t>
            </a:r>
            <a:r>
              <a:rPr lang="sv-SE" dirty="0">
                <a:latin typeface="Verdana" panose="020B0604030504040204" pitchFamily="34" charset="0"/>
                <a:ea typeface="Verdana" panose="020B0604030504040204" pitchFamily="34" charset="0"/>
              </a:rPr>
              <a:t> När det gäller långtidsbärare av KAD, kommer odlingen snarast att avspegla vad som växer i katetersystemets biofilm. Man behöver alltså avlägsna katetern innan man tar odlingen, se nästa bild.</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10</a:t>
            </a:fld>
            <a:endParaRPr lang="sv-SE"/>
          </a:p>
        </p:txBody>
      </p:sp>
    </p:spTree>
    <p:extLst>
      <p:ext uri="{BB962C8B-B14F-4D97-AF65-F5344CB8AC3E}">
        <p14:creationId xmlns:p14="http://schemas.microsoft.com/office/powerpoint/2010/main" val="24844735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0" i="0" dirty="0">
                <a:effectLst/>
                <a:latin typeface="Verdana" panose="020B0604030504040204" pitchFamily="34" charset="0"/>
                <a:ea typeface="Verdana" panose="020B0604030504040204" pitchFamily="34" charset="0"/>
              </a:rPr>
              <a:t>Den gamla biofilmbeklädda katetern bör ändå avlägsnas för att förhindra recidiv. </a:t>
            </a:r>
          </a:p>
          <a:p>
            <a:r>
              <a:rPr lang="sv-SE" b="0" i="0" dirty="0">
                <a:effectLst/>
                <a:latin typeface="Verdana" panose="020B0604030504040204" pitchFamily="34" charset="0"/>
                <a:ea typeface="Verdana" panose="020B0604030504040204" pitchFamily="34" charset="0"/>
              </a:rPr>
              <a:t>KLICKA Vid kort kateterduration behöver man inte byta kateter.</a:t>
            </a:r>
          </a:p>
          <a:p>
            <a:r>
              <a:rPr lang="sv-SE" b="0" i="0" dirty="0">
                <a:effectLst/>
                <a:latin typeface="Verdana" panose="020B0604030504040204" pitchFamily="34" charset="0"/>
                <a:ea typeface="Verdana" panose="020B0604030504040204" pitchFamily="34" charset="0"/>
              </a:rPr>
              <a:t>KLICKA</a:t>
            </a:r>
          </a:p>
          <a:p>
            <a:r>
              <a:rPr lang="sv-SE" b="0" i="0" dirty="0">
                <a:effectLst/>
                <a:latin typeface="Verdana" panose="020B0604030504040204" pitchFamily="34" charset="0"/>
                <a:ea typeface="Verdana" panose="020B0604030504040204" pitchFamily="34" charset="0"/>
              </a:rPr>
              <a:t>Sju dagars behandling av kateterassocierad febril UVI rekommenderas för både kvinnor och män. Katetern är i sig en komplicerande faktor för prostataengagemang och längre behandling på en kateterbärare bedöms öka risken för selektion av mer resistenta bakterier i urinvägarna.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I första hand, innan odlingsresultat föreligger, väljs ciprofloxacin för peroral terapi i sju dagar. För att förebygga UVI är det viktigt att eftersträva kateterfri vård. Ompröva indikationen och överväg ren intermittent kateterisering (RIK) av urinblåsan eller suprapubiskt blåsdränage när långvarigt behov av dränage föreligger. Patienter som drabbats av febril UVI i samband med byte av KAD bör erbjudas antibiotikaprofylax vid kommande kateterbyten. </a:t>
            </a:r>
          </a:p>
          <a:p>
            <a:endParaRPr lang="sv-SE" b="0" i="0" dirty="0">
              <a:effectLst/>
              <a:latin typeface="Arial" panose="020B0604020202020204" pitchFamily="34" charset="0"/>
            </a:endParaRP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11</a:t>
            </a:fld>
            <a:endParaRPr lang="sv-SE"/>
          </a:p>
        </p:txBody>
      </p:sp>
    </p:spTree>
    <p:extLst>
      <p:ext uri="{BB962C8B-B14F-4D97-AF65-F5344CB8AC3E}">
        <p14:creationId xmlns:p14="http://schemas.microsoft.com/office/powerpoint/2010/main" val="7732053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Via Strama VG finns såväl affischer som broschyrer att dela ut till patienter och anhöriga. </a:t>
            </a:r>
            <a:r>
              <a:rPr lang="sv-SE" sz="1200" i="0" kern="1200" dirty="0">
                <a:solidFill>
                  <a:schemeClr val="tx1"/>
                </a:solidFill>
                <a:effectLst/>
                <a:latin typeface="Verdana" panose="020B0604030504040204" pitchFamily="34" charset="0"/>
                <a:ea typeface="Verdana" panose="020B0604030504040204" pitchFamily="34" charset="0"/>
                <a:cs typeface="+mn-cs"/>
              </a:rPr>
              <a:t>De finns översatta till flera språk och på vår webbsida finns en kortfilm (se länk ovan) kopplad till detta informationsmaterial. Informationsmaterialet </a:t>
            </a:r>
            <a:r>
              <a:rPr lang="sv-SE" sz="1200" b="0" i="0" kern="1200" dirty="0">
                <a:solidFill>
                  <a:schemeClr val="tx1"/>
                </a:solidFill>
                <a:effectLst/>
                <a:latin typeface="Verdana" panose="020B0604030504040204" pitchFamily="34" charset="0"/>
                <a:ea typeface="Verdana" panose="020B0604030504040204" pitchFamily="34" charset="0"/>
                <a:cs typeface="+mn-cs"/>
              </a:rPr>
              <a:t>går att ladda ner direkt från Strama Västra Götalands webbplats via länken i bilden.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sz="1200" u="sng" kern="1200" dirty="0">
              <a:solidFill>
                <a:schemeClr val="tx1"/>
              </a:solidFill>
              <a:effectLst/>
              <a:latin typeface="Verdana" panose="020B0604030504040204" pitchFamily="34" charset="0"/>
              <a:ea typeface="Verdana" panose="020B0604030504040204" pitchFamily="34" charset="0"/>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b="0" i="0" kern="1200" dirty="0">
                <a:solidFill>
                  <a:schemeClr val="tx1"/>
                </a:solidFill>
                <a:effectLst/>
                <a:latin typeface="Verdana" panose="020B0604030504040204" pitchFamily="34" charset="0"/>
                <a:ea typeface="Verdana" panose="020B0604030504040204" pitchFamily="34" charset="0"/>
                <a:cs typeface="+mn-cs"/>
              </a:rPr>
              <a:t>Du som arbetar i Västra Götaland kan beställa de svenska, tryckta versionerna av affischer och broschyrer kostnadsfritt. Du kan beställa via Strama Västra Götalands hemsida eller direkt från Adress- och distributionscentrum. Sök på "Strama” på Adress- och Distributionscentrums sida för att hitta vårt material. </a:t>
            </a:r>
            <a:r>
              <a:rPr lang="sv-SE" sz="1200" baseline="0" dirty="0">
                <a:solidFill>
                  <a:schemeClr val="tx1"/>
                </a:solidFill>
                <a:latin typeface="Verdana" panose="020B0604030504040204" pitchFamily="34" charset="0"/>
                <a:ea typeface="Verdana" panose="020B0604030504040204" pitchFamily="34" charset="0"/>
              </a:rPr>
              <a:t>Länk i bilden ovan</a:t>
            </a:r>
            <a:r>
              <a:rPr lang="sv-SE" sz="1200" u="none" baseline="0" dirty="0">
                <a:solidFill>
                  <a:schemeClr val="tx1"/>
                </a:solidFill>
                <a:latin typeface="Verdana" panose="020B0604030504040204" pitchFamily="34" charset="0"/>
                <a:ea typeface="Verdana" panose="020B0604030504040204" pitchFamily="34" charset="0"/>
              </a:rPr>
              <a:t>.</a:t>
            </a:r>
            <a:r>
              <a:rPr lang="sv-SE" sz="1200" u="none" kern="1200" dirty="0">
                <a:solidFill>
                  <a:schemeClr val="tx1"/>
                </a:solidFill>
                <a:effectLst/>
                <a:latin typeface="Verdana" panose="020B0604030504040204" pitchFamily="34" charset="0"/>
                <a:ea typeface="Verdana" panose="020B0604030504040204" pitchFamily="34" charset="0"/>
                <a:cs typeface="+mn-cs"/>
              </a:rPr>
              <a:t> </a:t>
            </a:r>
            <a:r>
              <a:rPr lang="sv-SE" sz="1200" u="none" kern="1200" baseline="0" dirty="0">
                <a:solidFill>
                  <a:schemeClr val="tx1"/>
                </a:solidFill>
                <a:effectLst/>
                <a:latin typeface="Verdana" panose="020B0604030504040204" pitchFamily="34" charset="0"/>
                <a:ea typeface="Verdana" panose="020B0604030504040204" pitchFamily="34" charset="0"/>
                <a:cs typeface="+mn-cs"/>
              </a:rPr>
              <a:t>Om du vill ha en affisch/broschyr på ett annat språk än svenska, laddar du hem aktuell version från vår webbsida och printar själv.</a:t>
            </a:r>
            <a:endParaRPr lang="sv-SE" sz="1200" u="none" dirty="0">
              <a:solidFill>
                <a:schemeClr val="tx1"/>
              </a:solidFill>
              <a:latin typeface="Verdana" panose="020B0604030504040204" pitchFamily="34" charset="0"/>
              <a:ea typeface="Verdana" panose="020B0604030504040204" pitchFamily="34" charset="0"/>
            </a:endParaRPr>
          </a:p>
          <a:p>
            <a:endParaRPr lang="sv-SE" sz="1800" dirty="0">
              <a:effectLst/>
              <a:latin typeface="Times New Roman" panose="02020603050405020304" pitchFamily="18" charset="0"/>
              <a:ea typeface="Times New Roman" panose="02020603050405020304" pitchFamily="18"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153801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Även via Folkhälsomyndigheten finns det en patient- och anhöriginformation som beskriver att det är vanligt att äldre har harmlösa bakterier i urinen som inte behöver behandlas med antibiotika. Broschyren printas från Folkhälsomyndighetens webbsida. Länk finns i bilden ovan.</a:t>
            </a:r>
            <a:endParaRPr lang="sv-SE" i="0" dirty="0">
              <a:latin typeface="Verdana" panose="020B0604030504040204" pitchFamily="34" charset="0"/>
              <a:ea typeface="Verdana" panose="020B0604030504040204" pitchFamily="34"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603007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br>
              <a:rPr lang="sv-SE" sz="1200" kern="1200" dirty="0">
                <a:solidFill>
                  <a:schemeClr val="tx1"/>
                </a:solidFill>
                <a:effectLst/>
                <a:latin typeface="+mn-lt"/>
                <a:ea typeface="+mn-ea"/>
                <a:cs typeface="+mn-cs"/>
              </a:rPr>
            </a:br>
            <a:r>
              <a:rPr lang="sv-SE" sz="1200" kern="1200" dirty="0">
                <a:solidFill>
                  <a:schemeClr val="tx1"/>
                </a:solidFill>
                <a:effectLst/>
                <a:latin typeface="Verdana" panose="020B0604030504040204" pitchFamily="34" charset="0"/>
                <a:ea typeface="Verdana" panose="020B0604030504040204" pitchFamily="34" charset="0"/>
                <a:cs typeface="+mn-cs"/>
              </a:rPr>
              <a:t>Kom ihåg</a:t>
            </a:r>
            <a:r>
              <a:rPr lang="sv-SE" sz="1200" kern="1200" baseline="0" dirty="0">
                <a:solidFill>
                  <a:schemeClr val="tx1"/>
                </a:solidFill>
                <a:effectLst/>
                <a:latin typeface="Verdana" panose="020B0604030504040204" pitchFamily="34" charset="0"/>
                <a:ea typeface="Verdana" panose="020B0604030504040204" pitchFamily="34" charset="0"/>
                <a:cs typeface="+mn-cs"/>
              </a:rPr>
              <a:t> att ALDRIG</a:t>
            </a:r>
            <a:r>
              <a:rPr lang="sv-SE" sz="1200" kern="1200" dirty="0">
                <a:solidFill>
                  <a:schemeClr val="tx1"/>
                </a:solidFill>
                <a:effectLst/>
                <a:latin typeface="Verdana" panose="020B0604030504040204" pitchFamily="34" charset="0"/>
                <a:ea typeface="Verdana" panose="020B0604030504040204" pitchFamily="34" charset="0"/>
                <a:cs typeface="+mn-cs"/>
              </a:rPr>
              <a:t> behandla asymtomatisk bakteriuri med antibiotika annat än vid graviditet och inför utvalda urologiska ingrepp!</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14</a:t>
            </a:fld>
            <a:endParaRPr lang="sv-SE"/>
          </a:p>
        </p:txBody>
      </p:sp>
    </p:spTree>
    <p:extLst>
      <p:ext uri="{BB962C8B-B14F-4D97-AF65-F5344CB8AC3E}">
        <p14:creationId xmlns:p14="http://schemas.microsoft.com/office/powerpoint/2010/main" val="22826497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a:p>
            <a:r>
              <a:rPr lang="sv-SE" dirty="0">
                <a:latin typeface="Verdana" panose="020B0604030504040204" pitchFamily="34" charset="0"/>
                <a:ea typeface="Verdana" panose="020B0604030504040204" pitchFamily="34" charset="0"/>
              </a:rPr>
              <a:t>Lästips och länkar.</a:t>
            </a:r>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15</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0388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altLang="sv-SE" dirty="0">
                <a:latin typeface="Verdana" panose="020B0604030504040204" pitchFamily="34" charset="0"/>
                <a:ea typeface="Verdana" panose="020B0604030504040204" pitchFamily="34" charset="0"/>
              </a:rPr>
              <a:t>Sjuksköterskan på SÄBO ringer om Agda. Anamnes enligt ovan.</a:t>
            </a:r>
          </a:p>
          <a:p>
            <a:pPr marL="0" marR="0" lvl="0" indent="0" algn="l" defTabSz="457200" rtl="0" eaLnBrk="1" fontAlgn="auto" latinLnBrk="0" hangingPunct="1">
              <a:lnSpc>
                <a:spcPct val="100000"/>
              </a:lnSpc>
              <a:spcBef>
                <a:spcPts val="0"/>
              </a:spcBef>
              <a:spcAft>
                <a:spcPts val="0"/>
              </a:spcAft>
              <a:buClrTx/>
              <a:buSzTx/>
              <a:buFontTx/>
              <a:buNone/>
              <a:tabLst/>
              <a:defRPr/>
            </a:pPr>
            <a:r>
              <a:rPr lang="sv-SE" altLang="sv-SE" dirty="0">
                <a:latin typeface="Verdana" panose="020B0604030504040204" pitchFamily="34" charset="0"/>
                <a:ea typeface="Verdana" panose="020B0604030504040204" pitchFamily="34" charset="0"/>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altLang="sv-SE" i="1" dirty="0">
                <a:latin typeface="Verdana" panose="020B0604030504040204" pitchFamily="34" charset="0"/>
                <a:ea typeface="Verdana" panose="020B0604030504040204" pitchFamily="34" charset="0"/>
              </a:rPr>
              <a:t>Vad behöver ni veta mer? </a:t>
            </a:r>
            <a:r>
              <a:rPr lang="sv-SE" altLang="sv-SE" dirty="0">
                <a:latin typeface="Verdana" panose="020B0604030504040204" pitchFamily="34" charset="0"/>
                <a:ea typeface="Verdana" panose="020B0604030504040204" pitchFamily="34" charset="0"/>
              </a:rPr>
              <a:t>Diskutera.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altLang="sv-SE" dirty="0">
                <a:latin typeface="Verdana" panose="020B0604030504040204" pitchFamily="34" charset="0"/>
                <a:ea typeface="Verdana" panose="020B0604030504040204" pitchFamily="34" charset="0"/>
              </a:rPr>
              <a:t>Agda har inte feber och inte heller </a:t>
            </a:r>
            <a:r>
              <a:rPr lang="sv-SE" altLang="sv-SE" dirty="0" err="1">
                <a:latin typeface="Verdana" panose="020B0604030504040204" pitchFamily="34" charset="0"/>
                <a:ea typeface="Verdana" panose="020B0604030504040204" pitchFamily="34" charset="0"/>
              </a:rPr>
              <a:t>kvarkateter</a:t>
            </a:r>
            <a:r>
              <a:rPr lang="sv-SE" altLang="sv-SE" dirty="0">
                <a:latin typeface="Verdana" panose="020B0604030504040204" pitchFamily="34" charset="0"/>
                <a:ea typeface="Verdana" panose="020B0604030504040204" pitchFamily="34" charset="0"/>
              </a:rPr>
              <a:t> (KAD). Vad man vet har Agda inte några vattenkastningsbesvär. </a:t>
            </a:r>
            <a:endParaRPr lang="sv-SE" sz="1200" kern="1200" dirty="0">
              <a:solidFill>
                <a:schemeClr val="tx1"/>
              </a:solidFill>
              <a:effectLst/>
              <a:latin typeface="Verdana" panose="020B0604030504040204" pitchFamily="34" charset="0"/>
              <a:ea typeface="Verdana" panose="020B0604030504040204" pitchFamily="34" charset="0"/>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i="1" kern="1200" dirty="0">
                <a:solidFill>
                  <a:schemeClr val="tx1"/>
                </a:solidFill>
                <a:effectLst/>
                <a:latin typeface="Verdana" panose="020B0604030504040204" pitchFamily="34" charset="0"/>
                <a:ea typeface="Verdana" panose="020B0604030504040204" pitchFamily="34" charset="0"/>
                <a:cs typeface="+mn-cs"/>
              </a:rPr>
              <a:t>Har Agda en UVI? </a:t>
            </a:r>
            <a:r>
              <a:rPr lang="sv-SE" sz="1200" kern="1200" dirty="0">
                <a:solidFill>
                  <a:schemeClr val="tx1"/>
                </a:solidFill>
                <a:effectLst/>
                <a:latin typeface="Verdana" panose="020B0604030504040204" pitchFamily="34" charset="0"/>
                <a:ea typeface="Verdana" panose="020B0604030504040204" pitchFamily="34" charset="0"/>
                <a:cs typeface="+mn-cs"/>
              </a:rPr>
              <a:t>Diskutera.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En positiv urinodling visar bara att patienten har bakterier i urinen. Det betyder </a:t>
            </a:r>
            <a:r>
              <a:rPr lang="sv-SE" sz="1200" b="1" kern="1200" dirty="0">
                <a:solidFill>
                  <a:schemeClr val="tx1"/>
                </a:solidFill>
                <a:effectLst/>
                <a:latin typeface="Verdana" panose="020B0604030504040204" pitchFamily="34" charset="0"/>
                <a:ea typeface="Verdana" panose="020B0604030504040204" pitchFamily="34" charset="0"/>
                <a:cs typeface="+mn-cs"/>
              </a:rPr>
              <a:t>inte</a:t>
            </a:r>
            <a:r>
              <a:rPr lang="sv-SE" sz="1200" i="1" kern="1200" dirty="0">
                <a:solidFill>
                  <a:schemeClr val="tx1"/>
                </a:solidFill>
                <a:effectLst/>
                <a:latin typeface="Verdana" panose="020B0604030504040204" pitchFamily="34" charset="0"/>
                <a:ea typeface="Verdana" panose="020B0604030504040204" pitchFamily="34" charset="0"/>
                <a:cs typeface="+mn-cs"/>
              </a:rPr>
              <a:t> </a:t>
            </a:r>
            <a:r>
              <a:rPr lang="sv-SE" sz="1200" kern="1200" dirty="0">
                <a:solidFill>
                  <a:schemeClr val="tx1"/>
                </a:solidFill>
                <a:effectLst/>
                <a:latin typeface="Verdana" panose="020B0604030504040204" pitchFamily="34" charset="0"/>
                <a:ea typeface="Verdana" panose="020B0604030504040204" pitchFamily="34" charset="0"/>
                <a:cs typeface="+mn-cs"/>
              </a:rPr>
              <a:t>att patienten behöver ha en urinvägsinfektion (UVI). Det kan istället vara en asymtomatisk bakteriuri (ABU). </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2</a:t>
            </a:fld>
            <a:endParaRPr lang="sv-SE"/>
          </a:p>
        </p:txBody>
      </p:sp>
    </p:spTree>
    <p:extLst>
      <p:ext uri="{BB962C8B-B14F-4D97-AF65-F5344CB8AC3E}">
        <p14:creationId xmlns:p14="http://schemas.microsoft.com/office/powerpoint/2010/main" val="2032035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Vid ABU har man bakterier i urinen utan att det ger symtom. Man vet med säkerhet att ABU inte ska behandlas med antibiotika annat än vid graviditet och inför utvalda urologiska ingrepp. Upp till </a:t>
            </a:r>
            <a:r>
              <a:rPr lang="sv-SE" sz="1200" b="1" kern="1200" dirty="0">
                <a:solidFill>
                  <a:schemeClr val="tx1"/>
                </a:solidFill>
                <a:effectLst/>
                <a:latin typeface="Verdana" panose="020B0604030504040204" pitchFamily="34" charset="0"/>
                <a:ea typeface="Verdana" panose="020B0604030504040204" pitchFamily="34" charset="0"/>
                <a:cs typeface="+mn-cs"/>
              </a:rPr>
              <a:t>hälften </a:t>
            </a:r>
            <a:r>
              <a:rPr lang="sv-SE" sz="1200" kern="1200" dirty="0">
                <a:solidFill>
                  <a:schemeClr val="tx1"/>
                </a:solidFill>
                <a:effectLst/>
                <a:latin typeface="Verdana" panose="020B0604030504040204" pitchFamily="34" charset="0"/>
                <a:ea typeface="Verdana" panose="020B0604030504040204" pitchFamily="34" charset="0"/>
                <a:cs typeface="+mn-cs"/>
              </a:rPr>
              <a:t>av vårdtagare på äldreboenden har ABU. En positiv urinodling betyder därför oftast att en äldre vårdtagare har ABU.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En antibiotikabehandling tar inte bort benägenheten för ABU, istället riskerar ”snällare” bakterier att ersättas av ”styggare” (mer virulenta) bakterier, vilket innebär en ökad risk för att patienten får en symtomgivande urinvägsinfektion i efterförloppet. En antibiotikabehandling innebär också en risk för selektion av resistenta bakterier. Äldre är också mer känsliga för biverkningar av antibiotika, exempelvis clostridioidesinfektioner.</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3</a:t>
            </a:fld>
            <a:endParaRPr lang="sv-SE"/>
          </a:p>
        </p:txBody>
      </p:sp>
    </p:spTree>
    <p:extLst>
      <p:ext uri="{BB962C8B-B14F-4D97-AF65-F5344CB8AC3E}">
        <p14:creationId xmlns:p14="http://schemas.microsoft.com/office/powerpoint/2010/main" val="13949852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Verdana" panose="020B0604030504040204" pitchFamily="34" charset="0"/>
                <a:ea typeface="Verdana" panose="020B0604030504040204" pitchFamily="34" charset="0"/>
              </a:rPr>
              <a:t>Kan oro och förvirring vara orsakade av akut cystit? Diskutera.</a:t>
            </a:r>
          </a:p>
          <a:p>
            <a:r>
              <a:rPr lang="sv-SE" dirty="0">
                <a:latin typeface="Verdana" panose="020B0604030504040204" pitchFamily="34" charset="0"/>
                <a:ea typeface="Verdana" panose="020B0604030504040204" pitchFamily="34" charset="0"/>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solidFill>
                  <a:srgbClr val="000000"/>
                </a:solidFill>
                <a:latin typeface="Verdana" panose="020B0604030504040204" pitchFamily="34" charset="0"/>
                <a:ea typeface="Verdana" panose="020B0604030504040204" pitchFamily="34" charset="0"/>
                <a:cs typeface="MV Boli" panose="02000500030200090000" pitchFamily="2" charset="0"/>
              </a:rPr>
              <a:t>Om de enda symtomen är oro och förvirring, är det då troligt att de orsakas av akut cystit? Diskutera.</a:t>
            </a:r>
            <a:endParaRPr lang="sv-SE" sz="1200" dirty="0">
              <a:solidFill>
                <a:srgbClr val="000000"/>
              </a:solidFill>
              <a:latin typeface="Verdana" panose="020B0604030504040204" pitchFamily="34" charset="0"/>
              <a:ea typeface="Verdana" panose="020B0604030504040204" pitchFamily="34" charset="0"/>
            </a:endParaRP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4</a:t>
            </a:fld>
            <a:endParaRPr lang="sv-SE"/>
          </a:p>
        </p:txBody>
      </p:sp>
    </p:spTree>
    <p:extLst>
      <p:ext uri="{BB962C8B-B14F-4D97-AF65-F5344CB8AC3E}">
        <p14:creationId xmlns:p14="http://schemas.microsoft.com/office/powerpoint/2010/main" val="14331885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cs typeface="MV Boli" panose="02000500030200090000" pitchFamily="2" charset="0"/>
              </a:rPr>
              <a:t>Om en akut cystit är så kraftig att den ger cerebrala symtom, KLICKA </a:t>
            </a:r>
            <a:r>
              <a:rPr lang="sv-SE" sz="1200" kern="0" dirty="0">
                <a:latin typeface="Verdana" panose="020B0604030504040204" pitchFamily="34" charset="0"/>
                <a:ea typeface="Verdana" panose="020B0604030504040204" pitchFamily="34" charset="0"/>
                <a:cs typeface="MV Boli" panose="02000500030200090000" pitchFamily="2" charset="0"/>
              </a:rPr>
              <a:t>då borde det väl också finnas lokala symtom från urinvägarna?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0" dirty="0">
                <a:latin typeface="Verdana" panose="020B0604030504040204" pitchFamily="34" charset="0"/>
                <a:ea typeface="Verdana" panose="020B0604030504040204" pitchFamily="34" charset="0"/>
                <a:cs typeface="MV Boli" panose="02000500030200090000" pitchFamily="2" charset="0"/>
              </a:rPr>
              <a:t>KLICKA för att få svaret.</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5</a:t>
            </a:fld>
            <a:endParaRPr lang="sv-SE"/>
          </a:p>
        </p:txBody>
      </p:sp>
    </p:spTree>
    <p:extLst>
      <p:ext uri="{BB962C8B-B14F-4D97-AF65-F5344CB8AC3E}">
        <p14:creationId xmlns:p14="http://schemas.microsoft.com/office/powerpoint/2010/main" val="17581967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dirty="0">
                <a:solidFill>
                  <a:schemeClr val="tx1"/>
                </a:solidFill>
                <a:effectLst/>
                <a:latin typeface="Verdana" panose="020B0604030504040204" pitchFamily="34" charset="0"/>
                <a:ea typeface="Verdana" panose="020B0604030504040204" pitchFamily="34" charset="0"/>
                <a:cs typeface="+mn-cs"/>
              </a:rPr>
              <a:t>Forskning visar att ospecifika symtom som trötthet, oro eller förvirring, utan samtidiga akuta symtom från urinvägarna, oftast </a:t>
            </a:r>
            <a:r>
              <a:rPr lang="sv-SE" sz="1200" b="1" kern="1200" dirty="0">
                <a:solidFill>
                  <a:schemeClr val="tx1"/>
                </a:solidFill>
                <a:effectLst/>
                <a:latin typeface="Verdana" panose="020B0604030504040204" pitchFamily="34" charset="0"/>
                <a:ea typeface="Verdana" panose="020B0604030504040204" pitchFamily="34" charset="0"/>
                <a:cs typeface="+mn-cs"/>
              </a:rPr>
              <a:t>inte </a:t>
            </a:r>
            <a:r>
              <a:rPr lang="sv-SE" sz="1200" kern="1200" dirty="0">
                <a:solidFill>
                  <a:schemeClr val="tx1"/>
                </a:solidFill>
                <a:effectLst/>
                <a:latin typeface="Verdana" panose="020B0604030504040204" pitchFamily="34" charset="0"/>
                <a:ea typeface="Verdana" panose="020B0604030504040204" pitchFamily="34" charset="0"/>
                <a:cs typeface="+mn-cs"/>
              </a:rPr>
              <a:t>är orsakade av en urinvägsinfektion, även om urinodlingen är positiv. </a:t>
            </a:r>
          </a:p>
          <a:p>
            <a:r>
              <a:rPr lang="sv-SE" sz="1200" kern="1200" dirty="0">
                <a:solidFill>
                  <a:schemeClr val="tx1"/>
                </a:solidFill>
                <a:effectLst/>
                <a:latin typeface="Verdana" panose="020B0604030504040204" pitchFamily="34" charset="0"/>
                <a:ea typeface="Verdana" panose="020B0604030504040204" pitchFamily="34" charset="0"/>
                <a:cs typeface="+mn-cs"/>
              </a:rPr>
              <a:t>Att förskriva urinvägsantibiotika utan att först ha uteslutit andra mer troliga orsaker till ospecifika besvär, kan utgöra en patientsäkerhetsrisk eftersom andra tillstånd då riskerar att förbli odiagnostiserade och obehandlade. </a:t>
            </a:r>
          </a:p>
          <a:p>
            <a:r>
              <a:rPr lang="sv-SE" sz="1200" kern="1200" dirty="0">
                <a:solidFill>
                  <a:schemeClr val="tx1"/>
                </a:solidFill>
                <a:effectLst/>
                <a:latin typeface="Verdana" panose="020B0604030504040204" pitchFamily="34" charset="0"/>
                <a:ea typeface="Verdana" panose="020B0604030504040204" pitchFamily="34" charset="0"/>
                <a:cs typeface="+mn-cs"/>
              </a:rPr>
              <a:t>KLICKA</a:t>
            </a:r>
          </a:p>
          <a:p>
            <a:r>
              <a:rPr lang="sv-SE" sz="1200" i="1" kern="1200" dirty="0">
                <a:solidFill>
                  <a:schemeClr val="tx1"/>
                </a:solidFill>
                <a:effectLst/>
                <a:latin typeface="Verdana" panose="020B0604030504040204" pitchFamily="34" charset="0"/>
                <a:ea typeface="Verdana" panose="020B0604030504040204" pitchFamily="34" charset="0"/>
                <a:cs typeface="+mn-cs"/>
              </a:rPr>
              <a:t>Vilka andra troligare orsaker kan ni tänka er? </a:t>
            </a:r>
            <a:r>
              <a:rPr lang="sv-SE" sz="1200" i="0" kern="1200" dirty="0">
                <a:solidFill>
                  <a:schemeClr val="tx1"/>
                </a:solidFill>
                <a:effectLst/>
                <a:latin typeface="Verdana" panose="020B0604030504040204" pitchFamily="34" charset="0"/>
                <a:ea typeface="Verdana" panose="020B0604030504040204" pitchFamily="34" charset="0"/>
                <a:cs typeface="+mn-cs"/>
              </a:rPr>
              <a:t>Diskutera.</a:t>
            </a:r>
          </a:p>
          <a:p>
            <a:r>
              <a:rPr lang="sv-SE" sz="1200" kern="1200" dirty="0">
                <a:solidFill>
                  <a:schemeClr val="tx1"/>
                </a:solidFill>
                <a:effectLst/>
                <a:latin typeface="Verdana" panose="020B0604030504040204" pitchFamily="34" charset="0"/>
                <a:ea typeface="Verdana" panose="020B0604030504040204" pitchFamily="34" charset="0"/>
                <a:cs typeface="+mn-cs"/>
              </a:rPr>
              <a:t>KLICKA</a:t>
            </a:r>
          </a:p>
          <a:p>
            <a:r>
              <a:rPr lang="sv-SE" sz="1200" kern="1200" dirty="0">
                <a:solidFill>
                  <a:schemeClr val="tx1"/>
                </a:solidFill>
                <a:effectLst/>
                <a:latin typeface="Verdana" panose="020B0604030504040204" pitchFamily="34" charset="0"/>
                <a:ea typeface="Verdana" panose="020B0604030504040204" pitchFamily="34" charset="0"/>
                <a:cs typeface="+mn-cs"/>
              </a:rPr>
              <a:t>Ospecifika symtom kan exempelvis vara orsakade av för höga läkemedelsdoser, läkemedelsinteraktioner, alltför många läkemedel, ny personal på avdelningen, haft besök i går, en ”dålig dag”, dehydrering, obstipation eller andra sjukdomar. </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6</a:t>
            </a:fld>
            <a:endParaRPr lang="sv-SE"/>
          </a:p>
        </p:txBody>
      </p:sp>
    </p:spTree>
    <p:extLst>
      <p:ext uri="{BB962C8B-B14F-4D97-AF65-F5344CB8AC3E}">
        <p14:creationId xmlns:p14="http://schemas.microsoft.com/office/powerpoint/2010/main" val="1836180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dirty="0">
                <a:solidFill>
                  <a:schemeClr val="tx1"/>
                </a:solidFill>
                <a:effectLst/>
                <a:latin typeface="Verdana" panose="020B0604030504040204" pitchFamily="34" charset="0"/>
                <a:ea typeface="Verdana" panose="020B0604030504040204" pitchFamily="34" charset="0"/>
                <a:cs typeface="+mn-cs"/>
              </a:rPr>
              <a:t>Vid samtidig demenssjukdom kan det vara svårt att avgöra om patienten har nytillkomna symtom från urinvägarna. Då är det viktigt att vara uppmärksam. Går patienten på toaletten oftare än vanligt? Personal som assisterar vid urinprovstagning kan vara observant på patientens kroppsspråk vid vattenkastningen och därmed få en uppfattning om den verkar vara smärtsam. Om det inte finns akuta symtom från urinvägarna bör man i första hand leta efter andra orsaker till patientens ospecifika besvär. Först om man inte kan hitta någon annan förklaring till besvären, kan man undantagsvis prova ett urinvägsantibiotikum. </a:t>
            </a:r>
          </a:p>
        </p:txBody>
      </p:sp>
      <p:sp>
        <p:nvSpPr>
          <p:cNvPr id="4" name="Platshållare för bildnummer 3"/>
          <p:cNvSpPr>
            <a:spLocks noGrp="1"/>
          </p:cNvSpPr>
          <p:nvPr>
            <p:ph type="sldNum" sz="quarter" idx="10"/>
          </p:nvPr>
        </p:nvSpPr>
        <p:spPr/>
        <p:txBody>
          <a:bodyPr/>
          <a:lstStyle/>
          <a:p>
            <a:fld id="{2E060D78-0732-444B-B0D5-1543BC9666EF}" type="slidenum">
              <a:rPr lang="sv-SE" smtClean="0"/>
              <a:t>7</a:t>
            </a:fld>
            <a:endParaRPr lang="sv-SE"/>
          </a:p>
        </p:txBody>
      </p:sp>
    </p:spTree>
    <p:extLst>
      <p:ext uri="{BB962C8B-B14F-4D97-AF65-F5344CB8AC3E}">
        <p14:creationId xmlns:p14="http://schemas.microsoft.com/office/powerpoint/2010/main" val="3521424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dirty="0">
                <a:solidFill>
                  <a:schemeClr val="tx1"/>
                </a:solidFill>
                <a:effectLst/>
                <a:latin typeface="Verdana" panose="020B0604030504040204" pitchFamily="34" charset="0"/>
                <a:ea typeface="Verdana" panose="020B0604030504040204" pitchFamily="34" charset="0"/>
                <a:cs typeface="+mn-cs"/>
              </a:rPr>
              <a:t>Vid nytillkomna symtom från urinvägarna som sveda vid miktion, täta urinträngningar och frekventa miktioner misstänker man akut cystit, precis som hos yngre patienter. Akut cystit handläggs på samma sätt som hos yngre personer. Lokalt östrogen kan med fördel provas till äldre kvinnor med recidiverande urinvägsinfektioner. För att förebygga urinvägsinfektioner är det viktigt att eftersträva en kateterfri vård. </a:t>
            </a:r>
          </a:p>
          <a:p>
            <a:r>
              <a:rPr lang="sv-SE" sz="1200" kern="1200" dirty="0">
                <a:solidFill>
                  <a:schemeClr val="tx1"/>
                </a:solidFill>
                <a:effectLst/>
                <a:latin typeface="Verdana" panose="020B0604030504040204" pitchFamily="34" charset="0"/>
                <a:ea typeface="Verdana" panose="020B0604030504040204" pitchFamily="34" charset="0"/>
                <a:cs typeface="+mn-cs"/>
              </a:rPr>
              <a:t>KLICKA</a:t>
            </a:r>
          </a:p>
          <a:p>
            <a:r>
              <a:rPr lang="sv-SE" sz="1200" kern="1200" dirty="0">
                <a:solidFill>
                  <a:schemeClr val="tx1"/>
                </a:solidFill>
                <a:effectLst/>
                <a:latin typeface="Verdana" panose="020B0604030504040204" pitchFamily="34" charset="0"/>
                <a:ea typeface="Verdana" panose="020B0604030504040204" pitchFamily="34" charset="0"/>
                <a:cs typeface="+mn-cs"/>
              </a:rPr>
              <a:t>Kroniska besvär från urinvägarna orsakas däremot inte av bakterier i urinen. Starkt illaluktande urin är ingen indikation för antibiotikabehandling. </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8</a:t>
            </a:fld>
            <a:endParaRPr lang="sv-SE"/>
          </a:p>
        </p:txBody>
      </p:sp>
    </p:spTree>
    <p:extLst>
      <p:ext uri="{BB962C8B-B14F-4D97-AF65-F5344CB8AC3E}">
        <p14:creationId xmlns:p14="http://schemas.microsoft.com/office/powerpoint/2010/main" val="13138056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Urinstickor och urinodlingar ska inte tas annat än på ordination från läkare. Om man tar prov på oklar indikation riskerar man att få positiva provsvar som ger onödiga antibiotikabehandlingar där man behandlar provsvaret och inte patientens symtom.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Tänk alltid efter innan ett prov ordineras! Vad ska du göra med svaret?</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9</a:t>
            </a:fld>
            <a:endParaRPr lang="sv-SE"/>
          </a:p>
        </p:txBody>
      </p:sp>
    </p:spTree>
    <p:extLst>
      <p:ext uri="{BB962C8B-B14F-4D97-AF65-F5344CB8AC3E}">
        <p14:creationId xmlns:p14="http://schemas.microsoft.com/office/powerpoint/2010/main" val="18748991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1.png" TargetMode="External"/><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10.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_blue_4.png" TargetMode="External"/><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4.xml"/><Relationship Id="rId4" Type="http://schemas.openxmlformats.org/officeDocument/2006/relationships/image" Target="../media/image14.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5.png" TargetMode="External"/><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jpeg"/><Relationship Id="rId1" Type="http://schemas.openxmlformats.org/officeDocument/2006/relationships/slideMaster" Target="../slideMasters/slideMaster4.xml"/><Relationship Id="rId4" Type="http://schemas.openxmlformats.org/officeDocument/2006/relationships/image" Target="../media/image11.sv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6.png" TargetMode="External"/><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bild_Alt 1">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0"/>
            <a:ext cx="9144000" cy="3725863"/>
          </a:xfrm>
          <a:noFill/>
        </p:spPr>
        <p:txBody>
          <a:bodyPr>
            <a:noAutofit/>
          </a:bodyPr>
          <a:lstStyle>
            <a:lvl1pPr marL="0" indent="0">
              <a:buFontTx/>
              <a:buNone/>
              <a:defRPr/>
            </a:lvl1pPr>
          </a:lstStyle>
          <a:p>
            <a:r>
              <a:rPr lang="sv-SE"/>
              <a:t>Klicka på ikonen för att lägga till en bild</a:t>
            </a:r>
          </a:p>
        </p:txBody>
      </p:sp>
      <p:pic>
        <p:nvPicPr>
          <p:cNvPr id="10"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2" y="3726152"/>
            <a:ext cx="9147596" cy="1438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8" descr="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804025" y="4440238"/>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ubrik 1"/>
          <p:cNvSpPr>
            <a:spLocks noGrp="1"/>
          </p:cNvSpPr>
          <p:nvPr>
            <p:ph type="ctrTitle" hasCustomPrompt="1"/>
          </p:nvPr>
        </p:nvSpPr>
        <p:spPr>
          <a:xfrm>
            <a:off x="539999" y="4017600"/>
            <a:ext cx="5956237" cy="856800"/>
          </a:xfrm>
        </p:spPr>
        <p:txBody>
          <a:bodyPr lIns="0" tIns="0" rIns="0" bIns="0" anchor="ctr" anchorCtr="0"/>
          <a:lstStyle>
            <a:lvl1pPr algn="l">
              <a:defRPr sz="4000" baseline="0">
                <a:solidFill>
                  <a:schemeClr val="bg1"/>
                </a:solidFill>
              </a:defRPr>
            </a:lvl1pPr>
          </a:lstStyle>
          <a:p>
            <a:r>
              <a:rPr lang="sv-SE" dirty="0"/>
              <a:t>Klicka här för att lägga till rubrik</a:t>
            </a:r>
          </a:p>
        </p:txBody>
      </p:sp>
    </p:spTree>
    <p:extLst>
      <p:ext uri="{BB962C8B-B14F-4D97-AF65-F5344CB8AC3E}">
        <p14:creationId xmlns:p14="http://schemas.microsoft.com/office/powerpoint/2010/main" val="2821208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2 bilder">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5279038" cy="1036800"/>
          </a:xfrm>
        </p:spPr>
        <p:txBody>
          <a:bodyPr/>
          <a:lstStyle/>
          <a:p>
            <a:r>
              <a:rPr lang="sv-SE"/>
              <a:t>Klicka här för att ändra format</a:t>
            </a:r>
            <a:endParaRPr lang="sv-SE" dirty="0"/>
          </a:p>
        </p:txBody>
      </p:sp>
      <p:sp>
        <p:nvSpPr>
          <p:cNvPr id="3" name="Platshållare för innehåll 2"/>
          <p:cNvSpPr>
            <a:spLocks noGrp="1"/>
          </p:cNvSpPr>
          <p:nvPr>
            <p:ph idx="1"/>
          </p:nvPr>
        </p:nvSpPr>
        <p:spPr>
          <a:xfrm>
            <a:off x="532800" y="1800000"/>
            <a:ext cx="5279038"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8" name="Platshållare för bild 7"/>
          <p:cNvSpPr>
            <a:spLocks noGrp="1"/>
          </p:cNvSpPr>
          <p:nvPr>
            <p:ph type="pic" sz="quarter" idx="13"/>
          </p:nvPr>
        </p:nvSpPr>
        <p:spPr>
          <a:xfrm>
            <a:off x="6156000" y="331200"/>
            <a:ext cx="2988000" cy="2016000"/>
          </a:xfrm>
        </p:spPr>
        <p:txBody>
          <a:bodyPr/>
          <a:lstStyle>
            <a:lvl1pPr marL="0" indent="0">
              <a:buFontTx/>
              <a:buNone/>
              <a:defRPr/>
            </a:lvl1pPr>
          </a:lstStyle>
          <a:p>
            <a:r>
              <a:rPr lang="sv-SE"/>
              <a:t>Klicka på ikonen för att lägga till en bild</a:t>
            </a:r>
            <a:endParaRPr lang="sv-SE" dirty="0"/>
          </a:p>
        </p:txBody>
      </p:sp>
      <p:sp>
        <p:nvSpPr>
          <p:cNvPr id="10" name="Platshållare för bild 7"/>
          <p:cNvSpPr>
            <a:spLocks noGrp="1"/>
          </p:cNvSpPr>
          <p:nvPr>
            <p:ph type="pic" sz="quarter" idx="14"/>
          </p:nvPr>
        </p:nvSpPr>
        <p:spPr>
          <a:xfrm>
            <a:off x="6156000" y="2498362"/>
            <a:ext cx="2988000" cy="2016000"/>
          </a:xfrm>
        </p:spPr>
        <p:txBody>
          <a:bodyPr/>
          <a:lstStyle>
            <a:lvl1pPr marL="0" indent="0">
              <a:buFontTx/>
              <a:buNone/>
              <a:defRPr/>
            </a:lvl1pPr>
          </a:lstStyle>
          <a:p>
            <a:r>
              <a:rPr lang="sv-SE"/>
              <a:t>Klicka på ikonen för att lägga till en bild</a:t>
            </a:r>
            <a:endParaRPr lang="sv-SE" dirty="0"/>
          </a:p>
        </p:txBody>
      </p:sp>
      <p:pic>
        <p:nvPicPr>
          <p:cNvPr id="11"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3AD79FB0-4281-44CC-BF00-978D61FFAECC}" type="datetime1">
              <a:rPr lang="sv-SE" smtClean="0"/>
              <a:t>2025-01-31</a:t>
            </a:fld>
            <a:endParaRPr lang="sv-SE" dirty="0"/>
          </a:p>
        </p:txBody>
      </p:sp>
      <p:sp>
        <p:nvSpPr>
          <p:cNvPr id="13"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2544853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080A66A-0EE2-4CF7-B0EB-AE69C78DAACB}" type="datetime1">
              <a:rPr lang="sv-SE" smtClean="0"/>
              <a:t>2025-01-31</a:t>
            </a:fld>
            <a:endParaRPr lang="sv-SE" dirty="0"/>
          </a:p>
        </p:txBody>
      </p:sp>
      <p:sp>
        <p:nvSpPr>
          <p:cNvPr id="7"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3244196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om">
    <p:spTree>
      <p:nvGrpSpPr>
        <p:cNvPr id="1" name=""/>
        <p:cNvGrpSpPr/>
        <p:nvPr/>
      </p:nvGrpSpPr>
      <p:grpSpPr>
        <a:xfrm>
          <a:off x="0" y="0"/>
          <a:ext cx="0" cy="0"/>
          <a:chOff x="0" y="0"/>
          <a:chExt cx="0" cy="0"/>
        </a:xfrm>
      </p:grpSpPr>
      <p:pic>
        <p:nvPicPr>
          <p:cNvPr id="5"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342" y="4972999"/>
            <a:ext cx="9141316" cy="1760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Platshållare för innehåll 2"/>
          <p:cNvSpPr>
            <a:spLocks noGrp="1"/>
          </p:cNvSpPr>
          <p:nvPr>
            <p:ph idx="1"/>
          </p:nvPr>
        </p:nvSpPr>
        <p:spPr>
          <a:xfrm>
            <a:off x="0" y="0"/>
            <a:ext cx="9144000" cy="4968488"/>
          </a:xfrm>
        </p:spPr>
        <p:txBody>
          <a:bodyPr/>
          <a:lstStyle>
            <a:lvl1pPr marL="0" indent="0">
              <a:buNone/>
              <a:defRPr/>
            </a:lvl1pPr>
          </a:lstStyle>
          <a:p>
            <a:pPr lvl="0"/>
            <a:r>
              <a:rPr lang="sv-SE"/>
              <a:t>Klicka här för att ändra format på bakgrundstexten</a:t>
            </a:r>
          </a:p>
        </p:txBody>
      </p:sp>
    </p:spTree>
    <p:extLst>
      <p:ext uri="{BB962C8B-B14F-4D97-AF65-F5344CB8AC3E}">
        <p14:creationId xmlns:p14="http://schemas.microsoft.com/office/powerpoint/2010/main" val="7039320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vslutningsbild">
    <p:spTree>
      <p:nvGrpSpPr>
        <p:cNvPr id="1" name=""/>
        <p:cNvGrpSpPr/>
        <p:nvPr/>
      </p:nvGrpSpPr>
      <p:grpSpPr>
        <a:xfrm>
          <a:off x="0" y="0"/>
          <a:ext cx="0" cy="0"/>
          <a:chOff x="0" y="0"/>
          <a:chExt cx="0" cy="0"/>
        </a:xfrm>
      </p:grpSpPr>
      <p:pic>
        <p:nvPicPr>
          <p:cNvPr id="5" name="Platshållare för innehåll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90800" y="2948183"/>
            <a:ext cx="3962400" cy="802170"/>
          </a:xfrm>
          <a:prstGeom prst="rect">
            <a:avLst/>
          </a:prstGeom>
        </p:spPr>
      </p:pic>
      <p:sp>
        <p:nvSpPr>
          <p:cNvPr id="6" name="Rubrik 5"/>
          <p:cNvSpPr>
            <a:spLocks noGrp="1"/>
          </p:cNvSpPr>
          <p:nvPr>
            <p:ph type="title"/>
          </p:nvPr>
        </p:nvSpPr>
        <p:spPr>
          <a:xfrm>
            <a:off x="427463" y="1748700"/>
            <a:ext cx="8289074" cy="1036800"/>
          </a:xfrm>
        </p:spPr>
        <p:txBody>
          <a:bodyPr/>
          <a:lstStyle>
            <a:lvl1pPr algn="ctr">
              <a:defRPr/>
            </a:lvl1pPr>
          </a:lstStyle>
          <a:p>
            <a:r>
              <a:rPr lang="sv-SE"/>
              <a:t>Klicka här för att ändra format</a:t>
            </a:r>
            <a:endParaRPr lang="sv-SE" dirty="0"/>
          </a:p>
        </p:txBody>
      </p:sp>
    </p:spTree>
    <p:extLst>
      <p:ext uri="{BB962C8B-B14F-4D97-AF65-F5344CB8AC3E}">
        <p14:creationId xmlns:p14="http://schemas.microsoft.com/office/powerpoint/2010/main" val="39720814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1_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847738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5" y="807482"/>
            <a:ext cx="4302896"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7522"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7762555" y="4099317"/>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6702624" y="285748"/>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sz="1013"/>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2025-01-31</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5586256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4" y="807482"/>
            <a:ext cx="4302897"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2897"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6702624" y="285749"/>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7786690" y="4099316"/>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528671" y="4849506"/>
            <a:ext cx="521462" cy="155877"/>
          </a:xfrm>
          <a:prstGeom prst="rect">
            <a:avLst/>
          </a:prstGeom>
          <a:noFill/>
        </p:spPr>
        <p:txBody>
          <a:bodyPr wrap="square" lIns="0" tIns="0" rIns="0" bIns="0" rtlCol="0">
            <a:spAutoFit/>
          </a:bodyPr>
          <a:lstStyle/>
          <a:p>
            <a:pPr algn="l"/>
            <a:r>
              <a:rPr lang="sv-SE" sz="1013">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2025-01-31</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1804331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819150" y="1585291"/>
            <a:ext cx="6488113" cy="2483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2025-01-31</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Tree>
    <p:extLst>
      <p:ext uri="{BB962C8B-B14F-4D97-AF65-F5344CB8AC3E}">
        <p14:creationId xmlns:p14="http://schemas.microsoft.com/office/powerpoint/2010/main" val="32506466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819150" y="1314450"/>
            <a:ext cx="7505700" cy="1210734"/>
          </a:xfrm>
        </p:spPr>
        <p:txBody>
          <a:bodyPr anchor="b"/>
          <a:lstStyle>
            <a:lvl1pPr algn="ctr">
              <a:defRPr sz="2625"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819151" y="2709201"/>
            <a:ext cx="7518200" cy="1125140"/>
          </a:xfrm>
        </p:spPr>
        <p:txBody>
          <a:bodyPr/>
          <a:lstStyle>
            <a:lvl1pPr marL="0" indent="0" algn="ctr">
              <a:buNone/>
              <a:defRPr sz="165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2025-01-31</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4221704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825500" y="319287"/>
            <a:ext cx="3746500" cy="785813"/>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819150" y="1585291"/>
            <a:ext cx="3752850" cy="281774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5101272" y="285749"/>
            <a:ext cx="3752216" cy="4553547"/>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2025-01-31</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2217122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bild_Alt 2">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1"/>
            <a:ext cx="9144000" cy="4968000"/>
          </a:xfrm>
          <a:noFill/>
        </p:spPr>
        <p:txBody>
          <a:bodyPr>
            <a:noAutofit/>
          </a:bodyPr>
          <a:lstStyle>
            <a:lvl1pPr marL="0" indent="0">
              <a:buFontTx/>
              <a:buNone/>
              <a:defRPr/>
            </a:lvl1pPr>
          </a:lstStyle>
          <a:p>
            <a:r>
              <a:rPr lang="sv-SE"/>
              <a:t>Klicka på ikonen för att lägga till en bild</a:t>
            </a:r>
          </a:p>
        </p:txBody>
      </p:sp>
      <p:sp>
        <p:nvSpPr>
          <p:cNvPr id="9" name="Rubrik 1"/>
          <p:cNvSpPr>
            <a:spLocks noGrp="1"/>
          </p:cNvSpPr>
          <p:nvPr>
            <p:ph type="ctrTitle" hasCustomPrompt="1"/>
          </p:nvPr>
        </p:nvSpPr>
        <p:spPr>
          <a:xfrm>
            <a:off x="590400" y="788400"/>
            <a:ext cx="8229600" cy="856800"/>
          </a:xfrm>
        </p:spPr>
        <p:txBody>
          <a:bodyPr lIns="0" tIns="0" rIns="0" bIns="0" anchor="ctr" anchorCtr="0"/>
          <a:lstStyle>
            <a:lvl1pPr algn="l">
              <a:defRPr sz="4000" baseline="0"/>
            </a:lvl1pPr>
          </a:lstStyle>
          <a:p>
            <a:r>
              <a:rPr lang="sv-SE" dirty="0"/>
              <a:t>Välj vit eller svart text för kontrast</a:t>
            </a:r>
          </a:p>
        </p:txBody>
      </p:sp>
      <p:sp>
        <p:nvSpPr>
          <p:cNvPr id="4" name="Platshållare för text 6"/>
          <p:cNvSpPr>
            <a:spLocks noGrp="1"/>
          </p:cNvSpPr>
          <p:nvPr>
            <p:ph type="body" sz="quarter" idx="14" hasCustomPrompt="1"/>
          </p:nvPr>
        </p:nvSpPr>
        <p:spPr>
          <a:xfrm>
            <a:off x="6804000" y="4438800"/>
            <a:ext cx="1782000" cy="363600"/>
          </a:xfrm>
          <a:blipFill>
            <a:blip r:embed="rId2"/>
            <a:stretch>
              <a:fillRect/>
            </a:stretch>
          </a:blipFill>
        </p:spPr>
        <p:txBody>
          <a:bodyPr/>
          <a:lstStyle>
            <a:lvl1pPr marL="0" indent="0">
              <a:buFontTx/>
              <a:buNone/>
              <a:defRPr/>
            </a:lvl1pPr>
          </a:lstStyle>
          <a:p>
            <a:pPr lvl="0"/>
            <a:r>
              <a:rPr lang="sv-SE" dirty="0"/>
              <a:t> </a:t>
            </a:r>
          </a:p>
        </p:txBody>
      </p:sp>
    </p:spTree>
    <p:extLst>
      <p:ext uri="{BB962C8B-B14F-4D97-AF65-F5344CB8AC3E}">
        <p14:creationId xmlns:p14="http://schemas.microsoft.com/office/powerpoint/2010/main" val="42069059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661047" y="1068564"/>
            <a:ext cx="6654154" cy="785813"/>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2025-01-31</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7753623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292100" y="285749"/>
            <a:ext cx="8559801" cy="4574382"/>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2025-01-31</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1400717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2025-01-31</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4826024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2025-01-31</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825500" y="-976113"/>
            <a:ext cx="6481763" cy="785813"/>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37243749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2025-01-31</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825500" y="-1057582"/>
            <a:ext cx="6481763" cy="785813"/>
          </a:xfrm>
        </p:spPr>
        <p:txBody>
          <a:bodyPr/>
          <a:lstStyle/>
          <a:p>
            <a:r>
              <a:rPr lang="sv-SE" noProof="0"/>
              <a:t>Skriv en rubrik för tillgänglighetsanpassning</a:t>
            </a:r>
          </a:p>
        </p:txBody>
      </p:sp>
    </p:spTree>
    <p:extLst>
      <p:ext uri="{BB962C8B-B14F-4D97-AF65-F5344CB8AC3E}">
        <p14:creationId xmlns:p14="http://schemas.microsoft.com/office/powerpoint/2010/main" val="12344661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DD2FDF-B83A-EBFD-D9BC-33EC3EBAF1A8}"/>
              </a:ext>
            </a:extLst>
          </p:cNvPr>
          <p:cNvSpPr>
            <a:spLocks noGrp="1"/>
          </p:cNvSpPr>
          <p:nvPr>
            <p:ph type="ctrTitle"/>
          </p:nvPr>
        </p:nvSpPr>
        <p:spPr>
          <a:xfrm>
            <a:off x="1143000" y="841772"/>
            <a:ext cx="6858000" cy="1790700"/>
          </a:xfrm>
        </p:spPr>
        <p:txBody>
          <a:bodyPr anchor="b"/>
          <a:lstStyle>
            <a:lvl1pPr algn="ctr">
              <a:defRPr sz="4500"/>
            </a:lvl1pPr>
          </a:lstStyle>
          <a:p>
            <a:r>
              <a:rPr lang="sv-SE"/>
              <a:t>Klicka här för att ändra mall för rubrikformat</a:t>
            </a:r>
          </a:p>
        </p:txBody>
      </p:sp>
      <p:sp>
        <p:nvSpPr>
          <p:cNvPr id="3" name="Underrubrik 2">
            <a:extLst>
              <a:ext uri="{FF2B5EF4-FFF2-40B4-BE49-F238E27FC236}">
                <a16:creationId xmlns:a16="http://schemas.microsoft.com/office/drawing/2014/main" id="{37078477-88C0-6DDF-E04B-7F80F28A3565}"/>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FEEEF20B-BDFA-8657-C743-2239473DE834}"/>
              </a:ext>
            </a:extLst>
          </p:cNvPr>
          <p:cNvSpPr>
            <a:spLocks noGrp="1"/>
          </p:cNvSpPr>
          <p:nvPr>
            <p:ph type="dt" sz="half" idx="10"/>
          </p:nvPr>
        </p:nvSpPr>
        <p:spPr/>
        <p:txBody>
          <a:bodyPr/>
          <a:lstStyle/>
          <a:p>
            <a:fld id="{953F3B91-9A3F-4426-8171-4663CD76199E}" type="datetimeFigureOut">
              <a:rPr lang="sv-SE" smtClean="0"/>
              <a:t>2025-01-31</a:t>
            </a:fld>
            <a:endParaRPr lang="sv-SE"/>
          </a:p>
        </p:txBody>
      </p:sp>
      <p:sp>
        <p:nvSpPr>
          <p:cNvPr id="5" name="Platshållare för sidfot 4">
            <a:extLst>
              <a:ext uri="{FF2B5EF4-FFF2-40B4-BE49-F238E27FC236}">
                <a16:creationId xmlns:a16="http://schemas.microsoft.com/office/drawing/2014/main" id="{84996D32-9FCA-8B5F-EE9D-93FE6559ECB8}"/>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1F844182-8A7A-325E-84CF-E153D72771DE}"/>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9894845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8A02650-2403-6BAC-C2F9-B57949E09C29}"/>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8378201F-54D8-9ADF-950A-60236655D0D3}"/>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847BF3CE-E621-EA6D-FF0D-95DFA9AE3812}"/>
              </a:ext>
            </a:extLst>
          </p:cNvPr>
          <p:cNvSpPr>
            <a:spLocks noGrp="1"/>
          </p:cNvSpPr>
          <p:nvPr>
            <p:ph type="dt" sz="half" idx="10"/>
          </p:nvPr>
        </p:nvSpPr>
        <p:spPr/>
        <p:txBody>
          <a:bodyPr/>
          <a:lstStyle/>
          <a:p>
            <a:fld id="{953F3B91-9A3F-4426-8171-4663CD76199E}" type="datetimeFigureOut">
              <a:rPr lang="sv-SE" smtClean="0"/>
              <a:t>2025-01-31</a:t>
            </a:fld>
            <a:endParaRPr lang="sv-SE"/>
          </a:p>
        </p:txBody>
      </p:sp>
      <p:sp>
        <p:nvSpPr>
          <p:cNvPr id="5" name="Platshållare för sidfot 4">
            <a:extLst>
              <a:ext uri="{FF2B5EF4-FFF2-40B4-BE49-F238E27FC236}">
                <a16:creationId xmlns:a16="http://schemas.microsoft.com/office/drawing/2014/main" id="{C6BAE8E1-ABFD-8425-E783-A3C9239E60B7}"/>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AC2EDEC6-D3A3-4E6C-6FC0-4567759BEE0D}"/>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38117963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A1650BE-27DA-7005-8B00-AA15393538CC}"/>
              </a:ext>
            </a:extLst>
          </p:cNvPr>
          <p:cNvSpPr>
            <a:spLocks noGrp="1"/>
          </p:cNvSpPr>
          <p:nvPr>
            <p:ph type="title"/>
          </p:nvPr>
        </p:nvSpPr>
        <p:spPr>
          <a:xfrm>
            <a:off x="623888" y="1282304"/>
            <a:ext cx="7886700" cy="2139553"/>
          </a:xfrm>
        </p:spPr>
        <p:txBody>
          <a:bodyPr anchor="b"/>
          <a:lstStyle>
            <a:lvl1pPr>
              <a:defRPr sz="45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BDEA0890-A30B-4F0D-2F97-4BAB76C7C458}"/>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CBF6D434-6E19-5155-0287-B7B5639C0955}"/>
              </a:ext>
            </a:extLst>
          </p:cNvPr>
          <p:cNvSpPr>
            <a:spLocks noGrp="1"/>
          </p:cNvSpPr>
          <p:nvPr>
            <p:ph type="dt" sz="half" idx="10"/>
          </p:nvPr>
        </p:nvSpPr>
        <p:spPr/>
        <p:txBody>
          <a:bodyPr/>
          <a:lstStyle/>
          <a:p>
            <a:fld id="{953F3B91-9A3F-4426-8171-4663CD76199E}" type="datetimeFigureOut">
              <a:rPr lang="sv-SE" smtClean="0"/>
              <a:t>2025-01-31</a:t>
            </a:fld>
            <a:endParaRPr lang="sv-SE"/>
          </a:p>
        </p:txBody>
      </p:sp>
      <p:sp>
        <p:nvSpPr>
          <p:cNvPr id="5" name="Platshållare för sidfot 4">
            <a:extLst>
              <a:ext uri="{FF2B5EF4-FFF2-40B4-BE49-F238E27FC236}">
                <a16:creationId xmlns:a16="http://schemas.microsoft.com/office/drawing/2014/main" id="{CDDE13D5-3423-09B8-2DD9-5F0A5277F64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2C588F25-B333-4D8F-3A04-9FCDCD1F9FC5}"/>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29597936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F0F8BCB-3607-DF5C-84E9-7EA65213E9C8}"/>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9A277CD8-CB25-5D26-9842-C2EB8012ADD8}"/>
              </a:ext>
            </a:extLst>
          </p:cNvPr>
          <p:cNvSpPr>
            <a:spLocks noGrp="1"/>
          </p:cNvSpPr>
          <p:nvPr>
            <p:ph sz="half" idx="1"/>
          </p:nvPr>
        </p:nvSpPr>
        <p:spPr>
          <a:xfrm>
            <a:off x="628650" y="1369219"/>
            <a:ext cx="3886200" cy="3263504"/>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0CF44487-F50C-8E88-3450-7462CC3D265F}"/>
              </a:ext>
            </a:extLst>
          </p:cNvPr>
          <p:cNvSpPr>
            <a:spLocks noGrp="1"/>
          </p:cNvSpPr>
          <p:nvPr>
            <p:ph sz="half" idx="2"/>
          </p:nvPr>
        </p:nvSpPr>
        <p:spPr>
          <a:xfrm>
            <a:off x="4629150" y="1369219"/>
            <a:ext cx="3886200" cy="3263504"/>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FF7D650D-93E4-DE96-F07A-11294885F7F4}"/>
              </a:ext>
            </a:extLst>
          </p:cNvPr>
          <p:cNvSpPr>
            <a:spLocks noGrp="1"/>
          </p:cNvSpPr>
          <p:nvPr>
            <p:ph type="dt" sz="half" idx="10"/>
          </p:nvPr>
        </p:nvSpPr>
        <p:spPr/>
        <p:txBody>
          <a:bodyPr/>
          <a:lstStyle/>
          <a:p>
            <a:fld id="{953F3B91-9A3F-4426-8171-4663CD76199E}" type="datetimeFigureOut">
              <a:rPr lang="sv-SE" smtClean="0"/>
              <a:t>2025-01-31</a:t>
            </a:fld>
            <a:endParaRPr lang="sv-SE"/>
          </a:p>
        </p:txBody>
      </p:sp>
      <p:sp>
        <p:nvSpPr>
          <p:cNvPr id="6" name="Platshållare för sidfot 5">
            <a:extLst>
              <a:ext uri="{FF2B5EF4-FFF2-40B4-BE49-F238E27FC236}">
                <a16:creationId xmlns:a16="http://schemas.microsoft.com/office/drawing/2014/main" id="{B5EBAB2E-F2D2-072C-D6B2-8317BF745929}"/>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E90A4369-92C6-6239-101E-A3C454B45945}"/>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12820977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FF92F8F-D46B-665E-CE81-475C4E24000C}"/>
              </a:ext>
            </a:extLst>
          </p:cNvPr>
          <p:cNvSpPr>
            <a:spLocks noGrp="1"/>
          </p:cNvSpPr>
          <p:nvPr>
            <p:ph type="title"/>
          </p:nvPr>
        </p:nvSpPr>
        <p:spPr>
          <a:xfrm>
            <a:off x="629841" y="273844"/>
            <a:ext cx="7886700" cy="994172"/>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A9D6B30B-5EB1-86EB-D794-FEBAF2B57C03}"/>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1C7CBD7C-02D3-AA3B-9AB7-71A6BB597776}"/>
              </a:ext>
            </a:extLst>
          </p:cNvPr>
          <p:cNvSpPr>
            <a:spLocks noGrp="1"/>
          </p:cNvSpPr>
          <p:nvPr>
            <p:ph sz="half" idx="2"/>
          </p:nvPr>
        </p:nvSpPr>
        <p:spPr>
          <a:xfrm>
            <a:off x="629842" y="1878806"/>
            <a:ext cx="3868340" cy="2763441"/>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40063FC3-D02B-8138-F785-015597FC6AB0}"/>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0BEED18B-E04A-0F4C-5E69-487076B36127}"/>
              </a:ext>
            </a:extLst>
          </p:cNvPr>
          <p:cNvSpPr>
            <a:spLocks noGrp="1"/>
          </p:cNvSpPr>
          <p:nvPr>
            <p:ph sz="quarter" idx="4"/>
          </p:nvPr>
        </p:nvSpPr>
        <p:spPr>
          <a:xfrm>
            <a:off x="4629150" y="1878806"/>
            <a:ext cx="3887391" cy="2763441"/>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DAA65725-2589-52E8-4BF2-D447546843E3}"/>
              </a:ext>
            </a:extLst>
          </p:cNvPr>
          <p:cNvSpPr>
            <a:spLocks noGrp="1"/>
          </p:cNvSpPr>
          <p:nvPr>
            <p:ph type="dt" sz="half" idx="10"/>
          </p:nvPr>
        </p:nvSpPr>
        <p:spPr/>
        <p:txBody>
          <a:bodyPr/>
          <a:lstStyle/>
          <a:p>
            <a:fld id="{953F3B91-9A3F-4426-8171-4663CD76199E}" type="datetimeFigureOut">
              <a:rPr lang="sv-SE" smtClean="0"/>
              <a:t>2025-01-31</a:t>
            </a:fld>
            <a:endParaRPr lang="sv-SE"/>
          </a:p>
        </p:txBody>
      </p:sp>
      <p:sp>
        <p:nvSpPr>
          <p:cNvPr id="8" name="Platshållare för sidfot 7">
            <a:extLst>
              <a:ext uri="{FF2B5EF4-FFF2-40B4-BE49-F238E27FC236}">
                <a16:creationId xmlns:a16="http://schemas.microsoft.com/office/drawing/2014/main" id="{55A7BC29-B322-104A-DA6F-F2FEF8D59F18}"/>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F091A506-ABE6-5AE7-D22C-8C1EE1CD9E81}"/>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2395430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rtbild_Alt 3">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1" y="1525"/>
            <a:ext cx="9147598" cy="5147049"/>
          </a:xfrm>
          <a:prstGeom prst="rect">
            <a:avLst/>
          </a:prstGeom>
        </p:spPr>
      </p:pic>
      <p:sp>
        <p:nvSpPr>
          <p:cNvPr id="2" name="Rubrik 1"/>
          <p:cNvSpPr>
            <a:spLocks noGrp="1"/>
          </p:cNvSpPr>
          <p:nvPr>
            <p:ph type="ctrTitle" hasCustomPrompt="1"/>
          </p:nvPr>
        </p:nvSpPr>
        <p:spPr>
          <a:xfrm>
            <a:off x="539999" y="3222000"/>
            <a:ext cx="8094885" cy="1008000"/>
          </a:xfrm>
        </p:spPr>
        <p:txBody>
          <a:bodyPr lIns="0" tIns="0" rIns="0" bIns="0" anchor="ctr" anchorCtr="0"/>
          <a:lstStyle>
            <a:lvl1pPr algn="l">
              <a:defRPr sz="4000" baseline="0">
                <a:solidFill>
                  <a:srgbClr val="FFFFFF"/>
                </a:solidFill>
              </a:defRPr>
            </a:lvl1pPr>
          </a:lstStyle>
          <a:p>
            <a:r>
              <a:rPr lang="sv-SE" dirty="0"/>
              <a:t>Klicka här för att lägga till rubrik</a:t>
            </a:r>
          </a:p>
        </p:txBody>
      </p:sp>
      <p:sp>
        <p:nvSpPr>
          <p:cNvPr id="10" name="Platshållare för bild 9"/>
          <p:cNvSpPr>
            <a:spLocks noGrp="1"/>
          </p:cNvSpPr>
          <p:nvPr>
            <p:ph type="pic" sz="quarter" idx="15"/>
          </p:nvPr>
        </p:nvSpPr>
        <p:spPr>
          <a:xfrm>
            <a:off x="-2" y="1371114"/>
            <a:ext cx="9144000" cy="1584000"/>
          </a:xfrm>
        </p:spPr>
        <p:txBody>
          <a:bodyPr/>
          <a:lstStyle>
            <a:lvl1pPr marL="0" indent="0">
              <a:buFontTx/>
              <a:buNone/>
              <a:defRPr/>
            </a:lvl1pPr>
          </a:lstStyle>
          <a:p>
            <a:r>
              <a:rPr lang="sv-SE"/>
              <a:t>Klicka på ikonen för att lägga till en bild</a:t>
            </a:r>
          </a:p>
        </p:txBody>
      </p:sp>
      <p:pic>
        <p:nvPicPr>
          <p:cNvPr id="11"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28108" y="4440238"/>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1212534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9D93DD8-D117-AFD9-3210-4E1065E908FB}"/>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85938A7E-5889-B688-AE05-1ACEA27D3920}"/>
              </a:ext>
            </a:extLst>
          </p:cNvPr>
          <p:cNvSpPr>
            <a:spLocks noGrp="1"/>
          </p:cNvSpPr>
          <p:nvPr>
            <p:ph type="dt" sz="half" idx="10"/>
          </p:nvPr>
        </p:nvSpPr>
        <p:spPr/>
        <p:txBody>
          <a:bodyPr/>
          <a:lstStyle/>
          <a:p>
            <a:fld id="{953F3B91-9A3F-4426-8171-4663CD76199E}" type="datetimeFigureOut">
              <a:rPr lang="sv-SE" smtClean="0"/>
              <a:t>2025-01-31</a:t>
            </a:fld>
            <a:endParaRPr lang="sv-SE"/>
          </a:p>
        </p:txBody>
      </p:sp>
      <p:sp>
        <p:nvSpPr>
          <p:cNvPr id="4" name="Platshållare för sidfot 3">
            <a:extLst>
              <a:ext uri="{FF2B5EF4-FFF2-40B4-BE49-F238E27FC236}">
                <a16:creationId xmlns:a16="http://schemas.microsoft.com/office/drawing/2014/main" id="{6F1F888B-2821-0BB4-C467-EFA54A525349}"/>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CEE43BB0-9E0F-C2B4-AC2D-B1940D166074}"/>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335419705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32FF450B-DC30-B2B1-72D3-6C7F78C02394}"/>
              </a:ext>
            </a:extLst>
          </p:cNvPr>
          <p:cNvSpPr>
            <a:spLocks noGrp="1"/>
          </p:cNvSpPr>
          <p:nvPr>
            <p:ph type="dt" sz="half" idx="10"/>
          </p:nvPr>
        </p:nvSpPr>
        <p:spPr/>
        <p:txBody>
          <a:bodyPr/>
          <a:lstStyle/>
          <a:p>
            <a:fld id="{953F3B91-9A3F-4426-8171-4663CD76199E}" type="datetimeFigureOut">
              <a:rPr lang="sv-SE" smtClean="0"/>
              <a:t>2025-01-31</a:t>
            </a:fld>
            <a:endParaRPr lang="sv-SE"/>
          </a:p>
        </p:txBody>
      </p:sp>
      <p:sp>
        <p:nvSpPr>
          <p:cNvPr id="3" name="Platshållare för sidfot 2">
            <a:extLst>
              <a:ext uri="{FF2B5EF4-FFF2-40B4-BE49-F238E27FC236}">
                <a16:creationId xmlns:a16="http://schemas.microsoft.com/office/drawing/2014/main" id="{EC2D4B76-E95A-30C5-2415-A2D139DF0769}"/>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88A5539B-1507-6B93-7F00-E1683B6ED85C}"/>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10664563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F33C956-9965-539E-696A-931DF82FF956}"/>
              </a:ext>
            </a:extLst>
          </p:cNvPr>
          <p:cNvSpPr>
            <a:spLocks noGrp="1"/>
          </p:cNvSpPr>
          <p:nvPr>
            <p:ph type="title"/>
          </p:nvPr>
        </p:nvSpPr>
        <p:spPr>
          <a:xfrm>
            <a:off x="629841" y="342900"/>
            <a:ext cx="2949178" cy="1200150"/>
          </a:xfrm>
        </p:spPr>
        <p:txBody>
          <a:bodyPr anchor="b"/>
          <a:lstStyle>
            <a:lvl1pPr>
              <a:defRPr sz="24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3C2C508E-2364-868E-F194-992D2E7C40D6}"/>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AF15866D-20D8-AEC9-ABEA-1125B431D7BA}"/>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ECDF3D96-C7AC-549E-7760-4E9D15ECB5C5}"/>
              </a:ext>
            </a:extLst>
          </p:cNvPr>
          <p:cNvSpPr>
            <a:spLocks noGrp="1"/>
          </p:cNvSpPr>
          <p:nvPr>
            <p:ph type="dt" sz="half" idx="10"/>
          </p:nvPr>
        </p:nvSpPr>
        <p:spPr/>
        <p:txBody>
          <a:bodyPr/>
          <a:lstStyle/>
          <a:p>
            <a:fld id="{953F3B91-9A3F-4426-8171-4663CD76199E}" type="datetimeFigureOut">
              <a:rPr lang="sv-SE" smtClean="0"/>
              <a:t>2025-01-31</a:t>
            </a:fld>
            <a:endParaRPr lang="sv-SE"/>
          </a:p>
        </p:txBody>
      </p:sp>
      <p:sp>
        <p:nvSpPr>
          <p:cNvPr id="6" name="Platshållare för sidfot 5">
            <a:extLst>
              <a:ext uri="{FF2B5EF4-FFF2-40B4-BE49-F238E27FC236}">
                <a16:creationId xmlns:a16="http://schemas.microsoft.com/office/drawing/2014/main" id="{77913F36-3690-69DE-49D9-5637AAE5123E}"/>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3BE4AC71-4A24-2332-8C4B-608F3B8AE297}"/>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134461606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E903D8C-D997-65E8-E35A-7E46AE8633C3}"/>
              </a:ext>
            </a:extLst>
          </p:cNvPr>
          <p:cNvSpPr>
            <a:spLocks noGrp="1"/>
          </p:cNvSpPr>
          <p:nvPr>
            <p:ph type="title"/>
          </p:nvPr>
        </p:nvSpPr>
        <p:spPr>
          <a:xfrm>
            <a:off x="629841" y="342900"/>
            <a:ext cx="2949178" cy="1200150"/>
          </a:xfrm>
        </p:spPr>
        <p:txBody>
          <a:bodyPr anchor="b"/>
          <a:lstStyle>
            <a:lvl1pPr>
              <a:defRPr sz="24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A3B89AEE-7FD0-BDD2-6EBC-ADB808EDB924}"/>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sv-SE"/>
              <a:t>Klicka på ikonen för att lägga till en bild</a:t>
            </a:r>
          </a:p>
        </p:txBody>
      </p:sp>
      <p:sp>
        <p:nvSpPr>
          <p:cNvPr id="4" name="Platshållare för text 3">
            <a:extLst>
              <a:ext uri="{FF2B5EF4-FFF2-40B4-BE49-F238E27FC236}">
                <a16:creationId xmlns:a16="http://schemas.microsoft.com/office/drawing/2014/main" id="{5157616F-165E-7946-9AC4-F0E22772405D}"/>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24DA855D-AC10-05E2-DF5C-DDAECFC7C7BA}"/>
              </a:ext>
            </a:extLst>
          </p:cNvPr>
          <p:cNvSpPr>
            <a:spLocks noGrp="1"/>
          </p:cNvSpPr>
          <p:nvPr>
            <p:ph type="dt" sz="half" idx="10"/>
          </p:nvPr>
        </p:nvSpPr>
        <p:spPr/>
        <p:txBody>
          <a:bodyPr/>
          <a:lstStyle/>
          <a:p>
            <a:fld id="{953F3B91-9A3F-4426-8171-4663CD76199E}" type="datetimeFigureOut">
              <a:rPr lang="sv-SE" smtClean="0"/>
              <a:t>2025-01-31</a:t>
            </a:fld>
            <a:endParaRPr lang="sv-SE"/>
          </a:p>
        </p:txBody>
      </p:sp>
      <p:sp>
        <p:nvSpPr>
          <p:cNvPr id="6" name="Platshållare för sidfot 5">
            <a:extLst>
              <a:ext uri="{FF2B5EF4-FFF2-40B4-BE49-F238E27FC236}">
                <a16:creationId xmlns:a16="http://schemas.microsoft.com/office/drawing/2014/main" id="{3D6E68F0-C956-0EC2-73BC-1D6B56F7E610}"/>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DA6B0A6D-B46D-970C-39B0-EECD914B6D2E}"/>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12983590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23AF0DA-AC05-3C9B-67E5-8D827BD582C9}"/>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299A72D0-8ADA-DD5E-DB7A-CE3A5EC95831}"/>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86932736-95EB-10F2-BF25-3A776DCF187D}"/>
              </a:ext>
            </a:extLst>
          </p:cNvPr>
          <p:cNvSpPr>
            <a:spLocks noGrp="1"/>
          </p:cNvSpPr>
          <p:nvPr>
            <p:ph type="dt" sz="half" idx="10"/>
          </p:nvPr>
        </p:nvSpPr>
        <p:spPr/>
        <p:txBody>
          <a:bodyPr/>
          <a:lstStyle/>
          <a:p>
            <a:fld id="{953F3B91-9A3F-4426-8171-4663CD76199E}" type="datetimeFigureOut">
              <a:rPr lang="sv-SE" smtClean="0"/>
              <a:t>2025-01-31</a:t>
            </a:fld>
            <a:endParaRPr lang="sv-SE"/>
          </a:p>
        </p:txBody>
      </p:sp>
      <p:sp>
        <p:nvSpPr>
          <p:cNvPr id="5" name="Platshållare för sidfot 4">
            <a:extLst>
              <a:ext uri="{FF2B5EF4-FFF2-40B4-BE49-F238E27FC236}">
                <a16:creationId xmlns:a16="http://schemas.microsoft.com/office/drawing/2014/main" id="{9CABB909-36CA-EEEB-6685-91FB17EA5B08}"/>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56E73EE4-B9B7-02CD-0A9B-42C0D4824DF8}"/>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11125366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31FCA9E4-A24B-3DD4-C2E0-01DF6A6B6F65}"/>
              </a:ext>
            </a:extLst>
          </p:cNvPr>
          <p:cNvSpPr>
            <a:spLocks noGrp="1"/>
          </p:cNvSpPr>
          <p:nvPr>
            <p:ph type="title" orient="vert"/>
          </p:nvPr>
        </p:nvSpPr>
        <p:spPr>
          <a:xfrm>
            <a:off x="6543675" y="273844"/>
            <a:ext cx="1971675" cy="4358879"/>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17EB0A47-C65D-0E78-E1CD-988A40EB4D48}"/>
              </a:ext>
            </a:extLst>
          </p:cNvPr>
          <p:cNvSpPr>
            <a:spLocks noGrp="1"/>
          </p:cNvSpPr>
          <p:nvPr>
            <p:ph type="body" orient="vert" idx="1"/>
          </p:nvPr>
        </p:nvSpPr>
        <p:spPr>
          <a:xfrm>
            <a:off x="628650" y="273844"/>
            <a:ext cx="5800725" cy="4358879"/>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66D53088-CCAE-42C3-8B38-15FAB487550E}"/>
              </a:ext>
            </a:extLst>
          </p:cNvPr>
          <p:cNvSpPr>
            <a:spLocks noGrp="1"/>
          </p:cNvSpPr>
          <p:nvPr>
            <p:ph type="dt" sz="half" idx="10"/>
          </p:nvPr>
        </p:nvSpPr>
        <p:spPr/>
        <p:txBody>
          <a:bodyPr/>
          <a:lstStyle/>
          <a:p>
            <a:fld id="{953F3B91-9A3F-4426-8171-4663CD76199E}" type="datetimeFigureOut">
              <a:rPr lang="sv-SE" smtClean="0"/>
              <a:t>2025-01-31</a:t>
            </a:fld>
            <a:endParaRPr lang="sv-SE"/>
          </a:p>
        </p:txBody>
      </p:sp>
      <p:sp>
        <p:nvSpPr>
          <p:cNvPr id="5" name="Platshållare för sidfot 4">
            <a:extLst>
              <a:ext uri="{FF2B5EF4-FFF2-40B4-BE49-F238E27FC236}">
                <a16:creationId xmlns:a16="http://schemas.microsoft.com/office/drawing/2014/main" id="{FE16B703-3C1E-F0EF-6D25-976D1A9637F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DFA6062-31F7-E2E4-A30F-34355E90E67D}"/>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24118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30" y="2821270"/>
            <a:ext cx="4307522" cy="1262575"/>
          </a:xfrm>
        </p:spPr>
        <p:txBody>
          <a:bodyPr/>
          <a:lstStyle>
            <a:lvl1pPr marL="0" indent="0" algn="l">
              <a:buNone/>
              <a:defRPr sz="1650"/>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6" y="4523187"/>
            <a:ext cx="1610915" cy="326320"/>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5638205" y="1050132"/>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5638205" y="285750"/>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6705004" y="2571748"/>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7762556" y="4099318"/>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5638205" y="2571749"/>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5638205" y="3336126"/>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7784606" y="2571750"/>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6702624" y="4099317"/>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6702625" y="285748"/>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sz="1013"/>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2025-01-31</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pic>
        <p:nvPicPr>
          <p:cNvPr id="4" name="Bildobjekt 3">
            <a:extLst>
              <a:ext uri="{FF2B5EF4-FFF2-40B4-BE49-F238E27FC236}">
                <a16:creationId xmlns:a16="http://schemas.microsoft.com/office/drawing/2014/main" id="{C5E743D4-6D4F-7B93-474D-365D40C2868F}"/>
              </a:ext>
            </a:extLst>
          </p:cNvPr>
          <p:cNvPicPr>
            <a:picLocks noChangeAspect="1"/>
          </p:cNvPicPr>
          <p:nvPr userDrawn="1"/>
        </p:nvPicPr>
        <p:blipFill>
          <a:blip r:embed="rId4"/>
          <a:stretch>
            <a:fillRect/>
          </a:stretch>
        </p:blipFill>
        <p:spPr>
          <a:xfrm>
            <a:off x="236963" y="102394"/>
            <a:ext cx="1377093" cy="494042"/>
          </a:xfrm>
          <a:prstGeom prst="rect">
            <a:avLst/>
          </a:prstGeom>
        </p:spPr>
      </p:pic>
    </p:spTree>
    <p:extLst>
      <p:ext uri="{BB962C8B-B14F-4D97-AF65-F5344CB8AC3E}">
        <p14:creationId xmlns:p14="http://schemas.microsoft.com/office/powerpoint/2010/main" val="1807010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4" y="807482"/>
            <a:ext cx="4302897"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30" y="2821270"/>
            <a:ext cx="4302897" cy="1262575"/>
          </a:xfrm>
        </p:spPr>
        <p:txBody>
          <a:bodyPr/>
          <a:lstStyle>
            <a:lvl1pPr marL="0" indent="0" algn="l">
              <a:buNone/>
              <a:defRPr sz="1650"/>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6702625" y="285749"/>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6" y="4523187"/>
            <a:ext cx="1610915" cy="326320"/>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5638205" y="1050132"/>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5638205" y="285750"/>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6705004" y="2571748"/>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7786691" y="4099317"/>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5638205" y="2571749"/>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5638205" y="3336126"/>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7784606" y="2571750"/>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6702624" y="4099317"/>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528672" y="4849507"/>
            <a:ext cx="521462" cy="155877"/>
          </a:xfrm>
          <a:prstGeom prst="rect">
            <a:avLst/>
          </a:prstGeom>
          <a:noFill/>
        </p:spPr>
        <p:txBody>
          <a:bodyPr wrap="square" lIns="0" tIns="0" rIns="0" bIns="0" rtlCol="0">
            <a:spAutoFit/>
          </a:bodyPr>
          <a:lstStyle/>
          <a:p>
            <a:pPr algn="l"/>
            <a:r>
              <a:rPr lang="sv-SE" sz="1013">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2025-01-31</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04590206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819151" y="1585292"/>
            <a:ext cx="6488113" cy="2483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2025-01-31</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1"/>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8"/>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Tree>
    <p:extLst>
      <p:ext uri="{BB962C8B-B14F-4D97-AF65-F5344CB8AC3E}">
        <p14:creationId xmlns:p14="http://schemas.microsoft.com/office/powerpoint/2010/main" val="37959123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819150" y="1314450"/>
            <a:ext cx="7505700" cy="1210734"/>
          </a:xfrm>
        </p:spPr>
        <p:txBody>
          <a:bodyPr anchor="b"/>
          <a:lstStyle>
            <a:lvl1pPr algn="ctr">
              <a:defRPr sz="2625"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819151" y="2709201"/>
            <a:ext cx="7518200" cy="1125140"/>
          </a:xfrm>
        </p:spPr>
        <p:txBody>
          <a:bodyPr/>
          <a:lstStyle>
            <a:lvl1pPr marL="0" indent="0" algn="ctr">
              <a:buNone/>
              <a:defRPr sz="1650">
                <a:solidFill>
                  <a:schemeClr val="bg1"/>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2025-01-31</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77908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bild_Alt 4">
    <p:spTree>
      <p:nvGrpSpPr>
        <p:cNvPr id="1" name=""/>
        <p:cNvGrpSpPr/>
        <p:nvPr/>
      </p:nvGrpSpPr>
      <p:grpSpPr>
        <a:xfrm>
          <a:off x="0" y="0"/>
          <a:ext cx="0" cy="0"/>
          <a:chOff x="0" y="0"/>
          <a:chExt cx="0" cy="0"/>
        </a:xfrm>
      </p:grpSpPr>
      <p:pic>
        <p:nvPicPr>
          <p:cNvPr id="9" name="Bildobjekt 8"/>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1374960"/>
            <a:ext cx="9147599" cy="2423723"/>
          </a:xfrm>
          <a:prstGeom prst="rect">
            <a:avLst/>
          </a:prstGeom>
        </p:spPr>
      </p:pic>
      <p:sp>
        <p:nvSpPr>
          <p:cNvPr id="2" name="Rubrik 1"/>
          <p:cNvSpPr>
            <a:spLocks noGrp="1"/>
          </p:cNvSpPr>
          <p:nvPr>
            <p:ph type="ctrTitle" hasCustomPrompt="1"/>
          </p:nvPr>
        </p:nvSpPr>
        <p:spPr>
          <a:xfrm>
            <a:off x="628650" y="1915628"/>
            <a:ext cx="8093825" cy="1152000"/>
          </a:xfrm>
        </p:spPr>
        <p:txBody>
          <a:bodyPr lIns="0" tIns="0" rIns="0" bIns="0" anchor="ctr" anchorCtr="0"/>
          <a:lstStyle>
            <a:lvl1pPr algn="l">
              <a:defRPr sz="4000" baseline="0">
                <a:solidFill>
                  <a:srgbClr val="FFFFFF"/>
                </a:solidFill>
              </a:defRPr>
            </a:lvl1pPr>
          </a:lstStyle>
          <a:p>
            <a:r>
              <a:rPr lang="sv-SE" dirty="0"/>
              <a:t>Klicka här för att lägga till rubrik</a:t>
            </a:r>
          </a:p>
        </p:txBody>
      </p:sp>
      <p:pic>
        <p:nvPicPr>
          <p:cNvPr id="5"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89879" y="3225995"/>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77831868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825500" y="319288"/>
            <a:ext cx="3746500" cy="785813"/>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819150" y="1585292"/>
            <a:ext cx="3752850" cy="281774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5101273" y="285749"/>
            <a:ext cx="3752216" cy="4553547"/>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2025-01-31</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230776788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661047" y="1068565"/>
            <a:ext cx="6654154" cy="785813"/>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1"/>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8"/>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2025-01-31</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55784762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292100" y="285749"/>
            <a:ext cx="8559801" cy="4574382"/>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2025-01-31</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422455822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2025-01-31</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pic>
        <p:nvPicPr>
          <p:cNvPr id="2" name="Bildobjekt 1" descr="En bild som visar kniv&#10;&#10;Automatiskt genererad beskrivning">
            <a:extLst>
              <a:ext uri="{FF2B5EF4-FFF2-40B4-BE49-F238E27FC236}">
                <a16:creationId xmlns:a16="http://schemas.microsoft.com/office/drawing/2014/main" id="{9C65853F-EE0C-B6CE-0F5C-919EA334EA3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67577" y="208660"/>
            <a:ext cx="1239062" cy="444605"/>
          </a:xfrm>
          <a:prstGeom prst="rect">
            <a:avLst/>
          </a:prstGeom>
        </p:spPr>
      </p:pic>
      <p:pic>
        <p:nvPicPr>
          <p:cNvPr id="3" name="Logo" descr="Logo: Västra Götalandsregionen">
            <a:extLst>
              <a:ext uri="{FF2B5EF4-FFF2-40B4-BE49-F238E27FC236}">
                <a16:creationId xmlns:a16="http://schemas.microsoft.com/office/drawing/2014/main" id="{E776D22A-CBAC-5754-AEDE-C19EB6DC2636}"/>
              </a:ext>
            </a:extLst>
          </p:cNvPr>
          <p:cNvPicPr/>
          <p:nvPr userDrawn="1"/>
        </p:nvPicPr>
        <p:blipFill>
          <a:blip r:embed="rId3">
            <a:extLst>
              <a:ext uri="{96DAC541-7B7A-43D3-8B79-37D633B846F1}">
                <asvg:svgBlip xmlns:asvg="http://schemas.microsoft.com/office/drawing/2016/SVG/main" r:embed="rId4"/>
              </a:ext>
            </a:extLst>
          </a:blip>
          <a:stretch>
            <a:fillRect/>
          </a:stretch>
        </p:blipFill>
        <p:spPr>
          <a:xfrm>
            <a:off x="161549" y="4704003"/>
            <a:ext cx="1610915" cy="326320"/>
          </a:xfrm>
          <a:prstGeom prst="rect">
            <a:avLst/>
          </a:prstGeom>
        </p:spPr>
      </p:pic>
    </p:spTree>
    <p:extLst>
      <p:ext uri="{BB962C8B-B14F-4D97-AF65-F5344CB8AC3E}">
        <p14:creationId xmlns:p14="http://schemas.microsoft.com/office/powerpoint/2010/main" val="166052350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2025-01-31</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825501" y="-976113"/>
            <a:ext cx="6481763" cy="785813"/>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42848595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2025-01-31</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825501" y="-1057581"/>
            <a:ext cx="6481763" cy="785813"/>
          </a:xfrm>
        </p:spPr>
        <p:txBody>
          <a:bodyPr/>
          <a:lstStyle/>
          <a:p>
            <a:r>
              <a:rPr lang="sv-SE" noProof="0"/>
              <a:t>Skriv en rubrik för tillgänglighetsanpassning</a:t>
            </a:r>
          </a:p>
        </p:txBody>
      </p:sp>
    </p:spTree>
    <p:extLst>
      <p:ext uri="{BB962C8B-B14F-4D97-AF65-F5344CB8AC3E}">
        <p14:creationId xmlns:p14="http://schemas.microsoft.com/office/powerpoint/2010/main" val="1365680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bild_Alt 5">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3129223"/>
            <a:ext cx="9179296" cy="543153"/>
          </a:xfrm>
          <a:prstGeom prst="rect">
            <a:avLst/>
          </a:prstGeom>
        </p:spPr>
      </p:pic>
      <p:sp>
        <p:nvSpPr>
          <p:cNvPr id="8" name="Platshållare för bild 9"/>
          <p:cNvSpPr>
            <a:spLocks noGrp="1"/>
          </p:cNvSpPr>
          <p:nvPr>
            <p:ph type="pic" sz="quarter" idx="15"/>
          </p:nvPr>
        </p:nvSpPr>
        <p:spPr>
          <a:xfrm>
            <a:off x="0" y="1371114"/>
            <a:ext cx="2916000" cy="1584000"/>
          </a:xfrm>
        </p:spPr>
        <p:txBody>
          <a:bodyPr/>
          <a:lstStyle>
            <a:lvl1pPr marL="0" indent="0">
              <a:buFontTx/>
              <a:buNone/>
              <a:defRPr/>
            </a:lvl1pPr>
          </a:lstStyle>
          <a:p>
            <a:r>
              <a:rPr lang="sv-SE"/>
              <a:t>Klicka på ikonen för att lägga till en bild</a:t>
            </a:r>
          </a:p>
        </p:txBody>
      </p:sp>
      <p:sp>
        <p:nvSpPr>
          <p:cNvPr id="9" name="Platshållare för bild 9"/>
          <p:cNvSpPr>
            <a:spLocks noGrp="1"/>
          </p:cNvSpPr>
          <p:nvPr>
            <p:ph type="pic" sz="quarter" idx="16"/>
          </p:nvPr>
        </p:nvSpPr>
        <p:spPr>
          <a:xfrm>
            <a:off x="3114000" y="1371114"/>
            <a:ext cx="2916000" cy="1584000"/>
          </a:xfrm>
        </p:spPr>
        <p:txBody>
          <a:bodyPr/>
          <a:lstStyle>
            <a:lvl1pPr marL="0" indent="0">
              <a:buFontTx/>
              <a:buNone/>
              <a:defRPr/>
            </a:lvl1pPr>
          </a:lstStyle>
          <a:p>
            <a:r>
              <a:rPr lang="sv-SE"/>
              <a:t>Klicka på ikonen för att lägga till en bild</a:t>
            </a:r>
          </a:p>
        </p:txBody>
      </p:sp>
      <p:sp>
        <p:nvSpPr>
          <p:cNvPr id="10" name="Platshållare för bild 9"/>
          <p:cNvSpPr>
            <a:spLocks noGrp="1"/>
          </p:cNvSpPr>
          <p:nvPr>
            <p:ph type="pic" sz="quarter" idx="17"/>
          </p:nvPr>
        </p:nvSpPr>
        <p:spPr>
          <a:xfrm>
            <a:off x="6228000" y="1371114"/>
            <a:ext cx="2916000" cy="1584000"/>
          </a:xfrm>
        </p:spPr>
        <p:txBody>
          <a:bodyPr/>
          <a:lstStyle>
            <a:lvl1pPr marL="0" indent="0">
              <a:buFontTx/>
              <a:buNone/>
              <a:defRPr/>
            </a:lvl1pPr>
          </a:lstStyle>
          <a:p>
            <a:r>
              <a:rPr lang="sv-SE"/>
              <a:t>Klicka på ikonen för att lägga till en bild</a:t>
            </a:r>
          </a:p>
        </p:txBody>
      </p:sp>
      <p:sp>
        <p:nvSpPr>
          <p:cNvPr id="11" name="Rubrik 1"/>
          <p:cNvSpPr>
            <a:spLocks noGrp="1"/>
          </p:cNvSpPr>
          <p:nvPr>
            <p:ph type="ctrTitle" hasCustomPrompt="1"/>
          </p:nvPr>
        </p:nvSpPr>
        <p:spPr>
          <a:xfrm>
            <a:off x="534260" y="3166552"/>
            <a:ext cx="6283139" cy="626445"/>
          </a:xfrm>
        </p:spPr>
        <p:txBody>
          <a:bodyPr lIns="0" tIns="0" rIns="0" bIns="0" anchor="t" anchorCtr="0">
            <a:normAutofit/>
          </a:bodyPr>
          <a:lstStyle>
            <a:lvl1pPr algn="l">
              <a:defRPr sz="3200" baseline="0">
                <a:solidFill>
                  <a:srgbClr val="FFFFFF"/>
                </a:solidFill>
              </a:defRPr>
            </a:lvl1pPr>
          </a:lstStyle>
          <a:p>
            <a:r>
              <a:rPr lang="sv-SE" dirty="0"/>
              <a:t>Klicka här för att lägga till rubrik</a:t>
            </a:r>
          </a:p>
        </p:txBody>
      </p:sp>
      <p:pic>
        <p:nvPicPr>
          <p:cNvPr id="12"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045634" y="3232190"/>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91266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10"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D5665FBC-CB22-4AC4-9331-D0D41246E6B9}" type="datetime1">
              <a:rPr lang="sv-SE" smtClean="0"/>
              <a:t>2025-01-31</a:t>
            </a:fld>
            <a:endParaRPr lang="sv-SE" dirty="0"/>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1411494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p:txBody>
          <a:bodyPr/>
          <a:lstStyle/>
          <a:p>
            <a:fld id="{39AA8E2A-763A-4C01-AFE4-323F5773762F}" type="datetime1">
              <a:rPr lang="sv-SE" smtClean="0"/>
              <a:t>2025-01-31</a:t>
            </a:fld>
            <a:endParaRPr lang="sv-SE" dirty="0"/>
          </a:p>
        </p:txBody>
      </p:sp>
      <p:sp>
        <p:nvSpPr>
          <p:cNvPr id="4" name="Platshållare för sidfot 3"/>
          <p:cNvSpPr>
            <a:spLocks noGrp="1"/>
          </p:cNvSpPr>
          <p:nvPr>
            <p:ph type="ftr" sz="quarter" idx="11"/>
          </p:nvPr>
        </p:nvSpPr>
        <p:spPr/>
        <p:txBody>
          <a:bodyPr/>
          <a:lstStyle/>
          <a:p>
            <a:r>
              <a:rPr lang="sv-SE"/>
              <a:t>Här skriver du in sidfot</a:t>
            </a:r>
            <a:endParaRPr lang="sv-SE" dirty="0"/>
          </a:p>
        </p:txBody>
      </p:sp>
      <p:sp>
        <p:nvSpPr>
          <p:cNvPr id="5" name="Platshållare för innehåll 2"/>
          <p:cNvSpPr>
            <a:spLocks noGrp="1"/>
          </p:cNvSpPr>
          <p:nvPr>
            <p:ph idx="1"/>
          </p:nvPr>
        </p:nvSpPr>
        <p:spPr>
          <a:xfrm>
            <a:off x="532800" y="1800000"/>
            <a:ext cx="8078400" cy="2700000"/>
          </a:xfrm>
        </p:spPr>
        <p:txBody>
          <a:bodyPr numCol="2" spcCol="18000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268142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hög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759200" cy="1036800"/>
          </a:xfrm>
        </p:spPr>
        <p:txBody>
          <a:bodyPr/>
          <a:lstStyle/>
          <a:p>
            <a:r>
              <a:rPr lang="sv-SE"/>
              <a:t>Klicka här för att ändra format</a:t>
            </a:r>
          </a:p>
        </p:txBody>
      </p:sp>
      <p:sp>
        <p:nvSpPr>
          <p:cNvPr id="3" name="Platshållare för innehåll 2"/>
          <p:cNvSpPr>
            <a:spLocks noGrp="1"/>
          </p:cNvSpPr>
          <p:nvPr>
            <p:ph idx="1"/>
          </p:nvPr>
        </p:nvSpPr>
        <p:spPr>
          <a:xfrm>
            <a:off x="532800" y="1800000"/>
            <a:ext cx="4759200" cy="27144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8" name="Platshållare för bild 7"/>
          <p:cNvSpPr>
            <a:spLocks noGrp="1"/>
          </p:cNvSpPr>
          <p:nvPr>
            <p:ph type="pic" sz="quarter" idx="13"/>
          </p:nvPr>
        </p:nvSpPr>
        <p:spPr>
          <a:xfrm>
            <a:off x="5616000" y="0"/>
            <a:ext cx="3528000" cy="4968000"/>
          </a:xfrm>
        </p:spPr>
        <p:txBody>
          <a:bodyPr/>
          <a:lstStyle>
            <a:lvl1pPr marL="0" indent="0">
              <a:buFontTx/>
              <a:buNone/>
              <a:defRPr/>
            </a:lvl1pPr>
          </a:lstStyle>
          <a:p>
            <a:r>
              <a:rPr lang="sv-SE"/>
              <a:t>Klicka på ikonen för att lägga till en bild</a:t>
            </a:r>
            <a:endParaRPr lang="sv-SE" dirty="0"/>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542987D6-F02D-4CEE-812F-3D2CD6F9F7CB}" type="datetime1">
              <a:rPr lang="sv-SE" smtClean="0"/>
              <a:t>2025-01-31</a:t>
            </a:fld>
            <a:endParaRPr lang="sv-SE" dirty="0"/>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912731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299232" cy="1036800"/>
          </a:xfrm>
        </p:spPr>
        <p:txBody>
          <a:bodyPr/>
          <a:lstStyle/>
          <a:p>
            <a:r>
              <a:rPr lang="sv-SE"/>
              <a:t>Klicka här för att ändra format</a:t>
            </a:r>
            <a:endParaRPr lang="sv-SE" dirty="0"/>
          </a:p>
        </p:txBody>
      </p:sp>
      <p:sp>
        <p:nvSpPr>
          <p:cNvPr id="3" name="Platshållare för innehåll 2"/>
          <p:cNvSpPr>
            <a:spLocks noGrp="1"/>
          </p:cNvSpPr>
          <p:nvPr>
            <p:ph idx="1"/>
          </p:nvPr>
        </p:nvSpPr>
        <p:spPr>
          <a:xfrm>
            <a:off x="532800" y="1800000"/>
            <a:ext cx="4299232"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8" name="Platshållare för bild 7"/>
          <p:cNvSpPr>
            <a:spLocks noGrp="1"/>
          </p:cNvSpPr>
          <p:nvPr>
            <p:ph type="pic" sz="quarter" idx="13"/>
          </p:nvPr>
        </p:nvSpPr>
        <p:spPr>
          <a:xfrm>
            <a:off x="5148000" y="986400"/>
            <a:ext cx="3996000" cy="2736000"/>
          </a:xfrm>
        </p:spPr>
        <p:txBody>
          <a:bodyPr/>
          <a:lstStyle>
            <a:lvl1pPr marL="0" indent="0">
              <a:buFontTx/>
              <a:buNone/>
              <a:defRPr/>
            </a:lvl1pPr>
          </a:lstStyle>
          <a:p>
            <a:r>
              <a:rPr lang="sv-SE"/>
              <a:t>Klicka på ikonen för att lägga till en bild</a:t>
            </a:r>
            <a:endParaRPr lang="sv-SE" dirty="0"/>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93D747B8-F0E1-4374-83C3-26BD686B2F66}" type="datetime1">
              <a:rPr lang="sv-SE" smtClean="0"/>
              <a:t>2025-01-31</a:t>
            </a:fld>
            <a:endParaRPr lang="sv-SE" dirty="0"/>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3905832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file://localhost/Volumes/Centralen/HD1/Vastra%20Gotalandsregionen/VGR%2015-2735%20Utveckling%20grafisk%20profil/Mallar%202015/Powerpoint/Dekor_powerpoint/Blue/Bullet_blue.png" TargetMode="Externa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theme" Target="../theme/theme2.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theme" Target="../theme/theme4.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532800" y="720000"/>
            <a:ext cx="8078400" cy="1036800"/>
          </a:xfrm>
          <a:prstGeom prst="rect">
            <a:avLst/>
          </a:prstGeom>
        </p:spPr>
        <p:txBody>
          <a:bodyPr vert="horz" lIns="0" tIns="0" rIns="0" bIns="0" rtlCol="0" anchor="ctr">
            <a:normAutofit/>
          </a:bodyPr>
          <a:lstStyle/>
          <a:p>
            <a:r>
              <a:rPr lang="sv-SE" dirty="0"/>
              <a:t>Klicka här för att ändra format</a:t>
            </a:r>
          </a:p>
        </p:txBody>
      </p:sp>
      <p:sp>
        <p:nvSpPr>
          <p:cNvPr id="3" name="Platshållare för text 2"/>
          <p:cNvSpPr>
            <a:spLocks noGrp="1"/>
          </p:cNvSpPr>
          <p:nvPr>
            <p:ph type="body" idx="1"/>
          </p:nvPr>
        </p:nvSpPr>
        <p:spPr>
          <a:xfrm>
            <a:off x="532800" y="1800000"/>
            <a:ext cx="8078400" cy="2700000"/>
          </a:xfrm>
          <a:prstGeom prst="rect">
            <a:avLst/>
          </a:prstGeom>
        </p:spPr>
        <p:txBody>
          <a:bodyPr vert="horz" lIns="0" tIns="0" rIns="0" bIns="0" spcCol="180000" rtlCol="0">
            <a:noAutofit/>
          </a:bodyPr>
          <a:lstStyle/>
          <a:p>
            <a:pPr lvl="0"/>
            <a:r>
              <a:rPr lang="sv-SE" dirty="0"/>
              <a:t>Redigera format för bakgrundstext</a:t>
            </a:r>
          </a:p>
          <a:p>
            <a:pPr lvl="1"/>
            <a:r>
              <a:rPr lang="sv-SE" dirty="0"/>
              <a:t>Nivå två</a:t>
            </a:r>
          </a:p>
          <a:p>
            <a:pPr lvl="2"/>
            <a:r>
              <a:rPr lang="sv-SE" dirty="0"/>
              <a:t>Nivå tre</a:t>
            </a:r>
          </a:p>
          <a:p>
            <a:pPr lvl="3"/>
            <a:r>
              <a:rPr lang="sv-SE" dirty="0"/>
              <a:t>Nivå fyra</a:t>
            </a:r>
          </a:p>
          <a:p>
            <a:pPr lvl="4"/>
            <a:r>
              <a:rPr lang="sv-SE" dirty="0"/>
              <a:t>Nivå fem</a:t>
            </a:r>
          </a:p>
        </p:txBody>
      </p:sp>
      <p:pic>
        <p:nvPicPr>
          <p:cNvPr id="7" name="Bildobjekt 4"/>
          <p:cNvPicPr>
            <a:picLocks noChangeAspect="1"/>
          </p:cNvPicPr>
          <p:nvPr/>
        </p:nvPicPr>
        <p:blipFill>
          <a:blip r:embed="rId16" r:link="rId17">
            <a:extLst>
              <a:ext uri="{28A0092B-C50C-407E-A947-70E740481C1C}">
                <a14:useLocalDpi xmlns:a14="http://schemas.microsoft.com/office/drawing/2010/main" val="0"/>
              </a:ext>
            </a:extLst>
          </a:blip>
          <a:stretch>
            <a:fillRect/>
          </a:stretch>
        </p:blipFill>
        <p:spPr bwMode="auto">
          <a:xfrm>
            <a:off x="19" y="4969515"/>
            <a:ext cx="9146820" cy="176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chemeClr val="tx1"/>
                </a:solidFill>
              </a:defRPr>
            </a:lvl1pPr>
          </a:lstStyle>
          <a:p>
            <a:fld id="{E6BB77D7-FD2C-46AF-B1AC-163E2F209A64}" type="datetime1">
              <a:rPr lang="sv-SE" smtClean="0"/>
              <a:t>2025-01-31</a:t>
            </a:fld>
            <a:endParaRPr lang="sv-SE" dirty="0"/>
          </a:p>
        </p:txBody>
      </p:sp>
      <p:sp>
        <p:nvSpPr>
          <p:cNvPr id="9"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2367071769"/>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63" r:id="rId3"/>
    <p:sldLayoutId id="2147483664" r:id="rId4"/>
    <p:sldLayoutId id="2147483665" r:id="rId5"/>
    <p:sldLayoutId id="2147483650" r:id="rId6"/>
    <p:sldLayoutId id="2147483670" r:id="rId7"/>
    <p:sldLayoutId id="2147483666" r:id="rId8"/>
    <p:sldLayoutId id="2147483667" r:id="rId9"/>
    <p:sldLayoutId id="2147483668" r:id="rId10"/>
    <p:sldLayoutId id="2147483654" r:id="rId11"/>
    <p:sldLayoutId id="2147483655" r:id="rId12"/>
    <p:sldLayoutId id="2147483669" r:id="rId13"/>
    <p:sldLayoutId id="2147483671" r:id="rId14"/>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360363" marR="0" indent="-360363" algn="l" defTabSz="685800" rtl="0" eaLnBrk="1" fontAlgn="auto" latinLnBrk="0" hangingPunct="1">
        <a:lnSpc>
          <a:spcPct val="100000"/>
        </a:lnSpc>
        <a:spcBef>
          <a:spcPts val="750"/>
        </a:spcBef>
        <a:spcAft>
          <a:spcPts val="0"/>
        </a:spcAft>
        <a:buClrTx/>
        <a:buSzPct val="100000"/>
        <a:buFontTx/>
        <a:buBlip>
          <a:blip r:embed="rId18" r:link="rId19"/>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800" kern="1200">
          <a:solidFill>
            <a:schemeClr val="tx1"/>
          </a:solidFill>
          <a:latin typeface="+mn-lt"/>
          <a:ea typeface="+mn-ea"/>
          <a:cs typeface="+mn-cs"/>
        </a:defRPr>
      </a:lvl2pPr>
      <a:lvl3pPr marL="715963" marR="0" indent="-17621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500" kern="1200">
          <a:solidFill>
            <a:schemeClr val="tx1"/>
          </a:solidFill>
          <a:latin typeface="+mn-lt"/>
          <a:ea typeface="+mn-ea"/>
          <a:cs typeface="+mn-cs"/>
        </a:defRPr>
      </a:lvl3pPr>
      <a:lvl4pPr marL="898525" marR="0" indent="-18256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4pPr>
      <a:lvl5pPr marL="1073150" marR="0" indent="-17462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825500" y="319287"/>
            <a:ext cx="6481763" cy="785813"/>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833437" y="1533525"/>
            <a:ext cx="6481763" cy="2483645"/>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8176022" y="102394"/>
            <a:ext cx="681038" cy="106265"/>
          </a:xfrm>
          <a:prstGeom prst="rect">
            <a:avLst/>
          </a:prstGeom>
        </p:spPr>
        <p:txBody>
          <a:bodyPr vert="horz" lIns="0" tIns="0" rIns="0" bIns="0" rtlCol="0" anchor="ctr"/>
          <a:lstStyle>
            <a:lvl1pPr algn="r">
              <a:defRPr sz="675">
                <a:solidFill>
                  <a:schemeClr val="tx1"/>
                </a:solidFill>
              </a:defRPr>
            </a:lvl1pPr>
          </a:lstStyle>
          <a:p>
            <a:fld id="{8BA77866-C1B2-4993-AE7F-F082A0E998CD}" type="datetime1">
              <a:rPr lang="sv-SE" smtClean="0"/>
              <a:t>2025-01-31</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292100" y="102394"/>
            <a:ext cx="3094037" cy="106265"/>
          </a:xfrm>
          <a:prstGeom prst="rect">
            <a:avLst/>
          </a:prstGeom>
        </p:spPr>
        <p:txBody>
          <a:bodyPr vert="horz" lIns="0" tIns="0" rIns="0" bIns="0" rtlCol="0" anchor="ctr"/>
          <a:lstStyle>
            <a:lvl1pPr algn="l">
              <a:defRPr sz="675">
                <a:solidFill>
                  <a:schemeClr val="tx1"/>
                </a:solidFill>
              </a:defRPr>
            </a:lvl1pPr>
          </a:lstStyle>
          <a:p>
            <a:endParaRPr lang="sv-SE"/>
          </a:p>
        </p:txBody>
      </p:sp>
    </p:spTree>
    <p:extLst>
      <p:ext uri="{BB962C8B-B14F-4D97-AF65-F5344CB8AC3E}">
        <p14:creationId xmlns:p14="http://schemas.microsoft.com/office/powerpoint/2010/main" val="1187244074"/>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Lst>
  <p:hf sldNum="0" hdr="0" ftr="0"/>
  <p:txStyles>
    <p:title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p:titleStyle>
    <p:body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34">
          <p15:clr>
            <a:srgbClr val="F26B43"/>
          </p15:clr>
        </p15:guide>
        <p15:guide id="8" orient="horz" pos="164">
          <p15:clr>
            <a:srgbClr val="F26B43"/>
          </p15:clr>
        </p15:guide>
        <p15:guide id="13" orient="horz" pos="3793">
          <p15:clr>
            <a:srgbClr val="F26B43"/>
          </p15:clr>
        </p15:guide>
        <p15:guide id="14" pos="743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A3593B24-2246-677A-81A5-F3850F5BB639}"/>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4B91C534-2C82-D889-EC46-AC5F5E08F270}"/>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7F40D157-EB96-53C7-56EC-D9C56F992E9A}"/>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53F3B91-9A3F-4426-8171-4663CD76199E}" type="datetimeFigureOut">
              <a:rPr lang="sv-SE" smtClean="0"/>
              <a:t>2025-01-31</a:t>
            </a:fld>
            <a:endParaRPr lang="sv-SE"/>
          </a:p>
        </p:txBody>
      </p:sp>
      <p:sp>
        <p:nvSpPr>
          <p:cNvPr id="5" name="Platshållare för sidfot 4">
            <a:extLst>
              <a:ext uri="{FF2B5EF4-FFF2-40B4-BE49-F238E27FC236}">
                <a16:creationId xmlns:a16="http://schemas.microsoft.com/office/drawing/2014/main" id="{48FF0E79-EA2D-9C25-5942-FB852CDF0874}"/>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sv-SE"/>
          </a:p>
        </p:txBody>
      </p:sp>
      <p:sp>
        <p:nvSpPr>
          <p:cNvPr id="6" name="Platshållare för bildnummer 5">
            <a:extLst>
              <a:ext uri="{FF2B5EF4-FFF2-40B4-BE49-F238E27FC236}">
                <a16:creationId xmlns:a16="http://schemas.microsoft.com/office/drawing/2014/main" id="{3B43AFC3-30C7-D376-8DD2-A30806D109A6}"/>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EE56448E-6380-4E1F-BCC9-683CC4805957}" type="slidenum">
              <a:rPr lang="sv-SE" smtClean="0"/>
              <a:t>‹#›</a:t>
            </a:fld>
            <a:endParaRPr lang="sv-SE"/>
          </a:p>
        </p:txBody>
      </p:sp>
    </p:spTree>
    <p:extLst>
      <p:ext uri="{BB962C8B-B14F-4D97-AF65-F5344CB8AC3E}">
        <p14:creationId xmlns:p14="http://schemas.microsoft.com/office/powerpoint/2010/main" val="1332219866"/>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825501" y="319288"/>
            <a:ext cx="6481763" cy="785813"/>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833438" y="1533525"/>
            <a:ext cx="6481763" cy="2483645"/>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8176023" y="102395"/>
            <a:ext cx="681038" cy="106265"/>
          </a:xfrm>
          <a:prstGeom prst="rect">
            <a:avLst/>
          </a:prstGeom>
        </p:spPr>
        <p:txBody>
          <a:bodyPr vert="horz" lIns="0" tIns="0" rIns="0" bIns="0" rtlCol="0" anchor="ctr"/>
          <a:lstStyle>
            <a:lvl1pPr algn="r">
              <a:defRPr sz="675">
                <a:solidFill>
                  <a:schemeClr val="tx1"/>
                </a:solidFill>
              </a:defRPr>
            </a:lvl1pPr>
          </a:lstStyle>
          <a:p>
            <a:fld id="{8BA77866-C1B2-4993-AE7F-F082A0E998CD}" type="datetime1">
              <a:rPr lang="sv-SE" smtClean="0"/>
              <a:t>2025-01-31</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292101" y="102395"/>
            <a:ext cx="3094037" cy="106265"/>
          </a:xfrm>
          <a:prstGeom prst="rect">
            <a:avLst/>
          </a:prstGeom>
        </p:spPr>
        <p:txBody>
          <a:bodyPr vert="horz" lIns="0" tIns="0" rIns="0" bIns="0" rtlCol="0" anchor="ctr"/>
          <a:lstStyle>
            <a:lvl1pPr algn="l">
              <a:defRPr sz="675">
                <a:solidFill>
                  <a:schemeClr val="tx1"/>
                </a:solidFill>
              </a:defRPr>
            </a:lvl1pPr>
          </a:lstStyle>
          <a:p>
            <a:endParaRPr lang="sv-SE"/>
          </a:p>
        </p:txBody>
      </p:sp>
    </p:spTree>
    <p:extLst>
      <p:ext uri="{BB962C8B-B14F-4D97-AF65-F5344CB8AC3E}">
        <p14:creationId xmlns:p14="http://schemas.microsoft.com/office/powerpoint/2010/main" val="4047173795"/>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Lst>
  <p:hf sldNum="0" hdr="0" ftr="0"/>
  <p:txStyles>
    <p:titleStyle>
      <a:lvl1pPr algn="l" defTabSz="685783" rtl="0" eaLnBrk="1" latinLnBrk="0" hangingPunct="1">
        <a:lnSpc>
          <a:spcPct val="100000"/>
        </a:lnSpc>
        <a:spcBef>
          <a:spcPct val="0"/>
        </a:spcBef>
        <a:buNone/>
        <a:defRPr sz="2475" kern="1200">
          <a:solidFill>
            <a:schemeClr val="tx1"/>
          </a:solidFill>
          <a:latin typeface="+mj-lt"/>
          <a:ea typeface="+mj-ea"/>
          <a:cs typeface="+mj-cs"/>
        </a:defRPr>
      </a:lvl1pPr>
    </p:titleStyle>
    <p:bodyStyle>
      <a:lvl1pPr marL="202401" indent="-202401" algn="l" defTabSz="685783"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40" indent="-200020" algn="l" defTabSz="685783"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585" indent="-209545" algn="l" defTabSz="685783"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05" indent="-200020" algn="l" defTabSz="685783" rtl="0" eaLnBrk="1" latinLnBrk="0" hangingPunct="1">
        <a:lnSpc>
          <a:spcPct val="130000"/>
        </a:lnSpc>
        <a:spcBef>
          <a:spcPts val="375"/>
        </a:spcBef>
        <a:buFont typeface="Verdana" panose="020B0604030504040204" pitchFamily="34" charset="0"/>
        <a:buChar char="–"/>
        <a:tabLst>
          <a:tab pos="609585" algn="l"/>
        </a:tabLst>
        <a:defRPr sz="1200" kern="1200">
          <a:solidFill>
            <a:schemeClr val="tx1"/>
          </a:solidFill>
          <a:latin typeface="+mn-lt"/>
          <a:ea typeface="+mn-ea"/>
          <a:cs typeface="+mn-cs"/>
        </a:defRPr>
      </a:lvl4pPr>
      <a:lvl5pPr marL="1009625" indent="-200020" algn="l" defTabSz="685783"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p:bodyStyle>
    <p:otherStyle>
      <a:defPPr>
        <a:defRPr lang="sv-SE"/>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34">
          <p15:clr>
            <a:srgbClr val="F26B43"/>
          </p15:clr>
        </p15:guide>
        <p15:guide id="8" orient="horz" pos="164">
          <p15:clr>
            <a:srgbClr val="F26B43"/>
          </p15:clr>
        </p15:guide>
        <p15:guide id="13" orient="horz" pos="3793">
          <p15:clr>
            <a:srgbClr val="F26B43"/>
          </p15:clr>
        </p15:guide>
        <p15:guide id="14" pos="743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hyperlink" Target="mailto:maria.hess@vgregion.se" TargetMode="External"/><Relationship Id="rId5" Type="http://schemas.openxmlformats.org/officeDocument/2006/relationships/image" Target="../media/image16.png"/><Relationship Id="rId4" Type="http://schemas.openxmlformats.org/officeDocument/2006/relationships/image" Target="../media/image11.sv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6.xml"/><Relationship Id="rId5" Type="http://schemas.openxmlformats.org/officeDocument/2006/relationships/image" Target="../media/image17.jpeg"/><Relationship Id="rId4" Type="http://schemas.openxmlformats.org/officeDocument/2006/relationships/image" Target="../media/image11.sv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6.xml"/><Relationship Id="rId5" Type="http://schemas.openxmlformats.org/officeDocument/2006/relationships/image" Target="../media/image17.jpeg"/><Relationship Id="rId4" Type="http://schemas.openxmlformats.org/officeDocument/2006/relationships/image" Target="../media/image11.sv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43.xml"/><Relationship Id="rId6" Type="http://schemas.openxmlformats.org/officeDocument/2006/relationships/hyperlink" Target="https://www.vgregion.se/halsa-och-vard/vardgivarwebben/vardriktlinjer/strama/sjalvdeklaration/filmer-for-intern-undervisning/" TargetMode="External"/><Relationship Id="rId5" Type="http://schemas.openxmlformats.org/officeDocument/2006/relationships/hyperlink" Target="http://www.vgregion.se/adc" TargetMode="External"/><Relationship Id="rId4" Type="http://schemas.openxmlformats.org/officeDocument/2006/relationships/hyperlink" Target="https://www.vgregion.se/halsa-och-vard/vardgivarwebben/vardriktlinjer/strama/informationsmaterial/"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43.xml"/><Relationship Id="rId4" Type="http://schemas.openxmlformats.org/officeDocument/2006/relationships/hyperlink" Target="https://www.folkhalsomyndigheten.se/publicerat-material/publikationsarkiv/r/rad-och-fakta-om-antibiotika-bakterier-i-urinen/"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6.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1.svg"/></Relationships>
</file>

<file path=ppt/slides/_rels/slide15.xml.rels><?xml version="1.0" encoding="UTF-8" standalone="yes"?>
<Relationships xmlns="http://schemas.openxmlformats.org/package/2006/relationships"><Relationship Id="rId8" Type="http://schemas.openxmlformats.org/officeDocument/2006/relationships/hyperlink" Target="https://strama-nationell.infosynk.se/category/primarvard" TargetMode="External"/><Relationship Id="rId3" Type="http://schemas.openxmlformats.org/officeDocument/2006/relationships/image" Target="../media/image24.PNG"/><Relationship Id="rId7" Type="http://schemas.openxmlformats.org/officeDocument/2006/relationships/image" Target="../media/image26.png"/><Relationship Id="rId12"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43.xml"/><Relationship Id="rId6" Type="http://schemas.openxmlformats.org/officeDocument/2006/relationships/hyperlink" Target="https://www.folkhalsomyndigheten.se/contentassets/246aa17721b44c5380a0117f6d0aba40/behandlingsrekommendationer-oppenvard.pdf" TargetMode="External"/><Relationship Id="rId11" Type="http://schemas.openxmlformats.org/officeDocument/2006/relationships/image" Target="../media/image27.png"/><Relationship Id="rId5" Type="http://schemas.openxmlformats.org/officeDocument/2006/relationships/image" Target="../media/image25.png"/><Relationship Id="rId10" Type="http://schemas.openxmlformats.org/officeDocument/2006/relationships/hyperlink" Target="https://mellanarkiv-offentlig.vgregion.se/alfresco/s/archive/stream/public/v1/source/available/sofia/rs4864-931547094-48/surrogate/UVI-ABU%20%c3%a4ldreboende%20fallbeskrivning.pdf" TargetMode="External"/><Relationship Id="rId4" Type="http://schemas.openxmlformats.org/officeDocument/2006/relationships/hyperlink" Target="https://www.lakemedelsverket.se/sv/behandling-och-forskrivning/behandlingsrekommendationer/sok-behandlingsrekommendationer/lakemedel-vid-urinvagsinfektioner---behandlingsrekommendation" TargetMode="External"/><Relationship Id="rId9" Type="http://schemas.openxmlformats.org/officeDocument/2006/relationships/hyperlink" Target="https://reklistan.vgregion.se/#/advice/Infektion/Vuxna_-_Luftvagsinfektioner"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6.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1.sv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6.xml"/><Relationship Id="rId5" Type="http://schemas.openxmlformats.org/officeDocument/2006/relationships/image" Target="../media/image17.jpeg"/><Relationship Id="rId4" Type="http://schemas.openxmlformats.org/officeDocument/2006/relationships/image" Target="../media/image11.sv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6.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1.sv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6.xml"/><Relationship Id="rId6" Type="http://schemas.openxmlformats.org/officeDocument/2006/relationships/image" Target="../media/image19.gif"/><Relationship Id="rId5" Type="http://schemas.openxmlformats.org/officeDocument/2006/relationships/image" Target="../media/image17.jpeg"/><Relationship Id="rId4" Type="http://schemas.openxmlformats.org/officeDocument/2006/relationships/image" Target="../media/image11.sv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6.xml"/><Relationship Id="rId5" Type="http://schemas.openxmlformats.org/officeDocument/2006/relationships/image" Target="../media/image17.jpeg"/><Relationship Id="rId4" Type="http://schemas.openxmlformats.org/officeDocument/2006/relationships/image" Target="../media/image11.sv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6.xml"/><Relationship Id="rId6" Type="http://schemas.openxmlformats.org/officeDocument/2006/relationships/image" Target="../media/image20.jpg"/><Relationship Id="rId5" Type="http://schemas.openxmlformats.org/officeDocument/2006/relationships/image" Target="../media/image17.jpeg"/><Relationship Id="rId4" Type="http://schemas.openxmlformats.org/officeDocument/2006/relationships/image" Target="../media/image11.sv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6.xml"/><Relationship Id="rId6" Type="http://schemas.openxmlformats.org/officeDocument/2006/relationships/image" Target="../media/image21.png"/><Relationship Id="rId5" Type="http://schemas.openxmlformats.org/officeDocument/2006/relationships/image" Target="../media/image17.jpeg"/><Relationship Id="rId4" Type="http://schemas.openxmlformats.org/officeDocument/2006/relationships/image" Target="../media/image11.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ubrik 12">
            <a:extLst>
              <a:ext uri="{FF2B5EF4-FFF2-40B4-BE49-F238E27FC236}">
                <a16:creationId xmlns:a16="http://schemas.microsoft.com/office/drawing/2014/main" id="{330FB508-892D-2BAC-2239-3D28F351C408}"/>
              </a:ext>
            </a:extLst>
          </p:cNvPr>
          <p:cNvSpPr>
            <a:spLocks noGrp="1"/>
          </p:cNvSpPr>
          <p:nvPr>
            <p:ph type="ctrTitle"/>
          </p:nvPr>
        </p:nvSpPr>
        <p:spPr>
          <a:xfrm>
            <a:off x="664029" y="1426881"/>
            <a:ext cx="4302896" cy="1790700"/>
          </a:xfrm>
        </p:spPr>
        <p:txBody>
          <a:bodyPr/>
          <a:lstStyle/>
          <a:p>
            <a:r>
              <a:rPr lang="sv-SE" sz="3200" dirty="0"/>
              <a:t>Akut cystit och ABU äldre</a:t>
            </a:r>
            <a:br>
              <a:rPr lang="sv-SE" sz="3200" dirty="0"/>
            </a:br>
            <a:r>
              <a:rPr lang="sv-SE" sz="1800" b="0" dirty="0"/>
              <a:t>Bakterier i urinen – UVI eller ABU?</a:t>
            </a:r>
            <a:br>
              <a:rPr lang="sv-SE" sz="1800" b="0" dirty="0"/>
            </a:br>
            <a:endParaRPr lang="sv-SE" sz="1800" b="0" dirty="0"/>
          </a:p>
        </p:txBody>
      </p:sp>
      <p:sp>
        <p:nvSpPr>
          <p:cNvPr id="4" name="Platshållare för datum 3">
            <a:extLst>
              <a:ext uri="{FF2B5EF4-FFF2-40B4-BE49-F238E27FC236}">
                <a16:creationId xmlns:a16="http://schemas.microsoft.com/office/drawing/2014/main" id="{ABFB9D93-765D-9378-3CDE-482FD868FDF9}"/>
              </a:ext>
            </a:extLst>
          </p:cNvPr>
          <p:cNvSpPr>
            <a:spLocks noGrp="1"/>
          </p:cNvSpPr>
          <p:nvPr>
            <p:ph type="dt" sz="half"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5FA2736A-5A47-45C7-BEAA-C23E1FD1FE5A}" type="datetime1">
              <a:rPr kumimoji="0" lang="sv-SE" sz="675" b="0" i="0" u="none" strike="noStrike" kern="1200" cap="none" spc="0" normalizeH="0" baseline="0" noProof="0">
                <a:ln>
                  <a:noFill/>
                </a:ln>
                <a:solidFill>
                  <a:prstClr val="black"/>
                </a:solidFill>
                <a:effectLst/>
                <a:uLnTx/>
                <a:uFillTx/>
                <a:latin typeface="Verdana"/>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2025-01-31</a:t>
            </a:fld>
            <a:endParaRPr kumimoji="0" lang="sv-SE" sz="675" b="0" i="0" u="none" strike="noStrike" kern="1200" cap="none" spc="0" normalizeH="0" baseline="0" noProof="0">
              <a:ln>
                <a:noFill/>
              </a:ln>
              <a:solidFill>
                <a:prstClr val="black"/>
              </a:solidFill>
              <a:effectLst/>
              <a:uLnTx/>
              <a:uFillTx/>
              <a:latin typeface="Verdana"/>
              <a:ea typeface="+mn-ea"/>
              <a:cs typeface="+mn-cs"/>
            </a:endParaRPr>
          </a:p>
        </p:txBody>
      </p:sp>
      <p:pic>
        <p:nvPicPr>
          <p:cNvPr id="2" name="Logo" descr="Logo: Västra Götalandsregionen">
            <a:extLst>
              <a:ext uri="{FF2B5EF4-FFF2-40B4-BE49-F238E27FC236}">
                <a16:creationId xmlns:a16="http://schemas.microsoft.com/office/drawing/2014/main" id="{31C85427-D7BE-65DA-B109-FF8AD498DF4F}"/>
              </a:ext>
            </a:extLst>
          </p:cNvPr>
          <p:cNvPicPr>
            <a:picLocks noGrp="1" noRot="1" noChangeAspect="1" noMove="1" noResize="1" noEditPoints="1" noAdjustHandles="1" noChangeArrowheads="1" noChangeShapeType="1" noCrop="1"/>
          </p:cNvPicPr>
          <p:nvPr/>
        </p:nvPicPr>
        <p:blipFill>
          <a:blip r:embed="rId3">
            <a:extLst>
              <a:ext uri="{96DAC541-7B7A-43D3-8B79-37D633B846F1}">
                <asvg:svgBlip xmlns:asvg="http://schemas.microsoft.com/office/drawing/2016/SVG/main" r:embed="rId4"/>
              </a:ext>
            </a:extLst>
          </a:blip>
          <a:stretch>
            <a:fillRect/>
          </a:stretch>
        </p:blipFill>
        <p:spPr>
          <a:xfrm>
            <a:off x="244675" y="4523187"/>
            <a:ext cx="1610915" cy="326320"/>
          </a:xfrm>
          <a:prstGeom prst="rect">
            <a:avLst/>
          </a:prstGeom>
        </p:spPr>
      </p:pic>
      <p:pic>
        <p:nvPicPr>
          <p:cNvPr id="5" name="Bildobjekt 4">
            <a:extLst>
              <a:ext uri="{FF2B5EF4-FFF2-40B4-BE49-F238E27FC236}">
                <a16:creationId xmlns:a16="http://schemas.microsoft.com/office/drawing/2014/main" id="{1196FCC3-F547-06FB-6307-61F7D677FCDB}"/>
              </a:ext>
            </a:extLst>
          </p:cNvPr>
          <p:cNvPicPr>
            <a:picLocks noChangeAspect="1"/>
          </p:cNvPicPr>
          <p:nvPr/>
        </p:nvPicPr>
        <p:blipFill>
          <a:blip r:embed="rId5"/>
          <a:stretch>
            <a:fillRect/>
          </a:stretch>
        </p:blipFill>
        <p:spPr>
          <a:xfrm>
            <a:off x="244675" y="252055"/>
            <a:ext cx="1500188" cy="671513"/>
          </a:xfrm>
          <a:prstGeom prst="rect">
            <a:avLst/>
          </a:prstGeom>
        </p:spPr>
      </p:pic>
      <p:sp>
        <p:nvSpPr>
          <p:cNvPr id="6" name="Underrubrik 5">
            <a:extLst>
              <a:ext uri="{FF2B5EF4-FFF2-40B4-BE49-F238E27FC236}">
                <a16:creationId xmlns:a16="http://schemas.microsoft.com/office/drawing/2014/main" id="{D25F6333-9DDC-D2C3-A515-CC786077982D}"/>
              </a:ext>
            </a:extLst>
          </p:cNvPr>
          <p:cNvSpPr>
            <a:spLocks noGrp="1"/>
          </p:cNvSpPr>
          <p:nvPr>
            <p:ph type="subTitle" idx="1"/>
          </p:nvPr>
        </p:nvSpPr>
        <p:spPr>
          <a:xfrm>
            <a:off x="664029" y="3217581"/>
            <a:ext cx="4307522" cy="1262575"/>
          </a:xfrm>
        </p:spPr>
        <p:txBody>
          <a:bodyPr/>
          <a:lstStyle/>
          <a:p>
            <a:r>
              <a:rPr lang="sv-SE" sz="1800" dirty="0"/>
              <a:t>Senast uppdaterad 2025-01-10</a:t>
            </a:r>
          </a:p>
          <a:p>
            <a:r>
              <a:rPr lang="sv-SE" sz="1800" dirty="0"/>
              <a:t>Strama Västra Götaland</a:t>
            </a:r>
            <a:br>
              <a:rPr lang="sv-SE" sz="1800" dirty="0"/>
            </a:br>
            <a:r>
              <a:rPr lang="sv-SE" sz="1800" dirty="0">
                <a:solidFill>
                  <a:schemeClr val="bg1"/>
                </a:solidFill>
                <a:hlinkClick r:id="rId6">
                  <a:extLst>
                    <a:ext uri="{A12FA001-AC4F-418D-AE19-62706E023703}">
                      <ahyp:hlinkClr xmlns:ahyp="http://schemas.microsoft.com/office/drawing/2018/hyperlinkcolor" val="tx"/>
                    </a:ext>
                  </a:extLst>
                </a:hlinkClick>
              </a:rPr>
              <a:t>maria.hess@vgregion.se</a:t>
            </a:r>
            <a:br>
              <a:rPr lang="sv-SE" sz="1800" dirty="0"/>
            </a:br>
            <a:endParaRPr lang="sv-SE" dirty="0"/>
          </a:p>
        </p:txBody>
      </p:sp>
    </p:spTree>
    <p:extLst>
      <p:ext uri="{BB962C8B-B14F-4D97-AF65-F5344CB8AC3E}">
        <p14:creationId xmlns:p14="http://schemas.microsoft.com/office/powerpoint/2010/main" val="5725590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kumimoji="0" lang="sv-SE" sz="3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Kateterassocierad UVI</a:t>
            </a:r>
            <a:endParaRPr lang="sv-SE" sz="3200" dirty="0">
              <a:latin typeface="Verdana" panose="020B0604030504040204" pitchFamily="34" charset="0"/>
              <a:ea typeface="Verdana" panose="020B0604030504040204" pitchFamily="34" charset="0"/>
            </a:endParaRP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0" y="1614626"/>
            <a:ext cx="7544388" cy="2854411"/>
          </a:xfrm>
        </p:spPr>
        <p:txBody>
          <a:bodyPr>
            <a:normAutofit/>
          </a:bodyPr>
          <a:lstStyle/>
          <a:p>
            <a:r>
              <a:rPr lang="sv-SE" sz="1800" dirty="0">
                <a:latin typeface="Verdana" panose="020B0604030504040204" pitchFamily="34" charset="0"/>
                <a:ea typeface="Verdana" panose="020B0604030504040204" pitchFamily="34" charset="0"/>
              </a:rPr>
              <a:t>Det är vanligt med överdiagnostik av kateterassocierad UVI</a:t>
            </a:r>
          </a:p>
          <a:p>
            <a:endParaRPr lang="sv-SE" sz="1800" dirty="0">
              <a:latin typeface="Verdana" panose="020B0604030504040204" pitchFamily="34" charset="0"/>
              <a:ea typeface="Verdana" panose="020B0604030504040204" pitchFamily="34" charset="0"/>
            </a:endParaRPr>
          </a:p>
          <a:p>
            <a:r>
              <a:rPr lang="sv-SE" sz="1800" dirty="0">
                <a:latin typeface="Verdana" panose="020B0604030504040204" pitchFamily="34" charset="0"/>
                <a:ea typeface="Verdana" panose="020B0604030504040204" pitchFamily="34" charset="0"/>
              </a:rPr>
              <a:t>Mekanisk påverkan av katetern kan ge UVI-liknande symtom som sveda, trängningar och urinläckage</a:t>
            </a:r>
          </a:p>
          <a:p>
            <a:endParaRPr lang="sv-SE" sz="1800" dirty="0">
              <a:latin typeface="Verdana" panose="020B0604030504040204" pitchFamily="34" charset="0"/>
              <a:ea typeface="Verdana" panose="020B0604030504040204" pitchFamily="34" charset="0"/>
            </a:endParaRPr>
          </a:p>
          <a:p>
            <a:r>
              <a:rPr lang="sv-SE" sz="1800" dirty="0">
                <a:latin typeface="Verdana" panose="020B0604030504040204" pitchFamily="34" charset="0"/>
                <a:ea typeface="Verdana" panose="020B0604030504040204" pitchFamily="34" charset="0"/>
              </a:rPr>
              <a:t>UVI är sannolik vid feber och nytillkomna symtom från urinvägarna eller vid feber och akut stopp för urinavflödet</a:t>
            </a: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spTree>
    <p:extLst>
      <p:ext uri="{BB962C8B-B14F-4D97-AF65-F5344CB8AC3E}">
        <p14:creationId xmlns:p14="http://schemas.microsoft.com/office/powerpoint/2010/main" val="4185012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fontScale="90000"/>
          </a:bodyPr>
          <a:lstStyle/>
          <a:p>
            <a:r>
              <a:rPr lang="sv-SE" sz="2400" dirty="0">
                <a:latin typeface="Verdana" panose="020B0604030504040204" pitchFamily="34" charset="0"/>
                <a:ea typeface="Verdana" panose="020B0604030504040204" pitchFamily="34" charset="0"/>
              </a:rPr>
              <a:t>KAD och feber + nytillkomna symtom från urinvägarna/akut stopp – hur tas urinodling?</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7120182" cy="2854411"/>
          </a:xfrm>
        </p:spPr>
        <p:txBody>
          <a:bodyPr>
            <a:normAutofit/>
          </a:bodyPr>
          <a:lstStyle/>
          <a:p>
            <a:r>
              <a:rPr lang="sv-SE" sz="2000" dirty="0">
                <a:latin typeface="Verdana" panose="020B0604030504040204" pitchFamily="34" charset="0"/>
                <a:ea typeface="Verdana" panose="020B0604030504040204" pitchFamily="34" charset="0"/>
              </a:rPr>
              <a:t>Kateterbyte, ta blåsurin ur den nya för urinodling</a:t>
            </a:r>
          </a:p>
          <a:p>
            <a:pPr marL="0" indent="0">
              <a:buNone/>
            </a:pPr>
            <a:endParaRPr lang="sv-SE" sz="2000" dirty="0">
              <a:latin typeface="Verdana" panose="020B0604030504040204" pitchFamily="34" charset="0"/>
              <a:ea typeface="Verdana" panose="020B0604030504040204" pitchFamily="34" charset="0"/>
            </a:endParaRPr>
          </a:p>
          <a:p>
            <a:r>
              <a:rPr lang="sv-SE" sz="2000" dirty="0">
                <a:latin typeface="Verdana" panose="020B0604030504040204" pitchFamily="34" charset="0"/>
                <a:ea typeface="Verdana" panose="020B0604030504040204" pitchFamily="34" charset="0"/>
              </a:rPr>
              <a:t>Kort kateterduration, urinodling: Punktion av kateterslangen (endast silikon- och latexkatetrar) nedanför förgreningsstället efter det att slangen varit avstängd 30 minuter.</a:t>
            </a:r>
          </a:p>
          <a:p>
            <a:endParaRPr lang="sv-SE" sz="2000" dirty="0">
              <a:latin typeface="Verdana" panose="020B0604030504040204" pitchFamily="34" charset="0"/>
              <a:ea typeface="Verdana" panose="020B0604030504040204" pitchFamily="34" charset="0"/>
            </a:endParaRPr>
          </a:p>
          <a:p>
            <a:r>
              <a:rPr lang="sv-SE" sz="2000" dirty="0">
                <a:latin typeface="Verdana" panose="020B0604030504040204" pitchFamily="34" charset="0"/>
                <a:ea typeface="Verdana" panose="020B0604030504040204" pitchFamily="34" charset="0"/>
              </a:rPr>
              <a:t>Antibiotikabehandling i 7 dagar räcker  </a:t>
            </a: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spTree>
    <p:extLst>
      <p:ext uri="{BB962C8B-B14F-4D97-AF65-F5344CB8AC3E}">
        <p14:creationId xmlns:p14="http://schemas.microsoft.com/office/powerpoint/2010/main" val="599126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3836896" y="317892"/>
            <a:ext cx="3459638"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defTabSz="685783">
              <a:defRPr/>
            </a:pPr>
            <a:endParaRPr lang="sv-SE" sz="3200" dirty="0">
              <a:solidFill>
                <a:prstClr val="black"/>
              </a:solidFill>
              <a:latin typeface="Verdana"/>
            </a:endParaRPr>
          </a:p>
        </p:txBody>
      </p:sp>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3" y="14819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indent="0" defTabSz="685783">
              <a:lnSpc>
                <a:spcPct val="100000"/>
              </a:lnSpc>
              <a:buSzPct val="100000"/>
              <a:buNone/>
              <a:defRPr/>
            </a:pPr>
            <a:r>
              <a:rPr lang="sv-SE" sz="2000" dirty="0">
                <a:solidFill>
                  <a:prstClr val="black"/>
                </a:solidFill>
                <a:latin typeface="Verdana"/>
                <a:ea typeface="Calibri" panose="020F0502020204030204" pitchFamily="34" charset="0"/>
                <a:cs typeface="Times New Roman" panose="02020603050405020304" pitchFamily="18" charset="0"/>
              </a:rPr>
              <a:t> </a:t>
            </a:r>
            <a:endParaRPr lang="sv-SE" sz="2000" dirty="0">
              <a:solidFill>
                <a:prstClr val="black"/>
              </a:solidFill>
              <a:latin typeface="Verdana"/>
              <a:ea typeface="Times New Roman" panose="02020603050405020304" pitchFamily="18" charset="0"/>
            </a:endParaRPr>
          </a:p>
          <a:p>
            <a:pPr marL="0" indent="0" defTabSz="685783">
              <a:lnSpc>
                <a:spcPct val="100000"/>
              </a:lnSpc>
              <a:buSzPct val="100000"/>
              <a:buNone/>
              <a:defRPr/>
            </a:pPr>
            <a:endParaRPr lang="sv-SE" sz="2400" dirty="0">
              <a:solidFill>
                <a:prstClr val="black"/>
              </a:solidFill>
              <a:latin typeface="Verdana"/>
              <a:ea typeface="Verdana" panose="020B0604030504040204" pitchFamily="34" charset="0"/>
              <a:cs typeface="Times New Roman" panose="02020603050405020304" pitchFamily="18" charset="0"/>
            </a:endParaRPr>
          </a:p>
          <a:p>
            <a:pPr marL="0" indent="0" defTabSz="685783">
              <a:lnSpc>
                <a:spcPct val="100000"/>
              </a:lnSpc>
              <a:buSzPct val="100000"/>
              <a:buNone/>
              <a:defRPr/>
            </a:pPr>
            <a:endParaRPr lang="sv-SE" sz="2400" dirty="0">
              <a:solidFill>
                <a:prstClr val="black"/>
              </a:solidFill>
              <a:latin typeface="Verdana" panose="020B0604030504040204" pitchFamily="34" charset="0"/>
              <a:ea typeface="Verdana" panose="020B0604030504040204" pitchFamily="34" charset="0"/>
              <a:cs typeface="Times New Roman" panose="02020603050405020304" pitchFamily="18" charset="0"/>
            </a:endParaRPr>
          </a:p>
          <a:p>
            <a:pPr marL="0" indent="0" defTabSz="685783">
              <a:lnSpc>
                <a:spcPct val="100000"/>
              </a:lnSpc>
              <a:buSzPct val="100000"/>
              <a:buNone/>
              <a:defRPr/>
            </a:pPr>
            <a:endParaRPr lang="sv-SE" sz="24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a:p>
            <a:pPr marL="202401" indent="-202401" defTabSz="685783">
              <a:defRPr/>
            </a:pPr>
            <a:endParaRPr lang="sv-SE" sz="2400" dirty="0">
              <a:solidFill>
                <a:prstClr val="black"/>
              </a:solidFill>
              <a:latin typeface="Verdana"/>
            </a:endParaRPr>
          </a:p>
          <a:p>
            <a:pPr marL="0" indent="0" defTabSz="685783">
              <a:buNone/>
              <a:defRPr/>
            </a:pPr>
            <a:r>
              <a:rPr lang="sv-SE" dirty="0">
                <a:solidFill>
                  <a:prstClr val="black"/>
                </a:solidFill>
                <a:latin typeface="Verdana"/>
              </a:rPr>
              <a:t> </a:t>
            </a:r>
          </a:p>
        </p:txBody>
      </p:sp>
      <p:pic>
        <p:nvPicPr>
          <p:cNvPr id="2" name="Bildobjekt 1">
            <a:extLst>
              <a:ext uri="{FF2B5EF4-FFF2-40B4-BE49-F238E27FC236}">
                <a16:creationId xmlns:a16="http://schemas.microsoft.com/office/drawing/2014/main" id="{804E851C-4F72-D773-2B57-F697171911DA}"/>
              </a:ext>
            </a:extLst>
          </p:cNvPr>
          <p:cNvPicPr>
            <a:picLocks noChangeAspect="1"/>
          </p:cNvPicPr>
          <p:nvPr/>
        </p:nvPicPr>
        <p:blipFill>
          <a:blip r:embed="rId3"/>
          <a:stretch>
            <a:fillRect/>
          </a:stretch>
        </p:blipFill>
        <p:spPr>
          <a:xfrm>
            <a:off x="579933" y="317892"/>
            <a:ext cx="2997354" cy="4292821"/>
          </a:xfrm>
          <a:prstGeom prst="rect">
            <a:avLst/>
          </a:prstGeom>
        </p:spPr>
      </p:pic>
      <p:sp>
        <p:nvSpPr>
          <p:cNvPr id="3" name="textruta 2">
            <a:extLst>
              <a:ext uri="{FF2B5EF4-FFF2-40B4-BE49-F238E27FC236}">
                <a16:creationId xmlns:a16="http://schemas.microsoft.com/office/drawing/2014/main" id="{B6E55781-AA29-D755-C465-5AFA1A785656}"/>
              </a:ext>
            </a:extLst>
          </p:cNvPr>
          <p:cNvSpPr txBox="1"/>
          <p:nvPr/>
        </p:nvSpPr>
        <p:spPr>
          <a:xfrm>
            <a:off x="3836896" y="317892"/>
            <a:ext cx="3874230" cy="4154984"/>
          </a:xfrm>
          <a:prstGeom prst="rect">
            <a:avLst/>
          </a:prstGeom>
          <a:noFill/>
        </p:spPr>
        <p:txBody>
          <a:bodyPr wrap="square" lIns="0" tIns="0" rIns="0" bIns="0" rtlCol="0">
            <a:spAutoFit/>
          </a:bodyPr>
          <a:lstStyle/>
          <a:p>
            <a:pPr algn="l"/>
            <a:r>
              <a:rPr lang="sv-SE" sz="2400" dirty="0"/>
              <a:t>Affisch och broschyr</a:t>
            </a:r>
          </a:p>
          <a:p>
            <a:pPr algn="l"/>
            <a:endParaRPr lang="sv-SE" sz="2400" dirty="0"/>
          </a:p>
          <a:p>
            <a:r>
              <a:rPr lang="sv-SE" sz="1800" dirty="0">
                <a:latin typeface="Verdana" panose="020B0604030504040204" pitchFamily="34" charset="0"/>
                <a:ea typeface="Verdana" panose="020B0604030504040204" pitchFamily="34" charset="0"/>
              </a:rPr>
              <a:t>svenska, engelska, finska, arabiska, persiska, somaliska, sorani, spanska</a:t>
            </a:r>
          </a:p>
          <a:p>
            <a:endParaRPr lang="sv-SE" sz="1800" dirty="0">
              <a:latin typeface="Verdana" panose="020B0604030504040204" pitchFamily="34" charset="0"/>
              <a:ea typeface="Verdana" panose="020B0604030504040204" pitchFamily="34" charset="0"/>
            </a:endParaRPr>
          </a:p>
          <a:p>
            <a:r>
              <a:rPr lang="sv-SE" sz="1800" dirty="0">
                <a:latin typeface="Verdana" panose="020B0604030504040204" pitchFamily="34" charset="0"/>
                <a:ea typeface="Verdana" panose="020B0604030504040204" pitchFamily="34" charset="0"/>
                <a:hlinkClick r:id="rId4">
                  <a:extLst>
                    <a:ext uri="{A12FA001-AC4F-418D-AE19-62706E023703}">
                      <ahyp:hlinkClr xmlns:ahyp="http://schemas.microsoft.com/office/drawing/2018/hyperlinkcolor" val="tx"/>
                    </a:ext>
                  </a:extLst>
                </a:hlinkClick>
              </a:rPr>
              <a:t>Stramas informationsmaterial</a:t>
            </a:r>
            <a:r>
              <a:rPr lang="sv-SE" sz="1800" dirty="0">
                <a:latin typeface="Verdana" panose="020B0604030504040204" pitchFamily="34" charset="0"/>
                <a:ea typeface="Verdana" panose="020B0604030504040204" pitchFamily="34" charset="0"/>
              </a:rPr>
              <a:t> </a:t>
            </a:r>
          </a:p>
          <a:p>
            <a:endParaRPr lang="sv-SE" sz="1800" dirty="0">
              <a:latin typeface="Verdana" panose="020B0604030504040204" pitchFamily="34" charset="0"/>
              <a:ea typeface="Verdana" panose="020B0604030504040204" pitchFamily="34" charset="0"/>
            </a:endParaRPr>
          </a:p>
          <a:p>
            <a:endParaRPr lang="sv-SE" sz="1800" dirty="0">
              <a:latin typeface="Verdana" panose="020B0604030504040204" pitchFamily="34" charset="0"/>
              <a:ea typeface="Verdana" panose="020B0604030504040204" pitchFamily="34" charset="0"/>
            </a:endParaRPr>
          </a:p>
          <a:p>
            <a:r>
              <a:rPr lang="sv-SE" sz="1800" dirty="0">
                <a:latin typeface="Verdana" panose="020B0604030504040204" pitchFamily="34" charset="0"/>
                <a:ea typeface="Verdana" panose="020B0604030504040204" pitchFamily="34" charset="0"/>
                <a:hlinkClick r:id="rId5">
                  <a:extLst>
                    <a:ext uri="{A12FA001-AC4F-418D-AE19-62706E023703}">
                      <ahyp:hlinkClr xmlns:ahyp="http://schemas.microsoft.com/office/drawing/2018/hyperlinkcolor" val="tx"/>
                    </a:ext>
                  </a:extLst>
                </a:hlinkClick>
              </a:rPr>
              <a:t>Adress &amp;Distributionscentrum</a:t>
            </a:r>
            <a:endParaRPr lang="sv-SE" sz="1800" dirty="0">
              <a:latin typeface="Verdana" panose="020B0604030504040204" pitchFamily="34" charset="0"/>
              <a:ea typeface="Verdana" panose="020B0604030504040204" pitchFamily="34" charset="0"/>
            </a:endParaRPr>
          </a:p>
          <a:p>
            <a:r>
              <a:rPr lang="sv-SE" sz="1800" dirty="0">
                <a:latin typeface="Verdana" panose="020B0604030504040204" pitchFamily="34" charset="0"/>
                <a:ea typeface="Verdana" panose="020B0604030504040204" pitchFamily="34" charset="0"/>
              </a:rPr>
              <a:t>Tryckta versioner på svenska</a:t>
            </a:r>
          </a:p>
          <a:p>
            <a:endParaRPr lang="sv-SE" sz="1800" dirty="0">
              <a:latin typeface="Verdana" panose="020B0604030504040204" pitchFamily="34" charset="0"/>
              <a:ea typeface="Verdana" panose="020B0604030504040204" pitchFamily="34" charset="0"/>
            </a:endParaRPr>
          </a:p>
          <a:p>
            <a:r>
              <a:rPr lang="sv-SE" sz="1800" dirty="0">
                <a:latin typeface="Verdana" panose="020B0604030504040204" pitchFamily="34" charset="0"/>
                <a:ea typeface="Verdana" panose="020B0604030504040204" pitchFamily="34" charset="0"/>
                <a:hlinkClick r:id="rId6">
                  <a:extLst>
                    <a:ext uri="{A12FA001-AC4F-418D-AE19-62706E023703}">
                      <ahyp:hlinkClr xmlns:ahyp="http://schemas.microsoft.com/office/drawing/2018/hyperlinkcolor" val="tx"/>
                    </a:ext>
                  </a:extLst>
                </a:hlinkClick>
              </a:rPr>
              <a:t>Film: Bakterier i urinen hos äldre</a:t>
            </a:r>
            <a:endParaRPr lang="sv-SE" sz="1800" dirty="0">
              <a:latin typeface="Verdana" panose="020B0604030504040204" pitchFamily="34" charset="0"/>
              <a:ea typeface="Verdana" panose="020B0604030504040204" pitchFamily="34" charset="0"/>
            </a:endParaRPr>
          </a:p>
          <a:p>
            <a:pPr algn="l"/>
            <a:endParaRPr lang="sv-SE" sz="2400" dirty="0"/>
          </a:p>
        </p:txBody>
      </p:sp>
    </p:spTree>
    <p:extLst>
      <p:ext uri="{BB962C8B-B14F-4D97-AF65-F5344CB8AC3E}">
        <p14:creationId xmlns:p14="http://schemas.microsoft.com/office/powerpoint/2010/main" val="844212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3836896" y="317892"/>
            <a:ext cx="3459638"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defTabSz="685783">
              <a:defRPr/>
            </a:pPr>
            <a:endParaRPr lang="sv-SE" sz="3200" dirty="0">
              <a:solidFill>
                <a:prstClr val="black"/>
              </a:solidFill>
              <a:latin typeface="Verdana"/>
            </a:endParaRPr>
          </a:p>
        </p:txBody>
      </p:sp>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3" y="14819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indent="0" defTabSz="685783">
              <a:lnSpc>
                <a:spcPct val="100000"/>
              </a:lnSpc>
              <a:buSzPct val="100000"/>
              <a:buNone/>
              <a:defRPr/>
            </a:pPr>
            <a:r>
              <a:rPr lang="sv-SE" sz="2000" dirty="0">
                <a:solidFill>
                  <a:prstClr val="black"/>
                </a:solidFill>
                <a:latin typeface="Verdana"/>
                <a:ea typeface="Calibri" panose="020F0502020204030204" pitchFamily="34" charset="0"/>
                <a:cs typeface="Times New Roman" panose="02020603050405020304" pitchFamily="18" charset="0"/>
              </a:rPr>
              <a:t> </a:t>
            </a:r>
            <a:endParaRPr lang="sv-SE" sz="2000" dirty="0">
              <a:solidFill>
                <a:prstClr val="black"/>
              </a:solidFill>
              <a:latin typeface="Verdana"/>
              <a:ea typeface="Times New Roman" panose="02020603050405020304" pitchFamily="18" charset="0"/>
            </a:endParaRPr>
          </a:p>
          <a:p>
            <a:pPr marL="0" indent="0" defTabSz="685783">
              <a:lnSpc>
                <a:spcPct val="100000"/>
              </a:lnSpc>
              <a:buSzPct val="100000"/>
              <a:buNone/>
              <a:defRPr/>
            </a:pPr>
            <a:endParaRPr lang="sv-SE" sz="2400" dirty="0">
              <a:solidFill>
                <a:prstClr val="black"/>
              </a:solidFill>
              <a:latin typeface="Verdana"/>
              <a:ea typeface="Verdana" panose="020B0604030504040204" pitchFamily="34" charset="0"/>
              <a:cs typeface="Times New Roman" panose="02020603050405020304" pitchFamily="18" charset="0"/>
            </a:endParaRPr>
          </a:p>
          <a:p>
            <a:pPr marL="0" indent="0" defTabSz="685783">
              <a:lnSpc>
                <a:spcPct val="100000"/>
              </a:lnSpc>
              <a:buSzPct val="100000"/>
              <a:buNone/>
              <a:defRPr/>
            </a:pPr>
            <a:endParaRPr lang="sv-SE" sz="2400" dirty="0">
              <a:solidFill>
                <a:prstClr val="black"/>
              </a:solidFill>
              <a:latin typeface="Verdana" panose="020B0604030504040204" pitchFamily="34" charset="0"/>
              <a:ea typeface="Verdana" panose="020B0604030504040204" pitchFamily="34" charset="0"/>
              <a:cs typeface="Times New Roman" panose="02020603050405020304" pitchFamily="18" charset="0"/>
            </a:endParaRPr>
          </a:p>
          <a:p>
            <a:pPr marL="0" indent="0" defTabSz="685783">
              <a:lnSpc>
                <a:spcPct val="100000"/>
              </a:lnSpc>
              <a:buSzPct val="100000"/>
              <a:buNone/>
              <a:defRPr/>
            </a:pPr>
            <a:endParaRPr lang="sv-SE" sz="24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a:p>
            <a:pPr marL="202401" indent="-202401" defTabSz="685783">
              <a:defRPr/>
            </a:pPr>
            <a:endParaRPr lang="sv-SE" sz="2400" dirty="0">
              <a:solidFill>
                <a:prstClr val="black"/>
              </a:solidFill>
              <a:latin typeface="Verdana"/>
            </a:endParaRPr>
          </a:p>
          <a:p>
            <a:pPr marL="0" indent="0" defTabSz="685783">
              <a:buNone/>
              <a:defRPr/>
            </a:pPr>
            <a:r>
              <a:rPr lang="sv-SE" dirty="0">
                <a:solidFill>
                  <a:prstClr val="black"/>
                </a:solidFill>
                <a:latin typeface="Verdana"/>
              </a:rPr>
              <a:t> </a:t>
            </a:r>
          </a:p>
        </p:txBody>
      </p:sp>
      <p:pic>
        <p:nvPicPr>
          <p:cNvPr id="7" name="Bildobjekt 6">
            <a:extLst>
              <a:ext uri="{FF2B5EF4-FFF2-40B4-BE49-F238E27FC236}">
                <a16:creationId xmlns:a16="http://schemas.microsoft.com/office/drawing/2014/main" id="{3628B7F8-BFA6-F50B-400C-448A47F273EB}"/>
              </a:ext>
            </a:extLst>
          </p:cNvPr>
          <p:cNvPicPr>
            <a:picLocks noChangeAspect="1"/>
          </p:cNvPicPr>
          <p:nvPr/>
        </p:nvPicPr>
        <p:blipFill>
          <a:blip r:embed="rId3"/>
          <a:stretch>
            <a:fillRect/>
          </a:stretch>
        </p:blipFill>
        <p:spPr>
          <a:xfrm>
            <a:off x="374387" y="317892"/>
            <a:ext cx="3127705" cy="4037292"/>
          </a:xfrm>
          <a:prstGeom prst="rect">
            <a:avLst/>
          </a:prstGeom>
          <a:ln>
            <a:solidFill>
              <a:schemeClr val="tx1"/>
            </a:solidFill>
          </a:ln>
        </p:spPr>
      </p:pic>
      <p:sp>
        <p:nvSpPr>
          <p:cNvPr id="8" name="textruta 7">
            <a:extLst>
              <a:ext uri="{FF2B5EF4-FFF2-40B4-BE49-F238E27FC236}">
                <a16:creationId xmlns:a16="http://schemas.microsoft.com/office/drawing/2014/main" id="{7A64C30E-1FDB-B11A-C8EE-6055797966C1}"/>
              </a:ext>
            </a:extLst>
          </p:cNvPr>
          <p:cNvSpPr txBox="1"/>
          <p:nvPr/>
        </p:nvSpPr>
        <p:spPr>
          <a:xfrm>
            <a:off x="4359792" y="1967206"/>
            <a:ext cx="3841116" cy="738664"/>
          </a:xfrm>
          <a:prstGeom prst="rect">
            <a:avLst/>
          </a:prstGeom>
          <a:noFill/>
        </p:spPr>
        <p:txBody>
          <a:bodyPr wrap="none" rtlCol="0">
            <a:spAutoFit/>
          </a:bodyPr>
          <a:lstStyle/>
          <a:p>
            <a:r>
              <a:rPr lang="sv-SE" sz="2100" dirty="0">
                <a:hlinkClick r:id="rId4">
                  <a:extLst>
                    <a:ext uri="{A12FA001-AC4F-418D-AE19-62706E023703}">
                      <ahyp:hlinkClr xmlns:ahyp="http://schemas.microsoft.com/office/drawing/2018/hyperlinkcolor" val="tx"/>
                    </a:ext>
                  </a:extLst>
                </a:hlinkClick>
              </a:rPr>
              <a:t>Råd till äldre och anhöriga </a:t>
            </a:r>
          </a:p>
          <a:p>
            <a:r>
              <a:rPr lang="sv-SE" sz="2100" dirty="0">
                <a:hlinkClick r:id="rId4">
                  <a:extLst>
                    <a:ext uri="{A12FA001-AC4F-418D-AE19-62706E023703}">
                      <ahyp:hlinkClr xmlns:ahyp="http://schemas.microsoft.com/office/drawing/2018/hyperlinkcolor" val="tx"/>
                    </a:ext>
                  </a:extLst>
                </a:hlinkClick>
              </a:rPr>
              <a:t>vid bakterier i urinen</a:t>
            </a:r>
            <a:endParaRPr lang="sv-SE" sz="2100" dirty="0"/>
          </a:p>
        </p:txBody>
      </p:sp>
    </p:spTree>
    <p:extLst>
      <p:ext uri="{BB962C8B-B14F-4D97-AF65-F5344CB8AC3E}">
        <p14:creationId xmlns:p14="http://schemas.microsoft.com/office/powerpoint/2010/main" val="17197003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dirty="0">
                <a:latin typeface="Verdana" panose="020B0604030504040204" pitchFamily="34" charset="0"/>
                <a:ea typeface="Verdana" panose="020B0604030504040204" pitchFamily="34" charset="0"/>
              </a:rPr>
              <a:t>Kom ihåg!</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7054163" cy="2854411"/>
          </a:xfrm>
        </p:spPr>
        <p:txBody>
          <a:bodyPr>
            <a:normAutofit/>
          </a:bodyPr>
          <a:lstStyle/>
          <a:p>
            <a:endParaRPr lang="sv-SE" dirty="0">
              <a:latin typeface="Verdana" panose="020B0604030504040204" pitchFamily="34" charset="0"/>
              <a:ea typeface="Verdana" panose="020B0604030504040204" pitchFamily="34" charset="0"/>
            </a:endParaRPr>
          </a:p>
          <a:p>
            <a:endParaRPr lang="sv-SE" dirty="0">
              <a:latin typeface="Verdana" panose="020B0604030504040204" pitchFamily="34" charset="0"/>
              <a:ea typeface="Verdana" panose="020B0604030504040204" pitchFamily="34" charset="0"/>
            </a:endParaRPr>
          </a:p>
          <a:p>
            <a:endParaRPr lang="sv-SE" dirty="0">
              <a:latin typeface="Verdana" panose="020B0604030504040204" pitchFamily="34" charset="0"/>
              <a:ea typeface="Verdana" panose="020B0604030504040204" pitchFamily="34" charset="0"/>
            </a:endParaRPr>
          </a:p>
          <a:p>
            <a:r>
              <a:rPr lang="sv-SE" dirty="0">
                <a:latin typeface="Verdana" panose="020B0604030504040204" pitchFamily="34" charset="0"/>
                <a:ea typeface="Verdana" panose="020B0604030504040204" pitchFamily="34" charset="0"/>
              </a:rPr>
              <a:t>Ospecifika symtom (t.ex. trötthet, oro, förvirring) </a:t>
            </a:r>
            <a:r>
              <a:rPr lang="sv-SE" b="1" i="1" dirty="0">
                <a:latin typeface="Verdana" panose="020B0604030504040204" pitchFamily="34" charset="0"/>
                <a:ea typeface="Verdana" panose="020B0604030504040204" pitchFamily="34" charset="0"/>
              </a:rPr>
              <a:t>utan samtidiga symtom från urinvägarna </a:t>
            </a:r>
            <a:r>
              <a:rPr lang="sv-SE" dirty="0">
                <a:latin typeface="Verdana" panose="020B0604030504040204" pitchFamily="34" charset="0"/>
                <a:ea typeface="Verdana" panose="020B0604030504040204" pitchFamily="34" charset="0"/>
              </a:rPr>
              <a:t>är oftast </a:t>
            </a:r>
            <a:r>
              <a:rPr lang="sv-SE" b="1" dirty="0">
                <a:latin typeface="Verdana" panose="020B0604030504040204" pitchFamily="34" charset="0"/>
                <a:ea typeface="Verdana" panose="020B0604030504040204" pitchFamily="34" charset="0"/>
              </a:rPr>
              <a:t>INTE</a:t>
            </a:r>
            <a:r>
              <a:rPr lang="sv-SE" dirty="0">
                <a:latin typeface="Verdana" panose="020B0604030504040204" pitchFamily="34" charset="0"/>
                <a:ea typeface="Verdana" panose="020B0604030504040204" pitchFamily="34" charset="0"/>
              </a:rPr>
              <a:t> en urinvägsinfektion!</a:t>
            </a:r>
          </a:p>
          <a:p>
            <a:r>
              <a:rPr lang="sv-SE" dirty="0">
                <a:latin typeface="Verdana" panose="020B0604030504040204" pitchFamily="34" charset="0"/>
                <a:ea typeface="Verdana" panose="020B0604030504040204" pitchFamily="34" charset="0"/>
              </a:rPr>
              <a:t>Behandla inte ABU med antibiotika!</a:t>
            </a:r>
          </a:p>
          <a:p>
            <a:pPr marL="0" indent="0">
              <a:buNone/>
            </a:pPr>
            <a:endParaRPr lang="sv-SE" dirty="0">
              <a:latin typeface="Verdana" panose="020B0604030504040204" pitchFamily="34" charset="0"/>
              <a:ea typeface="Verdana" panose="020B0604030504040204" pitchFamily="34" charset="0"/>
            </a:endParaRP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6" name="Bildobjekt 5" descr="En bild som visar person, vägg, person, inomhus&#10;&#10;Automatiskt genererad beskrivning">
            <a:extLst>
              <a:ext uri="{FF2B5EF4-FFF2-40B4-BE49-F238E27FC236}">
                <a16:creationId xmlns:a16="http://schemas.microsoft.com/office/drawing/2014/main" id="{88784790-C50D-53A5-3E62-873EF868C4A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36710" y="353262"/>
            <a:ext cx="3061719" cy="2041146"/>
          </a:xfrm>
          <a:prstGeom prst="rect">
            <a:avLst/>
          </a:prstGeom>
        </p:spPr>
      </p:pic>
    </p:spTree>
    <p:extLst>
      <p:ext uri="{BB962C8B-B14F-4D97-AF65-F5344CB8AC3E}">
        <p14:creationId xmlns:p14="http://schemas.microsoft.com/office/powerpoint/2010/main" val="1583342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objekt 8">
            <a:extLst>
              <a:ext uri="{FF2B5EF4-FFF2-40B4-BE49-F238E27FC236}">
                <a16:creationId xmlns:a16="http://schemas.microsoft.com/office/drawing/2014/main" id="{A0CAA389-9849-FB6A-0C01-995979D0B8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220" y="122556"/>
            <a:ext cx="2177902" cy="1706820"/>
          </a:xfrm>
          <a:prstGeom prst="rect">
            <a:avLst/>
          </a:prstGeom>
          <a:ln>
            <a:solidFill>
              <a:schemeClr val="accent1"/>
            </a:solidFill>
          </a:ln>
        </p:spPr>
      </p:pic>
      <p:sp>
        <p:nvSpPr>
          <p:cNvPr id="4" name="textruta 3">
            <a:extLst>
              <a:ext uri="{FF2B5EF4-FFF2-40B4-BE49-F238E27FC236}">
                <a16:creationId xmlns:a16="http://schemas.microsoft.com/office/drawing/2014/main" id="{6BAE8278-04B1-41B1-B9D3-4F74FF1E0CC8}"/>
              </a:ext>
            </a:extLst>
          </p:cNvPr>
          <p:cNvSpPr txBox="1"/>
          <p:nvPr/>
        </p:nvSpPr>
        <p:spPr>
          <a:xfrm>
            <a:off x="165926" y="4234153"/>
            <a:ext cx="4214615" cy="43088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100" b="0" i="0" u="none" strike="noStrike" kern="1200" cap="none" spc="0" normalizeH="0" baseline="0" noProof="0" dirty="0">
                <a:ln>
                  <a:noFill/>
                </a:ln>
                <a:solidFill>
                  <a:srgbClr val="000000"/>
                </a:solidFill>
                <a:effectLst/>
                <a:uLnTx/>
                <a:uFillTx/>
                <a:latin typeface="+mj-lt"/>
                <a:ea typeface="+mn-ea"/>
                <a:cs typeface="+mn-cs"/>
                <a:hlinkClick r:id="rId4"/>
              </a:rPr>
              <a:t>Läkemedel vid urinvägsinfektioner (UVI) – behandlings-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100" b="0" i="0" u="none" strike="noStrike" kern="1200" cap="none" spc="0" normalizeH="0" baseline="0" noProof="0" dirty="0">
                <a:ln>
                  <a:noFill/>
                </a:ln>
                <a:solidFill>
                  <a:srgbClr val="000000"/>
                </a:solidFill>
                <a:effectLst/>
                <a:uLnTx/>
                <a:uFillTx/>
                <a:latin typeface="+mj-lt"/>
                <a:ea typeface="+mn-ea"/>
                <a:cs typeface="+mn-cs"/>
                <a:hlinkClick r:id="rId4"/>
              </a:rPr>
              <a:t>Rekommendation. Läkemedelsverket 2017</a:t>
            </a:r>
            <a:endParaRPr kumimoji="0" lang="sv-SE" sz="1100" b="0" i="0" u="none" strike="noStrike" kern="1200" cap="none" spc="0" normalizeH="0" baseline="0" noProof="0" dirty="0">
              <a:ln>
                <a:noFill/>
              </a:ln>
              <a:solidFill>
                <a:srgbClr val="000000"/>
              </a:solidFill>
              <a:effectLst/>
              <a:uLnTx/>
              <a:uFillTx/>
              <a:latin typeface="+mj-lt"/>
              <a:ea typeface="+mn-ea"/>
              <a:cs typeface="+mn-cs"/>
            </a:endParaRPr>
          </a:p>
        </p:txBody>
      </p:sp>
      <p:pic>
        <p:nvPicPr>
          <p:cNvPr id="6" name="Bildobjekt 5">
            <a:extLst>
              <a:ext uri="{FF2B5EF4-FFF2-40B4-BE49-F238E27FC236}">
                <a16:creationId xmlns:a16="http://schemas.microsoft.com/office/drawing/2014/main" id="{D75BBC5A-3155-4C47-BF56-7B5058ADF004}"/>
              </a:ext>
            </a:extLst>
          </p:cNvPr>
          <p:cNvPicPr>
            <a:picLocks noChangeAspect="1"/>
          </p:cNvPicPr>
          <p:nvPr/>
        </p:nvPicPr>
        <p:blipFill>
          <a:blip r:embed="rId5"/>
          <a:stretch>
            <a:fillRect/>
          </a:stretch>
        </p:blipFill>
        <p:spPr>
          <a:xfrm>
            <a:off x="4944583" y="1205463"/>
            <a:ext cx="1739752" cy="2448336"/>
          </a:xfrm>
          <a:prstGeom prst="rect">
            <a:avLst/>
          </a:prstGeom>
          <a:ln w="12700">
            <a:solidFill>
              <a:schemeClr val="tx1"/>
            </a:solidFill>
          </a:ln>
        </p:spPr>
      </p:pic>
      <p:sp>
        <p:nvSpPr>
          <p:cNvPr id="7" name="textruta 6">
            <a:extLst>
              <a:ext uri="{FF2B5EF4-FFF2-40B4-BE49-F238E27FC236}">
                <a16:creationId xmlns:a16="http://schemas.microsoft.com/office/drawing/2014/main" id="{3345581C-FA61-458B-9783-485F82B29AA1}"/>
              </a:ext>
            </a:extLst>
          </p:cNvPr>
          <p:cNvSpPr txBox="1"/>
          <p:nvPr/>
        </p:nvSpPr>
        <p:spPr>
          <a:xfrm>
            <a:off x="4858206" y="3993684"/>
            <a:ext cx="4223658" cy="73866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sv-SE" sz="1400" u="sng" dirty="0">
                <a:solidFill>
                  <a:srgbClr val="000000"/>
                </a:solidFill>
                <a:latin typeface="+mj-lt"/>
                <a:hlinkClick r:id="rId6"/>
              </a:rPr>
              <a:t>Regnbågshäftet: Behandlingsrekommendationer för vanliga infektioner i öppenvård. </a:t>
            </a:r>
            <a:endParaRPr kumimoji="0" lang="sv-SE" sz="1400" b="0" i="0" u="none" strike="noStrike" kern="1200" cap="none" spc="0" normalizeH="0" baseline="0" noProof="0" dirty="0">
              <a:ln>
                <a:noFill/>
              </a:ln>
              <a:solidFill>
                <a:srgbClr val="000000"/>
              </a:solidFill>
              <a:effectLst/>
              <a:uLnTx/>
              <a:uFillTx/>
              <a:latin typeface="+mj-lt"/>
              <a:ea typeface="+mn-ea"/>
              <a:cs typeface="+mn-cs"/>
            </a:endParaRPr>
          </a:p>
        </p:txBody>
      </p:sp>
      <p:pic>
        <p:nvPicPr>
          <p:cNvPr id="11" name="Bildobjekt 2">
            <a:extLst>
              <a:ext uri="{FF2B5EF4-FFF2-40B4-BE49-F238E27FC236}">
                <a16:creationId xmlns:a16="http://schemas.microsoft.com/office/drawing/2014/main" id="{5B7467A2-CC67-45DC-8EB5-AA6A0F80D487}"/>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194803" y="1205463"/>
            <a:ext cx="1498997" cy="175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ruta 11">
            <a:extLst>
              <a:ext uri="{FF2B5EF4-FFF2-40B4-BE49-F238E27FC236}">
                <a16:creationId xmlns:a16="http://schemas.microsoft.com/office/drawing/2014/main" id="{7035B748-9538-44E8-A7B0-3A55BB21A1CB}"/>
              </a:ext>
            </a:extLst>
          </p:cNvPr>
          <p:cNvSpPr txBox="1"/>
          <p:nvPr/>
        </p:nvSpPr>
        <p:spPr>
          <a:xfrm>
            <a:off x="6883718" y="3014008"/>
            <a:ext cx="2342308" cy="95410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000000"/>
                </a:solidFill>
                <a:effectLst/>
                <a:uLnTx/>
                <a:uFillTx/>
                <a:latin typeface="+mj-lt"/>
                <a:ea typeface="+mn-ea"/>
                <a:cs typeface="+mn-cs"/>
              </a:rPr>
              <a:t>Ladda gärna ner appen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000000"/>
                </a:solidFill>
                <a:effectLst/>
                <a:uLnTx/>
                <a:uFillTx/>
                <a:latin typeface="+mj-lt"/>
                <a:ea typeface="+mn-ea"/>
                <a:cs typeface="+mn-cs"/>
              </a:rPr>
              <a:t>Strama Nationell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000000"/>
                </a:solidFill>
                <a:effectLst/>
                <a:uLnTx/>
                <a:uFillTx/>
                <a:latin typeface="+mj-lt"/>
                <a:ea typeface="+mn-ea"/>
                <a:cs typeface="+mn-cs"/>
              </a:rPr>
              <a:t>som även finns som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400" b="0" i="0" u="sng" strike="noStrike" kern="1200" cap="none" spc="0" normalizeH="0" baseline="0" noProof="0" dirty="0">
                <a:ln>
                  <a:noFill/>
                </a:ln>
                <a:solidFill>
                  <a:srgbClr val="000000"/>
                </a:solidFill>
                <a:effectLst/>
                <a:uLnTx/>
                <a:uFillTx/>
                <a:latin typeface="+mj-lt"/>
                <a:ea typeface="+mn-ea"/>
                <a:cs typeface="+mn-cs"/>
                <a:hlinkClick r:id="rId8"/>
              </a:rPr>
              <a:t>webbsida</a:t>
            </a:r>
            <a:endParaRPr kumimoji="0" lang="sv-SE" sz="1400" b="0" i="0" u="none" strike="noStrike" kern="1200" cap="none" spc="0" normalizeH="0" baseline="0" noProof="0" dirty="0">
              <a:ln>
                <a:noFill/>
              </a:ln>
              <a:solidFill>
                <a:srgbClr val="000000"/>
              </a:solidFill>
              <a:effectLst/>
              <a:uLnTx/>
              <a:uFillTx/>
              <a:latin typeface="+mj-lt"/>
              <a:ea typeface="+mn-ea"/>
              <a:cs typeface="+mn-cs"/>
            </a:endParaRPr>
          </a:p>
        </p:txBody>
      </p:sp>
      <p:sp>
        <p:nvSpPr>
          <p:cNvPr id="3" name="textruta 2">
            <a:extLst>
              <a:ext uri="{FF2B5EF4-FFF2-40B4-BE49-F238E27FC236}">
                <a16:creationId xmlns:a16="http://schemas.microsoft.com/office/drawing/2014/main" id="{AB4EFE17-0149-4E4C-A995-0035B54B988F}"/>
              </a:ext>
            </a:extLst>
          </p:cNvPr>
          <p:cNvSpPr txBox="1"/>
          <p:nvPr/>
        </p:nvSpPr>
        <p:spPr>
          <a:xfrm>
            <a:off x="554716" y="1481693"/>
            <a:ext cx="829843" cy="30008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350" b="0" i="0" u="none" strike="noStrike" kern="1200" cap="none" spc="0" normalizeH="0" baseline="0" noProof="0" dirty="0">
                <a:ln>
                  <a:noFill/>
                </a:ln>
                <a:solidFill>
                  <a:srgbClr val="000000"/>
                </a:solidFill>
                <a:effectLst/>
                <a:uLnTx/>
                <a:uFillTx/>
                <a:latin typeface="Calibri"/>
                <a:ea typeface="+mn-ea"/>
                <a:cs typeface="+mn-cs"/>
                <a:hlinkClick r:id="rId9"/>
              </a:rPr>
              <a:t>REKlistan</a:t>
            </a:r>
            <a:endParaRPr kumimoji="0" lang="sv-SE" sz="1350" b="0" i="0" u="none" strike="noStrike" kern="1200" cap="none" spc="0" normalizeH="0" baseline="0" noProof="0" dirty="0">
              <a:ln>
                <a:noFill/>
              </a:ln>
              <a:solidFill>
                <a:srgbClr val="000000"/>
              </a:solidFill>
              <a:effectLst/>
              <a:uLnTx/>
              <a:uFillTx/>
              <a:latin typeface="Calibri"/>
              <a:ea typeface="+mn-ea"/>
              <a:cs typeface="+mn-cs"/>
            </a:endParaRPr>
          </a:p>
        </p:txBody>
      </p:sp>
      <p:sp>
        <p:nvSpPr>
          <p:cNvPr id="10" name="textruta 9">
            <a:extLst>
              <a:ext uri="{FF2B5EF4-FFF2-40B4-BE49-F238E27FC236}">
                <a16:creationId xmlns:a16="http://schemas.microsoft.com/office/drawing/2014/main" id="{E3E064B6-8A08-499A-B3E5-1A0EAEC8364A}"/>
              </a:ext>
            </a:extLst>
          </p:cNvPr>
          <p:cNvSpPr txBox="1"/>
          <p:nvPr/>
        </p:nvSpPr>
        <p:spPr>
          <a:xfrm>
            <a:off x="4367854" y="228549"/>
            <a:ext cx="2208682" cy="938719"/>
          </a:xfrm>
          <a:prstGeom prst="rect">
            <a:avLst/>
          </a:prstGeom>
          <a:noFill/>
        </p:spPr>
        <p:txBody>
          <a:bodyPr wrap="none" rtlCol="0">
            <a:spAutoFit/>
          </a:bodyPr>
          <a:lstStyle/>
          <a:p>
            <a:r>
              <a:rPr lang="sv-SE" sz="1400" dirty="0">
                <a:hlinkClick r:id="rId10"/>
              </a:rPr>
              <a:t>UVI-ABU äldreboende </a:t>
            </a:r>
          </a:p>
          <a:p>
            <a:r>
              <a:rPr lang="sv-SE" sz="1400" dirty="0">
                <a:hlinkClick r:id="rId10"/>
              </a:rPr>
              <a:t>fallbeskrivning</a:t>
            </a:r>
            <a:endParaRPr lang="sv-SE" sz="1400" dirty="0"/>
          </a:p>
          <a:p>
            <a:endParaRPr lang="sv-SE" dirty="0"/>
          </a:p>
          <a:p>
            <a:endParaRPr lang="sv-SE" dirty="0"/>
          </a:p>
        </p:txBody>
      </p:sp>
      <p:pic>
        <p:nvPicPr>
          <p:cNvPr id="13" name="Bildobjekt 12">
            <a:extLst>
              <a:ext uri="{FF2B5EF4-FFF2-40B4-BE49-F238E27FC236}">
                <a16:creationId xmlns:a16="http://schemas.microsoft.com/office/drawing/2014/main" id="{6D426BC7-B905-4FD8-ABFD-64259E5560D5}"/>
              </a:ext>
            </a:extLst>
          </p:cNvPr>
          <p:cNvPicPr>
            <a:picLocks noChangeAspect="1"/>
          </p:cNvPicPr>
          <p:nvPr/>
        </p:nvPicPr>
        <p:blipFill>
          <a:blip r:embed="rId11"/>
          <a:stretch>
            <a:fillRect/>
          </a:stretch>
        </p:blipFill>
        <p:spPr>
          <a:xfrm>
            <a:off x="2435122" y="180319"/>
            <a:ext cx="1849033" cy="2448336"/>
          </a:xfrm>
          <a:prstGeom prst="rect">
            <a:avLst/>
          </a:prstGeom>
          <a:ln>
            <a:solidFill>
              <a:schemeClr val="accent1"/>
            </a:solidFill>
          </a:ln>
        </p:spPr>
      </p:pic>
      <p:pic>
        <p:nvPicPr>
          <p:cNvPr id="2" name="Bildobjekt 1">
            <a:extLst>
              <a:ext uri="{FF2B5EF4-FFF2-40B4-BE49-F238E27FC236}">
                <a16:creationId xmlns:a16="http://schemas.microsoft.com/office/drawing/2014/main" id="{80D0A01D-00A7-466D-B165-CA26C9C5CFAC}"/>
              </a:ext>
            </a:extLst>
          </p:cNvPr>
          <p:cNvPicPr>
            <a:picLocks noChangeAspect="1"/>
          </p:cNvPicPr>
          <p:nvPr/>
        </p:nvPicPr>
        <p:blipFill>
          <a:blip r:embed="rId12"/>
          <a:stretch>
            <a:fillRect/>
          </a:stretch>
        </p:blipFill>
        <p:spPr>
          <a:xfrm>
            <a:off x="257221" y="1999574"/>
            <a:ext cx="2929040" cy="2226694"/>
          </a:xfrm>
          <a:prstGeom prst="rect">
            <a:avLst/>
          </a:prstGeom>
          <a:ln>
            <a:solidFill>
              <a:schemeClr val="accent1"/>
            </a:solidFill>
          </a:ln>
        </p:spPr>
      </p:pic>
    </p:spTree>
    <p:extLst>
      <p:ext uri="{BB962C8B-B14F-4D97-AF65-F5344CB8AC3E}">
        <p14:creationId xmlns:p14="http://schemas.microsoft.com/office/powerpoint/2010/main" val="3554477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dirty="0">
                <a:latin typeface="Verdana" panose="020B0604030504040204" pitchFamily="34" charset="0"/>
                <a:ea typeface="Verdana" panose="020B0604030504040204" pitchFamily="34" charset="0"/>
              </a:rPr>
              <a:t>Agda 85 år</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7054163" cy="2854411"/>
          </a:xfrm>
        </p:spPr>
        <p:txBody>
          <a:bodyPr>
            <a:normAutofit/>
          </a:bodyPr>
          <a:lstStyle/>
          <a:p>
            <a:r>
              <a:rPr lang="sv-SE" altLang="sv-SE" sz="1800" dirty="0">
                <a:latin typeface="Verdana" panose="020B0604030504040204" pitchFamily="34" charset="0"/>
                <a:ea typeface="Verdana" panose="020B0604030504040204" pitchFamily="34" charset="0"/>
              </a:rPr>
              <a:t>Bor på SÄBO </a:t>
            </a:r>
          </a:p>
          <a:p>
            <a:r>
              <a:rPr lang="sv-SE" altLang="sv-SE" sz="1800" dirty="0">
                <a:latin typeface="Verdana" panose="020B0604030504040204" pitchFamily="34" charset="0"/>
                <a:ea typeface="Verdana" panose="020B0604030504040204" pitchFamily="34" charset="0"/>
              </a:rPr>
              <a:t>Blivit förvirrad sista veckan</a:t>
            </a:r>
          </a:p>
          <a:p>
            <a:r>
              <a:rPr lang="sv-SE" altLang="sv-SE" sz="1800" dirty="0">
                <a:latin typeface="Verdana" panose="020B0604030504040204" pitchFamily="34" charset="0"/>
                <a:ea typeface="Verdana" panose="020B0604030504040204" pitchFamily="34" charset="0"/>
              </a:rPr>
              <a:t>Urinen luktar illa</a:t>
            </a:r>
          </a:p>
          <a:p>
            <a:r>
              <a:rPr lang="sv-SE" altLang="sv-SE" sz="1800" dirty="0">
                <a:latin typeface="Verdana" panose="020B0604030504040204" pitchFamily="34" charset="0"/>
                <a:ea typeface="Verdana" panose="020B0604030504040204" pitchFamily="34" charset="0"/>
              </a:rPr>
              <a:t>Urinstickan är ful</a:t>
            </a:r>
          </a:p>
          <a:p>
            <a:r>
              <a:rPr lang="sv-SE" altLang="sv-SE" sz="1800" dirty="0">
                <a:latin typeface="Verdana" panose="020B0604030504040204" pitchFamily="34" charset="0"/>
                <a:ea typeface="Verdana" panose="020B0604030504040204" pitchFamily="34" charset="0"/>
              </a:rPr>
              <a:t>Urinodlingen visar signifikant växt av </a:t>
            </a:r>
            <a:r>
              <a:rPr lang="sv-SE" altLang="sv-SE" sz="1800" i="1" dirty="0" err="1">
                <a:latin typeface="Verdana" panose="020B0604030504040204" pitchFamily="34" charset="0"/>
                <a:ea typeface="Verdana" panose="020B0604030504040204" pitchFamily="34" charset="0"/>
              </a:rPr>
              <a:t>Escherichia</a:t>
            </a:r>
            <a:r>
              <a:rPr lang="sv-SE" altLang="sv-SE" sz="1800" i="1" dirty="0">
                <a:latin typeface="Verdana" panose="020B0604030504040204" pitchFamily="34" charset="0"/>
                <a:ea typeface="Verdana" panose="020B0604030504040204" pitchFamily="34" charset="0"/>
              </a:rPr>
              <a:t> coli</a:t>
            </a:r>
            <a:endParaRPr lang="sv-SE" altLang="sv-SE" sz="1800" dirty="0">
              <a:latin typeface="Verdana" panose="020B0604030504040204" pitchFamily="34" charset="0"/>
              <a:ea typeface="Verdana" panose="020B0604030504040204" pitchFamily="34" charset="0"/>
            </a:endParaRPr>
          </a:p>
          <a:p>
            <a:pPr marL="0" indent="0">
              <a:buNone/>
            </a:pPr>
            <a:endParaRPr lang="sv-SE" altLang="sv-SE" sz="1800" dirty="0">
              <a:latin typeface="Verdana" panose="020B0604030504040204" pitchFamily="34" charset="0"/>
              <a:ea typeface="Verdana" panose="020B0604030504040204" pitchFamily="34" charset="0"/>
            </a:endParaRPr>
          </a:p>
          <a:p>
            <a:r>
              <a:rPr lang="sv-SE" sz="1800" dirty="0">
                <a:latin typeface="Verdana" panose="020B0604030504040204" pitchFamily="34" charset="0"/>
                <a:ea typeface="Verdana" panose="020B0604030504040204" pitchFamily="34" charset="0"/>
              </a:rPr>
              <a:t>Vad behöver ni veta mer?</a:t>
            </a:r>
          </a:p>
          <a:p>
            <a:r>
              <a:rPr lang="sv-SE" sz="1800" dirty="0">
                <a:latin typeface="Verdana" panose="020B0604030504040204" pitchFamily="34" charset="0"/>
                <a:ea typeface="Verdana" panose="020B0604030504040204" pitchFamily="34" charset="0"/>
              </a:rPr>
              <a:t>Har Agda en UVI?</a:t>
            </a: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6" name="Bildobjekt 5" descr="En bild som visar person, vägg, person, inomhus&#10;&#10;Automatiskt genererad beskrivning">
            <a:extLst>
              <a:ext uri="{FF2B5EF4-FFF2-40B4-BE49-F238E27FC236}">
                <a16:creationId xmlns:a16="http://schemas.microsoft.com/office/drawing/2014/main" id="{F62D8660-1557-17E9-AD36-1ADE83D13F9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81896" y="245867"/>
            <a:ext cx="3300917" cy="2200611"/>
          </a:xfrm>
          <a:prstGeom prst="rect">
            <a:avLst/>
          </a:prstGeom>
        </p:spPr>
      </p:pic>
    </p:spTree>
    <p:extLst>
      <p:ext uri="{BB962C8B-B14F-4D97-AF65-F5344CB8AC3E}">
        <p14:creationId xmlns:p14="http://schemas.microsoft.com/office/powerpoint/2010/main" val="2995065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dirty="0">
                <a:latin typeface="Verdana" panose="020B0604030504040204" pitchFamily="34" charset="0"/>
                <a:ea typeface="Verdana" panose="020B0604030504040204" pitchFamily="34" charset="0"/>
              </a:rPr>
              <a:t>ABU Asymtomatisk bakteriuri</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8024461" cy="2854411"/>
          </a:xfrm>
        </p:spPr>
        <p:txBody>
          <a:bodyPr>
            <a:normAutofit fontScale="92500"/>
          </a:bodyPr>
          <a:lstStyle/>
          <a:p>
            <a:r>
              <a:rPr lang="sv-SE" sz="2200" dirty="0">
                <a:latin typeface="Verdana" panose="020B0604030504040204" pitchFamily="34" charset="0"/>
                <a:ea typeface="Verdana" panose="020B0604030504040204" pitchFamily="34" charset="0"/>
              </a:rPr>
              <a:t>Mycket vanligt hos äldre</a:t>
            </a:r>
          </a:p>
          <a:p>
            <a:r>
              <a:rPr lang="sv-SE" sz="2200" dirty="0">
                <a:latin typeface="Verdana" panose="020B0604030504040204" pitchFamily="34" charset="0"/>
                <a:ea typeface="Verdana" panose="020B0604030504040204" pitchFamily="34" charset="0"/>
              </a:rPr>
              <a:t>”Snällare” bakterier – </a:t>
            </a:r>
            <a:r>
              <a:rPr lang="sv-SE" sz="2200" b="1" i="1" dirty="0">
                <a:latin typeface="Verdana" panose="020B0604030504040204" pitchFamily="34" charset="0"/>
                <a:ea typeface="Verdana" panose="020B0604030504040204" pitchFamily="34" charset="0"/>
              </a:rPr>
              <a:t>skyddar</a:t>
            </a:r>
            <a:r>
              <a:rPr lang="sv-SE" sz="2200" dirty="0">
                <a:latin typeface="Verdana" panose="020B0604030504040204" pitchFamily="34" charset="0"/>
                <a:ea typeface="Verdana" panose="020B0604030504040204" pitchFamily="34" charset="0"/>
              </a:rPr>
              <a:t> mot allvarligare infektioner</a:t>
            </a:r>
          </a:p>
          <a:p>
            <a:endParaRPr lang="sv-SE" dirty="0">
              <a:latin typeface="Verdana" panose="020B0604030504040204" pitchFamily="34" charset="0"/>
              <a:ea typeface="Verdana" panose="020B0604030504040204" pitchFamily="34" charset="0"/>
            </a:endParaRPr>
          </a:p>
          <a:p>
            <a:pPr marL="0" indent="0">
              <a:buNone/>
            </a:pPr>
            <a:r>
              <a:rPr lang="sv-SE" sz="3000" dirty="0">
                <a:latin typeface="Verdana" panose="020B0604030504040204" pitchFamily="34" charset="0"/>
                <a:ea typeface="Verdana" panose="020B0604030504040204" pitchFamily="34" charset="0"/>
              </a:rPr>
              <a:t>Antibiotika vid ABU ökar risken för</a:t>
            </a:r>
          </a:p>
          <a:p>
            <a:r>
              <a:rPr lang="sv-SE" sz="2200" dirty="0">
                <a:latin typeface="Verdana" panose="020B0604030504040204" pitchFamily="34" charset="0"/>
                <a:ea typeface="Verdana" panose="020B0604030504040204" pitchFamily="34" charset="0"/>
              </a:rPr>
              <a:t>Symtomgivande UVI</a:t>
            </a:r>
          </a:p>
          <a:p>
            <a:r>
              <a:rPr lang="sv-SE" sz="2200" dirty="0">
                <a:latin typeface="Verdana" panose="020B0604030504040204" pitchFamily="34" charset="0"/>
                <a:ea typeface="Verdana" panose="020B0604030504040204" pitchFamily="34" charset="0"/>
              </a:rPr>
              <a:t>Resistenta bakterier</a:t>
            </a:r>
          </a:p>
          <a:p>
            <a:r>
              <a:rPr lang="sv-SE" sz="2200" dirty="0">
                <a:latin typeface="Verdana" panose="020B0604030504040204" pitchFamily="34" charset="0"/>
                <a:ea typeface="Verdana" panose="020B0604030504040204" pitchFamily="34" charset="0"/>
              </a:rPr>
              <a:t>Biverkningar</a:t>
            </a: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spTree>
    <p:extLst>
      <p:ext uri="{BB962C8B-B14F-4D97-AF65-F5344CB8AC3E}">
        <p14:creationId xmlns:p14="http://schemas.microsoft.com/office/powerpoint/2010/main" val="599633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744421" y="1367633"/>
            <a:ext cx="7054163" cy="847004"/>
          </a:xfrm>
        </p:spPr>
        <p:txBody>
          <a:bodyPr>
            <a:noAutofit/>
          </a:bodyPr>
          <a:lstStyle/>
          <a:p>
            <a:r>
              <a:rPr lang="sv-SE" sz="2800" dirty="0">
                <a:solidFill>
                  <a:srgbClr val="000000"/>
                </a:solidFill>
                <a:latin typeface="Verdana" panose="020B0604030504040204" pitchFamily="34" charset="0"/>
                <a:ea typeface="Verdana" panose="020B0604030504040204" pitchFamily="34" charset="0"/>
                <a:cs typeface="MV Boli" panose="02000500030200090000" pitchFamily="2" charset="0"/>
              </a:rPr>
              <a:t>Kan oro och förvirring vara </a:t>
            </a:r>
            <a:br>
              <a:rPr lang="sv-SE" sz="2800" dirty="0">
                <a:solidFill>
                  <a:srgbClr val="000000"/>
                </a:solidFill>
                <a:latin typeface="Verdana" panose="020B0604030504040204" pitchFamily="34" charset="0"/>
                <a:ea typeface="Verdana" panose="020B0604030504040204" pitchFamily="34" charset="0"/>
                <a:cs typeface="MV Boli" panose="02000500030200090000" pitchFamily="2" charset="0"/>
              </a:rPr>
            </a:br>
            <a:r>
              <a:rPr lang="sv-SE" sz="2800" dirty="0">
                <a:solidFill>
                  <a:srgbClr val="000000"/>
                </a:solidFill>
                <a:latin typeface="Verdana" panose="020B0604030504040204" pitchFamily="34" charset="0"/>
                <a:ea typeface="Verdana" panose="020B0604030504040204" pitchFamily="34" charset="0"/>
                <a:cs typeface="MV Boli" panose="02000500030200090000" pitchFamily="2" charset="0"/>
              </a:rPr>
              <a:t>orsakade av en akut cystit?</a:t>
            </a:r>
            <a:br>
              <a:rPr lang="sv-SE" sz="2800" dirty="0">
                <a:solidFill>
                  <a:srgbClr val="000000"/>
                </a:solidFill>
                <a:latin typeface="Verdana" panose="020B0604030504040204" pitchFamily="34" charset="0"/>
                <a:ea typeface="Verdana" panose="020B0604030504040204" pitchFamily="34" charset="0"/>
              </a:rPr>
            </a:br>
            <a:endParaRPr lang="sv-SE" sz="2800" dirty="0">
              <a:latin typeface="Verdana" panose="020B0604030504040204" pitchFamily="34" charset="0"/>
              <a:ea typeface="Verdana" panose="020B0604030504040204" pitchFamily="34" charset="0"/>
            </a:endParaRP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0" y="2928863"/>
            <a:ext cx="7054163" cy="2854411"/>
          </a:xfrm>
        </p:spPr>
        <p:txBody>
          <a:bodyPr>
            <a:normAutofit/>
          </a:bodyPr>
          <a:lstStyle/>
          <a:p>
            <a:pPr marL="0" indent="0">
              <a:buNone/>
            </a:pPr>
            <a:r>
              <a:rPr lang="sv-SE" sz="2800" dirty="0">
                <a:solidFill>
                  <a:srgbClr val="000000"/>
                </a:solidFill>
                <a:latin typeface="Verdana" panose="020B0604030504040204" pitchFamily="34" charset="0"/>
                <a:ea typeface="Verdana" panose="020B0604030504040204" pitchFamily="34" charset="0"/>
                <a:cs typeface="MV Boli" panose="02000500030200090000" pitchFamily="2" charset="0"/>
              </a:rPr>
              <a:t>Om de </a:t>
            </a:r>
            <a:r>
              <a:rPr lang="sv-SE" sz="2800" b="1" dirty="0">
                <a:solidFill>
                  <a:srgbClr val="000000"/>
                </a:solidFill>
                <a:latin typeface="Verdana" panose="020B0604030504040204" pitchFamily="34" charset="0"/>
                <a:ea typeface="Verdana" panose="020B0604030504040204" pitchFamily="34" charset="0"/>
                <a:cs typeface="MV Boli" panose="02000500030200090000" pitchFamily="2" charset="0"/>
              </a:rPr>
              <a:t>enda</a:t>
            </a:r>
            <a:r>
              <a:rPr lang="sv-SE" sz="2800" dirty="0">
                <a:solidFill>
                  <a:srgbClr val="000000"/>
                </a:solidFill>
                <a:latin typeface="Verdana" panose="020B0604030504040204" pitchFamily="34" charset="0"/>
                <a:ea typeface="Verdana" panose="020B0604030504040204" pitchFamily="34" charset="0"/>
                <a:cs typeface="MV Boli" panose="02000500030200090000" pitchFamily="2" charset="0"/>
              </a:rPr>
              <a:t> symtomen är oro och förvirring, är det då troligt att de orsakas av akut cystit?</a:t>
            </a:r>
            <a:endParaRPr lang="sv-SE" sz="2800" dirty="0">
              <a:latin typeface="Verdana" panose="020B0604030504040204" pitchFamily="34" charset="0"/>
              <a:ea typeface="Verdana" panose="020B0604030504040204" pitchFamily="34" charset="0"/>
            </a:endParaRP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6" name="Bildobjekt 5" descr="En bild som visar person, vägg, person, inomhus&#10;&#10;Automatiskt genererad beskrivning">
            <a:extLst>
              <a:ext uri="{FF2B5EF4-FFF2-40B4-BE49-F238E27FC236}">
                <a16:creationId xmlns:a16="http://schemas.microsoft.com/office/drawing/2014/main" id="{7F6ADF8E-0592-6F91-B9CE-90E606CFB05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02475" y="1245084"/>
            <a:ext cx="2283171" cy="1522114"/>
          </a:xfrm>
          <a:prstGeom prst="rect">
            <a:avLst/>
          </a:prstGeom>
        </p:spPr>
      </p:pic>
    </p:spTree>
    <p:extLst>
      <p:ext uri="{BB962C8B-B14F-4D97-AF65-F5344CB8AC3E}">
        <p14:creationId xmlns:p14="http://schemas.microsoft.com/office/powerpoint/2010/main" val="84802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744420" y="1037695"/>
            <a:ext cx="7054163" cy="847004"/>
          </a:xfrm>
        </p:spPr>
        <p:txBody>
          <a:bodyPr>
            <a:noAutofit/>
          </a:bodyPr>
          <a:lstStyle/>
          <a:p>
            <a:pPr algn="ctr"/>
            <a:r>
              <a:rPr lang="sv-SE" sz="2800" dirty="0">
                <a:solidFill>
                  <a:srgbClr val="000000"/>
                </a:solidFill>
                <a:latin typeface="Verdana" panose="020B0604030504040204" pitchFamily="34" charset="0"/>
                <a:ea typeface="Verdana" panose="020B0604030504040204" pitchFamily="34" charset="0"/>
                <a:cs typeface="MV Boli" panose="02000500030200090000" pitchFamily="2" charset="0"/>
              </a:rPr>
              <a:t>Om en akut cystit är så kraftig att den ger cerebrala symtom,</a:t>
            </a:r>
            <a:br>
              <a:rPr lang="sv-SE" sz="2800" dirty="0">
                <a:solidFill>
                  <a:srgbClr val="000000"/>
                </a:solidFill>
                <a:latin typeface="Verdana" panose="020B0604030504040204" pitchFamily="34" charset="0"/>
                <a:ea typeface="Verdana" panose="020B0604030504040204" pitchFamily="34" charset="0"/>
              </a:rPr>
            </a:br>
            <a:endParaRPr lang="sv-SE" sz="2800" dirty="0">
              <a:latin typeface="Verdana" panose="020B0604030504040204" pitchFamily="34" charset="0"/>
              <a:ea typeface="Verdana" panose="020B0604030504040204" pitchFamily="34" charset="0"/>
            </a:endParaRP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744420" y="3593280"/>
            <a:ext cx="7054163" cy="2854411"/>
          </a:xfrm>
        </p:spPr>
        <p:txBody>
          <a:bodyPr>
            <a:normAutofit/>
          </a:bodyPr>
          <a:lstStyle/>
          <a:p>
            <a:pPr marL="0" indent="0" algn="ctr">
              <a:buNone/>
            </a:pPr>
            <a:r>
              <a:rPr lang="sv-SE" sz="2800" dirty="0">
                <a:solidFill>
                  <a:srgbClr val="000000"/>
                </a:solidFill>
                <a:latin typeface="Verdana" panose="020B0604030504040204" pitchFamily="34" charset="0"/>
                <a:ea typeface="Verdana" panose="020B0604030504040204" pitchFamily="34" charset="0"/>
                <a:cs typeface="MV Boli" panose="02000500030200090000" pitchFamily="2" charset="0"/>
              </a:rPr>
              <a:t>då borde det väl också finnas lokala symtom från urinvägarna?</a:t>
            </a:r>
            <a:endParaRPr lang="sv-SE" sz="2800" dirty="0">
              <a:latin typeface="Verdana" panose="020B0604030504040204" pitchFamily="34" charset="0"/>
              <a:ea typeface="Verdana" panose="020B0604030504040204" pitchFamily="34" charset="0"/>
            </a:endParaRP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8" name="Picture 3" descr="MMj02827470000[1]">
            <a:extLst>
              <a:ext uri="{FF2B5EF4-FFF2-40B4-BE49-F238E27FC236}">
                <a16:creationId xmlns:a16="http://schemas.microsoft.com/office/drawing/2014/main" id="{E7DB385C-86B9-118F-022D-E244A7C04461}"/>
              </a:ext>
            </a:extLst>
          </p:cNvPr>
          <p:cNvPicPr>
            <a:picLocks noChangeAspect="1" noChangeArrowheads="1" noCrop="1"/>
          </p:cNvPicPr>
          <p:nvPr/>
        </p:nvPicPr>
        <p:blipFill>
          <a:blip r:embed="rId6"/>
          <a:srcRect/>
          <a:stretch>
            <a:fillRect/>
          </a:stretch>
        </p:blipFill>
        <p:spPr bwMode="auto">
          <a:xfrm>
            <a:off x="4035526" y="2058009"/>
            <a:ext cx="1012627" cy="1012627"/>
          </a:xfrm>
          <a:prstGeom prst="rect">
            <a:avLst/>
          </a:prstGeom>
          <a:noFill/>
          <a:ln w="9525">
            <a:noFill/>
            <a:miter lim="800000"/>
            <a:headEnd/>
            <a:tailEnd/>
          </a:ln>
        </p:spPr>
      </p:pic>
      <p:sp>
        <p:nvSpPr>
          <p:cNvPr id="7" name="textruta 6">
            <a:extLst>
              <a:ext uri="{FF2B5EF4-FFF2-40B4-BE49-F238E27FC236}">
                <a16:creationId xmlns:a16="http://schemas.microsoft.com/office/drawing/2014/main" id="{972DD8C6-7D79-7554-C01E-148158F63663}"/>
              </a:ext>
            </a:extLst>
          </p:cNvPr>
          <p:cNvSpPr txBox="1"/>
          <p:nvPr/>
        </p:nvSpPr>
        <p:spPr>
          <a:xfrm>
            <a:off x="2940077" y="1369764"/>
            <a:ext cx="3263845" cy="2389116"/>
          </a:xfrm>
          <a:prstGeom prst="rect">
            <a:avLst/>
          </a:prstGeom>
          <a:noFill/>
        </p:spPr>
        <p:txBody>
          <a:bodyPr wrap="square" rtlCol="0">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sv-SE" sz="14925" b="0" i="0" u="none" strike="noStrike" kern="1200" cap="none" spc="0" normalizeH="0" baseline="0" noProof="0" dirty="0">
                <a:ln>
                  <a:noFill/>
                </a:ln>
                <a:solidFill>
                  <a:srgbClr val="FF0000"/>
                </a:solidFill>
                <a:effectLst/>
                <a:uLnTx/>
                <a:uFillTx/>
                <a:latin typeface="Arial" charset="0"/>
                <a:ea typeface="+mn-ea"/>
                <a:cs typeface="+mn-cs"/>
              </a:rPr>
              <a:t>JA!</a:t>
            </a:r>
          </a:p>
        </p:txBody>
      </p:sp>
    </p:spTree>
    <p:extLst>
      <p:ext uri="{BB962C8B-B14F-4D97-AF65-F5344CB8AC3E}">
        <p14:creationId xmlns:p14="http://schemas.microsoft.com/office/powerpoint/2010/main" val="3065641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oln 6">
            <a:extLst>
              <a:ext uri="{FF2B5EF4-FFF2-40B4-BE49-F238E27FC236}">
                <a16:creationId xmlns:a16="http://schemas.microsoft.com/office/drawing/2014/main" id="{8CDC31CE-98D4-BB2E-C4EB-C5E0DE23C22E}"/>
              </a:ext>
            </a:extLst>
          </p:cNvPr>
          <p:cNvSpPr/>
          <p:nvPr/>
        </p:nvSpPr>
        <p:spPr bwMode="auto">
          <a:xfrm>
            <a:off x="3765033" y="2919283"/>
            <a:ext cx="4935907" cy="2138128"/>
          </a:xfrm>
          <a:prstGeom prst="cloud">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0" marR="0" lvl="0" indent="0" algn="l" defTabSz="685800" rtl="0" eaLnBrk="0" fontAlgn="base" latinLnBrk="0" hangingPunct="0">
              <a:lnSpc>
                <a:spcPct val="100000"/>
              </a:lnSpc>
              <a:spcBef>
                <a:spcPct val="0"/>
              </a:spcBef>
              <a:spcAft>
                <a:spcPct val="0"/>
              </a:spcAft>
              <a:buClrTx/>
              <a:buSzTx/>
              <a:buFontTx/>
              <a:buNone/>
              <a:tabLst/>
              <a:defRPr/>
            </a:pPr>
            <a:endParaRPr kumimoji="0" lang="sv-SE" sz="1800" b="0" i="0" u="none" strike="noStrike" kern="1200" cap="none" spc="0" normalizeH="0" baseline="0" noProof="0">
              <a:ln>
                <a:noFill/>
              </a:ln>
              <a:solidFill>
                <a:srgbClr val="000000"/>
              </a:solidFill>
              <a:effectLst/>
              <a:uLnTx/>
              <a:uFillTx/>
              <a:latin typeface="Arial" charset="0"/>
              <a:ea typeface="ヒラギノ角ゴ Pro W3" pitchFamily="28" charset="-128"/>
              <a:cs typeface="+mn-cs"/>
            </a:endParaRPr>
          </a:p>
        </p:txBody>
      </p:sp>
      <p:sp>
        <p:nvSpPr>
          <p:cNvPr id="6" name="textruta 5">
            <a:extLst>
              <a:ext uri="{FF2B5EF4-FFF2-40B4-BE49-F238E27FC236}">
                <a16:creationId xmlns:a16="http://schemas.microsoft.com/office/drawing/2014/main" id="{E584AE59-1514-88AD-3DFC-74E2DB392EF5}"/>
              </a:ext>
            </a:extLst>
          </p:cNvPr>
          <p:cNvSpPr txBox="1">
            <a:spLocks noChangeArrowheads="1"/>
          </p:cNvSpPr>
          <p:nvPr/>
        </p:nvSpPr>
        <p:spPr bwMode="auto">
          <a:xfrm>
            <a:off x="4395310" y="2764935"/>
            <a:ext cx="4120039" cy="2446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tabLst>
                <a:tab pos="268288" algn="l"/>
              </a:tabLst>
              <a:defRPr sz="2400">
                <a:solidFill>
                  <a:schemeClr val="tx1"/>
                </a:solidFill>
                <a:latin typeface="Arial" panose="020B0604020202020204" pitchFamily="34" charset="0"/>
                <a:ea typeface="ヒラギノ角ゴ Pro W3"/>
                <a:cs typeface="ヒラギノ角ゴ Pro W3"/>
              </a:defRPr>
            </a:lvl1pPr>
            <a:lvl2pPr marL="742950" indent="-285750">
              <a:tabLst>
                <a:tab pos="268288" algn="l"/>
              </a:tabLst>
              <a:defRPr sz="2400">
                <a:solidFill>
                  <a:schemeClr val="tx1"/>
                </a:solidFill>
                <a:latin typeface="Arial" panose="020B0604020202020204" pitchFamily="34" charset="0"/>
                <a:ea typeface="ヒラギノ角ゴ Pro W3"/>
                <a:cs typeface="ヒラギノ角ゴ Pro W3"/>
              </a:defRPr>
            </a:lvl2pPr>
            <a:lvl3pPr>
              <a:tabLst>
                <a:tab pos="268288" algn="l"/>
              </a:tabLst>
              <a:defRPr sz="2400">
                <a:solidFill>
                  <a:schemeClr val="tx1"/>
                </a:solidFill>
                <a:latin typeface="Arial" panose="020B0604020202020204" pitchFamily="34" charset="0"/>
                <a:ea typeface="ヒラギノ角ゴ Pro W3"/>
                <a:cs typeface="ヒラギノ角ゴ Pro W3"/>
              </a:defRPr>
            </a:lvl3pPr>
            <a:lvl4pPr>
              <a:tabLst>
                <a:tab pos="268288" algn="l"/>
              </a:tabLst>
              <a:defRPr sz="2400">
                <a:solidFill>
                  <a:schemeClr val="tx1"/>
                </a:solidFill>
                <a:latin typeface="Arial" panose="020B0604020202020204" pitchFamily="34" charset="0"/>
                <a:ea typeface="ヒラギノ角ゴ Pro W3"/>
                <a:cs typeface="ヒラギノ角ゴ Pro W3"/>
              </a:defRPr>
            </a:lvl4pPr>
            <a:lvl5pPr>
              <a:tabLst>
                <a:tab pos="268288" algn="l"/>
              </a:tabLst>
              <a:defRPr sz="2400">
                <a:solidFill>
                  <a:schemeClr val="tx1"/>
                </a:solidFill>
                <a:latin typeface="Arial" panose="020B0604020202020204" pitchFamily="34" charset="0"/>
                <a:ea typeface="ヒラギノ角ゴ Pro W3"/>
                <a:cs typeface="ヒラギノ角ゴ Pro W3"/>
              </a:defRPr>
            </a:lvl5pPr>
            <a:lvl6pPr marL="457200" eaLnBrk="0" fontAlgn="base" hangingPunct="0">
              <a:spcBef>
                <a:spcPct val="0"/>
              </a:spcBef>
              <a:spcAft>
                <a:spcPct val="0"/>
              </a:spcAft>
              <a:tabLst>
                <a:tab pos="268288" algn="l"/>
              </a:tabLst>
              <a:defRPr sz="2400">
                <a:solidFill>
                  <a:schemeClr val="tx1"/>
                </a:solidFill>
                <a:latin typeface="Arial" panose="020B0604020202020204" pitchFamily="34" charset="0"/>
                <a:ea typeface="ヒラギノ角ゴ Pro W3"/>
                <a:cs typeface="ヒラギノ角ゴ Pro W3"/>
              </a:defRPr>
            </a:lvl6pPr>
            <a:lvl7pPr marL="914400" eaLnBrk="0" fontAlgn="base" hangingPunct="0">
              <a:spcBef>
                <a:spcPct val="0"/>
              </a:spcBef>
              <a:spcAft>
                <a:spcPct val="0"/>
              </a:spcAft>
              <a:tabLst>
                <a:tab pos="268288" algn="l"/>
              </a:tabLst>
              <a:defRPr sz="2400">
                <a:solidFill>
                  <a:schemeClr val="tx1"/>
                </a:solidFill>
                <a:latin typeface="Arial" panose="020B0604020202020204" pitchFamily="34" charset="0"/>
                <a:ea typeface="ヒラギノ角ゴ Pro W3"/>
                <a:cs typeface="ヒラギノ角ゴ Pro W3"/>
              </a:defRPr>
            </a:lvl7pPr>
            <a:lvl8pPr marL="1371600" eaLnBrk="0" fontAlgn="base" hangingPunct="0">
              <a:spcBef>
                <a:spcPct val="0"/>
              </a:spcBef>
              <a:spcAft>
                <a:spcPct val="0"/>
              </a:spcAft>
              <a:tabLst>
                <a:tab pos="268288" algn="l"/>
              </a:tabLst>
              <a:defRPr sz="2400">
                <a:solidFill>
                  <a:schemeClr val="tx1"/>
                </a:solidFill>
                <a:latin typeface="Arial" panose="020B0604020202020204" pitchFamily="34" charset="0"/>
                <a:ea typeface="ヒラギノ角ゴ Pro W3"/>
                <a:cs typeface="ヒラギノ角ゴ Pro W3"/>
              </a:defRPr>
            </a:lvl8pPr>
            <a:lvl9pPr marL="1828800" eaLnBrk="0" fontAlgn="base" hangingPunct="0">
              <a:spcBef>
                <a:spcPct val="0"/>
              </a:spcBef>
              <a:spcAft>
                <a:spcPct val="0"/>
              </a:spcAft>
              <a:tabLst>
                <a:tab pos="268288" algn="l"/>
              </a:tabLst>
              <a:defRPr sz="2400">
                <a:solidFill>
                  <a:schemeClr val="tx1"/>
                </a:solidFill>
                <a:latin typeface="Arial" panose="020B0604020202020204" pitchFamily="34" charset="0"/>
                <a:ea typeface="ヒラギノ角ゴ Pro W3"/>
                <a:cs typeface="ヒラギノ角ゴ Pro W3"/>
              </a:defRPr>
            </a:lvl9pPr>
          </a:lstStyle>
          <a:p>
            <a:pPr marL="0" marR="0" lvl="2" indent="0" algn="l" defTabSz="685800" rtl="0" eaLnBrk="0" fontAlgn="base" latinLnBrk="0" hangingPunct="0">
              <a:lnSpc>
                <a:spcPct val="90000"/>
              </a:lnSpc>
              <a:spcBef>
                <a:spcPct val="0"/>
              </a:spcBef>
              <a:spcAft>
                <a:spcPct val="0"/>
              </a:spcAft>
              <a:buClrTx/>
              <a:buSzTx/>
              <a:buFontTx/>
              <a:buNone/>
              <a:tabLst>
                <a:tab pos="201216" algn="l"/>
              </a:tabLst>
              <a:defRPr/>
            </a:pPr>
            <a:endParaRPr kumimoji="0" lang="sv-SE" altLang="sv-SE" sz="1800" b="0" i="0" u="none" strike="noStrike" kern="1200" cap="none" spc="0" normalizeH="0" baseline="0" noProof="0" dirty="0">
              <a:ln>
                <a:noFill/>
              </a:ln>
              <a:solidFill>
                <a:srgbClr val="000000"/>
              </a:solidFill>
              <a:effectLst/>
              <a:uLnTx/>
              <a:uFillTx/>
              <a:latin typeface="Arial" panose="020B0604020202020204" pitchFamily="34" charset="0"/>
              <a:ea typeface="ヒラギノ角ゴ Pro W3"/>
            </a:endParaRPr>
          </a:p>
          <a:p>
            <a:pPr marL="0" marR="0" lvl="2" indent="0" algn="l" defTabSz="685800" rtl="0" eaLnBrk="0" fontAlgn="base" latinLnBrk="0" hangingPunct="0">
              <a:lnSpc>
                <a:spcPct val="90000"/>
              </a:lnSpc>
              <a:spcBef>
                <a:spcPct val="0"/>
              </a:spcBef>
              <a:spcAft>
                <a:spcPct val="0"/>
              </a:spcAft>
              <a:buClrTx/>
              <a:buSzTx/>
              <a:buFontTx/>
              <a:buNone/>
              <a:tabLst>
                <a:tab pos="201216" algn="l"/>
              </a:tabLst>
              <a:defRPr/>
            </a:pPr>
            <a:endParaRPr kumimoji="0" lang="sv-SE" altLang="sv-SE" sz="1800" b="0" i="0" u="none" strike="noStrike" kern="1200" cap="none" spc="0" normalizeH="0" baseline="0" noProof="0" dirty="0">
              <a:ln>
                <a:noFill/>
              </a:ln>
              <a:solidFill>
                <a:srgbClr val="000000"/>
              </a:solidFill>
              <a:effectLst/>
              <a:uLnTx/>
              <a:uFillTx/>
              <a:latin typeface="Arial" panose="020B0604020202020204" pitchFamily="34" charset="0"/>
              <a:ea typeface="ヒラギノ角ゴ Pro W3"/>
            </a:endParaRPr>
          </a:p>
          <a:p>
            <a:pPr marL="0" marR="0" lvl="2" indent="0" algn="l" defTabSz="685800" rtl="0" eaLnBrk="0" fontAlgn="base" latinLnBrk="0" hangingPunct="0">
              <a:lnSpc>
                <a:spcPct val="90000"/>
              </a:lnSpc>
              <a:spcBef>
                <a:spcPct val="0"/>
              </a:spcBef>
              <a:spcAft>
                <a:spcPct val="0"/>
              </a:spcAft>
              <a:buClrTx/>
              <a:buSzTx/>
              <a:buFontTx/>
              <a:buNone/>
              <a:tabLst>
                <a:tab pos="201216" algn="l"/>
              </a:tabLst>
              <a:defRPr/>
            </a:pPr>
            <a:r>
              <a:rPr kumimoji="0" lang="sv-SE" altLang="sv-SE" sz="16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Läkemedel: Biverkningar, för hög	dos?</a:t>
            </a:r>
          </a:p>
          <a:p>
            <a:pPr marL="0" marR="0" lvl="4" indent="0" algn="l" defTabSz="685800" rtl="0" eaLnBrk="0" fontAlgn="base" latinLnBrk="0" hangingPunct="0">
              <a:lnSpc>
                <a:spcPct val="90000"/>
              </a:lnSpc>
              <a:spcBef>
                <a:spcPct val="0"/>
              </a:spcBef>
              <a:spcAft>
                <a:spcPct val="0"/>
              </a:spcAft>
              <a:buClrTx/>
              <a:buSzTx/>
              <a:buFontTx/>
              <a:buNone/>
              <a:tabLst>
                <a:tab pos="201216" algn="l"/>
              </a:tabLst>
              <a:defRPr/>
            </a:pPr>
            <a:r>
              <a:rPr kumimoji="0" lang="sv-SE" altLang="sv-SE" sz="16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Förändringar i omgivningen? </a:t>
            </a:r>
          </a:p>
          <a:p>
            <a:pPr marL="0" marR="0" lvl="2" indent="0" algn="l" defTabSz="685800" rtl="0" eaLnBrk="0" fontAlgn="base" latinLnBrk="0" hangingPunct="0">
              <a:lnSpc>
                <a:spcPct val="90000"/>
              </a:lnSpc>
              <a:spcBef>
                <a:spcPct val="0"/>
              </a:spcBef>
              <a:spcAft>
                <a:spcPct val="0"/>
              </a:spcAft>
              <a:buClrTx/>
              <a:buSzTx/>
              <a:buFontTx/>
              <a:buNone/>
              <a:tabLst>
                <a:tab pos="201216" algn="l"/>
              </a:tabLst>
              <a:defRPr/>
            </a:pPr>
            <a:r>
              <a:rPr kumimoji="0" lang="sv-SE" altLang="sv-SE" sz="16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Dehydrering?</a:t>
            </a:r>
          </a:p>
          <a:p>
            <a:pPr marL="0" marR="0" lvl="3" indent="0" algn="l" defTabSz="685800" rtl="0" eaLnBrk="0" fontAlgn="base" latinLnBrk="0" hangingPunct="0">
              <a:lnSpc>
                <a:spcPct val="90000"/>
              </a:lnSpc>
              <a:spcBef>
                <a:spcPct val="0"/>
              </a:spcBef>
              <a:spcAft>
                <a:spcPct val="0"/>
              </a:spcAft>
              <a:buClrTx/>
              <a:buSzTx/>
              <a:buFontTx/>
              <a:buNone/>
              <a:tabLst>
                <a:tab pos="201216" algn="l"/>
              </a:tabLst>
              <a:defRPr/>
            </a:pPr>
            <a:r>
              <a:rPr kumimoji="0" lang="sv-SE" altLang="sv-SE" sz="16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Förstoppning?</a:t>
            </a:r>
          </a:p>
          <a:p>
            <a:pPr marL="0" marR="0" lvl="4" indent="0" algn="l" defTabSz="685800" rtl="0" eaLnBrk="0" fontAlgn="base" latinLnBrk="0" hangingPunct="0">
              <a:lnSpc>
                <a:spcPct val="90000"/>
              </a:lnSpc>
              <a:spcBef>
                <a:spcPct val="0"/>
              </a:spcBef>
              <a:spcAft>
                <a:spcPct val="0"/>
              </a:spcAft>
              <a:buClrTx/>
              <a:buSzTx/>
              <a:buFontTx/>
              <a:buNone/>
              <a:tabLst>
                <a:tab pos="201216" algn="l"/>
              </a:tabLst>
              <a:defRPr/>
            </a:pPr>
            <a:r>
              <a:rPr kumimoji="0" lang="sv-SE" altLang="sv-SE" sz="16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Andra sjukdomar?</a:t>
            </a:r>
          </a:p>
          <a:p>
            <a:pPr marL="0" marR="0" lvl="4" indent="0" algn="l" defTabSz="685800" rtl="0" eaLnBrk="0" fontAlgn="base" latinLnBrk="0" hangingPunct="0">
              <a:lnSpc>
                <a:spcPct val="90000"/>
              </a:lnSpc>
              <a:spcBef>
                <a:spcPct val="0"/>
              </a:spcBef>
              <a:spcAft>
                <a:spcPct val="0"/>
              </a:spcAft>
              <a:buClrTx/>
              <a:buSzTx/>
              <a:buFontTx/>
              <a:buNone/>
              <a:tabLst>
                <a:tab pos="201216" algn="l"/>
              </a:tabLst>
              <a:defRPr/>
            </a:pPr>
            <a:r>
              <a:rPr kumimoji="0" lang="sv-SE" altLang="sv-SE" sz="16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Demens som fluktuerar?</a:t>
            </a:r>
          </a:p>
          <a:p>
            <a:pPr marL="0" marR="0" lvl="4" indent="0" algn="l" defTabSz="685800" rtl="0" eaLnBrk="0" fontAlgn="base" latinLnBrk="0" hangingPunct="0">
              <a:lnSpc>
                <a:spcPct val="90000"/>
              </a:lnSpc>
              <a:spcBef>
                <a:spcPct val="0"/>
              </a:spcBef>
              <a:spcAft>
                <a:spcPct val="0"/>
              </a:spcAft>
              <a:buClrTx/>
              <a:buSzTx/>
              <a:buFontTx/>
              <a:buNone/>
              <a:tabLst>
                <a:tab pos="201216" algn="l"/>
              </a:tabLst>
              <a:defRPr/>
            </a:pPr>
            <a:endParaRPr kumimoji="0" lang="sv-SE" altLang="sv-SE" sz="1800" b="0" i="0" u="none" strike="noStrike" kern="1200" cap="none" spc="0" normalizeH="0" baseline="0" noProof="0" dirty="0">
              <a:ln>
                <a:noFill/>
              </a:ln>
              <a:solidFill>
                <a:srgbClr val="000000"/>
              </a:solidFill>
              <a:effectLst/>
              <a:uLnTx/>
              <a:uFillTx/>
              <a:latin typeface="Arial" panose="020B0604020202020204" pitchFamily="34" charset="0"/>
              <a:ea typeface="ヒラギノ角ゴ Pro W3"/>
            </a:endParaRPr>
          </a:p>
          <a:p>
            <a:pPr marL="0" marR="0" lvl="0" indent="0" algn="l" defTabSz="685800" rtl="0" eaLnBrk="0" fontAlgn="base" latinLnBrk="0" hangingPunct="0">
              <a:lnSpc>
                <a:spcPct val="100000"/>
              </a:lnSpc>
              <a:spcBef>
                <a:spcPct val="0"/>
              </a:spcBef>
              <a:spcAft>
                <a:spcPct val="0"/>
              </a:spcAft>
              <a:buClrTx/>
              <a:buSzTx/>
              <a:buFontTx/>
              <a:buNone/>
              <a:tabLst>
                <a:tab pos="201216" algn="l"/>
              </a:tabLst>
              <a:defRPr/>
            </a:pPr>
            <a:endParaRPr kumimoji="0" lang="sv-SE" altLang="sv-SE" sz="1800" b="0" i="0" u="none" strike="noStrike" kern="1200" cap="none" spc="0" normalizeH="0" baseline="0" noProof="0" dirty="0">
              <a:ln>
                <a:noFill/>
              </a:ln>
              <a:solidFill>
                <a:srgbClr val="000000"/>
              </a:solidFill>
              <a:effectLst/>
              <a:uLnTx/>
              <a:uFillTx/>
              <a:latin typeface="Arial" panose="020B0604020202020204" pitchFamily="34" charset="0"/>
              <a:ea typeface="ヒラギノ角ゴ Pro W3"/>
            </a:endParaRPr>
          </a:p>
        </p:txBody>
      </p:sp>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450121" cy="847004"/>
          </a:xfrm>
        </p:spPr>
        <p:txBody>
          <a:bodyPr>
            <a:noAutofit/>
          </a:bodyPr>
          <a:lstStyle/>
          <a:p>
            <a:r>
              <a:rPr lang="sv-SE" sz="2600" dirty="0">
                <a:latin typeface="Verdana" panose="020B0604030504040204" pitchFamily="34" charset="0"/>
                <a:ea typeface="Verdana" panose="020B0604030504040204" pitchFamily="34" charset="0"/>
              </a:rPr>
              <a:t>Viktig kunskap som tyvärr inte är självklar!</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8072289" cy="2854411"/>
          </a:xfrm>
        </p:spPr>
        <p:txBody>
          <a:bodyPr>
            <a:normAutofit/>
          </a:bodyPr>
          <a:lstStyle/>
          <a:p>
            <a:r>
              <a:rPr lang="sv-SE" dirty="0">
                <a:latin typeface="Verdana" panose="020B0604030504040204" pitchFamily="34" charset="0"/>
                <a:ea typeface="Verdana" panose="020B0604030504040204" pitchFamily="34" charset="0"/>
              </a:rPr>
              <a:t>Ospecifika symtom </a:t>
            </a:r>
            <a:r>
              <a:rPr lang="sv-SE" b="1" i="1" dirty="0">
                <a:latin typeface="Verdana" panose="020B0604030504040204" pitchFamily="34" charset="0"/>
                <a:ea typeface="Verdana" panose="020B0604030504040204" pitchFamily="34" charset="0"/>
              </a:rPr>
              <a:t>utan samtidiga symtom från urinvägarna </a:t>
            </a:r>
            <a:r>
              <a:rPr lang="sv-SE" dirty="0">
                <a:latin typeface="Verdana" panose="020B0604030504040204" pitchFamily="34" charset="0"/>
                <a:ea typeface="Verdana" panose="020B0604030504040204" pitchFamily="34" charset="0"/>
              </a:rPr>
              <a:t>är oftast </a:t>
            </a:r>
            <a:r>
              <a:rPr lang="sv-SE" b="1" dirty="0">
                <a:latin typeface="Verdana" panose="020B0604030504040204" pitchFamily="34" charset="0"/>
                <a:ea typeface="Verdana" panose="020B0604030504040204" pitchFamily="34" charset="0"/>
              </a:rPr>
              <a:t>INTE</a:t>
            </a:r>
            <a:r>
              <a:rPr lang="sv-SE" dirty="0">
                <a:latin typeface="Verdana" panose="020B0604030504040204" pitchFamily="34" charset="0"/>
                <a:ea typeface="Verdana" panose="020B0604030504040204" pitchFamily="34" charset="0"/>
              </a:rPr>
              <a:t> en urinvägsinfektion!</a:t>
            </a:r>
          </a:p>
          <a:p>
            <a:pPr marL="0" indent="0">
              <a:buNone/>
            </a:pPr>
            <a:endParaRPr lang="sv-SE" dirty="0">
              <a:latin typeface="Verdana" panose="020B0604030504040204" pitchFamily="34" charset="0"/>
              <a:ea typeface="Verdana" panose="020B0604030504040204" pitchFamily="34" charset="0"/>
            </a:endParaRPr>
          </a:p>
          <a:p>
            <a:r>
              <a:rPr lang="sv-SE" dirty="0">
                <a:latin typeface="Verdana" panose="020B0604030504040204" pitchFamily="34" charset="0"/>
                <a:ea typeface="Verdana" panose="020B0604030504040204" pitchFamily="34" charset="0"/>
              </a:rPr>
              <a:t>Vilka andra troligare orsaker kan ni tänka er?</a:t>
            </a: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spTree>
    <p:extLst>
      <p:ext uri="{BB962C8B-B14F-4D97-AF65-F5344CB8AC3E}">
        <p14:creationId xmlns:p14="http://schemas.microsoft.com/office/powerpoint/2010/main" val="677347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921089731"/>
              </p:ext>
            </p:extLst>
          </p:nvPr>
        </p:nvGraphicFramePr>
        <p:xfrm>
          <a:off x="570688" y="324000"/>
          <a:ext cx="8407712" cy="385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3"/>
          <p:cNvSpPr txBox="1">
            <a:spLocks noChangeArrowheads="1"/>
          </p:cNvSpPr>
          <p:nvPr/>
        </p:nvSpPr>
        <p:spPr bwMode="auto">
          <a:xfrm>
            <a:off x="3933460" y="3634806"/>
            <a:ext cx="4739199" cy="889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68288" indent="-268288" algn="l" rtl="0" eaLnBrk="0" fontAlgn="base" hangingPunct="0">
              <a:spcBef>
                <a:spcPct val="20000"/>
              </a:spcBef>
              <a:spcAft>
                <a:spcPct val="0"/>
              </a:spcAft>
              <a:buFont typeface="Arial" panose="020B0604020202020204" pitchFamily="34" charset="0"/>
              <a:defRPr sz="3200">
                <a:solidFill>
                  <a:schemeClr val="tx1"/>
                </a:solidFill>
                <a:latin typeface="+mn-lt"/>
                <a:ea typeface="+mn-ea"/>
                <a:cs typeface="ヒラギノ角ゴ Pro W3"/>
              </a:defRPr>
            </a:lvl1pPr>
            <a:lvl2pPr marL="268288" indent="-268288"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ヒラギノ角ゴ Pro W3"/>
              </a:defRPr>
            </a:lvl2pPr>
            <a:lvl3pPr marL="268288" indent="-268288"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ヒラギノ角ゴ Pro W3"/>
              </a:defRPr>
            </a:lvl3pPr>
            <a:lvl4pPr marL="268288" indent="-268288"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ヒラギノ角ゴ Pro W3"/>
              </a:defRPr>
            </a:lvl4pPr>
            <a:lvl5pPr marL="268288" indent="-268288"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ヒラギノ角ゴ Pro W3"/>
              </a:defRPr>
            </a:lvl5pPr>
            <a:lvl6pPr marL="2171700" indent="-190500" algn="l" rtl="0" fontAlgn="base">
              <a:spcBef>
                <a:spcPct val="20000"/>
              </a:spcBef>
              <a:spcAft>
                <a:spcPct val="0"/>
              </a:spcAft>
              <a:buChar char="»"/>
              <a:defRPr sz="2400">
                <a:solidFill>
                  <a:schemeClr val="tx1"/>
                </a:solidFill>
                <a:latin typeface="+mn-lt"/>
                <a:ea typeface="+mn-ea"/>
              </a:defRPr>
            </a:lvl6pPr>
            <a:lvl7pPr marL="2628900" indent="-190500" algn="l" rtl="0" fontAlgn="base">
              <a:spcBef>
                <a:spcPct val="20000"/>
              </a:spcBef>
              <a:spcAft>
                <a:spcPct val="0"/>
              </a:spcAft>
              <a:buChar char="»"/>
              <a:defRPr sz="2400">
                <a:solidFill>
                  <a:schemeClr val="tx1"/>
                </a:solidFill>
                <a:latin typeface="+mn-lt"/>
                <a:ea typeface="+mn-ea"/>
              </a:defRPr>
            </a:lvl7pPr>
            <a:lvl8pPr marL="3086100" indent="-190500" algn="l" rtl="0" fontAlgn="base">
              <a:spcBef>
                <a:spcPct val="20000"/>
              </a:spcBef>
              <a:spcAft>
                <a:spcPct val="0"/>
              </a:spcAft>
              <a:buChar char="»"/>
              <a:defRPr sz="2400">
                <a:solidFill>
                  <a:schemeClr val="tx1"/>
                </a:solidFill>
                <a:latin typeface="+mn-lt"/>
                <a:ea typeface="+mn-ea"/>
              </a:defRPr>
            </a:lvl8pPr>
            <a:lvl9pPr marL="3543300" indent="-190500" algn="l" rtl="0" fontAlgn="base">
              <a:spcBef>
                <a:spcPct val="20000"/>
              </a:spcBef>
              <a:spcAft>
                <a:spcPct val="0"/>
              </a:spcAft>
              <a:buChar char="»"/>
              <a:defRPr sz="2400">
                <a:solidFill>
                  <a:schemeClr val="tx1"/>
                </a:solidFill>
                <a:latin typeface="+mn-lt"/>
                <a:ea typeface="+mn-ea"/>
              </a:defRPr>
            </a:lvl9pPr>
          </a:lstStyle>
          <a:p>
            <a:pPr marL="0" indent="0">
              <a:defRPr/>
            </a:pPr>
            <a:r>
              <a:rPr lang="sv-SE" altLang="sv-SE" sz="2400" kern="0" dirty="0">
                <a:solidFill>
                  <a:srgbClr val="000000"/>
                </a:solidFill>
                <a:latin typeface="Verdana" panose="020B0604030504040204" pitchFamily="34" charset="0"/>
                <a:ea typeface="Verdana" panose="020B0604030504040204" pitchFamily="34" charset="0"/>
              </a:rPr>
              <a:t>Kan i de flesta fall komma </a:t>
            </a:r>
            <a:br>
              <a:rPr lang="sv-SE" altLang="sv-SE" sz="2400" kern="0" dirty="0">
                <a:solidFill>
                  <a:srgbClr val="000000"/>
                </a:solidFill>
                <a:latin typeface="Verdana" panose="020B0604030504040204" pitchFamily="34" charset="0"/>
                <a:ea typeface="Verdana" panose="020B0604030504040204" pitchFamily="34" charset="0"/>
              </a:rPr>
            </a:br>
            <a:r>
              <a:rPr lang="sv-SE" altLang="sv-SE" sz="2400" kern="0" dirty="0">
                <a:solidFill>
                  <a:srgbClr val="000000"/>
                </a:solidFill>
                <a:latin typeface="Verdana" panose="020B0604030504040204" pitchFamily="34" charset="0"/>
                <a:ea typeface="Verdana" panose="020B0604030504040204" pitchFamily="34" charset="0"/>
              </a:rPr>
              <a:t>betydligt längre i diagnostiken </a:t>
            </a:r>
            <a:br>
              <a:rPr lang="sv-SE" altLang="sv-SE" sz="2400" kern="0" dirty="0">
                <a:solidFill>
                  <a:srgbClr val="000000"/>
                </a:solidFill>
                <a:latin typeface="Verdana" panose="020B0604030504040204" pitchFamily="34" charset="0"/>
                <a:ea typeface="Verdana" panose="020B0604030504040204" pitchFamily="34" charset="0"/>
              </a:rPr>
            </a:br>
            <a:r>
              <a:rPr lang="sv-SE" altLang="sv-SE" sz="2400" kern="0" dirty="0">
                <a:solidFill>
                  <a:srgbClr val="000000"/>
                </a:solidFill>
                <a:latin typeface="Verdana" panose="020B0604030504040204" pitchFamily="34" charset="0"/>
                <a:ea typeface="Verdana" panose="020B0604030504040204" pitchFamily="34" charset="0"/>
              </a:rPr>
              <a:t>genom att vara observant!  </a:t>
            </a:r>
          </a:p>
        </p:txBody>
      </p:sp>
    </p:spTree>
    <p:extLst>
      <p:ext uri="{BB962C8B-B14F-4D97-AF65-F5344CB8AC3E}">
        <p14:creationId xmlns:p14="http://schemas.microsoft.com/office/powerpoint/2010/main" val="31105750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dirty="0">
                <a:latin typeface="Verdana" panose="020B0604030504040204" pitchFamily="34" charset="0"/>
                <a:ea typeface="Verdana" panose="020B0604030504040204" pitchFamily="34" charset="0"/>
              </a:rPr>
              <a:t>När ska äldre behandlas för UVI?</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7054163" cy="2854411"/>
          </a:xfrm>
        </p:spPr>
        <p:txBody>
          <a:bodyPr>
            <a:normAutofit/>
          </a:bodyPr>
          <a:lstStyle/>
          <a:p>
            <a:r>
              <a:rPr lang="sv-SE" dirty="0"/>
              <a:t>Vid symtom från urinvägarna!</a:t>
            </a:r>
          </a:p>
          <a:p>
            <a:pPr lvl="1"/>
            <a:r>
              <a:rPr lang="sv-SE" sz="2000" dirty="0"/>
              <a:t>Kissar oftare</a:t>
            </a:r>
          </a:p>
          <a:p>
            <a:pPr lvl="1"/>
            <a:r>
              <a:rPr lang="sv-SE" sz="2000" dirty="0"/>
              <a:t>Täta trängningar</a:t>
            </a:r>
          </a:p>
          <a:p>
            <a:pPr lvl="1"/>
            <a:r>
              <a:rPr lang="sv-SE" sz="2000" dirty="0"/>
              <a:t>Besvärad vid vattenkastning</a:t>
            </a:r>
          </a:p>
          <a:p>
            <a:pPr lvl="1"/>
            <a:r>
              <a:rPr lang="sv-SE" sz="2000" dirty="0"/>
              <a:t>Feber</a:t>
            </a:r>
          </a:p>
          <a:p>
            <a:pPr marL="0" indent="0">
              <a:buNone/>
            </a:pPr>
            <a:endParaRPr lang="sv-SE" dirty="0"/>
          </a:p>
          <a:p>
            <a:r>
              <a:rPr lang="sv-SE" dirty="0"/>
              <a:t>Starkt illaluktande urin är ingen indikation för antibiotika!</a:t>
            </a: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8" name="Bildobjekt 7" descr="En bild som visar röd, Karmin, rita&#10;&#10;Automatiskt genererad beskrivning">
            <a:extLst>
              <a:ext uri="{FF2B5EF4-FFF2-40B4-BE49-F238E27FC236}">
                <a16:creationId xmlns:a16="http://schemas.microsoft.com/office/drawing/2014/main" id="{30CE4A3C-10CE-15E0-3AE6-84A5FD215074}"/>
              </a:ext>
            </a:extLst>
          </p:cNvPr>
          <p:cNvPicPr>
            <a:picLocks noChangeAspect="1"/>
          </p:cNvPicPr>
          <p:nvPr/>
        </p:nvPicPr>
        <p:blipFill rotWithShape="1">
          <a:blip r:embed="rId6">
            <a:extLst>
              <a:ext uri="{28A0092B-C50C-407E-A947-70E740481C1C}">
                <a14:useLocalDpi xmlns:a14="http://schemas.microsoft.com/office/drawing/2010/main" val="0"/>
              </a:ext>
            </a:extLst>
          </a:blip>
          <a:srcRect t="1" b="26180"/>
          <a:stretch/>
        </p:blipFill>
        <p:spPr>
          <a:xfrm>
            <a:off x="5015060" y="1492078"/>
            <a:ext cx="1828800" cy="1800000"/>
          </a:xfrm>
          <a:prstGeom prst="rect">
            <a:avLst/>
          </a:prstGeom>
        </p:spPr>
      </p:pic>
    </p:spTree>
    <p:extLst>
      <p:ext uri="{BB962C8B-B14F-4D97-AF65-F5344CB8AC3E}">
        <p14:creationId xmlns:p14="http://schemas.microsoft.com/office/powerpoint/2010/main" val="2268985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dirty="0">
                <a:latin typeface="Verdana" panose="020B0604030504040204" pitchFamily="34" charset="0"/>
                <a:ea typeface="Verdana" panose="020B0604030504040204" pitchFamily="34" charset="0"/>
              </a:rPr>
              <a:t>UVI/ABU hos äldre</a:t>
            </a: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6" name="Platshållare för innehåll 5">
            <a:extLst>
              <a:ext uri="{FF2B5EF4-FFF2-40B4-BE49-F238E27FC236}">
                <a16:creationId xmlns:a16="http://schemas.microsoft.com/office/drawing/2014/main" id="{ADE6EF28-2DD5-0F34-98F7-079D23A80F41}"/>
              </a:ext>
            </a:extLst>
          </p:cNvPr>
          <p:cNvPicPr>
            <a:picLocks noGrp="1" noChangeAspect="1"/>
          </p:cNvPicPr>
          <p:nvPr>
            <p:ph idx="1"/>
          </p:nvPr>
        </p:nvPicPr>
        <p:blipFill>
          <a:blip r:embed="rId6"/>
          <a:stretch>
            <a:fillRect/>
          </a:stretch>
        </p:blipFill>
        <p:spPr>
          <a:xfrm>
            <a:off x="720444" y="1275433"/>
            <a:ext cx="5438389" cy="2854325"/>
          </a:xfrm>
          <a:prstGeom prst="rect">
            <a:avLst/>
          </a:prstGeom>
          <a:ln>
            <a:solidFill>
              <a:schemeClr val="tx1"/>
            </a:solidFill>
          </a:ln>
        </p:spPr>
      </p:pic>
      <p:sp>
        <p:nvSpPr>
          <p:cNvPr id="7" name="textruta 6">
            <a:extLst>
              <a:ext uri="{FF2B5EF4-FFF2-40B4-BE49-F238E27FC236}">
                <a16:creationId xmlns:a16="http://schemas.microsoft.com/office/drawing/2014/main" id="{E7966225-C4DC-C9D9-2BD8-382DAC32EDB5}"/>
              </a:ext>
            </a:extLst>
          </p:cNvPr>
          <p:cNvSpPr txBox="1"/>
          <p:nvPr/>
        </p:nvSpPr>
        <p:spPr>
          <a:xfrm>
            <a:off x="5019321" y="2092315"/>
            <a:ext cx="3568498" cy="1408078"/>
          </a:xfrm>
          <a:prstGeom prst="rect">
            <a:avLst/>
          </a:prstGeom>
          <a:solidFill>
            <a:schemeClr val="bg1"/>
          </a:solidFill>
          <a:ln>
            <a:solidFill>
              <a:srgbClr val="FF0000"/>
            </a:solidFill>
          </a:ln>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rPr>
              <a:t>”Ordination av urinstickor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rPr>
              <a:t>och urinodlingar bör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rPr>
              <a:t>endast ske efter konsultation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rPr>
              <a:t>med ansvarig läkare”</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sv-SE" sz="1350" b="0" i="0" u="none" strike="noStrike" kern="1200" cap="none" spc="0" normalizeH="0" baseline="0" noProof="0" dirty="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711325561"/>
      </p:ext>
    </p:extLst>
  </p:cSld>
  <p:clrMapOvr>
    <a:masterClrMapping/>
  </p:clrMapOvr>
</p:sld>
</file>

<file path=ppt/theme/theme1.xml><?xml version="1.0" encoding="utf-8"?>
<a:theme xmlns:a="http://schemas.openxmlformats.org/drawingml/2006/main" name="VGR_vitt_blue">
  <a:themeElements>
    <a:clrScheme name="VG">
      <a:dk1>
        <a:srgbClr val="000000"/>
      </a:dk1>
      <a:lt1>
        <a:srgbClr val="FFFFFF"/>
      </a:lt1>
      <a:dk2>
        <a:srgbClr val="000000"/>
      </a:dk2>
      <a:lt2>
        <a:srgbClr val="808080"/>
      </a:lt2>
      <a:accent1>
        <a:srgbClr val="006298"/>
      </a:accent1>
      <a:accent2>
        <a:srgbClr val="367B1E"/>
      </a:accent2>
      <a:accent3>
        <a:srgbClr val="F2A900"/>
      </a:accent3>
      <a:accent4>
        <a:srgbClr val="9EA2A2"/>
      </a:accent4>
      <a:accent5>
        <a:srgbClr val="9D2235"/>
      </a:accent5>
      <a:accent6>
        <a:srgbClr val="71B2C9"/>
      </a:accent6>
      <a:hlink>
        <a:srgbClr val="006298"/>
      </a:hlink>
      <a:folHlink>
        <a:srgbClr val="9EA2A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dirty="0" smtClean="0"/>
        </a:defPPr>
      </a:lstStyle>
    </a:txDef>
  </a:objectDefaults>
  <a:extraClrSchemeLst/>
  <a:custClrLst>
    <a:custClr name="VG Komplement 1">
      <a:srgbClr val="008755"/>
    </a:custClr>
    <a:custClr name="VG Komplement 2">
      <a:srgbClr val="71B2C9"/>
    </a:custClr>
    <a:custClr name="VG Komplement 3">
      <a:srgbClr val="A8AD00"/>
    </a:custClr>
    <a:custClr name="VG Komplement 4">
      <a:srgbClr val="C8102E"/>
    </a:custClr>
    <a:custClr name="VG Komplement 5">
      <a:srgbClr val="FF6600"/>
    </a:custClr>
    <a:custClr name="VG Komplement 6">
      <a:srgbClr val="91966E"/>
    </a:custClr>
    <a:custClr name="VG Komplement 7">
      <a:srgbClr val="582C83"/>
    </a:custClr>
    <a:custClr name="VG Komplement 8">
      <a:srgbClr val="AF1685"/>
    </a:custClr>
    <a:custClr name="VG Diagram 1">
      <a:srgbClr val="71B2C9"/>
    </a:custClr>
    <a:custClr name="VG Diagram 2">
      <a:srgbClr val="F2A900"/>
    </a:custClr>
    <a:custClr name="VG Diagram 3">
      <a:srgbClr val="C8102E"/>
    </a:custClr>
    <a:custClr name="VG Diagram 4">
      <a:srgbClr val="006298"/>
    </a:custClr>
    <a:custClr name="VG Diagram 5">
      <a:srgbClr val="A8AD00"/>
    </a:custClr>
  </a:custClrLst>
  <a:extLst>
    <a:ext uri="{05A4C25C-085E-4340-85A3-A5531E510DB2}">
      <thm15:themeFamily xmlns:thm15="http://schemas.microsoft.com/office/thememl/2012/main" name="NY VGR_vitt_blue" id="{94C8D189-9F4F-4129-A129-E5D56A12F4C9}" vid="{DBFF57A2-E5C3-44F7-AE72-6AEE53DC3105}"/>
    </a:ext>
  </a:extLst>
</a:theme>
</file>

<file path=ppt/theme/theme2.xml><?xml version="1.0" encoding="utf-8"?>
<a:theme xmlns:a="http://schemas.openxmlformats.org/drawingml/2006/main" name="1_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mall Strama 2024-09-18" id="{FBE437EC-8DE6-460F-8ED1-FEA0AD4DBFBC}" vid="{BBA2B006-C7BD-44B6-B952-96218156FBC1}"/>
    </a:ext>
  </a:extLst>
</a:theme>
</file>

<file path=ppt/theme/theme4.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owerpointmall Strama 2024-09-18" id="{FBE437EC-8DE6-460F-8ED1-FEA0AD4DBFBC}" vid="{F9D5D666-D1A1-4BB1-9252-B6CD6630E43D}"/>
    </a:ext>
  </a:extLst>
</a:theme>
</file>

<file path=ppt/theme/theme5.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VGR_vit_blue (1)</Template>
  <TotalTime>8243</TotalTime>
  <Words>1630</Words>
  <Application>Microsoft Office PowerPoint</Application>
  <PresentationFormat>Bildspel på skärmen (16:9)</PresentationFormat>
  <Paragraphs>169</Paragraphs>
  <Slides>15</Slides>
  <Notes>15</Notes>
  <HiddenSlides>0</HiddenSlides>
  <MMClips>0</MMClips>
  <ScaleCrop>false</ScaleCrop>
  <HeadingPairs>
    <vt:vector size="6" baseType="variant">
      <vt:variant>
        <vt:lpstr>Använt teckensnitt</vt:lpstr>
      </vt:variant>
      <vt:variant>
        <vt:i4>5</vt:i4>
      </vt:variant>
      <vt:variant>
        <vt:lpstr>Tema</vt:lpstr>
      </vt:variant>
      <vt:variant>
        <vt:i4>4</vt:i4>
      </vt:variant>
      <vt:variant>
        <vt:lpstr>Bildrubriker</vt:lpstr>
      </vt:variant>
      <vt:variant>
        <vt:i4>15</vt:i4>
      </vt:variant>
    </vt:vector>
  </HeadingPairs>
  <TitlesOfParts>
    <vt:vector size="24" baseType="lpstr">
      <vt:lpstr>Arial</vt:lpstr>
      <vt:lpstr>Calibri</vt:lpstr>
      <vt:lpstr>Calibri Light</vt:lpstr>
      <vt:lpstr>Times New Roman</vt:lpstr>
      <vt:lpstr>Verdana</vt:lpstr>
      <vt:lpstr>VGR_vitt_blue</vt:lpstr>
      <vt:lpstr>1_VGR</vt:lpstr>
      <vt:lpstr>Office-tema</vt:lpstr>
      <vt:lpstr>VGR</vt:lpstr>
      <vt:lpstr>Akut cystit och ABU äldre Bakterier i urinen – UVI eller ABU? </vt:lpstr>
      <vt:lpstr>Agda 85 år</vt:lpstr>
      <vt:lpstr>ABU Asymtomatisk bakteriuri</vt:lpstr>
      <vt:lpstr>Kan oro och förvirring vara  orsakade av en akut cystit? </vt:lpstr>
      <vt:lpstr>Om en akut cystit är så kraftig att den ger cerebrala symtom, </vt:lpstr>
      <vt:lpstr>Viktig kunskap som tyvärr inte är självklar!</vt:lpstr>
      <vt:lpstr>PowerPoint-presentation</vt:lpstr>
      <vt:lpstr>När ska äldre behandlas för UVI?</vt:lpstr>
      <vt:lpstr>UVI/ABU hos äldre</vt:lpstr>
      <vt:lpstr>Kateterassocierad UVI</vt:lpstr>
      <vt:lpstr>KAD och feber + nytillkomna symtom från urinvägarna/akut stopp – hur tas urinodling?</vt:lpstr>
      <vt:lpstr>PowerPoint-presentation</vt:lpstr>
      <vt:lpstr>PowerPoint-presentation</vt:lpstr>
      <vt:lpstr>Kom ihåg!</vt:lpstr>
      <vt:lpstr>PowerPoint-presentation</vt:lpstr>
    </vt:vector>
  </TitlesOfParts>
  <Company>Västra Götalandsregionen</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Akut cystit och ABU äldre</dc:title>
  <dc:creator>Pär-Daniel Sundvall</dc:creator>
  <keywords/>
  <lastModifiedBy>Maria Hess-Wargbaner</lastModifiedBy>
  <revision>143</revision>
  <dcterms:created xsi:type="dcterms:W3CDTF">2018-03-21T08:59:59.0000000Z</dcterms:created>
  <dcterms:modified xsi:type="dcterms:W3CDTF">2025-01-31T14:11:34.0000000Z</dcterms:modified>
</coreProperties>
</file>