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 id="2147483681" r:id="rId6"/>
    <p:sldMasterId id="2147483703" r:id="rId7"/>
    <p:sldMasterId id="2147483714" r:id="rId8"/>
    <p:sldMasterId id="2147483726" r:id="rId9"/>
  </p:sldMasterIdLst>
  <p:notesMasterIdLst>
    <p:notesMasterId r:id="rId23"/>
  </p:notesMasterIdLst>
  <p:handoutMasterIdLst>
    <p:handoutMasterId r:id="rId24"/>
  </p:handoutMasterIdLst>
  <p:sldIdLst>
    <p:sldId id="6317" r:id="rId10"/>
    <p:sldId id="257" r:id="rId11"/>
    <p:sldId id="6318" r:id="rId12"/>
    <p:sldId id="6319" r:id="rId13"/>
    <p:sldId id="6386" r:id="rId14"/>
    <p:sldId id="6387" r:id="rId15"/>
    <p:sldId id="6371" r:id="rId16"/>
    <p:sldId id="6452" r:id="rId17"/>
    <p:sldId id="6515" r:id="rId18"/>
    <p:sldId id="6516" r:id="rId19"/>
    <p:sldId id="1142" r:id="rId20"/>
    <p:sldId id="1873" r:id="rId21"/>
    <p:sldId id="1324" r:id="rId22"/>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B66655-8CC4-3D27-EE9D-A2B46C9895C4}" name="Susanna Petrén" initials="SP" userId="S::suspe23@vgregion.se::14d38a93-3519-472a-a304-2b714ad01e7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sanna Petrén" initials="SP" lastIdx="8" clrIdx="0">
    <p:extLst>
      <p:ext uri="{19B8F6BF-5375-455C-9EA6-DF929625EA0E}">
        <p15:presenceInfo xmlns:p15="http://schemas.microsoft.com/office/powerpoint/2012/main" userId="S::suspe23@vgregion.se::14d38a93-3519-472a-a304-2b714ad01e76" providerId="AD"/>
      </p:ext>
    </p:extLst>
  </p:cmAuthor>
  <p:cmAuthor id="2" name="Maria Hess-Wargbaner" initials="MH" lastIdx="3" clrIdx="1">
    <p:extLst>
      <p:ext uri="{19B8F6BF-5375-455C-9EA6-DF929625EA0E}">
        <p15:presenceInfo xmlns:p15="http://schemas.microsoft.com/office/powerpoint/2012/main" userId="S::mahes@vgregion.se::e2d3e8a9-af92-45f3-9168-0cf674309a97" providerId="AD"/>
      </p:ext>
    </p:extLst>
  </p:cmAuthor>
  <p:cmAuthor id="3" name="Gunnar Jacobsson" initials="GJ" lastIdx="4" clrIdx="2">
    <p:extLst>
      <p:ext uri="{19B8F6BF-5375-455C-9EA6-DF929625EA0E}">
        <p15:presenceInfo xmlns:p15="http://schemas.microsoft.com/office/powerpoint/2012/main" userId="S::gunja4@vgregion.se::b8af2a71-e212-4d2c-ac7c-cb2afb13ffe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93CCF0-DF5F-4077-BEBC-40711EE79F7E}" v="74" dt="2025-03-10T13:04:25.4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66918" autoAdjust="0"/>
  </p:normalViewPr>
  <p:slideViewPr>
    <p:cSldViewPr snapToGrid="0">
      <p:cViewPr varScale="1">
        <p:scale>
          <a:sx n="56" d="100"/>
          <a:sy n="56" d="100"/>
        </p:scale>
        <p:origin x="1412" y="40"/>
      </p:cViewPr>
      <p:guideLst>
        <p:guide orient="horz" pos="1620"/>
        <p:guide pos="2880"/>
        <p:guide orient="horz" pos="1595"/>
        <p:guide pos="366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8" d="100"/>
          <a:sy n="48" d="100"/>
        </p:scale>
        <p:origin x="2684" y="44"/>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Master" Target="slideMasters/slideMaster4.xml" Id="rId8" /><Relationship Type="http://schemas.openxmlformats.org/officeDocument/2006/relationships/slide" Target="slides/slide4.xml" Id="rId13" /><Relationship Type="http://schemas.openxmlformats.org/officeDocument/2006/relationships/slide" Target="slides/slide9.xml" Id="rId18" /><Relationship Type="http://schemas.openxmlformats.org/officeDocument/2006/relationships/presProps" Target="presProps.xml" Id="rId26" /><Relationship Type="http://schemas.openxmlformats.org/officeDocument/2006/relationships/slide" Target="slides/slide12.xml" Id="rId21" /><Relationship Type="http://schemas.openxmlformats.org/officeDocument/2006/relationships/slideMaster" Target="slideMasters/slideMaster3.xml" Id="rId7" /><Relationship Type="http://schemas.openxmlformats.org/officeDocument/2006/relationships/slide" Target="slides/slide3.xml" Id="rId12" /><Relationship Type="http://schemas.openxmlformats.org/officeDocument/2006/relationships/slide" Target="slides/slide8.xml" Id="rId17" /><Relationship Type="http://schemas.openxmlformats.org/officeDocument/2006/relationships/commentAuthors" Target="commentAuthors.xml" Id="rId25" /><Relationship Type="http://schemas.openxmlformats.org/officeDocument/2006/relationships/slide" Target="slides/slide7.xml" Id="rId16" /><Relationship Type="http://schemas.openxmlformats.org/officeDocument/2006/relationships/slide" Target="slides/slide11.xml" Id="rId20" /><Relationship Type="http://schemas.openxmlformats.org/officeDocument/2006/relationships/tableStyles" Target="tableStyles.xml" Id="rId29" /><Relationship Type="http://schemas.openxmlformats.org/officeDocument/2006/relationships/slideMaster" Target="slideMasters/slideMaster2.xml" Id="rId6" /><Relationship Type="http://schemas.openxmlformats.org/officeDocument/2006/relationships/slide" Target="slides/slide2.xml" Id="rId11" /><Relationship Type="http://schemas.openxmlformats.org/officeDocument/2006/relationships/handoutMaster" Target="handoutMasters/handoutMaster1.xml" Id="rId24" /><Relationship Type="http://schemas.microsoft.com/office/2018/10/relationships/authors" Target="authors.xml" Id="rId32" /><Relationship Type="http://schemas.openxmlformats.org/officeDocument/2006/relationships/slideMaster" Target="slideMasters/slideMaster1.xml" Id="rId5" /><Relationship Type="http://schemas.openxmlformats.org/officeDocument/2006/relationships/slide" Target="slides/slide6.xml" Id="rId15" /><Relationship Type="http://schemas.openxmlformats.org/officeDocument/2006/relationships/notesMaster" Target="notesMasters/notesMaster1.xml" Id="rId23" /><Relationship Type="http://schemas.openxmlformats.org/officeDocument/2006/relationships/theme" Target="theme/theme1.xml" Id="rId28" /><Relationship Type="http://schemas.openxmlformats.org/officeDocument/2006/relationships/slide" Target="slides/slide1.xml" Id="rId10" /><Relationship Type="http://schemas.openxmlformats.org/officeDocument/2006/relationships/slide" Target="slides/slide10.xml" Id="rId19" /><Relationship Type="http://schemas.microsoft.com/office/2015/10/relationships/revisionInfo" Target="revisionInfo.xml" Id="rId31" /><Relationship Type="http://schemas.openxmlformats.org/officeDocument/2006/relationships/slideMaster" Target="slideMasters/slideMaster5.xml" Id="rId9" /><Relationship Type="http://schemas.openxmlformats.org/officeDocument/2006/relationships/slide" Target="slides/slide5.xml" Id="rId14" /><Relationship Type="http://schemas.openxmlformats.org/officeDocument/2006/relationships/slide" Target="slides/slide13.xml" Id="rId22" /><Relationship Type="http://schemas.openxmlformats.org/officeDocument/2006/relationships/viewProps" Target="viewProps.xml" Id="rId27" /><Relationship Type="http://schemas.microsoft.com/office/2016/11/relationships/changesInfo" Target="changesInfos/changesInfo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Hess-Wargbaner" userId="e2d3e8a9-af92-45f3-9168-0cf674309a97" providerId="ADAL" clId="{2C41DA86-933E-48A0-BF48-00087FEF2811}"/>
    <pc:docChg chg="custSel delSld modSld">
      <pc:chgData name="Maria Hess-Wargbaner" userId="e2d3e8a9-af92-45f3-9168-0cf674309a97" providerId="ADAL" clId="{2C41DA86-933E-48A0-BF48-00087FEF2811}" dt="2023-03-19T12:52:18.163" v="578" actId="13926"/>
      <pc:docMkLst>
        <pc:docMk/>
      </pc:docMkLst>
      <pc:sldChg chg="modSp mod delCm modNotesTx">
        <pc:chgData name="Maria Hess-Wargbaner" userId="e2d3e8a9-af92-45f3-9168-0cf674309a97" providerId="ADAL" clId="{2C41DA86-933E-48A0-BF48-00087FEF2811}" dt="2023-03-19T12:40:25.380" v="526" actId="20577"/>
        <pc:sldMkLst>
          <pc:docMk/>
          <pc:sldMk cId="3042911945" sldId="267"/>
        </pc:sldMkLst>
        <pc:spChg chg="mod">
          <ac:chgData name="Maria Hess-Wargbaner" userId="e2d3e8a9-af92-45f3-9168-0cf674309a97" providerId="ADAL" clId="{2C41DA86-933E-48A0-BF48-00087FEF2811}" dt="2023-03-19T12:40:21.508" v="524" actId="20577"/>
          <ac:spMkLst>
            <pc:docMk/>
            <pc:sldMk cId="3042911945" sldId="267"/>
            <ac:spMk id="3" creationId="{31C15488-611D-4D06-BF28-96D0DCB05743}"/>
          </ac:spMkLst>
        </pc:spChg>
      </pc:sldChg>
      <pc:sldChg chg="modSp delCm modNotesTx">
        <pc:chgData name="Maria Hess-Wargbaner" userId="e2d3e8a9-af92-45f3-9168-0cf674309a97" providerId="ADAL" clId="{2C41DA86-933E-48A0-BF48-00087FEF2811}" dt="2023-03-18T19:00:24.551" v="161"/>
        <pc:sldMkLst>
          <pc:docMk/>
          <pc:sldMk cId="3183113733" sldId="1010"/>
        </pc:sldMkLst>
        <pc:spChg chg="mod">
          <ac:chgData name="Maria Hess-Wargbaner" userId="e2d3e8a9-af92-45f3-9168-0cf674309a97" providerId="ADAL" clId="{2C41DA86-933E-48A0-BF48-00087FEF2811}" dt="2023-03-18T18:56:58.776" v="157" actId="20577"/>
          <ac:spMkLst>
            <pc:docMk/>
            <pc:sldMk cId="3183113733" sldId="1010"/>
            <ac:spMk id="3" creationId="{DAD92BBB-A85B-49DF-8C55-5784DF6CAFFC}"/>
          </ac:spMkLst>
        </pc:spChg>
      </pc:sldChg>
      <pc:sldChg chg="del">
        <pc:chgData name="Maria Hess-Wargbaner" userId="e2d3e8a9-af92-45f3-9168-0cf674309a97" providerId="ADAL" clId="{2C41DA86-933E-48A0-BF48-00087FEF2811}" dt="2023-03-19T12:19:07.836" v="499" actId="47"/>
        <pc:sldMkLst>
          <pc:docMk/>
          <pc:sldMk cId="0" sldId="1011"/>
        </pc:sldMkLst>
      </pc:sldChg>
      <pc:sldChg chg="delCm modNotesTx">
        <pc:chgData name="Maria Hess-Wargbaner" userId="e2d3e8a9-af92-45f3-9168-0cf674309a97" providerId="ADAL" clId="{2C41DA86-933E-48A0-BF48-00087FEF2811}" dt="2023-03-19T12:32:18.239" v="506"/>
        <pc:sldMkLst>
          <pc:docMk/>
          <pc:sldMk cId="0" sldId="1140"/>
        </pc:sldMkLst>
      </pc:sldChg>
      <pc:sldChg chg="modNotesTx">
        <pc:chgData name="Maria Hess-Wargbaner" userId="e2d3e8a9-af92-45f3-9168-0cf674309a97" providerId="ADAL" clId="{2C41DA86-933E-48A0-BF48-00087FEF2811}" dt="2023-03-19T12:52:18.163" v="578" actId="13926"/>
        <pc:sldMkLst>
          <pc:docMk/>
          <pc:sldMk cId="0" sldId="1142"/>
        </pc:sldMkLst>
      </pc:sldChg>
      <pc:sldChg chg="delCm modNotesTx">
        <pc:chgData name="Maria Hess-Wargbaner" userId="e2d3e8a9-af92-45f3-9168-0cf674309a97" providerId="ADAL" clId="{2C41DA86-933E-48A0-BF48-00087FEF2811}" dt="2023-03-19T12:16:02.795" v="495"/>
        <pc:sldMkLst>
          <pc:docMk/>
          <pc:sldMk cId="0" sldId="1144"/>
        </pc:sldMkLst>
      </pc:sldChg>
      <pc:sldChg chg="modSp delCm">
        <pc:chgData name="Maria Hess-Wargbaner" userId="e2d3e8a9-af92-45f3-9168-0cf674309a97" providerId="ADAL" clId="{2C41DA86-933E-48A0-BF48-00087FEF2811}" dt="2023-03-19T12:35:10.360" v="509"/>
        <pc:sldMkLst>
          <pc:docMk/>
          <pc:sldMk cId="0" sldId="1146"/>
        </pc:sldMkLst>
        <pc:spChg chg="mod">
          <ac:chgData name="Maria Hess-Wargbaner" userId="e2d3e8a9-af92-45f3-9168-0cf674309a97" providerId="ADAL" clId="{2C41DA86-933E-48A0-BF48-00087FEF2811}" dt="2023-03-19T12:34:44.080" v="508" actId="20577"/>
          <ac:spMkLst>
            <pc:docMk/>
            <pc:sldMk cId="0" sldId="1146"/>
            <ac:spMk id="1288194" creationId="{8328DFAF-B9CE-409E-BCCA-F5B7AC52902D}"/>
          </ac:spMkLst>
        </pc:spChg>
      </pc:sldChg>
      <pc:sldChg chg="addSp delSp modSp mod delCm">
        <pc:chgData name="Maria Hess-Wargbaner" userId="e2d3e8a9-af92-45f3-9168-0cf674309a97" providerId="ADAL" clId="{2C41DA86-933E-48A0-BF48-00087FEF2811}" dt="2023-03-19T12:39:45.084" v="522" actId="692"/>
        <pc:sldMkLst>
          <pc:docMk/>
          <pc:sldMk cId="3554477687" sldId="1324"/>
        </pc:sldMkLst>
        <pc:spChg chg="mod">
          <ac:chgData name="Maria Hess-Wargbaner" userId="e2d3e8a9-af92-45f3-9168-0cf674309a97" providerId="ADAL" clId="{2C41DA86-933E-48A0-BF48-00087FEF2811}" dt="2023-03-19T12:38:44.731" v="518" actId="20577"/>
          <ac:spMkLst>
            <pc:docMk/>
            <pc:sldMk cId="3554477687" sldId="1324"/>
            <ac:spMk id="7" creationId="{3345581C-FA61-458B-9783-485F82B29AA1}"/>
          </ac:spMkLst>
        </pc:spChg>
        <pc:picChg chg="add mod">
          <ac:chgData name="Maria Hess-Wargbaner" userId="e2d3e8a9-af92-45f3-9168-0cf674309a97" providerId="ADAL" clId="{2C41DA86-933E-48A0-BF48-00087FEF2811}" dt="2023-03-19T12:39:45.084" v="522" actId="692"/>
          <ac:picMkLst>
            <pc:docMk/>
            <pc:sldMk cId="3554477687" sldId="1324"/>
            <ac:picMk id="5" creationId="{68290E66-55FE-027F-F0EA-3B8C9C3056F7}"/>
          </ac:picMkLst>
        </pc:picChg>
        <pc:picChg chg="del">
          <ac:chgData name="Maria Hess-Wargbaner" userId="e2d3e8a9-af92-45f3-9168-0cf674309a97" providerId="ADAL" clId="{2C41DA86-933E-48A0-BF48-00087FEF2811}" dt="2023-03-19T12:38:49.417" v="519" actId="478"/>
          <ac:picMkLst>
            <pc:docMk/>
            <pc:sldMk cId="3554477687" sldId="1324"/>
            <ac:picMk id="13" creationId="{E5C25062-C669-4406-9441-DA59C9F3B5A5}"/>
          </ac:picMkLst>
        </pc:picChg>
      </pc:sldChg>
      <pc:sldChg chg="delCm">
        <pc:chgData name="Maria Hess-Wargbaner" userId="e2d3e8a9-af92-45f3-9168-0cf674309a97" providerId="ADAL" clId="{2C41DA86-933E-48A0-BF48-00087FEF2811}" dt="2023-03-18T19:02:54.702" v="239"/>
        <pc:sldMkLst>
          <pc:docMk/>
          <pc:sldMk cId="1731806733" sldId="1961"/>
        </pc:sldMkLst>
      </pc:sldChg>
      <pc:sldChg chg="modSp modAnim delCm">
        <pc:chgData name="Maria Hess-Wargbaner" userId="e2d3e8a9-af92-45f3-9168-0cf674309a97" providerId="ADAL" clId="{2C41DA86-933E-48A0-BF48-00087FEF2811}" dt="2023-03-18T19:02:15.587" v="238"/>
        <pc:sldMkLst>
          <pc:docMk/>
          <pc:sldMk cId="2982785512" sldId="1962"/>
        </pc:sldMkLst>
        <pc:spChg chg="mod">
          <ac:chgData name="Maria Hess-Wargbaner" userId="e2d3e8a9-af92-45f3-9168-0cf674309a97" providerId="ADAL" clId="{2C41DA86-933E-48A0-BF48-00087FEF2811}" dt="2023-03-18T19:01:01.673" v="235" actId="20577"/>
          <ac:spMkLst>
            <pc:docMk/>
            <pc:sldMk cId="2982785512" sldId="1962"/>
            <ac:spMk id="3" creationId="{2E7CFA86-77BC-4178-B19B-AA043FAF7CD1}"/>
          </ac:spMkLst>
        </pc:spChg>
      </pc:sldChg>
      <pc:sldChg chg="delCm">
        <pc:chgData name="Maria Hess-Wargbaner" userId="e2d3e8a9-af92-45f3-9168-0cf674309a97" providerId="ADAL" clId="{2C41DA86-933E-48A0-BF48-00087FEF2811}" dt="2023-03-18T19:03:46.702" v="240"/>
        <pc:sldMkLst>
          <pc:docMk/>
          <pc:sldMk cId="771787309" sldId="1964"/>
        </pc:sldMkLst>
      </pc:sldChg>
      <pc:sldChg chg="modSp mod delCm modNotesTx">
        <pc:chgData name="Maria Hess-Wargbaner" userId="e2d3e8a9-af92-45f3-9168-0cf674309a97" providerId="ADAL" clId="{2C41DA86-933E-48A0-BF48-00087FEF2811}" dt="2023-03-19T12:51:51.169" v="576" actId="20577"/>
        <pc:sldMkLst>
          <pc:docMk/>
          <pc:sldMk cId="3584219428" sldId="1966"/>
        </pc:sldMkLst>
        <pc:spChg chg="mod">
          <ac:chgData name="Maria Hess-Wargbaner" userId="e2d3e8a9-af92-45f3-9168-0cf674309a97" providerId="ADAL" clId="{2C41DA86-933E-48A0-BF48-00087FEF2811}" dt="2023-03-19T12:24:45.702" v="502"/>
          <ac:spMkLst>
            <pc:docMk/>
            <pc:sldMk cId="3584219428" sldId="1966"/>
            <ac:spMk id="1277954" creationId="{00000000-0000-0000-0000-000000000000}"/>
          </ac:spMkLst>
        </pc:spChg>
      </pc:sldChg>
      <pc:sldChg chg="delSp modSp mod delAnim modNotesTx">
        <pc:chgData name="Maria Hess-Wargbaner" userId="e2d3e8a9-af92-45f3-9168-0cf674309a97" providerId="ADAL" clId="{2C41DA86-933E-48A0-BF48-00087FEF2811}" dt="2023-03-19T12:44:50.473" v="570" actId="20577"/>
        <pc:sldMkLst>
          <pc:docMk/>
          <pc:sldMk cId="2269154671" sldId="2283"/>
        </pc:sldMkLst>
        <pc:spChg chg="mod">
          <ac:chgData name="Maria Hess-Wargbaner" userId="e2d3e8a9-af92-45f3-9168-0cf674309a97" providerId="ADAL" clId="{2C41DA86-933E-48A0-BF48-00087FEF2811}" dt="2023-03-19T12:19:02.279" v="498" actId="207"/>
          <ac:spMkLst>
            <pc:docMk/>
            <pc:sldMk cId="2269154671" sldId="2283"/>
            <ac:spMk id="2" creationId="{D144B698-E09B-4154-849F-21DE3705E820}"/>
          </ac:spMkLst>
        </pc:spChg>
        <pc:spChg chg="del">
          <ac:chgData name="Maria Hess-Wargbaner" userId="e2d3e8a9-af92-45f3-9168-0cf674309a97" providerId="ADAL" clId="{2C41DA86-933E-48A0-BF48-00087FEF2811}" dt="2023-03-19T12:19:26.018" v="500" actId="478"/>
          <ac:spMkLst>
            <pc:docMk/>
            <pc:sldMk cId="2269154671" sldId="2283"/>
            <ac:spMk id="3" creationId="{91294272-764E-4A14-90DE-AD09467367B6}"/>
          </ac:spMkLst>
        </pc:spChg>
      </pc:sldChg>
    </pc:docChg>
  </pc:docChgLst>
  <pc:docChgLst>
    <pc:chgData name="Susanna Petrén" userId="S::suspe23@vgregion.se::14d38a93-3519-472a-a304-2b714ad01e76" providerId="AD" clId="Web-{490B5E3C-786E-166E-2C32-E7D6F6287AFD}"/>
    <pc:docChg chg="modSld">
      <pc:chgData name="Susanna Petrén" userId="S::suspe23@vgregion.se::14d38a93-3519-472a-a304-2b714ad01e76" providerId="AD" clId="Web-{490B5E3C-786E-166E-2C32-E7D6F6287AFD}" dt="2023-02-28T12:04:46.281" v="2"/>
      <pc:docMkLst>
        <pc:docMk/>
      </pc:docMkLst>
      <pc:sldChg chg="modNotes">
        <pc:chgData name="Susanna Petrén" userId="S::suspe23@vgregion.se::14d38a93-3519-472a-a304-2b714ad01e76" providerId="AD" clId="Web-{490B5E3C-786E-166E-2C32-E7D6F6287AFD}" dt="2023-02-28T12:04:46.281" v="2"/>
        <pc:sldMkLst>
          <pc:docMk/>
          <pc:sldMk cId="3042911945" sldId="267"/>
        </pc:sldMkLst>
      </pc:sldChg>
    </pc:docChg>
  </pc:docChgLst>
  <pc:docChgLst>
    <pc:chgData name="Susanna Petrén" userId="14d38a93-3519-472a-a304-2b714ad01e76" providerId="ADAL" clId="{032DB651-C37D-4142-991F-FF71AD8990BF}"/>
    <pc:docChg chg="modSld">
      <pc:chgData name="Susanna Petrén" userId="14d38a93-3519-472a-a304-2b714ad01e76" providerId="ADAL" clId="{032DB651-C37D-4142-991F-FF71AD8990BF}" dt="2023-03-01T09:18:16.786" v="15"/>
      <pc:docMkLst>
        <pc:docMk/>
      </pc:docMkLst>
      <pc:sldChg chg="modNotesTx">
        <pc:chgData name="Susanna Petrén" userId="14d38a93-3519-472a-a304-2b714ad01e76" providerId="ADAL" clId="{032DB651-C37D-4142-991F-FF71AD8990BF}" dt="2023-02-28T12:09:24.012" v="1" actId="20577"/>
        <pc:sldMkLst>
          <pc:docMk/>
          <pc:sldMk cId="3042911945" sldId="267"/>
        </pc:sldMkLst>
      </pc:sldChg>
      <pc:sldChg chg="modSp addCm modCm">
        <pc:chgData name="Susanna Petrén" userId="14d38a93-3519-472a-a304-2b714ad01e76" providerId="ADAL" clId="{032DB651-C37D-4142-991F-FF71AD8990BF}" dt="2023-02-28T12:12:30.581" v="6"/>
        <pc:sldMkLst>
          <pc:docMk/>
          <pc:sldMk cId="3183113733" sldId="1010"/>
        </pc:sldMkLst>
        <pc:spChg chg="mod">
          <ac:chgData name="Susanna Petrén" userId="14d38a93-3519-472a-a304-2b714ad01e76" providerId="ADAL" clId="{032DB651-C37D-4142-991F-FF71AD8990BF}" dt="2023-02-28T12:09:48.264" v="3" actId="20577"/>
          <ac:spMkLst>
            <pc:docMk/>
            <pc:sldMk cId="3183113733" sldId="1010"/>
            <ac:spMk id="3" creationId="{DAD92BBB-A85B-49DF-8C55-5784DF6CAFFC}"/>
          </ac:spMkLst>
        </pc:spChg>
      </pc:sldChg>
      <pc:sldChg chg="addCm">
        <pc:chgData name="Susanna Petrén" userId="14d38a93-3519-472a-a304-2b714ad01e76" providerId="ADAL" clId="{032DB651-C37D-4142-991F-FF71AD8990BF}" dt="2023-02-28T12:28:07.960" v="13"/>
        <pc:sldMkLst>
          <pc:docMk/>
          <pc:sldMk cId="0" sldId="1140"/>
        </pc:sldMkLst>
      </pc:sldChg>
      <pc:sldChg chg="addCm">
        <pc:chgData name="Susanna Petrén" userId="14d38a93-3519-472a-a304-2b714ad01e76" providerId="ADAL" clId="{032DB651-C37D-4142-991F-FF71AD8990BF}" dt="2023-02-28T12:23:16.218" v="12"/>
        <pc:sldMkLst>
          <pc:docMk/>
          <pc:sldMk cId="0" sldId="1144"/>
        </pc:sldMkLst>
      </pc:sldChg>
      <pc:sldChg chg="modCm">
        <pc:chgData name="Susanna Petrén" userId="14d38a93-3519-472a-a304-2b714ad01e76" providerId="ADAL" clId="{032DB651-C37D-4142-991F-FF71AD8990BF}" dt="2023-02-28T12:31:22.755" v="14"/>
        <pc:sldMkLst>
          <pc:docMk/>
          <pc:sldMk cId="0" sldId="1146"/>
        </pc:sldMkLst>
      </pc:sldChg>
      <pc:sldChg chg="addCm">
        <pc:chgData name="Susanna Petrén" userId="14d38a93-3519-472a-a304-2b714ad01e76" providerId="ADAL" clId="{032DB651-C37D-4142-991F-FF71AD8990BF}" dt="2023-03-01T09:18:16.786" v="15"/>
        <pc:sldMkLst>
          <pc:docMk/>
          <pc:sldMk cId="3554477687" sldId="1324"/>
        </pc:sldMkLst>
      </pc:sldChg>
      <pc:sldChg chg="addCm">
        <pc:chgData name="Susanna Petrén" userId="14d38a93-3519-472a-a304-2b714ad01e76" providerId="ADAL" clId="{032DB651-C37D-4142-991F-FF71AD8990BF}" dt="2023-02-28T12:15:15.758" v="9"/>
        <pc:sldMkLst>
          <pc:docMk/>
          <pc:sldMk cId="1731806733" sldId="1961"/>
        </pc:sldMkLst>
      </pc:sldChg>
      <pc:sldChg chg="addCm">
        <pc:chgData name="Susanna Petrén" userId="14d38a93-3519-472a-a304-2b714ad01e76" providerId="ADAL" clId="{032DB651-C37D-4142-991F-FF71AD8990BF}" dt="2023-02-28T12:14:20.181" v="8"/>
        <pc:sldMkLst>
          <pc:docMk/>
          <pc:sldMk cId="2982785512" sldId="1962"/>
        </pc:sldMkLst>
      </pc:sldChg>
      <pc:sldChg chg="addCm">
        <pc:chgData name="Susanna Petrén" userId="14d38a93-3519-472a-a304-2b714ad01e76" providerId="ADAL" clId="{032DB651-C37D-4142-991F-FF71AD8990BF}" dt="2023-02-28T12:18:12.286" v="10"/>
        <pc:sldMkLst>
          <pc:docMk/>
          <pc:sldMk cId="771787309" sldId="1964"/>
        </pc:sldMkLst>
      </pc:sldChg>
      <pc:sldChg chg="addCm">
        <pc:chgData name="Susanna Petrén" userId="14d38a93-3519-472a-a304-2b714ad01e76" providerId="ADAL" clId="{032DB651-C37D-4142-991F-FF71AD8990BF}" dt="2023-02-28T12:21:46.831" v="11"/>
        <pc:sldMkLst>
          <pc:docMk/>
          <pc:sldMk cId="3584219428" sldId="1966"/>
        </pc:sldMkLst>
      </pc:sldChg>
    </pc:docChg>
  </pc:docChgLst>
  <pc:docChgLst>
    <pc:chgData name="Susanna Petrén" userId="S::suspe23@vgregion.se::14d38a93-3519-472a-a304-2b714ad01e76" providerId="AD" clId="Web-{4FDDA95A-C71D-4260-CE7F-FF14A639E8BA}"/>
    <pc:docChg chg="mod">
      <pc:chgData name="Susanna Petrén" userId="S::suspe23@vgregion.se::14d38a93-3519-472a-a304-2b714ad01e76" providerId="AD" clId="Web-{4FDDA95A-C71D-4260-CE7F-FF14A639E8BA}" dt="2023-02-23T10:23:20.604" v="4"/>
      <pc:docMkLst>
        <pc:docMk/>
      </pc:docMkLst>
      <pc:sldChg chg="addCm">
        <pc:chgData name="Susanna Petrén" userId="S::suspe23@vgregion.se::14d38a93-3519-472a-a304-2b714ad01e76" providerId="AD" clId="Web-{4FDDA95A-C71D-4260-CE7F-FF14A639E8BA}" dt="2023-02-23T10:23:20.604" v="4"/>
        <pc:sldMkLst>
          <pc:docMk/>
          <pc:sldMk cId="3042911945" sldId="267"/>
        </pc:sldMkLst>
      </pc:sldChg>
      <pc:sldChg chg="addCm">
        <pc:chgData name="Susanna Petrén" userId="S::suspe23@vgregion.se::14d38a93-3519-472a-a304-2b714ad01e76" providerId="AD" clId="Web-{4FDDA95A-C71D-4260-CE7F-FF14A639E8BA}" dt="2023-02-23T10:22:59.322" v="3"/>
        <pc:sldMkLst>
          <pc:docMk/>
          <pc:sldMk cId="3183113733" sldId="1010"/>
        </pc:sldMkLst>
      </pc:sldChg>
      <pc:sldChg chg="addCm">
        <pc:chgData name="Susanna Petrén" userId="S::suspe23@vgregion.se::14d38a93-3519-472a-a304-2b714ad01e76" providerId="AD" clId="Web-{4FDDA95A-C71D-4260-CE7F-FF14A639E8BA}" dt="2023-02-23T10:21:15.460" v="1"/>
        <pc:sldMkLst>
          <pc:docMk/>
          <pc:sldMk cId="0" sldId="1146"/>
        </pc:sldMkLst>
      </pc:sldChg>
      <pc:sldChg chg="addCm">
        <pc:chgData name="Susanna Petrén" userId="S::suspe23@vgregion.se::14d38a93-3519-472a-a304-2b714ad01e76" providerId="AD" clId="Web-{4FDDA95A-C71D-4260-CE7F-FF14A639E8BA}" dt="2023-02-23T10:22:25.103" v="2"/>
        <pc:sldMkLst>
          <pc:docMk/>
          <pc:sldMk cId="2982785512" sldId="1962"/>
        </pc:sldMkLst>
      </pc:sldChg>
    </pc:docChg>
  </pc:docChgLst>
  <pc:docChgLst>
    <pc:chgData name="Susanna Petrén" userId="S::suspe23@vgregion.se::14d38a93-3519-472a-a304-2b714ad01e76" providerId="AD" clId="Web-{09B1BCED-307F-1C3A-33DE-DBC3C462CC26}"/>
    <pc:docChg chg="">
      <pc:chgData name="Susanna Petrén" userId="S::suspe23@vgregion.se::14d38a93-3519-472a-a304-2b714ad01e76" providerId="AD" clId="Web-{09B1BCED-307F-1C3A-33DE-DBC3C462CC26}" dt="2023-02-28T12:32:58.912" v="1"/>
      <pc:docMkLst>
        <pc:docMk/>
      </pc:docMkLst>
      <pc:sldChg chg="modCm">
        <pc:chgData name="Susanna Petrén" userId="S::suspe23@vgregion.se::14d38a93-3519-472a-a304-2b714ad01e76" providerId="AD" clId="Web-{09B1BCED-307F-1C3A-33DE-DBC3C462CC26}" dt="2023-02-28T12:32:43.959" v="0"/>
        <pc:sldMkLst>
          <pc:docMk/>
          <pc:sldMk cId="3183113733" sldId="1010"/>
        </pc:sldMkLst>
      </pc:sldChg>
      <pc:sldChg chg="modCm">
        <pc:chgData name="Susanna Petrén" userId="S::suspe23@vgregion.se::14d38a93-3519-472a-a304-2b714ad01e76" providerId="AD" clId="Web-{09B1BCED-307F-1C3A-33DE-DBC3C462CC26}" dt="2023-02-28T12:32:58.912" v="1"/>
        <pc:sldMkLst>
          <pc:docMk/>
          <pc:sldMk cId="2982785512" sldId="1962"/>
        </pc:sldMkLst>
      </pc:sldChg>
    </pc:docChg>
  </pc:docChgLst>
  <pc:docChgLst>
    <pc:chgData name="Maria Hess-Wargbaner" userId="e2d3e8a9-af92-45f3-9168-0cf674309a97" providerId="ADAL" clId="{8ADF4464-C95D-4C6D-A373-1C68228D1AB3}"/>
    <pc:docChg chg="custSel addSld delSld modSld">
      <pc:chgData name="Maria Hess-Wargbaner" userId="e2d3e8a9-af92-45f3-9168-0cf674309a97" providerId="ADAL" clId="{8ADF4464-C95D-4C6D-A373-1C68228D1AB3}" dt="2025-01-09T14:25:53.599" v="3651" actId="20577"/>
      <pc:docMkLst>
        <pc:docMk/>
      </pc:docMkLst>
      <pc:sldChg chg="addSp modSp mod modAnim modNotesTx">
        <pc:chgData name="Maria Hess-Wargbaner" userId="e2d3e8a9-af92-45f3-9168-0cf674309a97" providerId="ADAL" clId="{8ADF4464-C95D-4C6D-A373-1C68228D1AB3}" dt="2025-01-09T14:15:31.096" v="3633" actId="404"/>
        <pc:sldMkLst>
          <pc:docMk/>
          <pc:sldMk cId="2995065971" sldId="257"/>
        </pc:sldMkLst>
        <pc:spChg chg="mod">
          <ac:chgData name="Maria Hess-Wargbaner" userId="e2d3e8a9-af92-45f3-9168-0cf674309a97" providerId="ADAL" clId="{8ADF4464-C95D-4C6D-A373-1C68228D1AB3}" dt="2025-01-04T15:54:28.219" v="54" actId="403"/>
          <ac:spMkLst>
            <pc:docMk/>
            <pc:sldMk cId="2995065971" sldId="257"/>
            <ac:spMk id="2" creationId="{BB5E896D-28A3-6182-3D0A-D65C7182F365}"/>
          </ac:spMkLst>
        </pc:spChg>
        <pc:spChg chg="mod">
          <ac:chgData name="Maria Hess-Wargbaner" userId="e2d3e8a9-af92-45f3-9168-0cf674309a97" providerId="ADAL" clId="{8ADF4464-C95D-4C6D-A373-1C68228D1AB3}" dt="2025-01-04T16:38:00.469" v="536"/>
          <ac:spMkLst>
            <pc:docMk/>
            <pc:sldMk cId="2995065971" sldId="257"/>
            <ac:spMk id="3" creationId="{8791C2C7-81B4-80D2-4344-08A08955B434}"/>
          </ac:spMkLst>
        </pc:spChg>
        <pc:spChg chg="add mod">
          <ac:chgData name="Maria Hess-Wargbaner" userId="e2d3e8a9-af92-45f3-9168-0cf674309a97" providerId="ADAL" clId="{8ADF4464-C95D-4C6D-A373-1C68228D1AB3}" dt="2025-01-04T16:02:13.382" v="145" actId="1076"/>
          <ac:spMkLst>
            <pc:docMk/>
            <pc:sldMk cId="2995065971" sldId="257"/>
            <ac:spMk id="8" creationId="{F4D8EAD9-B803-7561-8B3D-9A5C8601B1AB}"/>
          </ac:spMkLst>
        </pc:spChg>
        <pc:picChg chg="add mod">
          <ac:chgData name="Maria Hess-Wargbaner" userId="e2d3e8a9-af92-45f3-9168-0cf674309a97" providerId="ADAL" clId="{8ADF4464-C95D-4C6D-A373-1C68228D1AB3}" dt="2025-01-07T18:36:37.334" v="2056" actId="732"/>
          <ac:picMkLst>
            <pc:docMk/>
            <pc:sldMk cId="2995065971" sldId="257"/>
            <ac:picMk id="6" creationId="{5B4CAAB1-37A5-17BE-19DB-805D78FA5733}"/>
          </ac:picMkLst>
        </pc:picChg>
        <pc:picChg chg="add mod">
          <ac:chgData name="Maria Hess-Wargbaner" userId="e2d3e8a9-af92-45f3-9168-0cf674309a97" providerId="ADAL" clId="{8ADF4464-C95D-4C6D-A373-1C68228D1AB3}" dt="2025-01-04T16:02:13.382" v="145" actId="1076"/>
          <ac:picMkLst>
            <pc:docMk/>
            <pc:sldMk cId="2995065971" sldId="257"/>
            <ac:picMk id="7" creationId="{41F55B82-AA42-A0DC-6525-1CBACE24E000}"/>
          </ac:picMkLst>
        </pc:picChg>
      </pc:sldChg>
      <pc:sldChg chg="del">
        <pc:chgData name="Maria Hess-Wargbaner" userId="e2d3e8a9-af92-45f3-9168-0cf674309a97" providerId="ADAL" clId="{8ADF4464-C95D-4C6D-A373-1C68228D1AB3}" dt="2025-01-04T15:47:57.077" v="41" actId="47"/>
        <pc:sldMkLst>
          <pc:docMk/>
          <pc:sldMk cId="3042911945" sldId="267"/>
        </pc:sldMkLst>
      </pc:sldChg>
      <pc:sldChg chg="modSp del mod">
        <pc:chgData name="Maria Hess-Wargbaner" userId="e2d3e8a9-af92-45f3-9168-0cf674309a97" providerId="ADAL" clId="{8ADF4464-C95D-4C6D-A373-1C68228D1AB3}" dt="2025-01-04T16:06:46.832" v="180" actId="47"/>
        <pc:sldMkLst>
          <pc:docMk/>
          <pc:sldMk cId="3183113733" sldId="1010"/>
        </pc:sldMkLst>
        <pc:spChg chg="ord">
          <ac:chgData name="Maria Hess-Wargbaner" userId="e2d3e8a9-af92-45f3-9168-0cf674309a97" providerId="ADAL" clId="{8ADF4464-C95D-4C6D-A373-1C68228D1AB3}" dt="2025-01-04T16:00:51.574" v="76" actId="167"/>
          <ac:spMkLst>
            <pc:docMk/>
            <pc:sldMk cId="3183113733" sldId="1010"/>
            <ac:spMk id="3" creationId="{DAD92BBB-A85B-49DF-8C55-5784DF6CAFFC}"/>
          </ac:spMkLst>
        </pc:spChg>
      </pc:sldChg>
      <pc:sldChg chg="del">
        <pc:chgData name="Maria Hess-Wargbaner" userId="e2d3e8a9-af92-45f3-9168-0cf674309a97" providerId="ADAL" clId="{8ADF4464-C95D-4C6D-A373-1C68228D1AB3}" dt="2025-01-07T19:39:10.086" v="3181" actId="47"/>
        <pc:sldMkLst>
          <pc:docMk/>
          <pc:sldMk cId="711559655" sldId="1017"/>
        </pc:sldMkLst>
      </pc:sldChg>
      <pc:sldChg chg="del">
        <pc:chgData name="Maria Hess-Wargbaner" userId="e2d3e8a9-af92-45f3-9168-0cf674309a97" providerId="ADAL" clId="{8ADF4464-C95D-4C6D-A373-1C68228D1AB3}" dt="2025-01-07T19:12:48.932" v="2936" actId="47"/>
        <pc:sldMkLst>
          <pc:docMk/>
          <pc:sldMk cId="0" sldId="1139"/>
        </pc:sldMkLst>
      </pc:sldChg>
      <pc:sldChg chg="mod modShow">
        <pc:chgData name="Maria Hess-Wargbaner" userId="e2d3e8a9-af92-45f3-9168-0cf674309a97" providerId="ADAL" clId="{8ADF4464-C95D-4C6D-A373-1C68228D1AB3}" dt="2025-01-07T19:39:50.122" v="3182" actId="729"/>
        <pc:sldMkLst>
          <pc:docMk/>
          <pc:sldMk cId="0" sldId="1140"/>
        </pc:sldMkLst>
      </pc:sldChg>
      <pc:sldChg chg="delSp modSp mod setBg modNotesTx">
        <pc:chgData name="Maria Hess-Wargbaner" userId="e2d3e8a9-af92-45f3-9168-0cf674309a97" providerId="ADAL" clId="{8ADF4464-C95D-4C6D-A373-1C68228D1AB3}" dt="2025-01-07T19:37:10.600" v="3159" actId="6549"/>
        <pc:sldMkLst>
          <pc:docMk/>
          <pc:sldMk cId="0" sldId="1142"/>
        </pc:sldMkLst>
        <pc:spChg chg="mod">
          <ac:chgData name="Maria Hess-Wargbaner" userId="e2d3e8a9-af92-45f3-9168-0cf674309a97" providerId="ADAL" clId="{8ADF4464-C95D-4C6D-A373-1C68228D1AB3}" dt="2025-01-07T19:32:27.793" v="3047" actId="122"/>
          <ac:spMkLst>
            <pc:docMk/>
            <pc:sldMk cId="0" sldId="1142"/>
            <ac:spMk id="139270" creationId="{9D779F91-64A6-4CDC-A00E-7AA2D4B8FDD4}"/>
          </ac:spMkLst>
        </pc:spChg>
        <pc:picChg chg="del mod">
          <ac:chgData name="Maria Hess-Wargbaner" userId="e2d3e8a9-af92-45f3-9168-0cf674309a97" providerId="ADAL" clId="{8ADF4464-C95D-4C6D-A373-1C68228D1AB3}" dt="2025-01-07T19:31:52.622" v="3033" actId="478"/>
          <ac:picMkLst>
            <pc:docMk/>
            <pc:sldMk cId="0" sldId="1142"/>
            <ac:picMk id="139271" creationId="{7E6B0745-AC38-431C-81A4-1871C6AE57E6}"/>
          </ac:picMkLst>
        </pc:picChg>
      </pc:sldChg>
      <pc:sldChg chg="mod modShow">
        <pc:chgData name="Maria Hess-Wargbaner" userId="e2d3e8a9-af92-45f3-9168-0cf674309a97" providerId="ADAL" clId="{8ADF4464-C95D-4C6D-A373-1C68228D1AB3}" dt="2025-01-07T19:40:09.345" v="3185" actId="729"/>
        <pc:sldMkLst>
          <pc:docMk/>
          <pc:sldMk cId="0" sldId="1143"/>
        </pc:sldMkLst>
      </pc:sldChg>
      <pc:sldChg chg="del">
        <pc:chgData name="Maria Hess-Wargbaner" userId="e2d3e8a9-af92-45f3-9168-0cf674309a97" providerId="ADAL" clId="{8ADF4464-C95D-4C6D-A373-1C68228D1AB3}" dt="2025-01-07T18:54:03.978" v="2279" actId="47"/>
        <pc:sldMkLst>
          <pc:docMk/>
          <pc:sldMk cId="0" sldId="1144"/>
        </pc:sldMkLst>
      </pc:sldChg>
      <pc:sldChg chg="mod modShow">
        <pc:chgData name="Maria Hess-Wargbaner" userId="e2d3e8a9-af92-45f3-9168-0cf674309a97" providerId="ADAL" clId="{8ADF4464-C95D-4C6D-A373-1C68228D1AB3}" dt="2025-01-07T19:39:53.148" v="3183" actId="729"/>
        <pc:sldMkLst>
          <pc:docMk/>
          <pc:sldMk cId="0" sldId="1145"/>
        </pc:sldMkLst>
      </pc:sldChg>
      <pc:sldChg chg="mod modShow">
        <pc:chgData name="Maria Hess-Wargbaner" userId="e2d3e8a9-af92-45f3-9168-0cf674309a97" providerId="ADAL" clId="{8ADF4464-C95D-4C6D-A373-1C68228D1AB3}" dt="2025-01-07T19:40:05.871" v="3184" actId="729"/>
        <pc:sldMkLst>
          <pc:docMk/>
          <pc:sldMk cId="0" sldId="1146"/>
        </pc:sldMkLst>
      </pc:sldChg>
      <pc:sldChg chg="delSp modSp mod modClrScheme chgLayout modNotesTx">
        <pc:chgData name="Maria Hess-Wargbaner" userId="e2d3e8a9-af92-45f3-9168-0cf674309a97" providerId="ADAL" clId="{8ADF4464-C95D-4C6D-A373-1C68228D1AB3}" dt="2025-01-07T19:48:29.255" v="3266" actId="1076"/>
        <pc:sldMkLst>
          <pc:docMk/>
          <pc:sldMk cId="3554477687" sldId="1324"/>
        </pc:sldMkLst>
        <pc:spChg chg="mod">
          <ac:chgData name="Maria Hess-Wargbaner" userId="e2d3e8a9-af92-45f3-9168-0cf674309a97" providerId="ADAL" clId="{8ADF4464-C95D-4C6D-A373-1C68228D1AB3}" dt="2025-01-07T19:48:29.255" v="3266" actId="1076"/>
          <ac:spMkLst>
            <pc:docMk/>
            <pc:sldMk cId="3554477687" sldId="1324"/>
            <ac:spMk id="3" creationId="{AB4EFE17-0149-4E4C-A995-0035B54B988F}"/>
          </ac:spMkLst>
        </pc:spChg>
        <pc:spChg chg="del">
          <ac:chgData name="Maria Hess-Wargbaner" userId="e2d3e8a9-af92-45f3-9168-0cf674309a97" providerId="ADAL" clId="{8ADF4464-C95D-4C6D-A373-1C68228D1AB3}" dt="2025-01-07T19:43:39.234" v="3189" actId="478"/>
          <ac:spMkLst>
            <pc:docMk/>
            <pc:sldMk cId="3554477687" sldId="1324"/>
            <ac:spMk id="4" creationId="{6BAE8278-04B1-41B1-B9D3-4F74FF1E0CC8}"/>
          </ac:spMkLst>
        </pc:spChg>
        <pc:spChg chg="mod">
          <ac:chgData name="Maria Hess-Wargbaner" userId="e2d3e8a9-af92-45f3-9168-0cf674309a97" providerId="ADAL" clId="{8ADF4464-C95D-4C6D-A373-1C68228D1AB3}" dt="2025-01-07T19:44:39.420" v="3245" actId="20577"/>
          <ac:spMkLst>
            <pc:docMk/>
            <pc:sldMk cId="3554477687" sldId="1324"/>
            <ac:spMk id="7" creationId="{3345581C-FA61-458B-9783-485F82B29AA1}"/>
          </ac:spMkLst>
        </pc:spChg>
        <pc:spChg chg="mod">
          <ac:chgData name="Maria Hess-Wargbaner" userId="e2d3e8a9-af92-45f3-9168-0cf674309a97" providerId="ADAL" clId="{8ADF4464-C95D-4C6D-A373-1C68228D1AB3}" dt="2025-01-07T19:48:17.851" v="3264" actId="1076"/>
          <ac:spMkLst>
            <pc:docMk/>
            <pc:sldMk cId="3554477687" sldId="1324"/>
            <ac:spMk id="12" creationId="{7035B748-9538-44E8-A7B0-3A55BB21A1CB}"/>
          </ac:spMkLst>
        </pc:spChg>
        <pc:picChg chg="mod">
          <ac:chgData name="Maria Hess-Wargbaner" userId="e2d3e8a9-af92-45f3-9168-0cf674309a97" providerId="ADAL" clId="{8ADF4464-C95D-4C6D-A373-1C68228D1AB3}" dt="2025-01-07T19:48:12.597" v="3263" actId="1076"/>
          <ac:picMkLst>
            <pc:docMk/>
            <pc:sldMk cId="3554477687" sldId="1324"/>
            <ac:picMk id="5" creationId="{68290E66-55FE-027F-F0EA-3B8C9C3056F7}"/>
          </ac:picMkLst>
        </pc:picChg>
        <pc:picChg chg="mod">
          <ac:chgData name="Maria Hess-Wargbaner" userId="e2d3e8a9-af92-45f3-9168-0cf674309a97" providerId="ADAL" clId="{8ADF4464-C95D-4C6D-A373-1C68228D1AB3}" dt="2025-01-07T19:44:07.361" v="3193" actId="14100"/>
          <ac:picMkLst>
            <pc:docMk/>
            <pc:sldMk cId="3554477687" sldId="1324"/>
            <ac:picMk id="6" creationId="{D75BBC5A-3155-4C47-BF56-7B5058ADF004}"/>
          </ac:picMkLst>
        </pc:picChg>
        <pc:picChg chg="del">
          <ac:chgData name="Maria Hess-Wargbaner" userId="e2d3e8a9-af92-45f3-9168-0cf674309a97" providerId="ADAL" clId="{8ADF4464-C95D-4C6D-A373-1C68228D1AB3}" dt="2025-01-07T19:43:32.162" v="3188" actId="478"/>
          <ac:picMkLst>
            <pc:docMk/>
            <pc:sldMk cId="3554477687" sldId="1324"/>
            <ac:picMk id="10" creationId="{9E63F4CA-3025-4984-8484-080AFB419EA3}"/>
          </ac:picMkLst>
        </pc:picChg>
        <pc:picChg chg="mod">
          <ac:chgData name="Maria Hess-Wargbaner" userId="e2d3e8a9-af92-45f3-9168-0cf674309a97" providerId="ADAL" clId="{8ADF4464-C95D-4C6D-A373-1C68228D1AB3}" dt="2025-01-07T19:48:23.009" v="3265" actId="1076"/>
          <ac:picMkLst>
            <pc:docMk/>
            <pc:sldMk cId="3554477687" sldId="1324"/>
            <ac:picMk id="11" creationId="{5B7467A2-CC67-45DC-8EB5-AA6A0F80D487}"/>
          </ac:picMkLst>
        </pc:picChg>
      </pc:sldChg>
      <pc:sldChg chg="del">
        <pc:chgData name="Maria Hess-Wargbaner" userId="e2d3e8a9-af92-45f3-9168-0cf674309a97" providerId="ADAL" clId="{8ADF4464-C95D-4C6D-A373-1C68228D1AB3}" dt="2025-01-04T17:14:12.592" v="1528" actId="47"/>
        <pc:sldMkLst>
          <pc:docMk/>
          <pc:sldMk cId="1731806733" sldId="1961"/>
        </pc:sldMkLst>
      </pc:sldChg>
      <pc:sldChg chg="del">
        <pc:chgData name="Maria Hess-Wargbaner" userId="e2d3e8a9-af92-45f3-9168-0cf674309a97" providerId="ADAL" clId="{8ADF4464-C95D-4C6D-A373-1C68228D1AB3}" dt="2025-01-04T17:09:13.688" v="1249" actId="47"/>
        <pc:sldMkLst>
          <pc:docMk/>
          <pc:sldMk cId="2982785512" sldId="1962"/>
        </pc:sldMkLst>
      </pc:sldChg>
      <pc:sldChg chg="del">
        <pc:chgData name="Maria Hess-Wargbaner" userId="e2d3e8a9-af92-45f3-9168-0cf674309a97" providerId="ADAL" clId="{8ADF4464-C95D-4C6D-A373-1C68228D1AB3}" dt="2025-01-04T17:18:13.394" v="1624" actId="47"/>
        <pc:sldMkLst>
          <pc:docMk/>
          <pc:sldMk cId="771787309" sldId="1964"/>
        </pc:sldMkLst>
      </pc:sldChg>
      <pc:sldChg chg="del">
        <pc:chgData name="Maria Hess-Wargbaner" userId="e2d3e8a9-af92-45f3-9168-0cf674309a97" providerId="ADAL" clId="{8ADF4464-C95D-4C6D-A373-1C68228D1AB3}" dt="2025-01-04T17:26:14.172" v="1903" actId="47"/>
        <pc:sldMkLst>
          <pc:docMk/>
          <pc:sldMk cId="3584219428" sldId="1966"/>
        </pc:sldMkLst>
      </pc:sldChg>
      <pc:sldChg chg="del">
        <pc:chgData name="Maria Hess-Wargbaner" userId="e2d3e8a9-af92-45f3-9168-0cf674309a97" providerId="ADAL" clId="{8ADF4464-C95D-4C6D-A373-1C68228D1AB3}" dt="2025-01-07T18:54:55.043" v="2287" actId="47"/>
        <pc:sldMkLst>
          <pc:docMk/>
          <pc:sldMk cId="4265436171" sldId="1967"/>
        </pc:sldMkLst>
      </pc:sldChg>
      <pc:sldChg chg="del">
        <pc:chgData name="Maria Hess-Wargbaner" userId="e2d3e8a9-af92-45f3-9168-0cf674309a97" providerId="ADAL" clId="{8ADF4464-C95D-4C6D-A373-1C68228D1AB3}" dt="2025-01-07T19:25:48.004" v="2937" actId="47"/>
        <pc:sldMkLst>
          <pc:docMk/>
          <pc:sldMk cId="2929988357" sldId="1969"/>
        </pc:sldMkLst>
      </pc:sldChg>
      <pc:sldChg chg="del">
        <pc:chgData name="Maria Hess-Wargbaner" userId="e2d3e8a9-af92-45f3-9168-0cf674309a97" providerId="ADAL" clId="{8ADF4464-C95D-4C6D-A373-1C68228D1AB3}" dt="2025-01-07T19:04:18.585" v="2533" actId="47"/>
        <pc:sldMkLst>
          <pc:docMk/>
          <pc:sldMk cId="2269154671" sldId="2283"/>
        </pc:sldMkLst>
      </pc:sldChg>
      <pc:sldChg chg="modSp mod modNotesTx">
        <pc:chgData name="Maria Hess-Wargbaner" userId="e2d3e8a9-af92-45f3-9168-0cf674309a97" providerId="ADAL" clId="{8ADF4464-C95D-4C6D-A373-1C68228D1AB3}" dt="2025-01-07T19:33:09.233" v="3107" actId="2711"/>
        <pc:sldMkLst>
          <pc:docMk/>
          <pc:sldMk cId="572559083" sldId="6317"/>
        </pc:sldMkLst>
        <pc:spChg chg="mod">
          <ac:chgData name="Maria Hess-Wargbaner" userId="e2d3e8a9-af92-45f3-9168-0cf674309a97" providerId="ADAL" clId="{8ADF4464-C95D-4C6D-A373-1C68228D1AB3}" dt="2025-01-04T15:47:32.719" v="40" actId="6549"/>
          <ac:spMkLst>
            <pc:docMk/>
            <pc:sldMk cId="572559083" sldId="6317"/>
            <ac:spMk id="6" creationId="{D25F6333-9DDC-D2C3-A515-CC786077982D}"/>
          </ac:spMkLst>
        </pc:spChg>
        <pc:spChg chg="mod">
          <ac:chgData name="Maria Hess-Wargbaner" userId="e2d3e8a9-af92-45f3-9168-0cf674309a97" providerId="ADAL" clId="{8ADF4464-C95D-4C6D-A373-1C68228D1AB3}" dt="2025-01-04T15:46:30.772" v="28" actId="6549"/>
          <ac:spMkLst>
            <pc:docMk/>
            <pc:sldMk cId="572559083" sldId="6317"/>
            <ac:spMk id="13" creationId="{330FB508-892D-2BAC-2239-3D28F351C408}"/>
          </ac:spMkLst>
        </pc:spChg>
      </pc:sldChg>
      <pc:sldChg chg="addSp delSp modSp add mod modAnim modNotesTx">
        <pc:chgData name="Maria Hess-Wargbaner" userId="e2d3e8a9-af92-45f3-9168-0cf674309a97" providerId="ADAL" clId="{8ADF4464-C95D-4C6D-A373-1C68228D1AB3}" dt="2025-01-09T13:55:12.163" v="3396" actId="114"/>
        <pc:sldMkLst>
          <pc:docMk/>
          <pc:sldMk cId="2174040265" sldId="6318"/>
        </pc:sldMkLst>
        <pc:spChg chg="mod">
          <ac:chgData name="Maria Hess-Wargbaner" userId="e2d3e8a9-af92-45f3-9168-0cf674309a97" providerId="ADAL" clId="{8ADF4464-C95D-4C6D-A373-1C68228D1AB3}" dt="2025-01-04T16:33:37.827" v="467" actId="6549"/>
          <ac:spMkLst>
            <pc:docMk/>
            <pc:sldMk cId="2174040265" sldId="6318"/>
            <ac:spMk id="2" creationId="{BB5E896D-28A3-6182-3D0A-D65C7182F365}"/>
          </ac:spMkLst>
        </pc:spChg>
        <pc:spChg chg="mod">
          <ac:chgData name="Maria Hess-Wargbaner" userId="e2d3e8a9-af92-45f3-9168-0cf674309a97" providerId="ADAL" clId="{8ADF4464-C95D-4C6D-A373-1C68228D1AB3}" dt="2025-01-04T17:08:39.216" v="1247" actId="14100"/>
          <ac:spMkLst>
            <pc:docMk/>
            <pc:sldMk cId="2174040265" sldId="6318"/>
            <ac:spMk id="3" creationId="{8791C2C7-81B4-80D2-4344-08A08955B434}"/>
          </ac:spMkLst>
        </pc:spChg>
        <pc:picChg chg="del">
          <ac:chgData name="Maria Hess-Wargbaner" userId="e2d3e8a9-af92-45f3-9168-0cf674309a97" providerId="ADAL" clId="{8ADF4464-C95D-4C6D-A373-1C68228D1AB3}" dt="2025-01-04T16:16:11.724" v="409" actId="478"/>
          <ac:picMkLst>
            <pc:docMk/>
            <pc:sldMk cId="2174040265" sldId="6318"/>
            <ac:picMk id="6" creationId="{5B4CAAB1-37A5-17BE-19DB-805D78FA5733}"/>
          </ac:picMkLst>
        </pc:picChg>
        <pc:picChg chg="add mod modCrop">
          <ac:chgData name="Maria Hess-Wargbaner" userId="e2d3e8a9-af92-45f3-9168-0cf674309a97" providerId="ADAL" clId="{8ADF4464-C95D-4C6D-A373-1C68228D1AB3}" dt="2025-01-07T18:37:15.449" v="2083" actId="732"/>
          <ac:picMkLst>
            <pc:docMk/>
            <pc:sldMk cId="2174040265" sldId="6318"/>
            <ac:picMk id="10" creationId="{D2FEC820-53C8-A2F6-CE5C-E2F2D36CEAEC}"/>
          </ac:picMkLst>
        </pc:picChg>
      </pc:sldChg>
      <pc:sldChg chg="delSp modSp add mod modAnim modNotesTx">
        <pc:chgData name="Maria Hess-Wargbaner" userId="e2d3e8a9-af92-45f3-9168-0cf674309a97" providerId="ADAL" clId="{8ADF4464-C95D-4C6D-A373-1C68228D1AB3}" dt="2025-01-09T13:54:57.023" v="3395" actId="114"/>
        <pc:sldMkLst>
          <pc:docMk/>
          <pc:sldMk cId="2403116127" sldId="6319"/>
        </pc:sldMkLst>
        <pc:spChg chg="mod">
          <ac:chgData name="Maria Hess-Wargbaner" userId="e2d3e8a9-af92-45f3-9168-0cf674309a97" providerId="ADAL" clId="{8ADF4464-C95D-4C6D-A373-1C68228D1AB3}" dt="2025-01-04T17:20:02.441" v="1694" actId="20577"/>
          <ac:spMkLst>
            <pc:docMk/>
            <pc:sldMk cId="2403116127" sldId="6319"/>
            <ac:spMk id="2" creationId="{BB5E896D-28A3-6182-3D0A-D65C7182F365}"/>
          </ac:spMkLst>
        </pc:spChg>
        <pc:spChg chg="mod">
          <ac:chgData name="Maria Hess-Wargbaner" userId="e2d3e8a9-af92-45f3-9168-0cf674309a97" providerId="ADAL" clId="{8ADF4464-C95D-4C6D-A373-1C68228D1AB3}" dt="2025-01-04T17:16:48.359" v="1575" actId="20577"/>
          <ac:spMkLst>
            <pc:docMk/>
            <pc:sldMk cId="2403116127" sldId="6319"/>
            <ac:spMk id="3" creationId="{8791C2C7-81B4-80D2-4344-08A08955B434}"/>
          </ac:spMkLst>
        </pc:spChg>
        <pc:spChg chg="del">
          <ac:chgData name="Maria Hess-Wargbaner" userId="e2d3e8a9-af92-45f3-9168-0cf674309a97" providerId="ADAL" clId="{8ADF4464-C95D-4C6D-A373-1C68228D1AB3}" dt="2025-01-04T17:10:10.677" v="1251" actId="478"/>
          <ac:spMkLst>
            <pc:docMk/>
            <pc:sldMk cId="2403116127" sldId="6319"/>
            <ac:spMk id="8" creationId="{F4D8EAD9-B803-7561-8B3D-9A5C8601B1AB}"/>
          </ac:spMkLst>
        </pc:spChg>
        <pc:picChg chg="del">
          <ac:chgData name="Maria Hess-Wargbaner" userId="e2d3e8a9-af92-45f3-9168-0cf674309a97" providerId="ADAL" clId="{8ADF4464-C95D-4C6D-A373-1C68228D1AB3}" dt="2025-01-04T17:10:10.677" v="1251" actId="478"/>
          <ac:picMkLst>
            <pc:docMk/>
            <pc:sldMk cId="2403116127" sldId="6319"/>
            <ac:picMk id="7" creationId="{41F55B82-AA42-A0DC-6525-1CBACE24E000}"/>
          </ac:picMkLst>
        </pc:picChg>
        <pc:picChg chg="mod modCrop">
          <ac:chgData name="Maria Hess-Wargbaner" userId="e2d3e8a9-af92-45f3-9168-0cf674309a97" providerId="ADAL" clId="{8ADF4464-C95D-4C6D-A373-1C68228D1AB3}" dt="2025-01-07T18:37:31.799" v="2104" actId="732"/>
          <ac:picMkLst>
            <pc:docMk/>
            <pc:sldMk cId="2403116127" sldId="6319"/>
            <ac:picMk id="10" creationId="{D2FEC820-53C8-A2F6-CE5C-E2F2D36CEAEC}"/>
          </ac:picMkLst>
        </pc:picChg>
      </pc:sldChg>
      <pc:sldChg chg="modSp modNotesTx">
        <pc:chgData name="Maria Hess-Wargbaner" userId="e2d3e8a9-af92-45f3-9168-0cf674309a97" providerId="ADAL" clId="{8ADF4464-C95D-4C6D-A373-1C68228D1AB3}" dt="2025-01-09T14:22:44.290" v="3641" actId="20577"/>
        <pc:sldMkLst>
          <pc:docMk/>
          <pc:sldMk cId="3094265475" sldId="6371"/>
        </pc:sldMkLst>
        <pc:spChg chg="mod">
          <ac:chgData name="Maria Hess-Wargbaner" userId="e2d3e8a9-af92-45f3-9168-0cf674309a97" providerId="ADAL" clId="{8ADF4464-C95D-4C6D-A373-1C68228D1AB3}" dt="2025-01-09T14:10:30.391" v="3628" actId="20577"/>
          <ac:spMkLst>
            <pc:docMk/>
            <pc:sldMk cId="3094265475" sldId="6371"/>
            <ac:spMk id="8" creationId="{84887850-0DA3-ED5E-1DE9-80B08AB62A69}"/>
          </ac:spMkLst>
        </pc:spChg>
      </pc:sldChg>
      <pc:sldChg chg="modNotesTx">
        <pc:chgData name="Maria Hess-Wargbaner" userId="e2d3e8a9-af92-45f3-9168-0cf674309a97" providerId="ADAL" clId="{8ADF4464-C95D-4C6D-A373-1C68228D1AB3}" dt="2025-01-07T19:34:44.620" v="3115" actId="2711"/>
        <pc:sldMkLst>
          <pc:docMk/>
          <pc:sldMk cId="3494803840" sldId="6386"/>
        </pc:sldMkLst>
      </pc:sldChg>
      <pc:sldChg chg="addSp modSp mod modAnim modNotesTx">
        <pc:chgData name="Maria Hess-Wargbaner" userId="e2d3e8a9-af92-45f3-9168-0cf674309a97" providerId="ADAL" clId="{8ADF4464-C95D-4C6D-A373-1C68228D1AB3}" dt="2025-01-09T13:56:35.119" v="3398" actId="20577"/>
        <pc:sldMkLst>
          <pc:docMk/>
          <pc:sldMk cId="3533571188" sldId="6387"/>
        </pc:sldMkLst>
        <pc:spChg chg="mod">
          <ac:chgData name="Maria Hess-Wargbaner" userId="e2d3e8a9-af92-45f3-9168-0cf674309a97" providerId="ADAL" clId="{8ADF4464-C95D-4C6D-A373-1C68228D1AB3}" dt="2025-01-04T17:23:52.576" v="1882" actId="2711"/>
          <ac:spMkLst>
            <pc:docMk/>
            <pc:sldMk cId="3533571188" sldId="6387"/>
            <ac:spMk id="3" creationId="{8791C2C7-81B4-80D2-4344-08A08955B434}"/>
          </ac:spMkLst>
        </pc:spChg>
        <pc:spChg chg="add mod">
          <ac:chgData name="Maria Hess-Wargbaner" userId="e2d3e8a9-af92-45f3-9168-0cf674309a97" providerId="ADAL" clId="{8ADF4464-C95D-4C6D-A373-1C68228D1AB3}" dt="2025-01-04T17:25:41.583" v="1888" actId="1076"/>
          <ac:spMkLst>
            <pc:docMk/>
            <pc:sldMk cId="3533571188" sldId="6387"/>
            <ac:spMk id="6" creationId="{98E65B5F-356E-0B4E-3DF0-0A695274F44B}"/>
          </ac:spMkLst>
        </pc:spChg>
        <pc:picChg chg="mod modCrop">
          <ac:chgData name="Maria Hess-Wargbaner" userId="e2d3e8a9-af92-45f3-9168-0cf674309a97" providerId="ADAL" clId="{8ADF4464-C95D-4C6D-A373-1C68228D1AB3}" dt="2025-01-07T18:40:05.275" v="2125" actId="732"/>
          <ac:picMkLst>
            <pc:docMk/>
            <pc:sldMk cId="3533571188" sldId="6387"/>
            <ac:picMk id="10" creationId="{D2FEC820-53C8-A2F6-CE5C-E2F2D36CEAEC}"/>
          </ac:picMkLst>
        </pc:picChg>
      </pc:sldChg>
      <pc:sldChg chg="modAnim modNotesTx">
        <pc:chgData name="Maria Hess-Wargbaner" userId="e2d3e8a9-af92-45f3-9168-0cf674309a97" providerId="ADAL" clId="{8ADF4464-C95D-4C6D-A373-1C68228D1AB3}" dt="2025-01-07T19:35:59.612" v="3119" actId="2711"/>
        <pc:sldMkLst>
          <pc:docMk/>
          <pc:sldMk cId="978402193" sldId="6452"/>
        </pc:sldMkLst>
      </pc:sldChg>
      <pc:sldChg chg="add del">
        <pc:chgData name="Maria Hess-Wargbaner" userId="e2d3e8a9-af92-45f3-9168-0cf674309a97" providerId="ADAL" clId="{8ADF4464-C95D-4C6D-A373-1C68228D1AB3}" dt="2025-01-07T18:52:58.700" v="2263"/>
        <pc:sldMkLst>
          <pc:docMk/>
          <pc:sldMk cId="2684866445" sldId="6453"/>
        </pc:sldMkLst>
      </pc:sldChg>
      <pc:sldChg chg="del">
        <pc:chgData name="Maria Hess-Wargbaner" userId="e2d3e8a9-af92-45f3-9168-0cf674309a97" providerId="ADAL" clId="{8ADF4464-C95D-4C6D-A373-1C68228D1AB3}" dt="2025-01-04T16:06:32.472" v="179" actId="47"/>
        <pc:sldMkLst>
          <pc:docMk/>
          <pc:sldMk cId="441814351" sldId="6514"/>
        </pc:sldMkLst>
      </pc:sldChg>
      <pc:sldChg chg="modAnim modNotesTx">
        <pc:chgData name="Maria Hess-Wargbaner" userId="e2d3e8a9-af92-45f3-9168-0cf674309a97" providerId="ADAL" clId="{8ADF4464-C95D-4C6D-A373-1C68228D1AB3}" dt="2025-01-09T14:25:53.599" v="3651" actId="20577"/>
        <pc:sldMkLst>
          <pc:docMk/>
          <pc:sldMk cId="4200559464" sldId="6515"/>
        </pc:sldMkLst>
      </pc:sldChg>
      <pc:sldChg chg="delSp modSp mod modAnim modNotesTx">
        <pc:chgData name="Maria Hess-Wargbaner" userId="e2d3e8a9-af92-45f3-9168-0cf674309a97" providerId="ADAL" clId="{8ADF4464-C95D-4C6D-A373-1C68228D1AB3}" dt="2025-01-09T14:12:25.390" v="3631" actId="6549"/>
        <pc:sldMkLst>
          <pc:docMk/>
          <pc:sldMk cId="2999609573" sldId="6516"/>
        </pc:sldMkLst>
        <pc:spChg chg="mod">
          <ac:chgData name="Maria Hess-Wargbaner" userId="e2d3e8a9-af92-45f3-9168-0cf674309a97" providerId="ADAL" clId="{8ADF4464-C95D-4C6D-A373-1C68228D1AB3}" dt="2025-01-07T19:06:18.692" v="2558" actId="6549"/>
          <ac:spMkLst>
            <pc:docMk/>
            <pc:sldMk cId="2999609573" sldId="6516"/>
            <ac:spMk id="2" creationId="{BB5E896D-28A3-6182-3D0A-D65C7182F365}"/>
          </ac:spMkLst>
        </pc:spChg>
        <pc:spChg chg="mod">
          <ac:chgData name="Maria Hess-Wargbaner" userId="e2d3e8a9-af92-45f3-9168-0cf674309a97" providerId="ADAL" clId="{8ADF4464-C95D-4C6D-A373-1C68228D1AB3}" dt="2025-01-07T19:28:37.308" v="2944" actId="20577"/>
          <ac:spMkLst>
            <pc:docMk/>
            <pc:sldMk cId="2999609573" sldId="6516"/>
            <ac:spMk id="3" creationId="{8791C2C7-81B4-80D2-4344-08A08955B434}"/>
          </ac:spMkLst>
        </pc:spChg>
        <pc:spChg chg="del">
          <ac:chgData name="Maria Hess-Wargbaner" userId="e2d3e8a9-af92-45f3-9168-0cf674309a97" providerId="ADAL" clId="{8ADF4464-C95D-4C6D-A373-1C68228D1AB3}" dt="2025-01-07T19:05:05.168" v="2534" actId="478"/>
          <ac:spMkLst>
            <pc:docMk/>
            <pc:sldMk cId="2999609573" sldId="6516"/>
            <ac:spMk id="8" creationId="{F4D8EAD9-B803-7561-8B3D-9A5C8601B1AB}"/>
          </ac:spMkLst>
        </pc:spChg>
        <pc:picChg chg="mod">
          <ac:chgData name="Maria Hess-Wargbaner" userId="e2d3e8a9-af92-45f3-9168-0cf674309a97" providerId="ADAL" clId="{8ADF4464-C95D-4C6D-A373-1C68228D1AB3}" dt="2025-01-07T19:11:28.211" v="2932" actId="1076"/>
          <ac:picMkLst>
            <pc:docMk/>
            <pc:sldMk cId="2999609573" sldId="6516"/>
            <ac:picMk id="6" creationId="{5B4CAAB1-37A5-17BE-19DB-805D78FA5733}"/>
          </ac:picMkLst>
        </pc:picChg>
        <pc:picChg chg="del">
          <ac:chgData name="Maria Hess-Wargbaner" userId="e2d3e8a9-af92-45f3-9168-0cf674309a97" providerId="ADAL" clId="{8ADF4464-C95D-4C6D-A373-1C68228D1AB3}" dt="2025-01-07T19:05:05.168" v="2534" actId="478"/>
          <ac:picMkLst>
            <pc:docMk/>
            <pc:sldMk cId="2999609573" sldId="6516"/>
            <ac:picMk id="7" creationId="{41F55B82-AA42-A0DC-6525-1CBACE24E000}"/>
          </ac:picMkLst>
        </pc:picChg>
      </pc:sldChg>
      <pc:sldChg chg="delSp del">
        <pc:chgData name="Maria Hess-Wargbaner" userId="e2d3e8a9-af92-45f3-9168-0cf674309a97" providerId="ADAL" clId="{8ADF4464-C95D-4C6D-A373-1C68228D1AB3}" dt="2025-01-07T19:49:51.885" v="3267" actId="47"/>
        <pc:sldMkLst>
          <pc:docMk/>
          <pc:sldMk cId="998884867" sldId="6517"/>
        </pc:sldMkLst>
        <pc:picChg chg="del">
          <ac:chgData name="Maria Hess-Wargbaner" userId="e2d3e8a9-af92-45f3-9168-0cf674309a97" providerId="ADAL" clId="{8ADF4464-C95D-4C6D-A373-1C68228D1AB3}" dt="2025-01-07T19:42:49.615" v="3186" actId="478"/>
          <ac:picMkLst>
            <pc:docMk/>
            <pc:sldMk cId="998884867" sldId="6517"/>
            <ac:picMk id="6" creationId="{5B4CAAB1-37A5-17BE-19DB-805D78FA5733}"/>
          </ac:picMkLst>
        </pc:picChg>
      </pc:sldChg>
    </pc:docChg>
  </pc:docChgLst>
  <pc:docChgLst>
    <pc:chgData name="Maria Hess-Wargbaner" userId="e2d3e8a9-af92-45f3-9168-0cf674309a97" providerId="ADAL" clId="{8893CCF0-DF5F-4077-BEBC-40711EE79F7E}"/>
    <pc:docChg chg="delSld modSld delMainMaster">
      <pc:chgData name="Maria Hess-Wargbaner" userId="e2d3e8a9-af92-45f3-9168-0cf674309a97" providerId="ADAL" clId="{8893CCF0-DF5F-4077-BEBC-40711EE79F7E}" dt="2025-03-10T13:25:04.266" v="193" actId="47"/>
      <pc:docMkLst>
        <pc:docMk/>
      </pc:docMkLst>
      <pc:sldChg chg="del">
        <pc:chgData name="Maria Hess-Wargbaner" userId="e2d3e8a9-af92-45f3-9168-0cf674309a97" providerId="ADAL" clId="{8893CCF0-DF5F-4077-BEBC-40711EE79F7E}" dt="2025-03-10T13:24:52.223" v="190" actId="47"/>
        <pc:sldMkLst>
          <pc:docMk/>
          <pc:sldMk cId="0" sldId="1140"/>
        </pc:sldMkLst>
      </pc:sldChg>
      <pc:sldChg chg="del">
        <pc:chgData name="Maria Hess-Wargbaner" userId="e2d3e8a9-af92-45f3-9168-0cf674309a97" providerId="ADAL" clId="{8893CCF0-DF5F-4077-BEBC-40711EE79F7E}" dt="2025-03-10T13:25:04.266" v="193" actId="47"/>
        <pc:sldMkLst>
          <pc:docMk/>
          <pc:sldMk cId="0" sldId="1143"/>
        </pc:sldMkLst>
      </pc:sldChg>
      <pc:sldChg chg="del">
        <pc:chgData name="Maria Hess-Wargbaner" userId="e2d3e8a9-af92-45f3-9168-0cf674309a97" providerId="ADAL" clId="{8893CCF0-DF5F-4077-BEBC-40711EE79F7E}" dt="2025-03-10T13:24:53.872" v="191" actId="47"/>
        <pc:sldMkLst>
          <pc:docMk/>
          <pc:sldMk cId="0" sldId="1145"/>
        </pc:sldMkLst>
      </pc:sldChg>
      <pc:sldChg chg="del">
        <pc:chgData name="Maria Hess-Wargbaner" userId="e2d3e8a9-af92-45f3-9168-0cf674309a97" providerId="ADAL" clId="{8893CCF0-DF5F-4077-BEBC-40711EE79F7E}" dt="2025-03-10T13:24:55.821" v="192" actId="47"/>
        <pc:sldMkLst>
          <pc:docMk/>
          <pc:sldMk cId="0" sldId="1146"/>
        </pc:sldMkLst>
      </pc:sldChg>
      <pc:sldChg chg="modSp mod modNotesTx">
        <pc:chgData name="Maria Hess-Wargbaner" userId="e2d3e8a9-af92-45f3-9168-0cf674309a97" providerId="ADAL" clId="{8893CCF0-DF5F-4077-BEBC-40711EE79F7E}" dt="2025-03-10T12:45:59.804" v="3" actId="20577"/>
        <pc:sldMkLst>
          <pc:docMk/>
          <pc:sldMk cId="572559083" sldId="6317"/>
        </pc:sldMkLst>
        <pc:spChg chg="mod">
          <ac:chgData name="Maria Hess-Wargbaner" userId="e2d3e8a9-af92-45f3-9168-0cf674309a97" providerId="ADAL" clId="{8893CCF0-DF5F-4077-BEBC-40711EE79F7E}" dt="2025-03-10T12:45:56.030" v="1" actId="20577"/>
          <ac:spMkLst>
            <pc:docMk/>
            <pc:sldMk cId="572559083" sldId="6317"/>
            <ac:spMk id="6" creationId="{D25F6333-9DDC-D2C3-A515-CC786077982D}"/>
          </ac:spMkLst>
        </pc:spChg>
      </pc:sldChg>
      <pc:sldChg chg="modSp">
        <pc:chgData name="Maria Hess-Wargbaner" userId="e2d3e8a9-af92-45f3-9168-0cf674309a97" providerId="ADAL" clId="{8893CCF0-DF5F-4077-BEBC-40711EE79F7E}" dt="2025-03-10T12:46:48.547" v="58" actId="20577"/>
        <pc:sldMkLst>
          <pc:docMk/>
          <pc:sldMk cId="2174040265" sldId="6318"/>
        </pc:sldMkLst>
        <pc:spChg chg="mod">
          <ac:chgData name="Maria Hess-Wargbaner" userId="e2d3e8a9-af92-45f3-9168-0cf674309a97" providerId="ADAL" clId="{8893CCF0-DF5F-4077-BEBC-40711EE79F7E}" dt="2025-03-10T12:46:48.547" v="58" actId="20577"/>
          <ac:spMkLst>
            <pc:docMk/>
            <pc:sldMk cId="2174040265" sldId="6318"/>
            <ac:spMk id="3" creationId="{8791C2C7-81B4-80D2-4344-08A08955B434}"/>
          </ac:spMkLst>
        </pc:spChg>
      </pc:sldChg>
      <pc:sldChg chg="modSp">
        <pc:chgData name="Maria Hess-Wargbaner" userId="e2d3e8a9-af92-45f3-9168-0cf674309a97" providerId="ADAL" clId="{8893CCF0-DF5F-4077-BEBC-40711EE79F7E}" dt="2025-03-10T13:04:25.407" v="97" actId="6549"/>
        <pc:sldMkLst>
          <pc:docMk/>
          <pc:sldMk cId="2403116127" sldId="6319"/>
        </pc:sldMkLst>
        <pc:spChg chg="mod">
          <ac:chgData name="Maria Hess-Wargbaner" userId="e2d3e8a9-af92-45f3-9168-0cf674309a97" providerId="ADAL" clId="{8893CCF0-DF5F-4077-BEBC-40711EE79F7E}" dt="2025-03-10T13:04:25.407" v="97" actId="6549"/>
          <ac:spMkLst>
            <pc:docMk/>
            <pc:sldMk cId="2403116127" sldId="6319"/>
            <ac:spMk id="3" creationId="{8791C2C7-81B4-80D2-4344-08A08955B434}"/>
          </ac:spMkLst>
        </pc:spChg>
      </pc:sldChg>
      <pc:sldChg chg="modNotesTx">
        <pc:chgData name="Maria Hess-Wargbaner" userId="e2d3e8a9-af92-45f3-9168-0cf674309a97" providerId="ADAL" clId="{8893CCF0-DF5F-4077-BEBC-40711EE79F7E}" dt="2025-03-10T13:17:31.151" v="189" actId="6549"/>
        <pc:sldMkLst>
          <pc:docMk/>
          <pc:sldMk cId="3094265475" sldId="6371"/>
        </pc:sldMkLst>
      </pc:sldChg>
      <pc:sldChg chg="modSp mod">
        <pc:chgData name="Maria Hess-Wargbaner" userId="e2d3e8a9-af92-45f3-9168-0cf674309a97" providerId="ADAL" clId="{8893CCF0-DF5F-4077-BEBC-40711EE79F7E}" dt="2025-03-10T13:04:09.899" v="78" actId="20577"/>
        <pc:sldMkLst>
          <pc:docMk/>
          <pc:sldMk cId="3533571188" sldId="6387"/>
        </pc:sldMkLst>
        <pc:spChg chg="mod">
          <ac:chgData name="Maria Hess-Wargbaner" userId="e2d3e8a9-af92-45f3-9168-0cf674309a97" providerId="ADAL" clId="{8893CCF0-DF5F-4077-BEBC-40711EE79F7E}" dt="2025-03-10T13:04:09.899" v="78" actId="20577"/>
          <ac:spMkLst>
            <pc:docMk/>
            <pc:sldMk cId="3533571188" sldId="6387"/>
            <ac:spMk id="3" creationId="{8791C2C7-81B4-80D2-4344-08A08955B434}"/>
          </ac:spMkLst>
        </pc:spChg>
      </pc:sldChg>
      <pc:sldChg chg="modSp mod">
        <pc:chgData name="Maria Hess-Wargbaner" userId="e2d3e8a9-af92-45f3-9168-0cf674309a97" providerId="ADAL" clId="{8893CCF0-DF5F-4077-BEBC-40711EE79F7E}" dt="2025-03-10T13:14:06.347" v="101" actId="20577"/>
        <pc:sldMkLst>
          <pc:docMk/>
          <pc:sldMk cId="4200559464" sldId="6515"/>
        </pc:sldMkLst>
        <pc:spChg chg="mod">
          <ac:chgData name="Maria Hess-Wargbaner" userId="e2d3e8a9-af92-45f3-9168-0cf674309a97" providerId="ADAL" clId="{8893CCF0-DF5F-4077-BEBC-40711EE79F7E}" dt="2025-03-10T13:14:06.347" v="101" actId="20577"/>
          <ac:spMkLst>
            <pc:docMk/>
            <pc:sldMk cId="4200559464" sldId="6515"/>
            <ac:spMk id="9" creationId="{C0B73579-7D13-21F3-D3A5-AD0CB77F7489}"/>
          </ac:spMkLst>
        </pc:spChg>
      </pc:sldChg>
      <pc:sldMasterChg chg="del delSldLayout">
        <pc:chgData name="Maria Hess-Wargbaner" userId="e2d3e8a9-af92-45f3-9168-0cf674309a97" providerId="ADAL" clId="{8893CCF0-DF5F-4077-BEBC-40711EE79F7E}" dt="2025-03-10T13:25:04.266" v="193" actId="47"/>
        <pc:sldMasterMkLst>
          <pc:docMk/>
          <pc:sldMasterMk cId="2367071769" sldId="2147483648"/>
        </pc:sldMasterMkLst>
        <pc:sldLayoutChg chg="del">
          <pc:chgData name="Maria Hess-Wargbaner" userId="e2d3e8a9-af92-45f3-9168-0cf674309a97" providerId="ADAL" clId="{8893CCF0-DF5F-4077-BEBC-40711EE79F7E}" dt="2025-03-10T13:25:04.266" v="193" actId="47"/>
          <pc:sldLayoutMkLst>
            <pc:docMk/>
            <pc:sldMasterMk cId="2367071769" sldId="2147483648"/>
            <pc:sldLayoutMk cId="2821208561" sldId="2147483649"/>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1411494608" sldId="2147483650"/>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324419662" sldId="2147483654"/>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703932080" sldId="2147483655"/>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4206905976" sldId="2147483662"/>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3121253430" sldId="2147483663"/>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1778318685" sldId="2147483664"/>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691266811" sldId="2147483665"/>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912731776" sldId="2147483666"/>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3905832059" sldId="2147483667"/>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2544853231" sldId="2147483668"/>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3972081439" sldId="2147483669"/>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268142059" sldId="2147483670"/>
          </pc:sldLayoutMkLst>
        </pc:sldLayoutChg>
        <pc:sldLayoutChg chg="del">
          <pc:chgData name="Maria Hess-Wargbaner" userId="e2d3e8a9-af92-45f3-9168-0cf674309a97" providerId="ADAL" clId="{8893CCF0-DF5F-4077-BEBC-40711EE79F7E}" dt="2025-03-10T13:25:04.266" v="193" actId="47"/>
          <pc:sldLayoutMkLst>
            <pc:docMk/>
            <pc:sldMasterMk cId="2367071769" sldId="2147483648"/>
            <pc:sldLayoutMk cId="1432799380" sldId="214748367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2025-03-10</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2025-03-10</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2016-04-19, uppdaterad senast 2025-03-10</a:t>
            </a:r>
            <a:endParaRPr lang="sv-SE" dirty="0">
              <a:latin typeface="Verdana" panose="020B0604030504040204" pitchFamily="34" charset="0"/>
              <a:ea typeface="Verdana" panose="020B0604030504040204" pitchFamily="34" charset="0"/>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Powerpointpresentation som kan användas vid fortbildning av vårdcentralens personal. Anteckningarna under bilderna är ett stöd för den som håller i presentationen, exempelvis Stramas kontaktläkare. Denna presentation handlar om handläggning av akut bronkit på vårdcentralen. Akut bronkit är en av de vanligaste infektionsdiagnoserna i svensk primärvård.</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Kom ihåg att informera patienten om att hostan vid en akut bronkit varar i genomsnitt tre veckor. Det kan vara mycket tålamodsprövande att ha en akut bronkit. Många patienter upplever hostan besvärlig, men den är faktiskt kroppens sätt att skydda lungorna. Eftersom hosta är en del i kroppens försvar är det sannolikt att det är just hostan som varar längst – ”</a:t>
            </a:r>
            <a:r>
              <a:rPr lang="sv-SE" altLang="sv-SE" dirty="0" err="1">
                <a:latin typeface="Verdana" panose="020B0604030504040204" pitchFamily="34" charset="0"/>
                <a:ea typeface="Verdana" panose="020B0604030504040204" pitchFamily="34" charset="0"/>
              </a:rPr>
              <a:t>resthosta</a:t>
            </a:r>
            <a:r>
              <a:rPr lang="sv-SE" altLang="sv-SE" dirty="0">
                <a:latin typeface="Verdana" panose="020B0604030504040204" pitchFamily="34" charset="0"/>
                <a:ea typeface="Verdana" panose="020B0604030504040204" pitchFamily="34" charset="0"/>
              </a:rPr>
              <a:t>”. </a:t>
            </a:r>
            <a:endParaRPr lang="sv-SE" dirty="0">
              <a:latin typeface="Verdana" panose="020B0604030504040204" pitchFamily="34" charset="0"/>
              <a:ea typeface="Verdana" panose="020B0604030504040204" pitchFamily="34" charset="0"/>
            </a:endParaRPr>
          </a:p>
          <a:p>
            <a:endParaRPr lang="sv-SE" altLang="sv-SE" dirty="0">
              <a:latin typeface="Verdana" panose="020B0604030504040204" pitchFamily="34" charset="0"/>
              <a:ea typeface="Verdana" panose="020B0604030504040204" pitchFamily="34" charset="0"/>
            </a:endParaRPr>
          </a:p>
          <a:p>
            <a:r>
              <a:rPr lang="sv-SE" altLang="sv-SE" dirty="0">
                <a:latin typeface="Verdana" panose="020B0604030504040204" pitchFamily="34" charset="0"/>
                <a:ea typeface="Verdana" panose="020B0604030504040204" pitchFamily="34" charset="0"/>
              </a:rPr>
              <a:t>Färgen på upphostningarna saknar betydelse. Undantag: Vid akut exacerbation av kronisk bronkit/KOL </a:t>
            </a:r>
            <a:r>
              <a:rPr lang="sv-SE" altLang="sv-SE" sz="1200" b="0" i="0" kern="1200" dirty="0">
                <a:solidFill>
                  <a:schemeClr val="tx1"/>
                </a:solidFill>
                <a:effectLst/>
                <a:latin typeface="Verdana" panose="020B0604030504040204" pitchFamily="34" charset="0"/>
                <a:ea typeface="Verdana" panose="020B0604030504040204" pitchFamily="34" charset="0"/>
                <a:cs typeface="+mn-cs"/>
              </a:rPr>
              <a:t>föreligger i</a:t>
            </a:r>
            <a:r>
              <a:rPr lang="sv-SE" sz="1200" b="0" i="0" kern="1200" dirty="0">
                <a:solidFill>
                  <a:schemeClr val="tx1"/>
                </a:solidFill>
                <a:effectLst/>
                <a:latin typeface="Verdana" panose="020B0604030504040204" pitchFamily="34" charset="0"/>
                <a:ea typeface="Verdana" panose="020B0604030504040204" pitchFamily="34" charset="0"/>
                <a:cs typeface="+mn-cs"/>
              </a:rPr>
              <a:t>ndikation för antibiotika vid </a:t>
            </a:r>
            <a:r>
              <a:rPr lang="sv-SE" sz="1200" b="1" i="0" kern="1200" dirty="0">
                <a:solidFill>
                  <a:schemeClr val="tx1"/>
                </a:solidFill>
                <a:effectLst/>
                <a:latin typeface="Verdana" panose="020B0604030504040204" pitchFamily="34" charset="0"/>
                <a:ea typeface="Verdana" panose="020B0604030504040204" pitchFamily="34" charset="0"/>
                <a:cs typeface="+mn-cs"/>
              </a:rPr>
              <a:t>purulenta </a:t>
            </a:r>
            <a:r>
              <a:rPr lang="sv-SE" sz="1200" b="0" i="0" kern="1200" dirty="0">
                <a:solidFill>
                  <a:schemeClr val="tx1"/>
                </a:solidFill>
                <a:effectLst/>
                <a:latin typeface="Verdana" panose="020B0604030504040204" pitchFamily="34" charset="0"/>
                <a:ea typeface="Verdana" panose="020B0604030504040204" pitchFamily="34" charset="0"/>
                <a:cs typeface="+mn-cs"/>
              </a:rPr>
              <a:t>upphostningar samtidigt med ökad mängd upphostningar och/eller dyspné.</a:t>
            </a:r>
            <a:endParaRPr lang="sv-SE" altLang="sv-SE" dirty="0">
              <a:latin typeface="Verdana" panose="020B0604030504040204" pitchFamily="34" charset="0"/>
              <a:ea typeface="Verdana" panose="020B0604030504040204" pitchFamily="34" charset="0"/>
            </a:endParaRPr>
          </a:p>
          <a:p>
            <a:endParaRPr lang="sv-SE" altLang="sv-SE" dirty="0">
              <a:latin typeface="Verdana" panose="020B0604030504040204" pitchFamily="34" charset="0"/>
              <a:ea typeface="Verdana" panose="020B0604030504040204" pitchFamily="34" charset="0"/>
            </a:endParaRPr>
          </a:p>
          <a:p>
            <a:r>
              <a:rPr lang="sv-SE" altLang="sv-SE" dirty="0">
                <a:latin typeface="Verdana" panose="020B0604030504040204" pitchFamily="34" charset="0"/>
                <a:ea typeface="Verdana" panose="020B0604030504040204" pitchFamily="34" charset="0"/>
              </a:rPr>
              <a:t>De flesta som smittas av Mycoplasma pneumoniae eller Chlamydophila pneumoniae (tidigare </a:t>
            </a:r>
            <a:r>
              <a:rPr lang="sv-SE" altLang="sv-SE" dirty="0" err="1">
                <a:latin typeface="Verdana" panose="020B0604030504040204" pitchFamily="34" charset="0"/>
                <a:ea typeface="Verdana" panose="020B0604030504040204" pitchFamily="34" charset="0"/>
              </a:rPr>
              <a:t>Chlamydia</a:t>
            </a:r>
            <a:r>
              <a:rPr lang="sv-SE" altLang="sv-SE" dirty="0">
                <a:latin typeface="Verdana" panose="020B0604030504040204" pitchFamily="34" charset="0"/>
                <a:ea typeface="Verdana" panose="020B0604030504040204" pitchFamily="34" charset="0"/>
              </a:rPr>
              <a:t> pneumoniae, TWAR) får förkylningssymtom och/eller en akut bronkit (det är bara en liten andel som får pneumoni). Luftvägsinfektioner orsakade av Mycoplasma pneumoniae eller Chlamydophila pneumoniae </a:t>
            </a:r>
            <a:r>
              <a:rPr lang="sv-SE" altLang="sv-SE" b="1" dirty="0">
                <a:latin typeface="Verdana" panose="020B0604030504040204" pitchFamily="34" charset="0"/>
                <a:ea typeface="Verdana" panose="020B0604030504040204" pitchFamily="34" charset="0"/>
              </a:rPr>
              <a:t>utan pneumoni </a:t>
            </a:r>
            <a:r>
              <a:rPr lang="sv-SE" altLang="sv-SE" dirty="0">
                <a:latin typeface="Verdana" panose="020B0604030504040204" pitchFamily="34" charset="0"/>
                <a:ea typeface="Verdana" panose="020B0604030504040204" pitchFamily="34" charset="0"/>
              </a:rPr>
              <a:t>läker spontant och ska inte behandlas med antibiotika. Därför finns det inte någon anledning att ta prov för mykoplasma eller Chlamydophila pneumoniae vid akut bronkit.</a:t>
            </a: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18795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Platshållare för bildobjekt 1">
            <a:extLst>
              <a:ext uri="{FF2B5EF4-FFF2-40B4-BE49-F238E27FC236}">
                <a16:creationId xmlns:a16="http://schemas.microsoft.com/office/drawing/2014/main" id="{EBD8751B-2C4F-4B87-94D2-F5B054D1AD40}"/>
              </a:ext>
            </a:extLst>
          </p:cNvPr>
          <p:cNvSpPr>
            <a:spLocks noGrp="1" noRot="1" noChangeAspect="1" noTextEdit="1"/>
          </p:cNvSpPr>
          <p:nvPr>
            <p:ph type="sldImg"/>
          </p:nvPr>
        </p:nvSpPr>
        <p:spPr bwMode="auto">
          <a:xfrm>
            <a:off x="23813"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Platshållare för anteckningar 2">
            <a:extLst>
              <a:ext uri="{FF2B5EF4-FFF2-40B4-BE49-F238E27FC236}">
                <a16:creationId xmlns:a16="http://schemas.microsoft.com/office/drawing/2014/main" id="{EA6DB019-2106-4B1E-B5A9-8F7C6472D7F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v-SE" altLang="sv-SE" b="1" dirty="0"/>
          </a:p>
          <a:p>
            <a:endParaRPr lang="sv-SE" dirty="0">
              <a:latin typeface="Verdana" panose="020B0604030504040204" pitchFamily="34" charset="0"/>
              <a:ea typeface="Verdana" panose="020B0604030504040204" pitchFamily="34" charset="0"/>
            </a:endParaRPr>
          </a:p>
          <a:p>
            <a:r>
              <a:rPr lang="sv-SE" altLang="sv-SE" dirty="0">
                <a:latin typeface="Verdana" panose="020B0604030504040204" pitchFamily="34" charset="0"/>
                <a:ea typeface="Verdana" panose="020B0604030504040204" pitchFamily="34" charset="0"/>
              </a:rPr>
              <a:t>Dela gärna ut Folkhälsomyndighetens patientinformation om luftrörskatarr. Den finns översatt till arabiska, engelska, finska, somaliska, sorani och spanska. Länk finns i bilden.</a:t>
            </a:r>
            <a:endParaRPr lang="sv-SE" dirty="0">
              <a:solidFill>
                <a:srgbClr val="FF0000"/>
              </a:solidFill>
              <a:latin typeface="Verdana" panose="020B0604030504040204" pitchFamily="34" charset="0"/>
              <a:ea typeface="Verdana" panose="020B0604030504040204" pitchFamily="34" charset="0"/>
            </a:endParaRPr>
          </a:p>
          <a:p>
            <a:pPr>
              <a:lnSpc>
                <a:spcPct val="107000"/>
              </a:lnSpc>
              <a:spcAft>
                <a:spcPts val="800"/>
              </a:spcAft>
            </a:pPr>
            <a:endParaRPr lang="sv-SE" altLang="sv-SE" dirty="0">
              <a:ea typeface="Calibri" panose="020F0502020204030204" pitchFamily="34" charset="0"/>
              <a:cs typeface="Times New Roman" panose="02020603050405020304" pitchFamily="18" charset="0"/>
            </a:endParaRPr>
          </a:p>
          <a:p>
            <a:pPr>
              <a:lnSpc>
                <a:spcPct val="107000"/>
              </a:lnSpc>
              <a:spcAft>
                <a:spcPts val="800"/>
              </a:spcAft>
            </a:pPr>
            <a:endParaRPr lang="sv-SE" altLang="sv-SE" dirty="0"/>
          </a:p>
          <a:p>
            <a:pPr>
              <a:lnSpc>
                <a:spcPct val="107000"/>
              </a:lnSpc>
              <a:spcAft>
                <a:spcPts val="800"/>
              </a:spcAft>
            </a:pPr>
            <a:endParaRPr lang="sv-SE" altLang="sv-SE" dirty="0"/>
          </a:p>
        </p:txBody>
      </p:sp>
      <p:sp>
        <p:nvSpPr>
          <p:cNvPr id="4" name="Platshållare för bildnummer 3">
            <a:extLst>
              <a:ext uri="{FF2B5EF4-FFF2-40B4-BE49-F238E27FC236}">
                <a16:creationId xmlns:a16="http://schemas.microsoft.com/office/drawing/2014/main" id="{E8392176-A135-4DAD-A44C-2C65DA6C8EA4}"/>
              </a:ext>
            </a:extLst>
          </p:cNvPr>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799FD9B-2228-45DA-B3A3-507B6950698C}" type="slidenum">
              <a:rPr kumimoji="0" lang="sv-SE" sz="1200" b="0" i="0" u="none" strike="noStrike" kern="1200" cap="none" spc="0" normalizeH="0" baseline="0" noProof="0" smtClean="0">
                <a:ln>
                  <a:noFill/>
                </a:ln>
                <a:solidFill>
                  <a:prstClr val="black"/>
                </a:solidFill>
                <a:effectLst/>
                <a:uLnTx/>
                <a:uFillTx/>
                <a:latin typeface="Arial" charset="0"/>
                <a:ea typeface="ヒラギノ角ゴ Pro W3"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Arial" charset="0"/>
              <a:ea typeface="ヒラギノ角ゴ Pro W3" charset="-128"/>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Värdefull patientinformation.</a:t>
            </a:r>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2720843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r>
              <a:rPr lang="sv-SE" dirty="0"/>
              <a:t>Länkar.</a:t>
            </a:r>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300388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ltLang="sv-SE" sz="1600" dirty="0"/>
          </a:p>
          <a:p>
            <a:r>
              <a:rPr lang="sv-SE" altLang="sv-SE" sz="1200" dirty="0">
                <a:latin typeface="Verdana" panose="020B0604030504040204" pitchFamily="34" charset="0"/>
                <a:ea typeface="Verdana" panose="020B0604030504040204" pitchFamily="34" charset="0"/>
              </a:rPr>
              <a:t>Jenny 41 år ringer till vårdcentralen för att hon har feber och hosta. De tre första punkterna i anamnesen kommer först. Låt sedan deltagarna föreslå komplettering av anamnesen. </a:t>
            </a:r>
            <a:br>
              <a:rPr lang="sv-SE" altLang="sv-SE" sz="1600" dirty="0">
                <a:latin typeface="Verdana" panose="020B0604030504040204" pitchFamily="34" charset="0"/>
                <a:ea typeface="Verdana" panose="020B0604030504040204" pitchFamily="34" charset="0"/>
                <a:cs typeface="+mn-lt"/>
              </a:rPr>
            </a:br>
            <a:r>
              <a:rPr lang="sv-SE" altLang="sv-SE" sz="1200" i="1" dirty="0">
                <a:latin typeface="Verdana" panose="020B0604030504040204" pitchFamily="34" charset="0"/>
                <a:ea typeface="Verdana" panose="020B0604030504040204" pitchFamily="34" charset="0"/>
              </a:rPr>
              <a:t>Vilka anamnestiska uppgifter är de viktigaste</a:t>
            </a:r>
            <a:r>
              <a:rPr lang="sv-SE" altLang="sv-SE" sz="1200" i="0" dirty="0">
                <a:latin typeface="Verdana" panose="020B0604030504040204" pitchFamily="34" charset="0"/>
                <a:ea typeface="Verdana" panose="020B0604030504040204" pitchFamily="34" charset="0"/>
              </a:rPr>
              <a:t>? </a:t>
            </a:r>
            <a:r>
              <a:rPr lang="sv-SE" altLang="sv-SE" sz="1200" dirty="0">
                <a:latin typeface="Verdana" panose="020B0604030504040204" pitchFamily="34" charset="0"/>
                <a:ea typeface="Verdana" panose="020B0604030504040204" pitchFamily="34" charset="0"/>
              </a:rPr>
              <a:t>Allmäntillstånd och förekomst av andningsbesvär liksom övriga sjukdomar och eventuell rökning behöver man förstås veta för att kunna göra en preliminär bedömning. A = andning och allmäntillstånd</a:t>
            </a:r>
          </a:p>
          <a:p>
            <a:r>
              <a:rPr lang="sv-SE" altLang="sv-SE" sz="1200" dirty="0">
                <a:latin typeface="Verdana" panose="020B0604030504040204" pitchFamily="34" charset="0"/>
                <a:ea typeface="Verdana" panose="020B0604030504040204" pitchFamily="34" charset="0"/>
              </a:rPr>
              <a:t>KLICKA</a:t>
            </a:r>
          </a:p>
          <a:p>
            <a:r>
              <a:rPr lang="sv-SE" altLang="sv-SE" sz="1200" dirty="0">
                <a:latin typeface="Verdana" panose="020B0604030504040204" pitchFamily="34" charset="0"/>
                <a:ea typeface="Verdana" panose="020B0604030504040204" pitchFamily="34" charset="0"/>
              </a:rPr>
              <a:t>Har hon någon feber idag? Det visar sig att hon är feberfri idag.</a:t>
            </a:r>
            <a:br>
              <a:rPr lang="sv-SE" altLang="sv-SE" sz="1200" dirty="0">
                <a:latin typeface="Verdana" panose="020B0604030504040204" pitchFamily="34" charset="0"/>
                <a:ea typeface="Verdana" panose="020B0604030504040204" pitchFamily="34" charset="0"/>
                <a:cs typeface="+mn-lt"/>
              </a:rPr>
            </a:br>
            <a:r>
              <a:rPr lang="sv-SE" altLang="sv-SE" sz="1200" i="1" dirty="0">
                <a:latin typeface="Verdana" panose="020B0604030504040204" pitchFamily="34" charset="0"/>
                <a:ea typeface="Verdana" panose="020B0604030504040204" pitchFamily="34" charset="0"/>
              </a:rPr>
              <a:t>Har färgen på upphostningarna någon betydelse? </a:t>
            </a:r>
            <a:r>
              <a:rPr lang="sv-SE" altLang="sv-SE" sz="1200" dirty="0">
                <a:latin typeface="Verdana" panose="020B0604030504040204" pitchFamily="34" charset="0"/>
                <a:ea typeface="Verdana" panose="020B0604030504040204" pitchFamily="34" charset="0"/>
              </a:rPr>
              <a:t>Nej, hon är frisk för övrigt. Vid KOL däremot har missfärgade upphostningar betydelse.</a:t>
            </a:r>
            <a:endParaRPr lang="sv-SE" dirty="0">
              <a:latin typeface="Verdana" panose="020B0604030504040204" pitchFamily="34" charset="0"/>
              <a:ea typeface="Verdana" panose="020B0604030504040204" pitchFamily="34" charset="0"/>
            </a:endParaRPr>
          </a:p>
          <a:p>
            <a:r>
              <a:rPr lang="sv-SE" altLang="sv-SE" sz="1200" i="1" dirty="0">
                <a:latin typeface="Verdana" panose="020B0604030504040204" pitchFamily="34" charset="0"/>
                <a:ea typeface="Verdana" panose="020B0604030504040204" pitchFamily="34" charset="0"/>
              </a:rPr>
              <a:t>Får den här patienten en läkartid? </a:t>
            </a:r>
            <a:r>
              <a:rPr lang="sv-SE" altLang="sv-SE" sz="1200" dirty="0">
                <a:latin typeface="Verdana" panose="020B0604030504040204" pitchFamily="34" charset="0"/>
                <a:ea typeface="Verdana" panose="020B0604030504040204" pitchFamily="34" charset="0"/>
              </a:rPr>
              <a:t>Här kan man diskutera. Vad har vi för policy på vår vårdcentral? </a:t>
            </a:r>
          </a:p>
          <a:p>
            <a:r>
              <a:rPr lang="sv-SE" altLang="sv-SE" sz="1200" dirty="0">
                <a:latin typeface="Verdana" panose="020B0604030504040204" pitchFamily="34" charset="0"/>
                <a:ea typeface="Verdana" panose="020B0604030504040204" pitchFamily="34" charset="0"/>
              </a:rPr>
              <a:t>Pat är trots allt opåverkad, har inte några andningsbesvär och förloppet går åt rätt håll. Hon är feberfri idag. Vad tänker hon själv om besvären? Tanke – oro – önskan. </a:t>
            </a:r>
            <a:r>
              <a:rPr lang="sv-SE" altLang="sv-SE" sz="1200" i="1" dirty="0">
                <a:latin typeface="Verdana" panose="020B0604030504040204" pitchFamily="34" charset="0"/>
                <a:ea typeface="Verdana" panose="020B0604030504040204" pitchFamily="34" charset="0"/>
              </a:rPr>
              <a:t>Hur kan man lindra symtomen? Vad har hon för diagnos? </a:t>
            </a:r>
            <a:r>
              <a:rPr lang="sv-SE" altLang="sv-SE" sz="1200" dirty="0">
                <a:latin typeface="Verdana" panose="020B0604030504040204" pitchFamily="34" charset="0"/>
                <a:ea typeface="Verdana" panose="020B0604030504040204" pitchFamily="34" charset="0"/>
              </a:rPr>
              <a:t>Låt deltagarna resonera. Akut bronkit – hostan dominerar och hon får upp gult slem från nedre luftvägarna.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2241611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ltLang="sv-SE" sz="1600" dirty="0"/>
          </a:p>
          <a:p>
            <a:r>
              <a:rPr lang="sv-SE" dirty="0">
                <a:latin typeface="Verdana" panose="020B0604030504040204" pitchFamily="34" charset="0"/>
                <a:ea typeface="Verdana" panose="020B0604030504040204" pitchFamily="34" charset="0"/>
              </a:rPr>
              <a:t>Nästa patient är Jaromir 73 år.</a:t>
            </a:r>
          </a:p>
          <a:p>
            <a:r>
              <a:rPr lang="sv-SE" dirty="0">
                <a:latin typeface="Verdana" panose="020B0604030504040204" pitchFamily="34" charset="0"/>
                <a:ea typeface="Verdana" panose="020B0604030504040204" pitchFamily="34" charset="0"/>
              </a:rPr>
              <a:t>Hur är det med A och A, d.v.s. andning och allmäntillstånd? KLICKA</a:t>
            </a:r>
          </a:p>
          <a:p>
            <a:r>
              <a:rPr lang="sv-SE" i="1" dirty="0">
                <a:latin typeface="Verdana" panose="020B0604030504040204" pitchFamily="34" charset="0"/>
                <a:ea typeface="Verdana" panose="020B0604030504040204" pitchFamily="34" charset="0"/>
              </a:rPr>
              <a:t>Är det fler anamnestiska uppgifter som behövs? </a:t>
            </a:r>
            <a:r>
              <a:rPr lang="sv-SE" dirty="0">
                <a:latin typeface="Verdana" panose="020B0604030504040204" pitchFamily="34" charset="0"/>
                <a:ea typeface="Verdana" panose="020B0604030504040204" pitchFamily="34" charset="0"/>
              </a:rPr>
              <a:t>Anosmi? Hastig försämring? Fall i omgivningen? Är han vaccinerad mot influensa och covid-19? </a:t>
            </a:r>
          </a:p>
          <a:p>
            <a:r>
              <a:rPr lang="sv-SE" dirty="0">
                <a:latin typeface="Verdana" panose="020B0604030504040204" pitchFamily="34" charset="0"/>
                <a:ea typeface="Verdana" panose="020B0604030504040204" pitchFamily="34" charset="0"/>
              </a:rPr>
              <a:t>Jaromir har normal lukt och smak. Ingen hastig försämring och ingen i omgivningen är sjuk. Idag temp 38,1°. Han är vaccinerad mot influensa och covid -19 för tre månader sen. Det är värdefullt att veta. Klinisk försämring av en patient med misstänkt covid-19 en bit in i sjukdomsförloppet (vanligtvis 7-10 dagar) är ofta ett tecken på utveckling av svår </a:t>
            </a:r>
            <a:r>
              <a:rPr lang="sv-SE" u="none" dirty="0">
                <a:latin typeface="Verdana" panose="020B0604030504040204" pitchFamily="34" charset="0"/>
                <a:ea typeface="Verdana" panose="020B0604030504040204" pitchFamily="34" charset="0"/>
              </a:rPr>
              <a:t>covid-19 och </a:t>
            </a:r>
            <a:r>
              <a:rPr lang="sv-SE" b="1" u="none" dirty="0">
                <a:latin typeface="Verdana" panose="020B0604030504040204" pitchFamily="34" charset="0"/>
                <a:ea typeface="Verdana" panose="020B0604030504040204" pitchFamily="34" charset="0"/>
              </a:rPr>
              <a:t>inte</a:t>
            </a:r>
            <a:r>
              <a:rPr lang="sv-SE" u="none" dirty="0">
                <a:latin typeface="Verdana" panose="020B0604030504040204" pitchFamily="34" charset="0"/>
                <a:ea typeface="Verdana" panose="020B0604030504040204" pitchFamily="34" charset="0"/>
              </a:rPr>
              <a:t> </a:t>
            </a:r>
            <a:r>
              <a:rPr lang="sv-SE" dirty="0">
                <a:latin typeface="Verdana" panose="020B0604030504040204" pitchFamily="34" charset="0"/>
                <a:ea typeface="Verdana" panose="020B0604030504040204" pitchFamily="34" charset="0"/>
              </a:rPr>
              <a:t>på en bakteriell sekundärinfektion.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Jaromir får en tid för läkarbedömning.</a:t>
            </a:r>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279698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Verdana" panose="020B0604030504040204" pitchFamily="34" charset="0"/>
                <a:ea typeface="Verdana" panose="020B0604030504040204" pitchFamily="34" charset="0"/>
              </a:rPr>
              <a:t>Jaromir är trött och hostig men inte direkt allmänpåverkad. Han har inte tagit något febernedsättande läkemedel idag. Andningsfrekvensen är normal. Vitalparametrarna angivna ovan är således normala.</a:t>
            </a:r>
          </a:p>
          <a:p>
            <a:r>
              <a:rPr lang="sv-SE" sz="1200" i="1" dirty="0">
                <a:latin typeface="Verdana" panose="020B0604030504040204" pitchFamily="34" charset="0"/>
                <a:ea typeface="Verdana" panose="020B0604030504040204" pitchFamily="34" charset="0"/>
              </a:rPr>
              <a:t>Vad gör vi nu? </a:t>
            </a:r>
            <a:r>
              <a:rPr lang="sv-SE" sz="1200" i="0" dirty="0">
                <a:latin typeface="Verdana" panose="020B0604030504040204" pitchFamily="34" charset="0"/>
                <a:ea typeface="Verdana" panose="020B0604030504040204" pitchFamily="34" charset="0"/>
              </a:rPr>
              <a:t>Låt deltagarna resonera.</a:t>
            </a:r>
          </a:p>
          <a:p>
            <a:endParaRPr lang="sv-SE" altLang="sv-SE" sz="1600" dirty="0"/>
          </a:p>
          <a:p>
            <a:endParaRPr lang="sv-SE"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3768743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r>
              <a:rPr lang="sv-SE" dirty="0">
                <a:latin typeface="Verdana" panose="020B0604030504040204" pitchFamily="34" charset="0"/>
                <a:ea typeface="Verdana" panose="020B0604030504040204" pitchFamily="34" charset="0"/>
              </a:rPr>
              <a:t>Saturation är en viktig parameter. I Regnbågshäftet finns ett avsnitt om tecken på allvarlig infektion hos vuxna respektive barn. Ta gärna hjälp av dessa sidor vid bedömningen. Jaromir hade 96% i saturation. </a:t>
            </a: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Glöm inte bort pox-promenad när det gäller patienter med misstänkt covid-19: Låt patienten röra sig, exempelvis gå 40 steg och mät saturationen. Inte sällan är patienter med pneumonit och begynnande respiratorisk svikt relativt opåverkade i vila när de söker vård men får uttalad hypoxi redan vid lättare ansträngning. </a:t>
            </a: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8293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effectLst/>
                <a:latin typeface="Verdana" panose="020B0604030504040204" pitchFamily="34" charset="0"/>
                <a:ea typeface="Verdana" panose="020B0604030504040204" pitchFamily="34" charset="0"/>
              </a:rPr>
              <a:t>Det är värdefullt att ha tillgång till snabbtest/antigentest för covid-19 ur differentialdiagnostisk synpunkt. Det fanns på den VC där Jaromir sökte.</a:t>
            </a:r>
            <a:endParaRPr lang="sv-SE" sz="1200" dirty="0">
              <a:latin typeface="Verdana" panose="020B0604030504040204" pitchFamily="34" charset="0"/>
              <a:ea typeface="Verdana" panose="020B0604030504040204" pitchFamily="34" charset="0"/>
              <a:cs typeface="Calibri"/>
            </a:endParaRPr>
          </a:p>
          <a:p>
            <a:endParaRPr lang="sv-SE" sz="1200" dirty="0">
              <a:latin typeface="Verdana" panose="020B0604030504040204" pitchFamily="34" charset="0"/>
              <a:ea typeface="Verdana" panose="020B0604030504040204" pitchFamily="34" charset="0"/>
            </a:endParaRPr>
          </a:p>
          <a:p>
            <a:r>
              <a:rPr lang="sv-SE" sz="1200" i="1" dirty="0">
                <a:latin typeface="Verdana" panose="020B0604030504040204" pitchFamily="34" charset="0"/>
                <a:ea typeface="Verdana" panose="020B0604030504040204" pitchFamily="34" charset="0"/>
              </a:rPr>
              <a:t>Sannolik diagnos? </a:t>
            </a:r>
            <a:r>
              <a:rPr lang="sv-SE" sz="1200" dirty="0">
                <a:latin typeface="Verdana" panose="020B0604030504040204" pitchFamily="34" charset="0"/>
                <a:ea typeface="Verdana" panose="020B0604030504040204" pitchFamily="34" charset="0"/>
              </a:rPr>
              <a:t>Patienten är inte direkt allmänpåverkad och har normala vitalparametrar. Det föreligger i nuläget inte tecken på någon allvarlig infektion. Diagnosen akut bronkit förefaller mest sannolik. CRP behövs inte för diagnos vid en typisk bild för akut bronkit, men Jaromir ter sig kanske lite tröttare än förväntat och har subjektiva andningsbesvär varför bedömningen kompletterades med ett CRP. </a:t>
            </a:r>
          </a:p>
          <a:p>
            <a:r>
              <a:rPr lang="sv-SE" sz="1200" dirty="0">
                <a:latin typeface="Verdana" panose="020B0604030504040204" pitchFamily="34" charset="0"/>
                <a:ea typeface="Verdana" panose="020B0604030504040204" pitchFamily="34" charset="0"/>
              </a:rPr>
              <a:t>Den kliniska bilden är det allra viktigaste vid bedömningen av patienter med nedre luftvägsinfektion men CRP kan ge vägledning vid mindre tydlig klinisk bild med exempelvis hosta, feber, subjektiva andningsbesvär och viss allmänpåverkan, men resultatet måste bedömas i relation till sjukdomsdurationen, se nästa bild.</a:t>
            </a:r>
          </a:p>
          <a:p>
            <a:endParaRPr lang="sv-SE" dirty="0"/>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2898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sz="1200" b="0" dirty="0">
                <a:latin typeface="Verdana" panose="020B0604030504040204" pitchFamily="34" charset="0"/>
                <a:ea typeface="Verdana" panose="020B0604030504040204" pitchFamily="34" charset="0"/>
              </a:rPr>
              <a:t>Observera att det kan ta ett dygn, ibland två dygn, innan </a:t>
            </a:r>
            <a:r>
              <a:rPr lang="sv-SE" altLang="sv-SE" sz="1200" dirty="0">
                <a:latin typeface="Verdana" panose="020B0604030504040204" pitchFamily="34" charset="0"/>
                <a:ea typeface="Verdana" panose="020B0604030504040204" pitchFamily="34" charset="0"/>
              </a:rPr>
              <a:t>CRP stiger. </a:t>
            </a:r>
            <a:r>
              <a:rPr lang="sv-SE" sz="1200" i="0" dirty="0">
                <a:latin typeface="Verdana" panose="020B0604030504040204" pitchFamily="34" charset="0"/>
                <a:ea typeface="Verdana" panose="020B0604030504040204" pitchFamily="34" charset="0"/>
              </a:rPr>
              <a:t>Ställ CRP-värdet i relation till tiden. </a:t>
            </a:r>
            <a:r>
              <a:rPr lang="sv-SE" sz="1200" dirty="0">
                <a:latin typeface="Verdana" panose="020B0604030504040204" pitchFamily="34" charset="0"/>
                <a:ea typeface="Verdana" panose="020B0604030504040204" pitchFamily="34" charset="0"/>
              </a:rPr>
              <a:t>Det förväntade förloppet hos CRP vid en luftvägsinfektion är att det är som högst dag 3-4 och ofta har oftast normaliserats efter 7-10 dagar. </a:t>
            </a:r>
            <a:endParaRPr lang="sv-SE" altLang="sv-SE" sz="1200" dirty="0">
              <a:latin typeface="Verdana" panose="020B0604030504040204" pitchFamily="34" charset="0"/>
              <a:ea typeface="Verdana" panose="020B0604030504040204" pitchFamily="34" charset="0"/>
            </a:endParaRPr>
          </a:p>
          <a:p>
            <a:endParaRPr 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sz="1200" dirty="0">
                <a:latin typeface="Verdana" panose="020B0604030504040204" pitchFamily="34" charset="0"/>
                <a:ea typeface="Verdana" panose="020B0604030504040204" pitchFamily="34" charset="0"/>
              </a:rPr>
              <a:t>Överväg antibiotika om CRP är &gt;100 och patienten samtidigt har en klinisk bild som talar för pneumoni. </a:t>
            </a:r>
          </a:p>
          <a:p>
            <a:r>
              <a:rPr lang="sv-SE" altLang="sv-SE" sz="1200" dirty="0">
                <a:latin typeface="Verdana" panose="020B0604030504040204" pitchFamily="34" charset="0"/>
                <a:ea typeface="Verdana" panose="020B0604030504040204" pitchFamily="34" charset="0"/>
              </a:rPr>
              <a:t>CRP &lt;20 mg/L efter minst 24 timmars sjukdomsduration utesluter med hög sannolikhet pneumoni hos patienter som inte är allmänpåverkade, avstå från antibiotika. </a:t>
            </a:r>
          </a:p>
          <a:p>
            <a:endParaRPr lang="sv-SE" alt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i="0" dirty="0">
                <a:latin typeface="Verdana" panose="020B0604030504040204" pitchFamily="34" charset="0"/>
                <a:ea typeface="Verdana" panose="020B0604030504040204" pitchFamily="34" charset="0"/>
              </a:rPr>
              <a:t>KLICKA. Om patienten haft symtom som vid en oklar nedre luftvägsinfektion i mer än en vecka, </a:t>
            </a:r>
            <a:r>
              <a:rPr lang="sv-SE" sz="1200" i="0" u="none" dirty="0">
                <a:latin typeface="Verdana" panose="020B0604030504040204" pitchFamily="34" charset="0"/>
                <a:ea typeface="Verdana" panose="020B0604030504040204" pitchFamily="34" charset="0"/>
              </a:rPr>
              <a:t>och fortfarande </a:t>
            </a:r>
            <a:r>
              <a:rPr lang="sv-SE" sz="1200" i="0" dirty="0">
                <a:latin typeface="Verdana" panose="020B0604030504040204" pitchFamily="34" charset="0"/>
                <a:ea typeface="Verdana" panose="020B0604030504040204" pitchFamily="34" charset="0"/>
              </a:rPr>
              <a:t>har symtom med feber, andningspåverkan och hosta, så kan det räcka med ett CRP över 50 för att överväga antibiotika. Detta är alltså en liten grupp patienter. De flesta av våra patienter brukar ju söka tidigare i förloppet.</a:t>
            </a:r>
          </a:p>
          <a:p>
            <a:endParaRPr lang="sv-SE" altLang="sv-SE" sz="1200" dirty="0">
              <a:latin typeface="Verdana" panose="020B0604030504040204" pitchFamily="34" charset="0"/>
              <a:ea typeface="Verdana" panose="020B0604030504040204" pitchFamily="34" charset="0"/>
            </a:endParaRPr>
          </a:p>
          <a:p>
            <a:r>
              <a:rPr lang="sv-SE" altLang="sv-SE" sz="1200" dirty="0">
                <a:latin typeface="Verdana" panose="020B0604030504040204" pitchFamily="34" charset="0"/>
                <a:ea typeface="Verdana" panose="020B0604030504040204" pitchFamily="34" charset="0"/>
              </a:rPr>
              <a:t>OBS! Patienter med covid-19 kan ha påtagligt förhöjt CRP utan att ha en samtidig bakteriell infektion som kräver antibiotikabehandling.</a:t>
            </a:r>
          </a:p>
          <a:p>
            <a:endParaRPr lang="sv-SE" altLang="sv-SE" sz="1200" dirty="0">
              <a:latin typeface="Verdana" panose="020B0604030504040204" pitchFamily="34" charset="0"/>
              <a:ea typeface="Verdana" panose="020B0604030504040204" pitchFamily="34" charset="0"/>
            </a:endParaRPr>
          </a:p>
          <a:p>
            <a:r>
              <a:rPr lang="sv-SE" altLang="sv-SE" sz="1200" dirty="0">
                <a:latin typeface="Verdana" panose="020B0604030504040204" pitchFamily="34" charset="0"/>
                <a:ea typeface="Verdana" panose="020B0604030504040204" pitchFamily="34" charset="0"/>
              </a:rPr>
              <a:t>Vid kvarstående osäkerhet: I första hand aktiv exspektans (lungröntgen kan övervägas). </a:t>
            </a:r>
          </a:p>
          <a:p>
            <a:r>
              <a:rPr lang="sv-SE" altLang="sv-SE" sz="1200" dirty="0">
                <a:latin typeface="Verdana" panose="020B0604030504040204" pitchFamily="34" charset="0"/>
                <a:ea typeface="Verdana" panose="020B0604030504040204" pitchFamily="34" charset="0"/>
              </a:rPr>
              <a:t>Man kan följa upp med telefonkontakt eller återbesök, eventuellt med ett nytt CRP för att följa förloppet.</a:t>
            </a:r>
          </a:p>
          <a:p>
            <a:endParaRPr lang="sv-SE" alt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sz="1200" dirty="0">
                <a:latin typeface="Verdana" panose="020B0604030504040204" pitchFamily="34" charset="0"/>
                <a:ea typeface="Verdana" panose="020B0604030504040204" pitchFamily="34" charset="0"/>
              </a:rPr>
              <a:t>Det visade sig att Jaromir hade CRP 71. Vid telefonuppföljning nästa dag var han förbättrad och hade temp &lt; 37.3°.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sz="1200" i="1" dirty="0">
                <a:latin typeface="Verdana" panose="020B0604030504040204" pitchFamily="34" charset="0"/>
                <a:ea typeface="Verdana" panose="020B0604030504040204" pitchFamily="34" charset="0"/>
              </a:rPr>
              <a:t>Vilken diagnos skulle ni sätta? </a:t>
            </a:r>
            <a:r>
              <a:rPr lang="sv-SE" altLang="sv-SE" sz="1200" dirty="0">
                <a:latin typeface="Verdana" panose="020B0604030504040204" pitchFamily="34" charset="0"/>
                <a:ea typeface="Verdana" panose="020B0604030504040204" pitchFamily="34" charset="0"/>
              </a:rPr>
              <a:t>Låt deltagarna ge förslag. Akut bronkit, ospecificerad J20.9 föreslås i Regnbågshäftet och Strama-appen.</a:t>
            </a:r>
            <a:endParaRPr lang="sv-SE" altLang="sv-SE" sz="1200" dirty="0">
              <a:latin typeface="Verdana" panose="020B0604030504040204" pitchFamily="34" charset="0"/>
              <a:ea typeface="Verdana" panose="020B0604030504040204" pitchFamily="34" charset="0"/>
              <a:cs typeface="Calibri"/>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21265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ltLang="sv-SE" dirty="0">
                <a:latin typeface="Verdana" panose="020B0604030504040204" pitchFamily="34" charset="0"/>
                <a:ea typeface="Verdana" panose="020B0604030504040204" pitchFamily="34" charset="0"/>
              </a:rPr>
              <a:t>Kom ihåg att patienten har rätt till ett gratis återbesök inom en vecka om hen har sökt för en oklar luftvägsinfektion och inte erhållit antibiotika. </a:t>
            </a:r>
            <a:endParaRPr lang="sv-SE" dirty="0">
              <a:latin typeface="Verdana" panose="020B0604030504040204" pitchFamily="34" charset="0"/>
              <a:ea typeface="Verdana" panose="020B0604030504040204" pitchFamily="34" charset="0"/>
            </a:endParaRPr>
          </a:p>
          <a:p>
            <a:r>
              <a:rPr lang="sv-SE" altLang="sv-SE" dirty="0">
                <a:latin typeface="Verdana" panose="020B0604030504040204" pitchFamily="34" charset="0"/>
                <a:ea typeface="Verdana" panose="020B0604030504040204" pitchFamily="34" charset="0"/>
              </a:rPr>
              <a:t>Detta kan underlätta aktiv exspektans och uppföljning. </a:t>
            </a:r>
            <a:r>
              <a:rPr lang="sv-SE" dirty="0">
                <a:latin typeface="Verdana" panose="020B0604030504040204" pitchFamily="34" charset="0"/>
                <a:ea typeface="Verdana" panose="020B0604030504040204" pitchFamily="34" charset="0"/>
              </a:rPr>
              <a:t>Blankett för detta finns på vgregion.se/strama under fliken primärvård. </a:t>
            </a:r>
            <a:endParaRPr lang="sv-SE" dirty="0">
              <a:latin typeface="Verdana" panose="020B0604030504040204" pitchFamily="34" charset="0"/>
              <a:ea typeface="Verdana" panose="020B0604030504040204" pitchFamily="34" charset="0"/>
              <a:cs typeface="Calibri"/>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1372809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Nedre luftvägsinfektioner är alltså pneumonier och akuta bronkiter.</a:t>
            </a:r>
          </a:p>
          <a:p>
            <a:r>
              <a:rPr lang="sv-SE" altLang="sv-SE" dirty="0">
                <a:latin typeface="Verdana" panose="020B0604030504040204" pitchFamily="34" charset="0"/>
                <a:ea typeface="Verdana" panose="020B0604030504040204" pitchFamily="34" charset="0"/>
              </a:rPr>
              <a:t>Alla agens uppräknade ovan kan orsaka såväl pneumoni som akut bronkit. Vid en pneumoni ska patienten givetvis erhålla antibiotikabehandling men vid en akut bronkit har antibiotika </a:t>
            </a:r>
            <a:r>
              <a:rPr lang="sv-SE" altLang="sv-SE" b="1" dirty="0">
                <a:latin typeface="Verdana" panose="020B0604030504040204" pitchFamily="34" charset="0"/>
                <a:ea typeface="Verdana" panose="020B0604030504040204" pitchFamily="34" charset="0"/>
              </a:rPr>
              <a:t>ingen effekt oavsett genes </a:t>
            </a:r>
            <a:r>
              <a:rPr lang="sv-SE" altLang="sv-SE" dirty="0">
                <a:latin typeface="Verdana" panose="020B0604030504040204" pitchFamily="34" charset="0"/>
                <a:ea typeface="Verdana" panose="020B0604030504040204" pitchFamily="34" charset="0"/>
              </a:rPr>
              <a:t>(bakterier, virus eller mykoplasma)  – ”bronkitparadoxen”. Undantag: Patienter med KOL.</a:t>
            </a:r>
            <a:endParaRPr lang="sv-SE" dirty="0">
              <a:latin typeface="Verdana" panose="020B0604030504040204" pitchFamily="34" charset="0"/>
              <a:ea typeface="Verdana" panose="020B0604030504040204" pitchFamily="34" charset="0"/>
            </a:endParaRPr>
          </a:p>
          <a:p>
            <a:endParaRPr lang="sv-SE" altLang="sv-SE" dirty="0">
              <a:latin typeface="Verdana" panose="020B0604030504040204" pitchFamily="34" charset="0"/>
              <a:ea typeface="Verdana" panose="020B0604030504040204" pitchFamily="34" charset="0"/>
            </a:endParaRPr>
          </a:p>
          <a:p>
            <a:r>
              <a:rPr lang="sv-SE" altLang="sv-SE" dirty="0">
                <a:latin typeface="Verdana" panose="020B0604030504040204" pitchFamily="34" charset="0"/>
                <a:ea typeface="Verdana" panose="020B0604030504040204" pitchFamily="34" charset="0"/>
              </a:rPr>
              <a:t>Vår uppgift är alltså att skilja pneumoni från akut bronkit. </a:t>
            </a:r>
            <a:r>
              <a:rPr lang="sv-SE" altLang="sv-SE">
                <a:latin typeface="Verdana" panose="020B0604030504040204" pitchFamily="34" charset="0"/>
                <a:ea typeface="Verdana" panose="020B0604030504040204" pitchFamily="34" charset="0"/>
              </a:rPr>
              <a:t>Vuxna</a:t>
            </a:r>
            <a:r>
              <a:rPr lang="sv-SE" altLang="sv-SE" dirty="0">
                <a:latin typeface="Verdana" panose="020B0604030504040204" pitchFamily="34" charset="0"/>
                <a:ea typeface="Verdana" panose="020B0604030504040204" pitchFamily="34" charset="0"/>
              </a:rPr>
              <a:t>:</a:t>
            </a:r>
          </a:p>
          <a:p>
            <a:r>
              <a:rPr lang="sv-SE" altLang="sv-SE" b="1" dirty="0">
                <a:latin typeface="Verdana" panose="020B0604030504040204" pitchFamily="34" charset="0"/>
                <a:ea typeface="Verdana" panose="020B0604030504040204" pitchFamily="34" charset="0"/>
              </a:rPr>
              <a:t>Pneumoni:</a:t>
            </a:r>
            <a:r>
              <a:rPr lang="sv-SE" altLang="sv-SE" dirty="0">
                <a:latin typeface="Verdana" panose="020B0604030504040204" pitchFamily="34" charset="0"/>
                <a:ea typeface="Verdana" panose="020B0604030504040204" pitchFamily="34" charset="0"/>
              </a:rPr>
              <a:t> Påverkad patient som ofta har takypné &gt;20/min eller takykardi &gt; 120/min. </a:t>
            </a:r>
          </a:p>
          <a:p>
            <a:r>
              <a:rPr lang="sv-SE" altLang="sv-SE" dirty="0">
                <a:latin typeface="Verdana" panose="020B0604030504040204" pitchFamily="34" charset="0"/>
                <a:ea typeface="Verdana" panose="020B0604030504040204" pitchFamily="34" charset="0"/>
              </a:rPr>
              <a:t>Vanliga symtom: Feber, hosta, dyspné, nytillkommen uttalad trötthet och andningskorrelerad bröstsmärta.</a:t>
            </a:r>
          </a:p>
          <a:p>
            <a:r>
              <a:rPr lang="sv-SE" altLang="sv-SE" dirty="0">
                <a:latin typeface="Verdana" panose="020B0604030504040204" pitchFamily="34" charset="0"/>
                <a:ea typeface="Verdana" panose="020B0604030504040204" pitchFamily="34" charset="0"/>
              </a:rPr>
              <a:t>Vanliga statusfynd: Fokalt nedsatta andningsljud, fokala biljud (rassel/ronki) eller dämpning vid perkussion.</a:t>
            </a:r>
          </a:p>
          <a:p>
            <a:endParaRPr lang="sv-SE" altLang="sv-SE" dirty="0">
              <a:latin typeface="Verdana" panose="020B0604030504040204" pitchFamily="34" charset="0"/>
              <a:ea typeface="Verdana" panose="020B0604030504040204" pitchFamily="34" charset="0"/>
            </a:endParaRPr>
          </a:p>
          <a:p>
            <a:r>
              <a:rPr lang="sv-SE" altLang="sv-SE" b="1" dirty="0">
                <a:latin typeface="Verdana" panose="020B0604030504040204" pitchFamily="34" charset="0"/>
                <a:ea typeface="Verdana" panose="020B0604030504040204" pitchFamily="34" charset="0"/>
              </a:rPr>
              <a:t>Akut bronkit: </a:t>
            </a:r>
            <a:r>
              <a:rPr lang="sv-SE" altLang="sv-SE" dirty="0">
                <a:latin typeface="Verdana" panose="020B0604030504040204" pitchFamily="34" charset="0"/>
                <a:ea typeface="Verdana" panose="020B0604030504040204" pitchFamily="34" charset="0"/>
              </a:rPr>
              <a:t>Opåverkad patient med hosta utan känd KOL, kronisk bronkit eller astma*. </a:t>
            </a:r>
          </a:p>
          <a:p>
            <a:r>
              <a:rPr lang="sv-SE" altLang="sv-SE" dirty="0">
                <a:latin typeface="Verdana" panose="020B0604030504040204" pitchFamily="34" charset="0"/>
                <a:ea typeface="Verdana" panose="020B0604030504040204" pitchFamily="34" charset="0"/>
              </a:rPr>
              <a:t>Vanliga symtom och fynd: Spridda liksidiga biljud, färgade upphostningar och lätt obstruktivitet. Hostan är ofta besvärlig och pågår i </a:t>
            </a:r>
            <a:r>
              <a:rPr lang="sv-SE" altLang="sv-SE" b="1" dirty="0">
                <a:latin typeface="Verdana" panose="020B0604030504040204" pitchFamily="34" charset="0"/>
                <a:ea typeface="Verdana" panose="020B0604030504040204" pitchFamily="34" charset="0"/>
              </a:rPr>
              <a:t>genomsnitt</a:t>
            </a:r>
            <a:r>
              <a:rPr lang="sv-SE" altLang="sv-SE" dirty="0">
                <a:latin typeface="Verdana" panose="020B0604030504040204" pitchFamily="34" charset="0"/>
                <a:ea typeface="Verdana" panose="020B0604030504040204" pitchFamily="34" charset="0"/>
              </a:rPr>
              <a:t> i tre veckor.</a:t>
            </a:r>
            <a:endParaRPr lang="sv-SE" altLang="sv-SE" dirty="0">
              <a:latin typeface="Verdana" panose="020B0604030504040204" pitchFamily="34" charset="0"/>
              <a:ea typeface="Verdana" panose="020B0604030504040204" pitchFamily="34" charset="0"/>
              <a:cs typeface="Calibri"/>
            </a:endParaRPr>
          </a:p>
          <a:p>
            <a:r>
              <a:rPr lang="sv-SE" altLang="sv-SE" dirty="0">
                <a:latin typeface="Verdana" panose="020B0604030504040204" pitchFamily="34" charset="0"/>
                <a:ea typeface="Verdana" panose="020B0604030504040204" pitchFamily="34" charset="0"/>
              </a:rPr>
              <a:t>*En välreglerad astma är heller inte skäl att ge antibiotika mot akut bronkit. </a:t>
            </a:r>
          </a:p>
          <a:p>
            <a:endParaRPr lang="sv-SE" alt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2464071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2.wmf"/></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2.wmf"/></Relationships>
</file>

<file path=ppt/slideLayouts/_rels/slideLayout2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2.wmf"/></Relationships>
</file>

<file path=ppt/slideLayouts/_rels/slideLayout2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2.w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4" Type="http://schemas.openxmlformats.org/officeDocument/2006/relationships/image" Target="../media/image15.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jpg"/><Relationship Id="rId1" Type="http://schemas.openxmlformats.org/officeDocument/2006/relationships/slideMaster" Target="../slideMasters/slideMaster5.xml"/><Relationship Id="rId4" Type="http://schemas.openxmlformats.org/officeDocument/2006/relationships/image" Target="../media/image12.sv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539750" y="1597819"/>
            <a:ext cx="8064500" cy="1102519"/>
          </a:xfrm>
        </p:spPr>
        <p:txBody>
          <a:bodyPr/>
          <a:lstStyle/>
          <a:p>
            <a:r>
              <a:rPr lang="sv-SE"/>
              <a:t>Klicka här för att ändra format</a:t>
            </a:r>
          </a:p>
        </p:txBody>
      </p:sp>
      <p:sp>
        <p:nvSpPr>
          <p:cNvPr id="3" name="Underrubrik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sv-SE"/>
              <a:t>Klicka här för att ändra format på underrubrik i bakgrunden</a:t>
            </a:r>
          </a:p>
        </p:txBody>
      </p:sp>
    </p:spTree>
    <p:extLst>
      <p:ext uri="{BB962C8B-B14F-4D97-AF65-F5344CB8AC3E}">
        <p14:creationId xmlns:p14="http://schemas.microsoft.com/office/powerpoint/2010/main" val="2909262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4043292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533400" y="789385"/>
            <a:ext cx="8077200" cy="1039415"/>
          </a:xfrm>
        </p:spPr>
        <p:txBody>
          <a:bodyPr/>
          <a:lstStyle/>
          <a:p>
            <a:r>
              <a:rPr lang="sv-SE" dirty="0"/>
              <a:t>Klicka här för att ändra format</a:t>
            </a:r>
          </a:p>
        </p:txBody>
      </p:sp>
      <p:sp>
        <p:nvSpPr>
          <p:cNvPr id="3" name="Platshållare för innehåll 2"/>
          <p:cNvSpPr>
            <a:spLocks noGrp="1"/>
          </p:cNvSpPr>
          <p:nvPr>
            <p:ph sz="half" idx="1"/>
          </p:nvPr>
        </p:nvSpPr>
        <p:spPr>
          <a:xfrm>
            <a:off x="5334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876294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539750" y="789385"/>
            <a:ext cx="8064500" cy="876318"/>
          </a:xfrm>
        </p:spPr>
        <p:txBody>
          <a:bodyPr/>
          <a:lstStyle>
            <a:lvl1pPr>
              <a:defRPr/>
            </a:lvl1pPr>
          </a:lstStyle>
          <a:p>
            <a:r>
              <a:rPr lang="sv-SE" dirty="0"/>
              <a:t>Klicka här för att ändra format</a:t>
            </a:r>
          </a:p>
        </p:txBody>
      </p:sp>
      <p:sp>
        <p:nvSpPr>
          <p:cNvPr id="3" name="Platshållare för text 2"/>
          <p:cNvSpPr>
            <a:spLocks noGrp="1"/>
          </p:cNvSpPr>
          <p:nvPr>
            <p:ph type="body" idx="1"/>
          </p:nvPr>
        </p:nvSpPr>
        <p:spPr>
          <a:xfrm>
            <a:off x="539750" y="1753809"/>
            <a:ext cx="395763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dirty="0"/>
              <a:t>Klicka här för att ändra format på bakgrundstexten</a:t>
            </a:r>
          </a:p>
        </p:txBody>
      </p:sp>
      <p:sp>
        <p:nvSpPr>
          <p:cNvPr id="4" name="Platshållare för innehåll 3"/>
          <p:cNvSpPr>
            <a:spLocks noGrp="1"/>
          </p:cNvSpPr>
          <p:nvPr>
            <p:ph sz="half" idx="2"/>
          </p:nvPr>
        </p:nvSpPr>
        <p:spPr>
          <a:xfrm>
            <a:off x="539750" y="2233631"/>
            <a:ext cx="3957638" cy="232052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p:cNvSpPr>
            <a:spLocks noGrp="1"/>
          </p:cNvSpPr>
          <p:nvPr>
            <p:ph type="body" sz="quarter" idx="3"/>
          </p:nvPr>
        </p:nvSpPr>
        <p:spPr>
          <a:xfrm>
            <a:off x="4645026" y="1753809"/>
            <a:ext cx="395922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dirty="0"/>
              <a:t>Klicka här för att ändra format på bakgrundstexten</a:t>
            </a:r>
          </a:p>
        </p:txBody>
      </p:sp>
      <p:sp>
        <p:nvSpPr>
          <p:cNvPr id="6" name="Platshållare för innehåll 5"/>
          <p:cNvSpPr>
            <a:spLocks noGrp="1"/>
          </p:cNvSpPr>
          <p:nvPr>
            <p:ph sz="quarter" idx="4"/>
          </p:nvPr>
        </p:nvSpPr>
        <p:spPr>
          <a:xfrm>
            <a:off x="4645026" y="2233631"/>
            <a:ext cx="3959225" cy="232052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Tree>
    <p:extLst>
      <p:ext uri="{BB962C8B-B14F-4D97-AF65-F5344CB8AC3E}">
        <p14:creationId xmlns:p14="http://schemas.microsoft.com/office/powerpoint/2010/main" val="3483881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533400" y="789385"/>
            <a:ext cx="8077200" cy="1039415"/>
          </a:xfrm>
        </p:spPr>
        <p:txBody>
          <a:bodyPr/>
          <a:lstStyle/>
          <a:p>
            <a:r>
              <a:rPr lang="sv-SE"/>
              <a:t>Klicka här för att ändra format</a:t>
            </a:r>
          </a:p>
        </p:txBody>
      </p:sp>
    </p:spTree>
    <p:extLst>
      <p:ext uri="{BB962C8B-B14F-4D97-AF65-F5344CB8AC3E}">
        <p14:creationId xmlns:p14="http://schemas.microsoft.com/office/powerpoint/2010/main" val="1424812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0802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1" y="789385"/>
            <a:ext cx="3008313" cy="716699"/>
          </a:xfrm>
        </p:spPr>
        <p:txBody>
          <a:bodyPr anchor="b"/>
          <a:lstStyle>
            <a:lvl1pPr algn="l">
              <a:defRPr sz="1500" b="1"/>
            </a:lvl1pPr>
          </a:lstStyle>
          <a:p>
            <a:r>
              <a:rPr lang="sv-SE"/>
              <a:t>Klicka här för att ändra format</a:t>
            </a:r>
          </a:p>
        </p:txBody>
      </p:sp>
      <p:sp>
        <p:nvSpPr>
          <p:cNvPr id="3" name="Platshållare för innehåll 2"/>
          <p:cNvSpPr>
            <a:spLocks noGrp="1"/>
          </p:cNvSpPr>
          <p:nvPr>
            <p:ph idx="1"/>
          </p:nvPr>
        </p:nvSpPr>
        <p:spPr>
          <a:xfrm>
            <a:off x="3575050" y="789386"/>
            <a:ext cx="5111750" cy="376476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text 3"/>
          <p:cNvSpPr>
            <a:spLocks noGrp="1"/>
          </p:cNvSpPr>
          <p:nvPr>
            <p:ph type="body" sz="half" idx="2"/>
          </p:nvPr>
        </p:nvSpPr>
        <p:spPr>
          <a:xfrm>
            <a:off x="457201" y="1660923"/>
            <a:ext cx="3008313" cy="289323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sv-SE"/>
              <a:t>Klicka här för att ändra format på bakgrundstexten</a:t>
            </a:r>
          </a:p>
        </p:txBody>
      </p:sp>
    </p:spTree>
    <p:extLst>
      <p:ext uri="{BB962C8B-B14F-4D97-AF65-F5344CB8AC3E}">
        <p14:creationId xmlns:p14="http://schemas.microsoft.com/office/powerpoint/2010/main" val="810911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3600450"/>
            <a:ext cx="5486400" cy="425054"/>
          </a:xfrm>
        </p:spPr>
        <p:txBody>
          <a:bodyPr anchor="b"/>
          <a:lstStyle>
            <a:lvl1pPr algn="l">
              <a:defRPr sz="1500" b="1"/>
            </a:lvl1pPr>
          </a:lstStyle>
          <a:p>
            <a:r>
              <a:rPr lang="sv-SE"/>
              <a:t>Klicka här för att ändra format</a:t>
            </a:r>
          </a:p>
        </p:txBody>
      </p:sp>
      <p:sp>
        <p:nvSpPr>
          <p:cNvPr id="3" name="Platshållare för bild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sv-SE" noProof="0"/>
          </a:p>
        </p:txBody>
      </p:sp>
      <p:sp>
        <p:nvSpPr>
          <p:cNvPr id="4" name="Platshållare för text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sv-SE"/>
              <a:t>Klicka här för att ändra format på bakgrundstexten</a:t>
            </a:r>
          </a:p>
        </p:txBody>
      </p:sp>
    </p:spTree>
    <p:extLst>
      <p:ext uri="{BB962C8B-B14F-4D97-AF65-F5344CB8AC3E}">
        <p14:creationId xmlns:p14="http://schemas.microsoft.com/office/powerpoint/2010/main" val="17121240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Rubrik och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text 2"/>
          <p:cNvSpPr>
            <a:spLocks noGrp="1"/>
          </p:cNvSpPr>
          <p:nvPr>
            <p:ph type="body"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2528743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format</a:t>
            </a:r>
            <a:endParaRPr lang="sv-SE" dirty="0"/>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endParaRPr lang="sv-SE" dirty="0"/>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endParaRPr lang="sv-SE" dirty="0"/>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3AD79FB0-4281-44CC-BF00-978D61FFAECC}" type="datetime1">
              <a:rPr lang="sv-SE" smtClean="0"/>
              <a:pPr/>
              <a:t>2025-03-10</a:t>
            </a:fld>
            <a:endParaRPr lang="sv-SE" dirty="0"/>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6015493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3927906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817769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dirty="0"/>
              <a:t>Klicka här för att lägga till rubrik</a:t>
            </a:r>
          </a:p>
        </p:txBody>
      </p:sp>
    </p:spTree>
    <p:extLst>
      <p:ext uri="{BB962C8B-B14F-4D97-AF65-F5344CB8AC3E}">
        <p14:creationId xmlns:p14="http://schemas.microsoft.com/office/powerpoint/2010/main" val="7373149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dirty="0"/>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dirty="0"/>
              <a:t> </a:t>
            </a:r>
          </a:p>
        </p:txBody>
      </p:sp>
    </p:spTree>
    <p:extLst>
      <p:ext uri="{BB962C8B-B14F-4D97-AF65-F5344CB8AC3E}">
        <p14:creationId xmlns:p14="http://schemas.microsoft.com/office/powerpoint/2010/main" val="6607253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49994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76969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dirty="0"/>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1601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a:xfrm>
            <a:off x="488175" y="4643360"/>
            <a:ext cx="1221679" cy="274637"/>
          </a:xfrm>
          <a:prstGeom prst="rect">
            <a:avLst/>
          </a:prstGeom>
        </p:spPr>
        <p:txBody>
          <a:bodyPr/>
          <a:lstStyle/>
          <a:p>
            <a:fld id="{39AA8E2A-763A-4C01-AFE4-323F5773762F}" type="datetime1">
              <a:rPr lang="sv-SE" smtClean="0">
                <a:solidFill>
                  <a:srgbClr val="000000"/>
                </a:solidFill>
              </a:rPr>
              <a:pPr/>
              <a:t>2025-03-10</a:t>
            </a:fld>
            <a:endParaRPr lang="sv-SE" dirty="0">
              <a:solidFill>
                <a:srgbClr val="000000"/>
              </a:solidFill>
            </a:endParaRPr>
          </a:p>
        </p:txBody>
      </p:sp>
      <p:sp>
        <p:nvSpPr>
          <p:cNvPr id="4" name="Platshållare för sidfot 3"/>
          <p:cNvSpPr>
            <a:spLocks noGrp="1"/>
          </p:cNvSpPr>
          <p:nvPr>
            <p:ph type="ftr" sz="quarter" idx="11"/>
          </p:nvPr>
        </p:nvSpPr>
        <p:spPr>
          <a:xfrm>
            <a:off x="1740829" y="4643360"/>
            <a:ext cx="4466683" cy="274637"/>
          </a:xfrm>
          <a:prstGeom prst="rect">
            <a:avLst/>
          </a:prstGeom>
        </p:spPr>
        <p:txBody>
          <a:bodyPr/>
          <a:lstStyle/>
          <a:p>
            <a:r>
              <a:rPr lang="sv-SE"/>
              <a:t>Här skriver du in sidfot</a:t>
            </a:r>
            <a:endParaRPr lang="sv-SE" dirty="0"/>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8290044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542987D6-F02D-4CEE-812F-3D2CD6F9F7CB}" type="datetime1">
              <a:rPr lang="sv-SE" smtClean="0"/>
              <a:pPr/>
              <a:t>2025-03-10</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7126521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format</a:t>
            </a:r>
            <a:endParaRPr lang="sv-SE" dirty="0"/>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93D747B8-F0E1-4374-83C3-26BD686B2F66}" type="datetime1">
              <a:rPr lang="sv-SE" smtClean="0"/>
              <a:pPr/>
              <a:t>2025-03-10</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7805841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format</a:t>
            </a:r>
            <a:endParaRPr lang="sv-SE" dirty="0"/>
          </a:p>
        </p:txBody>
      </p:sp>
    </p:spTree>
    <p:extLst>
      <p:ext uri="{BB962C8B-B14F-4D97-AF65-F5344CB8AC3E}">
        <p14:creationId xmlns:p14="http://schemas.microsoft.com/office/powerpoint/2010/main" val="26796978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2_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3000"/>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1"/>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870863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533400" y="789385"/>
            <a:ext cx="8077200" cy="1039415"/>
          </a:xfrm>
        </p:spPr>
        <p:txBody>
          <a:bodyPr/>
          <a:lstStyle/>
          <a:p>
            <a:r>
              <a:rPr lang="sv-SE" dirty="0"/>
              <a:t>Klicka här för att ändra format</a:t>
            </a:r>
          </a:p>
        </p:txBody>
      </p:sp>
      <p:sp>
        <p:nvSpPr>
          <p:cNvPr id="3" name="Platshållare för innehåll 2"/>
          <p:cNvSpPr>
            <a:spLocks noGrp="1"/>
          </p:cNvSpPr>
          <p:nvPr>
            <p:ph sz="half" idx="1"/>
          </p:nvPr>
        </p:nvSpPr>
        <p:spPr>
          <a:xfrm>
            <a:off x="5334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7680516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2025-03-10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9495198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2025-03-10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8189004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2025-03-10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41226359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2025-03-10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0277538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2025-03-10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2115658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2025-03-10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1304678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2025-03-10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8309521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2025-03-10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216695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2025-03-10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22152964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2025-03-10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1169531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539750" y="789385"/>
            <a:ext cx="8064500" cy="876318"/>
          </a:xfrm>
        </p:spPr>
        <p:txBody>
          <a:bodyPr/>
          <a:lstStyle>
            <a:lvl1pPr>
              <a:defRPr/>
            </a:lvl1pPr>
          </a:lstStyle>
          <a:p>
            <a:r>
              <a:rPr lang="sv-SE" dirty="0"/>
              <a:t>Klicka här för att ändra format</a:t>
            </a:r>
          </a:p>
        </p:txBody>
      </p:sp>
      <p:sp>
        <p:nvSpPr>
          <p:cNvPr id="3" name="Platshållare för text 2"/>
          <p:cNvSpPr>
            <a:spLocks noGrp="1"/>
          </p:cNvSpPr>
          <p:nvPr>
            <p:ph type="body" idx="1"/>
          </p:nvPr>
        </p:nvSpPr>
        <p:spPr>
          <a:xfrm>
            <a:off x="539750" y="1753809"/>
            <a:ext cx="395763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dirty="0"/>
              <a:t>Klicka här för att ändra format på bakgrundstexten</a:t>
            </a:r>
          </a:p>
        </p:txBody>
      </p:sp>
      <p:sp>
        <p:nvSpPr>
          <p:cNvPr id="4" name="Platshållare för innehåll 3"/>
          <p:cNvSpPr>
            <a:spLocks noGrp="1"/>
          </p:cNvSpPr>
          <p:nvPr>
            <p:ph sz="half" idx="2"/>
          </p:nvPr>
        </p:nvSpPr>
        <p:spPr>
          <a:xfrm>
            <a:off x="539750" y="2233631"/>
            <a:ext cx="3957638" cy="232052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p:cNvSpPr>
            <a:spLocks noGrp="1"/>
          </p:cNvSpPr>
          <p:nvPr>
            <p:ph type="body" sz="quarter" idx="3"/>
          </p:nvPr>
        </p:nvSpPr>
        <p:spPr>
          <a:xfrm>
            <a:off x="4645026" y="1753809"/>
            <a:ext cx="395922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dirty="0"/>
              <a:t>Klicka här för att ändra format på bakgrundstexten</a:t>
            </a:r>
          </a:p>
        </p:txBody>
      </p:sp>
      <p:sp>
        <p:nvSpPr>
          <p:cNvPr id="6" name="Platshållare för innehåll 5"/>
          <p:cNvSpPr>
            <a:spLocks noGrp="1"/>
          </p:cNvSpPr>
          <p:nvPr>
            <p:ph sz="quarter" idx="4"/>
          </p:nvPr>
        </p:nvSpPr>
        <p:spPr>
          <a:xfrm>
            <a:off x="4645026" y="2233631"/>
            <a:ext cx="3959225" cy="232052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Tree>
    <p:extLst>
      <p:ext uri="{BB962C8B-B14F-4D97-AF65-F5344CB8AC3E}">
        <p14:creationId xmlns:p14="http://schemas.microsoft.com/office/powerpoint/2010/main" val="19617204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D2FDF-B83A-EBFD-D9BC-33EC3EBAF1A8}"/>
              </a:ext>
            </a:extLst>
          </p:cNvPr>
          <p:cNvSpPr>
            <a:spLocks noGrp="1"/>
          </p:cNvSpPr>
          <p:nvPr>
            <p:ph type="ctrTitle"/>
          </p:nvPr>
        </p:nvSpPr>
        <p:spPr>
          <a:xfrm>
            <a:off x="1143000" y="841772"/>
            <a:ext cx="6858000" cy="1790700"/>
          </a:xfrm>
        </p:spPr>
        <p:txBody>
          <a:bodyPr anchor="b"/>
          <a:lstStyle>
            <a:lvl1pPr algn="ctr">
              <a:defRPr sz="4500"/>
            </a:lvl1pPr>
          </a:lstStyle>
          <a:p>
            <a:r>
              <a:rPr lang="sv-SE"/>
              <a:t>Klicka här för att ändra mall för rubrikformat</a:t>
            </a:r>
          </a:p>
        </p:txBody>
      </p:sp>
      <p:sp>
        <p:nvSpPr>
          <p:cNvPr id="3" name="Underrubrik 2">
            <a:extLst>
              <a:ext uri="{FF2B5EF4-FFF2-40B4-BE49-F238E27FC236}">
                <a16:creationId xmlns:a16="http://schemas.microsoft.com/office/drawing/2014/main" id="{37078477-88C0-6DDF-E04B-7F80F28A356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EEEF20B-BDFA-8657-C743-2239473DE834}"/>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5" name="Platshållare för sidfot 4">
            <a:extLst>
              <a:ext uri="{FF2B5EF4-FFF2-40B4-BE49-F238E27FC236}">
                <a16:creationId xmlns:a16="http://schemas.microsoft.com/office/drawing/2014/main" id="{84996D32-9FCA-8B5F-EE9D-93FE6559ECB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F844182-8A7A-325E-84CF-E153D72771D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1891810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A02650-2403-6BAC-C2F9-B57949E09C2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378201F-54D8-9ADF-950A-60236655D0D3}"/>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47BF3CE-E621-EA6D-FF0D-95DFA9AE3812}"/>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5" name="Platshållare för sidfot 4">
            <a:extLst>
              <a:ext uri="{FF2B5EF4-FFF2-40B4-BE49-F238E27FC236}">
                <a16:creationId xmlns:a16="http://schemas.microsoft.com/office/drawing/2014/main" id="{C6BAE8E1-ABFD-8425-E783-A3C9239E60B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AC2EDEC6-D3A3-4E6C-6FC0-4567759BEE0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7840179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1650BE-27DA-7005-8B00-AA15393538CC}"/>
              </a:ext>
            </a:extLst>
          </p:cNvPr>
          <p:cNvSpPr>
            <a:spLocks noGrp="1"/>
          </p:cNvSpPr>
          <p:nvPr>
            <p:ph type="title"/>
          </p:nvPr>
        </p:nvSpPr>
        <p:spPr>
          <a:xfrm>
            <a:off x="623888" y="1282304"/>
            <a:ext cx="7886700" cy="2139553"/>
          </a:xfrm>
        </p:spPr>
        <p:txBody>
          <a:bodyPr anchor="b"/>
          <a:lstStyle>
            <a:lvl1pPr>
              <a:defRPr sz="45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BDEA0890-A30B-4F0D-2F97-4BAB76C7C45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BF6D434-6E19-5155-0287-B7B5639C0955}"/>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5" name="Platshållare för sidfot 4">
            <a:extLst>
              <a:ext uri="{FF2B5EF4-FFF2-40B4-BE49-F238E27FC236}">
                <a16:creationId xmlns:a16="http://schemas.microsoft.com/office/drawing/2014/main" id="{CDDE13D5-3423-09B8-2DD9-5F0A5277F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C588F25-B333-4D8F-3A04-9FCDCD1F9FC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0502682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0F8BCB-3607-DF5C-84E9-7EA65213E9C8}"/>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A277CD8-CB25-5D26-9842-C2EB8012ADD8}"/>
              </a:ext>
            </a:extLst>
          </p:cNvPr>
          <p:cNvSpPr>
            <a:spLocks noGrp="1"/>
          </p:cNvSpPr>
          <p:nvPr>
            <p:ph sz="half" idx="1"/>
          </p:nvPr>
        </p:nvSpPr>
        <p:spPr>
          <a:xfrm>
            <a:off x="6286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CF44487-F50C-8E88-3450-7462CC3D265F}"/>
              </a:ext>
            </a:extLst>
          </p:cNvPr>
          <p:cNvSpPr>
            <a:spLocks noGrp="1"/>
          </p:cNvSpPr>
          <p:nvPr>
            <p:ph sz="half" idx="2"/>
          </p:nvPr>
        </p:nvSpPr>
        <p:spPr>
          <a:xfrm>
            <a:off x="46291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F7D650D-93E4-DE96-F07A-11294885F7F4}"/>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6" name="Platshållare för sidfot 5">
            <a:extLst>
              <a:ext uri="{FF2B5EF4-FFF2-40B4-BE49-F238E27FC236}">
                <a16:creationId xmlns:a16="http://schemas.microsoft.com/office/drawing/2014/main" id="{B5EBAB2E-F2D2-072C-D6B2-8317BF74592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90A4369-92C6-6239-101E-A3C454B4594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2337961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F92F8F-D46B-665E-CE81-475C4E24000C}"/>
              </a:ext>
            </a:extLst>
          </p:cNvPr>
          <p:cNvSpPr>
            <a:spLocks noGrp="1"/>
          </p:cNvSpPr>
          <p:nvPr>
            <p:ph type="title"/>
          </p:nvPr>
        </p:nvSpPr>
        <p:spPr>
          <a:xfrm>
            <a:off x="629841" y="273844"/>
            <a:ext cx="7886700" cy="994172"/>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A9D6B30B-5EB1-86EB-D794-FEBAF2B57C03}"/>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1C7CBD7C-02D3-AA3B-9AB7-71A6BB597776}"/>
              </a:ext>
            </a:extLst>
          </p:cNvPr>
          <p:cNvSpPr>
            <a:spLocks noGrp="1"/>
          </p:cNvSpPr>
          <p:nvPr>
            <p:ph sz="half" idx="2"/>
          </p:nvPr>
        </p:nvSpPr>
        <p:spPr>
          <a:xfrm>
            <a:off x="629842" y="1878806"/>
            <a:ext cx="3868340"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0063FC3-D02B-8138-F785-015597FC6AB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0BEED18B-E04A-0F4C-5E69-487076B36127}"/>
              </a:ext>
            </a:extLst>
          </p:cNvPr>
          <p:cNvSpPr>
            <a:spLocks noGrp="1"/>
          </p:cNvSpPr>
          <p:nvPr>
            <p:ph sz="quarter" idx="4"/>
          </p:nvPr>
        </p:nvSpPr>
        <p:spPr>
          <a:xfrm>
            <a:off x="4629150" y="1878806"/>
            <a:ext cx="3887391"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DAA65725-2589-52E8-4BF2-D447546843E3}"/>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8" name="Platshållare för sidfot 7">
            <a:extLst>
              <a:ext uri="{FF2B5EF4-FFF2-40B4-BE49-F238E27FC236}">
                <a16:creationId xmlns:a16="http://schemas.microsoft.com/office/drawing/2014/main" id="{55A7BC29-B322-104A-DA6F-F2FEF8D59F18}"/>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091A506-ABE6-5AE7-D22C-8C1EE1CD9E81}"/>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3967070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D93DD8-D117-AFD9-3210-4E1065E908F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85938A7E-5889-B688-AE05-1ACEA27D3920}"/>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4" name="Platshållare för sidfot 3">
            <a:extLst>
              <a:ext uri="{FF2B5EF4-FFF2-40B4-BE49-F238E27FC236}">
                <a16:creationId xmlns:a16="http://schemas.microsoft.com/office/drawing/2014/main" id="{6F1F888B-2821-0BB4-C467-EFA54A525349}"/>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EE43BB0-9E0F-C2B4-AC2D-B1940D166074}"/>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89117430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2FF450B-DC30-B2B1-72D3-6C7F78C02394}"/>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3" name="Platshållare för sidfot 2">
            <a:extLst>
              <a:ext uri="{FF2B5EF4-FFF2-40B4-BE49-F238E27FC236}">
                <a16:creationId xmlns:a16="http://schemas.microsoft.com/office/drawing/2014/main" id="{EC2D4B76-E95A-30C5-2415-A2D139DF0769}"/>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8A5539B-1507-6B93-7F00-E1683B6ED85C}"/>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59229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33C956-9965-539E-696A-931DF82FF956}"/>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3C2C508E-2364-868E-F194-992D2E7C40D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AF15866D-20D8-AEC9-ABEA-1125B431D7B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CDF3D96-C7AC-549E-7760-4E9D15ECB5C5}"/>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6" name="Platshållare för sidfot 5">
            <a:extLst>
              <a:ext uri="{FF2B5EF4-FFF2-40B4-BE49-F238E27FC236}">
                <a16:creationId xmlns:a16="http://schemas.microsoft.com/office/drawing/2014/main" id="{77913F36-3690-69DE-49D9-5637AAE5123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BE4AC71-4A24-2332-8C4B-608F3B8AE297}"/>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75780482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903D8C-D997-65E8-E35A-7E46AE8633C3}"/>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A3B89AEE-7FD0-BDD2-6EBC-ADB808EDB92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5157616F-165E-7946-9AC4-F0E22772405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24DA855D-AC10-05E2-DF5C-DDAECFC7C7BA}"/>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6" name="Platshållare för sidfot 5">
            <a:extLst>
              <a:ext uri="{FF2B5EF4-FFF2-40B4-BE49-F238E27FC236}">
                <a16:creationId xmlns:a16="http://schemas.microsoft.com/office/drawing/2014/main" id="{3D6E68F0-C956-0EC2-73BC-1D6B56F7E61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A6B0A6D-B46D-970C-39B0-EECD914B6D2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292694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3AF0DA-AC05-3C9B-67E5-8D827BD582C9}"/>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99A72D0-8ADA-DD5E-DB7A-CE3A5EC95831}"/>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6932736-95EB-10F2-BF25-3A776DCF187D}"/>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5" name="Platshållare för sidfot 4">
            <a:extLst>
              <a:ext uri="{FF2B5EF4-FFF2-40B4-BE49-F238E27FC236}">
                <a16:creationId xmlns:a16="http://schemas.microsoft.com/office/drawing/2014/main" id="{9CABB909-36CA-EEEB-6685-91FB17EA5B0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6E73EE4-B9B7-02CD-0A9B-42C0D4824DF8}"/>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993091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533400" y="789385"/>
            <a:ext cx="8077200" cy="1039415"/>
          </a:xfrm>
        </p:spPr>
        <p:txBody>
          <a:bodyPr/>
          <a:lstStyle/>
          <a:p>
            <a:r>
              <a:rPr lang="sv-SE"/>
              <a:t>Klicka här för att ändra format</a:t>
            </a:r>
          </a:p>
        </p:txBody>
      </p:sp>
    </p:spTree>
    <p:extLst>
      <p:ext uri="{BB962C8B-B14F-4D97-AF65-F5344CB8AC3E}">
        <p14:creationId xmlns:p14="http://schemas.microsoft.com/office/powerpoint/2010/main" val="13232706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31FCA9E4-A24B-3DD4-C2E0-01DF6A6B6F65}"/>
              </a:ext>
            </a:extLst>
          </p:cNvPr>
          <p:cNvSpPr>
            <a:spLocks noGrp="1"/>
          </p:cNvSpPr>
          <p:nvPr>
            <p:ph type="title" orient="vert"/>
          </p:nvPr>
        </p:nvSpPr>
        <p:spPr>
          <a:xfrm>
            <a:off x="6543675" y="273844"/>
            <a:ext cx="1971675" cy="4358879"/>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17EB0A47-C65D-0E78-E1CD-988A40EB4D48}"/>
              </a:ext>
            </a:extLst>
          </p:cNvPr>
          <p:cNvSpPr>
            <a:spLocks noGrp="1"/>
          </p:cNvSpPr>
          <p:nvPr>
            <p:ph type="body" orient="vert" idx="1"/>
          </p:nvPr>
        </p:nvSpPr>
        <p:spPr>
          <a:xfrm>
            <a:off x="628650" y="273844"/>
            <a:ext cx="5800725" cy="4358879"/>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6D53088-CCAE-42C3-8B38-15FAB487550E}"/>
              </a:ext>
            </a:extLst>
          </p:cNvPr>
          <p:cNvSpPr>
            <a:spLocks noGrp="1"/>
          </p:cNvSpPr>
          <p:nvPr>
            <p:ph type="dt" sz="half" idx="10"/>
          </p:nvPr>
        </p:nvSpPr>
        <p:spPr/>
        <p:txBody>
          <a:bodyPr/>
          <a:lstStyle/>
          <a:p>
            <a:fld id="{953F3B91-9A3F-4426-8171-4663CD76199E}" type="datetimeFigureOut">
              <a:rPr lang="sv-SE" smtClean="0"/>
              <a:t>2025-03-10</a:t>
            </a:fld>
            <a:endParaRPr lang="sv-SE"/>
          </a:p>
        </p:txBody>
      </p:sp>
      <p:sp>
        <p:nvSpPr>
          <p:cNvPr id="5" name="Platshållare för sidfot 4">
            <a:extLst>
              <a:ext uri="{FF2B5EF4-FFF2-40B4-BE49-F238E27FC236}">
                <a16:creationId xmlns:a16="http://schemas.microsoft.com/office/drawing/2014/main" id="{FE16B703-3C1E-F0EF-6D25-976D1A9637F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DFA6062-31F7-E2E4-A30F-34355E90E67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66686154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2025-03-10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8568654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2025-03-10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63834437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2025-03-10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8187911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2025-03-10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1915568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2025-03-10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082355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2025-03-10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36672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2025-03-10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3399957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2025-03-10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6" y="208659"/>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8" y="4704003"/>
            <a:ext cx="1610915" cy="326320"/>
          </a:xfrm>
          <a:prstGeom prst="rect">
            <a:avLst/>
          </a:prstGeom>
        </p:spPr>
      </p:pic>
    </p:spTree>
    <p:extLst>
      <p:ext uri="{BB962C8B-B14F-4D97-AF65-F5344CB8AC3E}">
        <p14:creationId xmlns:p14="http://schemas.microsoft.com/office/powerpoint/2010/main" val="220613167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2025-03-10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1847529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24533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2025-03-10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1621285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1" y="789385"/>
            <a:ext cx="3008313" cy="716699"/>
          </a:xfrm>
        </p:spPr>
        <p:txBody>
          <a:bodyPr anchor="b"/>
          <a:lstStyle>
            <a:lvl1pPr algn="l">
              <a:defRPr sz="1500" b="1"/>
            </a:lvl1pPr>
          </a:lstStyle>
          <a:p>
            <a:r>
              <a:rPr lang="sv-SE"/>
              <a:t>Klicka här för att ändra format</a:t>
            </a:r>
          </a:p>
        </p:txBody>
      </p:sp>
      <p:sp>
        <p:nvSpPr>
          <p:cNvPr id="3" name="Platshållare för innehåll 2"/>
          <p:cNvSpPr>
            <a:spLocks noGrp="1"/>
          </p:cNvSpPr>
          <p:nvPr>
            <p:ph idx="1"/>
          </p:nvPr>
        </p:nvSpPr>
        <p:spPr>
          <a:xfrm>
            <a:off x="3575050" y="789386"/>
            <a:ext cx="5111750" cy="376476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text 3"/>
          <p:cNvSpPr>
            <a:spLocks noGrp="1"/>
          </p:cNvSpPr>
          <p:nvPr>
            <p:ph type="body" sz="half" idx="2"/>
          </p:nvPr>
        </p:nvSpPr>
        <p:spPr>
          <a:xfrm>
            <a:off x="457201" y="1660923"/>
            <a:ext cx="3008313" cy="289323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sv-SE"/>
              <a:t>Klicka här för att ändra format på bakgrundstexten</a:t>
            </a:r>
          </a:p>
        </p:txBody>
      </p:sp>
    </p:spTree>
    <p:extLst>
      <p:ext uri="{BB962C8B-B14F-4D97-AF65-F5344CB8AC3E}">
        <p14:creationId xmlns:p14="http://schemas.microsoft.com/office/powerpoint/2010/main" val="2418131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3600450"/>
            <a:ext cx="5486400" cy="425054"/>
          </a:xfrm>
        </p:spPr>
        <p:txBody>
          <a:bodyPr anchor="b"/>
          <a:lstStyle>
            <a:lvl1pPr algn="l">
              <a:defRPr sz="1500" b="1"/>
            </a:lvl1pPr>
          </a:lstStyle>
          <a:p>
            <a:r>
              <a:rPr lang="sv-SE"/>
              <a:t>Klicka här för att ändra format</a:t>
            </a:r>
          </a:p>
        </p:txBody>
      </p:sp>
      <p:sp>
        <p:nvSpPr>
          <p:cNvPr id="3" name="Platshållare för bild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sv-SE" noProof="0"/>
          </a:p>
        </p:txBody>
      </p:sp>
      <p:sp>
        <p:nvSpPr>
          <p:cNvPr id="4" name="Platshållare för text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sv-SE"/>
              <a:t>Klicka här för att ändra format på bakgrundstexten</a:t>
            </a:r>
          </a:p>
        </p:txBody>
      </p:sp>
    </p:spTree>
    <p:extLst>
      <p:ext uri="{BB962C8B-B14F-4D97-AF65-F5344CB8AC3E}">
        <p14:creationId xmlns:p14="http://schemas.microsoft.com/office/powerpoint/2010/main" val="2704118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539750" y="1597819"/>
            <a:ext cx="8064500" cy="1102519"/>
          </a:xfrm>
        </p:spPr>
        <p:txBody>
          <a:bodyPr/>
          <a:lstStyle/>
          <a:p>
            <a:r>
              <a:rPr lang="sv-SE"/>
              <a:t>Klicka här för att ändra format</a:t>
            </a:r>
          </a:p>
        </p:txBody>
      </p:sp>
      <p:sp>
        <p:nvSpPr>
          <p:cNvPr id="3" name="Underrubrik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sv-SE"/>
              <a:t>Klicka här för att ändra format på underrubrik i bakgrunden</a:t>
            </a:r>
          </a:p>
        </p:txBody>
      </p:sp>
    </p:spTree>
    <p:extLst>
      <p:ext uri="{BB962C8B-B14F-4D97-AF65-F5344CB8AC3E}">
        <p14:creationId xmlns:p14="http://schemas.microsoft.com/office/powerpoint/2010/main" val="3183325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wmf"/><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image" Target="../media/image3.jpeg"/><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image" Target="../media/image2.wmf"/><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image" Target="../media/image1.png"/><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theme" Target="../theme/theme3.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theme" Target="../theme/theme5.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8" descr="ppt_bildstripe_blue2">
            <a:extLst>
              <a:ext uri="{FF2B5EF4-FFF2-40B4-BE49-F238E27FC236}">
                <a16:creationId xmlns:a16="http://schemas.microsoft.com/office/drawing/2014/main" id="{CB23A0EE-11A1-421C-A620-4CAF64CB5475}"/>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588" y="4549378"/>
            <a:ext cx="9145588"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B0C18BBE-147D-4F58-9C91-8BEB3E44B4BC}"/>
              </a:ext>
            </a:extLst>
          </p:cNvPr>
          <p:cNvSpPr>
            <a:spLocks noGrp="1" noChangeArrowheads="1"/>
          </p:cNvSpPr>
          <p:nvPr>
            <p:ph type="title"/>
          </p:nvPr>
        </p:nvSpPr>
        <p:spPr bwMode="auto">
          <a:xfrm>
            <a:off x="971550" y="519113"/>
            <a:ext cx="7200900"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a:t>Klicka här för att ändra format</a:t>
            </a:r>
          </a:p>
        </p:txBody>
      </p:sp>
      <p:sp>
        <p:nvSpPr>
          <p:cNvPr id="1028" name="Rectangle 3">
            <a:extLst>
              <a:ext uri="{FF2B5EF4-FFF2-40B4-BE49-F238E27FC236}">
                <a16:creationId xmlns:a16="http://schemas.microsoft.com/office/drawing/2014/main" id="{9E434CA8-0D8D-4CAD-B126-6ACCB256D0D3}"/>
              </a:ext>
            </a:extLst>
          </p:cNvPr>
          <p:cNvSpPr>
            <a:spLocks noGrp="1" noChangeArrowheads="1"/>
          </p:cNvSpPr>
          <p:nvPr>
            <p:ph type="body" idx="1"/>
          </p:nvPr>
        </p:nvSpPr>
        <p:spPr bwMode="auto">
          <a:xfrm>
            <a:off x="971550" y="1168004"/>
            <a:ext cx="7200900" cy="315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a:t>Klicka här för att ändra format på bakgrundstexten</a:t>
            </a:r>
          </a:p>
          <a:p>
            <a:pPr lvl="1"/>
            <a:r>
              <a:rPr lang="sv-SE" altLang="sv-SE"/>
              <a:t>Nivå två</a:t>
            </a:r>
          </a:p>
          <a:p>
            <a:pPr lvl="2"/>
            <a:r>
              <a:rPr lang="sv-SE" altLang="sv-SE"/>
              <a:t>Nivå tre</a:t>
            </a:r>
          </a:p>
          <a:p>
            <a:pPr lvl="3"/>
            <a:r>
              <a:rPr lang="sv-SE" altLang="sv-SE"/>
              <a:t>Nivå fyra</a:t>
            </a:r>
          </a:p>
          <a:p>
            <a:pPr lvl="4"/>
            <a:r>
              <a:rPr lang="sv-SE" altLang="sv-SE"/>
              <a:t>Nivå fem</a:t>
            </a:r>
          </a:p>
        </p:txBody>
      </p:sp>
      <p:pic>
        <p:nvPicPr>
          <p:cNvPr id="1029" name="Picture 8" descr="VG_neg">
            <a:extLst>
              <a:ext uri="{FF2B5EF4-FFF2-40B4-BE49-F238E27FC236}">
                <a16:creationId xmlns:a16="http://schemas.microsoft.com/office/drawing/2014/main" id="{D2845872-9718-4111-B2CC-CD7FAFD2A831}"/>
              </a:ext>
            </a:extLst>
          </p:cNvPr>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6443663" y="4677966"/>
            <a:ext cx="21590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8" descr="StramaVG_340x123px">
            <a:extLst>
              <a:ext uri="{FF2B5EF4-FFF2-40B4-BE49-F238E27FC236}">
                <a16:creationId xmlns:a16="http://schemas.microsoft.com/office/drawing/2014/main" id="{53F923C2-D146-4EBF-AEA2-F1BB4CD49F6B}"/>
              </a:ext>
            </a:extLst>
          </p:cNvPr>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7451726" y="66676"/>
            <a:ext cx="1584325"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64451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txStyles>
    <p:titleStyle>
      <a:lvl1pPr algn="l" rtl="0" eaLnBrk="0" fontAlgn="base" hangingPunct="0">
        <a:spcBef>
          <a:spcPct val="0"/>
        </a:spcBef>
        <a:spcAft>
          <a:spcPct val="0"/>
        </a:spcAft>
        <a:defRPr sz="3000">
          <a:solidFill>
            <a:schemeClr val="tx2"/>
          </a:solidFill>
          <a:latin typeface="+mj-lt"/>
          <a:ea typeface="+mj-ea"/>
          <a:cs typeface="ヒラギノ角ゴ Pro W3"/>
        </a:defRPr>
      </a:lvl1pPr>
      <a:lvl2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2pPr>
      <a:lvl3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3pPr>
      <a:lvl4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4pPr>
      <a:lvl5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5pPr>
      <a:lvl6pPr marL="342900" algn="l" rtl="0" fontAlgn="base">
        <a:spcBef>
          <a:spcPct val="0"/>
        </a:spcBef>
        <a:spcAft>
          <a:spcPct val="0"/>
        </a:spcAft>
        <a:defRPr sz="3300">
          <a:solidFill>
            <a:schemeClr val="tx2"/>
          </a:solidFill>
          <a:latin typeface="Arial" charset="0"/>
          <a:ea typeface="ヒラギノ角ゴ Pro W3" pitchFamily="28" charset="-128"/>
        </a:defRPr>
      </a:lvl6pPr>
      <a:lvl7pPr marL="685800" algn="l" rtl="0" fontAlgn="base">
        <a:spcBef>
          <a:spcPct val="0"/>
        </a:spcBef>
        <a:spcAft>
          <a:spcPct val="0"/>
        </a:spcAft>
        <a:defRPr sz="3300">
          <a:solidFill>
            <a:schemeClr val="tx2"/>
          </a:solidFill>
          <a:latin typeface="Arial" charset="0"/>
          <a:ea typeface="ヒラギノ角ゴ Pro W3" pitchFamily="28" charset="-128"/>
        </a:defRPr>
      </a:lvl7pPr>
      <a:lvl8pPr marL="1028700" algn="l" rtl="0" fontAlgn="base">
        <a:spcBef>
          <a:spcPct val="0"/>
        </a:spcBef>
        <a:spcAft>
          <a:spcPct val="0"/>
        </a:spcAft>
        <a:defRPr sz="3300">
          <a:solidFill>
            <a:schemeClr val="tx2"/>
          </a:solidFill>
          <a:latin typeface="Arial" charset="0"/>
          <a:ea typeface="ヒラギノ角ゴ Pro W3" pitchFamily="28" charset="-128"/>
        </a:defRPr>
      </a:lvl8pPr>
      <a:lvl9pPr marL="1371600" algn="l" rtl="0" fontAlgn="base">
        <a:spcBef>
          <a:spcPct val="0"/>
        </a:spcBef>
        <a:spcAft>
          <a:spcPct val="0"/>
        </a:spcAft>
        <a:defRPr sz="3300">
          <a:solidFill>
            <a:schemeClr val="tx2"/>
          </a:solidFill>
          <a:latin typeface="Arial" charset="0"/>
          <a:ea typeface="ヒラギノ角ゴ Pro W3" pitchFamily="28" charset="-128"/>
        </a:defRPr>
      </a:lvl9pPr>
    </p:titleStyle>
    <p:bodyStyle>
      <a:lvl1pPr marL="201216" indent="-201216" algn="l" rtl="0" eaLnBrk="0" fontAlgn="base" hangingPunct="0">
        <a:spcBef>
          <a:spcPct val="20000"/>
        </a:spcBef>
        <a:spcAft>
          <a:spcPct val="0"/>
        </a:spcAft>
        <a:buFont typeface="Arial" panose="020B0604020202020204" pitchFamily="34" charset="0"/>
        <a:defRPr sz="2400">
          <a:solidFill>
            <a:schemeClr val="tx1"/>
          </a:solidFill>
          <a:latin typeface="+mn-lt"/>
          <a:ea typeface="+mn-ea"/>
          <a:cs typeface="ヒラギノ角ゴ Pro W3"/>
        </a:defRPr>
      </a:lvl1pPr>
      <a:lvl2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2pPr>
      <a:lvl3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3pPr>
      <a:lvl4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4pPr>
      <a:lvl5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5pPr>
      <a:lvl6pPr marL="1628775" indent="-142875" algn="l" rtl="0" fontAlgn="base">
        <a:spcBef>
          <a:spcPct val="20000"/>
        </a:spcBef>
        <a:spcAft>
          <a:spcPct val="0"/>
        </a:spcAft>
        <a:buChar char="»"/>
        <a:defRPr sz="1800">
          <a:solidFill>
            <a:schemeClr val="tx1"/>
          </a:solidFill>
          <a:latin typeface="+mn-lt"/>
          <a:ea typeface="+mn-ea"/>
        </a:defRPr>
      </a:lvl6pPr>
      <a:lvl7pPr marL="1971675" indent="-142875" algn="l" rtl="0" fontAlgn="base">
        <a:spcBef>
          <a:spcPct val="20000"/>
        </a:spcBef>
        <a:spcAft>
          <a:spcPct val="0"/>
        </a:spcAft>
        <a:buChar char="»"/>
        <a:defRPr sz="1800">
          <a:solidFill>
            <a:schemeClr val="tx1"/>
          </a:solidFill>
          <a:latin typeface="+mn-lt"/>
          <a:ea typeface="+mn-ea"/>
        </a:defRPr>
      </a:lvl7pPr>
      <a:lvl8pPr marL="2314575" indent="-142875" algn="l" rtl="0" fontAlgn="base">
        <a:spcBef>
          <a:spcPct val="20000"/>
        </a:spcBef>
        <a:spcAft>
          <a:spcPct val="0"/>
        </a:spcAft>
        <a:buChar char="»"/>
        <a:defRPr sz="1800">
          <a:solidFill>
            <a:schemeClr val="tx1"/>
          </a:solidFill>
          <a:latin typeface="+mn-lt"/>
          <a:ea typeface="+mn-ea"/>
        </a:defRPr>
      </a:lvl8pPr>
      <a:lvl9pPr marL="2657475" indent="-142875" algn="l" rtl="0" fontAlgn="base">
        <a:spcBef>
          <a:spcPct val="20000"/>
        </a:spcBef>
        <a:spcAft>
          <a:spcPct val="0"/>
        </a:spcAft>
        <a:buChar char="»"/>
        <a:defRPr sz="1800">
          <a:solidFill>
            <a:schemeClr val="tx1"/>
          </a:solidFill>
          <a:latin typeface="+mn-lt"/>
          <a:ea typeface="+mn-ea"/>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18" descr="ppt_bildstripe_blue2"/>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1588" y="4549378"/>
            <a:ext cx="9145588"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2"/>
          <p:cNvSpPr>
            <a:spLocks noGrp="1" noChangeArrowheads="1"/>
          </p:cNvSpPr>
          <p:nvPr>
            <p:ph type="title"/>
          </p:nvPr>
        </p:nvSpPr>
        <p:spPr bwMode="auto">
          <a:xfrm>
            <a:off x="971550" y="519113"/>
            <a:ext cx="7200900"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a:t>Klicka här för att ändra format</a:t>
            </a:r>
          </a:p>
        </p:txBody>
      </p:sp>
      <p:sp>
        <p:nvSpPr>
          <p:cNvPr id="13316" name="Rectangle 3"/>
          <p:cNvSpPr>
            <a:spLocks noGrp="1" noChangeArrowheads="1"/>
          </p:cNvSpPr>
          <p:nvPr>
            <p:ph type="body" idx="1"/>
          </p:nvPr>
        </p:nvSpPr>
        <p:spPr bwMode="auto">
          <a:xfrm>
            <a:off x="971550" y="1168004"/>
            <a:ext cx="7200900" cy="315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a:t>Klicka här för att ändra format på bakgrundstexten</a:t>
            </a:r>
          </a:p>
          <a:p>
            <a:pPr lvl="1"/>
            <a:r>
              <a:rPr lang="sv-SE" altLang="sv-SE"/>
              <a:t>Nivå två</a:t>
            </a:r>
          </a:p>
          <a:p>
            <a:pPr lvl="2"/>
            <a:r>
              <a:rPr lang="sv-SE" altLang="sv-SE"/>
              <a:t>Nivå tre</a:t>
            </a:r>
          </a:p>
          <a:p>
            <a:pPr lvl="3"/>
            <a:r>
              <a:rPr lang="sv-SE" altLang="sv-SE"/>
              <a:t>Nivå fyra</a:t>
            </a:r>
          </a:p>
          <a:p>
            <a:pPr lvl="4"/>
            <a:r>
              <a:rPr lang="sv-SE" altLang="sv-SE"/>
              <a:t>Nivå fem</a:t>
            </a:r>
          </a:p>
        </p:txBody>
      </p:sp>
      <p:pic>
        <p:nvPicPr>
          <p:cNvPr id="13317" name="Picture 8" descr="VG_neg"/>
          <p:cNvPicPr>
            <a:picLocks noChangeAspect="1" noChangeArrowheads="1"/>
          </p:cNvPicPr>
          <p:nvPr userDrawn="1"/>
        </p:nvPicPr>
        <p:blipFill>
          <a:blip r:embed="rId24" cstate="print">
            <a:extLst>
              <a:ext uri="{28A0092B-C50C-407E-A947-70E740481C1C}">
                <a14:useLocalDpi xmlns:a14="http://schemas.microsoft.com/office/drawing/2010/main" val="0"/>
              </a:ext>
            </a:extLst>
          </a:blip>
          <a:srcRect/>
          <a:stretch>
            <a:fillRect/>
          </a:stretch>
        </p:blipFill>
        <p:spPr bwMode="auto">
          <a:xfrm>
            <a:off x="6443663" y="4677966"/>
            <a:ext cx="21590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8" descr="StramaVG_340x123px"/>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7451726" y="66676"/>
            <a:ext cx="1584325"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083322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Lst>
  <p:txStyles>
    <p:titleStyle>
      <a:lvl1pPr algn="l" rtl="0" eaLnBrk="0" fontAlgn="base" hangingPunct="0">
        <a:spcBef>
          <a:spcPct val="0"/>
        </a:spcBef>
        <a:spcAft>
          <a:spcPct val="0"/>
        </a:spcAft>
        <a:defRPr sz="3000">
          <a:solidFill>
            <a:schemeClr val="tx2"/>
          </a:solidFill>
          <a:latin typeface="+mj-lt"/>
          <a:ea typeface="+mj-ea"/>
          <a:cs typeface="ヒラギノ角ゴ Pro W3"/>
        </a:defRPr>
      </a:lvl1pPr>
      <a:lvl2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2pPr>
      <a:lvl3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3pPr>
      <a:lvl4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4pPr>
      <a:lvl5pPr algn="l" rtl="0" eaLnBrk="0" fontAlgn="base" hangingPunct="0">
        <a:spcBef>
          <a:spcPct val="0"/>
        </a:spcBef>
        <a:spcAft>
          <a:spcPct val="0"/>
        </a:spcAft>
        <a:defRPr sz="3000">
          <a:solidFill>
            <a:schemeClr val="tx2"/>
          </a:solidFill>
          <a:latin typeface="Arial" charset="0"/>
          <a:ea typeface="ヒラギノ角ゴ Pro W3" pitchFamily="28" charset="-128"/>
          <a:cs typeface="ヒラギノ角ゴ Pro W3"/>
        </a:defRPr>
      </a:lvl5pPr>
      <a:lvl6pPr marL="342900" algn="l" rtl="0" fontAlgn="base">
        <a:spcBef>
          <a:spcPct val="0"/>
        </a:spcBef>
        <a:spcAft>
          <a:spcPct val="0"/>
        </a:spcAft>
        <a:defRPr sz="3300">
          <a:solidFill>
            <a:schemeClr val="tx2"/>
          </a:solidFill>
          <a:latin typeface="Arial" charset="0"/>
          <a:ea typeface="ヒラギノ角ゴ Pro W3" pitchFamily="28" charset="-128"/>
        </a:defRPr>
      </a:lvl6pPr>
      <a:lvl7pPr marL="685800" algn="l" rtl="0" fontAlgn="base">
        <a:spcBef>
          <a:spcPct val="0"/>
        </a:spcBef>
        <a:spcAft>
          <a:spcPct val="0"/>
        </a:spcAft>
        <a:defRPr sz="3300">
          <a:solidFill>
            <a:schemeClr val="tx2"/>
          </a:solidFill>
          <a:latin typeface="Arial" charset="0"/>
          <a:ea typeface="ヒラギノ角ゴ Pro W3" pitchFamily="28" charset="-128"/>
        </a:defRPr>
      </a:lvl7pPr>
      <a:lvl8pPr marL="1028700" algn="l" rtl="0" fontAlgn="base">
        <a:spcBef>
          <a:spcPct val="0"/>
        </a:spcBef>
        <a:spcAft>
          <a:spcPct val="0"/>
        </a:spcAft>
        <a:defRPr sz="3300">
          <a:solidFill>
            <a:schemeClr val="tx2"/>
          </a:solidFill>
          <a:latin typeface="Arial" charset="0"/>
          <a:ea typeface="ヒラギノ角ゴ Pro W3" pitchFamily="28" charset="-128"/>
        </a:defRPr>
      </a:lvl8pPr>
      <a:lvl9pPr marL="1371600" algn="l" rtl="0" fontAlgn="base">
        <a:spcBef>
          <a:spcPct val="0"/>
        </a:spcBef>
        <a:spcAft>
          <a:spcPct val="0"/>
        </a:spcAft>
        <a:defRPr sz="3300">
          <a:solidFill>
            <a:schemeClr val="tx2"/>
          </a:solidFill>
          <a:latin typeface="Arial" charset="0"/>
          <a:ea typeface="ヒラギノ角ゴ Pro W3" pitchFamily="28" charset="-128"/>
        </a:defRPr>
      </a:lvl9pPr>
    </p:titleStyle>
    <p:bodyStyle>
      <a:lvl1pPr marL="201216" indent="-201216" algn="l" rtl="0" eaLnBrk="0" fontAlgn="base" hangingPunct="0">
        <a:spcBef>
          <a:spcPct val="20000"/>
        </a:spcBef>
        <a:spcAft>
          <a:spcPct val="0"/>
        </a:spcAft>
        <a:buFont typeface="Arial" panose="020B0604020202020204" pitchFamily="34" charset="0"/>
        <a:defRPr sz="2400">
          <a:solidFill>
            <a:schemeClr val="tx1"/>
          </a:solidFill>
          <a:latin typeface="+mn-lt"/>
          <a:ea typeface="+mn-ea"/>
          <a:cs typeface="ヒラギノ角ゴ Pro W3"/>
        </a:defRPr>
      </a:lvl1pPr>
      <a:lvl2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2pPr>
      <a:lvl3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3pPr>
      <a:lvl4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4pPr>
      <a:lvl5pPr marL="201216" indent="-201216"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cs typeface="ヒラギノ角ゴ Pro W3"/>
        </a:defRPr>
      </a:lvl5pPr>
      <a:lvl6pPr marL="1628775" indent="-142875" algn="l" rtl="0" fontAlgn="base">
        <a:spcBef>
          <a:spcPct val="20000"/>
        </a:spcBef>
        <a:spcAft>
          <a:spcPct val="0"/>
        </a:spcAft>
        <a:buChar char="»"/>
        <a:defRPr sz="1800">
          <a:solidFill>
            <a:schemeClr val="tx1"/>
          </a:solidFill>
          <a:latin typeface="+mn-lt"/>
          <a:ea typeface="+mn-ea"/>
        </a:defRPr>
      </a:lvl6pPr>
      <a:lvl7pPr marL="1971675" indent="-142875" algn="l" rtl="0" fontAlgn="base">
        <a:spcBef>
          <a:spcPct val="20000"/>
        </a:spcBef>
        <a:spcAft>
          <a:spcPct val="0"/>
        </a:spcAft>
        <a:buChar char="»"/>
        <a:defRPr sz="1800">
          <a:solidFill>
            <a:schemeClr val="tx1"/>
          </a:solidFill>
          <a:latin typeface="+mn-lt"/>
          <a:ea typeface="+mn-ea"/>
        </a:defRPr>
      </a:lvl7pPr>
      <a:lvl8pPr marL="2314575" indent="-142875" algn="l" rtl="0" fontAlgn="base">
        <a:spcBef>
          <a:spcPct val="20000"/>
        </a:spcBef>
        <a:spcAft>
          <a:spcPct val="0"/>
        </a:spcAft>
        <a:buChar char="»"/>
        <a:defRPr sz="1800">
          <a:solidFill>
            <a:schemeClr val="tx1"/>
          </a:solidFill>
          <a:latin typeface="+mn-lt"/>
          <a:ea typeface="+mn-ea"/>
        </a:defRPr>
      </a:lvl8pPr>
      <a:lvl9pPr marL="2657475" indent="-142875" algn="l" rtl="0" fontAlgn="base">
        <a:spcBef>
          <a:spcPct val="20000"/>
        </a:spcBef>
        <a:spcAft>
          <a:spcPct val="0"/>
        </a:spcAft>
        <a:buChar char="»"/>
        <a:defRPr sz="1800">
          <a:solidFill>
            <a:schemeClr val="tx1"/>
          </a:solidFill>
          <a:latin typeface="+mn-lt"/>
          <a:ea typeface="+mn-ea"/>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2025-03-10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123521737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3593B24-2246-677A-81A5-F3850F5BB63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B91C534-2C82-D889-EC46-AC5F5E08F27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7F40D157-EB96-53C7-56EC-D9C56F992E9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53F3B91-9A3F-4426-8171-4663CD76199E}" type="datetimeFigureOut">
              <a:rPr lang="sv-SE" smtClean="0"/>
              <a:t>2025-03-10</a:t>
            </a:fld>
            <a:endParaRPr lang="sv-SE"/>
          </a:p>
        </p:txBody>
      </p:sp>
      <p:sp>
        <p:nvSpPr>
          <p:cNvPr id="5" name="Platshållare för sidfot 4">
            <a:extLst>
              <a:ext uri="{FF2B5EF4-FFF2-40B4-BE49-F238E27FC236}">
                <a16:creationId xmlns:a16="http://schemas.microsoft.com/office/drawing/2014/main" id="{48FF0E79-EA2D-9C25-5942-FB852CDF087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3B43AFC3-30C7-D376-8DD2-A30806D109A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56448E-6380-4E1F-BCC9-683CC4805957}" type="slidenum">
              <a:rPr lang="sv-SE" smtClean="0"/>
              <a:t>‹#›</a:t>
            </a:fld>
            <a:endParaRPr lang="sv-SE"/>
          </a:p>
        </p:txBody>
      </p:sp>
    </p:spTree>
    <p:extLst>
      <p:ext uri="{BB962C8B-B14F-4D97-AF65-F5344CB8AC3E}">
        <p14:creationId xmlns:p14="http://schemas.microsoft.com/office/powerpoint/2010/main" val="346160815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2025-03-10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117987635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0.xml"/><Relationship Id="rId6" Type="http://schemas.openxmlformats.org/officeDocument/2006/relationships/hyperlink" Target="mailto:maria.hess@vgregion.se" TargetMode="External"/><Relationship Id="rId5" Type="http://schemas.openxmlformats.org/officeDocument/2006/relationships/image" Target="../media/image17.png"/><Relationship Id="rId4" Type="http://schemas.openxmlformats.org/officeDocument/2006/relationships/image" Target="../media/image12.sv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41.xml"/><Relationship Id="rId6" Type="http://schemas.openxmlformats.org/officeDocument/2006/relationships/image" Target="../media/image19.jpeg"/><Relationship Id="rId5" Type="http://schemas.openxmlformats.org/officeDocument/2006/relationships/image" Target="../media/image12.sv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s://www.folkhalsomyndigheten.se/contentassets/023e57ae8c3640768ac14c753459504d/rad-fakta-antibiotika-luftrorskatarr.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hyperlink" Target="http://www.antibiotikaellerinte.se/cough.html" TargetMode="External"/><Relationship Id="rId4" Type="http://schemas.openxmlformats.org/officeDocument/2006/relationships/hyperlink" Target="https://www.1177.se/Vastra-Gotaland/sjukdomar--besvar/lungor-och-luftvagar/inflammation-och-infektion-ilungor-och-luftror/luftrorskatarr/"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reklistan.vgregion.se/#/advice/Infektion/Vuxna_-_Luftvagsinfektioner" TargetMode="External"/><Relationship Id="rId7" Type="http://schemas.openxmlformats.org/officeDocument/2006/relationships/hyperlink" Target="https://strama-nationell.infosynk.se/category/primarvard" TargetMode="External"/><Relationship Id="rId2" Type="http://schemas.openxmlformats.org/officeDocument/2006/relationships/notesSlide" Target="../notesSlides/notesSlide13.xml"/><Relationship Id="rId1" Type="http://schemas.openxmlformats.org/officeDocument/2006/relationships/slideLayout" Target="../slideLayouts/slideLayout58.xml"/><Relationship Id="rId6" Type="http://schemas.openxmlformats.org/officeDocument/2006/relationships/image" Target="../media/image30.png"/><Relationship Id="rId5" Type="http://schemas.openxmlformats.org/officeDocument/2006/relationships/hyperlink" Target="https://www.folkhalsomyndigheten.se/contentassets/246aa17721b44c5380a0117f6d0aba40/behandlingsrekommendationer-oppenvard.pdf" TargetMode="Externa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8" Type="http://schemas.openxmlformats.org/officeDocument/2006/relationships/hyperlink" Target="https://ro.wikipedia.org/wiki/Telefon_ro%C8%99u" TargetMode="External"/><Relationship Id="rId3" Type="http://schemas.openxmlformats.org/officeDocument/2006/relationships/image" Target="../media/image18.jpeg"/><Relationship Id="rId7"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41.xml"/><Relationship Id="rId6" Type="http://schemas.openxmlformats.org/officeDocument/2006/relationships/image" Target="../media/image19.jpeg"/><Relationship Id="rId5" Type="http://schemas.openxmlformats.org/officeDocument/2006/relationships/image" Target="../media/image12.svg"/><Relationship Id="rId4" Type="http://schemas.openxmlformats.org/officeDocument/2006/relationships/image" Target="../media/image11.png"/><Relationship Id="rId9" Type="http://schemas.openxmlformats.org/officeDocument/2006/relationships/hyperlink" Target="https://creativecommons.org/licenses/by-sa/3.0/"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3" Type="http://schemas.openxmlformats.org/officeDocument/2006/relationships/image" Target="../media/image11.png"/><Relationship Id="rId7" Type="http://schemas.openxmlformats.org/officeDocument/2006/relationships/hyperlink" Target="https://ro.wikipedia.org/wiki/Telefon_ro%C8%99u" TargetMode="External"/><Relationship Id="rId2" Type="http://schemas.openxmlformats.org/officeDocument/2006/relationships/notesSlide" Target="../notesSlides/notesSlide3.xml"/><Relationship Id="rId1" Type="http://schemas.openxmlformats.org/officeDocument/2006/relationships/slideLayout" Target="../slideLayouts/slideLayout4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2.svg"/><Relationship Id="rId9" Type="http://schemas.openxmlformats.org/officeDocument/2006/relationships/image" Target="../media/image21.jp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1.xml"/><Relationship Id="rId6" Type="http://schemas.openxmlformats.org/officeDocument/2006/relationships/image" Target="../media/image21.jpg"/><Relationship Id="rId5" Type="http://schemas.openxmlformats.org/officeDocument/2006/relationships/image" Target="../media/image19.jpe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1.xml"/><Relationship Id="rId6" Type="http://schemas.openxmlformats.org/officeDocument/2006/relationships/image" Target="../media/image21.jpg"/><Relationship Id="rId5" Type="http://schemas.openxmlformats.org/officeDocument/2006/relationships/image" Target="../media/image19.jpe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58.xml"/><Relationship Id="rId4" Type="http://schemas.openxmlformats.org/officeDocument/2006/relationships/image" Target="cid:image003.png@01D27D2B.B91DCF5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41.xml"/><Relationship Id="rId6" Type="http://schemas.openxmlformats.org/officeDocument/2006/relationships/image" Target="../media/image25.png"/><Relationship Id="rId5" Type="http://schemas.openxmlformats.org/officeDocument/2006/relationships/image" Target="../media/image19.jpeg"/><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4029" y="1426881"/>
            <a:ext cx="4302896" cy="1790700"/>
          </a:xfrm>
        </p:spPr>
        <p:txBody>
          <a:bodyPr/>
          <a:lstStyle/>
          <a:p>
            <a:r>
              <a:rPr lang="sv-SE" sz="3200" dirty="0"/>
              <a:t>Akut bronkit</a:t>
            </a:r>
            <a:br>
              <a:rPr lang="sv-SE" sz="3200" dirty="0"/>
            </a:br>
            <a:br>
              <a:rPr lang="sv-SE" sz="3200" dirty="0"/>
            </a:br>
            <a:endParaRPr lang="sv-SE" sz="3200"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FA2736A-5A47-45C7-BEAA-C23E1FD1FE5A}" type="datetime1">
              <a:rPr kumimoji="0" lang="sv-SE" sz="675" b="0" i="0" u="none" strike="noStrike" kern="1200" cap="none" spc="0" normalizeH="0" baseline="0" noProof="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2025-03-10</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p:txBody>
          <a:bodyPr/>
          <a:lstStyle/>
          <a:p>
            <a:r>
              <a:rPr lang="sv-SE" sz="1800" dirty="0"/>
              <a:t>Senast uppdaterad 2025-03-10</a:t>
            </a:r>
          </a:p>
          <a:p>
            <a:r>
              <a:rPr lang="sv-SE" sz="1800" dirty="0"/>
              <a:t>Strama Västra Götaland</a:t>
            </a:r>
            <a:br>
              <a:rPr lang="sv-SE" sz="1800" dirty="0"/>
            </a:br>
            <a:r>
              <a:rPr lang="sv-SE" sz="1800" dirty="0">
                <a:solidFill>
                  <a:schemeClr val="bg1"/>
                </a:solidFill>
                <a:hlinkClick r:id="rId6">
                  <a:extLst>
                    <a:ext uri="{A12FA001-AC4F-418D-AE19-62706E023703}">
                      <ahyp:hlinkClr xmlns:ahyp="http://schemas.microsoft.com/office/drawing/2018/hyperlinkcolor" val="tx"/>
                    </a:ext>
                  </a:extLst>
                </a:hlinkClick>
              </a:rPr>
              <a:t>maria.hess@vgregion.se</a:t>
            </a:r>
            <a:br>
              <a:rPr lang="sv-SE" sz="1800" dirty="0"/>
            </a:br>
            <a:endParaRPr lang="sv-SE" dirty="0"/>
          </a:p>
        </p:txBody>
      </p:sp>
    </p:spTree>
    <p:extLst>
      <p:ext uri="{BB962C8B-B14F-4D97-AF65-F5344CB8AC3E}">
        <p14:creationId xmlns:p14="http://schemas.microsoft.com/office/powerpoint/2010/main" val="572559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5B4CAAB1-37A5-17BE-19DB-805D78FA573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7183"/>
          <a:stretch/>
        </p:blipFill>
        <p:spPr bwMode="auto">
          <a:xfrm>
            <a:off x="6048000" y="2484776"/>
            <a:ext cx="3096000" cy="248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Akut bronkit</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6928920" cy="3102783"/>
          </a:xfrm>
        </p:spPr>
        <p:txBody>
          <a:bodyPr>
            <a:normAutofit fontScale="92500"/>
          </a:bodyPr>
          <a:lstStyle/>
          <a:p>
            <a:pPr marL="360045" indent="-360045">
              <a:lnSpc>
                <a:spcPct val="120000"/>
              </a:lnSpc>
            </a:pPr>
            <a:r>
              <a:rPr lang="sv-SE" sz="2800" dirty="0">
                <a:latin typeface="Verdana" panose="020B0604030504040204" pitchFamily="34" charset="0"/>
                <a:ea typeface="Verdana" panose="020B0604030504040204" pitchFamily="34" charset="0"/>
              </a:rPr>
              <a:t>Hostan varar i genomsnitt tre veckor! </a:t>
            </a:r>
          </a:p>
          <a:p>
            <a:pPr marL="360045" indent="-360045">
              <a:lnSpc>
                <a:spcPct val="120000"/>
              </a:lnSpc>
            </a:pPr>
            <a:r>
              <a:rPr lang="sv-SE" sz="2800" dirty="0">
                <a:latin typeface="Verdana" panose="020B0604030504040204" pitchFamily="34" charset="0"/>
                <a:ea typeface="Verdana" panose="020B0604030504040204" pitchFamily="34" charset="0"/>
              </a:rPr>
              <a:t>Färgen på upphostningarna har ingen betydelse. Undantag: KOL.</a:t>
            </a:r>
          </a:p>
          <a:p>
            <a:pPr marL="360045" indent="-360045">
              <a:lnSpc>
                <a:spcPct val="120000"/>
              </a:lnSpc>
            </a:pPr>
            <a:r>
              <a:rPr lang="sv-SE" sz="2800" dirty="0">
                <a:latin typeface="Verdana" panose="020B0604030504040204" pitchFamily="34" charset="0"/>
                <a:ea typeface="Verdana" panose="020B0604030504040204" pitchFamily="34" charset="0"/>
                <a:cs typeface="Calibri"/>
              </a:rPr>
              <a:t>Antibiotika förkortar inte tiden med symtom, inte heller vid mykoplasma.</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spTree>
    <p:extLst>
      <p:ext uri="{BB962C8B-B14F-4D97-AF65-F5344CB8AC3E}">
        <p14:creationId xmlns:p14="http://schemas.microsoft.com/office/powerpoint/2010/main" val="2999609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39266" name="Bildobjekt 1">
            <a:extLst>
              <a:ext uri="{FF2B5EF4-FFF2-40B4-BE49-F238E27FC236}">
                <a16:creationId xmlns:a16="http://schemas.microsoft.com/office/drawing/2014/main" id="{B2FB8495-D328-4859-9B2E-8F8018BFFCF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84698" y="86916"/>
            <a:ext cx="3177778" cy="4537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ruta 3">
            <a:extLst>
              <a:ext uri="{FF2B5EF4-FFF2-40B4-BE49-F238E27FC236}">
                <a16:creationId xmlns:a16="http://schemas.microsoft.com/office/drawing/2014/main" id="{0E4AC01A-79CE-4A86-8AD8-E1ED4D0CFE9B}"/>
              </a:ext>
            </a:extLst>
          </p:cNvPr>
          <p:cNvSpPr txBox="1">
            <a:spLocks noChangeArrowheads="1"/>
          </p:cNvSpPr>
          <p:nvPr/>
        </p:nvSpPr>
        <p:spPr bwMode="auto">
          <a:xfrm>
            <a:off x="1357313" y="4683919"/>
            <a:ext cx="30999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fontAlgn="base">
              <a:spcBef>
                <a:spcPct val="0"/>
              </a:spcBef>
              <a:spcAft>
                <a:spcPct val="0"/>
              </a:spcAft>
            </a:pPr>
            <a:r>
              <a:rPr lang="sv-SE" altLang="sv-SE" sz="1800" dirty="0">
                <a:solidFill>
                  <a:srgbClr val="000000"/>
                </a:solidFill>
                <a:hlinkClick r:id="rId4"/>
              </a:rPr>
              <a:t>Till dig som har luftrörskatarr</a:t>
            </a:r>
            <a:endParaRPr lang="sv-SE" altLang="sv-SE" sz="1800" dirty="0">
              <a:solidFill>
                <a:srgbClr val="000000"/>
              </a:solidFill>
            </a:endParaRPr>
          </a:p>
        </p:txBody>
      </p:sp>
      <p:cxnSp>
        <p:nvCxnSpPr>
          <p:cNvPr id="139268" name="Rak pil 5">
            <a:extLst>
              <a:ext uri="{FF2B5EF4-FFF2-40B4-BE49-F238E27FC236}">
                <a16:creationId xmlns:a16="http://schemas.microsoft.com/office/drawing/2014/main" id="{14AE605B-B28B-4CD0-8A9B-1B55FE2486A9}"/>
              </a:ext>
            </a:extLst>
          </p:cNvPr>
          <p:cNvCxnSpPr>
            <a:cxnSpLocks noChangeShapeType="1"/>
          </p:cNvCxnSpPr>
          <p:nvPr/>
        </p:nvCxnSpPr>
        <p:spPr bwMode="auto">
          <a:xfrm>
            <a:off x="6506478" y="2851547"/>
            <a:ext cx="971550" cy="0"/>
          </a:xfrm>
          <a:prstGeom prst="straightConnector1">
            <a:avLst/>
          </a:prstGeom>
          <a:noFill/>
          <a:ln w="57150" algn="ctr">
            <a:solidFill>
              <a:schemeClr val="tx1"/>
            </a:solidFill>
            <a:round/>
            <a:headEnd/>
            <a:tailEnd type="triangle" w="med" len="med"/>
          </a:ln>
        </p:spPr>
      </p:cxnSp>
      <p:sp>
        <p:nvSpPr>
          <p:cNvPr id="139269" name="textruta 6">
            <a:extLst>
              <a:ext uri="{FF2B5EF4-FFF2-40B4-BE49-F238E27FC236}">
                <a16:creationId xmlns:a16="http://schemas.microsoft.com/office/drawing/2014/main" id="{E8C8C304-B699-4E9B-8E78-3D86F804844D}"/>
              </a:ext>
            </a:extLst>
          </p:cNvPr>
          <p:cNvSpPr txBox="1">
            <a:spLocks noChangeArrowheads="1"/>
          </p:cNvSpPr>
          <p:nvPr/>
        </p:nvSpPr>
        <p:spPr bwMode="auto">
          <a:xfrm>
            <a:off x="4572001" y="285154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fontAlgn="base">
              <a:spcBef>
                <a:spcPct val="0"/>
              </a:spcBef>
              <a:spcAft>
                <a:spcPct val="0"/>
              </a:spcAft>
            </a:pPr>
            <a:endParaRPr lang="sv-SE" altLang="sv-SE" sz="1800">
              <a:solidFill>
                <a:srgbClr val="000000"/>
              </a:solidFill>
            </a:endParaRPr>
          </a:p>
        </p:txBody>
      </p:sp>
      <p:sp>
        <p:nvSpPr>
          <p:cNvPr id="139270" name="textruta 8">
            <a:extLst>
              <a:ext uri="{FF2B5EF4-FFF2-40B4-BE49-F238E27FC236}">
                <a16:creationId xmlns:a16="http://schemas.microsoft.com/office/drawing/2014/main" id="{9D779F91-64A6-4CDC-A00E-7AA2D4B8FDD4}"/>
              </a:ext>
            </a:extLst>
          </p:cNvPr>
          <p:cNvSpPr txBox="1">
            <a:spLocks noChangeArrowheads="1"/>
          </p:cNvSpPr>
          <p:nvPr/>
        </p:nvSpPr>
        <p:spPr bwMode="auto">
          <a:xfrm>
            <a:off x="5471228" y="761483"/>
            <a:ext cx="273183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algn="ctr" fontAlgn="base">
              <a:spcBef>
                <a:spcPct val="0"/>
              </a:spcBef>
              <a:spcAft>
                <a:spcPct val="0"/>
              </a:spcAft>
            </a:pPr>
            <a:r>
              <a:rPr lang="sv-SE" altLang="sv-SE" sz="3200" dirty="0">
                <a:solidFill>
                  <a:schemeClr val="bg1"/>
                </a:solidFill>
                <a:latin typeface="Verdana" panose="020B0604030504040204" pitchFamily="34" charset="0"/>
                <a:ea typeface="Verdana" panose="020B0604030504040204" pitchFamily="34" charset="0"/>
              </a:rPr>
              <a:t>Akut bronkit</a:t>
            </a:r>
          </a:p>
          <a:p>
            <a:pPr algn="ctr" fontAlgn="base">
              <a:spcBef>
                <a:spcPct val="0"/>
              </a:spcBef>
              <a:spcAft>
                <a:spcPct val="0"/>
              </a:spcAft>
            </a:pPr>
            <a:endParaRPr lang="sv-SE" altLang="sv-SE" sz="3200" dirty="0">
              <a:solidFill>
                <a:schemeClr val="bg1"/>
              </a:solidFill>
              <a:latin typeface="Verdana" panose="020B0604030504040204" pitchFamily="34" charset="0"/>
              <a:ea typeface="Verdana" panose="020B0604030504040204" pitchFamily="34" charset="0"/>
            </a:endParaRPr>
          </a:p>
          <a:p>
            <a:pPr algn="ctr" fontAlgn="base">
              <a:spcBef>
                <a:spcPct val="0"/>
              </a:spcBef>
              <a:spcAft>
                <a:spcPct val="0"/>
              </a:spcAft>
            </a:pPr>
            <a:r>
              <a:rPr lang="sv-SE" altLang="sv-SE" sz="2800" dirty="0">
                <a:solidFill>
                  <a:schemeClr val="bg1"/>
                </a:solidFill>
                <a:latin typeface="Verdana" panose="020B0604030504040204" pitchFamily="34" charset="0"/>
                <a:ea typeface="Verdana" panose="020B0604030504040204" pitchFamily="34" charset="0"/>
              </a:rPr>
              <a:t>arabiska</a:t>
            </a:r>
          </a:p>
          <a:p>
            <a:pPr algn="ctr" fontAlgn="base">
              <a:spcBef>
                <a:spcPct val="0"/>
              </a:spcBef>
              <a:spcAft>
                <a:spcPct val="0"/>
              </a:spcAft>
            </a:pPr>
            <a:r>
              <a:rPr lang="sv-SE" altLang="sv-SE" sz="2800" dirty="0">
                <a:solidFill>
                  <a:schemeClr val="bg1"/>
                </a:solidFill>
                <a:latin typeface="Verdana" panose="020B0604030504040204" pitchFamily="34" charset="0"/>
                <a:ea typeface="Verdana" panose="020B0604030504040204" pitchFamily="34" charset="0"/>
              </a:rPr>
              <a:t>engelska</a:t>
            </a:r>
          </a:p>
          <a:p>
            <a:pPr algn="ctr" fontAlgn="base">
              <a:spcBef>
                <a:spcPct val="0"/>
              </a:spcBef>
              <a:spcAft>
                <a:spcPct val="0"/>
              </a:spcAft>
            </a:pPr>
            <a:r>
              <a:rPr lang="sv-SE" altLang="sv-SE" sz="2800" dirty="0">
                <a:solidFill>
                  <a:schemeClr val="bg1"/>
                </a:solidFill>
                <a:latin typeface="Verdana" panose="020B0604030504040204" pitchFamily="34" charset="0"/>
                <a:ea typeface="Verdana" panose="020B0604030504040204" pitchFamily="34" charset="0"/>
              </a:rPr>
              <a:t>finska</a:t>
            </a:r>
          </a:p>
          <a:p>
            <a:pPr algn="ctr" fontAlgn="base">
              <a:spcBef>
                <a:spcPct val="0"/>
              </a:spcBef>
              <a:spcAft>
                <a:spcPct val="0"/>
              </a:spcAft>
            </a:pPr>
            <a:r>
              <a:rPr lang="sv-SE" altLang="sv-SE" sz="2800" dirty="0">
                <a:solidFill>
                  <a:schemeClr val="bg1"/>
                </a:solidFill>
                <a:latin typeface="Verdana" panose="020B0604030504040204" pitchFamily="34" charset="0"/>
                <a:ea typeface="Verdana" panose="020B0604030504040204" pitchFamily="34" charset="0"/>
              </a:rPr>
              <a:t>somaliska</a:t>
            </a:r>
          </a:p>
          <a:p>
            <a:pPr algn="ctr" fontAlgn="base">
              <a:spcBef>
                <a:spcPct val="0"/>
              </a:spcBef>
              <a:spcAft>
                <a:spcPct val="0"/>
              </a:spcAft>
            </a:pPr>
            <a:r>
              <a:rPr lang="sv-SE" altLang="sv-SE" sz="2800" dirty="0">
                <a:solidFill>
                  <a:schemeClr val="bg1"/>
                </a:solidFill>
                <a:latin typeface="Verdana" panose="020B0604030504040204" pitchFamily="34" charset="0"/>
                <a:ea typeface="Verdana" panose="020B0604030504040204" pitchFamily="34" charset="0"/>
              </a:rPr>
              <a:t>sorani</a:t>
            </a:r>
          </a:p>
          <a:p>
            <a:pPr algn="ctr" fontAlgn="base">
              <a:spcBef>
                <a:spcPct val="0"/>
              </a:spcBef>
              <a:spcAft>
                <a:spcPct val="0"/>
              </a:spcAft>
            </a:pPr>
            <a:r>
              <a:rPr lang="sv-SE" altLang="sv-SE" sz="2800" dirty="0">
                <a:solidFill>
                  <a:schemeClr val="bg1"/>
                </a:solidFill>
                <a:latin typeface="Verdana" panose="020B0604030504040204" pitchFamily="34" charset="0"/>
                <a:ea typeface="Verdana" panose="020B0604030504040204" pitchFamily="34" charset="0"/>
              </a:rPr>
              <a:t>spanska</a:t>
            </a:r>
          </a:p>
          <a:p>
            <a:pPr algn="ctr" fontAlgn="base">
              <a:spcBef>
                <a:spcPct val="0"/>
              </a:spcBef>
              <a:spcAft>
                <a:spcPct val="0"/>
              </a:spcAft>
            </a:pPr>
            <a:r>
              <a:rPr lang="sv-SE" altLang="sv-SE" sz="2800" dirty="0">
                <a:solidFill>
                  <a:schemeClr val="bg1"/>
                </a:solidFill>
                <a:latin typeface="Verdana" panose="020B0604030504040204" pitchFamily="34" charset="0"/>
                <a:ea typeface="Verdana" panose="020B0604030504040204" pitchFamily="34" charset="0"/>
              </a:rPr>
              <a:t>svenska</a:t>
            </a:r>
            <a:endParaRPr lang="sv-SE" altLang="sv-SE" sz="3200" dirty="0">
              <a:solidFill>
                <a:schemeClr val="bg1"/>
              </a:solidFill>
              <a:latin typeface="Verdana" panose="020B0604030504040204" pitchFamily="34" charset="0"/>
              <a:ea typeface="Verdana" panose="020B060403050404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77EF484E-4B55-408F-8E77-85B155F45098}"/>
              </a:ext>
            </a:extLst>
          </p:cNvPr>
          <p:cNvPicPr>
            <a:picLocks noChangeAspect="1"/>
          </p:cNvPicPr>
          <p:nvPr/>
        </p:nvPicPr>
        <p:blipFill>
          <a:blip r:embed="rId3"/>
          <a:stretch>
            <a:fillRect/>
          </a:stretch>
        </p:blipFill>
        <p:spPr>
          <a:xfrm>
            <a:off x="1115997" y="1899642"/>
            <a:ext cx="6858000" cy="3127481"/>
          </a:xfrm>
          <a:prstGeom prst="rect">
            <a:avLst/>
          </a:prstGeom>
        </p:spPr>
      </p:pic>
      <p:sp>
        <p:nvSpPr>
          <p:cNvPr id="3" name="Rectangle 2">
            <a:extLst>
              <a:ext uri="{FF2B5EF4-FFF2-40B4-BE49-F238E27FC236}">
                <a16:creationId xmlns:a16="http://schemas.microsoft.com/office/drawing/2014/main" id="{5614C243-8CD2-4DAC-B9DA-0A0C6208AA9B}"/>
              </a:ext>
            </a:extLst>
          </p:cNvPr>
          <p:cNvSpPr txBox="1">
            <a:spLocks noChangeArrowheads="1"/>
          </p:cNvSpPr>
          <p:nvPr/>
        </p:nvSpPr>
        <p:spPr bwMode="auto">
          <a:xfrm>
            <a:off x="1655676" y="519113"/>
            <a:ext cx="5778642"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4000">
                <a:solidFill>
                  <a:schemeClr val="tx2"/>
                </a:solidFill>
                <a:latin typeface="+mj-lt"/>
                <a:ea typeface="+mj-ea"/>
                <a:cs typeface="ヒラギノ角ゴ Pro W3"/>
              </a:defRPr>
            </a:lvl1pPr>
            <a:lvl2pPr algn="l" rtl="0" eaLnBrk="0" fontAlgn="base" hangingPunct="0">
              <a:spcBef>
                <a:spcPct val="0"/>
              </a:spcBef>
              <a:spcAft>
                <a:spcPct val="0"/>
              </a:spcAft>
              <a:defRPr sz="4000">
                <a:solidFill>
                  <a:schemeClr val="tx2"/>
                </a:solidFill>
                <a:latin typeface="Arial" charset="0"/>
                <a:ea typeface="ヒラギノ角ゴ Pro W3" pitchFamily="28" charset="-128"/>
                <a:cs typeface="ヒラギノ角ゴ Pro W3"/>
              </a:defRPr>
            </a:lvl2pPr>
            <a:lvl3pPr algn="l" rtl="0" eaLnBrk="0" fontAlgn="base" hangingPunct="0">
              <a:spcBef>
                <a:spcPct val="0"/>
              </a:spcBef>
              <a:spcAft>
                <a:spcPct val="0"/>
              </a:spcAft>
              <a:defRPr sz="4000">
                <a:solidFill>
                  <a:schemeClr val="tx2"/>
                </a:solidFill>
                <a:latin typeface="Arial" charset="0"/>
                <a:ea typeface="ヒラギノ角ゴ Pro W3" pitchFamily="28" charset="-128"/>
                <a:cs typeface="ヒラギノ角ゴ Pro W3"/>
              </a:defRPr>
            </a:lvl3pPr>
            <a:lvl4pPr algn="l" rtl="0" eaLnBrk="0" fontAlgn="base" hangingPunct="0">
              <a:spcBef>
                <a:spcPct val="0"/>
              </a:spcBef>
              <a:spcAft>
                <a:spcPct val="0"/>
              </a:spcAft>
              <a:defRPr sz="4000">
                <a:solidFill>
                  <a:schemeClr val="tx2"/>
                </a:solidFill>
                <a:latin typeface="Arial" charset="0"/>
                <a:ea typeface="ヒラギノ角ゴ Pro W3" pitchFamily="28" charset="-128"/>
                <a:cs typeface="ヒラギノ角ゴ Pro W3"/>
              </a:defRPr>
            </a:lvl4pPr>
            <a:lvl5pPr algn="l" rtl="0" eaLnBrk="0" fontAlgn="base" hangingPunct="0">
              <a:spcBef>
                <a:spcPct val="0"/>
              </a:spcBef>
              <a:spcAft>
                <a:spcPct val="0"/>
              </a:spcAft>
              <a:defRPr sz="4000">
                <a:solidFill>
                  <a:schemeClr val="tx2"/>
                </a:solidFill>
                <a:latin typeface="Arial" charset="0"/>
                <a:ea typeface="ヒラギノ角ゴ Pro W3" pitchFamily="28" charset="-128"/>
                <a:cs typeface="ヒラギノ角ゴ Pro W3"/>
              </a:defRPr>
            </a:lvl5pPr>
            <a:lvl6pPr marL="457200" algn="l" rtl="0" fontAlgn="base">
              <a:spcBef>
                <a:spcPct val="0"/>
              </a:spcBef>
              <a:spcAft>
                <a:spcPct val="0"/>
              </a:spcAft>
              <a:defRPr sz="4400">
                <a:solidFill>
                  <a:schemeClr val="tx2"/>
                </a:solidFill>
                <a:latin typeface="Arial" charset="0"/>
                <a:ea typeface="ヒラギノ角ゴ Pro W3" pitchFamily="28" charset="-128"/>
              </a:defRPr>
            </a:lvl6pPr>
            <a:lvl7pPr marL="914400" algn="l" rtl="0" fontAlgn="base">
              <a:spcBef>
                <a:spcPct val="0"/>
              </a:spcBef>
              <a:spcAft>
                <a:spcPct val="0"/>
              </a:spcAft>
              <a:defRPr sz="4400">
                <a:solidFill>
                  <a:schemeClr val="tx2"/>
                </a:solidFill>
                <a:latin typeface="Arial" charset="0"/>
                <a:ea typeface="ヒラギノ角ゴ Pro W3" pitchFamily="28" charset="-128"/>
              </a:defRPr>
            </a:lvl7pPr>
            <a:lvl8pPr marL="1371600" algn="l" rtl="0" fontAlgn="base">
              <a:spcBef>
                <a:spcPct val="0"/>
              </a:spcBef>
              <a:spcAft>
                <a:spcPct val="0"/>
              </a:spcAft>
              <a:defRPr sz="4400">
                <a:solidFill>
                  <a:schemeClr val="tx2"/>
                </a:solidFill>
                <a:latin typeface="Arial" charset="0"/>
                <a:ea typeface="ヒラギノ角ゴ Pro W3" pitchFamily="28" charset="-128"/>
              </a:defRPr>
            </a:lvl8pPr>
            <a:lvl9pPr marL="1828800" algn="l" rtl="0" fontAlgn="base">
              <a:spcBef>
                <a:spcPct val="0"/>
              </a:spcBef>
              <a:spcAft>
                <a:spcPct val="0"/>
              </a:spcAft>
              <a:defRPr sz="4400">
                <a:solidFill>
                  <a:schemeClr val="tx2"/>
                </a:solidFill>
                <a:latin typeface="Arial" charset="0"/>
                <a:ea typeface="ヒラギノ角ゴ Pro W3" pitchFamily="28" charset="-128"/>
              </a:defRPr>
            </a:lvl9p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sv-SE" altLang="sv-SE" sz="3000" b="0" i="0" u="none" strike="noStrike" kern="0" cap="none" spc="0" normalizeH="0" baseline="0" noProof="0" dirty="0">
                <a:ln>
                  <a:noFill/>
                </a:ln>
                <a:solidFill>
                  <a:srgbClr val="FF0000"/>
                </a:solidFill>
                <a:effectLst/>
                <a:uLnTx/>
                <a:uFillTx/>
                <a:latin typeface="Arial"/>
                <a:ea typeface="ヒラギノ角ゴ Pro W3"/>
              </a:rPr>
              <a:t>Web-sidor med patientinformation</a:t>
            </a:r>
          </a:p>
        </p:txBody>
      </p:sp>
      <p:sp>
        <p:nvSpPr>
          <p:cNvPr id="4" name="Rektangel 3">
            <a:extLst>
              <a:ext uri="{FF2B5EF4-FFF2-40B4-BE49-F238E27FC236}">
                <a16:creationId xmlns:a16="http://schemas.microsoft.com/office/drawing/2014/main" id="{0250ECF6-44A0-4E34-8B38-D09112D4F573}"/>
              </a:ext>
            </a:extLst>
          </p:cNvPr>
          <p:cNvSpPr/>
          <p:nvPr/>
        </p:nvSpPr>
        <p:spPr>
          <a:xfrm>
            <a:off x="2644957" y="942119"/>
            <a:ext cx="3800079" cy="830997"/>
          </a:xfrm>
          <a:prstGeom prst="rect">
            <a:avLst/>
          </a:prstGeom>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sv-SE" altLang="sv-SE" sz="2400" b="0" i="0" u="none" strike="noStrike" kern="1200" cap="none" spc="0" normalizeH="0" baseline="0" noProof="0" dirty="0">
                <a:ln>
                  <a:noFill/>
                </a:ln>
                <a:solidFill>
                  <a:srgbClr val="91966E"/>
                </a:solidFill>
                <a:effectLst/>
                <a:uLnTx/>
                <a:uFillTx/>
                <a:latin typeface="Arial" charset="0"/>
                <a:ea typeface="ヒラギノ角ゴ Pro W3"/>
                <a:cs typeface="+mn-cs"/>
                <a:hlinkClick r:id="rId4"/>
              </a:rPr>
              <a:t>1177.se</a:t>
            </a:r>
            <a:endParaRPr kumimoji="0" lang="sv-SE" altLang="sv-SE" sz="2400" b="0" i="0" u="none" strike="noStrike" kern="1200" cap="none" spc="0" normalizeH="0" baseline="0" noProof="0" dirty="0">
              <a:ln>
                <a:noFill/>
              </a:ln>
              <a:solidFill>
                <a:srgbClr val="91966E"/>
              </a:solidFill>
              <a:effectLst/>
              <a:uLnTx/>
              <a:uFillTx/>
              <a:latin typeface="Arial" charset="0"/>
              <a:ea typeface="ヒラギノ角ゴ Pro W3"/>
              <a:cs typeface="+mn-cs"/>
              <a:hlinkClick r:id="" action="ppaction://noaction"/>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sv-SE" altLang="sv-SE" sz="2400" b="0" i="0" u="none" strike="noStrike" kern="1200" cap="none" spc="0" normalizeH="0" baseline="0" noProof="0" dirty="0">
                <a:ln>
                  <a:noFill/>
                </a:ln>
                <a:solidFill>
                  <a:srgbClr val="91966E"/>
                </a:solidFill>
                <a:effectLst/>
                <a:uLnTx/>
                <a:uFillTx/>
                <a:latin typeface="Arial" charset="0"/>
                <a:ea typeface="ヒラギノ角ゴ Pro W3"/>
                <a:cs typeface="+mn-cs"/>
                <a:hlinkClick r:id="rId5"/>
              </a:rPr>
              <a:t>www.antibiotikaellerinte.se</a:t>
            </a:r>
            <a:endParaRPr kumimoji="0" lang="sv-SE" altLang="sv-SE" sz="2400" b="0" i="0" u="none" strike="noStrike" kern="1200" cap="none" spc="0" normalizeH="0" baseline="0" noProof="0" dirty="0">
              <a:ln>
                <a:noFill/>
              </a:ln>
              <a:solidFill>
                <a:srgbClr val="91966E"/>
              </a:solidFill>
              <a:effectLst/>
              <a:uLnTx/>
              <a:uFillTx/>
              <a:latin typeface="Arial" charset="0"/>
              <a:ea typeface="ヒラギノ角ゴ Pro W3"/>
              <a:cs typeface="+mn-cs"/>
            </a:endParaRPr>
          </a:p>
        </p:txBody>
      </p:sp>
    </p:spTree>
    <p:extLst>
      <p:ext uri="{BB962C8B-B14F-4D97-AF65-F5344CB8AC3E}">
        <p14:creationId xmlns:p14="http://schemas.microsoft.com/office/powerpoint/2010/main" val="160968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AB4EFE17-0149-4E4C-A995-0035B54B988F}"/>
              </a:ext>
            </a:extLst>
          </p:cNvPr>
          <p:cNvSpPr txBox="1"/>
          <p:nvPr/>
        </p:nvSpPr>
        <p:spPr>
          <a:xfrm>
            <a:off x="6571811" y="3736661"/>
            <a:ext cx="829843" cy="300082"/>
          </a:xfrm>
          <a:prstGeom prst="rect">
            <a:avLst/>
          </a:prstGeom>
          <a:noFill/>
        </p:spPr>
        <p:txBody>
          <a:bodyPr wrap="none" rtlCol="0">
            <a:spAutoFit/>
          </a:bodyPr>
          <a:lstStyle/>
          <a:p>
            <a:r>
              <a:rPr lang="sv-SE" dirty="0">
                <a:hlinkClick r:id="rId3"/>
              </a:rPr>
              <a:t>REKlistan</a:t>
            </a:r>
            <a:endParaRPr lang="sv-SE" dirty="0"/>
          </a:p>
        </p:txBody>
      </p:sp>
      <p:pic>
        <p:nvPicPr>
          <p:cNvPr id="6" name="Bildobjekt 5">
            <a:extLst>
              <a:ext uri="{FF2B5EF4-FFF2-40B4-BE49-F238E27FC236}">
                <a16:creationId xmlns:a16="http://schemas.microsoft.com/office/drawing/2014/main" id="{D75BBC5A-3155-4C47-BF56-7B5058ADF004}"/>
              </a:ext>
            </a:extLst>
          </p:cNvPr>
          <p:cNvPicPr>
            <a:picLocks noChangeAspect="1"/>
          </p:cNvPicPr>
          <p:nvPr/>
        </p:nvPicPr>
        <p:blipFill>
          <a:blip r:embed="rId4"/>
          <a:stretch>
            <a:fillRect/>
          </a:stretch>
        </p:blipFill>
        <p:spPr>
          <a:xfrm>
            <a:off x="522325" y="519454"/>
            <a:ext cx="2049866" cy="2884757"/>
          </a:xfrm>
          <a:prstGeom prst="rect">
            <a:avLst/>
          </a:prstGeom>
          <a:ln w="19050">
            <a:solidFill>
              <a:srgbClr val="0070C0"/>
            </a:solidFill>
          </a:ln>
        </p:spPr>
      </p:pic>
      <p:sp>
        <p:nvSpPr>
          <p:cNvPr id="7" name="textruta 6">
            <a:extLst>
              <a:ext uri="{FF2B5EF4-FFF2-40B4-BE49-F238E27FC236}">
                <a16:creationId xmlns:a16="http://schemas.microsoft.com/office/drawing/2014/main" id="{3345581C-FA61-458B-9783-485F82B29AA1}"/>
              </a:ext>
            </a:extLst>
          </p:cNvPr>
          <p:cNvSpPr txBox="1"/>
          <p:nvPr/>
        </p:nvSpPr>
        <p:spPr>
          <a:xfrm>
            <a:off x="460362" y="3589010"/>
            <a:ext cx="4223658" cy="715581"/>
          </a:xfrm>
          <a:prstGeom prst="rect">
            <a:avLst/>
          </a:prstGeom>
          <a:noFill/>
        </p:spPr>
        <p:txBody>
          <a:bodyPr wrap="square" rtlCol="0">
            <a:spAutoFit/>
          </a:bodyPr>
          <a:lstStyle/>
          <a:p>
            <a:r>
              <a:rPr lang="sv-SE" u="sng" dirty="0">
                <a:hlinkClick r:id="rId5"/>
              </a:rPr>
              <a:t>Regnbågshäftet: Behandlingsrekommendationer för vanliga infektioner i öppenvård.</a:t>
            </a:r>
            <a:endParaRPr lang="sv-SE" dirty="0"/>
          </a:p>
        </p:txBody>
      </p:sp>
      <p:pic>
        <p:nvPicPr>
          <p:cNvPr id="11" name="Bildobjekt 2">
            <a:extLst>
              <a:ext uri="{FF2B5EF4-FFF2-40B4-BE49-F238E27FC236}">
                <a16:creationId xmlns:a16="http://schemas.microsoft.com/office/drawing/2014/main" id="{5B7467A2-CC67-45DC-8EB5-AA6A0F80D48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22502" y="838909"/>
            <a:ext cx="1498997" cy="1713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ruta 11">
            <a:extLst>
              <a:ext uri="{FF2B5EF4-FFF2-40B4-BE49-F238E27FC236}">
                <a16:creationId xmlns:a16="http://schemas.microsoft.com/office/drawing/2014/main" id="{7035B748-9538-44E8-A7B0-3A55BB21A1CB}"/>
              </a:ext>
            </a:extLst>
          </p:cNvPr>
          <p:cNvSpPr txBox="1"/>
          <p:nvPr/>
        </p:nvSpPr>
        <p:spPr>
          <a:xfrm>
            <a:off x="3763736" y="2755623"/>
            <a:ext cx="1840568" cy="1131079"/>
          </a:xfrm>
          <a:prstGeom prst="rect">
            <a:avLst/>
          </a:prstGeom>
          <a:noFill/>
        </p:spPr>
        <p:txBody>
          <a:bodyPr wrap="none" rtlCol="0">
            <a:spAutoFit/>
          </a:bodyPr>
          <a:lstStyle/>
          <a:p>
            <a:pPr lvl="0">
              <a:defRPr/>
            </a:pPr>
            <a:r>
              <a:rPr lang="sv-SE" dirty="0">
                <a:solidFill>
                  <a:srgbClr val="000000"/>
                </a:solidFill>
              </a:rPr>
              <a:t>Ladda gärna ner appen </a:t>
            </a:r>
          </a:p>
          <a:p>
            <a:pPr lvl="0">
              <a:defRPr/>
            </a:pPr>
            <a:r>
              <a:rPr lang="sv-SE" dirty="0">
                <a:solidFill>
                  <a:srgbClr val="000000"/>
                </a:solidFill>
              </a:rPr>
              <a:t>Strama Nationell </a:t>
            </a:r>
          </a:p>
          <a:p>
            <a:pPr lvl="0">
              <a:defRPr/>
            </a:pPr>
            <a:r>
              <a:rPr lang="sv-SE" dirty="0">
                <a:solidFill>
                  <a:srgbClr val="000000"/>
                </a:solidFill>
              </a:rPr>
              <a:t>som även finns som </a:t>
            </a:r>
          </a:p>
          <a:p>
            <a:pPr lvl="0">
              <a:defRPr/>
            </a:pPr>
            <a:r>
              <a:rPr lang="sv-SE" u="sng" dirty="0">
                <a:solidFill>
                  <a:srgbClr val="000000"/>
                </a:solidFill>
                <a:hlinkClick r:id="rId7"/>
              </a:rPr>
              <a:t>webbsida</a:t>
            </a:r>
            <a:endParaRPr lang="sv-SE" dirty="0">
              <a:solidFill>
                <a:srgbClr val="000000"/>
              </a:solidFill>
            </a:endParaRPr>
          </a:p>
          <a:p>
            <a:endParaRPr lang="sv-SE" dirty="0"/>
          </a:p>
        </p:txBody>
      </p:sp>
      <p:pic>
        <p:nvPicPr>
          <p:cNvPr id="5" name="Bildobjekt 4">
            <a:extLst>
              <a:ext uri="{FF2B5EF4-FFF2-40B4-BE49-F238E27FC236}">
                <a16:creationId xmlns:a16="http://schemas.microsoft.com/office/drawing/2014/main" id="{68290E66-55FE-027F-F0EA-3B8C9C3056F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71811" y="1961832"/>
            <a:ext cx="2025754" cy="1587582"/>
          </a:xfrm>
          <a:prstGeom prst="rect">
            <a:avLst/>
          </a:prstGeom>
          <a:ln>
            <a:solidFill>
              <a:schemeClr val="accent1"/>
            </a:solidFill>
          </a:ln>
        </p:spPr>
      </p:pic>
    </p:spTree>
    <p:extLst>
      <p:ext uri="{BB962C8B-B14F-4D97-AF65-F5344CB8AC3E}">
        <p14:creationId xmlns:p14="http://schemas.microsoft.com/office/powerpoint/2010/main" val="3554477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5B4CAAB1-37A5-17BE-19DB-805D78FA573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7183"/>
          <a:stretch/>
        </p:blipFill>
        <p:spPr bwMode="auto">
          <a:xfrm>
            <a:off x="6053203" y="1636478"/>
            <a:ext cx="3096000" cy="248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Jenny 41 år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5639947" cy="3102783"/>
          </a:xfrm>
        </p:spPr>
        <p:txBody>
          <a:bodyPr>
            <a:normAutofit fontScale="55000" lnSpcReduction="20000"/>
          </a:bodyPr>
          <a:lstStyle/>
          <a:p>
            <a:pPr marL="360045" indent="-360045">
              <a:lnSpc>
                <a:spcPct val="120000"/>
              </a:lnSpc>
            </a:pPr>
            <a:r>
              <a:rPr lang="sv-SE" sz="2900" dirty="0">
                <a:latin typeface="Verdana" panose="020B0604030504040204" pitchFamily="34" charset="0"/>
                <a:ea typeface="Verdana" panose="020B0604030504040204" pitchFamily="34" charset="0"/>
              </a:rPr>
              <a:t>Insjuknade för 5 d sedan med feber och hosta, de första 4 dagarna haft kring 39° och igår 38,3°</a:t>
            </a:r>
          </a:p>
          <a:p>
            <a:pPr marL="360045" indent="-360045">
              <a:lnSpc>
                <a:spcPct val="120000"/>
              </a:lnSpc>
            </a:pPr>
            <a:r>
              <a:rPr lang="sv-SE" sz="2900" dirty="0">
                <a:latin typeface="Verdana" panose="020B0604030504040204" pitchFamily="34" charset="0"/>
                <a:ea typeface="Verdana" panose="020B0604030504040204" pitchFamily="34" charset="0"/>
              </a:rPr>
              <a:t>Nattlig rethosta som stör nattsömnen. Får upp gult slem dagtid</a:t>
            </a:r>
            <a:endParaRPr lang="sv-SE" sz="2900" dirty="0">
              <a:latin typeface="Verdana" panose="020B0604030504040204" pitchFamily="34" charset="0"/>
              <a:ea typeface="Verdana" panose="020B0604030504040204" pitchFamily="34" charset="0"/>
              <a:cs typeface="Calibri"/>
            </a:endParaRPr>
          </a:p>
          <a:p>
            <a:pPr marL="360045" indent="-360045">
              <a:lnSpc>
                <a:spcPct val="120000"/>
              </a:lnSpc>
            </a:pPr>
            <a:r>
              <a:rPr lang="sv-SE" sz="2900" dirty="0">
                <a:latin typeface="Verdana" panose="020B0604030504040204" pitchFamily="34" charset="0"/>
                <a:ea typeface="Verdana" panose="020B0604030504040204" pitchFamily="34" charset="0"/>
              </a:rPr>
              <a:t>Snuvig men har inte ont i halsen</a:t>
            </a:r>
          </a:p>
          <a:p>
            <a:pPr marL="360045" indent="-360045">
              <a:lnSpc>
                <a:spcPct val="120000"/>
              </a:lnSpc>
            </a:pPr>
            <a:r>
              <a:rPr lang="sv-SE" sz="2900" dirty="0">
                <a:latin typeface="Verdana" panose="020B0604030504040204" pitchFamily="34" charset="0"/>
                <a:ea typeface="Verdana" panose="020B0604030504040204" pitchFamily="34" charset="0"/>
              </a:rPr>
              <a:t>Inga andningsbesvär, inga andningskorrelerade smärtor i bröstkorgen </a:t>
            </a:r>
            <a:r>
              <a:rPr lang="sv-SE" sz="2900" dirty="0">
                <a:solidFill>
                  <a:srgbClr val="FF0000"/>
                </a:solidFill>
                <a:latin typeface="Verdana" panose="020B0604030504040204" pitchFamily="34" charset="0"/>
                <a:ea typeface="Verdana" panose="020B0604030504040204" pitchFamily="34" charset="0"/>
              </a:rPr>
              <a:t>(A)</a:t>
            </a:r>
            <a:endParaRPr lang="sv-SE" sz="2900" dirty="0">
              <a:solidFill>
                <a:srgbClr val="FF0000"/>
              </a:solidFill>
              <a:latin typeface="Verdana" panose="020B0604030504040204" pitchFamily="34" charset="0"/>
              <a:ea typeface="Verdana" panose="020B0604030504040204" pitchFamily="34" charset="0"/>
              <a:cs typeface="Calibri"/>
            </a:endParaRPr>
          </a:p>
          <a:p>
            <a:pPr marL="360045" indent="-360045">
              <a:lnSpc>
                <a:spcPct val="120000"/>
              </a:lnSpc>
            </a:pPr>
            <a:r>
              <a:rPr lang="sv-SE" sz="2900" dirty="0">
                <a:latin typeface="Verdana" panose="020B0604030504040204" pitchFamily="34" charset="0"/>
                <a:ea typeface="Verdana" panose="020B0604030504040204" pitchFamily="34" charset="0"/>
              </a:rPr>
              <a:t>Allmäntillstånd gott. Är hemma från arbetet, men är uppegående, äter och dricker obehindrat </a:t>
            </a:r>
            <a:r>
              <a:rPr lang="sv-SE" sz="2900" dirty="0">
                <a:solidFill>
                  <a:srgbClr val="FF0000"/>
                </a:solidFill>
                <a:latin typeface="Verdana" panose="020B0604030504040204" pitchFamily="34" charset="0"/>
                <a:ea typeface="Verdana" panose="020B0604030504040204" pitchFamily="34" charset="0"/>
              </a:rPr>
              <a:t>(A)</a:t>
            </a:r>
            <a:endParaRPr lang="sv-SE" sz="2900" dirty="0">
              <a:latin typeface="Verdana" panose="020B0604030504040204" pitchFamily="34" charset="0"/>
              <a:ea typeface="Verdana" panose="020B0604030504040204" pitchFamily="34" charset="0"/>
              <a:cs typeface="Calibri"/>
            </a:endParaRPr>
          </a:p>
          <a:p>
            <a:pPr marL="360045" indent="-360045">
              <a:lnSpc>
                <a:spcPct val="120000"/>
              </a:lnSpc>
            </a:pPr>
            <a:r>
              <a:rPr lang="sv-SE" sz="2900" dirty="0">
                <a:latin typeface="Verdana" panose="020B0604030504040204" pitchFamily="34" charset="0"/>
                <a:ea typeface="Verdana" panose="020B0604030504040204" pitchFamily="34" charset="0"/>
              </a:rPr>
              <a:t>Frisk för övrigt, röker ej</a:t>
            </a:r>
            <a:endParaRPr lang="sv-SE" sz="2900" dirty="0">
              <a:latin typeface="Verdana" panose="020B0604030504040204" pitchFamily="34" charset="0"/>
              <a:ea typeface="Verdana" panose="020B0604030504040204" pitchFamily="34" charset="0"/>
              <a:cs typeface="Calibri"/>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7" name="Bildobjekt 6" descr="En bild som visar inomhus, sitter, bord, telefon&#10;&#10;Automatiskt genererad beskrivning">
            <a:extLst>
              <a:ext uri="{FF2B5EF4-FFF2-40B4-BE49-F238E27FC236}">
                <a16:creationId xmlns:a16="http://schemas.microsoft.com/office/drawing/2014/main" id="{41F55B82-AA42-A0DC-6525-1CBACE24E000}"/>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4282337" y="135156"/>
            <a:ext cx="1917577" cy="1283216"/>
          </a:xfrm>
          <a:prstGeom prst="rect">
            <a:avLst/>
          </a:prstGeom>
        </p:spPr>
      </p:pic>
      <p:sp>
        <p:nvSpPr>
          <p:cNvPr id="8" name="textruta 7">
            <a:extLst>
              <a:ext uri="{FF2B5EF4-FFF2-40B4-BE49-F238E27FC236}">
                <a16:creationId xmlns:a16="http://schemas.microsoft.com/office/drawing/2014/main" id="{F4D8EAD9-B803-7561-8B3D-9A5C8601B1AB}"/>
              </a:ext>
            </a:extLst>
          </p:cNvPr>
          <p:cNvSpPr txBox="1"/>
          <p:nvPr/>
        </p:nvSpPr>
        <p:spPr>
          <a:xfrm>
            <a:off x="5499148" y="1378417"/>
            <a:ext cx="1988598" cy="123111"/>
          </a:xfrm>
          <a:prstGeom prst="rect">
            <a:avLst/>
          </a:prstGeom>
          <a:noFill/>
        </p:spPr>
        <p:txBody>
          <a:bodyPr wrap="square" rtlCol="0">
            <a:spAutoFit/>
          </a:bodyPr>
          <a:lstStyle/>
          <a:p>
            <a:r>
              <a:rPr lang="sv-SE" sz="200" dirty="0">
                <a:hlinkClick r:id="rId8" tooltip="https://ro.wikipedia.org/wiki/Telefon_ro%C8%99u"/>
              </a:rPr>
              <a:t>Det här fotot</a:t>
            </a:r>
            <a:r>
              <a:rPr lang="sv-SE" sz="200" dirty="0"/>
              <a:t> av Okänd författare licensieras enligt </a:t>
            </a:r>
            <a:r>
              <a:rPr lang="sv-SE" sz="200" dirty="0">
                <a:hlinkClick r:id="rId9" tooltip="https://creativecommons.org/licenses/by-sa/3.0/"/>
              </a:rPr>
              <a:t>CC BY-SA</a:t>
            </a:r>
            <a:endParaRPr lang="sv-SE" sz="200" dirty="0"/>
          </a:p>
        </p:txBody>
      </p:sp>
    </p:spTree>
    <p:extLst>
      <p:ext uri="{BB962C8B-B14F-4D97-AF65-F5344CB8AC3E}">
        <p14:creationId xmlns:p14="http://schemas.microsoft.com/office/powerpoint/2010/main" val="299506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Jaromir 73 år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6620447" cy="3796018"/>
          </a:xfrm>
        </p:spPr>
        <p:txBody>
          <a:bodyPr>
            <a:normAutofit fontScale="55000" lnSpcReduction="20000"/>
          </a:bodyPr>
          <a:lstStyle/>
          <a:p>
            <a:pPr>
              <a:lnSpc>
                <a:spcPct val="120000"/>
              </a:lnSpc>
            </a:pPr>
            <a:r>
              <a:rPr lang="sv-SE" sz="3400" dirty="0">
                <a:latin typeface="Verdana" panose="020B0604030504040204" pitchFamily="34" charset="0"/>
                <a:ea typeface="Verdana" panose="020B0604030504040204" pitchFamily="34" charset="0"/>
              </a:rPr>
              <a:t>Insjuknade för 6 dagar sedan med hosta, trötthet och feber, de första 3 d 39,5°, sen drygt 38°</a:t>
            </a:r>
          </a:p>
          <a:p>
            <a:pPr>
              <a:lnSpc>
                <a:spcPct val="120000"/>
              </a:lnSpc>
            </a:pPr>
            <a:r>
              <a:rPr lang="sv-SE" sz="3400" dirty="0">
                <a:latin typeface="Verdana" panose="020B0604030504040204" pitchFamily="34" charset="0"/>
                <a:ea typeface="Verdana" panose="020B0604030504040204" pitchFamily="34" charset="0"/>
              </a:rPr>
              <a:t>Rethosta. Mindre mängd gula upphostningar.</a:t>
            </a:r>
          </a:p>
          <a:p>
            <a:pPr>
              <a:lnSpc>
                <a:spcPct val="120000"/>
              </a:lnSpc>
            </a:pPr>
            <a:r>
              <a:rPr lang="sv-SE" sz="3400" dirty="0">
                <a:latin typeface="Verdana" panose="020B0604030504040204" pitchFamily="34" charset="0"/>
                <a:ea typeface="Verdana" panose="020B0604030504040204" pitchFamily="34" charset="0"/>
              </a:rPr>
              <a:t>Ont i halsen, ingen påtaglig sväljsmärta</a:t>
            </a:r>
            <a:endParaRPr lang="sv-SE" sz="3400" dirty="0">
              <a:solidFill>
                <a:schemeClr val="bg1"/>
              </a:solidFill>
              <a:latin typeface="Verdana" panose="020B0604030504040204" pitchFamily="34" charset="0"/>
              <a:ea typeface="Verdana" panose="020B0604030504040204" pitchFamily="34" charset="0"/>
            </a:endParaRPr>
          </a:p>
          <a:p>
            <a:pPr>
              <a:lnSpc>
                <a:spcPct val="120000"/>
              </a:lnSpc>
            </a:pPr>
            <a:r>
              <a:rPr lang="sv-SE" sz="3400" dirty="0">
                <a:latin typeface="Verdana" panose="020B0604030504040204" pitchFamily="34" charset="0"/>
                <a:ea typeface="Verdana" panose="020B0604030504040204" pitchFamily="34" charset="0"/>
              </a:rPr>
              <a:t>Hypertoni, diabetes mellitus typ 2 sen två år, tablettbehandlad, röker ej</a:t>
            </a:r>
          </a:p>
          <a:p>
            <a:pPr>
              <a:lnSpc>
                <a:spcPct val="120000"/>
              </a:lnSpc>
            </a:pPr>
            <a:r>
              <a:rPr lang="sv-SE" sz="3400" dirty="0">
                <a:latin typeface="Verdana" panose="020B0604030504040204" pitchFamily="34" charset="0"/>
                <a:ea typeface="Verdana" panose="020B0604030504040204" pitchFamily="34" charset="0"/>
              </a:rPr>
              <a:t>Tyngre med andningen i vila </a:t>
            </a:r>
            <a:r>
              <a:rPr lang="sv-SE" sz="3400" dirty="0">
                <a:solidFill>
                  <a:srgbClr val="FF0000"/>
                </a:solidFill>
                <a:latin typeface="Verdana" panose="020B0604030504040204" pitchFamily="34" charset="0"/>
                <a:ea typeface="Verdana" panose="020B0604030504040204" pitchFamily="34" charset="0"/>
              </a:rPr>
              <a:t>(A)</a:t>
            </a:r>
          </a:p>
          <a:p>
            <a:pPr>
              <a:lnSpc>
                <a:spcPct val="120000"/>
              </a:lnSpc>
            </a:pPr>
            <a:r>
              <a:rPr lang="sv-SE" sz="3400" dirty="0">
                <a:latin typeface="Verdana" panose="020B0604030504040204" pitchFamily="34" charset="0"/>
                <a:ea typeface="Verdana" panose="020B0604030504040204" pitchFamily="34" charset="0"/>
              </a:rPr>
              <a:t>Trött, vilar ofta. Ingen huvud- eller muskelvärk </a:t>
            </a:r>
            <a:r>
              <a:rPr lang="sv-SE" sz="3400" dirty="0">
                <a:solidFill>
                  <a:srgbClr val="FF0000"/>
                </a:solidFill>
                <a:latin typeface="Verdana" panose="020B0604030504040204" pitchFamily="34" charset="0"/>
                <a:ea typeface="Verdana" panose="020B0604030504040204" pitchFamily="34" charset="0"/>
              </a:rPr>
              <a:t>(A)</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7" name="Bildobjekt 6" descr="En bild som visar inomhus, sitter, bord, telefon&#10;&#10;Automatiskt genererad beskrivning">
            <a:extLst>
              <a:ext uri="{FF2B5EF4-FFF2-40B4-BE49-F238E27FC236}">
                <a16:creationId xmlns:a16="http://schemas.microsoft.com/office/drawing/2014/main" id="{41F55B82-AA42-A0DC-6525-1CBACE24E000}"/>
              </a:ext>
            </a:extLst>
          </p:cNvPr>
          <p:cNvPicPr>
            <a:picLocks noChangeAspect="1"/>
          </p:cNvPicPr>
          <p:nvPr/>
        </p:nvPicPr>
        <p:blipFill>
          <a:blip r:embed="rId6" cstate="print">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4282337" y="135156"/>
            <a:ext cx="1917577" cy="1283216"/>
          </a:xfrm>
          <a:prstGeom prst="rect">
            <a:avLst/>
          </a:prstGeom>
        </p:spPr>
      </p:pic>
      <p:sp>
        <p:nvSpPr>
          <p:cNvPr id="8" name="textruta 7">
            <a:extLst>
              <a:ext uri="{FF2B5EF4-FFF2-40B4-BE49-F238E27FC236}">
                <a16:creationId xmlns:a16="http://schemas.microsoft.com/office/drawing/2014/main" id="{F4D8EAD9-B803-7561-8B3D-9A5C8601B1AB}"/>
              </a:ext>
            </a:extLst>
          </p:cNvPr>
          <p:cNvSpPr txBox="1"/>
          <p:nvPr/>
        </p:nvSpPr>
        <p:spPr>
          <a:xfrm>
            <a:off x="5499148" y="1378417"/>
            <a:ext cx="1988598" cy="123111"/>
          </a:xfrm>
          <a:prstGeom prst="rect">
            <a:avLst/>
          </a:prstGeom>
          <a:noFill/>
        </p:spPr>
        <p:txBody>
          <a:bodyPr wrap="square" rtlCol="0">
            <a:spAutoFit/>
          </a:bodyPr>
          <a:lstStyle/>
          <a:p>
            <a:r>
              <a:rPr lang="sv-SE" sz="200" dirty="0">
                <a:hlinkClick r:id="rId7" tooltip="https://ro.wikipedia.org/wiki/Telefon_ro%C8%99u"/>
              </a:rPr>
              <a:t>Det här fotot</a:t>
            </a:r>
            <a:r>
              <a:rPr lang="sv-SE" sz="200" dirty="0"/>
              <a:t> av Okänd författare licensieras enligt </a:t>
            </a:r>
            <a:r>
              <a:rPr lang="sv-SE" sz="200" dirty="0">
                <a:hlinkClick r:id="rId8" tooltip="https://creativecommons.org/licenses/by-sa/3.0/"/>
              </a:rPr>
              <a:t>CC BY-SA</a:t>
            </a:r>
            <a:endParaRPr lang="sv-SE" sz="200" dirty="0"/>
          </a:p>
        </p:txBody>
      </p:sp>
      <p:pic>
        <p:nvPicPr>
          <p:cNvPr id="10" name="Bildobjekt 9" descr="En bild som visar Människoansikte, porträtt, person, Människoskägg&#10;&#10;Automatiskt genererad beskrivning">
            <a:extLst>
              <a:ext uri="{FF2B5EF4-FFF2-40B4-BE49-F238E27FC236}">
                <a16:creationId xmlns:a16="http://schemas.microsoft.com/office/drawing/2014/main" id="{D2FEC820-53C8-A2F6-CE5C-E2F2D36CEAEC}"/>
              </a:ext>
            </a:extLst>
          </p:cNvPr>
          <p:cNvPicPr>
            <a:picLocks noChangeAspect="1"/>
          </p:cNvPicPr>
          <p:nvPr/>
        </p:nvPicPr>
        <p:blipFill rotWithShape="1">
          <a:blip r:embed="rId9">
            <a:extLst>
              <a:ext uri="{28A0092B-C50C-407E-A947-70E740481C1C}">
                <a14:useLocalDpi xmlns:a14="http://schemas.microsoft.com/office/drawing/2010/main" val="0"/>
              </a:ext>
            </a:extLst>
          </a:blip>
          <a:srcRect l="128" r="22947"/>
          <a:stretch/>
        </p:blipFill>
        <p:spPr>
          <a:xfrm>
            <a:off x="6625650" y="1884140"/>
            <a:ext cx="2520000" cy="2177481"/>
          </a:xfrm>
          <a:prstGeom prst="rect">
            <a:avLst/>
          </a:prstGeom>
        </p:spPr>
      </p:pic>
    </p:spTree>
    <p:extLst>
      <p:ext uri="{BB962C8B-B14F-4D97-AF65-F5344CB8AC3E}">
        <p14:creationId xmlns:p14="http://schemas.microsoft.com/office/powerpoint/2010/main" val="217404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Jaromir 73 år - status</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6620447" cy="3102783"/>
          </a:xfrm>
        </p:spPr>
        <p:txBody>
          <a:bodyPr>
            <a:normAutofit/>
          </a:bodyPr>
          <a:lstStyle/>
          <a:p>
            <a:r>
              <a:rPr lang="sv-SE" sz="2000" dirty="0">
                <a:latin typeface="Verdana" panose="020B0604030504040204" pitchFamily="34" charset="0"/>
                <a:ea typeface="Verdana" panose="020B0604030504040204" pitchFamily="34" charset="0"/>
              </a:rPr>
              <a:t>AT: Trött och hostig.</a:t>
            </a:r>
          </a:p>
          <a:p>
            <a:r>
              <a:rPr lang="sv-SE" sz="2000" dirty="0">
                <a:latin typeface="Verdana" panose="020B0604030504040204" pitchFamily="34" charset="0"/>
                <a:ea typeface="Verdana" panose="020B0604030504040204" pitchFamily="34" charset="0"/>
              </a:rPr>
              <a:t>Andningsfrekvens: 18 </a:t>
            </a:r>
          </a:p>
          <a:p>
            <a:r>
              <a:rPr lang="sv-SE" sz="2000" dirty="0">
                <a:latin typeface="Verdana" panose="020B0604030504040204" pitchFamily="34" charset="0"/>
                <a:ea typeface="Verdana" panose="020B0604030504040204" pitchFamily="34" charset="0"/>
              </a:rPr>
              <a:t>Hjärtfrekvens: 82                    </a:t>
            </a:r>
          </a:p>
          <a:p>
            <a:r>
              <a:rPr lang="sv-SE" sz="2000" dirty="0">
                <a:latin typeface="Verdana" panose="020B0604030504040204" pitchFamily="34" charset="0"/>
                <a:ea typeface="Verdana" panose="020B0604030504040204" pitchFamily="34" charset="0"/>
              </a:rPr>
              <a:t>Temp: 37,9°</a:t>
            </a:r>
          </a:p>
          <a:p>
            <a:r>
              <a:rPr lang="sv-SE" sz="2000" dirty="0">
                <a:latin typeface="Verdana" panose="020B0604030504040204" pitchFamily="34" charset="0"/>
                <a:ea typeface="Verdana" panose="020B0604030504040204" pitchFamily="34" charset="0"/>
              </a:rPr>
              <a:t>Spridda biljud vid lungauskultation</a:t>
            </a:r>
          </a:p>
          <a:p>
            <a:r>
              <a:rPr lang="sv-SE" sz="2000" dirty="0">
                <a:latin typeface="Verdana" panose="020B0604030504040204" pitchFamily="34" charset="0"/>
                <a:ea typeface="Verdana" panose="020B0604030504040204" pitchFamily="34" charset="0"/>
              </a:rPr>
              <a:t>BT normalt</a:t>
            </a:r>
          </a:p>
          <a:p>
            <a:pPr>
              <a:lnSpc>
                <a:spcPct val="120000"/>
              </a:lnSpc>
            </a:pPr>
            <a:endParaRPr lang="sv-SE" sz="3400" dirty="0">
              <a:solidFill>
                <a:srgbClr val="FF0000"/>
              </a:solidFill>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10" name="Bildobjekt 9" descr="En bild som visar Människoansikte, porträtt, person, Människoskägg&#10;&#10;Automatiskt genererad beskrivning">
            <a:extLst>
              <a:ext uri="{FF2B5EF4-FFF2-40B4-BE49-F238E27FC236}">
                <a16:creationId xmlns:a16="http://schemas.microsoft.com/office/drawing/2014/main" id="{D2FEC820-53C8-A2F6-CE5C-E2F2D36CEAEC}"/>
              </a:ext>
            </a:extLst>
          </p:cNvPr>
          <p:cNvPicPr>
            <a:picLocks noChangeAspect="1"/>
          </p:cNvPicPr>
          <p:nvPr/>
        </p:nvPicPr>
        <p:blipFill rotWithShape="1">
          <a:blip r:embed="rId6">
            <a:extLst>
              <a:ext uri="{28A0092B-C50C-407E-A947-70E740481C1C}">
                <a14:useLocalDpi xmlns:a14="http://schemas.microsoft.com/office/drawing/2010/main" val="0"/>
              </a:ext>
            </a:extLst>
          </a:blip>
          <a:srcRect r="22876"/>
          <a:stretch/>
        </p:blipFill>
        <p:spPr>
          <a:xfrm>
            <a:off x="6625650" y="1884140"/>
            <a:ext cx="2520000" cy="2177481"/>
          </a:xfrm>
          <a:prstGeom prst="rect">
            <a:avLst/>
          </a:prstGeom>
        </p:spPr>
      </p:pic>
    </p:spTree>
    <p:extLst>
      <p:ext uri="{BB962C8B-B14F-4D97-AF65-F5344CB8AC3E}">
        <p14:creationId xmlns:p14="http://schemas.microsoft.com/office/powerpoint/2010/main" val="2403116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D9CB5765-2B16-4313-8B1D-D455D2B5075B}"/>
              </a:ext>
            </a:extLst>
          </p:cNvPr>
          <p:cNvSpPr txBox="1"/>
          <p:nvPr/>
        </p:nvSpPr>
        <p:spPr>
          <a:xfrm>
            <a:off x="530578" y="424113"/>
            <a:ext cx="3340086" cy="3046988"/>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sv-SE" sz="3600" b="0" i="0" u="none" strike="noStrike" kern="1200" cap="none" spc="0" normalizeH="0" baseline="0" noProof="0">
              <a:ln>
                <a:noFill/>
              </a:ln>
              <a:solidFill>
                <a:srgbClr val="0070C0"/>
              </a:solidFill>
              <a:effectLst/>
              <a:uLnTx/>
              <a:uFillTx/>
              <a:latin typeface="Verdana"/>
              <a:ea typeface="+mn-ea"/>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sv-SE" sz="3600" b="0" i="0" u="none" strike="noStrike" kern="1200" cap="none" spc="0" normalizeH="0" baseline="0" noProof="0">
              <a:ln>
                <a:noFill/>
              </a:ln>
              <a:solidFill>
                <a:srgbClr val="000000"/>
              </a:solidFill>
              <a:effectLst/>
              <a:uLnTx/>
              <a:uFillTx/>
              <a:latin typeface="Verdana"/>
              <a:ea typeface="+mn-ea"/>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sv-SE" sz="3600" b="0" i="0" u="none" strike="noStrike" kern="1200" cap="none" spc="0" normalizeH="0" baseline="0" noProof="0">
              <a:ln>
                <a:noFill/>
              </a:ln>
              <a:solidFill>
                <a:srgbClr val="000000"/>
              </a:solidFill>
              <a:effectLst/>
              <a:uLnTx/>
              <a:uFillTx/>
              <a:latin typeface="Verdana"/>
              <a:ea typeface="+mn-ea"/>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sv-SE" sz="2400" b="0" i="0" u="none" strike="noStrike" kern="1200" cap="none" spc="0" normalizeH="0" baseline="0" noProof="0">
                <a:ln>
                  <a:noFill/>
                </a:ln>
                <a:solidFill>
                  <a:srgbClr val="000000"/>
                </a:solidFill>
                <a:effectLst/>
                <a:uLnTx/>
                <a:uFillTx/>
                <a:latin typeface="Verdana"/>
                <a:ea typeface="+mn-ea"/>
                <a:cs typeface="+mn-cs"/>
              </a:rPr>
              <a:t>Regnbågshäftet:</a:t>
            </a:r>
            <a:r>
              <a:rPr kumimoji="0" lang="sv-SE" sz="3600" b="0" i="0" u="none" strike="noStrike" kern="1200" cap="none" spc="0" normalizeH="0" baseline="0" noProof="0">
                <a:ln>
                  <a:noFill/>
                </a:ln>
                <a:solidFill>
                  <a:srgbClr val="000000"/>
                </a:solidFill>
                <a:effectLst/>
                <a:uLnTx/>
                <a:uFillTx/>
                <a:latin typeface="Verdana"/>
                <a:ea typeface="+mn-ea"/>
                <a:cs typeface="+mn-cs"/>
              </a:rPr>
              <a:t> </a:t>
            </a: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sv-SE" sz="2400" b="0" i="0" u="none" strike="noStrike" kern="1200" cap="none" spc="0" normalizeH="0" baseline="0" noProof="0">
                <a:ln>
                  <a:noFill/>
                </a:ln>
                <a:solidFill>
                  <a:srgbClr val="000000"/>
                </a:solidFill>
                <a:effectLst/>
                <a:uLnTx/>
                <a:uFillTx/>
                <a:latin typeface="Verdana"/>
                <a:ea typeface="+mn-ea"/>
                <a:cs typeface="+mn-cs"/>
              </a:rPr>
              <a:t>Tecken på allvarlig infektion hos vuxna</a:t>
            </a:r>
          </a:p>
        </p:txBody>
      </p:sp>
      <p:pic>
        <p:nvPicPr>
          <p:cNvPr id="4" name="Bildobjekt 3">
            <a:extLst>
              <a:ext uri="{FF2B5EF4-FFF2-40B4-BE49-F238E27FC236}">
                <a16:creationId xmlns:a16="http://schemas.microsoft.com/office/drawing/2014/main" id="{20236141-355B-FBA0-395B-6A26211EDBB9}"/>
              </a:ext>
            </a:extLst>
          </p:cNvPr>
          <p:cNvPicPr>
            <a:picLocks noChangeAspect="1"/>
          </p:cNvPicPr>
          <p:nvPr/>
        </p:nvPicPr>
        <p:blipFill>
          <a:blip r:embed="rId3"/>
          <a:stretch>
            <a:fillRect/>
          </a:stretch>
        </p:blipFill>
        <p:spPr>
          <a:xfrm>
            <a:off x="4424795" y="0"/>
            <a:ext cx="3694176" cy="4990037"/>
          </a:xfrm>
          <a:prstGeom prst="rect">
            <a:avLst/>
          </a:prstGeom>
        </p:spPr>
      </p:pic>
      <p:sp>
        <p:nvSpPr>
          <p:cNvPr id="2" name="Rubrik 1">
            <a:extLst>
              <a:ext uri="{FF2B5EF4-FFF2-40B4-BE49-F238E27FC236}">
                <a16:creationId xmlns:a16="http://schemas.microsoft.com/office/drawing/2014/main" id="{A408A570-CA0B-688D-3E47-55D472E18DF5}"/>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2800" b="0" i="0" u="none" strike="noStrike" kern="1200" cap="none" spc="0" normalizeH="0" baseline="0" noProof="0">
                <a:ln>
                  <a:noFill/>
                </a:ln>
                <a:solidFill>
                  <a:prstClr val="black"/>
                </a:solidFill>
                <a:effectLst/>
                <a:uLnTx/>
                <a:uFillTx/>
                <a:latin typeface="Verdana"/>
                <a:ea typeface="+mj-ea"/>
                <a:cs typeface="+mj-cs"/>
              </a:rPr>
              <a:t>Saturation! </a:t>
            </a:r>
          </a:p>
        </p:txBody>
      </p:sp>
    </p:spTree>
    <p:extLst>
      <p:ext uri="{BB962C8B-B14F-4D97-AF65-F5344CB8AC3E}">
        <p14:creationId xmlns:p14="http://schemas.microsoft.com/office/powerpoint/2010/main" val="3494803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Jaromir 73 år - status</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6620447" cy="3102783"/>
          </a:xfrm>
        </p:spPr>
        <p:txBody>
          <a:bodyPr>
            <a:normAutofit/>
          </a:bodyPr>
          <a:lstStyle/>
          <a:p>
            <a:r>
              <a:rPr lang="sv-SE" sz="2000" dirty="0">
                <a:latin typeface="Verdana" panose="020B0604030504040204" pitchFamily="34" charset="0"/>
                <a:ea typeface="Verdana" panose="020B0604030504040204" pitchFamily="34" charset="0"/>
              </a:rPr>
              <a:t>AT: Trött och hostig.</a:t>
            </a:r>
          </a:p>
          <a:p>
            <a:r>
              <a:rPr lang="sv-SE" sz="2000" dirty="0">
                <a:latin typeface="Verdana" panose="020B0604030504040204" pitchFamily="34" charset="0"/>
                <a:ea typeface="Verdana" panose="020B0604030504040204" pitchFamily="34" charset="0"/>
              </a:rPr>
              <a:t>Andningsfrekvens: 18 </a:t>
            </a:r>
          </a:p>
          <a:p>
            <a:r>
              <a:rPr lang="sv-SE" sz="2000" dirty="0">
                <a:latin typeface="Verdana" panose="020B0604030504040204" pitchFamily="34" charset="0"/>
                <a:ea typeface="Verdana" panose="020B0604030504040204" pitchFamily="34" charset="0"/>
              </a:rPr>
              <a:t>Hjärtfrekvens: 82                    </a:t>
            </a:r>
          </a:p>
          <a:p>
            <a:r>
              <a:rPr lang="sv-SE" sz="2000" dirty="0">
                <a:latin typeface="Verdana" panose="020B0604030504040204" pitchFamily="34" charset="0"/>
                <a:ea typeface="Verdana" panose="020B0604030504040204" pitchFamily="34" charset="0"/>
              </a:rPr>
              <a:t>Temp: 37,9°</a:t>
            </a:r>
          </a:p>
          <a:p>
            <a:r>
              <a:rPr lang="sv-SE" sz="2000" dirty="0">
                <a:latin typeface="Verdana" panose="020B0604030504040204" pitchFamily="34" charset="0"/>
                <a:ea typeface="Verdana" panose="020B0604030504040204" pitchFamily="34" charset="0"/>
              </a:rPr>
              <a:t>Spridda biljud vid lungauskultation.</a:t>
            </a:r>
          </a:p>
          <a:p>
            <a:r>
              <a:rPr lang="sv-SE" sz="2000" dirty="0">
                <a:latin typeface="Verdana" panose="020B0604030504040204" pitchFamily="34" charset="0"/>
                <a:ea typeface="Verdana" panose="020B0604030504040204" pitchFamily="34" charset="0"/>
              </a:rPr>
              <a:t>BT normalt</a:t>
            </a:r>
          </a:p>
          <a:p>
            <a:r>
              <a:rPr lang="sv-SE" sz="2000" dirty="0">
                <a:latin typeface="Verdana" panose="020B0604030504040204" pitchFamily="34" charset="0"/>
                <a:ea typeface="Verdana" panose="020B0604030504040204" pitchFamily="34" charset="0"/>
              </a:rPr>
              <a:t>Saturation 96%</a:t>
            </a:r>
          </a:p>
          <a:p>
            <a:r>
              <a:rPr lang="sv-SE" sz="2000" dirty="0">
                <a:latin typeface="Verdana" panose="020B0604030504040204" pitchFamily="34" charset="0"/>
                <a:ea typeface="Verdana" panose="020B0604030504040204" pitchFamily="34" charset="0"/>
              </a:rPr>
              <a:t>Antigentest/snabbtest covid-19 neg</a:t>
            </a:r>
          </a:p>
          <a:p>
            <a:endParaRPr lang="sv-SE" sz="2000" dirty="0">
              <a:latin typeface="Verdana" panose="020B0604030504040204" pitchFamily="34" charset="0"/>
              <a:ea typeface="Verdana" panose="020B0604030504040204" pitchFamily="34" charset="0"/>
            </a:endParaRPr>
          </a:p>
          <a:p>
            <a:endParaRPr lang="sv-SE" sz="2000" dirty="0">
              <a:latin typeface="Verdana" panose="020B0604030504040204" pitchFamily="34" charset="0"/>
              <a:ea typeface="Verdana" panose="020B0604030504040204" pitchFamily="34" charset="0"/>
            </a:endParaRPr>
          </a:p>
          <a:p>
            <a:pPr>
              <a:lnSpc>
                <a:spcPct val="120000"/>
              </a:lnSpc>
            </a:pPr>
            <a:endParaRPr lang="sv-SE" sz="3400" dirty="0">
              <a:solidFill>
                <a:srgbClr val="FF0000"/>
              </a:solidFill>
              <a:latin typeface="Verdana" panose="020B0604030504040204" pitchFamily="34" charset="0"/>
              <a:ea typeface="Verdana" panose="020B0604030504040204" pitchFamily="34" charset="0"/>
            </a:endParaRP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10" name="Bildobjekt 9" descr="En bild som visar Människoansikte, porträtt, person, Människoskägg&#10;&#10;Automatiskt genererad beskrivning">
            <a:extLst>
              <a:ext uri="{FF2B5EF4-FFF2-40B4-BE49-F238E27FC236}">
                <a16:creationId xmlns:a16="http://schemas.microsoft.com/office/drawing/2014/main" id="{D2FEC820-53C8-A2F6-CE5C-E2F2D36CEAEC}"/>
              </a:ext>
            </a:extLst>
          </p:cNvPr>
          <p:cNvPicPr>
            <a:picLocks noChangeAspect="1"/>
          </p:cNvPicPr>
          <p:nvPr/>
        </p:nvPicPr>
        <p:blipFill rotWithShape="1">
          <a:blip r:embed="rId6">
            <a:extLst>
              <a:ext uri="{28A0092B-C50C-407E-A947-70E740481C1C}">
                <a14:useLocalDpi xmlns:a14="http://schemas.microsoft.com/office/drawing/2010/main" val="0"/>
              </a:ext>
            </a:extLst>
          </a:blip>
          <a:srcRect r="22876"/>
          <a:stretch/>
        </p:blipFill>
        <p:spPr>
          <a:xfrm>
            <a:off x="6625650" y="1884140"/>
            <a:ext cx="2520000" cy="2177481"/>
          </a:xfrm>
          <a:prstGeom prst="rect">
            <a:avLst/>
          </a:prstGeom>
        </p:spPr>
      </p:pic>
      <p:sp>
        <p:nvSpPr>
          <p:cNvPr id="6" name="textruta 5">
            <a:extLst>
              <a:ext uri="{FF2B5EF4-FFF2-40B4-BE49-F238E27FC236}">
                <a16:creationId xmlns:a16="http://schemas.microsoft.com/office/drawing/2014/main" id="{98E65B5F-356E-0B4E-3DF0-0A695274F44B}"/>
              </a:ext>
            </a:extLst>
          </p:cNvPr>
          <p:cNvSpPr txBox="1"/>
          <p:nvPr/>
        </p:nvSpPr>
        <p:spPr>
          <a:xfrm>
            <a:off x="7158887" y="4453683"/>
            <a:ext cx="1356462" cy="400110"/>
          </a:xfrm>
          <a:prstGeom prst="rect">
            <a:avLst/>
          </a:prstGeom>
          <a:noFill/>
        </p:spPr>
        <p:txBody>
          <a:bodyPr wrap="none" rtlCol="0">
            <a:spAutoFit/>
          </a:bodyPr>
          <a:lstStyle/>
          <a:p>
            <a:r>
              <a:rPr lang="sv-SE" sz="2000" dirty="0">
                <a:solidFill>
                  <a:srgbClr val="FF0000"/>
                </a:solidFill>
                <a:latin typeface="Verdana" panose="020B0604030504040204" pitchFamily="34" charset="0"/>
                <a:ea typeface="Verdana" panose="020B0604030504040204" pitchFamily="34" charset="0"/>
              </a:rPr>
              <a:t>Diagnos?</a:t>
            </a:r>
          </a:p>
        </p:txBody>
      </p:sp>
    </p:spTree>
    <p:extLst>
      <p:ext uri="{BB962C8B-B14F-4D97-AF65-F5344CB8AC3E}">
        <p14:creationId xmlns:p14="http://schemas.microsoft.com/office/powerpoint/2010/main" val="353357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57822CBB-0E24-2012-BABF-B850459EA6F4}"/>
              </a:ext>
            </a:extLst>
          </p:cNvPr>
          <p:cNvSpPr txBox="1">
            <a:spLocks/>
          </p:cNvSpPr>
          <p:nvPr/>
        </p:nvSpPr>
        <p:spPr>
          <a:xfrm>
            <a:off x="532800" y="720000"/>
            <a:ext cx="8078400"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Oklar nedre luftvägsinfektion</a:t>
            </a:r>
          </a:p>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	</a:t>
            </a:r>
            <a:r>
              <a:rPr kumimoji="0" lang="sv-SE" sz="2000" b="0" i="0" u="none" strike="noStrike" kern="1200" cap="none" spc="0" normalizeH="0" baseline="0" noProof="0" dirty="0">
                <a:ln>
                  <a:noFill/>
                </a:ln>
                <a:solidFill>
                  <a:prstClr val="black"/>
                </a:solidFill>
                <a:effectLst/>
                <a:uLnTx/>
                <a:uFillTx/>
                <a:latin typeface="Verdana"/>
                <a:ea typeface="+mj-ea"/>
                <a:cs typeface="+mj-cs"/>
              </a:rPr>
              <a:t>-bronkit eller pneumoni hos vuxna?</a:t>
            </a: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p:txBody>
      </p:sp>
      <p:sp>
        <p:nvSpPr>
          <p:cNvPr id="8" name="Platshållare för innehåll 2">
            <a:extLst>
              <a:ext uri="{FF2B5EF4-FFF2-40B4-BE49-F238E27FC236}">
                <a16:creationId xmlns:a16="http://schemas.microsoft.com/office/drawing/2014/main" id="{84887850-0DA3-ED5E-1DE9-80B08AB62A69}"/>
              </a:ext>
            </a:extLst>
          </p:cNvPr>
          <p:cNvSpPr txBox="1">
            <a:spLocks/>
          </p:cNvSpPr>
          <p:nvPr/>
        </p:nvSpPr>
        <p:spPr>
          <a:xfrm>
            <a:off x="622252" y="1481948"/>
            <a:ext cx="852174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1683544" marR="0" lvl="5" indent="0" algn="l" defTabSz="685800" rtl="0" eaLnBrk="1" fontAlgn="auto" latinLnBrk="0" hangingPunct="1">
              <a:lnSpc>
                <a:spcPct val="100000"/>
              </a:lnSpc>
              <a:spcBef>
                <a:spcPts val="750"/>
              </a:spcBef>
              <a:spcAft>
                <a:spcPts val="0"/>
              </a:spcAft>
              <a:buClrTx/>
              <a:buSzPct val="100000"/>
              <a:buFont typeface="Arial" panose="020B0604020202020204" pitchFamily="34" charset="0"/>
              <a:buNone/>
              <a:tabLst/>
              <a:defRPr/>
            </a:pPr>
            <a:endParaRPr kumimoji="0" lang="sv-SE" sz="1550" b="1"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Hjälp av CRP?</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16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&gt;100 </a:t>
            </a:r>
            <a:r>
              <a:rPr kumimoji="0" lang="sv-SE" sz="1600" b="0" i="0" u="none" strike="noStrike" kern="1200" cap="none" spc="0" normalizeH="0" baseline="0" noProof="0" dirty="0">
                <a:ln>
                  <a:noFill/>
                </a:ln>
                <a:solidFill>
                  <a:srgbClr val="006699"/>
                </a:solidFill>
                <a:effectLst/>
                <a:uLnTx/>
                <a:uFillTx/>
                <a:latin typeface="Verdana"/>
                <a:ea typeface="+mn-ea"/>
                <a:cs typeface="+mn-cs"/>
                <a:sym typeface="Wingdings" panose="05000000000000000000" pitchFamily="2" charset="2"/>
              </a:rPr>
              <a:t> </a:t>
            </a:r>
            <a:r>
              <a:rPr kumimoji="0" lang="sv-SE" sz="1600" b="0" i="0" u="none" strike="noStrike" kern="1200" cap="none" spc="0" normalizeH="0" baseline="0" noProof="0" dirty="0">
                <a:ln>
                  <a:noFill/>
                </a:ln>
                <a:solidFill>
                  <a:prstClr val="black"/>
                </a:solidFill>
                <a:effectLst/>
                <a:uLnTx/>
                <a:uFillTx/>
                <a:latin typeface="Verdana"/>
                <a:ea typeface="+mn-ea"/>
                <a:cs typeface="+mn-cs"/>
                <a:sym typeface="Wingdings" panose="05000000000000000000" pitchFamily="2" charset="2"/>
              </a:rPr>
              <a:t>ö</a:t>
            </a:r>
            <a:r>
              <a:rPr kumimoji="0" lang="sv-SE" sz="1600" b="0" i="0" u="none" strike="noStrike" kern="1200" cap="none" spc="0" normalizeH="0" baseline="0" noProof="0" dirty="0">
                <a:ln>
                  <a:noFill/>
                </a:ln>
                <a:solidFill>
                  <a:prstClr val="black"/>
                </a:solidFill>
                <a:effectLst/>
                <a:uLnTx/>
                <a:uFillTx/>
                <a:latin typeface="Verdana"/>
                <a:ea typeface="+mn-ea"/>
                <a:cs typeface="+mn-cs"/>
              </a:rPr>
              <a:t>verväg bakteriell pneumoni och antibiotika</a:t>
            </a: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00" b="0" i="0" u="none" strike="noStrike" kern="1200" cap="none" spc="0" normalizeH="0" baseline="0" noProof="0" dirty="0">
                <a:ln>
                  <a:noFill/>
                </a:ln>
                <a:solidFill>
                  <a:prstClr val="black"/>
                </a:solidFill>
                <a:effectLst/>
                <a:uLnTx/>
                <a:uFillTx/>
                <a:latin typeface="Verdana"/>
                <a:ea typeface="+mn-ea"/>
                <a:cs typeface="+mn-cs"/>
              </a:rPr>
              <a:t>&lt;20 efter &gt;24 tim </a:t>
            </a:r>
            <a:r>
              <a:rPr kumimoji="0" lang="sv-SE" sz="1600" b="0" i="0" u="none" strike="noStrike" kern="1200" cap="none" spc="0" normalizeH="0" baseline="0" noProof="0" dirty="0">
                <a:ln>
                  <a:noFill/>
                </a:ln>
                <a:solidFill>
                  <a:srgbClr val="006699"/>
                </a:solidFill>
                <a:effectLst/>
                <a:uLnTx/>
                <a:uFillTx/>
                <a:latin typeface="Verdana"/>
                <a:ea typeface="+mn-ea"/>
                <a:cs typeface="+mn-cs"/>
                <a:sym typeface="Wingdings" panose="05000000000000000000" pitchFamily="2" charset="2"/>
              </a:rPr>
              <a:t></a:t>
            </a:r>
            <a:r>
              <a:rPr kumimoji="0" lang="sv-SE" sz="1600" b="0" i="0" u="none" strike="noStrike" kern="1200" cap="none" spc="0" normalizeH="0" baseline="0" noProof="0" dirty="0">
                <a:ln>
                  <a:noFill/>
                </a:ln>
                <a:solidFill>
                  <a:srgbClr val="006699"/>
                </a:solidFill>
                <a:effectLst/>
                <a:uLnTx/>
                <a:uFillTx/>
                <a:latin typeface="Verdana"/>
                <a:ea typeface="+mn-ea"/>
                <a:cs typeface="+mn-cs"/>
              </a:rPr>
              <a:t> </a:t>
            </a:r>
            <a:r>
              <a:rPr kumimoji="0" lang="sv-SE" sz="1600" b="0" i="0" u="none" strike="noStrike" kern="1200" cap="none" spc="0" normalizeH="0" baseline="0" noProof="0" dirty="0">
                <a:ln>
                  <a:noFill/>
                </a:ln>
                <a:solidFill>
                  <a:prstClr val="black"/>
                </a:solidFill>
                <a:effectLst/>
                <a:uLnTx/>
                <a:uFillTx/>
                <a:latin typeface="Verdana"/>
                <a:ea typeface="+mn-ea"/>
                <a:cs typeface="+mn-cs"/>
              </a:rPr>
              <a:t>sannolikt inte bakteriell pneumoni, avstå antibiotika</a:t>
            </a: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endParaRPr kumimoji="0" lang="sv-SE" sz="16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00" b="0" i="0" u="none" strike="noStrike" kern="1200" cap="none" spc="0" normalizeH="0" baseline="0" noProof="0" dirty="0">
                <a:ln>
                  <a:noFill/>
                </a:ln>
                <a:solidFill>
                  <a:prstClr val="black"/>
                </a:solidFill>
                <a:effectLst/>
                <a:uLnTx/>
                <a:uFillTx/>
                <a:latin typeface="Verdana"/>
                <a:ea typeface="+mn-ea"/>
                <a:cs typeface="+mn-cs"/>
              </a:rPr>
              <a:t>Oklar NLI &gt; 1 vecka + CRP &gt;50 </a:t>
            </a:r>
            <a:r>
              <a:rPr kumimoji="0" lang="sv-SE" sz="1600" b="0" i="0" u="none" strike="noStrike" kern="1200" cap="none" spc="0" normalizeH="0" baseline="0" noProof="0" dirty="0">
                <a:ln>
                  <a:noFill/>
                </a:ln>
                <a:solidFill>
                  <a:srgbClr val="006699"/>
                </a:solidFill>
                <a:effectLst/>
                <a:uLnTx/>
                <a:uFillTx/>
                <a:latin typeface="Verdana"/>
                <a:ea typeface="+mn-ea"/>
                <a:cs typeface="+mn-cs"/>
                <a:sym typeface="Wingdings" panose="05000000000000000000" pitchFamily="2" charset="2"/>
              </a:rPr>
              <a:t></a:t>
            </a:r>
            <a:r>
              <a:rPr kumimoji="0" lang="sv-SE" sz="1600" b="0" i="0" u="none" strike="noStrike" kern="1200" cap="none" spc="0" normalizeH="0" baseline="0" noProof="0" dirty="0">
                <a:ln>
                  <a:noFill/>
                </a:ln>
                <a:solidFill>
                  <a:prstClr val="black"/>
                </a:solidFill>
                <a:effectLst/>
                <a:uLnTx/>
                <a:uFillTx/>
                <a:latin typeface="Verdana"/>
                <a:ea typeface="+mn-ea"/>
                <a:cs typeface="+mn-cs"/>
              </a:rPr>
              <a:t> överväg antibiotika</a:t>
            </a:r>
          </a:p>
          <a:p>
            <a:pPr marL="0" marR="0" lvl="0" indent="0" algn="ctr"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altLang="sv-SE" sz="1600" b="0" i="0" u="none" strike="noStrike" kern="1200" cap="none" spc="0" normalizeH="0" baseline="0" noProof="0" dirty="0">
                <a:ln>
                  <a:noFill/>
                </a:ln>
                <a:solidFill>
                  <a:srgbClr val="FF0000"/>
                </a:solidFill>
                <a:effectLst/>
                <a:uLnTx/>
                <a:uFillTx/>
                <a:latin typeface="Verdana"/>
                <a:ea typeface="+mn-ea"/>
                <a:cs typeface="+mn-cs"/>
              </a:rPr>
              <a:t>Virus t.ex. covid-19, influensa och adenovirus kan ge påtagligt förhöjt CRP.</a:t>
            </a: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endParaRPr kumimoji="0" lang="sv-SE" sz="16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202406" marR="0" lvl="0" indent="-202406" algn="l" defTabSz="685800" rtl="0" eaLnBrk="1" fontAlgn="auto" latinLnBrk="0" hangingPunct="1">
              <a:lnSpc>
                <a:spcPct val="100000"/>
              </a:lnSpc>
              <a:spcBef>
                <a:spcPts val="750"/>
              </a:spcBef>
              <a:spcAft>
                <a:spcPts val="0"/>
              </a:spcAft>
              <a:buClrTx/>
              <a:buSzPct val="100000"/>
              <a:buFont typeface="Wingdings" panose="05000000000000000000" pitchFamily="2" charset="2"/>
              <a:buChar char="Ø"/>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2" name="Bildobjekt 1">
            <a:extLst>
              <a:ext uri="{FF2B5EF4-FFF2-40B4-BE49-F238E27FC236}">
                <a16:creationId xmlns:a16="http://schemas.microsoft.com/office/drawing/2014/main" id="{AE95F360-D6C0-9E38-2A0C-9A5695178B34}"/>
              </a:ext>
            </a:extLst>
          </p:cNvPr>
          <p:cNvPicPr>
            <a:picLocks noChangeAspect="1"/>
          </p:cNvPicPr>
          <p:nvPr/>
        </p:nvPicPr>
        <p:blipFill>
          <a:blip r:embed="rId3"/>
          <a:stretch>
            <a:fillRect/>
          </a:stretch>
        </p:blipFill>
        <p:spPr>
          <a:xfrm>
            <a:off x="7382243" y="785837"/>
            <a:ext cx="1622768" cy="2253236"/>
          </a:xfrm>
          <a:prstGeom prst="rect">
            <a:avLst/>
          </a:prstGeom>
          <a:ln>
            <a:solidFill>
              <a:schemeClr val="tx1"/>
            </a:solidFill>
          </a:ln>
        </p:spPr>
      </p:pic>
    </p:spTree>
    <p:extLst>
      <p:ext uri="{BB962C8B-B14F-4D97-AF65-F5344CB8AC3E}">
        <p14:creationId xmlns:p14="http://schemas.microsoft.com/office/powerpoint/2010/main" val="309426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1">
            <a:extLst>
              <a:ext uri="{FF2B5EF4-FFF2-40B4-BE49-F238E27FC236}">
                <a16:creationId xmlns:a16="http://schemas.microsoft.com/office/drawing/2014/main" id="{DE4302C9-BEE2-93DC-8871-3F6321C898AA}"/>
              </a:ext>
            </a:extLst>
          </p:cNvPr>
          <p:cNvSpPr txBox="1">
            <a:spLocks/>
          </p:cNvSpPr>
          <p:nvPr/>
        </p:nvSpPr>
        <p:spPr>
          <a:xfrm>
            <a:off x="532800" y="720000"/>
            <a:ext cx="8078400"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Gratis återbesök inom en vecka!</a:t>
            </a:r>
            <a:endParaRPr kumimoji="0" lang="sv-SE" sz="2000" b="0" i="0" u="none" strike="noStrike" kern="1200" cap="none" spc="0" normalizeH="0" baseline="0" noProof="0" dirty="0">
              <a:ln>
                <a:noFill/>
              </a:ln>
              <a:solidFill>
                <a:prstClr val="black"/>
              </a:solidFill>
              <a:effectLst/>
              <a:uLnTx/>
              <a:uFillTx/>
              <a:latin typeface="Verdana"/>
              <a:ea typeface="+mj-ea"/>
              <a:cs typeface="+mj-cs"/>
            </a:endParaRPr>
          </a:p>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sv-SE" sz="3200" b="0" i="0" u="none" strike="noStrike" kern="1200" cap="none" spc="0" normalizeH="0" baseline="0" noProof="0" dirty="0">
              <a:ln>
                <a:noFill/>
              </a:ln>
              <a:solidFill>
                <a:prstClr val="black"/>
              </a:solidFill>
              <a:effectLst/>
              <a:uLnTx/>
              <a:uFillTx/>
              <a:latin typeface="Verdana"/>
              <a:ea typeface="+mj-ea"/>
              <a:cs typeface="+mj-cs"/>
            </a:endParaRPr>
          </a:p>
        </p:txBody>
      </p:sp>
      <p:sp>
        <p:nvSpPr>
          <p:cNvPr id="5" name="Rektangel 4">
            <a:extLst>
              <a:ext uri="{FF2B5EF4-FFF2-40B4-BE49-F238E27FC236}">
                <a16:creationId xmlns:a16="http://schemas.microsoft.com/office/drawing/2014/main" id="{E610AA65-B17B-4010-9C3A-B7E263279A31}"/>
              </a:ext>
            </a:extLst>
          </p:cNvPr>
          <p:cNvSpPr/>
          <p:nvPr/>
        </p:nvSpPr>
        <p:spPr bwMode="auto">
          <a:xfrm>
            <a:off x="1820917" y="2096814"/>
            <a:ext cx="5242035" cy="2096814"/>
          </a:xfrm>
          <a:prstGeom prst="rect">
            <a:avLst/>
          </a:prstGeom>
          <a:noFill/>
          <a:ln w="38100"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sv-SE" sz="1013" b="0" i="0" u="none" strike="noStrike" kern="1200" cap="none" spc="0" normalizeH="0" baseline="0" noProof="0">
              <a:ln>
                <a:noFill/>
              </a:ln>
              <a:solidFill>
                <a:srgbClr val="000000"/>
              </a:solidFill>
              <a:effectLst/>
              <a:uLnTx/>
              <a:uFillTx/>
              <a:latin typeface="Verdana"/>
              <a:ea typeface="ヒラギノ角ゴ Pro W3" pitchFamily="28" charset="-128"/>
              <a:cs typeface="+mn-cs"/>
            </a:endParaRPr>
          </a:p>
        </p:txBody>
      </p:sp>
      <p:sp>
        <p:nvSpPr>
          <p:cNvPr id="6" name="Rectangle 2">
            <a:extLst>
              <a:ext uri="{FF2B5EF4-FFF2-40B4-BE49-F238E27FC236}">
                <a16:creationId xmlns:a16="http://schemas.microsoft.com/office/drawing/2014/main" id="{D7A8942B-66AA-4B4A-ADFC-0D6CBB158CE7}"/>
              </a:ext>
            </a:extLst>
          </p:cNvPr>
          <p:cNvSpPr>
            <a:spLocks noChangeArrowheads="1"/>
          </p:cNvSpPr>
          <p:nvPr/>
        </p:nvSpPr>
        <p:spPr bwMode="auto">
          <a:xfrm>
            <a:off x="2341179" y="2480898"/>
            <a:ext cx="4108258"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sv-SE" altLang="sv-SE" sz="1350" b="0" i="0" u="none" strike="noStrike" kern="1200" cap="none" spc="0" normalizeH="0" baseline="0" noProof="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Västra Götalandsregionens ”Patientavgiftshandbok”</a:t>
            </a:r>
            <a:endParaRPr kumimoji="0" lang="sv-SE" altLang="sv-SE" sz="600" b="0" i="0" u="none" strike="noStrike" kern="1200" cap="none" spc="0" normalizeH="0" baseline="0" noProof="0">
              <a:ln>
                <a:noFill/>
              </a:ln>
              <a:solidFill>
                <a:srgbClr val="000000"/>
              </a:solidFill>
              <a:effectLst/>
              <a:uLnTx/>
              <a:uFillTx/>
              <a:latin typeface="Verdana"/>
              <a:ea typeface="+mn-ea"/>
              <a:cs typeface="+mn-cs"/>
            </a:endParaRPr>
          </a:p>
          <a:p>
            <a:pPr marL="0" marR="0" lvl="0" indent="0" algn="l" defTabSz="685800" rtl="0" eaLnBrk="0" fontAlgn="auto" latinLnBrk="0" hangingPunct="0">
              <a:lnSpc>
                <a:spcPct val="100000"/>
              </a:lnSpc>
              <a:spcBef>
                <a:spcPts val="0"/>
              </a:spcBef>
              <a:spcAft>
                <a:spcPts val="0"/>
              </a:spcAft>
              <a:buClrTx/>
              <a:buSzTx/>
              <a:buFontTx/>
              <a:buNone/>
              <a:tabLst/>
              <a:defRPr/>
            </a:pPr>
            <a:r>
              <a:rPr kumimoji="0" lang="sv-SE" altLang="sv-SE" sz="1350" b="0" i="0" u="none" strike="noStrike" kern="1200" cap="none" spc="0" normalizeH="0" baseline="0" noProof="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2.1.2 Avgiftsfria läkarbesök</a:t>
            </a:r>
            <a:endParaRPr kumimoji="0" lang="sv-SE" altLang="sv-SE" sz="600" b="0" i="0" u="none" strike="noStrike" kern="1200" cap="none" spc="0" normalizeH="0" baseline="0" noProof="0">
              <a:ln>
                <a:noFill/>
              </a:ln>
              <a:solidFill>
                <a:srgbClr val="000000"/>
              </a:solidFill>
              <a:effectLst/>
              <a:uLnTx/>
              <a:uFillTx/>
              <a:latin typeface="Verdana"/>
              <a:ea typeface="+mn-ea"/>
              <a:cs typeface="+mn-cs"/>
            </a:endParaRPr>
          </a:p>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sv-SE" altLang="sv-SE" sz="135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pic>
        <p:nvPicPr>
          <p:cNvPr id="7" name="Bildobjekt 2" descr="cid:image003.png@01D27D2B.B91DCF50">
            <a:extLst>
              <a:ext uri="{FF2B5EF4-FFF2-40B4-BE49-F238E27FC236}">
                <a16:creationId xmlns:a16="http://schemas.microsoft.com/office/drawing/2014/main" id="{5436AFEC-D8CC-4425-ABCB-D099200581A4}"/>
              </a:ext>
            </a:extLst>
          </p:cNvPr>
          <p:cNvPicPr>
            <a:picLocks noChangeAspect="1" noChangeArrowheads="1"/>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1994338" y="2995009"/>
            <a:ext cx="4950373" cy="103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402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Autofit/>
          </a:bodyPr>
          <a:lstStyle/>
          <a:p>
            <a:r>
              <a:rPr lang="sv-SE" sz="2800">
                <a:latin typeface="Verdana" panose="020B0604030504040204" pitchFamily="34" charset="0"/>
                <a:ea typeface="Verdana" panose="020B0604030504040204" pitchFamily="34" charset="0"/>
              </a:rPr>
              <a:t>Vad orsakar nedre luftvägsinfektion?</a:t>
            </a: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Platshållare för innehåll 5">
            <a:extLst>
              <a:ext uri="{FF2B5EF4-FFF2-40B4-BE49-F238E27FC236}">
                <a16:creationId xmlns:a16="http://schemas.microsoft.com/office/drawing/2014/main" id="{29DF5060-511F-9937-1E60-65A349F7A052}"/>
              </a:ext>
            </a:extLst>
          </p:cNvPr>
          <p:cNvPicPr>
            <a:picLocks noGrp="1" noChangeAspect="1"/>
          </p:cNvPicPr>
          <p:nvPr>
            <p:ph idx="1"/>
          </p:nvPr>
        </p:nvPicPr>
        <p:blipFill>
          <a:blip r:embed="rId6"/>
          <a:stretch>
            <a:fillRect/>
          </a:stretch>
        </p:blipFill>
        <p:spPr>
          <a:xfrm>
            <a:off x="628650" y="1044838"/>
            <a:ext cx="2126095" cy="2854325"/>
          </a:xfrm>
          <a:prstGeom prst="rect">
            <a:avLst/>
          </a:prstGeom>
        </p:spPr>
      </p:pic>
      <p:pic>
        <p:nvPicPr>
          <p:cNvPr id="7" name="Bildobjekt 6">
            <a:extLst>
              <a:ext uri="{FF2B5EF4-FFF2-40B4-BE49-F238E27FC236}">
                <a16:creationId xmlns:a16="http://schemas.microsoft.com/office/drawing/2014/main" id="{CEDD7ABF-A26A-B679-370A-7B15B8D70D68}"/>
              </a:ext>
            </a:extLst>
          </p:cNvPr>
          <p:cNvPicPr>
            <a:picLocks noChangeAspect="1"/>
          </p:cNvPicPr>
          <p:nvPr/>
        </p:nvPicPr>
        <p:blipFill>
          <a:blip r:embed="rId7"/>
          <a:stretch>
            <a:fillRect/>
          </a:stretch>
        </p:blipFill>
        <p:spPr>
          <a:xfrm>
            <a:off x="6453429" y="1044838"/>
            <a:ext cx="1977868" cy="2838923"/>
          </a:xfrm>
          <a:prstGeom prst="rect">
            <a:avLst/>
          </a:prstGeom>
        </p:spPr>
      </p:pic>
      <p:sp>
        <p:nvSpPr>
          <p:cNvPr id="8" name="textruta 7">
            <a:extLst>
              <a:ext uri="{FF2B5EF4-FFF2-40B4-BE49-F238E27FC236}">
                <a16:creationId xmlns:a16="http://schemas.microsoft.com/office/drawing/2014/main" id="{4DF44FA7-6C9F-5C3F-B52B-5447A1E66E90}"/>
              </a:ext>
            </a:extLst>
          </p:cNvPr>
          <p:cNvSpPr txBox="1"/>
          <p:nvPr/>
        </p:nvSpPr>
        <p:spPr>
          <a:xfrm>
            <a:off x="6188526" y="2388895"/>
            <a:ext cx="2507674" cy="461665"/>
          </a:xfrm>
          <a:prstGeom prst="rect">
            <a:avLst/>
          </a:prstGeom>
          <a:noFill/>
          <a:scene3d>
            <a:camera prst="orthographicFront">
              <a:rot lat="0" lon="0" rev="1200000"/>
            </a:camera>
            <a:lightRig rig="threePt" dir="t"/>
          </a:scene3d>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srgbClr val="FF0000"/>
                </a:solidFill>
                <a:effectLst/>
                <a:uLnTx/>
                <a:uFillTx/>
                <a:latin typeface="Calibri" panose="020F0502020204030204"/>
                <a:ea typeface="+mn-ea"/>
                <a:cs typeface="+mn-cs"/>
              </a:rPr>
              <a:t>Bronkitparadoxen!</a:t>
            </a:r>
          </a:p>
        </p:txBody>
      </p:sp>
      <p:sp>
        <p:nvSpPr>
          <p:cNvPr id="9" name="textruta 8">
            <a:extLst>
              <a:ext uri="{FF2B5EF4-FFF2-40B4-BE49-F238E27FC236}">
                <a16:creationId xmlns:a16="http://schemas.microsoft.com/office/drawing/2014/main" id="{C0B73579-7D13-21F3-D3A5-AD0CB77F7489}"/>
              </a:ext>
            </a:extLst>
          </p:cNvPr>
          <p:cNvSpPr txBox="1"/>
          <p:nvPr/>
        </p:nvSpPr>
        <p:spPr>
          <a:xfrm>
            <a:off x="3752194" y="1852449"/>
            <a:ext cx="2069606" cy="204671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Pneumokocker</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cs typeface="+mn-cs"/>
              </a:rPr>
              <a:t>Hemofilus</a:t>
            </a:r>
            <a:endParaRPr kumimoji="0" lang="sv-SE"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Mykoplasma</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Moraxella</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Virus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ruta 9">
            <a:extLst>
              <a:ext uri="{FF2B5EF4-FFF2-40B4-BE49-F238E27FC236}">
                <a16:creationId xmlns:a16="http://schemas.microsoft.com/office/drawing/2014/main" id="{FE344A80-BD43-8AAD-AA7A-A45E4CE75E02}"/>
              </a:ext>
            </a:extLst>
          </p:cNvPr>
          <p:cNvSpPr txBox="1"/>
          <p:nvPr/>
        </p:nvSpPr>
        <p:spPr>
          <a:xfrm>
            <a:off x="712703" y="3899163"/>
            <a:ext cx="427001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Påverkad patient med takypné och/eller takykardi</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feber, hosta, dyspné, nytillkommen uttalad trötthet,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andningskorrelerad bröstsmärta</a:t>
            </a:r>
          </a:p>
        </p:txBody>
      </p:sp>
      <p:sp>
        <p:nvSpPr>
          <p:cNvPr id="11" name="textruta 10">
            <a:extLst>
              <a:ext uri="{FF2B5EF4-FFF2-40B4-BE49-F238E27FC236}">
                <a16:creationId xmlns:a16="http://schemas.microsoft.com/office/drawing/2014/main" id="{B3F9D6DD-9825-3F4A-4294-577E5BFE005D}"/>
              </a:ext>
            </a:extLst>
          </p:cNvPr>
          <p:cNvSpPr txBox="1"/>
          <p:nvPr/>
        </p:nvSpPr>
        <p:spPr>
          <a:xfrm>
            <a:off x="5821800" y="3871451"/>
            <a:ext cx="333251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Opåverkad patient, hosta (ofta lång-</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dragen), kan ha färgade upphostningar,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mn-cs"/>
              </a:rPr>
              <a:t>kan vara lätt obstruktiv</a:t>
            </a:r>
          </a:p>
        </p:txBody>
      </p:sp>
    </p:spTree>
    <p:extLst>
      <p:ext uri="{BB962C8B-B14F-4D97-AF65-F5344CB8AC3E}">
        <p14:creationId xmlns:p14="http://schemas.microsoft.com/office/powerpoint/2010/main" val="4200559464"/>
      </p:ext>
    </p:extLst>
  </p:cSld>
  <p:clrMapOvr>
    <a:masterClrMapping/>
  </p:clrMapOvr>
</p:sld>
</file>

<file path=ppt/theme/theme1.xml><?xml version="1.0" encoding="utf-8"?>
<a:theme xmlns:a="http://schemas.openxmlformats.org/drawingml/2006/main" name="2_Tom presentation">
  <a:themeElements>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om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28"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4_Tom presentation">
  <a:themeElements>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om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28"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4.xml><?xml version="1.0" encoding="utf-8"?>
<a:theme xmlns:a="http://schemas.openxmlformats.org/drawingml/2006/main" name="4_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mall Strama 2024-09-18" id="{FBE437EC-8DE6-460F-8ED1-FEA0AD4DBFBC}" vid="{BBA2B006-C7BD-44B6-B952-96218156FBC1}"/>
    </a:ext>
  </a:extLst>
</a:theme>
</file>

<file path=ppt/theme/theme5.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2864</TotalTime>
  <Words>1831</Words>
  <Application>Microsoft Office PowerPoint</Application>
  <PresentationFormat>Bildspel på skärmen (16:9)</PresentationFormat>
  <Paragraphs>182</Paragraphs>
  <Slides>13</Slides>
  <Notes>13</Notes>
  <HiddenSlides>0</HiddenSlides>
  <MMClips>0</MMClips>
  <ScaleCrop>false</ScaleCrop>
  <HeadingPairs>
    <vt:vector size="6" baseType="variant">
      <vt:variant>
        <vt:lpstr>Använt teckensnitt</vt:lpstr>
      </vt:variant>
      <vt:variant>
        <vt:i4>6</vt:i4>
      </vt:variant>
      <vt:variant>
        <vt:lpstr>Tema</vt:lpstr>
      </vt:variant>
      <vt:variant>
        <vt:i4>5</vt:i4>
      </vt:variant>
      <vt:variant>
        <vt:lpstr>Bildrubriker</vt:lpstr>
      </vt:variant>
      <vt:variant>
        <vt:i4>13</vt:i4>
      </vt:variant>
    </vt:vector>
  </HeadingPairs>
  <TitlesOfParts>
    <vt:vector size="24" baseType="lpstr">
      <vt:lpstr>Arial</vt:lpstr>
      <vt:lpstr>Calibri</vt:lpstr>
      <vt:lpstr>Calibri Light</vt:lpstr>
      <vt:lpstr>Times New Roman</vt:lpstr>
      <vt:lpstr>Verdana</vt:lpstr>
      <vt:lpstr>Wingdings</vt:lpstr>
      <vt:lpstr>2_Tom presentation</vt:lpstr>
      <vt:lpstr>14_Tom presentation</vt:lpstr>
      <vt:lpstr>1_VGR</vt:lpstr>
      <vt:lpstr>4_Office-tema</vt:lpstr>
      <vt:lpstr>VGR</vt:lpstr>
      <vt:lpstr>Akut bronkit  </vt:lpstr>
      <vt:lpstr>Jenny 41 år</vt:lpstr>
      <vt:lpstr>Jaromir 73 år</vt:lpstr>
      <vt:lpstr>Jaromir 73 år - status</vt:lpstr>
      <vt:lpstr>PowerPoint-presentation</vt:lpstr>
      <vt:lpstr>Jaromir 73 år - status</vt:lpstr>
      <vt:lpstr>PowerPoint-presentation</vt:lpstr>
      <vt:lpstr>PowerPoint-presentation</vt:lpstr>
      <vt:lpstr>Vad orsakar nedre luftvägsinfektion?</vt:lpstr>
      <vt:lpstr>Akut bronkit</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Akut bronkit</dc:title>
  <dc:creator>Maria Hess-Wargbaner</dc:creator>
  <keywords/>
  <lastModifiedBy>Maria Hess-Wargbaner</lastModifiedBy>
  <revision>74</revision>
  <dcterms:created xsi:type="dcterms:W3CDTF">2020-08-22T11:51:34.0000000Z</dcterms:created>
  <dcterms:modified xsi:type="dcterms:W3CDTF">2025-03-10T13:25:13.0000000Z</dcterms:modified>
</coreProperties>
</file>