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1" r:id="rId6"/>
    <p:sldMasterId id="2147483682" r:id="rId7"/>
    <p:sldMasterId id="2147483694" r:id="rId8"/>
  </p:sldMasterIdLst>
  <p:notesMasterIdLst>
    <p:notesMasterId r:id="rId24"/>
  </p:notesMasterIdLst>
  <p:handoutMasterIdLst>
    <p:handoutMasterId r:id="rId25"/>
  </p:handoutMasterIdLst>
  <p:sldIdLst>
    <p:sldId id="2408" r:id="rId9"/>
    <p:sldId id="2014" r:id="rId10"/>
    <p:sldId id="257" r:id="rId11"/>
    <p:sldId id="2412" r:id="rId12"/>
    <p:sldId id="2413" r:id="rId13"/>
    <p:sldId id="2414" r:id="rId14"/>
    <p:sldId id="2415" r:id="rId15"/>
    <p:sldId id="2416" r:id="rId16"/>
    <p:sldId id="2417" r:id="rId17"/>
    <p:sldId id="2418" r:id="rId18"/>
    <p:sldId id="2419" r:id="rId19"/>
    <p:sldId id="2420" r:id="rId20"/>
    <p:sldId id="2421" r:id="rId21"/>
    <p:sldId id="6382" r:id="rId22"/>
    <p:sldId id="2021" r:id="rId23"/>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754630-26C8-B404-5041-D80B0B056357}" name="Christina &quot;Tinna&quot; Åhrén" initials="CÅ" userId="S::chrah1@vgregion.se::650954da-9258-42ed-bb56-809ebabd374f" providerId="AD"/>
  <p188:author id="{E570FAB1-55F4-CB8A-162D-22FDBA963043}" name="Gunnar Jacobsson" initials="GJ" userId="S::gunja4@vgregion.se::b8af2a71-e212-4d2c-ac7c-cb2afb13ffe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sanna Petrén" initials="SP" lastIdx="8" clrIdx="0">
    <p:extLst>
      <p:ext uri="{19B8F6BF-5375-455C-9EA6-DF929625EA0E}">
        <p15:presenceInfo xmlns:p15="http://schemas.microsoft.com/office/powerpoint/2012/main" userId="S::suspe23@vgregion.se::14d38a93-3519-472a-a304-2b714ad01e76" providerId="AD"/>
      </p:ext>
    </p:extLst>
  </p:cmAuthor>
  <p:cmAuthor id="2" name="Maria Hess-Wargbaner" initials="MH" lastIdx="3" clrIdx="1">
    <p:extLst>
      <p:ext uri="{19B8F6BF-5375-455C-9EA6-DF929625EA0E}">
        <p15:presenceInfo xmlns:p15="http://schemas.microsoft.com/office/powerpoint/2012/main" userId="S::mahes@vgregion.se::e2d3e8a9-af92-45f3-9168-0cf674309a97" providerId="AD"/>
      </p:ext>
    </p:extLst>
  </p:cmAuthor>
  <p:cmAuthor id="3" name="Gunnar Jacobsson" initials="GJ" lastIdx="4" clrIdx="2">
    <p:extLst>
      <p:ext uri="{19B8F6BF-5375-455C-9EA6-DF929625EA0E}">
        <p15:presenceInfo xmlns:p15="http://schemas.microsoft.com/office/powerpoint/2012/main" userId="S::gunja4@vgregion.se::b8af2a71-e212-4d2c-ac7c-cb2afb13ff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DC0DDF-7074-4212-A924-AA0C38BE6451}" v="91" dt="2025-01-16T22:35:08.1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41" autoAdjust="0"/>
  </p:normalViewPr>
  <p:slideViewPr>
    <p:cSldViewPr snapToGrid="0">
      <p:cViewPr varScale="1">
        <p:scale>
          <a:sx n="67" d="100"/>
          <a:sy n="67" d="100"/>
        </p:scale>
        <p:origin x="1260" y="52"/>
      </p:cViewPr>
      <p:guideLst>
        <p:guide orient="horz" pos="1620"/>
        <p:guide pos="2880"/>
        <p:guide orient="horz" pos="1595"/>
        <p:guide pos="3661"/>
      </p:guideLst>
    </p:cSldViewPr>
  </p:slideViewPr>
  <p:notesTextViewPr>
    <p:cViewPr>
      <p:scale>
        <a:sx n="1" d="1"/>
        <a:sy n="1" d="1"/>
      </p:scale>
      <p:origin x="0" y="-568"/>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5.xml" Id="rId13" /><Relationship Type="http://schemas.openxmlformats.org/officeDocument/2006/relationships/slide" Target="slides/slide10.xml" Id="rId18" /><Relationship Type="http://schemas.openxmlformats.org/officeDocument/2006/relationships/commentAuthors" Target="commentAuthors.xml" Id="rId26" /><Relationship Type="http://schemas.openxmlformats.org/officeDocument/2006/relationships/slide" Target="slides/slide13.xml" Id="rId21" /><Relationship Type="http://schemas.openxmlformats.org/officeDocument/2006/relationships/slideMaster" Target="slideMasters/slideMaster3.xml" Id="rId7" /><Relationship Type="http://schemas.openxmlformats.org/officeDocument/2006/relationships/slide" Target="slides/slide4.xml" Id="rId12" /><Relationship Type="http://schemas.openxmlformats.org/officeDocument/2006/relationships/slide" Target="slides/slide9.xml" Id="rId17" /><Relationship Type="http://schemas.openxmlformats.org/officeDocument/2006/relationships/handoutMaster" Target="handoutMasters/handoutMaster1.xml" Id="rId25" /><Relationship Type="http://schemas.microsoft.com/office/2018/10/relationships/authors" Target="authors.xml" Id="rId33" /><Relationship Type="http://schemas.openxmlformats.org/officeDocument/2006/relationships/slide" Target="slides/slide8.xml" Id="rId16" /><Relationship Type="http://schemas.openxmlformats.org/officeDocument/2006/relationships/slide" Target="slides/slide12.xml" Id="rId20" /><Relationship Type="http://schemas.openxmlformats.org/officeDocument/2006/relationships/theme" Target="theme/theme1.xml" Id="rId29" /><Relationship Type="http://schemas.openxmlformats.org/officeDocument/2006/relationships/slideMaster" Target="slideMasters/slideMaster2.xml" Id="rId6" /><Relationship Type="http://schemas.openxmlformats.org/officeDocument/2006/relationships/slide" Target="slides/slide3.xml" Id="rId11" /><Relationship Type="http://schemas.openxmlformats.org/officeDocument/2006/relationships/notesMaster" Target="notesMasters/notesMaster1.xml" Id="rId24" /><Relationship Type="http://schemas.microsoft.com/office/2015/10/relationships/revisionInfo" Target="revisionInfo.xml" Id="rId32" /><Relationship Type="http://schemas.openxmlformats.org/officeDocument/2006/relationships/slideMaster" Target="slideMasters/slideMaster1.xml" Id="rId5" /><Relationship Type="http://schemas.openxmlformats.org/officeDocument/2006/relationships/slide" Target="slides/slide7.xml" Id="rId15" /><Relationship Type="http://schemas.openxmlformats.org/officeDocument/2006/relationships/slide" Target="slides/slide15.xml" Id="rId23" /><Relationship Type="http://schemas.openxmlformats.org/officeDocument/2006/relationships/viewProps" Target="viewProps.xml" Id="rId28" /><Relationship Type="http://schemas.openxmlformats.org/officeDocument/2006/relationships/slide" Target="slides/slide2.xml" Id="rId10" /><Relationship Type="http://schemas.openxmlformats.org/officeDocument/2006/relationships/slide" Target="slides/slide11.xml" Id="rId19" /><Relationship Type="http://schemas.microsoft.com/office/2016/11/relationships/changesInfo" Target="changesInfos/changesInfo1.xml" Id="rId31" /><Relationship Type="http://schemas.openxmlformats.org/officeDocument/2006/relationships/slide" Target="slides/slide1.xml" Id="rId9" /><Relationship Type="http://schemas.openxmlformats.org/officeDocument/2006/relationships/slide" Target="slides/slide6.xml" Id="rId14" /><Relationship Type="http://schemas.openxmlformats.org/officeDocument/2006/relationships/slide" Target="slides/slide14.xml" Id="rId22" /><Relationship Type="http://schemas.openxmlformats.org/officeDocument/2006/relationships/presProps" Target="presProps.xml" Id="rId27" /><Relationship Type="http://schemas.openxmlformats.org/officeDocument/2006/relationships/tableStyles" Target="tableStyles.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301391B6-13EA-4844-A390-51F5BF1EE2CD}"/>
    <pc:docChg chg="custSel addSld delSld modSld">
      <pc:chgData name="Maria Hess-Wargbaner" userId="e2d3e8a9-af92-45f3-9168-0cf674309a97" providerId="ADAL" clId="{301391B6-13EA-4844-A390-51F5BF1EE2CD}" dt="2023-06-20T15:52:52.752" v="7564" actId="20577"/>
      <pc:docMkLst>
        <pc:docMk/>
      </pc:docMkLst>
      <pc:sldChg chg="del">
        <pc:chgData name="Maria Hess-Wargbaner" userId="e2d3e8a9-af92-45f3-9168-0cf674309a97" providerId="ADAL" clId="{301391B6-13EA-4844-A390-51F5BF1EE2CD}" dt="2023-05-16T20:32:41.980" v="82" actId="47"/>
        <pc:sldMkLst>
          <pc:docMk/>
          <pc:sldMk cId="3042911945" sldId="267"/>
        </pc:sldMkLst>
      </pc:sldChg>
      <pc:sldChg chg="modAnim modNotesTx">
        <pc:chgData name="Maria Hess-Wargbaner" userId="e2d3e8a9-af92-45f3-9168-0cf674309a97" providerId="ADAL" clId="{301391B6-13EA-4844-A390-51F5BF1EE2CD}" dt="2023-06-04T07:47:50.172" v="5165" actId="6549"/>
        <pc:sldMkLst>
          <pc:docMk/>
          <pc:sldMk cId="618200605" sldId="2001"/>
        </pc:sldMkLst>
      </pc:sldChg>
      <pc:sldChg chg="modAnim modNotesTx">
        <pc:chgData name="Maria Hess-Wargbaner" userId="e2d3e8a9-af92-45f3-9168-0cf674309a97" providerId="ADAL" clId="{301391B6-13EA-4844-A390-51F5BF1EE2CD}" dt="2023-06-20T14:05:33.304" v="7518" actId="6549"/>
        <pc:sldMkLst>
          <pc:docMk/>
          <pc:sldMk cId="3162697963" sldId="2002"/>
        </pc:sldMkLst>
      </pc:sldChg>
      <pc:sldChg chg="modAnim modNotesTx">
        <pc:chgData name="Maria Hess-Wargbaner" userId="e2d3e8a9-af92-45f3-9168-0cf674309a97" providerId="ADAL" clId="{301391B6-13EA-4844-A390-51F5BF1EE2CD}" dt="2023-06-08T10:32:36.749" v="7444" actId="20577"/>
        <pc:sldMkLst>
          <pc:docMk/>
          <pc:sldMk cId="2883709208" sldId="2003"/>
        </pc:sldMkLst>
      </pc:sldChg>
      <pc:sldChg chg="delCm modNotesTx">
        <pc:chgData name="Maria Hess-Wargbaner" userId="e2d3e8a9-af92-45f3-9168-0cf674309a97" providerId="ADAL" clId="{301391B6-13EA-4844-A390-51F5BF1EE2CD}" dt="2023-06-20T15:52:20.355" v="7563" actId="255"/>
        <pc:sldMkLst>
          <pc:docMk/>
          <pc:sldMk cId="818526146" sldId="2007"/>
        </pc:sldMkLst>
      </pc:sldChg>
      <pc:sldChg chg="modAnim modNotesTx">
        <pc:chgData name="Maria Hess-Wargbaner" userId="e2d3e8a9-af92-45f3-9168-0cf674309a97" providerId="ADAL" clId="{301391B6-13EA-4844-A390-51F5BF1EE2CD}" dt="2023-06-04T09:12:12.940" v="7297" actId="20577"/>
        <pc:sldMkLst>
          <pc:docMk/>
          <pc:sldMk cId="3961461737" sldId="2008"/>
        </pc:sldMkLst>
      </pc:sldChg>
      <pc:sldChg chg="modNotesTx">
        <pc:chgData name="Maria Hess-Wargbaner" userId="e2d3e8a9-af92-45f3-9168-0cf674309a97" providerId="ADAL" clId="{301391B6-13EA-4844-A390-51F5BF1EE2CD}" dt="2023-05-27T17:11:30.346" v="4824"/>
        <pc:sldMkLst>
          <pc:docMk/>
          <pc:sldMk cId="3107884037" sldId="2009"/>
        </pc:sldMkLst>
      </pc:sldChg>
      <pc:sldChg chg="modAnim modNotesTx">
        <pc:chgData name="Maria Hess-Wargbaner" userId="e2d3e8a9-af92-45f3-9168-0cf674309a97" providerId="ADAL" clId="{301391B6-13EA-4844-A390-51F5BF1EE2CD}" dt="2023-06-04T08:10:57.055" v="5659" actId="20577"/>
        <pc:sldMkLst>
          <pc:docMk/>
          <pc:sldMk cId="3469720493" sldId="2010"/>
        </pc:sldMkLst>
      </pc:sldChg>
      <pc:sldChg chg="modSp modAnim modNotesTx">
        <pc:chgData name="Maria Hess-Wargbaner" userId="e2d3e8a9-af92-45f3-9168-0cf674309a97" providerId="ADAL" clId="{301391B6-13EA-4844-A390-51F5BF1EE2CD}" dt="2023-06-04T09:14:27.491" v="7336" actId="20577"/>
        <pc:sldMkLst>
          <pc:docMk/>
          <pc:sldMk cId="1849314311" sldId="2011"/>
        </pc:sldMkLst>
        <pc:spChg chg="mod">
          <ac:chgData name="Maria Hess-Wargbaner" userId="e2d3e8a9-af92-45f3-9168-0cf674309a97" providerId="ADAL" clId="{301391B6-13EA-4844-A390-51F5BF1EE2CD}" dt="2023-06-04T08:05:51.225" v="5474" actId="20577"/>
          <ac:spMkLst>
            <pc:docMk/>
            <pc:sldMk cId="1849314311" sldId="2011"/>
            <ac:spMk id="3" creationId="{8E879A27-4B45-4FAC-94AA-1EE181B8C1EA}"/>
          </ac:spMkLst>
        </pc:spChg>
      </pc:sldChg>
      <pc:sldChg chg="modSp modAnim modNotesTx">
        <pc:chgData name="Maria Hess-Wargbaner" userId="e2d3e8a9-af92-45f3-9168-0cf674309a97" providerId="ADAL" clId="{301391B6-13EA-4844-A390-51F5BF1EE2CD}" dt="2023-06-20T15:52:52.752" v="7564" actId="20577"/>
        <pc:sldMkLst>
          <pc:docMk/>
          <pc:sldMk cId="4277514071" sldId="2013"/>
        </pc:sldMkLst>
        <pc:spChg chg="mod">
          <ac:chgData name="Maria Hess-Wargbaner" userId="e2d3e8a9-af92-45f3-9168-0cf674309a97" providerId="ADAL" clId="{301391B6-13EA-4844-A390-51F5BF1EE2CD}" dt="2023-06-04T07:56:50.067" v="5188" actId="113"/>
          <ac:spMkLst>
            <pc:docMk/>
            <pc:sldMk cId="4277514071" sldId="2013"/>
            <ac:spMk id="3" creationId="{8E879A27-4B45-4FAC-94AA-1EE181B8C1EA}"/>
          </ac:spMkLst>
        </pc:spChg>
      </pc:sldChg>
      <pc:sldChg chg="modNotesTx">
        <pc:chgData name="Maria Hess-Wargbaner" userId="e2d3e8a9-af92-45f3-9168-0cf674309a97" providerId="ADAL" clId="{301391B6-13EA-4844-A390-51F5BF1EE2CD}" dt="2023-05-27T11:16:05.971" v="1025" actId="20577"/>
        <pc:sldMkLst>
          <pc:docMk/>
          <pc:sldMk cId="3716386984" sldId="2014"/>
        </pc:sldMkLst>
      </pc:sldChg>
      <pc:sldChg chg="del">
        <pc:chgData name="Maria Hess-Wargbaner" userId="e2d3e8a9-af92-45f3-9168-0cf674309a97" providerId="ADAL" clId="{301391B6-13EA-4844-A390-51F5BF1EE2CD}" dt="2023-06-04T08:49:09.910" v="6690" actId="2696"/>
        <pc:sldMkLst>
          <pc:docMk/>
          <pc:sldMk cId="337488682" sldId="2018"/>
        </pc:sldMkLst>
      </pc:sldChg>
      <pc:sldChg chg="del">
        <pc:chgData name="Maria Hess-Wargbaner" userId="e2d3e8a9-af92-45f3-9168-0cf674309a97" providerId="ADAL" clId="{301391B6-13EA-4844-A390-51F5BF1EE2CD}" dt="2023-06-04T08:50:52.790" v="6758" actId="47"/>
        <pc:sldMkLst>
          <pc:docMk/>
          <pc:sldMk cId="2288531099" sldId="2018"/>
        </pc:sldMkLst>
      </pc:sldChg>
      <pc:sldChg chg="del">
        <pc:chgData name="Maria Hess-Wargbaner" userId="e2d3e8a9-af92-45f3-9168-0cf674309a97" providerId="ADAL" clId="{301391B6-13EA-4844-A390-51F5BF1EE2CD}" dt="2023-06-04T08:22:26.146" v="6023" actId="47"/>
        <pc:sldMkLst>
          <pc:docMk/>
          <pc:sldMk cId="385953814" sldId="2020"/>
        </pc:sldMkLst>
      </pc:sldChg>
      <pc:sldChg chg="addSp delSp modSp mod modNotesTx">
        <pc:chgData name="Maria Hess-Wargbaner" userId="e2d3e8a9-af92-45f3-9168-0cf674309a97" providerId="ADAL" clId="{301391B6-13EA-4844-A390-51F5BF1EE2CD}" dt="2023-06-20T15:51:48.685" v="7561" actId="6549"/>
        <pc:sldMkLst>
          <pc:docMk/>
          <pc:sldMk cId="1009658011" sldId="2408"/>
        </pc:sldMkLst>
        <pc:spChg chg="add del mod">
          <ac:chgData name="Maria Hess-Wargbaner" userId="e2d3e8a9-af92-45f3-9168-0cf674309a97" providerId="ADAL" clId="{301391B6-13EA-4844-A390-51F5BF1EE2CD}" dt="2023-05-27T11:10:14.074" v="872"/>
          <ac:spMkLst>
            <pc:docMk/>
            <pc:sldMk cId="1009658011" sldId="2408"/>
            <ac:spMk id="3" creationId="{B824500F-B72B-D306-6806-023E39426AD2}"/>
          </ac:spMkLst>
        </pc:spChg>
        <pc:spChg chg="mod">
          <ac:chgData name="Maria Hess-Wargbaner" userId="e2d3e8a9-af92-45f3-9168-0cf674309a97" providerId="ADAL" clId="{301391B6-13EA-4844-A390-51F5BF1EE2CD}" dt="2023-05-27T11:10:14.074" v="872"/>
          <ac:spMkLst>
            <pc:docMk/>
            <pc:sldMk cId="1009658011" sldId="2408"/>
            <ac:spMk id="4" creationId="{ABFB9D93-765D-9378-3CDE-482FD868FDF9}"/>
          </ac:spMkLst>
        </pc:spChg>
        <pc:spChg chg="mod">
          <ac:chgData name="Maria Hess-Wargbaner" userId="e2d3e8a9-af92-45f3-9168-0cf674309a97" providerId="ADAL" clId="{301391B6-13EA-4844-A390-51F5BF1EE2CD}" dt="2023-06-20T15:51:48.685" v="7561" actId="6549"/>
          <ac:spMkLst>
            <pc:docMk/>
            <pc:sldMk cId="1009658011" sldId="2408"/>
            <ac:spMk id="6" creationId="{D25F6333-9DDC-D2C3-A515-CC786077982D}"/>
          </ac:spMkLst>
        </pc:spChg>
        <pc:spChg chg="add del mod">
          <ac:chgData name="Maria Hess-Wargbaner" userId="e2d3e8a9-af92-45f3-9168-0cf674309a97" providerId="ADAL" clId="{301391B6-13EA-4844-A390-51F5BF1EE2CD}" dt="2023-05-27T11:10:14.074" v="872"/>
          <ac:spMkLst>
            <pc:docMk/>
            <pc:sldMk cId="1009658011" sldId="2408"/>
            <ac:spMk id="7" creationId="{5CDB941C-9564-417A-135F-FF0D65800D00}"/>
          </ac:spMkLst>
        </pc:spChg>
        <pc:spChg chg="add del mod">
          <ac:chgData name="Maria Hess-Wargbaner" userId="e2d3e8a9-af92-45f3-9168-0cf674309a97" providerId="ADAL" clId="{301391B6-13EA-4844-A390-51F5BF1EE2CD}" dt="2023-05-27T11:10:14.074" v="872"/>
          <ac:spMkLst>
            <pc:docMk/>
            <pc:sldMk cId="1009658011" sldId="2408"/>
            <ac:spMk id="8" creationId="{AEE46373-716D-1185-A561-B06757B75268}"/>
          </ac:spMkLst>
        </pc:spChg>
        <pc:spChg chg="mod">
          <ac:chgData name="Maria Hess-Wargbaner" userId="e2d3e8a9-af92-45f3-9168-0cf674309a97" providerId="ADAL" clId="{301391B6-13EA-4844-A390-51F5BF1EE2CD}" dt="2023-06-08T10:33:08.528" v="7456" actId="20577"/>
          <ac:spMkLst>
            <pc:docMk/>
            <pc:sldMk cId="1009658011" sldId="2408"/>
            <ac:spMk id="13" creationId="{330FB508-892D-2BAC-2239-3D28F351C408}"/>
          </ac:spMkLst>
        </pc:spChg>
      </pc:sldChg>
      <pc:sldChg chg="modSp mod modAnim modNotesTx">
        <pc:chgData name="Maria Hess-Wargbaner" userId="e2d3e8a9-af92-45f3-9168-0cf674309a97" providerId="ADAL" clId="{301391B6-13EA-4844-A390-51F5BF1EE2CD}" dt="2023-06-20T14:11:12.393" v="7523" actId="20577"/>
        <pc:sldMkLst>
          <pc:docMk/>
          <pc:sldMk cId="2345470913" sldId="2409"/>
        </pc:sldMkLst>
        <pc:spChg chg="mod">
          <ac:chgData name="Maria Hess-Wargbaner" userId="e2d3e8a9-af92-45f3-9168-0cf674309a97" providerId="ADAL" clId="{301391B6-13EA-4844-A390-51F5BF1EE2CD}" dt="2023-06-20T14:11:12.393" v="7523" actId="20577"/>
          <ac:spMkLst>
            <pc:docMk/>
            <pc:sldMk cId="2345470913" sldId="2409"/>
            <ac:spMk id="2" creationId="{4D28394B-06CF-4AD1-84A4-D7632EA6BC5E}"/>
          </ac:spMkLst>
        </pc:spChg>
        <pc:spChg chg="mod">
          <ac:chgData name="Maria Hess-Wargbaner" userId="e2d3e8a9-af92-45f3-9168-0cf674309a97" providerId="ADAL" clId="{301391B6-13EA-4844-A390-51F5BF1EE2CD}" dt="2023-06-04T09:15:23.917" v="7382" actId="20577"/>
          <ac:spMkLst>
            <pc:docMk/>
            <pc:sldMk cId="2345470913" sldId="2409"/>
            <ac:spMk id="3" creationId="{8E879A27-4B45-4FAC-94AA-1EE181B8C1EA}"/>
          </ac:spMkLst>
        </pc:spChg>
      </pc:sldChg>
      <pc:sldChg chg="modSp add mod modAnim modNotesTx">
        <pc:chgData name="Maria Hess-Wargbaner" userId="e2d3e8a9-af92-45f3-9168-0cf674309a97" providerId="ADAL" clId="{301391B6-13EA-4844-A390-51F5BF1EE2CD}" dt="2023-06-20T14:14:17.704" v="7559" actId="6549"/>
        <pc:sldMkLst>
          <pc:docMk/>
          <pc:sldMk cId="1277645121" sldId="2410"/>
        </pc:sldMkLst>
        <pc:spChg chg="mod">
          <ac:chgData name="Maria Hess-Wargbaner" userId="e2d3e8a9-af92-45f3-9168-0cf674309a97" providerId="ADAL" clId="{301391B6-13EA-4844-A390-51F5BF1EE2CD}" dt="2023-06-04T08:50:30.209" v="6756" actId="6549"/>
          <ac:spMkLst>
            <pc:docMk/>
            <pc:sldMk cId="1277645121" sldId="2410"/>
            <ac:spMk id="2" creationId="{4D28394B-06CF-4AD1-84A4-D7632EA6BC5E}"/>
          </ac:spMkLst>
        </pc:spChg>
        <pc:spChg chg="mod">
          <ac:chgData name="Maria Hess-Wargbaner" userId="e2d3e8a9-af92-45f3-9168-0cf674309a97" providerId="ADAL" clId="{301391B6-13EA-4844-A390-51F5BF1EE2CD}" dt="2023-06-04T08:53:24.352" v="7061" actId="20577"/>
          <ac:spMkLst>
            <pc:docMk/>
            <pc:sldMk cId="1277645121" sldId="2410"/>
            <ac:spMk id="3" creationId="{8E879A27-4B45-4FAC-94AA-1EE181B8C1EA}"/>
          </ac:spMkLst>
        </pc:spChg>
      </pc:sldChg>
      <pc:sldChg chg="addSp delSp modSp new mod modNotesTx">
        <pc:chgData name="Maria Hess-Wargbaner" userId="e2d3e8a9-af92-45f3-9168-0cf674309a97" providerId="ADAL" clId="{301391B6-13EA-4844-A390-51F5BF1EE2CD}" dt="2023-06-04T09:06:34.713" v="7290" actId="6549"/>
        <pc:sldMkLst>
          <pc:docMk/>
          <pc:sldMk cId="3153327173" sldId="2411"/>
        </pc:sldMkLst>
        <pc:spChg chg="mod">
          <ac:chgData name="Maria Hess-Wargbaner" userId="e2d3e8a9-af92-45f3-9168-0cf674309a97" providerId="ADAL" clId="{301391B6-13EA-4844-A390-51F5BF1EE2CD}" dt="2023-06-04T09:04:54.349" v="7201" actId="1076"/>
          <ac:spMkLst>
            <pc:docMk/>
            <pc:sldMk cId="3153327173" sldId="2411"/>
            <ac:spMk id="2" creationId="{1E34BEFD-911E-4AE6-3CD5-2862A6AD7E75}"/>
          </ac:spMkLst>
        </pc:spChg>
        <pc:spChg chg="del mod">
          <ac:chgData name="Maria Hess-Wargbaner" userId="e2d3e8a9-af92-45f3-9168-0cf674309a97" providerId="ADAL" clId="{301391B6-13EA-4844-A390-51F5BF1EE2CD}" dt="2023-06-04T09:02:32.518" v="7124" actId="478"/>
          <ac:spMkLst>
            <pc:docMk/>
            <pc:sldMk cId="3153327173" sldId="2411"/>
            <ac:spMk id="3" creationId="{DFC274F6-1AF0-9325-0FF9-C640ADECFCCC}"/>
          </ac:spMkLst>
        </pc:spChg>
        <pc:spChg chg="del">
          <ac:chgData name="Maria Hess-Wargbaner" userId="e2d3e8a9-af92-45f3-9168-0cf674309a97" providerId="ADAL" clId="{301391B6-13EA-4844-A390-51F5BF1EE2CD}" dt="2023-06-04T08:58:41.096" v="7080" actId="478"/>
          <ac:spMkLst>
            <pc:docMk/>
            <pc:sldMk cId="3153327173" sldId="2411"/>
            <ac:spMk id="4" creationId="{AA3112A4-7B41-EA25-DB12-14EC492A820A}"/>
          </ac:spMkLst>
        </pc:spChg>
        <pc:spChg chg="del">
          <ac:chgData name="Maria Hess-Wargbaner" userId="e2d3e8a9-af92-45f3-9168-0cf674309a97" providerId="ADAL" clId="{301391B6-13EA-4844-A390-51F5BF1EE2CD}" dt="2023-06-04T08:58:45.037" v="7081" actId="478"/>
          <ac:spMkLst>
            <pc:docMk/>
            <pc:sldMk cId="3153327173" sldId="2411"/>
            <ac:spMk id="5" creationId="{C6F844AF-D044-5C58-5AF6-3793F01D806E}"/>
          </ac:spMkLst>
        </pc:spChg>
        <pc:picChg chg="add mod">
          <ac:chgData name="Maria Hess-Wargbaner" userId="e2d3e8a9-af92-45f3-9168-0cf674309a97" providerId="ADAL" clId="{301391B6-13EA-4844-A390-51F5BF1EE2CD}" dt="2023-06-04T09:03:12.422" v="7128" actId="692"/>
          <ac:picMkLst>
            <pc:docMk/>
            <pc:sldMk cId="3153327173" sldId="2411"/>
            <ac:picMk id="7" creationId="{892B5C69-A055-3BD0-51AF-F979EFE621B5}"/>
          </ac:picMkLst>
        </pc:picChg>
      </pc:sldChg>
    </pc:docChg>
  </pc:docChgLst>
  <pc:docChgLst>
    <pc:chgData name="Maria Hess-Wargbaner" userId="e2d3e8a9-af92-45f3-9168-0cf674309a97" providerId="ADAL" clId="{81DC0DDF-7074-4212-A924-AA0C38BE6451}"/>
    <pc:docChg chg="undo redo custSel delSld modSld delMainMaster">
      <pc:chgData name="Maria Hess-Wargbaner" userId="e2d3e8a9-af92-45f3-9168-0cf674309a97" providerId="ADAL" clId="{81DC0DDF-7074-4212-A924-AA0C38BE6451}" dt="2025-01-16T22:42:56.390" v="870" actId="2711"/>
      <pc:docMkLst>
        <pc:docMk/>
      </pc:docMkLst>
      <pc:sldChg chg="addSp modSp del mod modAnim modNotesTx">
        <pc:chgData name="Maria Hess-Wargbaner" userId="e2d3e8a9-af92-45f3-9168-0cf674309a97" providerId="ADAL" clId="{81DC0DDF-7074-4212-A924-AA0C38BE6451}" dt="2025-01-16T18:02:33.698" v="548" actId="2710"/>
        <pc:sldMkLst>
          <pc:docMk/>
          <pc:sldMk cId="2995065971" sldId="257"/>
        </pc:sldMkLst>
        <pc:spChg chg="mod">
          <ac:chgData name="Maria Hess-Wargbaner" userId="e2d3e8a9-af92-45f3-9168-0cf674309a97" providerId="ADAL" clId="{81DC0DDF-7074-4212-A924-AA0C38BE6451}" dt="2025-01-15T16:16:28.589" v="50" actId="403"/>
          <ac:spMkLst>
            <pc:docMk/>
            <pc:sldMk cId="2995065971" sldId="257"/>
            <ac:spMk id="2" creationId="{BB5E896D-28A3-6182-3D0A-D65C7182F365}"/>
          </ac:spMkLst>
        </pc:spChg>
        <pc:spChg chg="mod">
          <ac:chgData name="Maria Hess-Wargbaner" userId="e2d3e8a9-af92-45f3-9168-0cf674309a97" providerId="ADAL" clId="{81DC0DDF-7074-4212-A924-AA0C38BE6451}" dt="2025-01-16T18:02:33.698" v="548" actId="2710"/>
          <ac:spMkLst>
            <pc:docMk/>
            <pc:sldMk cId="2995065971" sldId="257"/>
            <ac:spMk id="3" creationId="{8791C2C7-81B4-80D2-4344-08A08955B434}"/>
          </ac:spMkLst>
        </pc:spChg>
        <pc:picChg chg="add mod">
          <ac:chgData name="Maria Hess-Wargbaner" userId="e2d3e8a9-af92-45f3-9168-0cf674309a97" providerId="ADAL" clId="{81DC0DDF-7074-4212-A924-AA0C38BE6451}" dt="2025-01-15T16:14:45.490" v="42" actId="1076"/>
          <ac:picMkLst>
            <pc:docMk/>
            <pc:sldMk cId="2995065971" sldId="257"/>
            <ac:picMk id="6" creationId="{00A7D07C-CF9A-94DC-6451-110FAB58C8A9}"/>
          </ac:picMkLst>
        </pc:picChg>
      </pc:sldChg>
      <pc:sldChg chg="modSp del mod">
        <pc:chgData name="Maria Hess-Wargbaner" userId="e2d3e8a9-af92-45f3-9168-0cf674309a97" providerId="ADAL" clId="{81DC0DDF-7074-4212-A924-AA0C38BE6451}" dt="2025-01-16T17:04:43.245" v="257" actId="47"/>
        <pc:sldMkLst>
          <pc:docMk/>
          <pc:sldMk cId="618200605" sldId="2001"/>
        </pc:sldMkLst>
        <pc:spChg chg="mod">
          <ac:chgData name="Maria Hess-Wargbaner" userId="e2d3e8a9-af92-45f3-9168-0cf674309a97" providerId="ADAL" clId="{81DC0DDF-7074-4212-A924-AA0C38BE6451}" dt="2025-01-16T17:01:41.276" v="208" actId="21"/>
          <ac:spMkLst>
            <pc:docMk/>
            <pc:sldMk cId="618200605" sldId="2001"/>
            <ac:spMk id="2" creationId="{4D28394B-06CF-4AD1-84A4-D7632EA6BC5E}"/>
          </ac:spMkLst>
        </pc:spChg>
      </pc:sldChg>
      <pc:sldChg chg="modSp del mod">
        <pc:chgData name="Maria Hess-Wargbaner" userId="e2d3e8a9-af92-45f3-9168-0cf674309a97" providerId="ADAL" clId="{81DC0DDF-7074-4212-A924-AA0C38BE6451}" dt="2025-01-16T17:08:14.649" v="281" actId="47"/>
        <pc:sldMkLst>
          <pc:docMk/>
          <pc:sldMk cId="3162697963" sldId="2002"/>
        </pc:sldMkLst>
        <pc:spChg chg="mod">
          <ac:chgData name="Maria Hess-Wargbaner" userId="e2d3e8a9-af92-45f3-9168-0cf674309a97" providerId="ADAL" clId="{81DC0DDF-7074-4212-A924-AA0C38BE6451}" dt="2025-01-16T17:05:44.833" v="260" actId="21"/>
          <ac:spMkLst>
            <pc:docMk/>
            <pc:sldMk cId="3162697963" sldId="2002"/>
            <ac:spMk id="2" creationId="{4D28394B-06CF-4AD1-84A4-D7632EA6BC5E}"/>
          </ac:spMkLst>
        </pc:spChg>
      </pc:sldChg>
      <pc:sldChg chg="del">
        <pc:chgData name="Maria Hess-Wargbaner" userId="e2d3e8a9-af92-45f3-9168-0cf674309a97" providerId="ADAL" clId="{81DC0DDF-7074-4212-A924-AA0C38BE6451}" dt="2025-01-16T17:12:05.774" v="302" actId="47"/>
        <pc:sldMkLst>
          <pc:docMk/>
          <pc:sldMk cId="2883709208" sldId="2003"/>
        </pc:sldMkLst>
      </pc:sldChg>
      <pc:sldChg chg="modSp del mod">
        <pc:chgData name="Maria Hess-Wargbaner" userId="e2d3e8a9-af92-45f3-9168-0cf674309a97" providerId="ADAL" clId="{81DC0DDF-7074-4212-A924-AA0C38BE6451}" dt="2025-01-15T16:12:02.902" v="38" actId="47"/>
        <pc:sldMkLst>
          <pc:docMk/>
          <pc:sldMk cId="818526146" sldId="2007"/>
        </pc:sldMkLst>
        <pc:spChg chg="mod">
          <ac:chgData name="Maria Hess-Wargbaner" userId="e2d3e8a9-af92-45f3-9168-0cf674309a97" providerId="ADAL" clId="{81DC0DDF-7074-4212-A924-AA0C38BE6451}" dt="2025-01-15T16:07:10.730" v="4" actId="21"/>
          <ac:spMkLst>
            <pc:docMk/>
            <pc:sldMk cId="818526146" sldId="2007"/>
            <ac:spMk id="2" creationId="{4D28394B-06CF-4AD1-84A4-D7632EA6BC5E}"/>
          </ac:spMkLst>
        </pc:spChg>
        <pc:spChg chg="mod">
          <ac:chgData name="Maria Hess-Wargbaner" userId="e2d3e8a9-af92-45f3-9168-0cf674309a97" providerId="ADAL" clId="{81DC0DDF-7074-4212-A924-AA0C38BE6451}" dt="2025-01-15T16:08:23.977" v="23" actId="21"/>
          <ac:spMkLst>
            <pc:docMk/>
            <pc:sldMk cId="818526146" sldId="2007"/>
            <ac:spMk id="3" creationId="{8E879A27-4B45-4FAC-94AA-1EE181B8C1EA}"/>
          </ac:spMkLst>
        </pc:spChg>
      </pc:sldChg>
      <pc:sldChg chg="del">
        <pc:chgData name="Maria Hess-Wargbaner" userId="e2d3e8a9-af92-45f3-9168-0cf674309a97" providerId="ADAL" clId="{81DC0DDF-7074-4212-A924-AA0C38BE6451}" dt="2025-01-16T17:17:10.545" v="343" actId="47"/>
        <pc:sldMkLst>
          <pc:docMk/>
          <pc:sldMk cId="3961461737" sldId="2008"/>
        </pc:sldMkLst>
      </pc:sldChg>
      <pc:sldChg chg="del">
        <pc:chgData name="Maria Hess-Wargbaner" userId="e2d3e8a9-af92-45f3-9168-0cf674309a97" providerId="ADAL" clId="{81DC0DDF-7074-4212-A924-AA0C38BE6451}" dt="2025-01-16T17:26:52.157" v="398" actId="47"/>
        <pc:sldMkLst>
          <pc:docMk/>
          <pc:sldMk cId="3107884037" sldId="2009"/>
        </pc:sldMkLst>
      </pc:sldChg>
      <pc:sldChg chg="del">
        <pc:chgData name="Maria Hess-Wargbaner" userId="e2d3e8a9-af92-45f3-9168-0cf674309a97" providerId="ADAL" clId="{81DC0DDF-7074-4212-A924-AA0C38BE6451}" dt="2025-01-16T22:17:00.408" v="559" actId="47"/>
        <pc:sldMkLst>
          <pc:docMk/>
          <pc:sldMk cId="3469720493" sldId="2010"/>
        </pc:sldMkLst>
      </pc:sldChg>
      <pc:sldChg chg="modSp del mod">
        <pc:chgData name="Maria Hess-Wargbaner" userId="e2d3e8a9-af92-45f3-9168-0cf674309a97" providerId="ADAL" clId="{81DC0DDF-7074-4212-A924-AA0C38BE6451}" dt="2025-01-16T22:22:59.966" v="599" actId="47"/>
        <pc:sldMkLst>
          <pc:docMk/>
          <pc:sldMk cId="1849314311" sldId="2011"/>
        </pc:sldMkLst>
        <pc:spChg chg="mod">
          <ac:chgData name="Maria Hess-Wargbaner" userId="e2d3e8a9-af92-45f3-9168-0cf674309a97" providerId="ADAL" clId="{81DC0DDF-7074-4212-A924-AA0C38BE6451}" dt="2025-01-16T22:17:41.174" v="561" actId="21"/>
          <ac:spMkLst>
            <pc:docMk/>
            <pc:sldMk cId="1849314311" sldId="2011"/>
            <ac:spMk id="2" creationId="{4D28394B-06CF-4AD1-84A4-D7632EA6BC5E}"/>
          </ac:spMkLst>
        </pc:spChg>
      </pc:sldChg>
      <pc:sldChg chg="modSp del mod">
        <pc:chgData name="Maria Hess-Wargbaner" userId="e2d3e8a9-af92-45f3-9168-0cf674309a97" providerId="ADAL" clId="{81DC0DDF-7074-4212-A924-AA0C38BE6451}" dt="2025-01-16T17:23:56.028" v="384" actId="47"/>
        <pc:sldMkLst>
          <pc:docMk/>
          <pc:sldMk cId="4277514071" sldId="2013"/>
        </pc:sldMkLst>
        <pc:spChg chg="mod">
          <ac:chgData name="Maria Hess-Wargbaner" userId="e2d3e8a9-af92-45f3-9168-0cf674309a97" providerId="ADAL" clId="{81DC0DDF-7074-4212-A924-AA0C38BE6451}" dt="2025-01-16T17:17:51.256" v="346" actId="21"/>
          <ac:spMkLst>
            <pc:docMk/>
            <pc:sldMk cId="4277514071" sldId="2013"/>
            <ac:spMk id="2" creationId="{4D28394B-06CF-4AD1-84A4-D7632EA6BC5E}"/>
          </ac:spMkLst>
        </pc:spChg>
      </pc:sldChg>
      <pc:sldChg chg="modSp mod modNotesTx">
        <pc:chgData name="Maria Hess-Wargbaner" userId="e2d3e8a9-af92-45f3-9168-0cf674309a97" providerId="ADAL" clId="{81DC0DDF-7074-4212-A924-AA0C38BE6451}" dt="2025-01-16T16:59:40.436" v="205" actId="2711"/>
        <pc:sldMkLst>
          <pc:docMk/>
          <pc:sldMk cId="3716386984" sldId="2014"/>
        </pc:sldMkLst>
        <pc:spChg chg="mod">
          <ac:chgData name="Maria Hess-Wargbaner" userId="e2d3e8a9-af92-45f3-9168-0cf674309a97" providerId="ADAL" clId="{81DC0DDF-7074-4212-A924-AA0C38BE6451}" dt="2025-01-16T16:56:29.617" v="172" actId="1076"/>
          <ac:spMkLst>
            <pc:docMk/>
            <pc:sldMk cId="3716386984" sldId="2014"/>
            <ac:spMk id="2" creationId="{7C63F8BB-ACD6-40CF-8E05-4B12624D13D6}"/>
          </ac:spMkLst>
        </pc:spChg>
        <pc:spChg chg="mod">
          <ac:chgData name="Maria Hess-Wargbaner" userId="e2d3e8a9-af92-45f3-9168-0cf674309a97" providerId="ADAL" clId="{81DC0DDF-7074-4212-A924-AA0C38BE6451}" dt="2025-01-16T16:56:10.513" v="169" actId="6549"/>
          <ac:spMkLst>
            <pc:docMk/>
            <pc:sldMk cId="3716386984" sldId="2014"/>
            <ac:spMk id="3" creationId="{0C4258AD-7DB4-4458-BCD9-BDFCFA9313BF}"/>
          </ac:spMkLst>
        </pc:spChg>
        <pc:spChg chg="mod">
          <ac:chgData name="Maria Hess-Wargbaner" userId="e2d3e8a9-af92-45f3-9168-0cf674309a97" providerId="ADAL" clId="{81DC0DDF-7074-4212-A924-AA0C38BE6451}" dt="2025-01-16T16:57:02.030" v="178" actId="1076"/>
          <ac:spMkLst>
            <pc:docMk/>
            <pc:sldMk cId="3716386984" sldId="2014"/>
            <ac:spMk id="4" creationId="{D3433D14-EEF4-4C24-8E80-2C4E2BEC3A5F}"/>
          </ac:spMkLst>
        </pc:spChg>
        <pc:spChg chg="mod">
          <ac:chgData name="Maria Hess-Wargbaner" userId="e2d3e8a9-af92-45f3-9168-0cf674309a97" providerId="ADAL" clId="{81DC0DDF-7074-4212-A924-AA0C38BE6451}" dt="2025-01-16T16:58:04.080" v="187" actId="1076"/>
          <ac:spMkLst>
            <pc:docMk/>
            <pc:sldMk cId="3716386984" sldId="2014"/>
            <ac:spMk id="5" creationId="{AD34CE54-A470-4C56-92A5-8FD83E802434}"/>
          </ac:spMkLst>
        </pc:spChg>
        <pc:spChg chg="mod">
          <ac:chgData name="Maria Hess-Wargbaner" userId="e2d3e8a9-af92-45f3-9168-0cf674309a97" providerId="ADAL" clId="{81DC0DDF-7074-4212-A924-AA0C38BE6451}" dt="2025-01-16T16:55:31.222" v="155" actId="1076"/>
          <ac:spMkLst>
            <pc:docMk/>
            <pc:sldMk cId="3716386984" sldId="2014"/>
            <ac:spMk id="11" creationId="{0CED2FA2-F1DD-4311-B905-E803531497A1}"/>
          </ac:spMkLst>
        </pc:spChg>
        <pc:spChg chg="mod">
          <ac:chgData name="Maria Hess-Wargbaner" userId="e2d3e8a9-af92-45f3-9168-0cf674309a97" providerId="ADAL" clId="{81DC0DDF-7074-4212-A924-AA0C38BE6451}" dt="2025-01-16T16:55:11.550" v="152" actId="1076"/>
          <ac:spMkLst>
            <pc:docMk/>
            <pc:sldMk cId="3716386984" sldId="2014"/>
            <ac:spMk id="12" creationId="{2BCED3EE-D62C-4A4E-B611-394E6C5A5212}"/>
          </ac:spMkLst>
        </pc:spChg>
        <pc:spChg chg="mod">
          <ac:chgData name="Maria Hess-Wargbaner" userId="e2d3e8a9-af92-45f3-9168-0cf674309a97" providerId="ADAL" clId="{81DC0DDF-7074-4212-A924-AA0C38BE6451}" dt="2025-01-16T16:59:05.294" v="202" actId="404"/>
          <ac:spMkLst>
            <pc:docMk/>
            <pc:sldMk cId="3716386984" sldId="2014"/>
            <ac:spMk id="13" creationId="{494ACC1C-4A30-445A-B44F-1BB3B39FCB3F}"/>
          </ac:spMkLst>
        </pc:spChg>
        <pc:spChg chg="mod">
          <ac:chgData name="Maria Hess-Wargbaner" userId="e2d3e8a9-af92-45f3-9168-0cf674309a97" providerId="ADAL" clId="{81DC0DDF-7074-4212-A924-AA0C38BE6451}" dt="2025-01-16T16:58:55.314" v="200" actId="404"/>
          <ac:spMkLst>
            <pc:docMk/>
            <pc:sldMk cId="3716386984" sldId="2014"/>
            <ac:spMk id="14" creationId="{73980653-F3B5-4D1D-9873-307E1595C8A7}"/>
          </ac:spMkLst>
        </pc:spChg>
        <pc:spChg chg="mod">
          <ac:chgData name="Maria Hess-Wargbaner" userId="e2d3e8a9-af92-45f3-9168-0cf674309a97" providerId="ADAL" clId="{81DC0DDF-7074-4212-A924-AA0C38BE6451}" dt="2025-01-16T16:56:46.046" v="175" actId="1076"/>
          <ac:spMkLst>
            <pc:docMk/>
            <pc:sldMk cId="3716386984" sldId="2014"/>
            <ac:spMk id="15" creationId="{4B8B9E04-D496-4CB3-B076-370E9CA6CAE3}"/>
          </ac:spMkLst>
        </pc:spChg>
        <pc:spChg chg="mod">
          <ac:chgData name="Maria Hess-Wargbaner" userId="e2d3e8a9-af92-45f3-9168-0cf674309a97" providerId="ADAL" clId="{81DC0DDF-7074-4212-A924-AA0C38BE6451}" dt="2025-01-16T16:57:13.180" v="180" actId="404"/>
          <ac:spMkLst>
            <pc:docMk/>
            <pc:sldMk cId="3716386984" sldId="2014"/>
            <ac:spMk id="16" creationId="{B8BD5EA4-800E-4BD3-A092-A8F14C525500}"/>
          </ac:spMkLst>
        </pc:spChg>
        <pc:spChg chg="mod">
          <ac:chgData name="Maria Hess-Wargbaner" userId="e2d3e8a9-af92-45f3-9168-0cf674309a97" providerId="ADAL" clId="{81DC0DDF-7074-4212-A924-AA0C38BE6451}" dt="2025-01-16T16:59:14.972" v="204" actId="404"/>
          <ac:spMkLst>
            <pc:docMk/>
            <pc:sldMk cId="3716386984" sldId="2014"/>
            <ac:spMk id="17" creationId="{5EC325F7-5CE1-442A-A508-B3EDDA1D77C5}"/>
          </ac:spMkLst>
        </pc:spChg>
        <pc:spChg chg="mod">
          <ac:chgData name="Maria Hess-Wargbaner" userId="e2d3e8a9-af92-45f3-9168-0cf674309a97" providerId="ADAL" clId="{81DC0DDF-7074-4212-A924-AA0C38BE6451}" dt="2025-01-16T16:58:24.689" v="190" actId="1076"/>
          <ac:spMkLst>
            <pc:docMk/>
            <pc:sldMk cId="3716386984" sldId="2014"/>
            <ac:spMk id="19" creationId="{D498FFD1-9D24-4A4C-A4D2-9EF157CC144D}"/>
          </ac:spMkLst>
        </pc:spChg>
        <pc:spChg chg="mod">
          <ac:chgData name="Maria Hess-Wargbaner" userId="e2d3e8a9-af92-45f3-9168-0cf674309a97" providerId="ADAL" clId="{81DC0DDF-7074-4212-A924-AA0C38BE6451}" dt="2025-01-16T16:58:44.347" v="198" actId="20577"/>
          <ac:spMkLst>
            <pc:docMk/>
            <pc:sldMk cId="3716386984" sldId="2014"/>
            <ac:spMk id="25" creationId="{847CB942-5843-49FA-B38A-7FC145E13185}"/>
          </ac:spMkLst>
        </pc:spChg>
      </pc:sldChg>
      <pc:sldChg chg="modSp mod">
        <pc:chgData name="Maria Hess-Wargbaner" userId="e2d3e8a9-af92-45f3-9168-0cf674309a97" providerId="ADAL" clId="{81DC0DDF-7074-4212-A924-AA0C38BE6451}" dt="2025-01-16T22:40:54.454" v="869" actId="1076"/>
        <pc:sldMkLst>
          <pc:docMk/>
          <pc:sldMk cId="2404685836" sldId="2021"/>
        </pc:sldMkLst>
        <pc:spChg chg="mod">
          <ac:chgData name="Maria Hess-Wargbaner" userId="e2d3e8a9-af92-45f3-9168-0cf674309a97" providerId="ADAL" clId="{81DC0DDF-7074-4212-A924-AA0C38BE6451}" dt="2025-01-16T22:40:54.454" v="869" actId="1076"/>
          <ac:spMkLst>
            <pc:docMk/>
            <pc:sldMk cId="2404685836" sldId="2021"/>
            <ac:spMk id="7" creationId="{3736E362-40F3-446E-8D35-5D666EF9C3B9}"/>
          </ac:spMkLst>
        </pc:spChg>
      </pc:sldChg>
      <pc:sldChg chg="modSp mod modNotesTx">
        <pc:chgData name="Maria Hess-Wargbaner" userId="e2d3e8a9-af92-45f3-9168-0cf674309a97" providerId="ADAL" clId="{81DC0DDF-7074-4212-A924-AA0C38BE6451}" dt="2025-01-16T16:54:45.189" v="149" actId="20577"/>
        <pc:sldMkLst>
          <pc:docMk/>
          <pc:sldMk cId="1009658011" sldId="2408"/>
        </pc:sldMkLst>
        <pc:spChg chg="mod">
          <ac:chgData name="Maria Hess-Wargbaner" userId="e2d3e8a9-af92-45f3-9168-0cf674309a97" providerId="ADAL" clId="{81DC0DDF-7074-4212-A924-AA0C38BE6451}" dt="2025-01-16T16:54:45.189" v="149" actId="20577"/>
          <ac:spMkLst>
            <pc:docMk/>
            <pc:sldMk cId="1009658011" sldId="2408"/>
            <ac:spMk id="6" creationId="{D25F6333-9DDC-D2C3-A515-CC786077982D}"/>
          </ac:spMkLst>
        </pc:spChg>
      </pc:sldChg>
      <pc:sldChg chg="del">
        <pc:chgData name="Maria Hess-Wargbaner" userId="e2d3e8a9-af92-45f3-9168-0cf674309a97" providerId="ADAL" clId="{81DC0DDF-7074-4212-A924-AA0C38BE6451}" dt="2025-01-16T22:27:30.722" v="650" actId="47"/>
        <pc:sldMkLst>
          <pc:docMk/>
          <pc:sldMk cId="2345470913" sldId="2409"/>
        </pc:sldMkLst>
      </pc:sldChg>
      <pc:sldChg chg="modSp del mod">
        <pc:chgData name="Maria Hess-Wargbaner" userId="e2d3e8a9-af92-45f3-9168-0cf674309a97" providerId="ADAL" clId="{81DC0DDF-7074-4212-A924-AA0C38BE6451}" dt="2025-01-15T16:18:12.672" v="61" actId="47"/>
        <pc:sldMkLst>
          <pc:docMk/>
          <pc:sldMk cId="1277645121" sldId="2410"/>
        </pc:sldMkLst>
        <pc:spChg chg="mod">
          <ac:chgData name="Maria Hess-Wargbaner" userId="e2d3e8a9-af92-45f3-9168-0cf674309a97" providerId="ADAL" clId="{81DC0DDF-7074-4212-A924-AA0C38BE6451}" dt="2025-01-15T16:15:52.745" v="44" actId="21"/>
          <ac:spMkLst>
            <pc:docMk/>
            <pc:sldMk cId="1277645121" sldId="2410"/>
            <ac:spMk id="2" creationId="{4D28394B-06CF-4AD1-84A4-D7632EA6BC5E}"/>
          </ac:spMkLst>
        </pc:spChg>
      </pc:sldChg>
      <pc:sldChg chg="modSp del mod modNotesTx">
        <pc:chgData name="Maria Hess-Wargbaner" userId="e2d3e8a9-af92-45f3-9168-0cf674309a97" providerId="ADAL" clId="{81DC0DDF-7074-4212-A924-AA0C38BE6451}" dt="2025-01-16T22:35:21.502" v="851" actId="47"/>
        <pc:sldMkLst>
          <pc:docMk/>
          <pc:sldMk cId="3153327173" sldId="2411"/>
        </pc:sldMkLst>
        <pc:spChg chg="mod">
          <ac:chgData name="Maria Hess-Wargbaner" userId="e2d3e8a9-af92-45f3-9168-0cf674309a97" providerId="ADAL" clId="{81DC0DDF-7074-4212-A924-AA0C38BE6451}" dt="2025-01-16T22:32:54.730" v="845" actId="20577"/>
          <ac:spMkLst>
            <pc:docMk/>
            <pc:sldMk cId="3153327173" sldId="2411"/>
            <ac:spMk id="2" creationId="{1E34BEFD-911E-4AE6-3CD5-2862A6AD7E75}"/>
          </ac:spMkLst>
        </pc:spChg>
      </pc:sldChg>
      <pc:sldChg chg="addSp modSp mod modNotesTx">
        <pc:chgData name="Maria Hess-Wargbaner" userId="e2d3e8a9-af92-45f3-9168-0cf674309a97" providerId="ADAL" clId="{81DC0DDF-7074-4212-A924-AA0C38BE6451}" dt="2025-01-16T22:36:58.334" v="852" actId="2711"/>
        <pc:sldMkLst>
          <pc:docMk/>
          <pc:sldMk cId="1490289720" sldId="2412"/>
        </pc:sldMkLst>
        <pc:spChg chg="mod">
          <ac:chgData name="Maria Hess-Wargbaner" userId="e2d3e8a9-af92-45f3-9168-0cf674309a97" providerId="ADAL" clId="{81DC0DDF-7074-4212-A924-AA0C38BE6451}" dt="2025-01-15T16:16:04.689" v="48" actId="403"/>
          <ac:spMkLst>
            <pc:docMk/>
            <pc:sldMk cId="1490289720" sldId="2412"/>
            <ac:spMk id="2" creationId="{BB5E896D-28A3-6182-3D0A-D65C7182F365}"/>
          </ac:spMkLst>
        </pc:spChg>
        <pc:spChg chg="mod">
          <ac:chgData name="Maria Hess-Wargbaner" userId="e2d3e8a9-af92-45f3-9168-0cf674309a97" providerId="ADAL" clId="{81DC0DDF-7074-4212-A924-AA0C38BE6451}" dt="2025-01-15T16:18:03.233" v="60" actId="27636"/>
          <ac:spMkLst>
            <pc:docMk/>
            <pc:sldMk cId="1490289720" sldId="2412"/>
            <ac:spMk id="3" creationId="{8791C2C7-81B4-80D2-4344-08A08955B434}"/>
          </ac:spMkLst>
        </pc:spChg>
        <pc:picChg chg="add mod modCrop">
          <ac:chgData name="Maria Hess-Wargbaner" userId="e2d3e8a9-af92-45f3-9168-0cf674309a97" providerId="ADAL" clId="{81DC0DDF-7074-4212-A924-AA0C38BE6451}" dt="2025-01-16T17:49:37.593" v="456" actId="1076"/>
          <ac:picMkLst>
            <pc:docMk/>
            <pc:sldMk cId="1490289720" sldId="2412"/>
            <ac:picMk id="7" creationId="{F6247BB4-66DB-8A78-E9F9-F89626773B79}"/>
          </ac:picMkLst>
        </pc:picChg>
      </pc:sldChg>
      <pc:sldChg chg="addSp modSp mod modAnim modNotesTx">
        <pc:chgData name="Maria Hess-Wargbaner" userId="e2d3e8a9-af92-45f3-9168-0cf674309a97" providerId="ADAL" clId="{81DC0DDF-7074-4212-A924-AA0C38BE6451}" dt="2025-01-16T22:37:32.712" v="853" actId="2711"/>
        <pc:sldMkLst>
          <pc:docMk/>
          <pc:sldMk cId="3409343148" sldId="2413"/>
        </pc:sldMkLst>
        <pc:spChg chg="mod">
          <ac:chgData name="Maria Hess-Wargbaner" userId="e2d3e8a9-af92-45f3-9168-0cf674309a97" providerId="ADAL" clId="{81DC0DDF-7074-4212-A924-AA0C38BE6451}" dt="2025-01-16T17:01:53.975" v="212" actId="403"/>
          <ac:spMkLst>
            <pc:docMk/>
            <pc:sldMk cId="3409343148" sldId="2413"/>
            <ac:spMk id="2" creationId="{BB5E896D-28A3-6182-3D0A-D65C7182F365}"/>
          </ac:spMkLst>
        </pc:spChg>
        <pc:spChg chg="mod">
          <ac:chgData name="Maria Hess-Wargbaner" userId="e2d3e8a9-af92-45f3-9168-0cf674309a97" providerId="ADAL" clId="{81DC0DDF-7074-4212-A924-AA0C38BE6451}" dt="2025-01-16T17:03:09.169" v="219" actId="2710"/>
          <ac:spMkLst>
            <pc:docMk/>
            <pc:sldMk cId="3409343148" sldId="2413"/>
            <ac:spMk id="3" creationId="{8791C2C7-81B4-80D2-4344-08A08955B434}"/>
          </ac:spMkLst>
        </pc:spChg>
        <pc:picChg chg="add mod">
          <ac:chgData name="Maria Hess-Wargbaner" userId="e2d3e8a9-af92-45f3-9168-0cf674309a97" providerId="ADAL" clId="{81DC0DDF-7074-4212-A924-AA0C38BE6451}" dt="2025-01-16T17:46:16.243" v="402" actId="1076"/>
          <ac:picMkLst>
            <pc:docMk/>
            <pc:sldMk cId="3409343148" sldId="2413"/>
            <ac:picMk id="6" creationId="{60900430-DB23-DD8F-EDE1-317BEC7CAD93}"/>
          </ac:picMkLst>
        </pc:picChg>
      </pc:sldChg>
      <pc:sldChg chg="modSp mod modAnim modNotesTx">
        <pc:chgData name="Maria Hess-Wargbaner" userId="e2d3e8a9-af92-45f3-9168-0cf674309a97" providerId="ADAL" clId="{81DC0DDF-7074-4212-A924-AA0C38BE6451}" dt="2025-01-16T18:38:03.239" v="552" actId="27636"/>
        <pc:sldMkLst>
          <pc:docMk/>
          <pc:sldMk cId="50583549" sldId="2414"/>
        </pc:sldMkLst>
        <pc:spChg chg="mod">
          <ac:chgData name="Maria Hess-Wargbaner" userId="e2d3e8a9-af92-45f3-9168-0cf674309a97" providerId="ADAL" clId="{81DC0DDF-7074-4212-A924-AA0C38BE6451}" dt="2025-01-16T17:06:15.890" v="269" actId="14100"/>
          <ac:spMkLst>
            <pc:docMk/>
            <pc:sldMk cId="50583549" sldId="2414"/>
            <ac:spMk id="2" creationId="{BB5E896D-28A3-6182-3D0A-D65C7182F365}"/>
          </ac:spMkLst>
        </pc:spChg>
        <pc:spChg chg="mod">
          <ac:chgData name="Maria Hess-Wargbaner" userId="e2d3e8a9-af92-45f3-9168-0cf674309a97" providerId="ADAL" clId="{81DC0DDF-7074-4212-A924-AA0C38BE6451}" dt="2025-01-16T18:38:03.239" v="552" actId="27636"/>
          <ac:spMkLst>
            <pc:docMk/>
            <pc:sldMk cId="50583549" sldId="2414"/>
            <ac:spMk id="3" creationId="{8791C2C7-81B4-80D2-4344-08A08955B434}"/>
          </ac:spMkLst>
        </pc:spChg>
      </pc:sldChg>
      <pc:sldChg chg="modSp mod modAnim modNotesTx">
        <pc:chgData name="Maria Hess-Wargbaner" userId="e2d3e8a9-af92-45f3-9168-0cf674309a97" providerId="ADAL" clId="{81DC0DDF-7074-4212-A924-AA0C38BE6451}" dt="2025-01-16T22:38:11.766" v="854" actId="2711"/>
        <pc:sldMkLst>
          <pc:docMk/>
          <pc:sldMk cId="2104040274" sldId="2415"/>
        </pc:sldMkLst>
        <pc:spChg chg="mod">
          <ac:chgData name="Maria Hess-Wargbaner" userId="e2d3e8a9-af92-45f3-9168-0cf674309a97" providerId="ADAL" clId="{81DC0DDF-7074-4212-A924-AA0C38BE6451}" dt="2025-01-16T17:10:35.025" v="293" actId="255"/>
          <ac:spMkLst>
            <pc:docMk/>
            <pc:sldMk cId="2104040274" sldId="2415"/>
            <ac:spMk id="2" creationId="{BB5E896D-28A3-6182-3D0A-D65C7182F365}"/>
          </ac:spMkLst>
        </pc:spChg>
        <pc:spChg chg="mod">
          <ac:chgData name="Maria Hess-Wargbaner" userId="e2d3e8a9-af92-45f3-9168-0cf674309a97" providerId="ADAL" clId="{81DC0DDF-7074-4212-A924-AA0C38BE6451}" dt="2025-01-16T22:12:53.193" v="556" actId="14100"/>
          <ac:spMkLst>
            <pc:docMk/>
            <pc:sldMk cId="2104040274" sldId="2415"/>
            <ac:spMk id="3" creationId="{8791C2C7-81B4-80D2-4344-08A08955B434}"/>
          </ac:spMkLst>
        </pc:spChg>
      </pc:sldChg>
      <pc:sldChg chg="addSp modSp mod modAnim modNotesTx">
        <pc:chgData name="Maria Hess-Wargbaner" userId="e2d3e8a9-af92-45f3-9168-0cf674309a97" providerId="ADAL" clId="{81DC0DDF-7074-4212-A924-AA0C38BE6451}" dt="2025-01-16T17:53:50.027" v="467" actId="1076"/>
        <pc:sldMkLst>
          <pc:docMk/>
          <pc:sldMk cId="726820844" sldId="2416"/>
        </pc:sldMkLst>
        <pc:spChg chg="mod">
          <ac:chgData name="Maria Hess-Wargbaner" userId="e2d3e8a9-af92-45f3-9168-0cf674309a97" providerId="ADAL" clId="{81DC0DDF-7074-4212-A924-AA0C38BE6451}" dt="2025-01-16T17:14:03.687" v="311" actId="27636"/>
          <ac:spMkLst>
            <pc:docMk/>
            <pc:sldMk cId="726820844" sldId="2416"/>
            <ac:spMk id="2" creationId="{BB5E896D-28A3-6182-3D0A-D65C7182F365}"/>
          </ac:spMkLst>
        </pc:spChg>
        <pc:spChg chg="mod">
          <ac:chgData name="Maria Hess-Wargbaner" userId="e2d3e8a9-af92-45f3-9168-0cf674309a97" providerId="ADAL" clId="{81DC0DDF-7074-4212-A924-AA0C38BE6451}" dt="2025-01-16T17:53:30.423" v="463" actId="20577"/>
          <ac:spMkLst>
            <pc:docMk/>
            <pc:sldMk cId="726820844" sldId="2416"/>
            <ac:spMk id="3" creationId="{8791C2C7-81B4-80D2-4344-08A08955B434}"/>
          </ac:spMkLst>
        </pc:spChg>
        <pc:picChg chg="add mod">
          <ac:chgData name="Maria Hess-Wargbaner" userId="e2d3e8a9-af92-45f3-9168-0cf674309a97" providerId="ADAL" clId="{81DC0DDF-7074-4212-A924-AA0C38BE6451}" dt="2025-01-16T17:53:50.027" v="467" actId="1076"/>
          <ac:picMkLst>
            <pc:docMk/>
            <pc:sldMk cId="726820844" sldId="2416"/>
            <ac:picMk id="7" creationId="{2B3CC5BE-D413-FF33-F873-2A2F923B90C0}"/>
          </ac:picMkLst>
        </pc:picChg>
      </pc:sldChg>
      <pc:sldChg chg="addSp modSp mod modAnim modNotesTx">
        <pc:chgData name="Maria Hess-Wargbaner" userId="e2d3e8a9-af92-45f3-9168-0cf674309a97" providerId="ADAL" clId="{81DC0DDF-7074-4212-A924-AA0C38BE6451}" dt="2025-01-16T17:23:29.114" v="383"/>
        <pc:sldMkLst>
          <pc:docMk/>
          <pc:sldMk cId="3498435090" sldId="2417"/>
        </pc:sldMkLst>
        <pc:spChg chg="mod">
          <ac:chgData name="Maria Hess-Wargbaner" userId="e2d3e8a9-af92-45f3-9168-0cf674309a97" providerId="ADAL" clId="{81DC0DDF-7074-4212-A924-AA0C38BE6451}" dt="2025-01-16T17:18:03.085" v="350" actId="403"/>
          <ac:spMkLst>
            <pc:docMk/>
            <pc:sldMk cId="3498435090" sldId="2417"/>
            <ac:spMk id="2" creationId="{BB5E896D-28A3-6182-3D0A-D65C7182F365}"/>
          </ac:spMkLst>
        </pc:spChg>
        <pc:spChg chg="mod">
          <ac:chgData name="Maria Hess-Wargbaner" userId="e2d3e8a9-af92-45f3-9168-0cf674309a97" providerId="ADAL" clId="{81DC0DDF-7074-4212-A924-AA0C38BE6451}" dt="2025-01-16T17:21:36.486" v="376" actId="27636"/>
          <ac:spMkLst>
            <pc:docMk/>
            <pc:sldMk cId="3498435090" sldId="2417"/>
            <ac:spMk id="3" creationId="{8791C2C7-81B4-80D2-4344-08A08955B434}"/>
          </ac:spMkLst>
        </pc:spChg>
        <pc:spChg chg="add mod">
          <ac:chgData name="Maria Hess-Wargbaner" userId="e2d3e8a9-af92-45f3-9168-0cf674309a97" providerId="ADAL" clId="{81DC0DDF-7074-4212-A924-AA0C38BE6451}" dt="2025-01-16T17:22:58.515" v="381" actId="1076"/>
          <ac:spMkLst>
            <pc:docMk/>
            <pc:sldMk cId="3498435090" sldId="2417"/>
            <ac:spMk id="6" creationId="{6A2A099F-F5A9-3909-489E-26CD46BABD3C}"/>
          </ac:spMkLst>
        </pc:spChg>
      </pc:sldChg>
      <pc:sldChg chg="addSp modSp mod modAnim modNotesTx">
        <pc:chgData name="Maria Hess-Wargbaner" userId="e2d3e8a9-af92-45f3-9168-0cf674309a97" providerId="ADAL" clId="{81DC0DDF-7074-4212-A924-AA0C38BE6451}" dt="2025-01-16T22:39:13.297" v="856" actId="20577"/>
        <pc:sldMkLst>
          <pc:docMk/>
          <pc:sldMk cId="3237403146" sldId="2418"/>
        </pc:sldMkLst>
        <pc:spChg chg="mod">
          <ac:chgData name="Maria Hess-Wargbaner" userId="e2d3e8a9-af92-45f3-9168-0cf674309a97" providerId="ADAL" clId="{81DC0DDF-7074-4212-A924-AA0C38BE6451}" dt="2025-01-16T17:25:17.539" v="389" actId="255"/>
          <ac:spMkLst>
            <pc:docMk/>
            <pc:sldMk cId="3237403146" sldId="2418"/>
            <ac:spMk id="2" creationId="{BB5E896D-28A3-6182-3D0A-D65C7182F365}"/>
          </ac:spMkLst>
        </pc:spChg>
        <pc:spChg chg="mod">
          <ac:chgData name="Maria Hess-Wargbaner" userId="e2d3e8a9-af92-45f3-9168-0cf674309a97" providerId="ADAL" clId="{81DC0DDF-7074-4212-A924-AA0C38BE6451}" dt="2025-01-16T17:25:51.924" v="395" actId="14100"/>
          <ac:spMkLst>
            <pc:docMk/>
            <pc:sldMk cId="3237403146" sldId="2418"/>
            <ac:spMk id="3" creationId="{8791C2C7-81B4-80D2-4344-08A08955B434}"/>
          </ac:spMkLst>
        </pc:spChg>
        <pc:spChg chg="add mod">
          <ac:chgData name="Maria Hess-Wargbaner" userId="e2d3e8a9-af92-45f3-9168-0cf674309a97" providerId="ADAL" clId="{81DC0DDF-7074-4212-A924-AA0C38BE6451}" dt="2025-01-16T17:55:20.339" v="469" actId="1076"/>
          <ac:spMkLst>
            <pc:docMk/>
            <pc:sldMk cId="3237403146" sldId="2418"/>
            <ac:spMk id="6" creationId="{548F7066-B60D-0580-2860-533821C0E421}"/>
          </ac:spMkLst>
        </pc:spChg>
        <pc:cxnChg chg="add mod">
          <ac:chgData name="Maria Hess-Wargbaner" userId="e2d3e8a9-af92-45f3-9168-0cf674309a97" providerId="ADAL" clId="{81DC0DDF-7074-4212-A924-AA0C38BE6451}" dt="2025-01-16T17:57:22.683" v="524" actId="14100"/>
          <ac:cxnSpMkLst>
            <pc:docMk/>
            <pc:sldMk cId="3237403146" sldId="2418"/>
            <ac:cxnSpMk id="8" creationId="{3A8E742C-B54E-9C4C-7710-3B25CD3C75FF}"/>
          </ac:cxnSpMkLst>
        </pc:cxnChg>
        <pc:cxnChg chg="add mod">
          <ac:chgData name="Maria Hess-Wargbaner" userId="e2d3e8a9-af92-45f3-9168-0cf674309a97" providerId="ADAL" clId="{81DC0DDF-7074-4212-A924-AA0C38BE6451}" dt="2025-01-16T17:57:15.452" v="522" actId="692"/>
          <ac:cxnSpMkLst>
            <pc:docMk/>
            <pc:sldMk cId="3237403146" sldId="2418"/>
            <ac:cxnSpMk id="10" creationId="{7DCFE835-46C4-FE02-A496-39FF76243F35}"/>
          </ac:cxnSpMkLst>
        </pc:cxnChg>
      </pc:sldChg>
      <pc:sldChg chg="modSp mod modAnim modNotesTx">
        <pc:chgData name="Maria Hess-Wargbaner" userId="e2d3e8a9-af92-45f3-9168-0cf674309a97" providerId="ADAL" clId="{81DC0DDF-7074-4212-A924-AA0C38BE6451}" dt="2025-01-16T22:15:35.820" v="558"/>
        <pc:sldMkLst>
          <pc:docMk/>
          <pc:sldMk cId="4124207160" sldId="2419"/>
        </pc:sldMkLst>
        <pc:spChg chg="mod">
          <ac:chgData name="Maria Hess-Wargbaner" userId="e2d3e8a9-af92-45f3-9168-0cf674309a97" providerId="ADAL" clId="{81DC0DDF-7074-4212-A924-AA0C38BE6451}" dt="2025-01-16T18:00:44.164" v="540" actId="27636"/>
          <ac:spMkLst>
            <pc:docMk/>
            <pc:sldMk cId="4124207160" sldId="2419"/>
            <ac:spMk id="2" creationId="{BB5E896D-28A3-6182-3D0A-D65C7182F365}"/>
          </ac:spMkLst>
        </pc:spChg>
        <pc:spChg chg="mod">
          <ac:chgData name="Maria Hess-Wargbaner" userId="e2d3e8a9-af92-45f3-9168-0cf674309a97" providerId="ADAL" clId="{81DC0DDF-7074-4212-A924-AA0C38BE6451}" dt="2025-01-16T18:01:30.286" v="547" actId="255"/>
          <ac:spMkLst>
            <pc:docMk/>
            <pc:sldMk cId="4124207160" sldId="2419"/>
            <ac:spMk id="3" creationId="{8791C2C7-81B4-80D2-4344-08A08955B434}"/>
          </ac:spMkLst>
        </pc:spChg>
      </pc:sldChg>
      <pc:sldChg chg="modSp mod modAnim modNotesTx">
        <pc:chgData name="Maria Hess-Wargbaner" userId="e2d3e8a9-af92-45f3-9168-0cf674309a97" providerId="ADAL" clId="{81DC0DDF-7074-4212-A924-AA0C38BE6451}" dt="2025-01-16T22:42:56.390" v="870" actId="2711"/>
        <pc:sldMkLst>
          <pc:docMk/>
          <pc:sldMk cId="2318081674" sldId="2420"/>
        </pc:sldMkLst>
        <pc:spChg chg="mod">
          <ac:chgData name="Maria Hess-Wargbaner" userId="e2d3e8a9-af92-45f3-9168-0cf674309a97" providerId="ADAL" clId="{81DC0DDF-7074-4212-A924-AA0C38BE6451}" dt="2025-01-16T22:17:58.785" v="564" actId="6549"/>
          <ac:spMkLst>
            <pc:docMk/>
            <pc:sldMk cId="2318081674" sldId="2420"/>
            <ac:spMk id="2" creationId="{BB5E896D-28A3-6182-3D0A-D65C7182F365}"/>
          </ac:spMkLst>
        </pc:spChg>
        <pc:spChg chg="mod">
          <ac:chgData name="Maria Hess-Wargbaner" userId="e2d3e8a9-af92-45f3-9168-0cf674309a97" providerId="ADAL" clId="{81DC0DDF-7074-4212-A924-AA0C38BE6451}" dt="2025-01-16T22:22:45.179" v="598" actId="27636"/>
          <ac:spMkLst>
            <pc:docMk/>
            <pc:sldMk cId="2318081674" sldId="2420"/>
            <ac:spMk id="3" creationId="{8791C2C7-81B4-80D2-4344-08A08955B434}"/>
          </ac:spMkLst>
        </pc:spChg>
      </pc:sldChg>
      <pc:sldChg chg="modSp mod modAnim modNotesTx">
        <pc:chgData name="Maria Hess-Wargbaner" userId="e2d3e8a9-af92-45f3-9168-0cf674309a97" providerId="ADAL" clId="{81DC0DDF-7074-4212-A924-AA0C38BE6451}" dt="2025-01-16T22:27:09.132" v="649" actId="122"/>
        <pc:sldMkLst>
          <pc:docMk/>
          <pc:sldMk cId="813172353" sldId="2421"/>
        </pc:sldMkLst>
        <pc:spChg chg="mod">
          <ac:chgData name="Maria Hess-Wargbaner" userId="e2d3e8a9-af92-45f3-9168-0cf674309a97" providerId="ADAL" clId="{81DC0DDF-7074-4212-A924-AA0C38BE6451}" dt="2025-01-16T22:24:04.044" v="622" actId="403"/>
          <ac:spMkLst>
            <pc:docMk/>
            <pc:sldMk cId="813172353" sldId="2421"/>
            <ac:spMk id="2" creationId="{BB5E896D-28A3-6182-3D0A-D65C7182F365}"/>
          </ac:spMkLst>
        </pc:spChg>
        <pc:spChg chg="mod">
          <ac:chgData name="Maria Hess-Wargbaner" userId="e2d3e8a9-af92-45f3-9168-0cf674309a97" providerId="ADAL" clId="{81DC0DDF-7074-4212-A924-AA0C38BE6451}" dt="2025-01-16T22:27:09.132" v="649" actId="122"/>
          <ac:spMkLst>
            <pc:docMk/>
            <pc:sldMk cId="813172353" sldId="2421"/>
            <ac:spMk id="3" creationId="{8791C2C7-81B4-80D2-4344-08A08955B434}"/>
          </ac:spMkLst>
        </pc:spChg>
      </pc:sldChg>
      <pc:sldChg chg="addSp delSp modSp mod modNotesTx">
        <pc:chgData name="Maria Hess-Wargbaner" userId="e2d3e8a9-af92-45f3-9168-0cf674309a97" providerId="ADAL" clId="{81DC0DDF-7074-4212-A924-AA0C38BE6451}" dt="2025-01-16T22:39:51.097" v="860" actId="404"/>
        <pc:sldMkLst>
          <pc:docMk/>
          <pc:sldMk cId="84421253" sldId="6382"/>
        </pc:sldMkLst>
        <pc:spChg chg="add del mod">
          <ac:chgData name="Maria Hess-Wargbaner" userId="e2d3e8a9-af92-45f3-9168-0cf674309a97" providerId="ADAL" clId="{81DC0DDF-7074-4212-A924-AA0C38BE6451}" dt="2025-01-16T22:34:52.087" v="847" actId="478"/>
          <ac:spMkLst>
            <pc:docMk/>
            <pc:sldMk cId="84421253" sldId="6382"/>
            <ac:spMk id="2" creationId="{6761512D-AF7A-5709-E0E3-FC6E43891E9D}"/>
          </ac:spMkLst>
        </pc:spChg>
        <pc:spChg chg="del">
          <ac:chgData name="Maria Hess-Wargbaner" userId="e2d3e8a9-af92-45f3-9168-0cf674309a97" providerId="ADAL" clId="{81DC0DDF-7074-4212-A924-AA0C38BE6451}" dt="2025-01-16T22:34:45.184" v="846" actId="478"/>
          <ac:spMkLst>
            <pc:docMk/>
            <pc:sldMk cId="84421253" sldId="6382"/>
            <ac:spMk id="5" creationId="{DA5AA504-ADF1-C7A6-E926-93BD095551B9}"/>
          </ac:spMkLst>
        </pc:spChg>
        <pc:spChg chg="add mod">
          <ac:chgData name="Maria Hess-Wargbaner" userId="e2d3e8a9-af92-45f3-9168-0cf674309a97" providerId="ADAL" clId="{81DC0DDF-7074-4212-A924-AA0C38BE6451}" dt="2025-01-16T22:35:01.183" v="848"/>
          <ac:spMkLst>
            <pc:docMk/>
            <pc:sldMk cId="84421253" sldId="6382"/>
            <ac:spMk id="6" creationId="{98F619F3-5148-7253-40C0-4B2E113E394E}"/>
          </ac:spMkLst>
        </pc:spChg>
        <pc:picChg chg="add mod">
          <ac:chgData name="Maria Hess-Wargbaner" userId="e2d3e8a9-af92-45f3-9168-0cf674309a97" providerId="ADAL" clId="{81DC0DDF-7074-4212-A924-AA0C38BE6451}" dt="2025-01-16T22:29:01.352" v="657" actId="1076"/>
          <ac:picMkLst>
            <pc:docMk/>
            <pc:sldMk cId="84421253" sldId="6382"/>
            <ac:picMk id="3" creationId="{1924FD9D-ADCC-FFC1-5315-016ADBBB292F}"/>
          </ac:picMkLst>
        </pc:picChg>
      </pc:sldChg>
      <pc:sldMasterChg chg="del delSldLayout">
        <pc:chgData name="Maria Hess-Wargbaner" userId="e2d3e8a9-af92-45f3-9168-0cf674309a97" providerId="ADAL" clId="{81DC0DDF-7074-4212-A924-AA0C38BE6451}" dt="2025-01-15T16:06:20.674" v="1" actId="47"/>
        <pc:sldMasterMkLst>
          <pc:docMk/>
          <pc:sldMasterMk cId="1274921205" sldId="2147483682"/>
        </pc:sldMasterMkLst>
        <pc:sldLayoutChg chg="del">
          <pc:chgData name="Maria Hess-Wargbaner" userId="e2d3e8a9-af92-45f3-9168-0cf674309a97" providerId="ADAL" clId="{81DC0DDF-7074-4212-A924-AA0C38BE6451}" dt="2025-01-15T16:06:20.674" v="1" actId="47"/>
          <pc:sldLayoutMkLst>
            <pc:docMk/>
            <pc:sldMasterMk cId="1274921205" sldId="2147483682"/>
            <pc:sldLayoutMk cId="2797355526" sldId="2147483683"/>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1825585621" sldId="2147483684"/>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649410787" sldId="2147483685"/>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63119557" sldId="2147483686"/>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4202033944" sldId="2147483687"/>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117047926" sldId="2147483688"/>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2322755189" sldId="2147483689"/>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1521487343" sldId="2147483690"/>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137543568" sldId="2147483691"/>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2506858415" sldId="2147483692"/>
          </pc:sldLayoutMkLst>
        </pc:sldLayoutChg>
        <pc:sldLayoutChg chg="del">
          <pc:chgData name="Maria Hess-Wargbaner" userId="e2d3e8a9-af92-45f3-9168-0cf674309a97" providerId="ADAL" clId="{81DC0DDF-7074-4212-A924-AA0C38BE6451}" dt="2025-01-15T16:06:20.674" v="1" actId="47"/>
          <pc:sldLayoutMkLst>
            <pc:docMk/>
            <pc:sldMasterMk cId="1274921205" sldId="2147483682"/>
            <pc:sldLayoutMk cId="3150444729" sldId="2147483693"/>
          </pc:sldLayoutMkLst>
        </pc:sldLayoutChg>
      </pc:sldMasterChg>
    </pc:docChg>
  </pc:docChgLst>
  <pc:docChgLst>
    <pc:chgData name="Gunnar Jacobsson" userId="S::gunja4@vgregion.se::b8af2a71-e212-4d2c-ac7c-cb2afb13ffe9" providerId="AD" clId="Web-{EC88B2F4-6D84-1CF3-8296-659EAE6699D6}"/>
    <pc:docChg chg="mod modSld">
      <pc:chgData name="Gunnar Jacobsson" userId="S::gunja4@vgregion.se::b8af2a71-e212-4d2c-ac7c-cb2afb13ffe9" providerId="AD" clId="Web-{EC88B2F4-6D84-1CF3-8296-659EAE6699D6}" dt="2023-06-20T13:48:29" v="19" actId="20577"/>
      <pc:docMkLst>
        <pc:docMk/>
      </pc:docMkLst>
      <pc:sldChg chg="modNotes">
        <pc:chgData name="Gunnar Jacobsson" userId="S::gunja4@vgregion.se::b8af2a71-e212-4d2c-ac7c-cb2afb13ffe9" providerId="AD" clId="Web-{EC88B2F4-6D84-1CF3-8296-659EAE6699D6}" dt="2023-06-20T13:45:08.902" v="4"/>
        <pc:sldMkLst>
          <pc:docMk/>
          <pc:sldMk cId="3162697963" sldId="2002"/>
        </pc:sldMkLst>
      </pc:sldChg>
      <pc:sldChg chg="addCm modNotes">
        <pc:chgData name="Gunnar Jacobsson" userId="S::gunja4@vgregion.se::b8af2a71-e212-4d2c-ac7c-cb2afb13ffe9" providerId="AD" clId="Web-{EC88B2F4-6D84-1CF3-8296-659EAE6699D6}" dt="2023-06-20T13:43:24.774" v="3"/>
        <pc:sldMkLst>
          <pc:docMk/>
          <pc:sldMk cId="818526146" sldId="2007"/>
        </pc:sldMkLst>
      </pc:sldChg>
      <pc:sldChg chg="modNotes">
        <pc:chgData name="Gunnar Jacobsson" userId="S::gunja4@vgregion.se::b8af2a71-e212-4d2c-ac7c-cb2afb13ffe9" providerId="AD" clId="Web-{EC88B2F4-6D84-1CF3-8296-659EAE6699D6}" dt="2023-06-20T13:46:51.763" v="10"/>
        <pc:sldMkLst>
          <pc:docMk/>
          <pc:sldMk cId="4277514071" sldId="2013"/>
        </pc:sldMkLst>
      </pc:sldChg>
      <pc:sldChg chg="modSp">
        <pc:chgData name="Gunnar Jacobsson" userId="S::gunja4@vgregion.se::b8af2a71-e212-4d2c-ac7c-cb2afb13ffe9" providerId="AD" clId="Web-{EC88B2F4-6D84-1CF3-8296-659EAE6699D6}" dt="2023-06-20T13:48:29" v="19" actId="20577"/>
        <pc:sldMkLst>
          <pc:docMk/>
          <pc:sldMk cId="2345470913" sldId="2409"/>
        </pc:sldMkLst>
        <pc:spChg chg="mod">
          <ac:chgData name="Gunnar Jacobsson" userId="S::gunja4@vgregion.se::b8af2a71-e212-4d2c-ac7c-cb2afb13ffe9" providerId="AD" clId="Web-{EC88B2F4-6D84-1CF3-8296-659EAE6699D6}" dt="2023-06-20T13:48:18.828" v="15" actId="20577"/>
          <ac:spMkLst>
            <pc:docMk/>
            <pc:sldMk cId="2345470913" sldId="2409"/>
            <ac:spMk id="2" creationId="{4D28394B-06CF-4AD1-84A4-D7632EA6BC5E}"/>
          </ac:spMkLst>
        </pc:spChg>
        <pc:spChg chg="mod">
          <ac:chgData name="Gunnar Jacobsson" userId="S::gunja4@vgregion.se::b8af2a71-e212-4d2c-ac7c-cb2afb13ffe9" providerId="AD" clId="Web-{EC88B2F4-6D84-1CF3-8296-659EAE6699D6}" dt="2023-06-20T13:48:29" v="19" actId="20577"/>
          <ac:spMkLst>
            <pc:docMk/>
            <pc:sldMk cId="2345470913" sldId="2409"/>
            <ac:spMk id="3" creationId="{8E879A27-4B45-4FAC-94AA-1EE181B8C1EA}"/>
          </ac:spMkLst>
        </pc:spChg>
      </pc:sldChg>
    </pc:docChg>
  </pc:docChgLst>
  <pc:docChgLst>
    <pc:chgData name="Christina &quot;Tinna&quot; Åhrén" userId="S::chrah1@vgregion.se::650954da-9258-42ed-bb56-809ebabd374f" providerId="AD" clId="Web-{C286E390-CA89-5350-ADCD-BA1A17A700D1}"/>
    <pc:docChg chg="mod modSld">
      <pc:chgData name="Christina &quot;Tinna&quot; Åhrén" userId="S::chrah1@vgregion.se::650954da-9258-42ed-bb56-809ebabd374f" providerId="AD" clId="Web-{C286E390-CA89-5350-ADCD-BA1A17A700D1}" dt="2023-06-21T11:27:50.499" v="41"/>
      <pc:docMkLst>
        <pc:docMk/>
      </pc:docMkLst>
      <pc:sldChg chg="modNotes">
        <pc:chgData name="Christina &quot;Tinna&quot; Åhrén" userId="S::chrah1@vgregion.se::650954da-9258-42ed-bb56-809ebabd374f" providerId="AD" clId="Web-{C286E390-CA89-5350-ADCD-BA1A17A700D1}" dt="2023-06-21T11:22:15.310" v="21"/>
        <pc:sldMkLst>
          <pc:docMk/>
          <pc:sldMk cId="3961461737" sldId="2008"/>
        </pc:sldMkLst>
      </pc:sldChg>
      <pc:sldChg chg="modSp addCm modNotes">
        <pc:chgData name="Christina &quot;Tinna&quot; Åhrén" userId="S::chrah1@vgregion.se::650954da-9258-42ed-bb56-809ebabd374f" providerId="AD" clId="Web-{C286E390-CA89-5350-ADCD-BA1A17A700D1}" dt="2023-06-21T11:27:50.499" v="41"/>
        <pc:sldMkLst>
          <pc:docMk/>
          <pc:sldMk cId="3469720493" sldId="2010"/>
        </pc:sldMkLst>
        <pc:spChg chg="mod">
          <ac:chgData name="Christina &quot;Tinna&quot; Åhrén" userId="S::chrah1@vgregion.se::650954da-9258-42ed-bb56-809ebabd374f" providerId="AD" clId="Web-{C286E390-CA89-5350-ADCD-BA1A17A700D1}" dt="2023-06-21T11:27:12.232" v="38" actId="20577"/>
          <ac:spMkLst>
            <pc:docMk/>
            <pc:sldMk cId="3469720493" sldId="2010"/>
            <ac:spMk id="3" creationId="{8E879A27-4B45-4FAC-94AA-1EE181B8C1EA}"/>
          </ac:spMkLst>
        </pc:spChg>
      </pc:sldChg>
      <pc:sldChg chg="addCm">
        <pc:chgData name="Christina &quot;Tinna&quot; Åhrén" userId="S::chrah1@vgregion.se::650954da-9258-42ed-bb56-809ebabd374f" providerId="AD" clId="Web-{C286E390-CA89-5350-ADCD-BA1A17A700D1}" dt="2023-06-21T11:16:19.166" v="1"/>
        <pc:sldMkLst>
          <pc:docMk/>
          <pc:sldMk cId="3716386984" sldId="2014"/>
        </pc:sldMkLst>
      </pc:sldChg>
    </pc:docChg>
  </pc:docChgLst>
  <pc:docChgLst>
    <pc:chgData name="Maria Hess-Wargbaner" userId="e2d3e8a9-af92-45f3-9168-0cf674309a97" providerId="ADAL" clId="{091F4570-505A-4739-BE44-BE86211020FF}"/>
    <pc:docChg chg="undo custSel modSld">
      <pc:chgData name="Maria Hess-Wargbaner" userId="e2d3e8a9-af92-45f3-9168-0cf674309a97" providerId="ADAL" clId="{091F4570-505A-4739-BE44-BE86211020FF}" dt="2023-06-21T12:19:37.240" v="43" actId="20577"/>
      <pc:docMkLst>
        <pc:docMk/>
      </pc:docMkLst>
      <pc:sldChg chg="modNotesTx">
        <pc:chgData name="Maria Hess-Wargbaner" userId="e2d3e8a9-af92-45f3-9168-0cf674309a97" providerId="ADAL" clId="{091F4570-505A-4739-BE44-BE86211020FF}" dt="2023-06-21T11:48:55.598" v="0" actId="6549"/>
        <pc:sldMkLst>
          <pc:docMk/>
          <pc:sldMk cId="3961461737" sldId="2008"/>
        </pc:sldMkLst>
      </pc:sldChg>
      <pc:sldChg chg="modSp mod modAnim delCm modNotesTx">
        <pc:chgData name="Maria Hess-Wargbaner" userId="e2d3e8a9-af92-45f3-9168-0cf674309a97" providerId="ADAL" clId="{091F4570-505A-4739-BE44-BE86211020FF}" dt="2023-06-21T12:14:56.415" v="39"/>
        <pc:sldMkLst>
          <pc:docMk/>
          <pc:sldMk cId="3469720493" sldId="2010"/>
        </pc:sldMkLst>
        <pc:spChg chg="mod">
          <ac:chgData name="Maria Hess-Wargbaner" userId="e2d3e8a9-af92-45f3-9168-0cf674309a97" providerId="ADAL" clId="{091F4570-505A-4739-BE44-BE86211020FF}" dt="2023-06-21T12:11:26.347" v="35" actId="6549"/>
          <ac:spMkLst>
            <pc:docMk/>
            <pc:sldMk cId="3469720493" sldId="2010"/>
            <ac:spMk id="3" creationId="{8E879A27-4B45-4FAC-94AA-1EE181B8C1EA}"/>
          </ac:spMkLst>
        </pc:spChg>
      </pc:sldChg>
      <pc:sldChg chg="delCm">
        <pc:chgData name="Maria Hess-Wargbaner" userId="e2d3e8a9-af92-45f3-9168-0cf674309a97" providerId="ADAL" clId="{091F4570-505A-4739-BE44-BE86211020FF}" dt="2023-06-21T12:04:58.355" v="1"/>
        <pc:sldMkLst>
          <pc:docMk/>
          <pc:sldMk cId="3716386984" sldId="2014"/>
        </pc:sldMkLst>
      </pc:sldChg>
      <pc:sldChg chg="modSp mod">
        <pc:chgData name="Maria Hess-Wargbaner" userId="e2d3e8a9-af92-45f3-9168-0cf674309a97" providerId="ADAL" clId="{091F4570-505A-4739-BE44-BE86211020FF}" dt="2023-06-21T12:19:37.240" v="43" actId="20577"/>
        <pc:sldMkLst>
          <pc:docMk/>
          <pc:sldMk cId="1009658011" sldId="2408"/>
        </pc:sldMkLst>
        <pc:spChg chg="mod">
          <ac:chgData name="Maria Hess-Wargbaner" userId="e2d3e8a9-af92-45f3-9168-0cf674309a97" providerId="ADAL" clId="{091F4570-505A-4739-BE44-BE86211020FF}" dt="2023-06-21T12:19:37.240" v="43" actId="20577"/>
          <ac:spMkLst>
            <pc:docMk/>
            <pc:sldMk cId="1009658011" sldId="2408"/>
            <ac:spMk id="6" creationId="{D25F6333-9DDC-D2C3-A515-CC786077982D}"/>
          </ac:spMkLst>
        </pc:spChg>
      </pc:sldChg>
    </pc:docChg>
  </pc:docChgLst>
  <pc:docChgLst>
    <pc:chgData name="Christina &quot;Tinna&quot; Åhrén" userId="S::chrah1@vgregion.se::650954da-9258-42ed-bb56-809ebabd374f" providerId="AD" clId="Web-{AB5A7510-E7B9-88C7-6137-10F4194DE6D4}"/>
    <pc:docChg chg="modSld">
      <pc:chgData name="Christina &quot;Tinna&quot; Åhrén" userId="S::chrah1@vgregion.se::650954da-9258-42ed-bb56-809ebabd374f" providerId="AD" clId="Web-{AB5A7510-E7B9-88C7-6137-10F4194DE6D4}" dt="2021-04-27T08:31:32.749" v="38" actId="20577"/>
      <pc:docMkLst>
        <pc:docMk/>
      </pc:docMkLst>
      <pc:sldChg chg="modSp">
        <pc:chgData name="Christina &quot;Tinna&quot; Åhrén" userId="S::chrah1@vgregion.se::650954da-9258-42ed-bb56-809ebabd374f" providerId="AD" clId="Web-{AB5A7510-E7B9-88C7-6137-10F4194DE6D4}" dt="2021-04-27T08:30:47.638" v="34" actId="20577"/>
        <pc:sldMkLst>
          <pc:docMk/>
          <pc:sldMk cId="3162697963" sldId="2002"/>
        </pc:sldMkLst>
        <pc:spChg chg="mod">
          <ac:chgData name="Christina &quot;Tinna&quot; Åhrén" userId="S::chrah1@vgregion.se::650954da-9258-42ed-bb56-809ebabd374f" providerId="AD" clId="Web-{AB5A7510-E7B9-88C7-6137-10F4194DE6D4}" dt="2021-04-27T08:30:47.638" v="34" actId="20577"/>
          <ac:spMkLst>
            <pc:docMk/>
            <pc:sldMk cId="3162697963" sldId="2002"/>
            <ac:spMk id="2" creationId="{4D28394B-06CF-4AD1-84A4-D7632EA6BC5E}"/>
          </ac:spMkLst>
        </pc:spChg>
      </pc:sldChg>
      <pc:sldChg chg="modSp">
        <pc:chgData name="Christina &quot;Tinna&quot; Åhrén" userId="S::chrah1@vgregion.se::650954da-9258-42ed-bb56-809ebabd374f" providerId="AD" clId="Web-{AB5A7510-E7B9-88C7-6137-10F4194DE6D4}" dt="2021-04-27T08:27:03.520" v="20" actId="20577"/>
        <pc:sldMkLst>
          <pc:docMk/>
          <pc:sldMk cId="3961461737" sldId="2008"/>
        </pc:sldMkLst>
        <pc:spChg chg="mod">
          <ac:chgData name="Christina &quot;Tinna&quot; Åhrén" userId="S::chrah1@vgregion.se::650954da-9258-42ed-bb56-809ebabd374f" providerId="AD" clId="Web-{AB5A7510-E7B9-88C7-6137-10F4194DE6D4}" dt="2021-04-27T08:27:03.520" v="20" actId="20577"/>
          <ac:spMkLst>
            <pc:docMk/>
            <pc:sldMk cId="3961461737" sldId="2008"/>
            <ac:spMk id="3" creationId="{8E879A27-4B45-4FAC-94AA-1EE181B8C1EA}"/>
          </ac:spMkLst>
        </pc:spChg>
      </pc:sldChg>
      <pc:sldChg chg="modSp">
        <pc:chgData name="Christina &quot;Tinna&quot; Åhrén" userId="S::chrah1@vgregion.se::650954da-9258-42ed-bb56-809ebabd374f" providerId="AD" clId="Web-{AB5A7510-E7B9-88C7-6137-10F4194DE6D4}" dt="2021-04-27T08:29:26.244" v="33" actId="20577"/>
        <pc:sldMkLst>
          <pc:docMk/>
          <pc:sldMk cId="3107884037" sldId="2009"/>
        </pc:sldMkLst>
        <pc:spChg chg="mod">
          <ac:chgData name="Christina &quot;Tinna&quot; Åhrén" userId="S::chrah1@vgregion.se::650954da-9258-42ed-bb56-809ebabd374f" providerId="AD" clId="Web-{AB5A7510-E7B9-88C7-6137-10F4194DE6D4}" dt="2021-04-27T08:29:26.244" v="33" actId="20577"/>
          <ac:spMkLst>
            <pc:docMk/>
            <pc:sldMk cId="3107884037" sldId="2009"/>
            <ac:spMk id="3" creationId="{8E879A27-4B45-4FAC-94AA-1EE181B8C1EA}"/>
          </ac:spMkLst>
        </pc:spChg>
      </pc:sldChg>
      <pc:sldChg chg="modSp">
        <pc:chgData name="Christina &quot;Tinna&quot; Åhrén" userId="S::chrah1@vgregion.se::650954da-9258-42ed-bb56-809ebabd374f" providerId="AD" clId="Web-{AB5A7510-E7B9-88C7-6137-10F4194DE6D4}" dt="2021-04-27T08:31:14.514" v="36" actId="20577"/>
        <pc:sldMkLst>
          <pc:docMk/>
          <pc:sldMk cId="3469720493" sldId="2010"/>
        </pc:sldMkLst>
        <pc:spChg chg="mod">
          <ac:chgData name="Christina &quot;Tinna&quot; Åhrén" userId="S::chrah1@vgregion.se::650954da-9258-42ed-bb56-809ebabd374f" providerId="AD" clId="Web-{AB5A7510-E7B9-88C7-6137-10F4194DE6D4}" dt="2021-04-27T08:31:14.514" v="36" actId="20577"/>
          <ac:spMkLst>
            <pc:docMk/>
            <pc:sldMk cId="3469720493" sldId="2010"/>
            <ac:spMk id="2" creationId="{4D28394B-06CF-4AD1-84A4-D7632EA6BC5E}"/>
          </ac:spMkLst>
        </pc:spChg>
      </pc:sldChg>
      <pc:sldChg chg="modSp">
        <pc:chgData name="Christina &quot;Tinna&quot; Åhrén" userId="S::chrah1@vgregion.se::650954da-9258-42ed-bb56-809ebabd374f" providerId="AD" clId="Web-{AB5A7510-E7B9-88C7-6137-10F4194DE6D4}" dt="2021-04-27T08:31:32.749" v="38" actId="20577"/>
        <pc:sldMkLst>
          <pc:docMk/>
          <pc:sldMk cId="1849314311" sldId="2011"/>
        </pc:sldMkLst>
        <pc:spChg chg="mod">
          <ac:chgData name="Christina &quot;Tinna&quot; Åhrén" userId="S::chrah1@vgregion.se::650954da-9258-42ed-bb56-809ebabd374f" providerId="AD" clId="Web-{AB5A7510-E7B9-88C7-6137-10F4194DE6D4}" dt="2021-04-27T08:31:32.749" v="38" actId="20577"/>
          <ac:spMkLst>
            <pc:docMk/>
            <pc:sldMk cId="1849314311" sldId="2011"/>
            <ac:spMk id="4" creationId="{9EB16666-125C-4712-97A7-6834DD0B85FF}"/>
          </ac:spMkLst>
        </pc:spChg>
      </pc:sldChg>
    </pc:docChg>
  </pc:docChgLst>
  <pc:docChgLst>
    <pc:chgData name="Maria Hess-Wargbaner" userId="e2d3e8a9-af92-45f3-9168-0cf674309a97" providerId="ADAL" clId="{B0A9175D-28A8-49BB-AFE6-31817AEAEDF5}"/>
    <pc:docChg chg="custSel addSld modSld">
      <pc:chgData name="Maria Hess-Wargbaner" userId="e2d3e8a9-af92-45f3-9168-0cf674309a97" providerId="ADAL" clId="{B0A9175D-28A8-49BB-AFE6-31817AEAEDF5}" dt="2021-05-05T15:11:43.299" v="254" actId="20577"/>
      <pc:docMkLst>
        <pc:docMk/>
      </pc:docMkLst>
      <pc:sldChg chg="modNotesTx">
        <pc:chgData name="Maria Hess-Wargbaner" userId="e2d3e8a9-af92-45f3-9168-0cf674309a97" providerId="ADAL" clId="{B0A9175D-28A8-49BB-AFE6-31817AEAEDF5}" dt="2021-05-04T20:53:49.017" v="96" actId="20577"/>
        <pc:sldMkLst>
          <pc:docMk/>
          <pc:sldMk cId="818526146" sldId="2007"/>
        </pc:sldMkLst>
      </pc:sldChg>
      <pc:sldChg chg="modSp modNotesTx">
        <pc:chgData name="Maria Hess-Wargbaner" userId="e2d3e8a9-af92-45f3-9168-0cf674309a97" providerId="ADAL" clId="{B0A9175D-28A8-49BB-AFE6-31817AEAEDF5}" dt="2021-05-05T15:11:21.301" v="244" actId="6549"/>
        <pc:sldMkLst>
          <pc:docMk/>
          <pc:sldMk cId="3961461737" sldId="2008"/>
        </pc:sldMkLst>
        <pc:spChg chg="mod">
          <ac:chgData name="Maria Hess-Wargbaner" userId="e2d3e8a9-af92-45f3-9168-0cf674309a97" providerId="ADAL" clId="{B0A9175D-28A8-49BB-AFE6-31817AEAEDF5}" dt="2021-04-27T09:34:59.608" v="95" actId="6549"/>
          <ac:spMkLst>
            <pc:docMk/>
            <pc:sldMk cId="3961461737" sldId="2008"/>
            <ac:spMk id="3" creationId="{8E879A27-4B45-4FAC-94AA-1EE181B8C1EA}"/>
          </ac:spMkLst>
        </pc:spChg>
      </pc:sldChg>
      <pc:sldChg chg="modSp mod modAnim">
        <pc:chgData name="Maria Hess-Wargbaner" userId="e2d3e8a9-af92-45f3-9168-0cf674309a97" providerId="ADAL" clId="{B0A9175D-28A8-49BB-AFE6-31817AEAEDF5}" dt="2021-05-04T20:57:19.755" v="102"/>
        <pc:sldMkLst>
          <pc:docMk/>
          <pc:sldMk cId="3107884037" sldId="2009"/>
        </pc:sldMkLst>
        <pc:spChg chg="mod">
          <ac:chgData name="Maria Hess-Wargbaner" userId="e2d3e8a9-af92-45f3-9168-0cf674309a97" providerId="ADAL" clId="{B0A9175D-28A8-49BB-AFE6-31817AEAEDF5}" dt="2021-04-27T09:32:56.022" v="94" actId="14100"/>
          <ac:spMkLst>
            <pc:docMk/>
            <pc:sldMk cId="3107884037" sldId="2009"/>
            <ac:spMk id="3" creationId="{8E879A27-4B45-4FAC-94AA-1EE181B8C1EA}"/>
          </ac:spMkLst>
        </pc:spChg>
      </pc:sldChg>
      <pc:sldChg chg="modSp modAnim">
        <pc:chgData name="Maria Hess-Wargbaner" userId="e2d3e8a9-af92-45f3-9168-0cf674309a97" providerId="ADAL" clId="{B0A9175D-28A8-49BB-AFE6-31817AEAEDF5}" dt="2021-05-05T15:11:43.299" v="254" actId="20577"/>
        <pc:sldMkLst>
          <pc:docMk/>
          <pc:sldMk cId="4277514071" sldId="2013"/>
        </pc:sldMkLst>
        <pc:spChg chg="mod">
          <ac:chgData name="Maria Hess-Wargbaner" userId="e2d3e8a9-af92-45f3-9168-0cf674309a97" providerId="ADAL" clId="{B0A9175D-28A8-49BB-AFE6-31817AEAEDF5}" dt="2021-05-05T15:11:43.299" v="254" actId="20577"/>
          <ac:spMkLst>
            <pc:docMk/>
            <pc:sldMk cId="4277514071" sldId="2013"/>
            <ac:spMk id="3" creationId="{8E879A27-4B45-4FAC-94AA-1EE181B8C1EA}"/>
          </ac:spMkLst>
        </pc:spChg>
      </pc:sldChg>
      <pc:sldChg chg="addSp delSp modSp new mod setBg">
        <pc:chgData name="Maria Hess-Wargbaner" userId="e2d3e8a9-af92-45f3-9168-0cf674309a97" providerId="ADAL" clId="{B0A9175D-28A8-49BB-AFE6-31817AEAEDF5}" dt="2021-05-04T21:47:52.693" v="243" actId="14100"/>
        <pc:sldMkLst>
          <pc:docMk/>
          <pc:sldMk cId="2404685836" sldId="2021"/>
        </pc:sldMkLst>
        <pc:spChg chg="del">
          <ac:chgData name="Maria Hess-Wargbaner" userId="e2d3e8a9-af92-45f3-9168-0cf674309a97" providerId="ADAL" clId="{B0A9175D-28A8-49BB-AFE6-31817AEAEDF5}" dt="2021-05-04T21:29:59.124" v="104" actId="478"/>
          <ac:spMkLst>
            <pc:docMk/>
            <pc:sldMk cId="2404685836" sldId="2021"/>
            <ac:spMk id="2" creationId="{F53C5E13-81E9-4172-A0E0-CB91FE2080C9}"/>
          </ac:spMkLst>
        </pc:spChg>
        <pc:spChg chg="del">
          <ac:chgData name="Maria Hess-Wargbaner" userId="e2d3e8a9-af92-45f3-9168-0cf674309a97" providerId="ADAL" clId="{B0A9175D-28A8-49BB-AFE6-31817AEAEDF5}" dt="2021-05-04T21:30:08.268" v="106" actId="478"/>
          <ac:spMkLst>
            <pc:docMk/>
            <pc:sldMk cId="2404685836" sldId="2021"/>
            <ac:spMk id="3" creationId="{63E66A8A-4699-496F-98D6-4D990185AAE4}"/>
          </ac:spMkLst>
        </pc:spChg>
        <pc:spChg chg="del">
          <ac:chgData name="Maria Hess-Wargbaner" userId="e2d3e8a9-af92-45f3-9168-0cf674309a97" providerId="ADAL" clId="{B0A9175D-28A8-49BB-AFE6-31817AEAEDF5}" dt="2021-05-04T21:30:04.259" v="105" actId="478"/>
          <ac:spMkLst>
            <pc:docMk/>
            <pc:sldMk cId="2404685836" sldId="2021"/>
            <ac:spMk id="4" creationId="{C96F860C-67AA-40CA-8611-B334B99D979C}"/>
          </ac:spMkLst>
        </pc:spChg>
        <pc:spChg chg="add mod">
          <ac:chgData name="Maria Hess-Wargbaner" userId="e2d3e8a9-af92-45f3-9168-0cf674309a97" providerId="ADAL" clId="{B0A9175D-28A8-49BB-AFE6-31817AEAEDF5}" dt="2021-05-04T21:35:08.755" v="181" actId="1076"/>
          <ac:spMkLst>
            <pc:docMk/>
            <pc:sldMk cId="2404685836" sldId="2021"/>
            <ac:spMk id="7" creationId="{3736E362-40F3-446E-8D35-5D666EF9C3B9}"/>
          </ac:spMkLst>
        </pc:spChg>
        <pc:picChg chg="add mod">
          <ac:chgData name="Maria Hess-Wargbaner" userId="e2d3e8a9-af92-45f3-9168-0cf674309a97" providerId="ADAL" clId="{B0A9175D-28A8-49BB-AFE6-31817AEAEDF5}" dt="2021-05-04T21:47:27.155" v="242" actId="1076"/>
          <ac:picMkLst>
            <pc:docMk/>
            <pc:sldMk cId="2404685836" sldId="2021"/>
            <ac:picMk id="6" creationId="{2C3FD94F-54A5-4DF4-9AFA-3A95A4C30EA8}"/>
          </ac:picMkLst>
        </pc:picChg>
        <pc:picChg chg="add mod">
          <ac:chgData name="Maria Hess-Wargbaner" userId="e2d3e8a9-af92-45f3-9168-0cf674309a97" providerId="ADAL" clId="{B0A9175D-28A8-49BB-AFE6-31817AEAEDF5}" dt="2021-05-04T21:46:24.223" v="233" actId="1076"/>
          <ac:picMkLst>
            <pc:docMk/>
            <pc:sldMk cId="2404685836" sldId="2021"/>
            <ac:picMk id="9" creationId="{3082329F-CD39-4C38-84C8-2E572E1F4434}"/>
          </ac:picMkLst>
        </pc:picChg>
        <pc:picChg chg="add mod">
          <ac:chgData name="Maria Hess-Wargbaner" userId="e2d3e8a9-af92-45f3-9168-0cf674309a97" providerId="ADAL" clId="{B0A9175D-28A8-49BB-AFE6-31817AEAEDF5}" dt="2021-05-04T21:41:52.802" v="207" actId="1076"/>
          <ac:picMkLst>
            <pc:docMk/>
            <pc:sldMk cId="2404685836" sldId="2021"/>
            <ac:picMk id="11" creationId="{E7ACA6FF-182B-4313-9562-2530E4E74BEB}"/>
          </ac:picMkLst>
        </pc:picChg>
        <pc:picChg chg="add mod">
          <ac:chgData name="Maria Hess-Wargbaner" userId="e2d3e8a9-af92-45f3-9168-0cf674309a97" providerId="ADAL" clId="{B0A9175D-28A8-49BB-AFE6-31817AEAEDF5}" dt="2021-05-04T21:46:16.755" v="231" actId="1076"/>
          <ac:picMkLst>
            <pc:docMk/>
            <pc:sldMk cId="2404685836" sldId="2021"/>
            <ac:picMk id="13" creationId="{3ECB2869-2057-402D-BF43-3402886F10B1}"/>
          </ac:picMkLst>
        </pc:picChg>
        <pc:picChg chg="add mod">
          <ac:chgData name="Maria Hess-Wargbaner" userId="e2d3e8a9-af92-45f3-9168-0cf674309a97" providerId="ADAL" clId="{B0A9175D-28A8-49BB-AFE6-31817AEAEDF5}" dt="2021-05-04T21:47:52.693" v="243" actId="14100"/>
          <ac:picMkLst>
            <pc:docMk/>
            <pc:sldMk cId="2404685836" sldId="2021"/>
            <ac:picMk id="15" creationId="{6A2C4135-E0B1-4232-BB5F-732CD1E7702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2025-01-16</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2025-01-16</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2023-06-21, uppdaterad 2025-01-17</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Powerpointpresentation som kan användas</a:t>
            </a:r>
            <a:r>
              <a:rPr lang="sv-SE" sz="1200" baseline="0" dirty="0">
                <a:latin typeface="Verdana" panose="020B0604030504040204" pitchFamily="34" charset="0"/>
                <a:ea typeface="Verdana" panose="020B0604030504040204" pitchFamily="34" charset="0"/>
              </a:rPr>
              <a:t> vid fortbildning av vårdcentralens personal. </a:t>
            </a:r>
            <a:r>
              <a:rPr lang="sv-SE" sz="1200" dirty="0">
                <a:latin typeface="Verdana" panose="020B0604030504040204" pitchFamily="34" charset="0"/>
                <a:ea typeface="Verdana" panose="020B0604030504040204" pitchFamily="34" charset="0"/>
              </a:rPr>
              <a:t>A</a:t>
            </a:r>
            <a:r>
              <a:rPr lang="sv-SE" sz="1200" baseline="0" dirty="0">
                <a:latin typeface="Verdana" panose="020B0604030504040204" pitchFamily="34" charset="0"/>
                <a:ea typeface="Verdana" panose="020B0604030504040204" pitchFamily="34" charset="0"/>
              </a:rPr>
              <a:t>nteckningarna under bilderna är ett stöd för den som håller i presentationen, exempelvis Stramas kontaktläkare. Denna presentation handlar om misstänkt penicillinallergi hos vuxna och provokation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 handläggning på vårdcentral.  </a:t>
            </a:r>
            <a:endParaRPr lang="sv-SE" sz="1200" dirty="0">
              <a:latin typeface="Verdana" panose="020B0604030504040204" pitchFamily="34" charset="0"/>
              <a:ea typeface="Verdana" panose="020B0604030504040204" pitchFamily="34" charset="0"/>
            </a:endParaRPr>
          </a:p>
          <a:p>
            <a:endParaRPr lang="sv-SE" sz="1600"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Verdana" panose="020B0604030504040204" pitchFamily="34" charset="0"/>
                <a:ea typeface="Verdana" panose="020B0604030504040204" pitchFamily="34" charset="0"/>
              </a:rPr>
              <a:t>Vid hemgång (efter minst en timmas observation): Be patienten höra av sig om det uppkommer en misstänkt allergisk reaktion inom ett dygn.</a:t>
            </a:r>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Verdana" panose="020B0604030504040204" pitchFamily="34" charset="0"/>
                <a:ea typeface="Verdana" panose="020B0604030504040204" pitchFamily="34" charset="0"/>
              </a:rPr>
              <a:t>Om patienten inte får några symtom, föreligger ingen penicillinallergi. Ta bort eventuell varningsmärkning i journalen. Patienten kan få penicillin i framtiden.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Verdana" panose="020B0604030504040204" pitchFamily="34" charset="0"/>
                <a:ea typeface="Verdana" panose="020B0604030504040204" pitchFamily="34" charset="0"/>
                <a:cs typeface="Calibri"/>
              </a:rPr>
              <a:t>KLICKA</a:t>
            </a:r>
          </a:p>
          <a:p>
            <a:pPr marL="360045" indent="-360045"/>
            <a:r>
              <a:rPr lang="sv-SE" dirty="0">
                <a:solidFill>
                  <a:srgbClr val="000000"/>
                </a:solidFill>
                <a:latin typeface="Verdana" panose="020B0604030504040204" pitchFamily="34" charset="0"/>
                <a:ea typeface="Verdana" panose="020B0604030504040204" pitchFamily="34" charset="0"/>
              </a:rPr>
              <a:t>Vid lindriga/måttliga eller svårbedömbara symtom: Rådfråga allergolog.</a:t>
            </a:r>
            <a:endParaRPr lang="sv-SE" dirty="0">
              <a:solidFill>
                <a:srgbClr val="000000"/>
              </a:solidFill>
              <a:latin typeface="Verdana" panose="020B0604030504040204" pitchFamily="34" charset="0"/>
              <a:ea typeface="Verdana" panose="020B0604030504040204" pitchFamily="34" charset="0"/>
              <a:cs typeface="Calibri"/>
            </a:endParaRPr>
          </a:p>
          <a:p>
            <a:pPr marL="0" indent="0">
              <a:buNone/>
            </a:pPr>
            <a:endParaRPr lang="sv-SE" dirty="0">
              <a:solidFill>
                <a:srgbClr val="000000"/>
              </a:solidFill>
              <a:ea typeface="ヒラギノ角ゴ Pro W3"/>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2667802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cs typeface="Arial"/>
              </a:rPr>
              <a:t>Hudutslag med klåda eller lindrig urtikaria som kommer </a:t>
            </a:r>
            <a:r>
              <a:rPr lang="sv-SE" b="1" dirty="0">
                <a:latin typeface="Verdana" panose="020B0604030504040204" pitchFamily="34" charset="0"/>
                <a:ea typeface="Verdana" panose="020B0604030504040204" pitchFamily="34" charset="0"/>
              </a:rPr>
              <a:t>≤</a:t>
            </a:r>
            <a:r>
              <a:rPr lang="sv-SE" b="1" dirty="0">
                <a:latin typeface="Verdana" panose="020B0604030504040204" pitchFamily="34" charset="0"/>
                <a:ea typeface="Verdana" panose="020B0604030504040204" pitchFamily="34" charset="0"/>
                <a:cs typeface="Arial"/>
              </a:rPr>
              <a:t> 3 dygn</a:t>
            </a:r>
            <a:r>
              <a:rPr lang="sv-SE" dirty="0">
                <a:latin typeface="Verdana" panose="020B0604030504040204" pitchFamily="34" charset="0"/>
                <a:ea typeface="Verdana" panose="020B0604030504040204" pitchFamily="34" charset="0"/>
                <a:cs typeface="Arial"/>
              </a:rPr>
              <a:t> efter behandlingsstart</a:t>
            </a:r>
          </a:p>
          <a:p>
            <a:r>
              <a:rPr lang="sv-SE" dirty="0">
                <a:latin typeface="Verdana" panose="020B0604030504040204" pitchFamily="34" charset="0"/>
                <a:ea typeface="Verdana" panose="020B0604030504040204" pitchFamily="34" charset="0"/>
                <a:cs typeface="Arial"/>
              </a:rPr>
              <a:t>KLICKA</a:t>
            </a:r>
          </a:p>
          <a:p>
            <a:r>
              <a:rPr lang="sv-SE" dirty="0">
                <a:latin typeface="Verdana" panose="020B0604030504040204" pitchFamily="34" charset="0"/>
                <a:ea typeface="Verdana" panose="020B0604030504040204" pitchFamily="34" charset="0"/>
              </a:rPr>
              <a:t>I dessa fall kan det röra sig om en IgE-förmedlad reaktion. Avbryt behandlingen och byt antibiotika om indikation kvarstår.</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Fortsatt utredning av penicillinallergi inom specialiserad allergisjukvård rekommenderas. Dessa patienter ska alltså INTE pc-provoceras i primärvården.</a:t>
            </a:r>
          </a:p>
          <a:p>
            <a:r>
              <a:rPr lang="sv-SE" dirty="0">
                <a:latin typeface="Verdana" panose="020B0604030504040204" pitchFamily="34" charset="0"/>
                <a:ea typeface="Verdana" panose="020B0604030504040204" pitchFamily="34" charset="0"/>
              </a:rPr>
              <a:t>Specifikt IgE mot fenoximetylpenicillin (PcV), alternativt bensylpenicillin (PcG) eller amoxicillin, om denna typ av preparat getts, kontrolleras, tidigast efter 2 veckor, innan remiss skrivs. Ange provsvaret i remissen. </a:t>
            </a:r>
          </a:p>
          <a:p>
            <a:r>
              <a:rPr lang="sv-SE" dirty="0">
                <a:latin typeface="Verdana" panose="020B0604030504040204" pitchFamily="34" charset="0"/>
                <a:ea typeface="Verdana" panose="020B0604030504040204" pitchFamily="34" charset="0"/>
              </a:rPr>
              <a:t>Varför ska vi ta provet när vi ändå remitterar till allergolog?</a:t>
            </a:r>
          </a:p>
          <a:p>
            <a:r>
              <a:rPr lang="sv-SE" sz="1200" kern="1200" dirty="0">
                <a:solidFill>
                  <a:schemeClr val="tx1"/>
                </a:solidFill>
                <a:effectLst/>
                <a:latin typeface="Verdana" panose="020B0604030504040204" pitchFamily="34" charset="0"/>
                <a:ea typeface="Verdana" panose="020B0604030504040204" pitchFamily="34" charset="0"/>
                <a:cs typeface="+mn-cs"/>
              </a:rPr>
              <a:t>Det förenklar planeringen för allergimottagningen och möjliggör snabbare handläggning. </a:t>
            </a:r>
            <a:r>
              <a:rPr lang="sv-SE" dirty="0">
                <a:latin typeface="Verdana" panose="020B0604030504040204" pitchFamily="34" charset="0"/>
                <a:ea typeface="Verdana" panose="020B0604030504040204" pitchFamily="34" charset="0"/>
              </a:rPr>
              <a:t>Avvakta med varningsmärkning av journalen tills utredningen är klar. </a:t>
            </a:r>
            <a:endParaRPr lang="sv-SE" dirty="0">
              <a:latin typeface="Verdana" panose="020B0604030504040204" pitchFamily="34" charset="0"/>
              <a:ea typeface="Verdana" panose="020B060403050404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3833223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cs typeface="Arial" panose="020B0604020202020204" pitchFamily="34" charset="0"/>
              </a:rPr>
              <a:t>Svår och utbredd urtikaria och/eller led- eller ansiktssvullnad. </a:t>
            </a:r>
          </a:p>
          <a:p>
            <a:r>
              <a:rPr lang="sv-SE" dirty="0">
                <a:latin typeface="Verdana" panose="020B0604030504040204" pitchFamily="34" charset="0"/>
                <a:ea typeface="Verdana" panose="020B0604030504040204" pitchFamily="34" charset="0"/>
                <a:cs typeface="Arial" panose="020B0604020202020204" pitchFamily="34" charset="0"/>
              </a:rPr>
              <a:t>KLICKA</a:t>
            </a:r>
          </a:p>
          <a:p>
            <a:r>
              <a:rPr lang="sv-SE" dirty="0">
                <a:latin typeface="Verdana" panose="020B0604030504040204" pitchFamily="34" charset="0"/>
                <a:ea typeface="Verdana" panose="020B0604030504040204" pitchFamily="34" charset="0"/>
                <a:cs typeface="Arial" panose="020B0604020202020204" pitchFamily="34" charset="0"/>
              </a:rPr>
              <a:t>Det rör sig om FÅ patienter. Avbryt behandlingen och byt antibiotika om indikation kvarstår</a:t>
            </a:r>
          </a:p>
          <a:p>
            <a:r>
              <a:rPr lang="sv-SE" dirty="0">
                <a:latin typeface="Verdana" panose="020B0604030504040204" pitchFamily="34" charset="0"/>
                <a:ea typeface="Verdana" panose="020B0604030504040204" pitchFamily="34" charset="0"/>
                <a:cs typeface="Arial" panose="020B0604020202020204" pitchFamily="34" charset="0"/>
              </a:rPr>
              <a:t>KLICKA</a:t>
            </a:r>
          </a:p>
          <a:p>
            <a:r>
              <a:rPr lang="sv-SE" dirty="0">
                <a:latin typeface="Verdana" panose="020B0604030504040204" pitchFamily="34" charset="0"/>
                <a:ea typeface="Verdana" panose="020B0604030504040204" pitchFamily="34" charset="0"/>
                <a:cs typeface="Arial" panose="020B0604020202020204" pitchFamily="34" charset="0"/>
              </a:rPr>
              <a:t>Recidivrisken är stor varför penicillin måste undvikas fortsättningsvis. Varningsmärk journalen och skicka biverkningsanmälan. Vid behov kan k</a:t>
            </a:r>
            <a:r>
              <a:rPr lang="sv-SE" dirty="0">
                <a:latin typeface="Verdana" panose="020B0604030504040204" pitchFamily="34" charset="0"/>
                <a:ea typeface="Verdana" panose="020B0604030504040204" pitchFamily="34" charset="0"/>
              </a:rPr>
              <a:t>ontakt tas med specialiserad allergivård för rådgivning, men d</a:t>
            </a:r>
            <a:r>
              <a:rPr lang="sv-SE" dirty="0">
                <a:latin typeface="Verdana" panose="020B0604030504040204" pitchFamily="34" charset="0"/>
                <a:ea typeface="Verdana" panose="020B0604030504040204" pitchFamily="34" charset="0"/>
                <a:cs typeface="Arial" panose="020B0604020202020204" pitchFamily="34" charset="0"/>
              </a:rPr>
              <a:t>essa patienter behöver inte regelmässigt remitteras till allergimottagning.</a:t>
            </a:r>
          </a:p>
          <a:p>
            <a:r>
              <a:rPr lang="sv-SE" dirty="0">
                <a:latin typeface="Verdana" panose="020B0604030504040204" pitchFamily="34" charset="0"/>
                <a:ea typeface="Verdana" panose="020B0604030504040204" pitchFamily="34" charset="0"/>
                <a:cs typeface="Arial" panose="020B0604020202020204" pitchFamily="34" charset="0"/>
              </a:rPr>
              <a:t>KLICKA</a:t>
            </a:r>
          </a:p>
          <a:p>
            <a:r>
              <a:rPr lang="sv-SE" dirty="0">
                <a:latin typeface="Verdana" panose="020B0604030504040204" pitchFamily="34" charset="0"/>
                <a:ea typeface="Verdana" panose="020B0604030504040204" pitchFamily="34" charset="0"/>
                <a:cs typeface="Arial" panose="020B0604020202020204" pitchFamily="34" charset="0"/>
              </a:rPr>
              <a:t>Anafylaxi eller mukokutant syndrom. Det rör sig om ännu färre patienter.</a:t>
            </a:r>
          </a:p>
          <a:p>
            <a:r>
              <a:rPr lang="sv-SE" dirty="0">
                <a:latin typeface="Verdana" panose="020B0604030504040204" pitchFamily="34" charset="0"/>
                <a:ea typeface="Verdana" panose="020B0604030504040204" pitchFamily="34" charset="0"/>
                <a:cs typeface="Arial" panose="020B0604020202020204" pitchFamily="34" charset="0"/>
              </a:rPr>
              <a:t>KLICKA</a:t>
            </a:r>
          </a:p>
          <a:p>
            <a:r>
              <a:rPr lang="sv-SE" dirty="0">
                <a:latin typeface="Verdana" panose="020B0604030504040204" pitchFamily="34" charset="0"/>
                <a:ea typeface="Verdana" panose="020B0604030504040204" pitchFamily="34" charset="0"/>
                <a:cs typeface="Arial" panose="020B0604020202020204" pitchFamily="34" charset="0"/>
              </a:rPr>
              <a:t>Ge akutbehandling och remittera akut till sjukhus. Agera för övrigt som ovan.</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3605016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Klicka stegvis.</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2465055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Terapirådet ger oss gott stöd i handläggningen.</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15</a:t>
            </a:fld>
            <a:endParaRPr lang="sv-SE"/>
          </a:p>
        </p:txBody>
      </p:sp>
    </p:spTree>
    <p:extLst>
      <p:ext uri="{BB962C8B-B14F-4D97-AF65-F5344CB8AC3E}">
        <p14:creationId xmlns:p14="http://schemas.microsoft.com/office/powerpoint/2010/main" val="3749532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Överkänslighetsreaktioner, särskilt hudutslag, är mycket vanliga vid penicillinbehandling. De flesta är lindriga och beror inte på IgE-förmedlad eller annan allvarlig mekanism. Vanligen är reaktionerna icke-allergiska och beror på bakomliggande infektion eller biverkan med god prognos. Antalet felaktiga varningsmärkningar för penicillinallergi är mycket stort.</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Många patienter uppger att de inte ”tål penicillin”. Om patienten anger magbesvär, är det ju inte så svårt att förklara att det är en biverkan, inte en allergi, men alla övriga som uppger utslag – hur ska vi tänka då och varför är det så viktigt att utreda?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378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Felaktiga varningsmärkningar för penicillin leder till förskrivning av andrahandspreparat med ökad risk för biverkningar och i vissa fall sämre klinisk effekt.</a:t>
            </a: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Det har ofta bredare spektra med större påverkan på patientens mikrobiota (normalflora) och ökad risk för resistensutveckling.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a:defRPr/>
            </a:pPr>
            <a:r>
              <a:rPr lang="sv-SE" sz="1200" kern="1200" dirty="0">
                <a:solidFill>
                  <a:schemeClr val="tx1"/>
                </a:solidFill>
                <a:effectLst/>
                <a:latin typeface="Verdana" panose="020B0604030504040204" pitchFamily="34" charset="0"/>
                <a:ea typeface="Verdana" panose="020B0604030504040204" pitchFamily="34" charset="0"/>
                <a:cs typeface="+mn-cs"/>
              </a:rPr>
              <a:t>Uppgiven pc-allergi har i studier visats öka risken för postoperativa infektioner med 50 % när andrahandsantibiotika används och patienter har ökad risk att drabbas av C</a:t>
            </a:r>
            <a:r>
              <a:rPr lang="sv-SE" sz="12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lostrioides</a:t>
            </a:r>
            <a:r>
              <a:rPr lang="sv-SE" sz="1200" kern="1200" dirty="0">
                <a:solidFill>
                  <a:schemeClr val="tx1"/>
                </a:solidFill>
                <a:effectLst/>
                <a:latin typeface="Verdana" panose="020B0604030504040204" pitchFamily="34" charset="0"/>
                <a:ea typeface="Verdana" panose="020B0604030504040204" pitchFamily="34" charset="0"/>
                <a:cs typeface="+mn-cs"/>
              </a:rPr>
              <a:t> difficile samt MRSA och VRE i miljöer där dessa bakterier förekommer mer frekvent. Det är alltså inte bara onödigt med CAVE PC om det inte behövs, det kan vara direkt skadligt också.</a:t>
            </a:r>
            <a:endParaRPr lang="sv-SE" sz="1200" kern="1200" dirty="0">
              <a:solidFill>
                <a:schemeClr val="tx1"/>
              </a:solidFill>
              <a:effectLst/>
              <a:latin typeface="Verdana" panose="020B0604030504040204" pitchFamily="34" charset="0"/>
              <a:ea typeface="Verdana" panose="020B0604030504040204" pitchFamily="34" charset="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2667090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Patient som fått antibiotikabehandling och får någon form av reaktion där misstanke finns om läkemedelsbiverkan, bör därför få en akuttid för att verifiera och dokumentera reaktionen (bakomliggande infektion, preparat, symtom och tidssamband i förhållande till insättning av behandlingen). Gör en bedömning och ta initiativ till utredning vid misstänkt penicillinallergi.</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Hur ska vi tänka vid olika typer av reaktioner?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1365696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Den vanligaste reaktionen är hudutslag utan klåda. </a:t>
            </a:r>
            <a:r>
              <a:rPr lang="sv-SE" sz="1200" i="1" dirty="0">
                <a:latin typeface="Verdana" panose="020B0604030504040204" pitchFamily="34" charset="0"/>
                <a:ea typeface="Verdana" panose="020B0604030504040204" pitchFamily="34" charset="0"/>
              </a:rPr>
              <a:t>Hur brukar dessa utslag se ut? </a:t>
            </a:r>
            <a:r>
              <a:rPr lang="sv-SE" sz="1200" i="0" dirty="0">
                <a:latin typeface="Verdana" panose="020B0604030504040204" pitchFamily="34" charset="0"/>
                <a:ea typeface="Verdana" panose="020B0604030504040204" pitchFamily="34" charset="0"/>
              </a:rPr>
              <a:t>Låt gärna deltagarna diskutera.</a:t>
            </a:r>
          </a:p>
          <a:p>
            <a:endParaRPr lang="sv-SE" sz="1200" kern="1200" dirty="0">
              <a:solidFill>
                <a:schemeClr val="tx1"/>
              </a:solidFill>
              <a:effectLst/>
              <a:latin typeface="Verdana" panose="020B0604030504040204" pitchFamily="34" charset="0"/>
              <a:ea typeface="Verdana" panose="020B0604030504040204" pitchFamily="34" charset="0"/>
              <a:cs typeface="+mn-cs"/>
            </a:endParaRPr>
          </a:p>
          <a:p>
            <a:r>
              <a:rPr lang="sv-SE" sz="1200" kern="1200" dirty="0">
                <a:solidFill>
                  <a:schemeClr val="tx1"/>
                </a:solidFill>
                <a:effectLst/>
                <a:latin typeface="Verdana" panose="020B0604030504040204" pitchFamily="34" charset="0"/>
                <a:ea typeface="Verdana" panose="020B0604030504040204" pitchFamily="34" charset="0"/>
                <a:cs typeface="+mn-cs"/>
              </a:rPr>
              <a:t>Exantemet är ofta ospecifikt, inte sällan är det ett virusexantem. Det är vanligt med makulopapulösa eller morbilliforma utslag. Utslaget har god prognos.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latin typeface="Verdana" panose="020B0604030504040204" pitchFamily="34" charset="0"/>
                <a:ea typeface="Verdana" panose="020B0604030504040204" pitchFamily="34" charset="0"/>
              </a:rPr>
              <a:t>Den här typen av utslag är aldrig uttryck för en IgE-förmedlad reaktion och behandlingen behöver inte avbrytas.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latin typeface="Verdana" panose="020B0604030504040204" pitchFamily="34" charset="0"/>
                <a:ea typeface="Verdana" panose="020B0604030504040204" pitchFamily="34" charset="0"/>
              </a:rPr>
              <a:t>Det behövs inte någon utredning och penicillin kan ges i framtiden.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dirty="0">
                <a:latin typeface="Verdana" panose="020B0604030504040204" pitchFamily="34" charset="0"/>
                <a:ea typeface="Verdana" panose="020B0604030504040204" pitchFamily="34" charset="0"/>
              </a:rPr>
              <a:t>Ovanstående gäller också för magbesvär med illamående/diarré.</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619014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Hudutslag med klåda eller lindrig urtikaria som kommer &gt; 3 dygn efter behandlingsstart. Varför är tidsaspekten så viktig?</a:t>
            </a:r>
          </a:p>
          <a:p>
            <a:pPr marL="0" indent="0">
              <a:buNone/>
            </a:pPr>
            <a:endParaRPr lang="sv-SE" dirty="0">
              <a:latin typeface="Verdana" panose="020B0604030504040204" pitchFamily="34" charset="0"/>
              <a:ea typeface="Verdana" panose="020B0604030504040204" pitchFamily="34" charset="0"/>
            </a:endParaRPr>
          </a:p>
          <a:p>
            <a:pPr marL="0" indent="0">
              <a:buNone/>
            </a:pPr>
            <a:r>
              <a:rPr lang="sv-SE" dirty="0">
                <a:latin typeface="Verdana" panose="020B0604030504040204" pitchFamily="34" charset="0"/>
                <a:ea typeface="Verdana" panose="020B0604030504040204" pitchFamily="34" charset="0"/>
              </a:rPr>
              <a:t>Allergiska reaktioner uppträder vanligen i början av behandlingen</a:t>
            </a:r>
          </a:p>
          <a:p>
            <a:pPr marL="0" indent="0">
              <a:buNone/>
            </a:pPr>
            <a:r>
              <a:rPr lang="sv-SE" dirty="0">
                <a:latin typeface="Verdana" panose="020B0604030504040204" pitchFamily="34" charset="0"/>
                <a:ea typeface="Verdana" panose="020B0604030504040204" pitchFamily="34" charset="0"/>
              </a:rPr>
              <a:t>Studier omfattande alla åldersgrupper har visat att anafylaxi debuterar inom 60 minuter efter start av antibiotika i 96 procent av fallen. Allvarliga reaktioner kommer MYCKET sällan efter 72 timmar efter given dos</a:t>
            </a:r>
            <a:r>
              <a:rPr lang="sv-SE" sz="1200" kern="1200" dirty="0">
                <a:solidFill>
                  <a:schemeClr val="tx1"/>
                </a:solidFill>
                <a:effectLst/>
                <a:latin typeface="Verdana" panose="020B0604030504040204" pitchFamily="34" charset="0"/>
                <a:ea typeface="Verdana" panose="020B0604030504040204" pitchFamily="34" charset="0"/>
                <a:cs typeface="+mn-cs"/>
              </a:rPr>
              <a:t>. Allergiska IgE-förmedlade reaktioner mot penicilliner och cefalosporiner är alltså ovanliga och försvinner sannolikt till stor del med tiden. Risken är mindre hos barn och extremt ovanlig vid peroral behandling. </a:t>
            </a:r>
            <a:endParaRPr lang="sv-SE" dirty="0">
              <a:latin typeface="Verdana" panose="020B0604030504040204" pitchFamily="34" charset="0"/>
              <a:ea typeface="Verdana" panose="020B0604030504040204" pitchFamily="34" charset="0"/>
            </a:endParaRP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Hur ska vi då tänka vid hudutslag med klåda eller lindrig urtikaria som kommer &gt; 3 dygn efter behandlingsstart?</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IgE-förmedlad reaktion är alltså osannolik men behandlingen avbryts. Antibiotikabyte rekommenderas om indikation för antibiotika kvarstår.</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Planera för en peroral provokation i primärvården i infektionsfritt intervall. Avvakta med varningsmärkning av journalen tills utredningen är klar.</a:t>
            </a:r>
            <a:endParaRPr lang="sv-SE" dirty="0">
              <a:latin typeface="Verdana" panose="020B0604030504040204" pitchFamily="34" charset="0"/>
              <a:ea typeface="Verdana" panose="020B060403050404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151611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Peroral pc-provokation i primärvården – törs vi genomföra det?</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JA – risken för en reaktion är MYCKET liten förutsatt att indikationen är korrekt, se föregående bild. Observera att terapirådet avser vuxna patienter.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Man behöver i normalfallet inte kontrollera specifikt IgE för penicillin. Genomför provokationen i infektionsfritt skede så att inte en pågående infektion påverkar resultatet.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Reaktioner som ligger långt tillbaka tidsmässigt eller skett i barndomen medför sällan hög risk för reaktion vid provokation och provokation kan därför göras i primärvården. Vid osäkra anamnesuppgifter kan man kontrollera specifikt IgE för PcV och vid behov rådgöra med specialiserad allergisjukvård t.ex. genom frågeremiss innan provokation utförs.</a:t>
            </a: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4226628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Hur gör man praktiskt?</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KLICKA</a:t>
            </a:r>
          </a:p>
          <a:p>
            <a:pPr>
              <a:defRPr/>
            </a:pPr>
            <a:r>
              <a:rPr lang="sv-SE" dirty="0">
                <a:latin typeface="Verdana" panose="020B0604030504040204" pitchFamily="34" charset="0"/>
                <a:ea typeface="Verdana" panose="020B0604030504040204" pitchFamily="34" charset="0"/>
              </a:rPr>
              <a:t>Ge peroralt PcV 0,8-1 g och observera patienten minst 1 timma. Om patienten reagerat på något annat preparat än PcV, t.ex. amoxicillin: ge då amoxicillin i dosen 500 mg. </a:t>
            </a:r>
            <a:endParaRPr lang="sv-SE" dirty="0">
              <a:latin typeface="Verdana" panose="020B0604030504040204" pitchFamily="34" charset="0"/>
              <a:ea typeface="Verdana" panose="020B0604030504040204" pitchFamily="34" charset="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Patienten kan sitta i väntrummet under observationstiden förutsatt att det finns någon personal, ev anhörig, som kan ha uppsikt.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Vid lindriga allergiska symtom, kontrollera vitalparametrar (allmäntillstånd, puls, blodtryck, saturation). Om vitalparametrarna är normala: fortsatt observans.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Verdana" panose="020B0604030504040204" pitchFamily="34" charset="0"/>
                <a:ea typeface="Verdana" panose="020B0604030504040204" pitchFamily="34" charset="0"/>
              </a:rPr>
              <a:t>Vid svårare allergiska symtom (snabbt uppkommen generell klåda/urtikaria, andningsbesvär och/eller blodtrycksfall) ge akutbehandling.</a:t>
            </a:r>
            <a:endParaRPr lang="sv-SE"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1680412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Vilken akutbehandling ska vi ha möjlighet att ge?</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Adrenalin 0,3 mg i.m. och tablett Betapred 0,5 mg 10 st</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Vid klåda ger man även en antihistamin, i första hand tablett Desloratadin 5 mg 1-2 st.</a:t>
            </a:r>
          </a:p>
          <a:p>
            <a:r>
              <a:rPr lang="sv-SE" dirty="0">
                <a:latin typeface="Verdana" panose="020B0604030504040204" pitchFamily="34" charset="0"/>
                <a:ea typeface="Verdana" panose="020B0604030504040204" pitchFamily="34" charset="0"/>
              </a:rPr>
              <a:t>Vid andningsbesvär ges Ventoline i spray och spacer 6-12 puffar eller nebulisator 5-10 mg.</a:t>
            </a:r>
          </a:p>
          <a:p>
            <a:endParaRPr lang="sv-SE" dirty="0">
              <a:latin typeface="Verdana" panose="020B0604030504040204" pitchFamily="34" charset="0"/>
              <a:ea typeface="Verdana" panose="020B0604030504040204" pitchFamily="34" charset="0"/>
            </a:endParaRPr>
          </a:p>
          <a:p>
            <a:pPr>
              <a:defRPr/>
            </a:pPr>
            <a:r>
              <a:rPr lang="sv-SE" sz="1200" kern="1200" dirty="0">
                <a:solidFill>
                  <a:schemeClr val="tx1"/>
                </a:solidFill>
                <a:effectLst/>
                <a:latin typeface="Verdana" panose="020B0604030504040204" pitchFamily="34" charset="0"/>
                <a:ea typeface="Verdana" panose="020B0604030504040204" pitchFamily="34" charset="0"/>
                <a:cs typeface="+mn-cs"/>
              </a:rPr>
              <a:t>Även om risken för en allvarlig allergisk reaktion vid korrekt indikation är mycket liten ska det på vårdcentralen finnas beredskap för anafylaxi med tillgång till akutläkemedel, möjlighet att vid behov sätta perifer venkateter och ge syrgas. Detta ger ökad trygghet. </a:t>
            </a:r>
            <a:r>
              <a:rPr lang="sv-SE" dirty="0">
                <a:latin typeface="Verdana" panose="020B0604030504040204" pitchFamily="34" charset="0"/>
                <a:ea typeface="Verdana" panose="020B0604030504040204" pitchFamily="34" charset="0"/>
              </a:rPr>
              <a:t>I Sverige har det endast rapporterats ett misstänkt dödsfall p.g.a. en anafylaktisk reaktion på PcV under de senaste 30 åren!</a:t>
            </a:r>
            <a:endParaRPr lang="sv-SE" sz="1200" kern="1200" dirty="0">
              <a:solidFill>
                <a:schemeClr val="tx1"/>
              </a:solidFill>
              <a:effectLst/>
              <a:latin typeface="Verdana" panose="020B0604030504040204" pitchFamily="34" charset="0"/>
              <a:ea typeface="Verdana" panose="020B060403050404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41438488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15.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2025-01-16</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2025-01-16</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2025-01-16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562601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2025-01-16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214933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2025-01-16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540815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2025-01-16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505193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2025-01-16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215435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2025-01-16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4458021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2025-01-16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675494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2025-01-16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055397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2025-01-16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3388349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2025-01-16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20573796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6210572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6962634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446627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7529854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403314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484319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017901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1410902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4225845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6227897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848071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7522"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6" y="4099318"/>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5"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2025-01-16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41653046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2897"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5"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1"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2" y="4849507"/>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2025-01-16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8800298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1" y="1585292"/>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2025-01-16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18790255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2025-01-16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6865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8"/>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2"/>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3"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2025-01-16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02096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5"/>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2025-01-16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457791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2025-01-16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560641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2025-01-16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7" y="208660"/>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9" y="4704003"/>
            <a:ext cx="1610915" cy="326320"/>
          </a:xfrm>
          <a:prstGeom prst="rect">
            <a:avLst/>
          </a:prstGeom>
        </p:spPr>
      </p:pic>
    </p:spTree>
    <p:extLst>
      <p:ext uri="{BB962C8B-B14F-4D97-AF65-F5344CB8AC3E}">
        <p14:creationId xmlns:p14="http://schemas.microsoft.com/office/powerpoint/2010/main" val="2659774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2025-01-16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1"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1692168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2025-01-16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1" y="-1057581"/>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990497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2025-01-16</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2025-01-16</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2025-01-16</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2025-01-16</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4.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5" r:link="rId16">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2025-01-16</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
        <p:nvSpPr>
          <p:cNvPr id="5" name="Rektangel 4">
            <a:extLst>
              <a:ext uri="{FF2B5EF4-FFF2-40B4-BE49-F238E27FC236}">
                <a16:creationId xmlns:a16="http://schemas.microsoft.com/office/drawing/2014/main" id="{151B2BDE-C42E-4C2B-863A-0F087C541163}"/>
              </a:ext>
            </a:extLst>
          </p:cNvPr>
          <p:cNvSpPr/>
          <p:nvPr userDrawn="1"/>
        </p:nvSpPr>
        <p:spPr>
          <a:xfrm>
            <a:off x="6991200" y="140400"/>
            <a:ext cx="1620000" cy="579600"/>
          </a:xfrm>
          <a:prstGeom prst="rect">
            <a:avLst/>
          </a:prstGeom>
          <a:blipFill>
            <a:blip r:embed="rId1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2025-01-16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257701431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2025-01-16</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342013223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1" y="319288"/>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8"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3" y="102395"/>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2025-01-16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1" y="102395"/>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228756465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Lst>
  <p:hf sldNum="0" hdr="0" ftr="0"/>
  <p:txStyles>
    <p:title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1" indent="-202401" algn="l" defTabSz="685783"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40" indent="-200020" algn="l" defTabSz="685783"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585" indent="-209545" algn="l" defTabSz="685783"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05" indent="-200020" algn="l" defTabSz="685783" rtl="0" eaLnBrk="1" latinLnBrk="0" hangingPunct="1">
        <a:lnSpc>
          <a:spcPct val="130000"/>
        </a:lnSpc>
        <a:spcBef>
          <a:spcPts val="375"/>
        </a:spcBef>
        <a:buFont typeface="Verdana" panose="020B0604030504040204" pitchFamily="34" charset="0"/>
        <a:buChar char="–"/>
        <a:tabLst>
          <a:tab pos="609585" algn="l"/>
        </a:tabLst>
        <a:defRPr sz="1200" kern="1200">
          <a:solidFill>
            <a:schemeClr val="tx1"/>
          </a:solidFill>
          <a:latin typeface="+mn-lt"/>
          <a:ea typeface="+mn-ea"/>
          <a:cs typeface="+mn-cs"/>
        </a:defRPr>
      </a:lvl4pPr>
      <a:lvl5pPr marL="1009625" indent="-200020" algn="l" defTabSz="685783"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5.sv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42.xml"/><Relationship Id="rId4" Type="http://schemas.openxmlformats.org/officeDocument/2006/relationships/hyperlink" Target="https://mellanarkiv-offentlig.vgregion.se/alfresco/s/archive/stream/public/v1/source/available/sofia/ssn11760-725702066-14/surrogate/2021-09-14%20Terapir%c3%a5d%20misst%c3%a4nkt%20penicillinallergi%20vuxna%20prim%c3%a4rv%c3%a5rd.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21.jpg"/><Relationship Id="rId5" Type="http://schemas.openxmlformats.org/officeDocument/2006/relationships/image" Target="../media/image19.jpeg"/><Relationship Id="rId4" Type="http://schemas.openxmlformats.org/officeDocument/2006/relationships/image" Target="../media/image15.sv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5.xml"/><Relationship Id="rId6" Type="http://schemas.openxmlformats.org/officeDocument/2006/relationships/image" Target="../media/image22.jpg"/><Relationship Id="rId5" Type="http://schemas.openxmlformats.org/officeDocument/2006/relationships/image" Target="../media/image19.jpe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5.xml"/><Relationship Id="rId5" Type="http://schemas.openxmlformats.org/officeDocument/2006/relationships/image" Target="../media/image19.jpeg"/><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8655" y="807482"/>
            <a:ext cx="4412392" cy="1790700"/>
          </a:xfrm>
        </p:spPr>
        <p:txBody>
          <a:bodyPr/>
          <a:lstStyle/>
          <a:p>
            <a:r>
              <a:rPr lang="sv-SE"/>
              <a:t>Misstänkt penicillin- allergi hos vuxna och provokation inom primärvården</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a:defRPr/>
            </a:pPr>
            <a:fld id="{5FA2736A-5A47-45C7-BEAA-C23E1FD1FE5A}" type="datetime1">
              <a:rPr lang="sv-SE">
                <a:solidFill>
                  <a:prstClr val="black"/>
                </a:solidFill>
                <a:latin typeface="Verdana"/>
              </a:rPr>
              <a:pPr>
                <a:defRPr/>
              </a:pPr>
              <a:t>2025-01-16</a:t>
            </a:fld>
            <a:endParaRPr lang="sv-SE">
              <a:solidFill>
                <a:prstClr val="black"/>
              </a:solidFill>
              <a:latin typeface="Verdana"/>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p:txBody>
          <a:bodyPr/>
          <a:lstStyle/>
          <a:p>
            <a:r>
              <a:rPr lang="sv-SE" dirty="0"/>
              <a:t>Uppdaterad 2025-01-17</a:t>
            </a:r>
          </a:p>
          <a:p>
            <a:r>
              <a:rPr lang="sv-SE" dirty="0"/>
              <a:t>Strama Västra Götaland</a:t>
            </a:r>
          </a:p>
          <a:p>
            <a:endParaRPr lang="sv-SE" dirty="0"/>
          </a:p>
        </p:txBody>
      </p:sp>
    </p:spTree>
    <p:extLst>
      <p:ext uri="{BB962C8B-B14F-4D97-AF65-F5344CB8AC3E}">
        <p14:creationId xmlns:p14="http://schemas.microsoft.com/office/powerpoint/2010/main" val="1009658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000" dirty="0">
                <a:latin typeface="Verdana" panose="020B0604030504040204" pitchFamily="34" charset="0"/>
                <a:ea typeface="Verdana" panose="020B0604030504040204" pitchFamily="34" charset="0"/>
                <a:cs typeface="Arial" panose="020B0604020202020204" pitchFamily="34" charset="0"/>
              </a:rPr>
              <a:t>Peroral pc-provokation i primärvård</a:t>
            </a:r>
            <a:endParaRPr lang="sv-SE" sz="30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981949" cy="2854411"/>
          </a:xfrm>
        </p:spPr>
        <p:txBody>
          <a:bodyPr>
            <a:normAutofit fontScale="77500" lnSpcReduction="20000"/>
          </a:bodyPr>
          <a:lstStyle/>
          <a:p>
            <a:pPr marL="360045" indent="-360045">
              <a:lnSpc>
                <a:spcPct val="150000"/>
              </a:lnSpc>
            </a:pPr>
            <a:r>
              <a:rPr lang="sv-SE" dirty="0">
                <a:solidFill>
                  <a:srgbClr val="000000"/>
                </a:solidFill>
                <a:latin typeface="Verdana" panose="020B0604030504040204" pitchFamily="34" charset="0"/>
                <a:ea typeface="Verdana" panose="020B0604030504040204" pitchFamily="34" charset="0"/>
              </a:rPr>
              <a:t>Vid hemgång (efter minst en timmas observation): Be patienten höra av sig om det uppkommer en misstänkt allergisk reaktion inom ett dygn.</a:t>
            </a:r>
            <a:endParaRPr lang="sv-SE" dirty="0">
              <a:latin typeface="Verdana" panose="020B0604030504040204" pitchFamily="34" charset="0"/>
              <a:ea typeface="Verdana" panose="020B0604030504040204" pitchFamily="34" charset="0"/>
            </a:endParaRPr>
          </a:p>
          <a:p>
            <a:pPr marL="360045" indent="-360045">
              <a:lnSpc>
                <a:spcPct val="150000"/>
              </a:lnSpc>
            </a:pPr>
            <a:r>
              <a:rPr lang="sv-SE" dirty="0">
                <a:solidFill>
                  <a:srgbClr val="000000"/>
                </a:solidFill>
                <a:latin typeface="Verdana" panose="020B0604030504040204" pitchFamily="34" charset="0"/>
                <a:ea typeface="Verdana" panose="020B0604030504040204" pitchFamily="34" charset="0"/>
              </a:rPr>
              <a:t>Om patienten inte får några symtom, föreligger ingen penicillinallergi. Ta bort ev varningsmärkning. Patienten kan få penicillin i framtiden.</a:t>
            </a:r>
            <a:endParaRPr lang="sv-SE"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dirty="0">
                <a:solidFill>
                  <a:srgbClr val="000000"/>
                </a:solidFill>
                <a:latin typeface="Verdana" panose="020B0604030504040204" pitchFamily="34" charset="0"/>
                <a:ea typeface="Verdana" panose="020B0604030504040204" pitchFamily="34" charset="0"/>
              </a:rPr>
              <a:t>Vid lindriga/måttliga eller svårbedömbara symtom: Rådfråga allergolog.</a:t>
            </a:r>
            <a:endParaRPr lang="sv-SE" dirty="0">
              <a:solidFill>
                <a:srgbClr val="000000"/>
              </a:solidFill>
              <a:latin typeface="Verdana" panose="020B0604030504040204" pitchFamily="34" charset="0"/>
              <a:ea typeface="Verdana" panose="020B0604030504040204" pitchFamily="34" charset="0"/>
              <a:cs typeface="Calibri"/>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
        <p:nvSpPr>
          <p:cNvPr id="6" name="textruta 5">
            <a:extLst>
              <a:ext uri="{FF2B5EF4-FFF2-40B4-BE49-F238E27FC236}">
                <a16:creationId xmlns:a16="http://schemas.microsoft.com/office/drawing/2014/main" id="{548F7066-B60D-0580-2860-533821C0E421}"/>
              </a:ext>
            </a:extLst>
          </p:cNvPr>
          <p:cNvSpPr txBox="1"/>
          <p:nvPr/>
        </p:nvSpPr>
        <p:spPr>
          <a:xfrm>
            <a:off x="3098968" y="4009010"/>
            <a:ext cx="2946063"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Varning penicillin!</a:t>
            </a:r>
          </a:p>
        </p:txBody>
      </p:sp>
      <p:cxnSp>
        <p:nvCxnSpPr>
          <p:cNvPr id="8" name="Rak koppling 7">
            <a:extLst>
              <a:ext uri="{FF2B5EF4-FFF2-40B4-BE49-F238E27FC236}">
                <a16:creationId xmlns:a16="http://schemas.microsoft.com/office/drawing/2014/main" id="{3A8E742C-B54E-9C4C-7710-3B25CD3C75FF}"/>
              </a:ext>
            </a:extLst>
          </p:cNvPr>
          <p:cNvCxnSpPr>
            <a:cxnSpLocks/>
          </p:cNvCxnSpPr>
          <p:nvPr/>
        </p:nvCxnSpPr>
        <p:spPr>
          <a:xfrm>
            <a:off x="3762375" y="3839404"/>
            <a:ext cx="1355640" cy="89285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ak koppling 9">
            <a:extLst>
              <a:ext uri="{FF2B5EF4-FFF2-40B4-BE49-F238E27FC236}">
                <a16:creationId xmlns:a16="http://schemas.microsoft.com/office/drawing/2014/main" id="{7DCFE835-46C4-FE02-A496-39FF76243F35}"/>
              </a:ext>
            </a:extLst>
          </p:cNvPr>
          <p:cNvCxnSpPr>
            <a:cxnSpLocks/>
          </p:cNvCxnSpPr>
          <p:nvPr/>
        </p:nvCxnSpPr>
        <p:spPr>
          <a:xfrm flipH="1">
            <a:off x="3905250" y="3781425"/>
            <a:ext cx="1212765" cy="95083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740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391400" cy="847004"/>
          </a:xfrm>
        </p:spPr>
        <p:txBody>
          <a:bodyPr>
            <a:normAutofit/>
          </a:bodyPr>
          <a:lstStyle/>
          <a:p>
            <a:r>
              <a:rPr lang="sv-SE" sz="2400" dirty="0">
                <a:latin typeface="Verdana" panose="020B0604030504040204" pitchFamily="34" charset="0"/>
                <a:ea typeface="Verdana" panose="020B0604030504040204" pitchFamily="34" charset="0"/>
                <a:cs typeface="Arial"/>
              </a:rPr>
              <a:t>Hudutslag med klåda eller lindrig urtikaria som kommer </a:t>
            </a:r>
            <a:r>
              <a:rPr lang="sv-SE" sz="2400" b="1" dirty="0">
                <a:latin typeface="Verdana" panose="020B0604030504040204" pitchFamily="34" charset="0"/>
                <a:ea typeface="Verdana" panose="020B0604030504040204" pitchFamily="34" charset="0"/>
              </a:rPr>
              <a:t>≤</a:t>
            </a:r>
            <a:r>
              <a:rPr lang="sv-SE" sz="2400" b="1" dirty="0">
                <a:latin typeface="Verdana" panose="020B0604030504040204" pitchFamily="34" charset="0"/>
                <a:ea typeface="Verdana" panose="020B0604030504040204" pitchFamily="34" charset="0"/>
                <a:cs typeface="Arial"/>
              </a:rPr>
              <a:t> 3 dygn</a:t>
            </a:r>
            <a:r>
              <a:rPr lang="sv-SE" sz="2400" dirty="0">
                <a:latin typeface="Verdana" panose="020B0604030504040204" pitchFamily="34" charset="0"/>
                <a:ea typeface="Verdana" panose="020B0604030504040204" pitchFamily="34" charset="0"/>
                <a:cs typeface="Arial"/>
              </a:rPr>
              <a:t> efter behandlingsstart</a:t>
            </a:r>
            <a:endParaRPr lang="sv-SE" sz="24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fontScale="70000" lnSpcReduction="20000"/>
          </a:bodyPr>
          <a:lstStyle/>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rPr>
              <a:t>IgE-förmedlad reaktion kan misstänkas</a:t>
            </a:r>
            <a:endParaRPr lang="sv-SE" sz="2600"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rPr>
              <a:t>Behandlingen avbryts</a:t>
            </a:r>
            <a:endParaRPr lang="sv-SE" sz="2600"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rPr>
              <a:t>Antibiotikabyte rekommenderas om indikation kvarstår</a:t>
            </a:r>
          </a:p>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cs typeface="Calibri"/>
              </a:rPr>
              <a:t>Provocera inte i primärvård</a:t>
            </a:r>
          </a:p>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rPr>
              <a:t>Ta specifikt IgE mot PcV efter minst 2 veckor</a:t>
            </a:r>
            <a:endParaRPr lang="sv-SE" sz="2600"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sz="2600" dirty="0">
                <a:solidFill>
                  <a:srgbClr val="000000"/>
                </a:solidFill>
                <a:latin typeface="Verdana" panose="020B0604030504040204" pitchFamily="34" charset="0"/>
                <a:ea typeface="Verdana" panose="020B0604030504040204" pitchFamily="34" charset="0"/>
              </a:rPr>
              <a:t>Remiss allergimottagning</a:t>
            </a:r>
            <a:endParaRPr lang="sv-SE" sz="2600" dirty="0">
              <a:solidFill>
                <a:srgbClr val="000000"/>
              </a:solidFill>
              <a:latin typeface="Verdana" panose="020B0604030504040204" pitchFamily="34" charset="0"/>
              <a:ea typeface="Verdana" panose="020B0604030504040204" pitchFamily="34" charset="0"/>
              <a:cs typeface="Calibri"/>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412420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2400" dirty="0">
                <a:latin typeface="Verdana" panose="020B0604030504040204" pitchFamily="34" charset="0"/>
                <a:ea typeface="Verdana" panose="020B0604030504040204" pitchFamily="34" charset="0"/>
                <a:cs typeface="Arial" panose="020B0604020202020204" pitchFamily="34" charset="0"/>
              </a:rPr>
              <a:t>Svår och utbredd urtikaria och/eller led- eller ansiktssvullnad</a:t>
            </a:r>
            <a:endParaRPr lang="sv-SE" sz="24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696199" cy="2854411"/>
          </a:xfrm>
        </p:spPr>
        <p:txBody>
          <a:bodyPr>
            <a:normAutofit fontScale="92500" lnSpcReduction="20000"/>
          </a:bodyPr>
          <a:lstStyle/>
          <a:p>
            <a:r>
              <a:rPr lang="sv-SE" sz="2000" dirty="0">
                <a:solidFill>
                  <a:srgbClr val="000000"/>
                </a:solidFill>
                <a:latin typeface="Verdana" panose="020B0604030504040204" pitchFamily="34" charset="0"/>
                <a:ea typeface="Verdana" panose="020B0604030504040204" pitchFamily="34" charset="0"/>
              </a:rPr>
              <a:t>Behandlingen avbryts</a:t>
            </a:r>
          </a:p>
          <a:p>
            <a:r>
              <a:rPr lang="sv-SE" sz="2000" dirty="0">
                <a:solidFill>
                  <a:srgbClr val="000000"/>
                </a:solidFill>
                <a:latin typeface="Verdana" panose="020B0604030504040204" pitchFamily="34" charset="0"/>
                <a:ea typeface="Verdana" panose="020B0604030504040204" pitchFamily="34" charset="0"/>
              </a:rPr>
              <a:t>Antibiotikabyte rekommenderas om indikation kvarstår</a:t>
            </a:r>
          </a:p>
          <a:p>
            <a:r>
              <a:rPr lang="sv-SE" sz="2000" dirty="0">
                <a:solidFill>
                  <a:srgbClr val="000000"/>
                </a:solidFill>
                <a:latin typeface="Verdana" panose="020B0604030504040204" pitchFamily="34" charset="0"/>
                <a:ea typeface="Verdana" panose="020B0604030504040204" pitchFamily="34" charset="0"/>
              </a:rPr>
              <a:t>Stor recidivrisk – undvik penicillin fortsättningsvis!</a:t>
            </a:r>
          </a:p>
          <a:p>
            <a:r>
              <a:rPr lang="sv-SE" sz="2000" dirty="0">
                <a:solidFill>
                  <a:srgbClr val="000000"/>
                </a:solidFill>
                <a:latin typeface="Verdana" panose="020B0604030504040204" pitchFamily="34" charset="0"/>
                <a:ea typeface="Verdana" panose="020B0604030504040204" pitchFamily="34" charset="0"/>
              </a:rPr>
              <a:t>Varningsmärk journalen! Biverkningsanmälan.</a:t>
            </a:r>
          </a:p>
          <a:p>
            <a:pPr marL="0" indent="0">
              <a:buNone/>
            </a:pPr>
            <a:endParaRPr lang="sv-SE" sz="2000" dirty="0">
              <a:solidFill>
                <a:srgbClr val="000000"/>
              </a:solidFill>
              <a:latin typeface="Verdana" panose="020B0604030504040204" pitchFamily="34" charset="0"/>
              <a:ea typeface="Verdana" panose="020B0604030504040204" pitchFamily="34" charset="0"/>
            </a:endParaRPr>
          </a:p>
          <a:p>
            <a:pPr marL="0" indent="0">
              <a:buNone/>
            </a:pPr>
            <a:endParaRPr lang="sv-SE" sz="2000" dirty="0">
              <a:solidFill>
                <a:srgbClr val="000000"/>
              </a:solidFill>
              <a:latin typeface="Verdana" panose="020B0604030504040204" pitchFamily="34" charset="0"/>
              <a:ea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Arial"/>
              </a:rPr>
              <a:t>Anafylaxi eller mukokutant syndrom</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2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Arial"/>
            </a:endParaRPr>
          </a:p>
          <a:p>
            <a:pPr>
              <a:lnSpc>
                <a:spcPct val="100000"/>
              </a:lnSpc>
              <a:spcBef>
                <a:spcPts val="0"/>
              </a:spcBef>
              <a:defRPr/>
            </a:pPr>
            <a:r>
              <a:rPr lang="sv-SE" sz="2000" dirty="0">
                <a:solidFill>
                  <a:srgbClr val="000000"/>
                </a:solidFill>
                <a:latin typeface="Verdana" panose="020B0604030504040204" pitchFamily="34" charset="0"/>
                <a:ea typeface="Verdana" panose="020B0604030504040204" pitchFamily="34" charset="0"/>
              </a:rPr>
              <a:t>Som ovan samt akutremiss sjukhus efter akutbehandling</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Arial"/>
            </a:endParaRPr>
          </a:p>
          <a:p>
            <a:pPr marL="0" indent="0">
              <a:buNone/>
            </a:pPr>
            <a:endParaRPr lang="sv-SE" sz="2000" dirty="0">
              <a:solidFill>
                <a:srgbClr val="000000"/>
              </a:solidFill>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231808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Take-home-message</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1492078"/>
            <a:ext cx="8039099" cy="2854411"/>
          </a:xfrm>
        </p:spPr>
        <p:txBody>
          <a:bodyPr>
            <a:normAutofit fontScale="55000" lnSpcReduction="20000"/>
          </a:bodyPr>
          <a:lstStyle/>
          <a:p>
            <a:pPr marL="360045" indent="-360045">
              <a:lnSpc>
                <a:spcPct val="120000"/>
              </a:lnSpc>
            </a:pPr>
            <a:r>
              <a:rPr lang="sv-SE" sz="3300" dirty="0">
                <a:latin typeface="Verdana" panose="020B0604030504040204" pitchFamily="34" charset="0"/>
                <a:ea typeface="Verdana" panose="020B0604030504040204" pitchFamily="34" charset="0"/>
              </a:rPr>
              <a:t>Överkänslighetsreaktioner, särskilt hudutslag, är vanliga vid penicillinbehandling. De allra flesta är INTE IgE-förmedlade.</a:t>
            </a:r>
          </a:p>
          <a:p>
            <a:pPr marL="360045" indent="-360045">
              <a:lnSpc>
                <a:spcPct val="120000"/>
              </a:lnSpc>
            </a:pPr>
            <a:r>
              <a:rPr lang="sv-SE" sz="3300" dirty="0">
                <a:latin typeface="Verdana" panose="020B0604030504040204" pitchFamily="34" charset="0"/>
                <a:ea typeface="Verdana" panose="020B0604030504040204" pitchFamily="34" charset="0"/>
              </a:rPr>
              <a:t>Antalet felaktiga varningsmärkningar för pc-allergi är mycket stort.</a:t>
            </a:r>
          </a:p>
          <a:p>
            <a:pPr marL="360045" indent="-360045">
              <a:lnSpc>
                <a:spcPct val="120000"/>
              </a:lnSpc>
            </a:pPr>
            <a:r>
              <a:rPr lang="sv-SE" sz="3300" dirty="0">
                <a:latin typeface="Verdana" panose="020B0604030504040204" pitchFamily="34" charset="0"/>
                <a:ea typeface="Verdana" panose="020B0604030504040204" pitchFamily="34" charset="0"/>
              </a:rPr>
              <a:t>Andrahandspreparat är ofta SÄMRE för patienten och innebär ökad risk för resistensutveckling.</a:t>
            </a:r>
            <a:endParaRPr lang="sv-SE" sz="3200" b="1" i="1" dirty="0">
              <a:solidFill>
                <a:srgbClr val="C8102E"/>
              </a:solidFill>
              <a:latin typeface="Verdana" panose="020B0604030504040204" pitchFamily="34" charset="0"/>
              <a:ea typeface="Verdana" panose="020B0604030504040204" pitchFamily="34" charset="0"/>
            </a:endParaRPr>
          </a:p>
          <a:p>
            <a:pPr marL="0" indent="0" algn="ctr">
              <a:lnSpc>
                <a:spcPct val="120000"/>
              </a:lnSpc>
              <a:buNone/>
            </a:pPr>
            <a:r>
              <a:rPr lang="sv-SE" sz="3200" b="1" i="1" dirty="0">
                <a:solidFill>
                  <a:srgbClr val="C8102E"/>
                </a:solidFill>
                <a:latin typeface="Verdana" panose="020B0604030504040204" pitchFamily="34" charset="0"/>
                <a:ea typeface="Verdana" panose="020B0604030504040204" pitchFamily="34" charset="0"/>
              </a:rPr>
              <a:t>ACCEPTERA ALDRIG DIAGNOSEN PC-ALLERGI UTAN ADEKVAT UTREDNING!</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81317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pic>
        <p:nvPicPr>
          <p:cNvPr id="3" name="Bildobjekt 2">
            <a:extLst>
              <a:ext uri="{FF2B5EF4-FFF2-40B4-BE49-F238E27FC236}">
                <a16:creationId xmlns:a16="http://schemas.microsoft.com/office/drawing/2014/main" id="{1924FD9D-ADCC-FFC1-5315-016ADBBB292F}"/>
              </a:ext>
            </a:extLst>
          </p:cNvPr>
          <p:cNvPicPr>
            <a:picLocks noChangeAspect="1"/>
          </p:cNvPicPr>
          <p:nvPr/>
        </p:nvPicPr>
        <p:blipFill>
          <a:blip r:embed="rId3"/>
          <a:stretch>
            <a:fillRect/>
          </a:stretch>
        </p:blipFill>
        <p:spPr>
          <a:xfrm>
            <a:off x="5076123" y="720000"/>
            <a:ext cx="3108959" cy="4388192"/>
          </a:xfrm>
          <a:prstGeom prst="rect">
            <a:avLst/>
          </a:prstGeom>
          <a:ln>
            <a:solidFill>
              <a:schemeClr val="accent1"/>
            </a:solidFill>
          </a:ln>
        </p:spPr>
      </p:pic>
      <p:sp>
        <p:nvSpPr>
          <p:cNvPr id="6" name="Rubrik 1">
            <a:extLst>
              <a:ext uri="{FF2B5EF4-FFF2-40B4-BE49-F238E27FC236}">
                <a16:creationId xmlns:a16="http://schemas.microsoft.com/office/drawing/2014/main" id="{98F619F3-5148-7253-40C0-4B2E113E394E}"/>
              </a:ext>
            </a:extLst>
          </p:cNvPr>
          <p:cNvSpPr txBox="1">
            <a:spLocks/>
          </p:cNvSpPr>
          <p:nvPr/>
        </p:nvSpPr>
        <p:spPr>
          <a:xfrm>
            <a:off x="715680" y="1353207"/>
            <a:ext cx="3999195" cy="2437086"/>
          </a:xfrm>
          <a:prstGeom prst="rect">
            <a:avLst/>
          </a:prstGeom>
        </p:spPr>
        <p:txBody>
          <a:bodyPr>
            <a:normAutofit/>
          </a:bodyPr>
          <a:lst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a:lstStyle>
          <a:p>
            <a:r>
              <a:rPr lang="sv-SE" sz="2400">
                <a:latin typeface="Verdana" panose="020B0604030504040204" pitchFamily="34" charset="0"/>
                <a:ea typeface="Verdana" panose="020B0604030504040204" pitchFamily="34" charset="0"/>
              </a:rPr>
              <a:t>Terapiråd:</a:t>
            </a:r>
            <a:br>
              <a:rPr lang="sv-SE" sz="2400">
                <a:latin typeface="Verdana" panose="020B0604030504040204" pitchFamily="34" charset="0"/>
                <a:ea typeface="Verdana" panose="020B0604030504040204" pitchFamily="34" charset="0"/>
              </a:rPr>
            </a:br>
            <a:r>
              <a:rPr lang="sv-SE" sz="2400">
                <a:latin typeface="Verdana" panose="020B0604030504040204" pitchFamily="34" charset="0"/>
                <a:ea typeface="Verdana" panose="020B0604030504040204" pitchFamily="34" charset="0"/>
                <a:hlinkClick r:id="rId4"/>
              </a:rPr>
              <a:t>Handläggning och provokation vid misstänkt </a:t>
            </a:r>
            <a:br>
              <a:rPr lang="sv-SE" sz="2400">
                <a:latin typeface="Verdana" panose="020B0604030504040204" pitchFamily="34" charset="0"/>
                <a:ea typeface="Verdana" panose="020B0604030504040204" pitchFamily="34" charset="0"/>
                <a:hlinkClick r:id="rId4"/>
              </a:rPr>
            </a:br>
            <a:r>
              <a:rPr lang="sv-SE" sz="2400">
                <a:latin typeface="Verdana" panose="020B0604030504040204" pitchFamily="34" charset="0"/>
                <a:ea typeface="Verdana" panose="020B0604030504040204" pitchFamily="34" charset="0"/>
                <a:hlinkClick r:id="rId4"/>
              </a:rPr>
              <a:t>penicillinallergi hos vuxna i primärvården</a:t>
            </a:r>
            <a:endParaRPr lang="sv-SE"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421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6" name="Bildobjekt 5" descr="En bild som visar insekt&#10;&#10;Automatiskt genererad beskrivning">
            <a:extLst>
              <a:ext uri="{FF2B5EF4-FFF2-40B4-BE49-F238E27FC236}">
                <a16:creationId xmlns:a16="http://schemas.microsoft.com/office/drawing/2014/main" id="{2C3FD94F-54A5-4DF4-9AFA-3A95A4C30E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7801" y="1911311"/>
            <a:ext cx="2691442" cy="1797799"/>
          </a:xfrm>
          <a:prstGeom prst="rect">
            <a:avLst/>
          </a:prstGeom>
          <a:effectLst>
            <a:softEdge rad="127000"/>
          </a:effectLst>
        </p:spPr>
      </p:pic>
      <p:sp>
        <p:nvSpPr>
          <p:cNvPr id="7" name="textruta 6">
            <a:extLst>
              <a:ext uri="{FF2B5EF4-FFF2-40B4-BE49-F238E27FC236}">
                <a16:creationId xmlns:a16="http://schemas.microsoft.com/office/drawing/2014/main" id="{3736E362-40F3-446E-8D35-5D666EF9C3B9}"/>
              </a:ext>
            </a:extLst>
          </p:cNvPr>
          <p:cNvSpPr txBox="1"/>
          <p:nvPr/>
        </p:nvSpPr>
        <p:spPr>
          <a:xfrm>
            <a:off x="358543" y="287583"/>
            <a:ext cx="8643648" cy="492443"/>
          </a:xfrm>
          <a:prstGeom prst="rect">
            <a:avLst/>
          </a:prstGeom>
          <a:noFill/>
        </p:spPr>
        <p:txBody>
          <a:bodyPr wrap="none" rtlCol="0">
            <a:spAutoFit/>
          </a:bodyPr>
          <a:lstStyle/>
          <a:p>
            <a:r>
              <a:rPr lang="sv-SE" sz="2600" dirty="0">
                <a:solidFill>
                  <a:schemeClr val="bg1"/>
                </a:solidFill>
                <a:latin typeface="Verdana" panose="020B0604030504040204" pitchFamily="34" charset="0"/>
                <a:ea typeface="Verdana" panose="020B0604030504040204" pitchFamily="34" charset="0"/>
              </a:rPr>
              <a:t>Det mesta som är prickigt är inte penicillin-allergi!</a:t>
            </a:r>
          </a:p>
        </p:txBody>
      </p:sp>
      <p:pic>
        <p:nvPicPr>
          <p:cNvPr id="9" name="Bildobjekt 8" descr="En bild som visar däggdjur, stort kattdjur, gepard, hund&#10;&#10;Automatiskt genererad beskrivning">
            <a:extLst>
              <a:ext uri="{FF2B5EF4-FFF2-40B4-BE49-F238E27FC236}">
                <a16:creationId xmlns:a16="http://schemas.microsoft.com/office/drawing/2014/main" id="{3082329F-CD39-4C38-84C8-2E572E1F44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5144" y="2888735"/>
            <a:ext cx="3105509" cy="2070339"/>
          </a:xfrm>
          <a:prstGeom prst="rect">
            <a:avLst/>
          </a:prstGeom>
          <a:effectLst>
            <a:softEdge rad="127000"/>
          </a:effectLst>
        </p:spPr>
      </p:pic>
      <p:pic>
        <p:nvPicPr>
          <p:cNvPr id="11" name="Bildobjekt 10" descr="En bild som visar gräs, svamp, utomhus, skivlingar&#10;&#10;Automatiskt genererad beskrivning">
            <a:extLst>
              <a:ext uri="{FF2B5EF4-FFF2-40B4-BE49-F238E27FC236}">
                <a16:creationId xmlns:a16="http://schemas.microsoft.com/office/drawing/2014/main" id="{E7ACA6FF-182B-4313-9562-2530E4E74B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8543" y="2947486"/>
            <a:ext cx="2929258" cy="1952839"/>
          </a:xfrm>
          <a:prstGeom prst="rect">
            <a:avLst/>
          </a:prstGeom>
          <a:effectLst>
            <a:softEdge rad="127000"/>
          </a:effectLst>
        </p:spPr>
      </p:pic>
      <p:pic>
        <p:nvPicPr>
          <p:cNvPr id="13" name="Bildobjekt 12" descr="En bild som visar blomma, växt&#10;&#10;Automatiskt genererad beskrivning">
            <a:extLst>
              <a:ext uri="{FF2B5EF4-FFF2-40B4-BE49-F238E27FC236}">
                <a16:creationId xmlns:a16="http://schemas.microsoft.com/office/drawing/2014/main" id="{3ECB2869-2057-402D-BF43-3402886F10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24699" y="886699"/>
            <a:ext cx="2679354" cy="1786236"/>
          </a:xfrm>
          <a:prstGeom prst="rect">
            <a:avLst/>
          </a:prstGeom>
          <a:effectLst>
            <a:softEdge rad="127000"/>
          </a:effectLst>
        </p:spPr>
      </p:pic>
      <p:pic>
        <p:nvPicPr>
          <p:cNvPr id="15" name="Bildobjekt 14" descr="En bild som visar fågel, rovfågel, utomhus, uggla&#10;&#10;Automatiskt genererad beskrivning">
            <a:extLst>
              <a:ext uri="{FF2B5EF4-FFF2-40B4-BE49-F238E27FC236}">
                <a16:creationId xmlns:a16="http://schemas.microsoft.com/office/drawing/2014/main" id="{6A2C4135-E0B1-4232-BB5F-732CD1E7702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8544" y="1007965"/>
            <a:ext cx="2749272" cy="1832848"/>
          </a:xfrm>
          <a:prstGeom prst="rect">
            <a:avLst/>
          </a:prstGeom>
          <a:effectLst>
            <a:softEdge rad="127000"/>
          </a:effectLst>
        </p:spPr>
      </p:pic>
    </p:spTree>
    <p:extLst>
      <p:ext uri="{BB962C8B-B14F-4D97-AF65-F5344CB8AC3E}">
        <p14:creationId xmlns:p14="http://schemas.microsoft.com/office/powerpoint/2010/main" val="2404685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Pratbubbla: oval 6">
            <a:extLst>
              <a:ext uri="{FF2B5EF4-FFF2-40B4-BE49-F238E27FC236}">
                <a16:creationId xmlns:a16="http://schemas.microsoft.com/office/drawing/2014/main" id="{940C2484-5E01-442F-A531-02A87D4DC60D}"/>
              </a:ext>
            </a:extLst>
          </p:cNvPr>
          <p:cNvSpPr/>
          <p:nvPr/>
        </p:nvSpPr>
        <p:spPr>
          <a:xfrm>
            <a:off x="1004711" y="925688"/>
            <a:ext cx="1467556"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8" name="Pratbubbla: oval 7">
            <a:extLst>
              <a:ext uri="{FF2B5EF4-FFF2-40B4-BE49-F238E27FC236}">
                <a16:creationId xmlns:a16="http://schemas.microsoft.com/office/drawing/2014/main" id="{387CEC7E-67EB-4B26-917A-D989576A0F7B}"/>
              </a:ext>
            </a:extLst>
          </p:cNvPr>
          <p:cNvSpPr/>
          <p:nvPr/>
        </p:nvSpPr>
        <p:spPr>
          <a:xfrm>
            <a:off x="2290813" y="98899"/>
            <a:ext cx="1919487" cy="1318682"/>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9" name="Pratbubbla: oval 8">
            <a:extLst>
              <a:ext uri="{FF2B5EF4-FFF2-40B4-BE49-F238E27FC236}">
                <a16:creationId xmlns:a16="http://schemas.microsoft.com/office/drawing/2014/main" id="{732B2BF1-9E05-4071-86DA-A0EBAC88D2F4}"/>
              </a:ext>
            </a:extLst>
          </p:cNvPr>
          <p:cNvSpPr/>
          <p:nvPr/>
        </p:nvSpPr>
        <p:spPr>
          <a:xfrm>
            <a:off x="5255458" y="1439165"/>
            <a:ext cx="1467556"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10" name="Pratbubbla: oval 9">
            <a:extLst>
              <a:ext uri="{FF2B5EF4-FFF2-40B4-BE49-F238E27FC236}">
                <a16:creationId xmlns:a16="http://schemas.microsoft.com/office/drawing/2014/main" id="{9ABAB253-F2A2-4712-A3B8-07836754908F}"/>
              </a:ext>
            </a:extLst>
          </p:cNvPr>
          <p:cNvSpPr/>
          <p:nvPr/>
        </p:nvSpPr>
        <p:spPr>
          <a:xfrm>
            <a:off x="5956459" y="2474858"/>
            <a:ext cx="1770223"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11" name="textruta 10">
            <a:extLst>
              <a:ext uri="{FF2B5EF4-FFF2-40B4-BE49-F238E27FC236}">
                <a16:creationId xmlns:a16="http://schemas.microsoft.com/office/drawing/2014/main" id="{0CED2FA2-F1DD-4311-B905-E803531497A1}"/>
              </a:ext>
            </a:extLst>
          </p:cNvPr>
          <p:cNvSpPr txBox="1"/>
          <p:nvPr/>
        </p:nvSpPr>
        <p:spPr>
          <a:xfrm>
            <a:off x="1090732" y="1222500"/>
            <a:ext cx="1409360"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Penicillin?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Det tål jag inte!</a:t>
            </a:r>
          </a:p>
        </p:txBody>
      </p:sp>
      <p:sp>
        <p:nvSpPr>
          <p:cNvPr id="12" name="textruta 11">
            <a:extLst>
              <a:ext uri="{FF2B5EF4-FFF2-40B4-BE49-F238E27FC236}">
                <a16:creationId xmlns:a16="http://schemas.microsoft.com/office/drawing/2014/main" id="{2BCED3EE-D62C-4A4E-B611-394E6C5A5212}"/>
              </a:ext>
            </a:extLst>
          </p:cNvPr>
          <p:cNvSpPr txBox="1"/>
          <p:nvPr/>
        </p:nvSpPr>
        <p:spPr>
          <a:xfrm>
            <a:off x="2315197" y="422812"/>
            <a:ext cx="1954381"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Jag är ALLERGISK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mot penicillin</a:t>
            </a:r>
            <a:r>
              <a:rPr lang="sv-SE" sz="1200" dirty="0">
                <a:solidFill>
                  <a:srgbClr val="000000"/>
                </a:solidFill>
                <a:latin typeface="Verdana" panose="020B0604030504040204" pitchFamily="34" charset="0"/>
                <a:ea typeface="Verdana" panose="020B0604030504040204" pitchFamily="34" charset="0"/>
              </a:rPr>
              <a:t>! Det står</a:t>
            </a:r>
          </a:p>
          <a:p>
            <a:pPr marL="0" marR="0" lvl="0" indent="0" algn="l" defTabSz="6858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Verdana" panose="020B0604030504040204" pitchFamily="34" charset="0"/>
                <a:ea typeface="Verdana" panose="020B0604030504040204" pitchFamily="34" charset="0"/>
              </a:rPr>
              <a:t>v</a:t>
            </a:r>
            <a:r>
              <a:rPr kumimoji="0" lang="sv-SE" sz="1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rPr>
              <a:t>äl</a:t>
            </a: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 i journalen?</a:t>
            </a:r>
          </a:p>
        </p:txBody>
      </p:sp>
      <p:sp>
        <p:nvSpPr>
          <p:cNvPr id="13" name="textruta 12">
            <a:extLst>
              <a:ext uri="{FF2B5EF4-FFF2-40B4-BE49-F238E27FC236}">
                <a16:creationId xmlns:a16="http://schemas.microsoft.com/office/drawing/2014/main" id="{494ACC1C-4A30-445A-B44F-1BB3B39FCB3F}"/>
              </a:ext>
            </a:extLst>
          </p:cNvPr>
          <p:cNvSpPr txBox="1"/>
          <p:nvPr/>
        </p:nvSpPr>
        <p:spPr>
          <a:xfrm rot="-2160000">
            <a:off x="168309" y="2342065"/>
            <a:ext cx="1302536"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Cave pc!</a:t>
            </a:r>
          </a:p>
        </p:txBody>
      </p:sp>
      <p:sp>
        <p:nvSpPr>
          <p:cNvPr id="14" name="textruta 13">
            <a:extLst>
              <a:ext uri="{FF2B5EF4-FFF2-40B4-BE49-F238E27FC236}">
                <a16:creationId xmlns:a16="http://schemas.microsoft.com/office/drawing/2014/main" id="{73980653-F3B5-4D1D-9873-307E1595C8A7}"/>
              </a:ext>
            </a:extLst>
          </p:cNvPr>
          <p:cNvSpPr txBox="1"/>
          <p:nvPr/>
        </p:nvSpPr>
        <p:spPr>
          <a:xfrm>
            <a:off x="4694022" y="837959"/>
            <a:ext cx="2946063"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Varning penicillin!</a:t>
            </a:r>
          </a:p>
        </p:txBody>
      </p:sp>
      <p:sp>
        <p:nvSpPr>
          <p:cNvPr id="15" name="textruta 14">
            <a:extLst>
              <a:ext uri="{FF2B5EF4-FFF2-40B4-BE49-F238E27FC236}">
                <a16:creationId xmlns:a16="http://schemas.microsoft.com/office/drawing/2014/main" id="{4B8B9E04-D496-4CB3-B076-370E9CA6CAE3}"/>
              </a:ext>
            </a:extLst>
          </p:cNvPr>
          <p:cNvSpPr txBox="1"/>
          <p:nvPr/>
        </p:nvSpPr>
        <p:spPr>
          <a:xfrm>
            <a:off x="5396085" y="1726179"/>
            <a:ext cx="1236236"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Jag får utslag</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av penicillin.</a:t>
            </a:r>
            <a:endParaRPr kumimoji="0" lang="sv-SE" sz="135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sp>
        <p:nvSpPr>
          <p:cNvPr id="16" name="textruta 15">
            <a:extLst>
              <a:ext uri="{FF2B5EF4-FFF2-40B4-BE49-F238E27FC236}">
                <a16:creationId xmlns:a16="http://schemas.microsoft.com/office/drawing/2014/main" id="{B8BD5EA4-800E-4BD3-A092-A8F14C525500}"/>
              </a:ext>
            </a:extLst>
          </p:cNvPr>
          <p:cNvSpPr txBox="1"/>
          <p:nvPr/>
        </p:nvSpPr>
        <p:spPr>
          <a:xfrm>
            <a:off x="6114061" y="2694612"/>
            <a:ext cx="1752403"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Penicillin?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Nej, det tål jag inte,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Jag får diarré.</a:t>
            </a:r>
          </a:p>
        </p:txBody>
      </p:sp>
      <p:sp>
        <p:nvSpPr>
          <p:cNvPr id="17" name="textruta 16">
            <a:extLst>
              <a:ext uri="{FF2B5EF4-FFF2-40B4-BE49-F238E27FC236}">
                <a16:creationId xmlns:a16="http://schemas.microsoft.com/office/drawing/2014/main" id="{5EC325F7-5CE1-442A-A508-B3EDDA1D77C5}"/>
              </a:ext>
            </a:extLst>
          </p:cNvPr>
          <p:cNvSpPr txBox="1"/>
          <p:nvPr/>
        </p:nvSpPr>
        <p:spPr>
          <a:xfrm rot="840000">
            <a:off x="3865442" y="2838550"/>
            <a:ext cx="148047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Cave pc??</a:t>
            </a:r>
          </a:p>
        </p:txBody>
      </p:sp>
      <p:sp>
        <p:nvSpPr>
          <p:cNvPr id="18" name="Pratbubbla: oval 17">
            <a:extLst>
              <a:ext uri="{FF2B5EF4-FFF2-40B4-BE49-F238E27FC236}">
                <a16:creationId xmlns:a16="http://schemas.microsoft.com/office/drawing/2014/main" id="{EA3E8AF2-F65F-442A-B66D-B26CD63B7D73}"/>
              </a:ext>
            </a:extLst>
          </p:cNvPr>
          <p:cNvSpPr/>
          <p:nvPr/>
        </p:nvSpPr>
        <p:spPr>
          <a:xfrm>
            <a:off x="2837930" y="3328632"/>
            <a:ext cx="2371891"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19" name="textruta 18">
            <a:extLst>
              <a:ext uri="{FF2B5EF4-FFF2-40B4-BE49-F238E27FC236}">
                <a16:creationId xmlns:a16="http://schemas.microsoft.com/office/drawing/2014/main" id="{D498FFD1-9D24-4A4C-A4D2-9EF157CC144D}"/>
              </a:ext>
            </a:extLst>
          </p:cNvPr>
          <p:cNvSpPr txBox="1"/>
          <p:nvPr/>
        </p:nvSpPr>
        <p:spPr>
          <a:xfrm>
            <a:off x="2930947" y="3547877"/>
            <a:ext cx="2491772"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När jag var liten fick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jag röda prickar av penicillin,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säger min mamma.</a:t>
            </a:r>
          </a:p>
        </p:txBody>
      </p:sp>
      <p:sp>
        <p:nvSpPr>
          <p:cNvPr id="20" name="Pratbubbla: oval 19">
            <a:extLst>
              <a:ext uri="{FF2B5EF4-FFF2-40B4-BE49-F238E27FC236}">
                <a16:creationId xmlns:a16="http://schemas.microsoft.com/office/drawing/2014/main" id="{461961F1-9F1B-43B9-B58E-FE5784EE65FA}"/>
              </a:ext>
            </a:extLst>
          </p:cNvPr>
          <p:cNvSpPr/>
          <p:nvPr/>
        </p:nvSpPr>
        <p:spPr>
          <a:xfrm>
            <a:off x="3438352" y="1348111"/>
            <a:ext cx="1467556"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2" name="textruta 1">
            <a:extLst>
              <a:ext uri="{FF2B5EF4-FFF2-40B4-BE49-F238E27FC236}">
                <a16:creationId xmlns:a16="http://schemas.microsoft.com/office/drawing/2014/main" id="{7C63F8BB-ACD6-40CF-8E05-4B12624D13D6}"/>
              </a:ext>
            </a:extLst>
          </p:cNvPr>
          <p:cNvSpPr txBox="1"/>
          <p:nvPr/>
        </p:nvSpPr>
        <p:spPr>
          <a:xfrm>
            <a:off x="3583866" y="1585777"/>
            <a:ext cx="1277914"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Jag får klåda i</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underlivet av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penicillin.</a:t>
            </a:r>
          </a:p>
        </p:txBody>
      </p:sp>
      <p:sp>
        <p:nvSpPr>
          <p:cNvPr id="21" name="Pratbubbla: oval 20">
            <a:extLst>
              <a:ext uri="{FF2B5EF4-FFF2-40B4-BE49-F238E27FC236}">
                <a16:creationId xmlns:a16="http://schemas.microsoft.com/office/drawing/2014/main" id="{30DF3FBE-C28E-49B8-8E9C-CDD4F261524F}"/>
              </a:ext>
            </a:extLst>
          </p:cNvPr>
          <p:cNvSpPr/>
          <p:nvPr/>
        </p:nvSpPr>
        <p:spPr>
          <a:xfrm>
            <a:off x="1687796" y="2112673"/>
            <a:ext cx="1948290" cy="1215959"/>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3" name="textruta 2">
            <a:extLst>
              <a:ext uri="{FF2B5EF4-FFF2-40B4-BE49-F238E27FC236}">
                <a16:creationId xmlns:a16="http://schemas.microsoft.com/office/drawing/2014/main" id="{0C4258AD-7DB4-4458-BCD9-BDFCFA9313BF}"/>
              </a:ext>
            </a:extLst>
          </p:cNvPr>
          <p:cNvSpPr txBox="1"/>
          <p:nvPr/>
        </p:nvSpPr>
        <p:spPr>
          <a:xfrm>
            <a:off x="1887595" y="2256488"/>
            <a:ext cx="1784656" cy="830997"/>
          </a:xfrm>
          <a:prstGeom prst="rect">
            <a:avLst/>
          </a:prstGeom>
          <a:noFill/>
        </p:spPr>
        <p:txBody>
          <a:bodyPr wrap="none" rtlCol="0">
            <a:spAutoFit/>
          </a:bodyPr>
          <a:lstStyle/>
          <a:p>
            <a:r>
              <a:rPr lang="sv-SE" sz="1200" dirty="0">
                <a:latin typeface="Verdana" panose="020B0604030504040204" pitchFamily="34" charset="0"/>
                <a:ea typeface="Verdana" panose="020B0604030504040204" pitchFamily="34" charset="0"/>
              </a:rPr>
              <a:t>Jag blev helprickig </a:t>
            </a:r>
          </a:p>
          <a:p>
            <a:r>
              <a:rPr lang="sv-SE" sz="1200" dirty="0">
                <a:latin typeface="Verdana" panose="020B0604030504040204" pitchFamily="34" charset="0"/>
                <a:ea typeface="Verdana" panose="020B0604030504040204" pitchFamily="34" charset="0"/>
              </a:rPr>
              <a:t>när jag var 4 år och </a:t>
            </a:r>
          </a:p>
          <a:p>
            <a:r>
              <a:rPr lang="sv-SE" sz="1200" dirty="0">
                <a:latin typeface="Verdana" panose="020B0604030504040204" pitchFamily="34" charset="0"/>
                <a:ea typeface="Verdana" panose="020B0604030504040204" pitchFamily="34" charset="0"/>
              </a:rPr>
              <a:t>åt penicillin. Klåda? </a:t>
            </a:r>
          </a:p>
          <a:p>
            <a:r>
              <a:rPr lang="sv-SE" sz="1200" dirty="0">
                <a:latin typeface="Verdana" panose="020B0604030504040204" pitchFamily="34" charset="0"/>
                <a:ea typeface="Verdana" panose="020B0604030504040204" pitchFamily="34" charset="0"/>
              </a:rPr>
              <a:t>Ingen aning.</a:t>
            </a:r>
          </a:p>
        </p:txBody>
      </p:sp>
      <p:sp>
        <p:nvSpPr>
          <p:cNvPr id="22" name="Pratbubbla: oval 21">
            <a:extLst>
              <a:ext uri="{FF2B5EF4-FFF2-40B4-BE49-F238E27FC236}">
                <a16:creationId xmlns:a16="http://schemas.microsoft.com/office/drawing/2014/main" id="{1FBF53D0-858E-4BED-BC5B-5DFE20BE7A39}"/>
              </a:ext>
            </a:extLst>
          </p:cNvPr>
          <p:cNvSpPr/>
          <p:nvPr/>
        </p:nvSpPr>
        <p:spPr>
          <a:xfrm>
            <a:off x="7284025" y="1189377"/>
            <a:ext cx="1770222" cy="1342701"/>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4" name="textruta 3">
            <a:extLst>
              <a:ext uri="{FF2B5EF4-FFF2-40B4-BE49-F238E27FC236}">
                <a16:creationId xmlns:a16="http://schemas.microsoft.com/office/drawing/2014/main" id="{D3433D14-EEF4-4C24-8E80-2C4E2BEC3A5F}"/>
              </a:ext>
            </a:extLst>
          </p:cNvPr>
          <p:cNvSpPr txBox="1"/>
          <p:nvPr/>
        </p:nvSpPr>
        <p:spPr>
          <a:xfrm>
            <a:off x="7397183" y="1474742"/>
            <a:ext cx="1731564" cy="830997"/>
          </a:xfrm>
          <a:prstGeom prst="rect">
            <a:avLst/>
          </a:prstGeom>
          <a:noFill/>
        </p:spPr>
        <p:txBody>
          <a:bodyPr wrap="none" rtlCol="0">
            <a:spAutoFit/>
          </a:bodyPr>
          <a:lstStyle/>
          <a:p>
            <a:r>
              <a:rPr lang="sv-SE" sz="1200" dirty="0">
                <a:latin typeface="Verdana" panose="020B0604030504040204" pitchFamily="34" charset="0"/>
                <a:ea typeface="Verdana" panose="020B0604030504040204" pitchFamily="34" charset="0"/>
              </a:rPr>
              <a:t>Jag brukar alltid</a:t>
            </a:r>
          </a:p>
          <a:p>
            <a:r>
              <a:rPr lang="sv-SE" sz="1200" dirty="0">
                <a:latin typeface="Verdana" panose="020B0604030504040204" pitchFamily="34" charset="0"/>
                <a:ea typeface="Verdana" panose="020B0604030504040204" pitchFamily="34" charset="0"/>
              </a:rPr>
              <a:t>få annan antibiotika</a:t>
            </a:r>
          </a:p>
          <a:p>
            <a:r>
              <a:rPr lang="sv-SE" sz="1200" dirty="0">
                <a:latin typeface="Verdana" panose="020B0604030504040204" pitchFamily="34" charset="0"/>
                <a:ea typeface="Verdana" panose="020B0604030504040204" pitchFamily="34" charset="0"/>
              </a:rPr>
              <a:t>för jag tål inte </a:t>
            </a:r>
          </a:p>
          <a:p>
            <a:r>
              <a:rPr lang="sv-SE" sz="1200" dirty="0">
                <a:latin typeface="Verdana" panose="020B0604030504040204" pitchFamily="34" charset="0"/>
                <a:ea typeface="Verdana" panose="020B0604030504040204" pitchFamily="34" charset="0"/>
              </a:rPr>
              <a:t>penicillin.</a:t>
            </a:r>
          </a:p>
        </p:txBody>
      </p:sp>
      <p:sp>
        <p:nvSpPr>
          <p:cNvPr id="23" name="Pratbubbla: oval 22">
            <a:extLst>
              <a:ext uri="{FF2B5EF4-FFF2-40B4-BE49-F238E27FC236}">
                <a16:creationId xmlns:a16="http://schemas.microsoft.com/office/drawing/2014/main" id="{A9429A88-8855-4C21-8994-C0BC35E02A05}"/>
              </a:ext>
            </a:extLst>
          </p:cNvPr>
          <p:cNvSpPr/>
          <p:nvPr/>
        </p:nvSpPr>
        <p:spPr>
          <a:xfrm>
            <a:off x="5398153" y="3805404"/>
            <a:ext cx="3715201"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ruta 4">
            <a:extLst>
              <a:ext uri="{FF2B5EF4-FFF2-40B4-BE49-F238E27FC236}">
                <a16:creationId xmlns:a16="http://schemas.microsoft.com/office/drawing/2014/main" id="{AD34CE54-A470-4C56-92A5-8FD83E802434}"/>
              </a:ext>
            </a:extLst>
          </p:cNvPr>
          <p:cNvSpPr txBox="1"/>
          <p:nvPr/>
        </p:nvSpPr>
        <p:spPr>
          <a:xfrm>
            <a:off x="5597062" y="4074604"/>
            <a:ext cx="3518912" cy="577081"/>
          </a:xfrm>
          <a:prstGeom prst="rect">
            <a:avLst/>
          </a:prstGeom>
          <a:noFill/>
        </p:spPr>
        <p:txBody>
          <a:bodyPr wrap="none" rtlCol="0">
            <a:spAutoFit/>
          </a:bodyPr>
          <a:lstStyle/>
          <a:p>
            <a:r>
              <a:rPr lang="sv-SE" sz="1050" dirty="0">
                <a:latin typeface="Verdana" panose="020B0604030504040204" pitchFamily="34" charset="0"/>
                <a:ea typeface="Verdana" panose="020B0604030504040204" pitchFamily="34" charset="0"/>
              </a:rPr>
              <a:t>En gång fick jag utslag av något antibiotika, vet </a:t>
            </a:r>
          </a:p>
          <a:p>
            <a:r>
              <a:rPr lang="sv-SE" sz="1050" dirty="0">
                <a:latin typeface="Verdana" panose="020B0604030504040204" pitchFamily="34" charset="0"/>
                <a:ea typeface="Verdana" panose="020B0604030504040204" pitchFamily="34" charset="0"/>
              </a:rPr>
              <a:t>inte vilket, nästa gång gick det bra. Vet inte vad </a:t>
            </a:r>
          </a:p>
          <a:p>
            <a:r>
              <a:rPr lang="sv-SE" sz="1050" dirty="0">
                <a:latin typeface="Verdana" panose="020B0604030504040204" pitchFamily="34" charset="0"/>
                <a:ea typeface="Verdana" panose="020B0604030504040204" pitchFamily="34" charset="0"/>
              </a:rPr>
              <a:t>jag fick då.</a:t>
            </a:r>
          </a:p>
        </p:txBody>
      </p:sp>
      <p:sp>
        <p:nvSpPr>
          <p:cNvPr id="24" name="Pratbubbla: oval 23">
            <a:extLst>
              <a:ext uri="{FF2B5EF4-FFF2-40B4-BE49-F238E27FC236}">
                <a16:creationId xmlns:a16="http://schemas.microsoft.com/office/drawing/2014/main" id="{72315012-79AA-48B8-AB8D-728EA324D38F}"/>
              </a:ext>
            </a:extLst>
          </p:cNvPr>
          <p:cNvSpPr/>
          <p:nvPr/>
        </p:nvSpPr>
        <p:spPr>
          <a:xfrm>
            <a:off x="355326" y="3714269"/>
            <a:ext cx="1907537" cy="1115483"/>
          </a:xfrm>
          <a:prstGeom prst="wedgeEllipseCallou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srgbClr val="FFFFFF"/>
              </a:solidFill>
              <a:effectLst/>
              <a:uLnTx/>
              <a:uFillTx/>
              <a:latin typeface="Calibri"/>
              <a:ea typeface="+mn-ea"/>
              <a:cs typeface="+mn-cs"/>
            </a:endParaRPr>
          </a:p>
        </p:txBody>
      </p:sp>
      <p:sp>
        <p:nvSpPr>
          <p:cNvPr id="25" name="textruta 24">
            <a:extLst>
              <a:ext uri="{FF2B5EF4-FFF2-40B4-BE49-F238E27FC236}">
                <a16:creationId xmlns:a16="http://schemas.microsoft.com/office/drawing/2014/main" id="{847CB942-5843-49FA-B38A-7FC145E13185}"/>
              </a:ext>
            </a:extLst>
          </p:cNvPr>
          <p:cNvSpPr txBox="1"/>
          <p:nvPr/>
        </p:nvSpPr>
        <p:spPr>
          <a:xfrm>
            <a:off x="407994" y="3952523"/>
            <a:ext cx="192456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Verdana" panose="020B0604030504040204" pitchFamily="34" charset="0"/>
                <a:ea typeface="Verdana" panose="020B0604030504040204" pitchFamily="34" charset="0"/>
              </a:rPr>
              <a:t>Jag blir så </a:t>
            </a:r>
            <a:r>
              <a:rPr lang="sv-SE" sz="1200" dirty="0" err="1">
                <a:solidFill>
                  <a:srgbClr val="000000"/>
                </a:solidFill>
                <a:latin typeface="Verdana" panose="020B0604030504040204" pitchFamily="34" charset="0"/>
                <a:ea typeface="Verdana" panose="020B0604030504040204" pitchFamily="34" charset="0"/>
              </a:rPr>
              <a:t>illamå</a:t>
            </a: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ende</a:t>
            </a:r>
          </a:p>
          <a:p>
            <a:pPr marL="0" marR="0" lvl="0" indent="0" algn="l" defTabSz="6858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Verdana" panose="020B0604030504040204" pitchFamily="34" charset="0"/>
                <a:ea typeface="Verdana" panose="020B0604030504040204" pitchFamily="34" charset="0"/>
              </a:rPr>
              <a:t>av Kåvepenin. Jag vill </a:t>
            </a:r>
          </a:p>
          <a:p>
            <a:pPr marL="0" marR="0" lvl="0" indent="0" algn="l" defTabSz="6858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Verdana" panose="020B0604030504040204" pitchFamily="34" charset="0"/>
                <a:ea typeface="Verdana" panose="020B0604030504040204" pitchFamily="34" charset="0"/>
              </a:rPr>
              <a:t>ha n</a:t>
            </a:r>
            <a:r>
              <a:rPr kumimoji="0" lang="sv-SE" sz="1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rPr>
              <a:t>ågot</a:t>
            </a:r>
            <a:r>
              <a:rPr kumimoji="0" lang="sv-SE" sz="1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 annat.</a:t>
            </a:r>
          </a:p>
        </p:txBody>
      </p:sp>
    </p:spTree>
    <p:extLst>
      <p:ext uri="{BB962C8B-B14F-4D97-AF65-F5344CB8AC3E}">
        <p14:creationId xmlns:p14="http://schemas.microsoft.com/office/powerpoint/2010/main" val="3716386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724775" cy="847004"/>
          </a:xfrm>
        </p:spPr>
        <p:txBody>
          <a:bodyPr>
            <a:normAutofit/>
          </a:bodyPr>
          <a:lstStyle/>
          <a:p>
            <a:r>
              <a:rPr lang="sv-SE" sz="3200" dirty="0">
                <a:latin typeface="Verdana" panose="020B0604030504040204" pitchFamily="34" charset="0"/>
                <a:ea typeface="Verdana" panose="020B0604030504040204" pitchFamily="34" charset="0"/>
                <a:cs typeface="Arial" panose="020B0604020202020204" pitchFamily="34" charset="0"/>
              </a:rPr>
              <a:t>Varför är det så viktigt att utreda? </a:t>
            </a:r>
            <a:endParaRPr lang="sv-SE" sz="32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2" y="1492078"/>
            <a:ext cx="6143624" cy="2854411"/>
          </a:xfrm>
        </p:spPr>
        <p:txBody>
          <a:bodyPr>
            <a:normAutofit/>
          </a:bodyPr>
          <a:lstStyle/>
          <a:p>
            <a:pPr marL="0" indent="0">
              <a:lnSpc>
                <a:spcPct val="150000"/>
              </a:lnSpc>
              <a:buNone/>
            </a:pPr>
            <a:r>
              <a:rPr lang="sv-SE" sz="2800" dirty="0">
                <a:solidFill>
                  <a:srgbClr val="000000"/>
                </a:solidFill>
                <a:latin typeface="Verdana" panose="020B0604030504040204" pitchFamily="34" charset="0"/>
                <a:ea typeface="Verdana" panose="020B0604030504040204" pitchFamily="34" charset="0"/>
              </a:rPr>
              <a:t>Andrahandspreparat:</a:t>
            </a:r>
          </a:p>
          <a:p>
            <a:pPr>
              <a:lnSpc>
                <a:spcPct val="100000"/>
              </a:lnSpc>
            </a:pPr>
            <a:r>
              <a:rPr lang="sv-SE" sz="2000" dirty="0">
                <a:solidFill>
                  <a:srgbClr val="000000"/>
                </a:solidFill>
                <a:latin typeface="Verdana" panose="020B0604030504040204" pitchFamily="34" charset="0"/>
                <a:ea typeface="Verdana" panose="020B0604030504040204" pitchFamily="34" charset="0"/>
              </a:rPr>
              <a:t>Ökad risk för biverkningar</a:t>
            </a:r>
          </a:p>
          <a:p>
            <a:pPr>
              <a:lnSpc>
                <a:spcPct val="100000"/>
              </a:lnSpc>
            </a:pPr>
            <a:r>
              <a:rPr lang="sv-SE" sz="2000" dirty="0">
                <a:solidFill>
                  <a:srgbClr val="000000"/>
                </a:solidFill>
                <a:latin typeface="Verdana" panose="020B0604030504040204" pitchFamily="34" charset="0"/>
                <a:ea typeface="Verdana" panose="020B0604030504040204" pitchFamily="34" charset="0"/>
              </a:rPr>
              <a:t>I vissa fall sämre klinisk effekt</a:t>
            </a:r>
          </a:p>
          <a:p>
            <a:pPr>
              <a:lnSpc>
                <a:spcPct val="100000"/>
              </a:lnSpc>
            </a:pPr>
            <a:r>
              <a:rPr lang="sv-SE" sz="2000" dirty="0">
                <a:solidFill>
                  <a:srgbClr val="000000"/>
                </a:solidFill>
                <a:latin typeface="Verdana" panose="020B0604030504040204" pitchFamily="34" charset="0"/>
                <a:ea typeface="Verdana" panose="020B0604030504040204" pitchFamily="34" charset="0"/>
              </a:rPr>
              <a:t>Ofta bredare spektra med större påverkan på patientens mikrobiota</a:t>
            </a:r>
          </a:p>
          <a:p>
            <a:pPr>
              <a:lnSpc>
                <a:spcPct val="100000"/>
              </a:lnSpc>
            </a:pPr>
            <a:r>
              <a:rPr lang="sv-SE" sz="2000" dirty="0">
                <a:solidFill>
                  <a:srgbClr val="000000"/>
                </a:solidFill>
                <a:latin typeface="Verdana" panose="020B0604030504040204" pitchFamily="34" charset="0"/>
                <a:ea typeface="Verdana" panose="020B0604030504040204" pitchFamily="34" charset="0"/>
              </a:rPr>
              <a:t>Ökad risk för resistensutveckling</a:t>
            </a:r>
          </a:p>
          <a:p>
            <a:pPr marL="0" indent="0">
              <a:buNone/>
            </a:pPr>
            <a:endParaRPr lang="sv-SE" sz="2400" dirty="0">
              <a:solidFill>
                <a:srgbClr val="000000"/>
              </a:solidFill>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inomhus, sitter, bord, dator&#10;&#10;Automatiskt genererad beskrivning">
            <a:extLst>
              <a:ext uri="{FF2B5EF4-FFF2-40B4-BE49-F238E27FC236}">
                <a16:creationId xmlns:a16="http://schemas.microsoft.com/office/drawing/2014/main" id="{00A7D07C-CF9A-94DC-6451-110FAB58C8A9}"/>
              </a:ext>
            </a:extLst>
          </p:cNvPr>
          <p:cNvPicPr>
            <a:picLocks noChangeAspect="1"/>
          </p:cNvPicPr>
          <p:nvPr/>
        </p:nvPicPr>
        <p:blipFill rotWithShape="1">
          <a:blip r:embed="rId6">
            <a:extLst>
              <a:ext uri="{28A0092B-C50C-407E-A947-70E740481C1C}">
                <a14:useLocalDpi xmlns:a14="http://schemas.microsoft.com/office/drawing/2010/main" val="0"/>
              </a:ext>
            </a:extLst>
          </a:blip>
          <a:srcRect l="46836" r="13040" b="-1"/>
          <a:stretch/>
        </p:blipFill>
        <p:spPr>
          <a:xfrm>
            <a:off x="6612885" y="1492078"/>
            <a:ext cx="2139856" cy="3119708"/>
          </a:xfrm>
          <a:prstGeom prst="rect">
            <a:avLst/>
          </a:prstGeom>
          <a:noFill/>
        </p:spPr>
      </p:pic>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cs typeface="Arial" panose="020B0604020202020204" pitchFamily="34" charset="0"/>
              </a:rPr>
              <a:t>När en reaktion uppkommit:</a:t>
            </a:r>
            <a:endParaRPr lang="sv-SE" sz="32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fontScale="92500" lnSpcReduction="20000"/>
          </a:bodyPr>
          <a:lstStyle/>
          <a:p>
            <a:pPr marL="0" indent="0">
              <a:lnSpc>
                <a:spcPct val="150000"/>
              </a:lnSpc>
              <a:buNone/>
            </a:pPr>
            <a:r>
              <a:rPr lang="sv-SE" sz="2800" dirty="0">
                <a:solidFill>
                  <a:srgbClr val="000000"/>
                </a:solidFill>
                <a:latin typeface="Verdana" panose="020B0604030504040204" pitchFamily="34" charset="0"/>
                <a:ea typeface="Verdana" panose="020B0604030504040204" pitchFamily="34" charset="0"/>
              </a:rPr>
              <a:t>Ge patienten en akuttid:</a:t>
            </a:r>
          </a:p>
          <a:p>
            <a:pPr>
              <a:lnSpc>
                <a:spcPct val="150000"/>
              </a:lnSpc>
            </a:pPr>
            <a:r>
              <a:rPr lang="sv-SE" sz="2400" dirty="0">
                <a:solidFill>
                  <a:srgbClr val="000000"/>
                </a:solidFill>
                <a:latin typeface="Verdana" panose="020B0604030504040204" pitchFamily="34" charset="0"/>
                <a:ea typeface="Verdana" panose="020B0604030504040204" pitchFamily="34" charset="0"/>
              </a:rPr>
              <a:t>Bakomliggande infektion?</a:t>
            </a:r>
          </a:p>
          <a:p>
            <a:pPr>
              <a:lnSpc>
                <a:spcPct val="150000"/>
              </a:lnSpc>
            </a:pPr>
            <a:r>
              <a:rPr lang="sv-SE" sz="2400" dirty="0">
                <a:solidFill>
                  <a:srgbClr val="000000"/>
                </a:solidFill>
                <a:latin typeface="Verdana" panose="020B0604030504040204" pitchFamily="34" charset="0"/>
                <a:ea typeface="Verdana" panose="020B0604030504040204" pitchFamily="34" charset="0"/>
              </a:rPr>
              <a:t>Preparat?</a:t>
            </a:r>
          </a:p>
          <a:p>
            <a:pPr>
              <a:lnSpc>
                <a:spcPct val="150000"/>
              </a:lnSpc>
            </a:pPr>
            <a:r>
              <a:rPr lang="sv-SE" sz="2400" dirty="0">
                <a:solidFill>
                  <a:srgbClr val="000000"/>
                </a:solidFill>
                <a:latin typeface="Verdana" panose="020B0604030504040204" pitchFamily="34" charset="0"/>
                <a:ea typeface="Verdana" panose="020B0604030504040204" pitchFamily="34" charset="0"/>
              </a:rPr>
              <a:t>Symtom?</a:t>
            </a:r>
          </a:p>
          <a:p>
            <a:pPr>
              <a:lnSpc>
                <a:spcPct val="150000"/>
              </a:lnSpc>
            </a:pPr>
            <a:r>
              <a:rPr lang="sv-SE" sz="2400" dirty="0">
                <a:solidFill>
                  <a:srgbClr val="000000"/>
                </a:solidFill>
                <a:latin typeface="Verdana" panose="020B0604030504040204" pitchFamily="34" charset="0"/>
                <a:ea typeface="Verdana" panose="020B0604030504040204" pitchFamily="34" charset="0"/>
              </a:rPr>
              <a:t>Tidssamband – när kom reaktionen?</a:t>
            </a:r>
          </a:p>
          <a:p>
            <a:pPr marL="0" indent="0">
              <a:buNone/>
            </a:pPr>
            <a:endParaRPr lang="sv-SE" sz="2800" dirty="0">
              <a:solidFill>
                <a:srgbClr val="000000"/>
              </a:solidFill>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7" name="Bildobjekt 6" descr="En bild som visar klocka, ur, mark, strand&#10;&#10;Automatiskt genererad beskrivning">
            <a:extLst>
              <a:ext uri="{FF2B5EF4-FFF2-40B4-BE49-F238E27FC236}">
                <a16:creationId xmlns:a16="http://schemas.microsoft.com/office/drawing/2014/main" id="{F6247BB4-66DB-8A78-E9F9-F89626773B79}"/>
              </a:ext>
            </a:extLst>
          </p:cNvPr>
          <p:cNvPicPr>
            <a:picLocks noChangeAspect="1"/>
          </p:cNvPicPr>
          <p:nvPr/>
        </p:nvPicPr>
        <p:blipFill rotWithShape="1">
          <a:blip r:embed="rId6">
            <a:extLst>
              <a:ext uri="{28A0092B-C50C-407E-A947-70E740481C1C}">
                <a14:useLocalDpi xmlns:a14="http://schemas.microsoft.com/office/drawing/2010/main" val="0"/>
              </a:ext>
            </a:extLst>
          </a:blip>
          <a:srcRect l="7143" r="-649"/>
          <a:stretch/>
        </p:blipFill>
        <p:spPr>
          <a:xfrm>
            <a:off x="5845474" y="1975486"/>
            <a:ext cx="2578525" cy="1822622"/>
          </a:xfrm>
          <a:prstGeom prst="rect">
            <a:avLst/>
          </a:prstGeom>
        </p:spPr>
      </p:pic>
    </p:spTree>
    <p:extLst>
      <p:ext uri="{BB962C8B-B14F-4D97-AF65-F5344CB8AC3E}">
        <p14:creationId xmlns:p14="http://schemas.microsoft.com/office/powerpoint/2010/main" val="1490289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cs typeface="Arial" panose="020B0604020202020204" pitchFamily="34" charset="0"/>
              </a:rPr>
              <a:t>Hudutslag utan klåda </a:t>
            </a:r>
            <a:endParaRPr lang="sv-SE" sz="32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486649" cy="2854411"/>
          </a:xfrm>
        </p:spPr>
        <p:txBody>
          <a:bodyPr>
            <a:normAutofit/>
          </a:bodyPr>
          <a:lstStyle/>
          <a:p>
            <a:pPr>
              <a:lnSpc>
                <a:spcPct val="150000"/>
              </a:lnSpc>
            </a:pPr>
            <a:r>
              <a:rPr lang="sv-SE" sz="2200" dirty="0">
                <a:solidFill>
                  <a:srgbClr val="000000"/>
                </a:solidFill>
                <a:latin typeface="Verdana" panose="020B0604030504040204" pitchFamily="34" charset="0"/>
                <a:ea typeface="Verdana" panose="020B0604030504040204" pitchFamily="34" charset="0"/>
              </a:rPr>
              <a:t>Aldrig uttryck för en IgE-förmedlad reaktion</a:t>
            </a:r>
          </a:p>
          <a:p>
            <a:pPr>
              <a:lnSpc>
                <a:spcPct val="150000"/>
              </a:lnSpc>
            </a:pPr>
            <a:r>
              <a:rPr lang="sv-SE" sz="2200" dirty="0">
                <a:solidFill>
                  <a:srgbClr val="000000"/>
                </a:solidFill>
                <a:latin typeface="Verdana" panose="020B0604030504040204" pitchFamily="34" charset="0"/>
                <a:ea typeface="Verdana" panose="020B0604030504040204" pitchFamily="34" charset="0"/>
              </a:rPr>
              <a:t>Behandlingen behöver inte avbrytas</a:t>
            </a:r>
          </a:p>
          <a:p>
            <a:pPr>
              <a:lnSpc>
                <a:spcPct val="150000"/>
              </a:lnSpc>
            </a:pPr>
            <a:r>
              <a:rPr lang="sv-SE" sz="2200" dirty="0">
                <a:solidFill>
                  <a:srgbClr val="000000"/>
                </a:solidFill>
                <a:latin typeface="Verdana" panose="020B0604030504040204" pitchFamily="34" charset="0"/>
                <a:ea typeface="Verdana" panose="020B0604030504040204" pitchFamily="34" charset="0"/>
              </a:rPr>
              <a:t>Ingen utredning behövs</a:t>
            </a:r>
          </a:p>
          <a:p>
            <a:pPr>
              <a:lnSpc>
                <a:spcPct val="150000"/>
              </a:lnSpc>
            </a:pPr>
            <a:r>
              <a:rPr lang="sv-SE" sz="2200" dirty="0">
                <a:solidFill>
                  <a:srgbClr val="000000"/>
                </a:solidFill>
                <a:latin typeface="Verdana" panose="020B0604030504040204" pitchFamily="34" charset="0"/>
                <a:ea typeface="Verdana" panose="020B0604030504040204" pitchFamily="34" charset="0"/>
              </a:rPr>
              <a:t>Penicillin kan ges i framtiden</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inomhus, sitter, bord, dator&#10;&#10;Automatiskt genererad beskrivning">
            <a:extLst>
              <a:ext uri="{FF2B5EF4-FFF2-40B4-BE49-F238E27FC236}">
                <a16:creationId xmlns:a16="http://schemas.microsoft.com/office/drawing/2014/main" id="{60900430-DB23-DD8F-EDE1-317BEC7CAD93}"/>
              </a:ext>
            </a:extLst>
          </p:cNvPr>
          <p:cNvPicPr>
            <a:picLocks noChangeAspect="1"/>
          </p:cNvPicPr>
          <p:nvPr/>
        </p:nvPicPr>
        <p:blipFill rotWithShape="1">
          <a:blip r:embed="rId6">
            <a:extLst>
              <a:ext uri="{28A0092B-C50C-407E-A947-70E740481C1C}">
                <a14:useLocalDpi xmlns:a14="http://schemas.microsoft.com/office/drawing/2010/main" val="0"/>
              </a:ext>
            </a:extLst>
          </a:blip>
          <a:srcRect l="46836" r="13040" b="-1"/>
          <a:stretch/>
        </p:blipFill>
        <p:spPr>
          <a:xfrm>
            <a:off x="6519294" y="2061518"/>
            <a:ext cx="1767455" cy="2576783"/>
          </a:xfrm>
          <a:prstGeom prst="rect">
            <a:avLst/>
          </a:prstGeom>
          <a:noFill/>
        </p:spPr>
      </p:pic>
    </p:spTree>
    <p:extLst>
      <p:ext uri="{BB962C8B-B14F-4D97-AF65-F5344CB8AC3E}">
        <p14:creationId xmlns:p14="http://schemas.microsoft.com/office/powerpoint/2010/main" val="340934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49" y="353262"/>
            <a:ext cx="7381875" cy="847004"/>
          </a:xfrm>
        </p:spPr>
        <p:txBody>
          <a:bodyPr>
            <a:noAutofit/>
          </a:bodyPr>
          <a:lstStyle/>
          <a:p>
            <a:r>
              <a:rPr lang="sv-SE" sz="2400" dirty="0">
                <a:latin typeface="Verdana" panose="020B0604030504040204" pitchFamily="34" charset="0"/>
                <a:ea typeface="Verdana" panose="020B0604030504040204" pitchFamily="34" charset="0"/>
                <a:cs typeface="Arial"/>
              </a:rPr>
              <a:t>Hudutslag med klåda eller lindrig urtikaria som kommer </a:t>
            </a:r>
            <a:r>
              <a:rPr lang="sv-SE" sz="2400" b="1" dirty="0">
                <a:latin typeface="Verdana" panose="020B0604030504040204" pitchFamily="34" charset="0"/>
                <a:ea typeface="Verdana" panose="020B0604030504040204" pitchFamily="34" charset="0"/>
                <a:cs typeface="Arial"/>
              </a:rPr>
              <a:t>&gt; 3 dygn</a:t>
            </a:r>
            <a:r>
              <a:rPr lang="sv-SE" sz="2400" dirty="0">
                <a:latin typeface="Verdana" panose="020B0604030504040204" pitchFamily="34" charset="0"/>
                <a:ea typeface="Verdana" panose="020B0604030504040204" pitchFamily="34" charset="0"/>
                <a:cs typeface="Arial"/>
              </a:rPr>
              <a:t> efter behandlingsstart</a:t>
            </a:r>
            <a:endParaRPr lang="sv-SE" sz="24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1492078"/>
            <a:ext cx="8039099" cy="2854411"/>
          </a:xfrm>
        </p:spPr>
        <p:txBody>
          <a:bodyPr>
            <a:normAutofit fontScale="70000" lnSpcReduction="20000"/>
          </a:bodyPr>
          <a:lstStyle/>
          <a:p>
            <a:pPr>
              <a:lnSpc>
                <a:spcPct val="150000"/>
              </a:lnSpc>
            </a:pPr>
            <a:r>
              <a:rPr lang="sv-SE" sz="2800" dirty="0">
                <a:solidFill>
                  <a:srgbClr val="000000"/>
                </a:solidFill>
                <a:latin typeface="Verdana" panose="020B0604030504040204" pitchFamily="34" charset="0"/>
                <a:ea typeface="Verdana" panose="020B0604030504040204" pitchFamily="34" charset="0"/>
              </a:rPr>
              <a:t>IgE-förmedlad reaktion är osannolik</a:t>
            </a:r>
          </a:p>
          <a:p>
            <a:pPr>
              <a:lnSpc>
                <a:spcPct val="150000"/>
              </a:lnSpc>
            </a:pPr>
            <a:r>
              <a:rPr lang="sv-SE" sz="2800" dirty="0">
                <a:solidFill>
                  <a:srgbClr val="000000"/>
                </a:solidFill>
                <a:latin typeface="Verdana" panose="020B0604030504040204" pitchFamily="34" charset="0"/>
                <a:ea typeface="Verdana" panose="020B0604030504040204" pitchFamily="34" charset="0"/>
              </a:rPr>
              <a:t>Behandlingen avbryts</a:t>
            </a:r>
          </a:p>
          <a:p>
            <a:pPr>
              <a:lnSpc>
                <a:spcPct val="150000"/>
              </a:lnSpc>
            </a:pPr>
            <a:r>
              <a:rPr lang="sv-SE" sz="2800" dirty="0">
                <a:solidFill>
                  <a:srgbClr val="000000"/>
                </a:solidFill>
                <a:latin typeface="Verdana" panose="020B0604030504040204" pitchFamily="34" charset="0"/>
                <a:ea typeface="Verdana" panose="020B0604030504040204" pitchFamily="34" charset="0"/>
              </a:rPr>
              <a:t>Antibiotikabyte rekommenderas om indikation kvarstår</a:t>
            </a:r>
          </a:p>
          <a:p>
            <a:pPr>
              <a:lnSpc>
                <a:spcPct val="150000"/>
              </a:lnSpc>
            </a:pPr>
            <a:r>
              <a:rPr lang="sv-SE" sz="2800" dirty="0">
                <a:solidFill>
                  <a:srgbClr val="000000"/>
                </a:solidFill>
                <a:latin typeface="Verdana" panose="020B0604030504040204" pitchFamily="34" charset="0"/>
                <a:ea typeface="Verdana" panose="020B0604030504040204" pitchFamily="34" charset="0"/>
              </a:rPr>
              <a:t>Peroral provokation i primärvården i infektionsfritt intervall</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5058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743825" cy="847004"/>
          </a:xfrm>
        </p:spPr>
        <p:txBody>
          <a:bodyPr>
            <a:normAutofit/>
          </a:bodyPr>
          <a:lstStyle/>
          <a:p>
            <a:r>
              <a:rPr lang="sv-SE" sz="3000" dirty="0">
                <a:latin typeface="Verdana" panose="020B0604030504040204" pitchFamily="34" charset="0"/>
                <a:ea typeface="Verdana" panose="020B0604030504040204" pitchFamily="34" charset="0"/>
                <a:cs typeface="Arial" panose="020B0604020202020204" pitchFamily="34" charset="0"/>
              </a:rPr>
              <a:t>Peroral pc-provokation i primärvård</a:t>
            </a:r>
            <a:endParaRPr lang="sv-SE" sz="30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515224" cy="2854411"/>
          </a:xfrm>
        </p:spPr>
        <p:txBody>
          <a:bodyPr>
            <a:normAutofit/>
          </a:bodyPr>
          <a:lstStyle/>
          <a:p>
            <a:pPr>
              <a:lnSpc>
                <a:spcPct val="150000"/>
              </a:lnSpc>
            </a:pPr>
            <a:r>
              <a:rPr lang="sv-SE" sz="2200" dirty="0">
                <a:solidFill>
                  <a:srgbClr val="000000"/>
                </a:solidFill>
                <a:latin typeface="Verdana" panose="020B0604030504040204" pitchFamily="34" charset="0"/>
                <a:ea typeface="Verdana" panose="020B0604030504040204" pitchFamily="34" charset="0"/>
              </a:rPr>
              <a:t>Risken för reaktion vid korrekt indikation är </a:t>
            </a:r>
            <a:r>
              <a:rPr lang="sv-SE" sz="2200" dirty="0">
                <a:solidFill>
                  <a:srgbClr val="FF0000"/>
                </a:solidFill>
                <a:latin typeface="Verdana" panose="020B0604030504040204" pitchFamily="34" charset="0"/>
                <a:ea typeface="Verdana" panose="020B0604030504040204" pitchFamily="34" charset="0"/>
              </a:rPr>
              <a:t>mycket liten</a:t>
            </a:r>
          </a:p>
          <a:p>
            <a:pPr>
              <a:lnSpc>
                <a:spcPct val="150000"/>
              </a:lnSpc>
            </a:pPr>
            <a:r>
              <a:rPr lang="sv-SE" sz="2200" dirty="0">
                <a:solidFill>
                  <a:srgbClr val="000000"/>
                </a:solidFill>
                <a:latin typeface="Verdana" panose="020B0604030504040204" pitchFamily="34" charset="0"/>
                <a:ea typeface="Verdana" panose="020B0604030504040204" pitchFamily="34" charset="0"/>
              </a:rPr>
              <a:t>Specifikt IgE för pc behöver inte kontrolleras</a:t>
            </a:r>
          </a:p>
          <a:p>
            <a:pPr>
              <a:lnSpc>
                <a:spcPct val="150000"/>
              </a:lnSpc>
            </a:pPr>
            <a:r>
              <a:rPr lang="sv-SE" sz="2200" dirty="0">
                <a:solidFill>
                  <a:srgbClr val="000000"/>
                </a:solidFill>
                <a:latin typeface="Verdana" panose="020B0604030504040204" pitchFamily="34" charset="0"/>
                <a:ea typeface="Verdana" panose="020B0604030504040204" pitchFamily="34" charset="0"/>
              </a:rPr>
              <a:t>Genomför provokationen i infektionsfritt skede</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2104040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000" dirty="0">
                <a:latin typeface="Verdana" panose="020B0604030504040204" pitchFamily="34" charset="0"/>
                <a:ea typeface="Verdana" panose="020B0604030504040204" pitchFamily="34" charset="0"/>
                <a:cs typeface="Arial" panose="020B0604020202020204" pitchFamily="34" charset="0"/>
              </a:rPr>
              <a:t>Peroral pc-provokation i primärvård</a:t>
            </a:r>
            <a:endParaRPr lang="sv-SE" sz="30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000999" cy="2854411"/>
          </a:xfrm>
        </p:spPr>
        <p:txBody>
          <a:bodyPr>
            <a:normAutofit fontScale="25000" lnSpcReduction="20000"/>
          </a:bodyPr>
          <a:lstStyle/>
          <a:p>
            <a:pPr marL="360045" indent="-360045">
              <a:lnSpc>
                <a:spcPct val="150000"/>
              </a:lnSpc>
            </a:pPr>
            <a:endParaRPr lang="sv-SE" sz="6400" dirty="0">
              <a:solidFill>
                <a:srgbClr val="000000"/>
              </a:solidFill>
              <a:latin typeface="Verdana" panose="020B0604030504040204" pitchFamily="34" charset="0"/>
              <a:ea typeface="Verdana" panose="020B0604030504040204" pitchFamily="34" charset="0"/>
            </a:endParaRPr>
          </a:p>
          <a:p>
            <a:pPr marL="360045" indent="-360045">
              <a:lnSpc>
                <a:spcPct val="150000"/>
              </a:lnSpc>
            </a:pPr>
            <a:r>
              <a:rPr lang="sv-SE" sz="6400" dirty="0">
                <a:solidFill>
                  <a:srgbClr val="000000"/>
                </a:solidFill>
                <a:latin typeface="Verdana" panose="020B0604030504040204" pitchFamily="34" charset="0"/>
                <a:ea typeface="Verdana" panose="020B0604030504040204" pitchFamily="34" charset="0"/>
              </a:rPr>
              <a:t>Ge peroralt PcV dos 0,8 - 1 g</a:t>
            </a:r>
            <a:endParaRPr lang="sv-SE" sz="6400" dirty="0">
              <a:latin typeface="Verdana" panose="020B0604030504040204" pitchFamily="34" charset="0"/>
              <a:ea typeface="Verdana" panose="020B0604030504040204" pitchFamily="34" charset="0"/>
            </a:endParaRPr>
          </a:p>
          <a:p>
            <a:pPr marL="360045" indent="-360045">
              <a:lnSpc>
                <a:spcPct val="150000"/>
              </a:lnSpc>
            </a:pPr>
            <a:r>
              <a:rPr lang="sv-SE" sz="6400" dirty="0">
                <a:solidFill>
                  <a:srgbClr val="000000"/>
                </a:solidFill>
                <a:latin typeface="Verdana" panose="020B0604030504040204" pitchFamily="34" charset="0"/>
                <a:ea typeface="Verdana" panose="020B0604030504040204" pitchFamily="34" charset="0"/>
              </a:rPr>
              <a:t>Observera patienten minst en timme</a:t>
            </a:r>
            <a:endParaRPr lang="sv-SE" sz="6400"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sz="6400" dirty="0">
                <a:solidFill>
                  <a:srgbClr val="000000"/>
                </a:solidFill>
                <a:latin typeface="Verdana" panose="020B0604030504040204" pitchFamily="34" charset="0"/>
                <a:ea typeface="Verdana" panose="020B0604030504040204" pitchFamily="34" charset="0"/>
              </a:rPr>
              <a:t>Vid lindriga allergiska symtom, kontrollera vitalparametrar (allmäntillstånd, puls, blodtryck, pox). Om normalt: fortsatt observans.</a:t>
            </a:r>
            <a:endParaRPr lang="sv-SE" sz="6400" dirty="0">
              <a:solidFill>
                <a:srgbClr val="000000"/>
              </a:solidFill>
              <a:latin typeface="Verdana" panose="020B0604030504040204" pitchFamily="34" charset="0"/>
              <a:ea typeface="Verdana" panose="020B0604030504040204" pitchFamily="34" charset="0"/>
              <a:cs typeface="Calibri"/>
            </a:endParaRPr>
          </a:p>
          <a:p>
            <a:pPr marL="360045" indent="-360045">
              <a:lnSpc>
                <a:spcPct val="150000"/>
              </a:lnSpc>
            </a:pPr>
            <a:r>
              <a:rPr lang="sv-SE" sz="6400" dirty="0">
                <a:solidFill>
                  <a:srgbClr val="000000"/>
                </a:solidFill>
                <a:latin typeface="Verdana" panose="020B0604030504040204" pitchFamily="34" charset="0"/>
                <a:ea typeface="Verdana" panose="020B0604030504040204" pitchFamily="34" charset="0"/>
              </a:rPr>
              <a:t>Vid svårare allergiska symtom (snabbt uppkommen generell klåda/urtikaria, andningsbesvär och/eller blodtrycksfall) ge akutbehandling.</a:t>
            </a:r>
            <a:endParaRPr lang="sv-SE" sz="6400" dirty="0">
              <a:solidFill>
                <a:srgbClr val="000000"/>
              </a:solidFill>
              <a:latin typeface="Verdana" panose="020B0604030504040204" pitchFamily="34" charset="0"/>
              <a:ea typeface="Verdana" panose="020B0604030504040204" pitchFamily="34" charset="0"/>
              <a:cs typeface="Calibri"/>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7" name="Bildobjekt 6" descr="En bild som visar inomhus, vägg, golv, inredning&#10;&#10;Automatiskt genererad beskrivning">
            <a:extLst>
              <a:ext uri="{FF2B5EF4-FFF2-40B4-BE49-F238E27FC236}">
                <a16:creationId xmlns:a16="http://schemas.microsoft.com/office/drawing/2014/main" id="{2B3CC5BE-D413-FF33-F873-2A2F923B90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2837" y="1262756"/>
            <a:ext cx="2003606" cy="1502705"/>
          </a:xfrm>
          <a:prstGeom prst="rect">
            <a:avLst/>
          </a:prstGeom>
        </p:spPr>
      </p:pic>
    </p:spTree>
    <p:extLst>
      <p:ext uri="{BB962C8B-B14F-4D97-AF65-F5344CB8AC3E}">
        <p14:creationId xmlns:p14="http://schemas.microsoft.com/office/powerpoint/2010/main" val="72682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cs typeface="Arial" panose="020B0604020202020204" pitchFamily="34" charset="0"/>
              </a:rPr>
              <a:t>Akutläkemedel tillgängliga</a:t>
            </a:r>
            <a:endParaRPr lang="sv-SE" sz="32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239124" cy="2854411"/>
          </a:xfrm>
        </p:spPr>
        <p:txBody>
          <a:bodyPr>
            <a:normAutofit lnSpcReduction="10000"/>
          </a:bodyPr>
          <a:lstStyle/>
          <a:p>
            <a:pPr>
              <a:lnSpc>
                <a:spcPct val="150000"/>
              </a:lnSpc>
            </a:pPr>
            <a:r>
              <a:rPr lang="sv-SE" sz="2200" dirty="0">
                <a:solidFill>
                  <a:srgbClr val="000000"/>
                </a:solidFill>
                <a:latin typeface="Verdana" panose="020B0604030504040204" pitchFamily="34" charset="0"/>
                <a:ea typeface="Verdana" panose="020B0604030504040204" pitchFamily="34" charset="0"/>
              </a:rPr>
              <a:t>Adrenalin 0,3 mg i.m.</a:t>
            </a:r>
          </a:p>
          <a:p>
            <a:pPr>
              <a:lnSpc>
                <a:spcPct val="150000"/>
              </a:lnSpc>
            </a:pPr>
            <a:r>
              <a:rPr lang="sv-SE" sz="2200" dirty="0">
                <a:solidFill>
                  <a:srgbClr val="000000"/>
                </a:solidFill>
                <a:latin typeface="Verdana" panose="020B0604030504040204" pitchFamily="34" charset="0"/>
                <a:ea typeface="Verdana" panose="020B0604030504040204" pitchFamily="34" charset="0"/>
              </a:rPr>
              <a:t>Kortison: T Betapred 0,5 mg 10 st</a:t>
            </a:r>
          </a:p>
          <a:p>
            <a:pPr>
              <a:lnSpc>
                <a:spcPct val="150000"/>
              </a:lnSpc>
            </a:pPr>
            <a:r>
              <a:rPr lang="sv-SE" sz="2200" dirty="0">
                <a:solidFill>
                  <a:srgbClr val="000000"/>
                </a:solidFill>
                <a:latin typeface="Verdana" panose="020B0604030504040204" pitchFamily="34" charset="0"/>
                <a:ea typeface="Verdana" panose="020B0604030504040204" pitchFamily="34" charset="0"/>
              </a:rPr>
              <a:t>Vid klåda: Antihistamin T Desloratadin 5 mg 1-2 st</a:t>
            </a:r>
          </a:p>
          <a:p>
            <a:pPr>
              <a:lnSpc>
                <a:spcPct val="150000"/>
              </a:lnSpc>
            </a:pPr>
            <a:r>
              <a:rPr lang="sv-SE" sz="2200" dirty="0">
                <a:solidFill>
                  <a:srgbClr val="000000"/>
                </a:solidFill>
                <a:latin typeface="Verdana" panose="020B0604030504040204" pitchFamily="34" charset="0"/>
                <a:ea typeface="Verdana" panose="020B0604030504040204" pitchFamily="34" charset="0"/>
              </a:rPr>
              <a:t>Vid andningsbesvär: Ventoline i spray och spacer 6-12 puffar eller nebulisator 5-10 mg</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
        <p:nvSpPr>
          <p:cNvPr id="6" name="textruta 5">
            <a:extLst>
              <a:ext uri="{FF2B5EF4-FFF2-40B4-BE49-F238E27FC236}">
                <a16:creationId xmlns:a16="http://schemas.microsoft.com/office/drawing/2014/main" id="{6A2A099F-F5A9-3909-489E-26CD46BABD3C}"/>
              </a:ext>
            </a:extLst>
          </p:cNvPr>
          <p:cNvSpPr txBox="1"/>
          <p:nvPr/>
        </p:nvSpPr>
        <p:spPr>
          <a:xfrm>
            <a:off x="2146425" y="4178532"/>
            <a:ext cx="5442516" cy="1546577"/>
          </a:xfrm>
          <a:prstGeom prst="rect">
            <a:avLst/>
          </a:prstGeom>
          <a:noFill/>
        </p:spPr>
        <p:txBody>
          <a:bodyPr wrap="none" rtlCol="0">
            <a:spAutoFit/>
          </a:bodyPr>
          <a:lstStyle/>
          <a:p>
            <a:pPr marL="0" indent="0">
              <a:lnSpc>
                <a:spcPct val="150000"/>
              </a:lnSpc>
              <a:buNone/>
            </a:pPr>
            <a:r>
              <a:rPr lang="sv-SE" sz="1800" b="1" i="1" dirty="0">
                <a:solidFill>
                  <a:srgbClr val="C8102E"/>
                </a:solidFill>
                <a:latin typeface="Verdana" panose="020B0604030504040204" pitchFamily="34" charset="0"/>
                <a:ea typeface="Verdana" panose="020B0604030504040204" pitchFamily="34" charset="0"/>
              </a:rPr>
              <a:t>Det är mycket sällsynt med en allvarlig </a:t>
            </a:r>
          </a:p>
          <a:p>
            <a:pPr marL="0" indent="0">
              <a:lnSpc>
                <a:spcPct val="150000"/>
              </a:lnSpc>
              <a:buNone/>
            </a:pPr>
            <a:r>
              <a:rPr lang="sv-SE" sz="1800" b="1" i="1" dirty="0">
                <a:solidFill>
                  <a:srgbClr val="C8102E"/>
                </a:solidFill>
                <a:latin typeface="Verdana" panose="020B0604030504040204" pitchFamily="34" charset="0"/>
                <a:ea typeface="Verdana" panose="020B0604030504040204" pitchFamily="34" charset="0"/>
              </a:rPr>
              <a:t>allergisk reaktion vid korrekt indikation!</a:t>
            </a:r>
          </a:p>
          <a:p>
            <a:pPr>
              <a:lnSpc>
                <a:spcPct val="150000"/>
              </a:lnSpc>
            </a:pPr>
            <a:endParaRPr lang="sv-SE" sz="1800" dirty="0">
              <a:solidFill>
                <a:srgbClr val="000000"/>
              </a:solidFill>
              <a:latin typeface="Verdana" panose="020B0604030504040204" pitchFamily="34" charset="0"/>
              <a:ea typeface="Verdana" panose="020B0604030504040204" pitchFamily="34" charset="0"/>
            </a:endParaRPr>
          </a:p>
          <a:p>
            <a:endParaRPr lang="sv-SE" dirty="0"/>
          </a:p>
        </p:txBody>
      </p:sp>
    </p:spTree>
    <p:extLst>
      <p:ext uri="{BB962C8B-B14F-4D97-AF65-F5344CB8AC3E}">
        <p14:creationId xmlns:p14="http://schemas.microsoft.com/office/powerpoint/2010/main" val="349843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Mall Presentation ppt Strama" id="{2A53EE4E-187D-498F-BD29-3F394023AB90}" vid="{C044054D-A8E0-4A65-B82D-DC895514CFCD}"/>
    </a:ext>
  </a:ext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4.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owerpointmall Strama 2024-09-18" id="{FBE437EC-8DE6-460F-8ED1-FEA0AD4DBFBC}" vid="{F9D5D666-D1A1-4BB1-9252-B6CD6630E43D}"/>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367</TotalTime>
  <Words>1835</Words>
  <Application>Microsoft Office PowerPoint</Application>
  <PresentationFormat>Bildspel på skärmen (16:9)</PresentationFormat>
  <Paragraphs>197</Paragraphs>
  <Slides>15</Slides>
  <Notes>15</Notes>
  <HiddenSlides>0</HiddenSlides>
  <MMClips>0</MMClips>
  <ScaleCrop>false</ScaleCrop>
  <HeadingPairs>
    <vt:vector size="6" baseType="variant">
      <vt:variant>
        <vt:lpstr>Använt teckensnitt</vt:lpstr>
      </vt:variant>
      <vt:variant>
        <vt:i4>6</vt:i4>
      </vt:variant>
      <vt:variant>
        <vt:lpstr>Tema</vt:lpstr>
      </vt:variant>
      <vt:variant>
        <vt:i4>4</vt:i4>
      </vt:variant>
      <vt:variant>
        <vt:lpstr>Bildrubriker</vt:lpstr>
      </vt:variant>
      <vt:variant>
        <vt:i4>15</vt:i4>
      </vt:variant>
    </vt:vector>
  </HeadingPairs>
  <TitlesOfParts>
    <vt:vector size="25" baseType="lpstr">
      <vt:lpstr>Arial</vt:lpstr>
      <vt:lpstr>Calibri</vt:lpstr>
      <vt:lpstr>Calibri Light</vt:lpstr>
      <vt:lpstr>Times New Roman</vt:lpstr>
      <vt:lpstr>Verdana</vt:lpstr>
      <vt:lpstr>ヒラギノ角ゴ Pro W3</vt:lpstr>
      <vt:lpstr>VGR_vitt_blue</vt:lpstr>
      <vt:lpstr>1_VGR</vt:lpstr>
      <vt:lpstr>Office-tema</vt:lpstr>
      <vt:lpstr>VGR</vt:lpstr>
      <vt:lpstr>Misstänkt penicillin- allergi hos vuxna och provokation inom primärvården</vt:lpstr>
      <vt:lpstr>PowerPoint-presentation</vt:lpstr>
      <vt:lpstr>Varför är det så viktigt att utreda? </vt:lpstr>
      <vt:lpstr>När en reaktion uppkommit:</vt:lpstr>
      <vt:lpstr>Hudutslag utan klåda </vt:lpstr>
      <vt:lpstr>Hudutslag med klåda eller lindrig urtikaria som kommer &gt; 3 dygn efter behandlingsstart</vt:lpstr>
      <vt:lpstr>Peroral pc-provokation i primärvård</vt:lpstr>
      <vt:lpstr>Peroral pc-provokation i primärvård</vt:lpstr>
      <vt:lpstr>Akutläkemedel tillgängliga</vt:lpstr>
      <vt:lpstr>Peroral pc-provokation i primärvård</vt:lpstr>
      <vt:lpstr>Hudutslag med klåda eller lindrig urtikaria som kommer ≤ 3 dygn efter behandlingsstart</vt:lpstr>
      <vt:lpstr>Svår och utbredd urtikaria och/eller led- eller ansiktssvullnad</vt:lpstr>
      <vt:lpstr>Take-home-message</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Misstänkt penicillinallergi hos vuxna och provokation inom primärvården</dc:title>
  <dc:creator>Maria Hess-Wargbaner</dc:creator>
  <keywords/>
  <lastModifiedBy>Maria Hess-Wargbaner</lastModifiedBy>
  <revision>1</revision>
  <dcterms:created xsi:type="dcterms:W3CDTF">2020-08-22T11:51:34.0000000Z</dcterms:created>
  <dcterms:modified xsi:type="dcterms:W3CDTF">2025-01-16T22:43:05.0000000Z</dcterms:modified>
</coreProperties>
</file>