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 id="2147483683" r:id="rId6"/>
  </p:sldMasterIdLst>
  <p:notesMasterIdLst>
    <p:notesMasterId r:id="rId17"/>
  </p:notesMasterIdLst>
  <p:handoutMasterIdLst>
    <p:handoutMasterId r:id="rId18"/>
  </p:handoutMasterIdLst>
  <p:sldIdLst>
    <p:sldId id="6320" r:id="rId7"/>
    <p:sldId id="6387" r:id="rId8"/>
    <p:sldId id="6388" r:id="rId9"/>
    <p:sldId id="6389" r:id="rId10"/>
    <p:sldId id="6390" r:id="rId11"/>
    <p:sldId id="6391" r:id="rId12"/>
    <p:sldId id="6398" r:id="rId13"/>
    <p:sldId id="6392" r:id="rId14"/>
    <p:sldId id="6393" r:id="rId15"/>
    <p:sldId id="6397" r:id="rId16"/>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 id="{1B681699-D805-21DA-416F-B5A12BC84DF1}" name="Maria Hess-Wargbaner" initials="MHW" userId="S::mahes@vgregion.se::e2d3e8a9-af92-45f3-9168-0cf674309a97"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306EFE-F26A-426B-975B-7C726B522A98}" v="3" dt="2025-01-10T14:21:04.1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553" autoAdjust="0"/>
  </p:normalViewPr>
  <p:slideViewPr>
    <p:cSldViewPr snapToGrid="0">
      <p:cViewPr varScale="1">
        <p:scale>
          <a:sx n="59" d="100"/>
          <a:sy n="59" d="100"/>
        </p:scale>
        <p:origin x="1524" y="56"/>
      </p:cViewPr>
      <p:guideLst>
        <p:guide orient="horz" pos="1620"/>
        <p:guide pos="2880"/>
        <p:guide orient="horz" pos="1595"/>
        <p:guide pos="3661"/>
      </p:guideLst>
    </p:cSldViewPr>
  </p:slideViewPr>
  <p:outlineViewPr>
    <p:cViewPr>
      <p:scale>
        <a:sx n="33" d="100"/>
        <a:sy n="33" d="100"/>
      </p:scale>
      <p:origin x="0" y="0"/>
    </p:cViewPr>
  </p:outlineViewPr>
  <p:notesTextViewPr>
    <p:cViewPr>
      <p:scale>
        <a:sx n="1" d="1"/>
        <a:sy n="1" d="1"/>
      </p:scale>
      <p:origin x="0" y="-328"/>
    </p:cViewPr>
  </p:notesTextViewPr>
  <p:sorterViewPr>
    <p:cViewPr>
      <p:scale>
        <a:sx n="100" d="100"/>
        <a:sy n="100" d="100"/>
      </p:scale>
      <p:origin x="0" y="0"/>
    </p:cViewPr>
  </p:sorterViewPr>
  <p:notesViewPr>
    <p:cSldViewPr snapToGrid="0">
      <p:cViewPr varScale="1">
        <p:scale>
          <a:sx n="48" d="100"/>
          <a:sy n="48" d="100"/>
        </p:scale>
        <p:origin x="2684" y="44"/>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xml" Id="rId8" /><Relationship Type="http://schemas.openxmlformats.org/officeDocument/2006/relationships/slide" Target="slides/slide7.xml" Id="rId13" /><Relationship Type="http://schemas.openxmlformats.org/officeDocument/2006/relationships/handoutMaster" Target="handoutMasters/handoutMaster1.xml" Id="rId18" /><Relationship Type="http://schemas.openxmlformats.org/officeDocument/2006/relationships/theme" Target="theme/theme1.xml" Id="rId21"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notesMaster" Target="notesMasters/notesMaster1.xml" Id="rId17" /><Relationship Type="http://schemas.microsoft.com/office/2018/10/relationships/authors" Target="authors.xml" Id="rId25" /><Relationship Type="http://schemas.openxmlformats.org/officeDocument/2006/relationships/slide" Target="slides/slide10.xml" Id="rId16" /><Relationship Type="http://schemas.openxmlformats.org/officeDocument/2006/relationships/viewProps" Target="viewProps.xml" Id="rId20" /><Relationship Type="http://schemas.openxmlformats.org/officeDocument/2006/relationships/slideMaster" Target="slideMasters/slideMaster2.xml" Id="rId6" /><Relationship Type="http://schemas.openxmlformats.org/officeDocument/2006/relationships/slide" Target="slides/slide5.xml" Id="rId11" /><Relationship Type="http://schemas.microsoft.com/office/2015/10/relationships/revisionInfo" Target="revisionInfo.xml" Id="rId24" /><Relationship Type="http://schemas.openxmlformats.org/officeDocument/2006/relationships/slideMaster" Target="slideMasters/slideMaster1.xml" Id="rId5" /><Relationship Type="http://schemas.openxmlformats.org/officeDocument/2006/relationships/slide" Target="slides/slide9.xml" Id="rId15" /><Relationship Type="http://schemas.microsoft.com/office/2016/11/relationships/changesInfo" Target="changesInfos/changesInfo1.xml" Id="rId23" /><Relationship Type="http://schemas.openxmlformats.org/officeDocument/2006/relationships/slide" Target="slides/slide4.xml" Id="rId10" /><Relationship Type="http://schemas.openxmlformats.org/officeDocument/2006/relationships/presProps" Target="presProps.xml" Id="rId19"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tableStyles" Target="tableStyle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in Rystedt" userId="S::karry7@vgregion.se::6ee26bc3-e0d2-4786-8243-802e66f2d7e4" providerId="AD" clId="Web-{5D57D04A-EEFB-3AEE-8C79-A06A75A4D2A9}"/>
    <pc:docChg chg="modSld">
      <pc:chgData name="Karin Rystedt" userId="S::karry7@vgregion.se::6ee26bc3-e0d2-4786-8243-802e66f2d7e4" providerId="AD" clId="Web-{5D57D04A-EEFB-3AEE-8C79-A06A75A4D2A9}" dt="2024-08-21T12:24:33.919" v="2"/>
      <pc:docMkLst>
        <pc:docMk/>
      </pc:docMkLst>
      <pc:sldChg chg="addSp modSp">
        <pc:chgData name="Karin Rystedt" userId="S::karry7@vgregion.se::6ee26bc3-e0d2-4786-8243-802e66f2d7e4" providerId="AD" clId="Web-{5D57D04A-EEFB-3AEE-8C79-A06A75A4D2A9}" dt="2024-08-21T12:24:33.919" v="2"/>
        <pc:sldMkLst>
          <pc:docMk/>
          <pc:sldMk cId="3894974264" sldId="6394"/>
        </pc:sldMkLst>
        <pc:spChg chg="add">
          <ac:chgData name="Karin Rystedt" userId="S::karry7@vgregion.se::6ee26bc3-e0d2-4786-8243-802e66f2d7e4" providerId="AD" clId="Web-{5D57D04A-EEFB-3AEE-8C79-A06A75A4D2A9}" dt="2024-08-21T12:24:33.919" v="2"/>
          <ac:spMkLst>
            <pc:docMk/>
            <pc:sldMk cId="3894974264" sldId="6394"/>
            <ac:spMk id="3" creationId="{735A67B9-FA6E-F7A3-D5AC-341D6D9EF8C3}"/>
          </ac:spMkLst>
        </pc:spChg>
        <pc:spChg chg="mod">
          <ac:chgData name="Karin Rystedt" userId="S::karry7@vgregion.se::6ee26bc3-e0d2-4786-8243-802e66f2d7e4" providerId="AD" clId="Web-{5D57D04A-EEFB-3AEE-8C79-A06A75A4D2A9}" dt="2024-08-21T12:23:58.512" v="1" actId="20577"/>
          <ac:spMkLst>
            <pc:docMk/>
            <pc:sldMk cId="3894974264" sldId="6394"/>
            <ac:spMk id="8" creationId="{06F3365B-7263-E5C3-0418-31B466D14D5C}"/>
          </ac:spMkLst>
        </pc:spChg>
      </pc:sldChg>
    </pc:docChg>
  </pc:docChgLst>
  <pc:docChgLst>
    <pc:chgData name="Maria Hess-Wargbaner" userId="e2d3e8a9-af92-45f3-9168-0cf674309a97" providerId="ADAL" clId="{A4B74CF0-4883-4550-9359-8D395D69FCB8}"/>
    <pc:docChg chg="undo custSel addSld delSld modSld delMainMaster">
      <pc:chgData name="Maria Hess-Wargbaner" userId="e2d3e8a9-af92-45f3-9168-0cf674309a97" providerId="ADAL" clId="{A4B74CF0-4883-4550-9359-8D395D69FCB8}" dt="2024-05-27T14:07:22.004" v="6084" actId="6549"/>
      <pc:docMkLst>
        <pc:docMk/>
      </pc:docMkLst>
      <pc:sldChg chg="del">
        <pc:chgData name="Maria Hess-Wargbaner" userId="e2d3e8a9-af92-45f3-9168-0cf674309a97" providerId="ADAL" clId="{A4B74CF0-4883-4550-9359-8D395D69FCB8}" dt="2024-05-09T19:38:49.267" v="172" actId="47"/>
        <pc:sldMkLst>
          <pc:docMk/>
          <pc:sldMk cId="3042911945" sldId="267"/>
        </pc:sldMkLst>
      </pc:sldChg>
      <pc:sldChg chg="del">
        <pc:chgData name="Maria Hess-Wargbaner" userId="e2d3e8a9-af92-45f3-9168-0cf674309a97" providerId="ADAL" clId="{A4B74CF0-4883-4550-9359-8D395D69FCB8}" dt="2024-05-09T20:53:35.243" v="591" actId="47"/>
        <pc:sldMkLst>
          <pc:docMk/>
          <pc:sldMk cId="2506870113" sldId="272"/>
        </pc:sldMkLst>
      </pc:sldChg>
      <pc:sldChg chg="del">
        <pc:chgData name="Maria Hess-Wargbaner" userId="e2d3e8a9-af92-45f3-9168-0cf674309a97" providerId="ADAL" clId="{A4B74CF0-4883-4550-9359-8D395D69FCB8}" dt="2024-05-09T20:57:48.152" v="1062" actId="47"/>
        <pc:sldMkLst>
          <pc:docMk/>
          <pc:sldMk cId="92122234" sldId="1078"/>
        </pc:sldMkLst>
      </pc:sldChg>
      <pc:sldChg chg="addSp modSp del">
        <pc:chgData name="Maria Hess-Wargbaner" userId="e2d3e8a9-af92-45f3-9168-0cf674309a97" providerId="ADAL" clId="{A4B74CF0-4883-4550-9359-8D395D69FCB8}" dt="2024-05-09T21:00:30.158" v="1073" actId="47"/>
        <pc:sldMkLst>
          <pc:docMk/>
          <pc:sldMk cId="2002914623" sldId="1317"/>
        </pc:sldMkLst>
        <pc:spChg chg="add mod">
          <ac:chgData name="Maria Hess-Wargbaner" userId="e2d3e8a9-af92-45f3-9168-0cf674309a97" providerId="ADAL" clId="{A4B74CF0-4883-4550-9359-8D395D69FCB8}" dt="2024-05-09T20:58:28.250" v="1064"/>
          <ac:spMkLst>
            <pc:docMk/>
            <pc:sldMk cId="2002914623" sldId="1317"/>
            <ac:spMk id="2" creationId="{7A0B1553-8A8D-684C-AA5A-E9E93F0A51A4}"/>
          </ac:spMkLst>
        </pc:spChg>
      </pc:sldChg>
      <pc:sldChg chg="del">
        <pc:chgData name="Maria Hess-Wargbaner" userId="e2d3e8a9-af92-45f3-9168-0cf674309a97" providerId="ADAL" clId="{A4B74CF0-4883-4550-9359-8D395D69FCB8}" dt="2024-05-09T21:03:56.639" v="1087" actId="47"/>
        <pc:sldMkLst>
          <pc:docMk/>
          <pc:sldMk cId="3815098669" sldId="1318"/>
        </pc:sldMkLst>
      </pc:sldChg>
      <pc:sldChg chg="del">
        <pc:chgData name="Maria Hess-Wargbaner" userId="e2d3e8a9-af92-45f3-9168-0cf674309a97" providerId="ADAL" clId="{A4B74CF0-4883-4550-9359-8D395D69FCB8}" dt="2024-05-09T21:15:18.477" v="1432" actId="47"/>
        <pc:sldMkLst>
          <pc:docMk/>
          <pc:sldMk cId="3719756709" sldId="1320"/>
        </pc:sldMkLst>
      </pc:sldChg>
      <pc:sldChg chg="del">
        <pc:chgData name="Maria Hess-Wargbaner" userId="e2d3e8a9-af92-45f3-9168-0cf674309a97" providerId="ADAL" clId="{A4B74CF0-4883-4550-9359-8D395D69FCB8}" dt="2024-05-09T21:19:59.912" v="1547" actId="47"/>
        <pc:sldMkLst>
          <pc:docMk/>
          <pc:sldMk cId="3926761295" sldId="1321"/>
        </pc:sldMkLst>
      </pc:sldChg>
      <pc:sldChg chg="modSp del mod">
        <pc:chgData name="Maria Hess-Wargbaner" userId="e2d3e8a9-af92-45f3-9168-0cf674309a97" providerId="ADAL" clId="{A4B74CF0-4883-4550-9359-8D395D69FCB8}" dt="2024-05-09T21:35:38.120" v="1992" actId="47"/>
        <pc:sldMkLst>
          <pc:docMk/>
          <pc:sldMk cId="2764055472" sldId="1323"/>
        </pc:sldMkLst>
        <pc:picChg chg="mod">
          <ac:chgData name="Maria Hess-Wargbaner" userId="e2d3e8a9-af92-45f3-9168-0cf674309a97" providerId="ADAL" clId="{A4B74CF0-4883-4550-9359-8D395D69FCB8}" dt="2024-05-09T21:35:12.808" v="1989" actId="14100"/>
          <ac:picMkLst>
            <pc:docMk/>
            <pc:sldMk cId="2764055472" sldId="1323"/>
            <ac:picMk id="6" creationId="{731FBB3C-C38D-4B9A-9704-45C30865C137}"/>
          </ac:picMkLst>
        </pc:picChg>
      </pc:sldChg>
      <pc:sldChg chg="addSp modSp del">
        <pc:chgData name="Maria Hess-Wargbaner" userId="e2d3e8a9-af92-45f3-9168-0cf674309a97" providerId="ADAL" clId="{A4B74CF0-4883-4550-9359-8D395D69FCB8}" dt="2024-05-12T22:07:19.830" v="3379" actId="47"/>
        <pc:sldMkLst>
          <pc:docMk/>
          <pc:sldMk cId="3554477687" sldId="1324"/>
        </pc:sldMkLst>
        <pc:spChg chg="add mod">
          <ac:chgData name="Maria Hess-Wargbaner" userId="e2d3e8a9-af92-45f3-9168-0cf674309a97" providerId="ADAL" clId="{A4B74CF0-4883-4550-9359-8D395D69FCB8}" dt="2024-05-12T22:06:12.730" v="3361" actId="571"/>
          <ac:spMkLst>
            <pc:docMk/>
            <pc:sldMk cId="3554477687" sldId="1324"/>
            <ac:spMk id="2" creationId="{A87D83C3-724F-6CEC-D8E0-796D3F46A694}"/>
          </ac:spMkLst>
        </pc:spChg>
      </pc:sldChg>
      <pc:sldChg chg="modSp mod modNotesTx">
        <pc:chgData name="Maria Hess-Wargbaner" userId="e2d3e8a9-af92-45f3-9168-0cf674309a97" providerId="ADAL" clId="{A4B74CF0-4883-4550-9359-8D395D69FCB8}" dt="2024-05-27T13:59:39.249" v="5808" actId="20577"/>
        <pc:sldMkLst>
          <pc:docMk/>
          <pc:sldMk cId="572559083" sldId="6320"/>
        </pc:sldMkLst>
        <pc:spChg chg="mod">
          <ac:chgData name="Maria Hess-Wargbaner" userId="e2d3e8a9-af92-45f3-9168-0cf674309a97" providerId="ADAL" clId="{A4B74CF0-4883-4550-9359-8D395D69FCB8}" dt="2024-05-27T13:59:39.249" v="5808" actId="20577"/>
          <ac:spMkLst>
            <pc:docMk/>
            <pc:sldMk cId="572559083" sldId="6320"/>
            <ac:spMk id="6" creationId="{D25F6333-9DDC-D2C3-A515-CC786077982D}"/>
          </ac:spMkLst>
        </pc:spChg>
        <pc:spChg chg="mod">
          <ac:chgData name="Maria Hess-Wargbaner" userId="e2d3e8a9-af92-45f3-9168-0cf674309a97" providerId="ADAL" clId="{A4B74CF0-4883-4550-9359-8D395D69FCB8}" dt="2024-05-09T19:37:16.584" v="65" actId="20577"/>
          <ac:spMkLst>
            <pc:docMk/>
            <pc:sldMk cId="572559083" sldId="6320"/>
            <ac:spMk id="13" creationId="{330FB508-892D-2BAC-2239-3D28F351C408}"/>
          </ac:spMkLst>
        </pc:spChg>
      </pc:sldChg>
      <pc:sldChg chg="addSp delSp modSp mod addAnim delAnim modAnim modNotesTx">
        <pc:chgData name="Maria Hess-Wargbaner" userId="e2d3e8a9-af92-45f3-9168-0cf674309a97" providerId="ADAL" clId="{A4B74CF0-4883-4550-9359-8D395D69FCB8}" dt="2024-05-27T14:00:26.742" v="5831" actId="20577"/>
        <pc:sldMkLst>
          <pc:docMk/>
          <pc:sldMk cId="1819036297" sldId="6387"/>
        </pc:sldMkLst>
        <pc:spChg chg="del">
          <ac:chgData name="Maria Hess-Wargbaner" userId="e2d3e8a9-af92-45f3-9168-0cf674309a97" providerId="ADAL" clId="{A4B74CF0-4883-4550-9359-8D395D69FCB8}" dt="2024-05-09T19:41:05.700" v="196" actId="478"/>
          <ac:spMkLst>
            <pc:docMk/>
            <pc:sldMk cId="1819036297" sldId="6387"/>
            <ac:spMk id="3" creationId="{7DBA25F1-2CE7-7FE5-05E8-97F0A1396B0C}"/>
          </ac:spMkLst>
        </pc:spChg>
        <pc:spChg chg="mod">
          <ac:chgData name="Maria Hess-Wargbaner" userId="e2d3e8a9-af92-45f3-9168-0cf674309a97" providerId="ADAL" clId="{A4B74CF0-4883-4550-9359-8D395D69FCB8}" dt="2024-05-09T19:40:11.866" v="195" actId="6549"/>
          <ac:spMkLst>
            <pc:docMk/>
            <pc:sldMk cId="1819036297" sldId="6387"/>
            <ac:spMk id="4" creationId="{7496300E-672B-CD80-6BE9-7CED442387D8}"/>
          </ac:spMkLst>
        </pc:spChg>
        <pc:spChg chg="mod">
          <ac:chgData name="Maria Hess-Wargbaner" userId="e2d3e8a9-af92-45f3-9168-0cf674309a97" providerId="ADAL" clId="{A4B74CF0-4883-4550-9359-8D395D69FCB8}" dt="2024-05-27T11:25:45.313" v="5156" actId="20577"/>
          <ac:spMkLst>
            <pc:docMk/>
            <pc:sldMk cId="1819036297" sldId="6387"/>
            <ac:spMk id="5" creationId="{DA5AA504-ADF1-C7A6-E926-93BD095551B9}"/>
          </ac:spMkLst>
        </pc:spChg>
        <pc:picChg chg="del">
          <ac:chgData name="Maria Hess-Wargbaner" userId="e2d3e8a9-af92-45f3-9168-0cf674309a97" providerId="ADAL" clId="{A4B74CF0-4883-4550-9359-8D395D69FCB8}" dt="2024-05-09T19:41:05.700" v="196" actId="478"/>
          <ac:picMkLst>
            <pc:docMk/>
            <pc:sldMk cId="1819036297" sldId="6387"/>
            <ac:picMk id="2" creationId="{C53F1BD3-C8C3-823C-3EF9-F1F194E9F007}"/>
          </ac:picMkLst>
        </pc:picChg>
        <pc:picChg chg="add mod modCrop">
          <ac:chgData name="Maria Hess-Wargbaner" userId="e2d3e8a9-af92-45f3-9168-0cf674309a97" providerId="ADAL" clId="{A4B74CF0-4883-4550-9359-8D395D69FCB8}" dt="2024-05-27T11:09:47.051" v="4743" actId="1076"/>
          <ac:picMkLst>
            <pc:docMk/>
            <pc:sldMk cId="1819036297" sldId="6387"/>
            <ac:picMk id="7" creationId="{DBD5BB66-1439-A495-8480-1EAAA99C2F62}"/>
          </ac:picMkLst>
        </pc:picChg>
        <pc:picChg chg="del">
          <ac:chgData name="Maria Hess-Wargbaner" userId="e2d3e8a9-af92-45f3-9168-0cf674309a97" providerId="ADAL" clId="{A4B74CF0-4883-4550-9359-8D395D69FCB8}" dt="2024-05-09T19:41:08.195" v="197" actId="478"/>
          <ac:picMkLst>
            <pc:docMk/>
            <pc:sldMk cId="1819036297" sldId="6387"/>
            <ac:picMk id="10" creationId="{7915BDC1-7537-5F0B-9F86-354933C140C8}"/>
          </ac:picMkLst>
        </pc:picChg>
      </pc:sldChg>
      <pc:sldChg chg="addSp modSp add mod modAnim modNotesTx">
        <pc:chgData name="Maria Hess-Wargbaner" userId="e2d3e8a9-af92-45f3-9168-0cf674309a97" providerId="ADAL" clId="{A4B74CF0-4883-4550-9359-8D395D69FCB8}" dt="2024-05-27T11:43:42.878" v="5452" actId="6549"/>
        <pc:sldMkLst>
          <pc:docMk/>
          <pc:sldMk cId="3375345494" sldId="6388"/>
        </pc:sldMkLst>
        <pc:spChg chg="add mod">
          <ac:chgData name="Maria Hess-Wargbaner" userId="e2d3e8a9-af92-45f3-9168-0cf674309a97" providerId="ADAL" clId="{A4B74CF0-4883-4550-9359-8D395D69FCB8}" dt="2024-05-27T11:43:42.878" v="5452" actId="6549"/>
          <ac:spMkLst>
            <pc:docMk/>
            <pc:sldMk cId="3375345494" sldId="6388"/>
            <ac:spMk id="2" creationId="{F119A745-51D1-E695-071D-CA6D708A5E5D}"/>
          </ac:spMkLst>
        </pc:spChg>
        <pc:spChg chg="mod">
          <ac:chgData name="Maria Hess-Wargbaner" userId="e2d3e8a9-af92-45f3-9168-0cf674309a97" providerId="ADAL" clId="{A4B74CF0-4883-4550-9359-8D395D69FCB8}" dt="2024-05-09T20:54:37.879" v="699" actId="6549"/>
          <ac:spMkLst>
            <pc:docMk/>
            <pc:sldMk cId="3375345494" sldId="6388"/>
            <ac:spMk id="4" creationId="{7496300E-672B-CD80-6BE9-7CED442387D8}"/>
          </ac:spMkLst>
        </pc:spChg>
        <pc:spChg chg="mod">
          <ac:chgData name="Maria Hess-Wargbaner" userId="e2d3e8a9-af92-45f3-9168-0cf674309a97" providerId="ADAL" clId="{A4B74CF0-4883-4550-9359-8D395D69FCB8}" dt="2024-05-09T20:54:49.568" v="700" actId="6549"/>
          <ac:spMkLst>
            <pc:docMk/>
            <pc:sldMk cId="3375345494" sldId="6388"/>
            <ac:spMk id="5" creationId="{DA5AA504-ADF1-C7A6-E926-93BD095551B9}"/>
          </ac:spMkLst>
        </pc:spChg>
        <pc:picChg chg="mod">
          <ac:chgData name="Maria Hess-Wargbaner" userId="e2d3e8a9-af92-45f3-9168-0cf674309a97" providerId="ADAL" clId="{A4B74CF0-4883-4550-9359-8D395D69FCB8}" dt="2024-05-09T20:58:13.250" v="1063" actId="1076"/>
          <ac:picMkLst>
            <pc:docMk/>
            <pc:sldMk cId="3375345494" sldId="6388"/>
            <ac:picMk id="7" creationId="{DBD5BB66-1439-A495-8480-1EAAA99C2F62}"/>
          </ac:picMkLst>
        </pc:picChg>
      </pc:sldChg>
      <pc:sldChg chg="addSp delSp modSp add mod delAnim modAnim modNotesTx">
        <pc:chgData name="Maria Hess-Wargbaner" userId="e2d3e8a9-af92-45f3-9168-0cf674309a97" providerId="ADAL" clId="{A4B74CF0-4883-4550-9359-8D395D69FCB8}" dt="2024-05-27T11:51:08.482" v="5689"/>
        <pc:sldMkLst>
          <pc:docMk/>
          <pc:sldMk cId="3547741082" sldId="6389"/>
        </pc:sldMkLst>
        <pc:spChg chg="del">
          <ac:chgData name="Maria Hess-Wargbaner" userId="e2d3e8a9-af92-45f3-9168-0cf674309a97" providerId="ADAL" clId="{A4B74CF0-4883-4550-9359-8D395D69FCB8}" dt="2024-05-09T20:59:49.906" v="1069" actId="478"/>
          <ac:spMkLst>
            <pc:docMk/>
            <pc:sldMk cId="3547741082" sldId="6389"/>
            <ac:spMk id="2" creationId="{F119A745-51D1-E695-071D-CA6D708A5E5D}"/>
          </ac:spMkLst>
        </pc:spChg>
        <pc:spChg chg="add mod">
          <ac:chgData name="Maria Hess-Wargbaner" userId="e2d3e8a9-af92-45f3-9168-0cf674309a97" providerId="ADAL" clId="{A4B74CF0-4883-4550-9359-8D395D69FCB8}" dt="2024-05-09T21:00:02.335" v="1071"/>
          <ac:spMkLst>
            <pc:docMk/>
            <pc:sldMk cId="3547741082" sldId="6389"/>
            <ac:spMk id="6" creationId="{12D46A44-6BD6-3BBB-4FB1-EE32125F5B4E}"/>
          </ac:spMkLst>
        </pc:spChg>
        <pc:spChg chg="add mod">
          <ac:chgData name="Maria Hess-Wargbaner" userId="e2d3e8a9-af92-45f3-9168-0cf674309a97" providerId="ADAL" clId="{A4B74CF0-4883-4550-9359-8D395D69FCB8}" dt="2024-05-09T21:00:11.168" v="1072"/>
          <ac:spMkLst>
            <pc:docMk/>
            <pc:sldMk cId="3547741082" sldId="6389"/>
            <ac:spMk id="8" creationId="{FD2819F5-A960-DD69-5323-E805F77DF25C}"/>
          </ac:spMkLst>
        </pc:spChg>
        <pc:graphicFrameChg chg="add mod">
          <ac:chgData name="Maria Hess-Wargbaner" userId="e2d3e8a9-af92-45f3-9168-0cf674309a97" providerId="ADAL" clId="{A4B74CF0-4883-4550-9359-8D395D69FCB8}" dt="2024-05-09T20:59:37.225" v="1068"/>
          <ac:graphicFrameMkLst>
            <pc:docMk/>
            <pc:sldMk cId="3547741082" sldId="6389"/>
            <ac:graphicFrameMk id="3" creationId="{2A001B7F-8118-7893-0328-850199067A3A}"/>
          </ac:graphicFrameMkLst>
        </pc:graphicFrameChg>
        <pc:picChg chg="del">
          <ac:chgData name="Maria Hess-Wargbaner" userId="e2d3e8a9-af92-45f3-9168-0cf674309a97" providerId="ADAL" clId="{A4B74CF0-4883-4550-9359-8D395D69FCB8}" dt="2024-05-09T20:59:52.522" v="1070" actId="478"/>
          <ac:picMkLst>
            <pc:docMk/>
            <pc:sldMk cId="3547741082" sldId="6389"/>
            <ac:picMk id="7" creationId="{DBD5BB66-1439-A495-8480-1EAAA99C2F62}"/>
          </ac:picMkLst>
        </pc:picChg>
      </pc:sldChg>
      <pc:sldChg chg="addSp delSp modSp add mod modAnim modNotesTx">
        <pc:chgData name="Maria Hess-Wargbaner" userId="e2d3e8a9-af92-45f3-9168-0cf674309a97" providerId="ADAL" clId="{A4B74CF0-4883-4550-9359-8D395D69FCB8}" dt="2024-05-27T11:51:51.048" v="5690"/>
        <pc:sldMkLst>
          <pc:docMk/>
          <pc:sldMk cId="2686126342" sldId="6390"/>
        </pc:sldMkLst>
        <pc:spChg chg="add mod">
          <ac:chgData name="Maria Hess-Wargbaner" userId="e2d3e8a9-af92-45f3-9168-0cf674309a97" providerId="ADAL" clId="{A4B74CF0-4883-4550-9359-8D395D69FCB8}" dt="2024-05-09T21:02:29.439" v="1080"/>
          <ac:spMkLst>
            <pc:docMk/>
            <pc:sldMk cId="2686126342" sldId="6390"/>
            <ac:spMk id="2" creationId="{E581D824-EBD5-C36B-9C1A-1992FCCCD67E}"/>
          </ac:spMkLst>
        </pc:spChg>
        <pc:spChg chg="del">
          <ac:chgData name="Maria Hess-Wargbaner" userId="e2d3e8a9-af92-45f3-9168-0cf674309a97" providerId="ADAL" clId="{A4B74CF0-4883-4550-9359-8D395D69FCB8}" dt="2024-05-09T21:02:16.979" v="1078" actId="478"/>
          <ac:spMkLst>
            <pc:docMk/>
            <pc:sldMk cId="2686126342" sldId="6390"/>
            <ac:spMk id="6" creationId="{12D46A44-6BD6-3BBB-4FB1-EE32125F5B4E}"/>
          </ac:spMkLst>
        </pc:spChg>
        <pc:spChg chg="add mod">
          <ac:chgData name="Maria Hess-Wargbaner" userId="e2d3e8a9-af92-45f3-9168-0cf674309a97" providerId="ADAL" clId="{A4B74CF0-4883-4550-9359-8D395D69FCB8}" dt="2024-05-09T21:03:33.080" v="1086" actId="1076"/>
          <ac:spMkLst>
            <pc:docMk/>
            <pc:sldMk cId="2686126342" sldId="6390"/>
            <ac:spMk id="7" creationId="{BEE7086E-54E9-3A3B-49A9-A054614B026C}"/>
          </ac:spMkLst>
        </pc:spChg>
        <pc:spChg chg="del">
          <ac:chgData name="Maria Hess-Wargbaner" userId="e2d3e8a9-af92-45f3-9168-0cf674309a97" providerId="ADAL" clId="{A4B74CF0-4883-4550-9359-8D395D69FCB8}" dt="2024-05-09T21:02:20.793" v="1079" actId="478"/>
          <ac:spMkLst>
            <pc:docMk/>
            <pc:sldMk cId="2686126342" sldId="6390"/>
            <ac:spMk id="8" creationId="{FD2819F5-A960-DD69-5323-E805F77DF25C}"/>
          </ac:spMkLst>
        </pc:spChg>
        <pc:spChg chg="add mod">
          <ac:chgData name="Maria Hess-Wargbaner" userId="e2d3e8a9-af92-45f3-9168-0cf674309a97" providerId="ADAL" clId="{A4B74CF0-4883-4550-9359-8D395D69FCB8}" dt="2024-05-09T21:03:12.787" v="1083" actId="404"/>
          <ac:spMkLst>
            <pc:docMk/>
            <pc:sldMk cId="2686126342" sldId="6390"/>
            <ac:spMk id="9" creationId="{1C945DD2-2A9D-2907-776C-70E5C04CCC33}"/>
          </ac:spMkLst>
        </pc:spChg>
        <pc:graphicFrameChg chg="mod">
          <ac:chgData name="Maria Hess-Wargbaner" userId="e2d3e8a9-af92-45f3-9168-0cf674309a97" providerId="ADAL" clId="{A4B74CF0-4883-4550-9359-8D395D69FCB8}" dt="2024-05-09T21:01:55.595" v="1077" actId="207"/>
          <ac:graphicFrameMkLst>
            <pc:docMk/>
            <pc:sldMk cId="2686126342" sldId="6390"/>
            <ac:graphicFrameMk id="3" creationId="{2A001B7F-8118-7893-0328-850199067A3A}"/>
          </ac:graphicFrameMkLst>
        </pc:graphicFrameChg>
      </pc:sldChg>
      <pc:sldChg chg="addSp delSp modSp mod modAnim modNotesTx">
        <pc:chgData name="Maria Hess-Wargbaner" userId="e2d3e8a9-af92-45f3-9168-0cf674309a97" providerId="ADAL" clId="{A4B74CF0-4883-4550-9359-8D395D69FCB8}" dt="2024-05-27T11:52:49.711" v="5691"/>
        <pc:sldMkLst>
          <pc:docMk/>
          <pc:sldMk cId="4112101538" sldId="6391"/>
        </pc:sldMkLst>
        <pc:spChg chg="mod">
          <ac:chgData name="Maria Hess-Wargbaner" userId="e2d3e8a9-af92-45f3-9168-0cf674309a97" providerId="ADAL" clId="{A4B74CF0-4883-4550-9359-8D395D69FCB8}" dt="2024-05-09T21:05:12.543" v="1113" actId="6549"/>
          <ac:spMkLst>
            <pc:docMk/>
            <pc:sldMk cId="4112101538" sldId="6391"/>
            <ac:spMk id="4" creationId="{7496300E-672B-CD80-6BE9-7CED442387D8}"/>
          </ac:spMkLst>
        </pc:spChg>
        <pc:spChg chg="mod">
          <ac:chgData name="Maria Hess-Wargbaner" userId="e2d3e8a9-af92-45f3-9168-0cf674309a97" providerId="ADAL" clId="{A4B74CF0-4883-4550-9359-8D395D69FCB8}" dt="2024-05-12T21:50:59.425" v="3200" actId="20577"/>
          <ac:spMkLst>
            <pc:docMk/>
            <pc:sldMk cId="4112101538" sldId="6391"/>
            <ac:spMk id="5" creationId="{DA5AA504-ADF1-C7A6-E926-93BD095551B9}"/>
          </ac:spMkLst>
        </pc:spChg>
        <pc:picChg chg="add mod">
          <ac:chgData name="Maria Hess-Wargbaner" userId="e2d3e8a9-af92-45f3-9168-0cf674309a97" providerId="ADAL" clId="{A4B74CF0-4883-4550-9359-8D395D69FCB8}" dt="2024-05-09T21:14:53.078" v="1431" actId="1076"/>
          <ac:picMkLst>
            <pc:docMk/>
            <pc:sldMk cId="4112101538" sldId="6391"/>
            <ac:picMk id="2" creationId="{BDE31E38-5310-8E33-8ADA-005B019A5F38}"/>
          </ac:picMkLst>
        </pc:picChg>
        <pc:picChg chg="del">
          <ac:chgData name="Maria Hess-Wargbaner" userId="e2d3e8a9-af92-45f3-9168-0cf674309a97" providerId="ADAL" clId="{A4B74CF0-4883-4550-9359-8D395D69FCB8}" dt="2024-05-09T21:08:21.493" v="1195" actId="478"/>
          <ac:picMkLst>
            <pc:docMk/>
            <pc:sldMk cId="4112101538" sldId="6391"/>
            <ac:picMk id="7" creationId="{DBD5BB66-1439-A495-8480-1EAAA99C2F62}"/>
          </ac:picMkLst>
        </pc:picChg>
      </pc:sldChg>
      <pc:sldChg chg="addSp delSp modSp add mod modAnim modNotesTx">
        <pc:chgData name="Maria Hess-Wargbaner" userId="e2d3e8a9-af92-45f3-9168-0cf674309a97" providerId="ADAL" clId="{A4B74CF0-4883-4550-9359-8D395D69FCB8}" dt="2024-05-27T11:53:18.298" v="5692"/>
        <pc:sldMkLst>
          <pc:docMk/>
          <pc:sldMk cId="1819332591" sldId="6392"/>
        </pc:sldMkLst>
        <pc:spChg chg="mod">
          <ac:chgData name="Maria Hess-Wargbaner" userId="e2d3e8a9-af92-45f3-9168-0cf674309a97" providerId="ADAL" clId="{A4B74CF0-4883-4550-9359-8D395D69FCB8}" dt="2024-05-09T21:19:10.218" v="1545" actId="20577"/>
          <ac:spMkLst>
            <pc:docMk/>
            <pc:sldMk cId="1819332591" sldId="6392"/>
            <ac:spMk id="4" creationId="{7496300E-672B-CD80-6BE9-7CED442387D8}"/>
          </ac:spMkLst>
        </pc:spChg>
        <pc:spChg chg="mod">
          <ac:chgData name="Maria Hess-Wargbaner" userId="e2d3e8a9-af92-45f3-9168-0cf674309a97" providerId="ADAL" clId="{A4B74CF0-4883-4550-9359-8D395D69FCB8}" dt="2024-05-09T21:18:45.566" v="1544" actId="403"/>
          <ac:spMkLst>
            <pc:docMk/>
            <pc:sldMk cId="1819332591" sldId="6392"/>
            <ac:spMk id="5" creationId="{DA5AA504-ADF1-C7A6-E926-93BD095551B9}"/>
          </ac:spMkLst>
        </pc:spChg>
        <pc:picChg chg="del">
          <ac:chgData name="Maria Hess-Wargbaner" userId="e2d3e8a9-af92-45f3-9168-0cf674309a97" providerId="ADAL" clId="{A4B74CF0-4883-4550-9359-8D395D69FCB8}" dt="2024-05-09T21:15:50.083" v="1435" actId="478"/>
          <ac:picMkLst>
            <pc:docMk/>
            <pc:sldMk cId="1819332591" sldId="6392"/>
            <ac:picMk id="2" creationId="{BDE31E38-5310-8E33-8ADA-005B019A5F38}"/>
          </ac:picMkLst>
        </pc:picChg>
        <pc:picChg chg="add mod">
          <ac:chgData name="Maria Hess-Wargbaner" userId="e2d3e8a9-af92-45f3-9168-0cf674309a97" providerId="ADAL" clId="{A4B74CF0-4883-4550-9359-8D395D69FCB8}" dt="2024-05-09T21:19:25.288" v="1546" actId="1076"/>
          <ac:picMkLst>
            <pc:docMk/>
            <pc:sldMk cId="1819332591" sldId="6392"/>
            <ac:picMk id="3" creationId="{E6A34D83-167D-D6DF-FAB4-97E859D543B0}"/>
          </ac:picMkLst>
        </pc:picChg>
      </pc:sldChg>
      <pc:sldChg chg="addSp delSp modSp add mod delAnim modAnim modNotesTx">
        <pc:chgData name="Maria Hess-Wargbaner" userId="e2d3e8a9-af92-45f3-9168-0cf674309a97" providerId="ADAL" clId="{A4B74CF0-4883-4550-9359-8D395D69FCB8}" dt="2024-05-27T14:07:22.004" v="6084" actId="6549"/>
        <pc:sldMkLst>
          <pc:docMk/>
          <pc:sldMk cId="252308757" sldId="6393"/>
        </pc:sldMkLst>
        <pc:spChg chg="mod">
          <ac:chgData name="Maria Hess-Wargbaner" userId="e2d3e8a9-af92-45f3-9168-0cf674309a97" providerId="ADAL" clId="{A4B74CF0-4883-4550-9359-8D395D69FCB8}" dt="2024-05-27T10:53:04.582" v="4623" actId="6549"/>
          <ac:spMkLst>
            <pc:docMk/>
            <pc:sldMk cId="252308757" sldId="6393"/>
            <ac:spMk id="4" creationId="{7496300E-672B-CD80-6BE9-7CED442387D8}"/>
          </ac:spMkLst>
        </pc:spChg>
        <pc:spChg chg="mod">
          <ac:chgData name="Maria Hess-Wargbaner" userId="e2d3e8a9-af92-45f3-9168-0cf674309a97" providerId="ADAL" clId="{A4B74CF0-4883-4550-9359-8D395D69FCB8}" dt="2024-05-27T11:13:44.939" v="4872" actId="20577"/>
          <ac:spMkLst>
            <pc:docMk/>
            <pc:sldMk cId="252308757" sldId="6393"/>
            <ac:spMk id="5" creationId="{DA5AA504-ADF1-C7A6-E926-93BD095551B9}"/>
          </ac:spMkLst>
        </pc:spChg>
        <pc:picChg chg="add del mod">
          <ac:chgData name="Maria Hess-Wargbaner" userId="e2d3e8a9-af92-45f3-9168-0cf674309a97" providerId="ADAL" clId="{A4B74CF0-4883-4550-9359-8D395D69FCB8}" dt="2024-05-27T10:43:03.698" v="4480" actId="478"/>
          <ac:picMkLst>
            <pc:docMk/>
            <pc:sldMk cId="252308757" sldId="6393"/>
            <ac:picMk id="3" creationId="{6C088C4E-8DBF-7177-8201-726164D7FD04}"/>
          </ac:picMkLst>
        </pc:picChg>
        <pc:picChg chg="del">
          <ac:chgData name="Maria Hess-Wargbaner" userId="e2d3e8a9-af92-45f3-9168-0cf674309a97" providerId="ADAL" clId="{A4B74CF0-4883-4550-9359-8D395D69FCB8}" dt="2024-05-09T21:20:40.976" v="1550" actId="478"/>
          <ac:picMkLst>
            <pc:docMk/>
            <pc:sldMk cId="252308757" sldId="6393"/>
            <ac:picMk id="3" creationId="{E6A34D83-167D-D6DF-FAB4-97E859D543B0}"/>
          </ac:picMkLst>
        </pc:picChg>
        <pc:picChg chg="add mod">
          <ac:chgData name="Maria Hess-Wargbaner" userId="e2d3e8a9-af92-45f3-9168-0cf674309a97" providerId="ADAL" clId="{A4B74CF0-4883-4550-9359-8D395D69FCB8}" dt="2024-05-27T10:47:10.952" v="4516" actId="692"/>
          <ac:picMkLst>
            <pc:docMk/>
            <pc:sldMk cId="252308757" sldId="6393"/>
            <ac:picMk id="6" creationId="{4EAB6053-AED0-83E1-553F-A59CD89A283A}"/>
          </ac:picMkLst>
        </pc:picChg>
        <pc:picChg chg="add del mod modCrop">
          <ac:chgData name="Maria Hess-Wargbaner" userId="e2d3e8a9-af92-45f3-9168-0cf674309a97" providerId="ADAL" clId="{A4B74CF0-4883-4550-9359-8D395D69FCB8}" dt="2024-05-09T21:35:04.086" v="1988" actId="478"/>
          <ac:picMkLst>
            <pc:docMk/>
            <pc:sldMk cId="252308757" sldId="6393"/>
            <ac:picMk id="6" creationId="{BD611505-BB84-D770-1A8A-6C59C6AE5919}"/>
          </ac:picMkLst>
        </pc:picChg>
        <pc:picChg chg="add mod">
          <ac:chgData name="Maria Hess-Wargbaner" userId="e2d3e8a9-af92-45f3-9168-0cf674309a97" providerId="ADAL" clId="{A4B74CF0-4883-4550-9359-8D395D69FCB8}" dt="2024-05-27T10:58:13.587" v="4624" actId="1076"/>
          <ac:picMkLst>
            <pc:docMk/>
            <pc:sldMk cId="252308757" sldId="6393"/>
            <ac:picMk id="7" creationId="{D379B8A1-5298-46D1-F57B-3BE181162652}"/>
          </ac:picMkLst>
        </pc:picChg>
      </pc:sldChg>
      <pc:sldChg chg="addSp delSp modSp mod modNotesTx">
        <pc:chgData name="Maria Hess-Wargbaner" userId="e2d3e8a9-af92-45f3-9168-0cf674309a97" providerId="ADAL" clId="{A4B74CF0-4883-4550-9359-8D395D69FCB8}" dt="2024-05-27T14:01:34.115" v="5832" actId="114"/>
        <pc:sldMkLst>
          <pc:docMk/>
          <pc:sldMk cId="3894974264" sldId="6394"/>
        </pc:sldMkLst>
        <pc:spChg chg="mod">
          <ac:chgData name="Maria Hess-Wargbaner" userId="e2d3e8a9-af92-45f3-9168-0cf674309a97" providerId="ADAL" clId="{A4B74CF0-4883-4550-9359-8D395D69FCB8}" dt="2024-05-12T21:07:26.325" v="2185" actId="6549"/>
          <ac:spMkLst>
            <pc:docMk/>
            <pc:sldMk cId="3894974264" sldId="6394"/>
            <ac:spMk id="2" creationId="{F119A745-51D1-E695-071D-CA6D708A5E5D}"/>
          </ac:spMkLst>
        </pc:spChg>
        <pc:spChg chg="mod">
          <ac:chgData name="Maria Hess-Wargbaner" userId="e2d3e8a9-af92-45f3-9168-0cf674309a97" providerId="ADAL" clId="{A4B74CF0-4883-4550-9359-8D395D69FCB8}" dt="2024-05-12T21:06:54.251" v="2182" actId="6549"/>
          <ac:spMkLst>
            <pc:docMk/>
            <pc:sldMk cId="3894974264" sldId="6394"/>
            <ac:spMk id="4" creationId="{7496300E-672B-CD80-6BE9-7CED442387D8}"/>
          </ac:spMkLst>
        </pc:spChg>
        <pc:spChg chg="del">
          <ac:chgData name="Maria Hess-Wargbaner" userId="e2d3e8a9-af92-45f3-9168-0cf674309a97" providerId="ADAL" clId="{A4B74CF0-4883-4550-9359-8D395D69FCB8}" dt="2024-05-12T21:07:19.930" v="2184" actId="478"/>
          <ac:spMkLst>
            <pc:docMk/>
            <pc:sldMk cId="3894974264" sldId="6394"/>
            <ac:spMk id="5" creationId="{DA5AA504-ADF1-C7A6-E926-93BD095551B9}"/>
          </ac:spMkLst>
        </pc:spChg>
        <pc:spChg chg="add mod">
          <ac:chgData name="Maria Hess-Wargbaner" userId="e2d3e8a9-af92-45f3-9168-0cf674309a97" providerId="ADAL" clId="{A4B74CF0-4883-4550-9359-8D395D69FCB8}" dt="2024-05-12T21:25:09.785" v="2534" actId="1076"/>
          <ac:spMkLst>
            <pc:docMk/>
            <pc:sldMk cId="3894974264" sldId="6394"/>
            <ac:spMk id="8" creationId="{06F3365B-7263-E5C3-0418-31B466D14D5C}"/>
          </ac:spMkLst>
        </pc:spChg>
        <pc:picChg chg="add mod">
          <ac:chgData name="Maria Hess-Wargbaner" userId="e2d3e8a9-af92-45f3-9168-0cf674309a97" providerId="ADAL" clId="{A4B74CF0-4883-4550-9359-8D395D69FCB8}" dt="2024-05-12T21:24:28.980" v="2531" actId="1076"/>
          <ac:picMkLst>
            <pc:docMk/>
            <pc:sldMk cId="3894974264" sldId="6394"/>
            <ac:picMk id="6" creationId="{568EE99A-900C-4081-8636-CB989B1BAA15}"/>
          </ac:picMkLst>
        </pc:picChg>
        <pc:picChg chg="del">
          <ac:chgData name="Maria Hess-Wargbaner" userId="e2d3e8a9-af92-45f3-9168-0cf674309a97" providerId="ADAL" clId="{A4B74CF0-4883-4550-9359-8D395D69FCB8}" dt="2024-05-12T21:07:04.351" v="2183" actId="478"/>
          <ac:picMkLst>
            <pc:docMk/>
            <pc:sldMk cId="3894974264" sldId="6394"/>
            <ac:picMk id="7" creationId="{DBD5BB66-1439-A495-8480-1EAAA99C2F62}"/>
          </ac:picMkLst>
        </pc:picChg>
      </pc:sldChg>
      <pc:sldChg chg="addSp delSp modSp add del mod">
        <pc:chgData name="Maria Hess-Wargbaner" userId="e2d3e8a9-af92-45f3-9168-0cf674309a97" providerId="ADAL" clId="{A4B74CF0-4883-4550-9359-8D395D69FCB8}" dt="2024-05-12T21:21:12.111" v="2458" actId="47"/>
        <pc:sldMkLst>
          <pc:docMk/>
          <pc:sldMk cId="347005571" sldId="6395"/>
        </pc:sldMkLst>
        <pc:picChg chg="add mod">
          <ac:chgData name="Maria Hess-Wargbaner" userId="e2d3e8a9-af92-45f3-9168-0cf674309a97" providerId="ADAL" clId="{A4B74CF0-4883-4550-9359-8D395D69FCB8}" dt="2024-05-12T21:12:45.708" v="2301" actId="14100"/>
          <ac:picMkLst>
            <pc:docMk/>
            <pc:sldMk cId="347005571" sldId="6395"/>
            <ac:picMk id="5" creationId="{815E6F45-B3CA-8EA6-2A3D-C157327D0907}"/>
          </ac:picMkLst>
        </pc:picChg>
        <pc:picChg chg="del">
          <ac:chgData name="Maria Hess-Wargbaner" userId="e2d3e8a9-af92-45f3-9168-0cf674309a97" providerId="ADAL" clId="{A4B74CF0-4883-4550-9359-8D395D69FCB8}" dt="2024-05-12T21:12:25.343" v="2295" actId="478"/>
          <ac:picMkLst>
            <pc:docMk/>
            <pc:sldMk cId="347005571" sldId="6395"/>
            <ac:picMk id="6" creationId="{568EE99A-900C-4081-8636-CB989B1BAA15}"/>
          </ac:picMkLst>
        </pc:picChg>
      </pc:sldChg>
      <pc:sldChg chg="addSp delSp modSp mod modAnim modShow modNotesTx">
        <pc:chgData name="Maria Hess-Wargbaner" userId="e2d3e8a9-af92-45f3-9168-0cf674309a97" providerId="ADAL" clId="{A4B74CF0-4883-4550-9359-8D395D69FCB8}" dt="2024-05-27T14:06:34.087" v="6083" actId="20577"/>
        <pc:sldMkLst>
          <pc:docMk/>
          <pc:sldMk cId="2543114451" sldId="6396"/>
        </pc:sldMkLst>
        <pc:spChg chg="mod">
          <ac:chgData name="Maria Hess-Wargbaner" userId="e2d3e8a9-af92-45f3-9168-0cf674309a97" providerId="ADAL" clId="{A4B74CF0-4883-4550-9359-8D395D69FCB8}" dt="2024-05-12T21:34:08.892" v="2743" actId="6549"/>
          <ac:spMkLst>
            <pc:docMk/>
            <pc:sldMk cId="2543114451" sldId="6396"/>
            <ac:spMk id="4" creationId="{7496300E-672B-CD80-6BE9-7CED442387D8}"/>
          </ac:spMkLst>
        </pc:spChg>
        <pc:spChg chg="mod">
          <ac:chgData name="Maria Hess-Wargbaner" userId="e2d3e8a9-af92-45f3-9168-0cf674309a97" providerId="ADAL" clId="{A4B74CF0-4883-4550-9359-8D395D69FCB8}" dt="2024-05-12T21:33:48.225" v="2738" actId="6549"/>
          <ac:spMkLst>
            <pc:docMk/>
            <pc:sldMk cId="2543114451" sldId="6396"/>
            <ac:spMk id="5" creationId="{DA5AA504-ADF1-C7A6-E926-93BD095551B9}"/>
          </ac:spMkLst>
        </pc:spChg>
        <pc:picChg chg="add del mod">
          <ac:chgData name="Maria Hess-Wargbaner" userId="e2d3e8a9-af92-45f3-9168-0cf674309a97" providerId="ADAL" clId="{A4B74CF0-4883-4550-9359-8D395D69FCB8}" dt="2024-05-12T21:22:20.870" v="2525" actId="478"/>
          <ac:picMkLst>
            <pc:docMk/>
            <pc:sldMk cId="2543114451" sldId="6396"/>
            <ac:picMk id="2" creationId="{02DD9140-B596-EB3F-23E6-E726C252619E}"/>
          </ac:picMkLst>
        </pc:picChg>
        <pc:picChg chg="add mod">
          <ac:chgData name="Maria Hess-Wargbaner" userId="e2d3e8a9-af92-45f3-9168-0cf674309a97" providerId="ADAL" clId="{A4B74CF0-4883-4550-9359-8D395D69FCB8}" dt="2024-05-12T21:34:34.907" v="2748" actId="14100"/>
          <ac:picMkLst>
            <pc:docMk/>
            <pc:sldMk cId="2543114451" sldId="6396"/>
            <ac:picMk id="6" creationId="{DC16D3C0-7B16-E709-E91C-9AD661BEC779}"/>
          </ac:picMkLst>
        </pc:picChg>
        <pc:picChg chg="del">
          <ac:chgData name="Maria Hess-Wargbaner" userId="e2d3e8a9-af92-45f3-9168-0cf674309a97" providerId="ADAL" clId="{A4B74CF0-4883-4550-9359-8D395D69FCB8}" dt="2024-05-12T21:20:13.538" v="2407" actId="478"/>
          <ac:picMkLst>
            <pc:docMk/>
            <pc:sldMk cId="2543114451" sldId="6396"/>
            <ac:picMk id="7" creationId="{DBD5BB66-1439-A495-8480-1EAAA99C2F62}"/>
          </ac:picMkLst>
        </pc:picChg>
      </pc:sldChg>
      <pc:sldChg chg="del">
        <pc:chgData name="Maria Hess-Wargbaner" userId="e2d3e8a9-af92-45f3-9168-0cf674309a97" providerId="ADAL" clId="{A4B74CF0-4883-4550-9359-8D395D69FCB8}" dt="2024-05-12T21:52:34.555" v="3201" actId="47"/>
        <pc:sldMkLst>
          <pc:docMk/>
          <pc:sldMk cId="3677692248" sldId="6397"/>
        </pc:sldMkLst>
      </pc:sldChg>
      <pc:sldChg chg="addSp delSp modSp new mod modAnim modNotesTx">
        <pc:chgData name="Maria Hess-Wargbaner" userId="e2d3e8a9-af92-45f3-9168-0cf674309a97" providerId="ADAL" clId="{A4B74CF0-4883-4550-9359-8D395D69FCB8}" dt="2024-05-27T10:51:12.523" v="4622" actId="1076"/>
        <pc:sldMkLst>
          <pc:docMk/>
          <pc:sldMk cId="3678366816" sldId="6397"/>
        </pc:sldMkLst>
        <pc:spChg chg="add mod">
          <ac:chgData name="Maria Hess-Wargbaner" userId="e2d3e8a9-af92-45f3-9168-0cf674309a97" providerId="ADAL" clId="{A4B74CF0-4883-4550-9359-8D395D69FCB8}" dt="2024-05-27T10:50:59.157" v="4619" actId="1076"/>
          <ac:spMkLst>
            <pc:docMk/>
            <pc:sldMk cId="3678366816" sldId="6397"/>
            <ac:spMk id="3" creationId="{D0FF0686-C237-9874-DDA2-A3D7D2FE479B}"/>
          </ac:spMkLst>
        </pc:spChg>
        <pc:spChg chg="add mod">
          <ac:chgData name="Maria Hess-Wargbaner" userId="e2d3e8a9-af92-45f3-9168-0cf674309a97" providerId="ADAL" clId="{A4B74CF0-4883-4550-9359-8D395D69FCB8}" dt="2024-05-12T21:55:45.929" v="3216" actId="1076"/>
          <ac:spMkLst>
            <pc:docMk/>
            <pc:sldMk cId="3678366816" sldId="6397"/>
            <ac:spMk id="5" creationId="{30BDF1FE-2B17-9F97-C1F1-37AB48CEB372}"/>
          </ac:spMkLst>
        </pc:spChg>
        <pc:spChg chg="add del mod">
          <ac:chgData name="Maria Hess-Wargbaner" userId="e2d3e8a9-af92-45f3-9168-0cf674309a97" providerId="ADAL" clId="{A4B74CF0-4883-4550-9359-8D395D69FCB8}" dt="2024-05-27T10:50:49.773" v="4618" actId="478"/>
          <ac:spMkLst>
            <pc:docMk/>
            <pc:sldMk cId="3678366816" sldId="6397"/>
            <ac:spMk id="7" creationId="{25A44EC4-DF69-C3D8-360E-92B181D54E97}"/>
          </ac:spMkLst>
        </pc:spChg>
        <pc:spChg chg="add mod">
          <ac:chgData name="Maria Hess-Wargbaner" userId="e2d3e8a9-af92-45f3-9168-0cf674309a97" providerId="ADAL" clId="{A4B74CF0-4883-4550-9359-8D395D69FCB8}" dt="2024-05-27T10:51:06.219" v="4621" actId="1076"/>
          <ac:spMkLst>
            <pc:docMk/>
            <pc:sldMk cId="3678366816" sldId="6397"/>
            <ac:spMk id="10" creationId="{2DA1ABB2-A82D-A89A-F1F0-DDAAE786EE52}"/>
          </ac:spMkLst>
        </pc:spChg>
        <pc:spChg chg="add mod">
          <ac:chgData name="Maria Hess-Wargbaner" userId="e2d3e8a9-af92-45f3-9168-0cf674309a97" providerId="ADAL" clId="{A4B74CF0-4883-4550-9359-8D395D69FCB8}" dt="2024-05-12T22:06:35.837" v="3378" actId="5793"/>
          <ac:spMkLst>
            <pc:docMk/>
            <pc:sldMk cId="3678366816" sldId="6397"/>
            <ac:spMk id="12" creationId="{BD09AC4B-6D6A-8BE1-13A6-B8859EA41E3F}"/>
          </ac:spMkLst>
        </pc:spChg>
        <pc:picChg chg="add mod">
          <ac:chgData name="Maria Hess-Wargbaner" userId="e2d3e8a9-af92-45f3-9168-0cf674309a97" providerId="ADAL" clId="{A4B74CF0-4883-4550-9359-8D395D69FCB8}" dt="2024-05-12T21:55:01.196" v="3207" actId="692"/>
          <ac:picMkLst>
            <pc:docMk/>
            <pc:sldMk cId="3678366816" sldId="6397"/>
            <ac:picMk id="4" creationId="{887F5DDF-3DFA-A67C-7A59-A2EE676C31CD}"/>
          </ac:picMkLst>
        </pc:picChg>
        <pc:picChg chg="add mod">
          <ac:chgData name="Maria Hess-Wargbaner" userId="e2d3e8a9-af92-45f3-9168-0cf674309a97" providerId="ADAL" clId="{A4B74CF0-4883-4550-9359-8D395D69FCB8}" dt="2024-05-27T10:48:58.829" v="4579" actId="1076"/>
          <ac:picMkLst>
            <pc:docMk/>
            <pc:sldMk cId="3678366816" sldId="6397"/>
            <ac:picMk id="6" creationId="{7EB09680-5527-05D7-4409-5EA9504299E8}"/>
          </ac:picMkLst>
        </pc:picChg>
        <pc:picChg chg="add mod ord">
          <ac:chgData name="Maria Hess-Wargbaner" userId="e2d3e8a9-af92-45f3-9168-0cf674309a97" providerId="ADAL" clId="{A4B74CF0-4883-4550-9359-8D395D69FCB8}" dt="2024-05-27T10:51:12.523" v="4622" actId="1076"/>
          <ac:picMkLst>
            <pc:docMk/>
            <pc:sldMk cId="3678366816" sldId="6397"/>
            <ac:picMk id="9" creationId="{39D9952C-187C-7B82-10BF-B437191519D8}"/>
          </ac:picMkLst>
        </pc:picChg>
        <pc:picChg chg="add mod">
          <ac:chgData name="Maria Hess-Wargbaner" userId="e2d3e8a9-af92-45f3-9168-0cf674309a97" providerId="ADAL" clId="{A4B74CF0-4883-4550-9359-8D395D69FCB8}" dt="2024-05-12T22:05:55.047" v="3360" actId="1076"/>
          <ac:picMkLst>
            <pc:docMk/>
            <pc:sldMk cId="3678366816" sldId="6397"/>
            <ac:picMk id="11" creationId="{2427E54C-64FB-3E22-EE99-785307C59F1E}"/>
          </ac:picMkLst>
        </pc:picChg>
      </pc:sldChg>
      <pc:sldChg chg="addSp modSp new del mod">
        <pc:chgData name="Maria Hess-Wargbaner" userId="e2d3e8a9-af92-45f3-9168-0cf674309a97" providerId="ADAL" clId="{A4B74CF0-4883-4550-9359-8D395D69FCB8}" dt="2024-05-12T21:41:56.779" v="2859" actId="47"/>
        <pc:sldMkLst>
          <pc:docMk/>
          <pc:sldMk cId="4225984211" sldId="6397"/>
        </pc:sldMkLst>
        <pc:picChg chg="add mod">
          <ac:chgData name="Maria Hess-Wargbaner" userId="e2d3e8a9-af92-45f3-9168-0cf674309a97" providerId="ADAL" clId="{A4B74CF0-4883-4550-9359-8D395D69FCB8}" dt="2024-05-12T21:38:56.767" v="2754" actId="1076"/>
          <ac:picMkLst>
            <pc:docMk/>
            <pc:sldMk cId="4225984211" sldId="6397"/>
            <ac:picMk id="4" creationId="{638D3E67-3883-55F8-64C3-8FC6FF85F73E}"/>
          </ac:picMkLst>
        </pc:picChg>
      </pc:sldChg>
      <pc:sldMasterChg chg="del delSldLayout">
        <pc:chgData name="Maria Hess-Wargbaner" userId="e2d3e8a9-af92-45f3-9168-0cf674309a97" providerId="ADAL" clId="{A4B74CF0-4883-4550-9359-8D395D69FCB8}" dt="2024-05-12T22:07:19.830" v="3379" actId="47"/>
        <pc:sldMasterMkLst>
          <pc:docMk/>
          <pc:sldMasterMk cId="2367071769" sldId="2147483648"/>
        </pc:sldMasterMkLst>
        <pc:sldLayoutChg chg="del">
          <pc:chgData name="Maria Hess-Wargbaner" userId="e2d3e8a9-af92-45f3-9168-0cf674309a97" providerId="ADAL" clId="{A4B74CF0-4883-4550-9359-8D395D69FCB8}" dt="2024-05-12T22:07:19.830" v="3379" actId="47"/>
          <pc:sldLayoutMkLst>
            <pc:docMk/>
            <pc:sldMasterMk cId="2367071769" sldId="2147483648"/>
            <pc:sldLayoutMk cId="2821208561" sldId="2147483649"/>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1411494608" sldId="2147483650"/>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324419662" sldId="2147483654"/>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703932080" sldId="2147483655"/>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4206905976" sldId="2147483662"/>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3121253430" sldId="2147483663"/>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1778318685" sldId="2147483664"/>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691266811" sldId="2147483665"/>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912731776" sldId="2147483666"/>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3905832059" sldId="2147483667"/>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2544853231" sldId="2147483668"/>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3972081439" sldId="2147483669"/>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268142059" sldId="2147483670"/>
          </pc:sldLayoutMkLst>
        </pc:sldLayoutChg>
        <pc:sldLayoutChg chg="del">
          <pc:chgData name="Maria Hess-Wargbaner" userId="e2d3e8a9-af92-45f3-9168-0cf674309a97" providerId="ADAL" clId="{A4B74CF0-4883-4550-9359-8D395D69FCB8}" dt="2024-05-12T22:07:19.830" v="3379" actId="47"/>
          <pc:sldLayoutMkLst>
            <pc:docMk/>
            <pc:sldMasterMk cId="2367071769" sldId="2147483648"/>
            <pc:sldLayoutMk cId="2364834892" sldId="2147483671"/>
          </pc:sldLayoutMkLst>
        </pc:sldLayoutChg>
      </pc:sldMasterChg>
    </pc:docChg>
  </pc:docChgLst>
  <pc:docChgLst>
    <pc:chgData name="Maria Hess-Wargbaner" userId="e2d3e8a9-af92-45f3-9168-0cf674309a97" providerId="ADAL" clId="{AC0AC711-D53A-4BD3-A257-F23545FC5D3D}"/>
    <pc:docChg chg="delSld modSld">
      <pc:chgData name="Maria Hess-Wargbaner" userId="e2d3e8a9-af92-45f3-9168-0cf674309a97" providerId="ADAL" clId="{AC0AC711-D53A-4BD3-A257-F23545FC5D3D}" dt="2024-10-09T12:51:59.512" v="255" actId="20577"/>
      <pc:docMkLst>
        <pc:docMk/>
      </pc:docMkLst>
      <pc:sldChg chg="modSp mod modNotesTx">
        <pc:chgData name="Maria Hess-Wargbaner" userId="e2d3e8a9-af92-45f3-9168-0cf674309a97" providerId="ADAL" clId="{AC0AC711-D53A-4BD3-A257-F23545FC5D3D}" dt="2024-10-09T12:51:59.512" v="255" actId="20577"/>
        <pc:sldMkLst>
          <pc:docMk/>
          <pc:sldMk cId="572559083" sldId="6320"/>
        </pc:sldMkLst>
        <pc:spChg chg="mod">
          <ac:chgData name="Maria Hess-Wargbaner" userId="e2d3e8a9-af92-45f3-9168-0cf674309a97" providerId="ADAL" clId="{AC0AC711-D53A-4BD3-A257-F23545FC5D3D}" dt="2024-10-09T12:51:59.512" v="255" actId="20577"/>
          <ac:spMkLst>
            <pc:docMk/>
            <pc:sldMk cId="572559083" sldId="6320"/>
            <ac:spMk id="6" creationId="{D25F6333-9DDC-D2C3-A515-CC786077982D}"/>
          </ac:spMkLst>
        </pc:spChg>
      </pc:sldChg>
      <pc:sldChg chg="delCm">
        <pc:chgData name="Maria Hess-Wargbaner" userId="e2d3e8a9-af92-45f3-9168-0cf674309a97" providerId="ADAL" clId="{AC0AC711-D53A-4BD3-A257-F23545FC5D3D}" dt="2024-10-06T15:10:10.378" v="0"/>
        <pc:sldMkLst>
          <pc:docMk/>
          <pc:sldMk cId="3375345494" sldId="6388"/>
        </pc:sldMkLst>
        <pc:extLst>
          <p:ext xmlns:p="http://schemas.openxmlformats.org/presentationml/2006/main" uri="{D6D511B9-2390-475A-947B-AFAB55BFBCF1}">
            <pc226:cmChg xmlns:pc226="http://schemas.microsoft.com/office/powerpoint/2022/06/main/command" chg="del">
              <pc226:chgData name="Maria Hess-Wargbaner" userId="e2d3e8a9-af92-45f3-9168-0cf674309a97" providerId="ADAL" clId="{AC0AC711-D53A-4BD3-A257-F23545FC5D3D}" dt="2024-10-06T15:10:10.378" v="0"/>
              <pc2:cmMkLst xmlns:pc2="http://schemas.microsoft.com/office/powerpoint/2019/9/main/command">
                <pc:docMk/>
                <pc:sldMk cId="3375345494" sldId="6388"/>
                <pc2:cmMk id="{83A868E8-FCAE-4B6C-871E-BBE65FD3356E}"/>
              </pc2:cmMkLst>
            </pc226:cmChg>
          </p:ext>
        </pc:extLst>
      </pc:sldChg>
      <pc:sldChg chg="modSp mod">
        <pc:chgData name="Maria Hess-Wargbaner" userId="e2d3e8a9-af92-45f3-9168-0cf674309a97" providerId="ADAL" clId="{AC0AC711-D53A-4BD3-A257-F23545FC5D3D}" dt="2024-10-06T19:47:57.674" v="53" actId="1076"/>
        <pc:sldMkLst>
          <pc:docMk/>
          <pc:sldMk cId="3547741082" sldId="6389"/>
        </pc:sldMkLst>
        <pc:spChg chg="mod">
          <ac:chgData name="Maria Hess-Wargbaner" userId="e2d3e8a9-af92-45f3-9168-0cf674309a97" providerId="ADAL" clId="{AC0AC711-D53A-4BD3-A257-F23545FC5D3D}" dt="2024-10-06T19:47:57.674" v="53" actId="1076"/>
          <ac:spMkLst>
            <pc:docMk/>
            <pc:sldMk cId="3547741082" sldId="6389"/>
            <ac:spMk id="8" creationId="{FD2819F5-A960-DD69-5323-E805F77DF25C}"/>
          </ac:spMkLst>
        </pc:spChg>
      </pc:sldChg>
      <pc:sldChg chg="modNotesTx">
        <pc:chgData name="Maria Hess-Wargbaner" userId="e2d3e8a9-af92-45f3-9168-0cf674309a97" providerId="ADAL" clId="{AC0AC711-D53A-4BD3-A257-F23545FC5D3D}" dt="2024-10-06T19:50:06.688" v="124" actId="6549"/>
        <pc:sldMkLst>
          <pc:docMk/>
          <pc:sldMk cId="2686126342" sldId="6390"/>
        </pc:sldMkLst>
      </pc:sldChg>
      <pc:sldChg chg="modNotesTx">
        <pc:chgData name="Maria Hess-Wargbaner" userId="e2d3e8a9-af92-45f3-9168-0cf674309a97" providerId="ADAL" clId="{AC0AC711-D53A-4BD3-A257-F23545FC5D3D}" dt="2024-10-06T19:52:40.406" v="207" actId="20577"/>
        <pc:sldMkLst>
          <pc:docMk/>
          <pc:sldMk cId="4112101538" sldId="6391"/>
        </pc:sldMkLst>
      </pc:sldChg>
      <pc:sldChg chg="modNotesTx">
        <pc:chgData name="Maria Hess-Wargbaner" userId="e2d3e8a9-af92-45f3-9168-0cf674309a97" providerId="ADAL" clId="{AC0AC711-D53A-4BD3-A257-F23545FC5D3D}" dt="2024-10-06T20:10:20.732" v="243" actId="404"/>
        <pc:sldMkLst>
          <pc:docMk/>
          <pc:sldMk cId="1819332591" sldId="6392"/>
        </pc:sldMkLst>
      </pc:sldChg>
      <pc:sldChg chg="modNotesTx">
        <pc:chgData name="Maria Hess-Wargbaner" userId="e2d3e8a9-af92-45f3-9168-0cf674309a97" providerId="ADAL" clId="{AC0AC711-D53A-4BD3-A257-F23545FC5D3D}" dt="2024-10-06T20:04:41.547" v="240" actId="207"/>
        <pc:sldMkLst>
          <pc:docMk/>
          <pc:sldMk cId="252308757" sldId="6393"/>
        </pc:sldMkLst>
      </pc:sldChg>
      <pc:sldChg chg="del delCm">
        <pc:chgData name="Maria Hess-Wargbaner" userId="e2d3e8a9-af92-45f3-9168-0cf674309a97" providerId="ADAL" clId="{AC0AC711-D53A-4BD3-A257-F23545FC5D3D}" dt="2024-10-06T19:53:27.145" v="209" actId="47"/>
        <pc:sldMkLst>
          <pc:docMk/>
          <pc:sldMk cId="2543114451" sldId="6396"/>
        </pc:sldMkLst>
        <pc:extLst>
          <p:ext xmlns:p="http://schemas.openxmlformats.org/presentationml/2006/main" uri="{D6D511B9-2390-475A-947B-AFAB55BFBCF1}">
            <pc226:cmChg xmlns:pc226="http://schemas.microsoft.com/office/powerpoint/2022/06/main/command" chg="del">
              <pc226:chgData name="Maria Hess-Wargbaner" userId="e2d3e8a9-af92-45f3-9168-0cf674309a97" providerId="ADAL" clId="{AC0AC711-D53A-4BD3-A257-F23545FC5D3D}" dt="2024-10-06T19:53:21.397" v="208"/>
              <pc2:cmMkLst xmlns:pc2="http://schemas.microsoft.com/office/powerpoint/2019/9/main/command">
                <pc:docMk/>
                <pc:sldMk cId="2543114451" sldId="6396"/>
                <pc2:cmMk id="{F379CC95-DEBB-455F-B55B-B3F336FC499A}"/>
              </pc2:cmMkLst>
            </pc226:cmChg>
          </p:ext>
        </pc:extLst>
      </pc:sldChg>
      <pc:sldChg chg="modNotesTx">
        <pc:chgData name="Maria Hess-Wargbaner" userId="e2d3e8a9-af92-45f3-9168-0cf674309a97" providerId="ADAL" clId="{AC0AC711-D53A-4BD3-A257-F23545FC5D3D}" dt="2024-10-06T20:06:07.380" v="241" actId="2711"/>
        <pc:sldMkLst>
          <pc:docMk/>
          <pc:sldMk cId="3197867075" sldId="6398"/>
        </pc:sldMkLst>
      </pc:sldChg>
    </pc:docChg>
  </pc:docChgLst>
  <pc:docChgLst>
    <pc:chgData name="Maria Hess-Wargbaner" userId="e2d3e8a9-af92-45f3-9168-0cf674309a97" providerId="ADAL" clId="{910EF919-D8AF-4763-BE56-F2E0A88105B7}"/>
    <pc:docChg chg="custSel modSld">
      <pc:chgData name="Maria Hess-Wargbaner" userId="e2d3e8a9-af92-45f3-9168-0cf674309a97" providerId="ADAL" clId="{910EF919-D8AF-4763-BE56-F2E0A88105B7}" dt="2023-03-15T08:05:50.630" v="203" actId="20577"/>
      <pc:docMkLst>
        <pc:docMk/>
      </pc:docMkLst>
      <pc:sldChg chg="modSp mod delCm modNotesTx">
        <pc:chgData name="Maria Hess-Wargbaner" userId="e2d3e8a9-af92-45f3-9168-0cf674309a97" providerId="ADAL" clId="{910EF919-D8AF-4763-BE56-F2E0A88105B7}" dt="2023-03-15T07:51:12.784" v="42" actId="20577"/>
        <pc:sldMkLst>
          <pc:docMk/>
          <pc:sldMk cId="3042911945" sldId="267"/>
        </pc:sldMkLst>
        <pc:spChg chg="mod">
          <ac:chgData name="Maria Hess-Wargbaner" userId="e2d3e8a9-af92-45f3-9168-0cf674309a97" providerId="ADAL" clId="{910EF919-D8AF-4763-BE56-F2E0A88105B7}" dt="2023-03-15T07:51:12.784" v="42" actId="20577"/>
          <ac:spMkLst>
            <pc:docMk/>
            <pc:sldMk cId="3042911945" sldId="267"/>
            <ac:spMk id="3" creationId="{31C15488-611D-4D06-BF28-96D0DCB05743}"/>
          </ac:spMkLst>
        </pc:spChg>
      </pc:sldChg>
      <pc:sldChg chg="delCm">
        <pc:chgData name="Maria Hess-Wargbaner" userId="e2d3e8a9-af92-45f3-9168-0cf674309a97" providerId="ADAL" clId="{910EF919-D8AF-4763-BE56-F2E0A88105B7}" dt="2023-03-15T07:52:25.269" v="43"/>
        <pc:sldMkLst>
          <pc:docMk/>
          <pc:sldMk cId="2506870113" sldId="272"/>
        </pc:sldMkLst>
      </pc:sldChg>
      <pc:sldChg chg="modNotesTx">
        <pc:chgData name="Maria Hess-Wargbaner" userId="e2d3e8a9-af92-45f3-9168-0cf674309a97" providerId="ADAL" clId="{910EF919-D8AF-4763-BE56-F2E0A88105B7}" dt="2023-03-15T07:55:05.383" v="180" actId="6549"/>
        <pc:sldMkLst>
          <pc:docMk/>
          <pc:sldMk cId="92122234" sldId="1078"/>
        </pc:sldMkLst>
      </pc:sldChg>
      <pc:sldChg chg="addSp delSp modSp mod modNotesTx">
        <pc:chgData name="Maria Hess-Wargbaner" userId="e2d3e8a9-af92-45f3-9168-0cf674309a97" providerId="ADAL" clId="{910EF919-D8AF-4763-BE56-F2E0A88105B7}" dt="2023-03-15T07:58:32.381" v="189" actId="1076"/>
        <pc:sldMkLst>
          <pc:docMk/>
          <pc:sldMk cId="3719756709" sldId="1320"/>
        </pc:sldMkLst>
        <pc:spChg chg="mod">
          <ac:chgData name="Maria Hess-Wargbaner" userId="e2d3e8a9-af92-45f3-9168-0cf674309a97" providerId="ADAL" clId="{910EF919-D8AF-4763-BE56-F2E0A88105B7}" dt="2023-03-15T07:57:50.904" v="186" actId="20577"/>
          <ac:spMkLst>
            <pc:docMk/>
            <pc:sldMk cId="3719756709" sldId="1320"/>
            <ac:spMk id="3" creationId="{C82DCE69-C279-4282-9533-B2AB4B976738}"/>
          </ac:spMkLst>
        </pc:spChg>
        <pc:picChg chg="add mod">
          <ac:chgData name="Maria Hess-Wargbaner" userId="e2d3e8a9-af92-45f3-9168-0cf674309a97" providerId="ADAL" clId="{910EF919-D8AF-4763-BE56-F2E0A88105B7}" dt="2023-03-15T07:58:32.381" v="189" actId="1076"/>
          <ac:picMkLst>
            <pc:docMk/>
            <pc:sldMk cId="3719756709" sldId="1320"/>
            <ac:picMk id="5" creationId="{CE50AFF6-C23D-A856-B314-37B05F250E9A}"/>
          </ac:picMkLst>
        </pc:picChg>
        <pc:picChg chg="del">
          <ac:chgData name="Maria Hess-Wargbaner" userId="e2d3e8a9-af92-45f3-9168-0cf674309a97" providerId="ADAL" clId="{910EF919-D8AF-4763-BE56-F2E0A88105B7}" dt="2023-03-15T07:58:09.573" v="187" actId="478"/>
          <ac:picMkLst>
            <pc:docMk/>
            <pc:sldMk cId="3719756709" sldId="1320"/>
            <ac:picMk id="6" creationId="{4CBB9210-6965-4EC3-BFBF-741E69664D5A}"/>
          </ac:picMkLst>
        </pc:picChg>
      </pc:sldChg>
      <pc:sldChg chg="addSp delSp modSp mod delCm">
        <pc:chgData name="Maria Hess-Wargbaner" userId="e2d3e8a9-af92-45f3-9168-0cf674309a97" providerId="ADAL" clId="{910EF919-D8AF-4763-BE56-F2E0A88105B7}" dt="2023-03-15T08:05:50.630" v="203" actId="20577"/>
        <pc:sldMkLst>
          <pc:docMk/>
          <pc:sldMk cId="3554477687" sldId="1324"/>
        </pc:sldMkLst>
        <pc:spChg chg="mod">
          <ac:chgData name="Maria Hess-Wargbaner" userId="e2d3e8a9-af92-45f3-9168-0cf674309a97" providerId="ADAL" clId="{910EF919-D8AF-4763-BE56-F2E0A88105B7}" dt="2023-03-15T08:05:50.630" v="203" actId="20577"/>
          <ac:spMkLst>
            <pc:docMk/>
            <pc:sldMk cId="3554477687" sldId="1324"/>
            <ac:spMk id="7" creationId="{3345581C-FA61-458B-9783-485F82B29AA1}"/>
          </ac:spMkLst>
        </pc:spChg>
        <pc:spChg chg="mod">
          <ac:chgData name="Maria Hess-Wargbaner" userId="e2d3e8a9-af92-45f3-9168-0cf674309a97" providerId="ADAL" clId="{910EF919-D8AF-4763-BE56-F2E0A88105B7}" dt="2023-03-15T08:05:10.673" v="194" actId="3626"/>
          <ac:spMkLst>
            <pc:docMk/>
            <pc:sldMk cId="3554477687" sldId="1324"/>
            <ac:spMk id="9" creationId="{872A75F1-9D06-4530-A19F-05E385E0CDB2}"/>
          </ac:spMkLst>
        </pc:spChg>
        <pc:picChg chg="del">
          <ac:chgData name="Maria Hess-Wargbaner" userId="e2d3e8a9-af92-45f3-9168-0cf674309a97" providerId="ADAL" clId="{910EF919-D8AF-4763-BE56-F2E0A88105B7}" dt="2023-03-15T08:02:10.964" v="190" actId="478"/>
          <ac:picMkLst>
            <pc:docMk/>
            <pc:sldMk cId="3554477687" sldId="1324"/>
            <ac:picMk id="10" creationId="{B73A7906-4D43-4F1B-B178-3B9691727463}"/>
          </ac:picMkLst>
        </pc:picChg>
        <pc:picChg chg="add mod">
          <ac:chgData name="Maria Hess-Wargbaner" userId="e2d3e8a9-af92-45f3-9168-0cf674309a97" providerId="ADAL" clId="{910EF919-D8AF-4763-BE56-F2E0A88105B7}" dt="2023-03-15T08:02:35.237" v="193" actId="692"/>
          <ac:picMkLst>
            <pc:docMk/>
            <pc:sldMk cId="3554477687" sldId="1324"/>
            <ac:picMk id="11" creationId="{20CF133D-9C8F-0174-07EC-F1838619D2B3}"/>
          </ac:picMkLst>
        </pc:picChg>
      </pc:sldChg>
    </pc:docChg>
  </pc:docChgLst>
  <pc:docChgLst>
    <pc:chgData name="Susanna Petrén" userId="14d38a93-3519-472a-a304-2b714ad01e76" providerId="ADAL" clId="{FC920B93-09E4-4608-8A6D-0118E4D27A13}"/>
    <pc:docChg chg="">
      <pc:chgData name="Susanna Petrén" userId="14d38a93-3519-472a-a304-2b714ad01e76" providerId="ADAL" clId="{FC920B93-09E4-4608-8A6D-0118E4D27A13}" dt="2023-03-01T09:07:15.961" v="3"/>
      <pc:docMkLst>
        <pc:docMk/>
      </pc:docMkLst>
      <pc:sldChg chg="addCm">
        <pc:chgData name="Susanna Petrén" userId="14d38a93-3519-472a-a304-2b714ad01e76" providerId="ADAL" clId="{FC920B93-09E4-4608-8A6D-0118E4D27A13}" dt="2023-03-01T08:57:30.571" v="0"/>
        <pc:sldMkLst>
          <pc:docMk/>
          <pc:sldMk cId="3042911945" sldId="267"/>
        </pc:sldMkLst>
      </pc:sldChg>
      <pc:sldChg chg="addCm">
        <pc:chgData name="Susanna Petrén" userId="14d38a93-3519-472a-a304-2b714ad01e76" providerId="ADAL" clId="{FC920B93-09E4-4608-8A6D-0118E4D27A13}" dt="2023-03-01T08:58:30.155" v="1"/>
        <pc:sldMkLst>
          <pc:docMk/>
          <pc:sldMk cId="2506870113" sldId="272"/>
        </pc:sldMkLst>
      </pc:sldChg>
      <pc:sldChg chg="addCm modCm">
        <pc:chgData name="Susanna Petrén" userId="14d38a93-3519-472a-a304-2b714ad01e76" providerId="ADAL" clId="{FC920B93-09E4-4608-8A6D-0118E4D27A13}" dt="2023-03-01T09:07:15.961" v="3"/>
        <pc:sldMkLst>
          <pc:docMk/>
          <pc:sldMk cId="3554477687" sldId="1324"/>
        </pc:sldMkLst>
      </pc:sldChg>
    </pc:docChg>
  </pc:docChgLst>
  <pc:docChgLst>
    <pc:chgData name="Maria Hess-Wargbaner" userId="e2d3e8a9-af92-45f3-9168-0cf674309a97" providerId="ADAL" clId="{1068AD6B-5861-4B88-B7E0-837BDE9F5777}"/>
    <pc:docChg chg="modSld">
      <pc:chgData name="Maria Hess-Wargbaner" userId="e2d3e8a9-af92-45f3-9168-0cf674309a97" providerId="ADAL" clId="{1068AD6B-5861-4B88-B7E0-837BDE9F5777}" dt="2024-08-21T08:21:24.912" v="691"/>
      <pc:docMkLst>
        <pc:docMk/>
      </pc:docMkLst>
      <pc:sldChg chg="modSp mod modNotesTx">
        <pc:chgData name="Maria Hess-Wargbaner" userId="e2d3e8a9-af92-45f3-9168-0cf674309a97" providerId="ADAL" clId="{1068AD6B-5861-4B88-B7E0-837BDE9F5777}" dt="2024-08-21T08:21:11.413" v="690" actId="20577"/>
        <pc:sldMkLst>
          <pc:docMk/>
          <pc:sldMk cId="572559083" sldId="6320"/>
        </pc:sldMkLst>
        <pc:spChg chg="mod">
          <ac:chgData name="Maria Hess-Wargbaner" userId="e2d3e8a9-af92-45f3-9168-0cf674309a97" providerId="ADAL" clId="{1068AD6B-5861-4B88-B7E0-837BDE9F5777}" dt="2024-08-21T08:21:05.548" v="686" actId="20577"/>
          <ac:spMkLst>
            <pc:docMk/>
            <pc:sldMk cId="572559083" sldId="6320"/>
            <ac:spMk id="6" creationId="{D25F6333-9DDC-D2C3-A515-CC786077982D}"/>
          </ac:spMkLst>
        </pc:spChg>
      </pc:sldChg>
      <pc:sldChg chg="addCm delCm modNotesTx">
        <pc:chgData name="Maria Hess-Wargbaner" userId="e2d3e8a9-af92-45f3-9168-0cf674309a97" providerId="ADAL" clId="{1068AD6B-5861-4B88-B7E0-837BDE9F5777}" dt="2024-08-21T08:21:24.912" v="691"/>
        <pc:sldMkLst>
          <pc:docMk/>
          <pc:sldMk cId="1819036297" sldId="6387"/>
        </pc:sldMkLst>
        <pc:extLst>
          <p:ext xmlns:p="http://schemas.openxmlformats.org/presentationml/2006/main" uri="{D6D511B9-2390-475A-947B-AFAB55BFBCF1}">
            <pc226:cmChg xmlns:pc226="http://schemas.microsoft.com/office/powerpoint/2022/06/main/command" chg="add del">
              <pc226:chgData name="Maria Hess-Wargbaner" userId="e2d3e8a9-af92-45f3-9168-0cf674309a97" providerId="ADAL" clId="{1068AD6B-5861-4B88-B7E0-837BDE9F5777}" dt="2024-08-21T08:21:24.912" v="691"/>
              <pc2:cmMkLst xmlns:pc2="http://schemas.microsoft.com/office/powerpoint/2019/9/main/command">
                <pc:docMk/>
                <pc:sldMk cId="1819036297" sldId="6387"/>
                <pc2:cmMk id="{CD3E3B33-4D3A-4FA4-95E5-3957F1BD836F}"/>
              </pc2:cmMkLst>
            </pc226:cmChg>
          </p:ext>
        </pc:extLst>
      </pc:sldChg>
      <pc:sldChg chg="addCm modNotesTx">
        <pc:chgData name="Maria Hess-Wargbaner" userId="e2d3e8a9-af92-45f3-9168-0cf674309a97" providerId="ADAL" clId="{1068AD6B-5861-4B88-B7E0-837BDE9F5777}" dt="2024-08-21T07:57:31.423" v="639" actId="20577"/>
        <pc:sldMkLst>
          <pc:docMk/>
          <pc:sldMk cId="3375345494" sldId="6388"/>
        </pc:sldMkLst>
        <pc:extLst>
          <p:ext xmlns:p="http://schemas.openxmlformats.org/presentationml/2006/main" uri="{D6D511B9-2390-475A-947B-AFAB55BFBCF1}">
            <pc226:cmChg xmlns:pc226="http://schemas.microsoft.com/office/powerpoint/2022/06/main/command" chg="add">
              <pc226:chgData name="Maria Hess-Wargbaner" userId="e2d3e8a9-af92-45f3-9168-0cf674309a97" providerId="ADAL" clId="{1068AD6B-5861-4B88-B7E0-837BDE9F5777}" dt="2024-08-21T07:57:24.993" v="611"/>
              <pc2:cmMkLst xmlns:pc2="http://schemas.microsoft.com/office/powerpoint/2019/9/main/command">
                <pc:docMk/>
                <pc:sldMk cId="3375345494" sldId="6388"/>
                <pc2:cmMk id="{83A868E8-FCAE-4B6C-871E-BBE65FD3356E}"/>
              </pc2:cmMkLst>
            </pc226:cmChg>
          </p:ext>
        </pc:extLst>
      </pc:sldChg>
      <pc:sldChg chg="modNotesTx">
        <pc:chgData name="Maria Hess-Wargbaner" userId="e2d3e8a9-af92-45f3-9168-0cf674309a97" providerId="ADAL" clId="{1068AD6B-5861-4B88-B7E0-837BDE9F5777}" dt="2024-08-21T07:58:37.126" v="669" actId="20577"/>
        <pc:sldMkLst>
          <pc:docMk/>
          <pc:sldMk cId="3547741082" sldId="6389"/>
        </pc:sldMkLst>
      </pc:sldChg>
      <pc:sldChg chg="modNotesTx">
        <pc:chgData name="Maria Hess-Wargbaner" userId="e2d3e8a9-af92-45f3-9168-0cf674309a97" providerId="ADAL" clId="{1068AD6B-5861-4B88-B7E0-837BDE9F5777}" dt="2024-08-16T21:42:37.342" v="520"/>
        <pc:sldMkLst>
          <pc:docMk/>
          <pc:sldMk cId="2686126342" sldId="6390"/>
        </pc:sldMkLst>
      </pc:sldChg>
      <pc:sldChg chg="modSp mod modNotesTx">
        <pc:chgData name="Maria Hess-Wargbaner" userId="e2d3e8a9-af92-45f3-9168-0cf674309a97" providerId="ADAL" clId="{1068AD6B-5861-4B88-B7E0-837BDE9F5777}" dt="2024-08-21T08:02:31.723" v="681" actId="20577"/>
        <pc:sldMkLst>
          <pc:docMk/>
          <pc:sldMk cId="4112101538" sldId="6391"/>
        </pc:sldMkLst>
        <pc:spChg chg="mod">
          <ac:chgData name="Maria Hess-Wargbaner" userId="e2d3e8a9-af92-45f3-9168-0cf674309a97" providerId="ADAL" clId="{1068AD6B-5861-4B88-B7E0-837BDE9F5777}" dt="2024-08-21T08:00:18.247" v="680" actId="20577"/>
          <ac:spMkLst>
            <pc:docMk/>
            <pc:sldMk cId="4112101538" sldId="6391"/>
            <ac:spMk id="5" creationId="{DA5AA504-ADF1-C7A6-E926-93BD095551B9}"/>
          </ac:spMkLst>
        </pc:spChg>
      </pc:sldChg>
      <pc:sldChg chg="modNotesTx">
        <pc:chgData name="Maria Hess-Wargbaner" userId="e2d3e8a9-af92-45f3-9168-0cf674309a97" providerId="ADAL" clId="{1068AD6B-5861-4B88-B7E0-837BDE9F5777}" dt="2024-08-16T21:49:12.440" v="555" actId="20577"/>
        <pc:sldMkLst>
          <pc:docMk/>
          <pc:sldMk cId="1819332591" sldId="6392"/>
        </pc:sldMkLst>
      </pc:sldChg>
      <pc:sldChg chg="modNotesTx">
        <pc:chgData name="Maria Hess-Wargbaner" userId="e2d3e8a9-af92-45f3-9168-0cf674309a97" providerId="ADAL" clId="{1068AD6B-5861-4B88-B7E0-837BDE9F5777}" dt="2024-08-16T21:52:44.873" v="586" actId="20577"/>
        <pc:sldMkLst>
          <pc:docMk/>
          <pc:sldMk cId="252308757" sldId="6393"/>
        </pc:sldMkLst>
      </pc:sldChg>
      <pc:sldChg chg="addCm">
        <pc:chgData name="Maria Hess-Wargbaner" userId="e2d3e8a9-af92-45f3-9168-0cf674309a97" providerId="ADAL" clId="{1068AD6B-5861-4B88-B7E0-837BDE9F5777}" dt="2024-08-21T08:08:44.634" v="682"/>
        <pc:sldMkLst>
          <pc:docMk/>
          <pc:sldMk cId="2543114451" sldId="6396"/>
        </pc:sldMkLst>
        <pc:extLst>
          <p:ext xmlns:p="http://schemas.openxmlformats.org/presentationml/2006/main" uri="{D6D511B9-2390-475A-947B-AFAB55BFBCF1}">
            <pc226:cmChg xmlns:pc226="http://schemas.microsoft.com/office/powerpoint/2022/06/main/command" chg="add">
              <pc226:chgData name="Maria Hess-Wargbaner" userId="e2d3e8a9-af92-45f3-9168-0cf674309a97" providerId="ADAL" clId="{1068AD6B-5861-4B88-B7E0-837BDE9F5777}" dt="2024-08-21T08:08:44.634" v="682"/>
              <pc2:cmMkLst xmlns:pc2="http://schemas.microsoft.com/office/powerpoint/2019/9/main/command">
                <pc:docMk/>
                <pc:sldMk cId="2543114451" sldId="6396"/>
                <pc2:cmMk id="{F379CC95-DEBB-455F-B55B-B3F336FC499A}"/>
              </pc2:cmMkLst>
            </pc226:cmChg>
          </p:ext>
        </pc:extLst>
      </pc:sldChg>
    </pc:docChg>
  </pc:docChgLst>
  <pc:docChgLst>
    <pc:chgData name="Karin Rystedt" userId="6ee26bc3-e0d2-4786-8243-802e66f2d7e4" providerId="ADAL" clId="{3874A5EA-F559-49E1-9789-D86D5F06BF80}"/>
    <pc:docChg chg="custSel addSld delSld modSld">
      <pc:chgData name="Karin Rystedt" userId="6ee26bc3-e0d2-4786-8243-802e66f2d7e4" providerId="ADAL" clId="{3874A5EA-F559-49E1-9789-D86D5F06BF80}" dt="2024-08-21T12:32:23.269" v="208" actId="2696"/>
      <pc:docMkLst>
        <pc:docMk/>
      </pc:docMkLst>
      <pc:sldChg chg="addSp delSp modSp del mod">
        <pc:chgData name="Karin Rystedt" userId="6ee26bc3-e0d2-4786-8243-802e66f2d7e4" providerId="ADAL" clId="{3874A5EA-F559-49E1-9789-D86D5F06BF80}" dt="2024-08-21T12:32:20.236" v="207" actId="2696"/>
        <pc:sldMkLst>
          <pc:docMk/>
          <pc:sldMk cId="3894974264" sldId="6394"/>
        </pc:sldMkLst>
        <pc:spChg chg="mod">
          <ac:chgData name="Karin Rystedt" userId="6ee26bc3-e0d2-4786-8243-802e66f2d7e4" providerId="ADAL" clId="{3874A5EA-F559-49E1-9789-D86D5F06BF80}" dt="2024-08-21T12:29:40.638" v="23" actId="123"/>
          <ac:spMkLst>
            <pc:docMk/>
            <pc:sldMk cId="3894974264" sldId="6394"/>
            <ac:spMk id="3" creationId="{735A67B9-FA6E-F7A3-D5AC-341D6D9EF8C3}"/>
          </ac:spMkLst>
        </pc:spChg>
        <pc:spChg chg="mod">
          <ac:chgData name="Karin Rystedt" userId="6ee26bc3-e0d2-4786-8243-802e66f2d7e4" providerId="ADAL" clId="{3874A5EA-F559-49E1-9789-D86D5F06BF80}" dt="2024-08-21T12:29:02.692" v="17" actId="14100"/>
          <ac:spMkLst>
            <pc:docMk/>
            <pc:sldMk cId="3894974264" sldId="6394"/>
            <ac:spMk id="4" creationId="{7496300E-672B-CD80-6BE9-7CED442387D8}"/>
          </ac:spMkLst>
        </pc:spChg>
        <pc:spChg chg="add del mod">
          <ac:chgData name="Karin Rystedt" userId="6ee26bc3-e0d2-4786-8243-802e66f2d7e4" providerId="ADAL" clId="{3874A5EA-F559-49E1-9789-D86D5F06BF80}" dt="2024-08-21T12:28:17.203" v="8"/>
          <ac:spMkLst>
            <pc:docMk/>
            <pc:sldMk cId="3894974264" sldId="6394"/>
            <ac:spMk id="5" creationId="{993A824C-88FE-EF4E-B485-7B28E5220AAE}"/>
          </ac:spMkLst>
        </pc:spChg>
        <pc:spChg chg="add mod">
          <ac:chgData name="Karin Rystedt" userId="6ee26bc3-e0d2-4786-8243-802e66f2d7e4" providerId="ADAL" clId="{3874A5EA-F559-49E1-9789-D86D5F06BF80}" dt="2024-08-21T12:27:25.664" v="2" actId="571"/>
          <ac:spMkLst>
            <pc:docMk/>
            <pc:sldMk cId="3894974264" sldId="6394"/>
            <ac:spMk id="9" creationId="{D6695699-69D0-31CD-29B5-2EC4A55D5929}"/>
          </ac:spMkLst>
        </pc:spChg>
        <pc:spChg chg="add del mod">
          <ac:chgData name="Karin Rystedt" userId="6ee26bc3-e0d2-4786-8243-802e66f2d7e4" providerId="ADAL" clId="{3874A5EA-F559-49E1-9789-D86D5F06BF80}" dt="2024-08-21T12:28:17.203" v="10"/>
          <ac:spMkLst>
            <pc:docMk/>
            <pc:sldMk cId="3894974264" sldId="6394"/>
            <ac:spMk id="10" creationId="{D84F5EB6-539D-53E6-F732-810B402FAC2F}"/>
          </ac:spMkLst>
        </pc:spChg>
        <pc:spChg chg="add mod">
          <ac:chgData name="Karin Rystedt" userId="6ee26bc3-e0d2-4786-8243-802e66f2d7e4" providerId="ADAL" clId="{3874A5EA-F559-49E1-9789-D86D5F06BF80}" dt="2024-08-21T12:27:30.927" v="4" actId="571"/>
          <ac:spMkLst>
            <pc:docMk/>
            <pc:sldMk cId="3894974264" sldId="6394"/>
            <ac:spMk id="11" creationId="{87D12A03-944D-0BB8-CA54-596C237AD8E3}"/>
          </ac:spMkLst>
        </pc:spChg>
        <pc:spChg chg="add mod">
          <ac:chgData name="Karin Rystedt" userId="6ee26bc3-e0d2-4786-8243-802e66f2d7e4" providerId="ADAL" clId="{3874A5EA-F559-49E1-9789-D86D5F06BF80}" dt="2024-08-21T12:27:30.927" v="4" actId="571"/>
          <ac:spMkLst>
            <pc:docMk/>
            <pc:sldMk cId="3894974264" sldId="6394"/>
            <ac:spMk id="12" creationId="{38CE1750-6056-93BC-8751-5EC2211A6FEF}"/>
          </ac:spMkLst>
        </pc:spChg>
        <pc:spChg chg="add mod">
          <ac:chgData name="Karin Rystedt" userId="6ee26bc3-e0d2-4786-8243-802e66f2d7e4" providerId="ADAL" clId="{3874A5EA-F559-49E1-9789-D86D5F06BF80}" dt="2024-08-21T12:27:43.786" v="5" actId="571"/>
          <ac:spMkLst>
            <pc:docMk/>
            <pc:sldMk cId="3894974264" sldId="6394"/>
            <ac:spMk id="13" creationId="{25AD6456-D939-940E-F519-C5579C3F19BB}"/>
          </ac:spMkLst>
        </pc:spChg>
        <pc:spChg chg="add mod">
          <ac:chgData name="Karin Rystedt" userId="6ee26bc3-e0d2-4786-8243-802e66f2d7e4" providerId="ADAL" clId="{3874A5EA-F559-49E1-9789-D86D5F06BF80}" dt="2024-08-21T12:27:43.786" v="5" actId="571"/>
          <ac:spMkLst>
            <pc:docMk/>
            <pc:sldMk cId="3894974264" sldId="6394"/>
            <ac:spMk id="14" creationId="{A657DEE0-A7DC-39E3-B089-9C7419EC5FBA}"/>
          </ac:spMkLst>
        </pc:spChg>
        <pc:spChg chg="add del mod">
          <ac:chgData name="Karin Rystedt" userId="6ee26bc3-e0d2-4786-8243-802e66f2d7e4" providerId="ADAL" clId="{3874A5EA-F559-49E1-9789-D86D5F06BF80}" dt="2024-08-21T12:28:17.203" v="12"/>
          <ac:spMkLst>
            <pc:docMk/>
            <pc:sldMk cId="3894974264" sldId="6394"/>
            <ac:spMk id="15" creationId="{3824991F-FE8D-BD0B-6AD0-3B1A540CAE6F}"/>
          </ac:spMkLst>
        </pc:spChg>
        <pc:spChg chg="add mod">
          <ac:chgData name="Karin Rystedt" userId="6ee26bc3-e0d2-4786-8243-802e66f2d7e4" providerId="ADAL" clId="{3874A5EA-F559-49E1-9789-D86D5F06BF80}" dt="2024-08-21T12:28:34.454" v="14" actId="571"/>
          <ac:spMkLst>
            <pc:docMk/>
            <pc:sldMk cId="3894974264" sldId="6394"/>
            <ac:spMk id="16" creationId="{D440269B-633D-1DBC-7563-E25C14B0B042}"/>
          </ac:spMkLst>
        </pc:spChg>
        <pc:spChg chg="add mod">
          <ac:chgData name="Karin Rystedt" userId="6ee26bc3-e0d2-4786-8243-802e66f2d7e4" providerId="ADAL" clId="{3874A5EA-F559-49E1-9789-D86D5F06BF80}" dt="2024-08-21T12:28:34.454" v="14" actId="571"/>
          <ac:spMkLst>
            <pc:docMk/>
            <pc:sldMk cId="3894974264" sldId="6394"/>
            <ac:spMk id="18" creationId="{A6B3F464-9423-B217-FAE6-A7D213AEA9A6}"/>
          </ac:spMkLst>
        </pc:spChg>
        <pc:spChg chg="add del mod">
          <ac:chgData name="Karin Rystedt" userId="6ee26bc3-e0d2-4786-8243-802e66f2d7e4" providerId="ADAL" clId="{3874A5EA-F559-49E1-9789-D86D5F06BF80}" dt="2024-08-21T12:30:16.244" v="26"/>
          <ac:spMkLst>
            <pc:docMk/>
            <pc:sldMk cId="3894974264" sldId="6394"/>
            <ac:spMk id="19" creationId="{246312F6-DDD2-C16C-73F6-0A13EFEE0CA2}"/>
          </ac:spMkLst>
        </pc:spChg>
        <pc:spChg chg="add del mod">
          <ac:chgData name="Karin Rystedt" userId="6ee26bc3-e0d2-4786-8243-802e66f2d7e4" providerId="ADAL" clId="{3874A5EA-F559-49E1-9789-D86D5F06BF80}" dt="2024-08-21T12:30:16.244" v="28"/>
          <ac:spMkLst>
            <pc:docMk/>
            <pc:sldMk cId="3894974264" sldId="6394"/>
            <ac:spMk id="20" creationId="{E006E2A5-596B-B320-C652-EACD9BF821ED}"/>
          </ac:spMkLst>
        </pc:spChg>
        <pc:spChg chg="add mod">
          <ac:chgData name="Karin Rystedt" userId="6ee26bc3-e0d2-4786-8243-802e66f2d7e4" providerId="ADAL" clId="{3874A5EA-F559-49E1-9789-D86D5F06BF80}" dt="2024-08-21T12:29:30.461" v="19" actId="571"/>
          <ac:spMkLst>
            <pc:docMk/>
            <pc:sldMk cId="3894974264" sldId="6394"/>
            <ac:spMk id="21" creationId="{B115331D-922C-4BD8-F3A2-AA32611A6BB8}"/>
          </ac:spMkLst>
        </pc:spChg>
        <pc:spChg chg="add mod">
          <ac:chgData name="Karin Rystedt" userId="6ee26bc3-e0d2-4786-8243-802e66f2d7e4" providerId="ADAL" clId="{3874A5EA-F559-49E1-9789-D86D5F06BF80}" dt="2024-08-21T12:29:40.638" v="23" actId="123"/>
          <ac:spMkLst>
            <pc:docMk/>
            <pc:sldMk cId="3894974264" sldId="6394"/>
            <ac:spMk id="22" creationId="{4F6C31C3-98F5-375B-67E0-40336F53F279}"/>
          </ac:spMkLst>
        </pc:spChg>
        <pc:spChg chg="add mod">
          <ac:chgData name="Karin Rystedt" userId="6ee26bc3-e0d2-4786-8243-802e66f2d7e4" providerId="ADAL" clId="{3874A5EA-F559-49E1-9789-D86D5F06BF80}" dt="2024-08-21T12:29:56.764" v="24" actId="571"/>
          <ac:spMkLst>
            <pc:docMk/>
            <pc:sldMk cId="3894974264" sldId="6394"/>
            <ac:spMk id="23" creationId="{938E491A-9364-F0E9-3001-02CE35C8844F}"/>
          </ac:spMkLst>
        </pc:spChg>
        <pc:spChg chg="add mod">
          <ac:chgData name="Karin Rystedt" userId="6ee26bc3-e0d2-4786-8243-802e66f2d7e4" providerId="ADAL" clId="{3874A5EA-F559-49E1-9789-D86D5F06BF80}" dt="2024-08-21T12:29:56.764" v="24" actId="571"/>
          <ac:spMkLst>
            <pc:docMk/>
            <pc:sldMk cId="3894974264" sldId="6394"/>
            <ac:spMk id="24" creationId="{48C186DD-F92F-6BEE-7536-935952525BD4}"/>
          </ac:spMkLst>
        </pc:spChg>
        <pc:picChg chg="add mod">
          <ac:chgData name="Karin Rystedt" userId="6ee26bc3-e0d2-4786-8243-802e66f2d7e4" providerId="ADAL" clId="{3874A5EA-F559-49E1-9789-D86D5F06BF80}" dt="2024-08-21T12:27:25.664" v="2" actId="571"/>
          <ac:picMkLst>
            <pc:docMk/>
            <pc:sldMk cId="3894974264" sldId="6394"/>
            <ac:picMk id="7" creationId="{42313DDE-D304-8C79-119D-5AF797C39CB3}"/>
          </ac:picMkLst>
        </pc:picChg>
        <pc:picChg chg="add mod">
          <ac:chgData name="Karin Rystedt" userId="6ee26bc3-e0d2-4786-8243-802e66f2d7e4" providerId="ADAL" clId="{3874A5EA-F559-49E1-9789-D86D5F06BF80}" dt="2024-08-21T12:28:34.454" v="14" actId="571"/>
          <ac:picMkLst>
            <pc:docMk/>
            <pc:sldMk cId="3894974264" sldId="6394"/>
            <ac:picMk id="17" creationId="{864B1734-CB81-6382-A735-3D48E07628F2}"/>
          </ac:picMkLst>
        </pc:picChg>
      </pc:sldChg>
      <pc:sldChg chg="delSp modSp add mod">
        <pc:chgData name="Karin Rystedt" userId="6ee26bc3-e0d2-4786-8243-802e66f2d7e4" providerId="ADAL" clId="{3874A5EA-F559-49E1-9789-D86D5F06BF80}" dt="2024-08-21T12:32:13.456" v="206" actId="20577"/>
        <pc:sldMkLst>
          <pc:docMk/>
          <pc:sldMk cId="3197867075" sldId="6398"/>
        </pc:sldMkLst>
        <pc:spChg chg="mod">
          <ac:chgData name="Karin Rystedt" userId="6ee26bc3-e0d2-4786-8243-802e66f2d7e4" providerId="ADAL" clId="{3874A5EA-F559-49E1-9789-D86D5F06BF80}" dt="2024-08-21T12:32:13.456" v="206" actId="20577"/>
          <ac:spMkLst>
            <pc:docMk/>
            <pc:sldMk cId="3197867075" sldId="6398"/>
            <ac:spMk id="4" creationId="{7496300E-672B-CD80-6BE9-7CED442387D8}"/>
          </ac:spMkLst>
        </pc:spChg>
        <pc:spChg chg="del">
          <ac:chgData name="Karin Rystedt" userId="6ee26bc3-e0d2-4786-8243-802e66f2d7e4" providerId="ADAL" clId="{3874A5EA-F559-49E1-9789-D86D5F06BF80}" dt="2024-08-21T12:31:24.850" v="86" actId="478"/>
          <ac:spMkLst>
            <pc:docMk/>
            <pc:sldMk cId="3197867075" sldId="6398"/>
            <ac:spMk id="23" creationId="{938E491A-9364-F0E9-3001-02CE35C8844F}"/>
          </ac:spMkLst>
        </pc:spChg>
        <pc:spChg chg="mod">
          <ac:chgData name="Karin Rystedt" userId="6ee26bc3-e0d2-4786-8243-802e66f2d7e4" providerId="ADAL" clId="{3874A5EA-F559-49E1-9789-D86D5F06BF80}" dt="2024-08-21T12:31:04.259" v="84" actId="1076"/>
          <ac:spMkLst>
            <pc:docMk/>
            <pc:sldMk cId="3197867075" sldId="6398"/>
            <ac:spMk id="24" creationId="{48C186DD-F92F-6BEE-7536-935952525BD4}"/>
          </ac:spMkLst>
        </pc:spChg>
      </pc:sldChg>
      <pc:sldChg chg="new del">
        <pc:chgData name="Karin Rystedt" userId="6ee26bc3-e0d2-4786-8243-802e66f2d7e4" providerId="ADAL" clId="{3874A5EA-F559-49E1-9789-D86D5F06BF80}" dt="2024-08-21T12:32:23.269" v="208" actId="2696"/>
        <pc:sldMkLst>
          <pc:docMk/>
          <pc:sldMk cId="1770402316" sldId="6399"/>
        </pc:sldMkLst>
      </pc:sldChg>
    </pc:docChg>
  </pc:docChgLst>
  <pc:docChgLst>
    <pc:chgData name="Maria Hess-Wargbaner" userId="e2d3e8a9-af92-45f3-9168-0cf674309a97" providerId="ADAL" clId="{58306EFE-F26A-426B-975B-7C726B522A98}"/>
    <pc:docChg chg="modSld">
      <pc:chgData name="Maria Hess-Wargbaner" userId="e2d3e8a9-af92-45f3-9168-0cf674309a97" providerId="ADAL" clId="{58306EFE-F26A-426B-975B-7C726B522A98}" dt="2025-01-10T14:26:49.766" v="31" actId="20577"/>
      <pc:docMkLst>
        <pc:docMk/>
      </pc:docMkLst>
      <pc:sldChg chg="modNotesTx">
        <pc:chgData name="Maria Hess-Wargbaner" userId="e2d3e8a9-af92-45f3-9168-0cf674309a97" providerId="ADAL" clId="{58306EFE-F26A-426B-975B-7C726B522A98}" dt="2025-01-10T14:03:19.150" v="0" actId="2711"/>
        <pc:sldMkLst>
          <pc:docMk/>
          <pc:sldMk cId="572559083" sldId="6320"/>
        </pc:sldMkLst>
      </pc:sldChg>
      <pc:sldChg chg="modNotesTx">
        <pc:chgData name="Maria Hess-Wargbaner" userId="e2d3e8a9-af92-45f3-9168-0cf674309a97" providerId="ADAL" clId="{58306EFE-F26A-426B-975B-7C726B522A98}" dt="2025-01-10T14:16:39.292" v="12" actId="404"/>
        <pc:sldMkLst>
          <pc:docMk/>
          <pc:sldMk cId="1819036297" sldId="6387"/>
        </pc:sldMkLst>
      </pc:sldChg>
      <pc:sldChg chg="modNotesTx">
        <pc:chgData name="Maria Hess-Wargbaner" userId="e2d3e8a9-af92-45f3-9168-0cf674309a97" providerId="ADAL" clId="{58306EFE-F26A-426B-975B-7C726B522A98}" dt="2025-01-10T14:17:14.713" v="15" actId="404"/>
        <pc:sldMkLst>
          <pc:docMk/>
          <pc:sldMk cId="3375345494" sldId="6388"/>
        </pc:sldMkLst>
      </pc:sldChg>
      <pc:sldChg chg="modNotesTx">
        <pc:chgData name="Maria Hess-Wargbaner" userId="e2d3e8a9-af92-45f3-9168-0cf674309a97" providerId="ADAL" clId="{58306EFE-F26A-426B-975B-7C726B522A98}" dt="2025-01-10T14:20:02.206" v="23" actId="20577"/>
        <pc:sldMkLst>
          <pc:docMk/>
          <pc:sldMk cId="3547741082" sldId="6389"/>
        </pc:sldMkLst>
      </pc:sldChg>
      <pc:sldChg chg="modNotesTx">
        <pc:chgData name="Maria Hess-Wargbaner" userId="e2d3e8a9-af92-45f3-9168-0cf674309a97" providerId="ADAL" clId="{58306EFE-F26A-426B-975B-7C726B522A98}" dt="2025-01-10T14:06:07.713" v="4" actId="2711"/>
        <pc:sldMkLst>
          <pc:docMk/>
          <pc:sldMk cId="2686126342" sldId="6390"/>
        </pc:sldMkLst>
      </pc:sldChg>
      <pc:sldChg chg="modNotesTx">
        <pc:chgData name="Maria Hess-Wargbaner" userId="e2d3e8a9-af92-45f3-9168-0cf674309a97" providerId="ADAL" clId="{58306EFE-F26A-426B-975B-7C726B522A98}" dt="2025-01-10T14:21:06.332" v="24" actId="20577"/>
        <pc:sldMkLst>
          <pc:docMk/>
          <pc:sldMk cId="4112101538" sldId="6391"/>
        </pc:sldMkLst>
      </pc:sldChg>
      <pc:sldChg chg="modNotesTx">
        <pc:chgData name="Maria Hess-Wargbaner" userId="e2d3e8a9-af92-45f3-9168-0cf674309a97" providerId="ADAL" clId="{58306EFE-F26A-426B-975B-7C726B522A98}" dt="2025-01-10T14:17:55.161" v="22" actId="404"/>
        <pc:sldMkLst>
          <pc:docMk/>
          <pc:sldMk cId="1819332591" sldId="6392"/>
        </pc:sldMkLst>
      </pc:sldChg>
      <pc:sldChg chg="modNotesTx">
        <pc:chgData name="Maria Hess-Wargbaner" userId="e2d3e8a9-af92-45f3-9168-0cf674309a97" providerId="ADAL" clId="{58306EFE-F26A-426B-975B-7C726B522A98}" dt="2025-01-10T14:26:49.766" v="31" actId="20577"/>
        <pc:sldMkLst>
          <pc:docMk/>
          <pc:sldMk cId="252308757" sldId="6393"/>
        </pc:sldMkLst>
      </pc:sldChg>
      <pc:sldChg chg="modNotesTx">
        <pc:chgData name="Maria Hess-Wargbaner" userId="e2d3e8a9-af92-45f3-9168-0cf674309a97" providerId="ADAL" clId="{58306EFE-F26A-426B-975B-7C726B522A98}" dt="2025-01-10T14:07:13.689" v="9" actId="2711"/>
        <pc:sldMkLst>
          <pc:docMk/>
          <pc:sldMk cId="3678366816" sldId="6397"/>
        </pc:sldMkLst>
      </pc:sldChg>
      <pc:sldChg chg="modNotesTx">
        <pc:chgData name="Maria Hess-Wargbaner" userId="e2d3e8a9-af92-45f3-9168-0cf674309a97" providerId="ADAL" clId="{58306EFE-F26A-426B-975B-7C726B522A98}" dt="2025-01-10T14:17:47.604" v="21" actId="404"/>
        <pc:sldMkLst>
          <pc:docMk/>
          <pc:sldMk cId="3197867075" sldId="639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4D1361-2FAE-46C0-93DD-A916553FFBC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sv-SE"/>
        </a:p>
      </dgm:t>
    </dgm:pt>
    <dgm:pt modelId="{34CF914C-9D50-408C-970D-40510842B1D1}">
      <dgm:prSet phldrT="[Text]"/>
      <dgm:spPr/>
      <dgm:t>
        <a:bodyPr/>
        <a:lstStyle/>
        <a:p>
          <a:r>
            <a:rPr lang="sv-SE" dirty="0"/>
            <a:t>Ökad dyspné</a:t>
          </a:r>
        </a:p>
      </dgm:t>
    </dgm:pt>
    <dgm:pt modelId="{BCF3BD68-301D-4E8D-8E06-728F32A51273}" type="parTrans" cxnId="{9F335E53-32D8-40FB-B2F8-49BEBE10EDC7}">
      <dgm:prSet/>
      <dgm:spPr/>
      <dgm:t>
        <a:bodyPr/>
        <a:lstStyle/>
        <a:p>
          <a:endParaRPr lang="sv-SE"/>
        </a:p>
      </dgm:t>
    </dgm:pt>
    <dgm:pt modelId="{855DBB02-F82D-4368-A379-6DA96E02E842}" type="sibTrans" cxnId="{9F335E53-32D8-40FB-B2F8-49BEBE10EDC7}">
      <dgm:prSet/>
      <dgm:spPr/>
      <dgm:t>
        <a:bodyPr/>
        <a:lstStyle/>
        <a:p>
          <a:endParaRPr lang="sv-SE"/>
        </a:p>
      </dgm:t>
    </dgm:pt>
    <dgm:pt modelId="{4D05A3EA-D0B2-433F-8C20-5E483F91B24C}">
      <dgm:prSet phldrT="[Text]"/>
      <dgm:spPr/>
      <dgm:t>
        <a:bodyPr/>
        <a:lstStyle/>
        <a:p>
          <a:r>
            <a:rPr lang="sv-SE" dirty="0"/>
            <a:t>Ökad sputumvolym</a:t>
          </a:r>
        </a:p>
      </dgm:t>
    </dgm:pt>
    <dgm:pt modelId="{D4CFE9C2-6D3F-429A-B291-AD7EDF8E531D}" type="parTrans" cxnId="{56F1B9C8-2040-4696-ADE5-B22543B362D7}">
      <dgm:prSet/>
      <dgm:spPr/>
      <dgm:t>
        <a:bodyPr/>
        <a:lstStyle/>
        <a:p>
          <a:endParaRPr lang="sv-SE"/>
        </a:p>
      </dgm:t>
    </dgm:pt>
    <dgm:pt modelId="{06C32F87-C486-4AF1-BFCA-30F15BC1D78F}" type="sibTrans" cxnId="{56F1B9C8-2040-4696-ADE5-B22543B362D7}">
      <dgm:prSet/>
      <dgm:spPr/>
      <dgm:t>
        <a:bodyPr/>
        <a:lstStyle/>
        <a:p>
          <a:endParaRPr lang="sv-SE"/>
        </a:p>
      </dgm:t>
    </dgm:pt>
    <dgm:pt modelId="{63996553-9860-4778-B59C-766DD1CCFCD4}">
      <dgm:prSet phldrT="[Text]"/>
      <dgm:spPr/>
      <dgm:t>
        <a:bodyPr/>
        <a:lstStyle/>
        <a:p>
          <a:r>
            <a:rPr lang="sv-SE" dirty="0"/>
            <a:t>Ökad sputumpurulens</a:t>
          </a:r>
        </a:p>
      </dgm:t>
    </dgm:pt>
    <dgm:pt modelId="{A118630A-1C43-4D47-9D3A-B09BE188CD8D}" type="parTrans" cxnId="{2D555B5D-AF4C-4C33-B197-2A39A0CF1090}">
      <dgm:prSet/>
      <dgm:spPr/>
      <dgm:t>
        <a:bodyPr/>
        <a:lstStyle/>
        <a:p>
          <a:endParaRPr lang="sv-SE"/>
        </a:p>
      </dgm:t>
    </dgm:pt>
    <dgm:pt modelId="{B29BFE51-5C66-4000-A33B-629161345E94}" type="sibTrans" cxnId="{2D555B5D-AF4C-4C33-B197-2A39A0CF1090}">
      <dgm:prSet/>
      <dgm:spPr/>
      <dgm:t>
        <a:bodyPr/>
        <a:lstStyle/>
        <a:p>
          <a:endParaRPr lang="sv-SE"/>
        </a:p>
      </dgm:t>
    </dgm:pt>
    <dgm:pt modelId="{18CCA48D-B554-4373-BC2C-BBA972AFD54B}" type="pres">
      <dgm:prSet presAssocID="{8B4D1361-2FAE-46C0-93DD-A916553FFBCD}" presName="Name0" presStyleCnt="0">
        <dgm:presLayoutVars>
          <dgm:chMax val="7"/>
          <dgm:chPref val="7"/>
          <dgm:dir/>
        </dgm:presLayoutVars>
      </dgm:prSet>
      <dgm:spPr/>
    </dgm:pt>
    <dgm:pt modelId="{A2B4DD1B-15BD-4666-88CE-1AE98EFCE08E}" type="pres">
      <dgm:prSet presAssocID="{8B4D1361-2FAE-46C0-93DD-A916553FFBCD}" presName="Name1" presStyleCnt="0"/>
      <dgm:spPr/>
    </dgm:pt>
    <dgm:pt modelId="{75B9AA0D-D110-4EBB-BF60-70BE484C0CEA}" type="pres">
      <dgm:prSet presAssocID="{8B4D1361-2FAE-46C0-93DD-A916553FFBCD}" presName="cycle" presStyleCnt="0"/>
      <dgm:spPr/>
    </dgm:pt>
    <dgm:pt modelId="{9C62ADF4-ECB2-4180-AE8A-8986D61F46D7}" type="pres">
      <dgm:prSet presAssocID="{8B4D1361-2FAE-46C0-93DD-A916553FFBCD}" presName="srcNode" presStyleLbl="node1" presStyleIdx="0" presStyleCnt="3"/>
      <dgm:spPr/>
    </dgm:pt>
    <dgm:pt modelId="{A8CB1134-E38F-4A4A-9E42-AA1933F2116B}" type="pres">
      <dgm:prSet presAssocID="{8B4D1361-2FAE-46C0-93DD-A916553FFBCD}" presName="conn" presStyleLbl="parChTrans1D2" presStyleIdx="0" presStyleCnt="1"/>
      <dgm:spPr/>
    </dgm:pt>
    <dgm:pt modelId="{501BAEC3-EBA2-4AC8-B679-A8565B83FDE7}" type="pres">
      <dgm:prSet presAssocID="{8B4D1361-2FAE-46C0-93DD-A916553FFBCD}" presName="extraNode" presStyleLbl="node1" presStyleIdx="0" presStyleCnt="3"/>
      <dgm:spPr/>
    </dgm:pt>
    <dgm:pt modelId="{24DD9B81-70C0-4DB0-81B0-055F4E09B902}" type="pres">
      <dgm:prSet presAssocID="{8B4D1361-2FAE-46C0-93DD-A916553FFBCD}" presName="dstNode" presStyleLbl="node1" presStyleIdx="0" presStyleCnt="3"/>
      <dgm:spPr/>
    </dgm:pt>
    <dgm:pt modelId="{2D0AC0B3-4CE3-47C1-BFE3-20CEBFC92335}" type="pres">
      <dgm:prSet presAssocID="{34CF914C-9D50-408C-970D-40510842B1D1}" presName="text_1" presStyleLbl="node1" presStyleIdx="0" presStyleCnt="3">
        <dgm:presLayoutVars>
          <dgm:bulletEnabled val="1"/>
        </dgm:presLayoutVars>
      </dgm:prSet>
      <dgm:spPr/>
    </dgm:pt>
    <dgm:pt modelId="{320296C4-39C0-4CD7-B063-2B18CCF51A59}" type="pres">
      <dgm:prSet presAssocID="{34CF914C-9D50-408C-970D-40510842B1D1}" presName="accent_1" presStyleCnt="0"/>
      <dgm:spPr/>
    </dgm:pt>
    <dgm:pt modelId="{58EEAEAC-B2B1-4739-BBE2-9D498C3ABB50}" type="pres">
      <dgm:prSet presAssocID="{34CF914C-9D50-408C-970D-40510842B1D1}" presName="accentRepeatNode" presStyleLbl="solidFgAcc1" presStyleIdx="0" presStyleCnt="3"/>
      <dgm:spPr/>
    </dgm:pt>
    <dgm:pt modelId="{C1F70942-A990-4C9F-8240-5ACE2A01492C}" type="pres">
      <dgm:prSet presAssocID="{4D05A3EA-D0B2-433F-8C20-5E483F91B24C}" presName="text_2" presStyleLbl="node1" presStyleIdx="1" presStyleCnt="3">
        <dgm:presLayoutVars>
          <dgm:bulletEnabled val="1"/>
        </dgm:presLayoutVars>
      </dgm:prSet>
      <dgm:spPr/>
    </dgm:pt>
    <dgm:pt modelId="{512B1F04-C666-4F14-8160-730D164E0083}" type="pres">
      <dgm:prSet presAssocID="{4D05A3EA-D0B2-433F-8C20-5E483F91B24C}" presName="accent_2" presStyleCnt="0"/>
      <dgm:spPr/>
    </dgm:pt>
    <dgm:pt modelId="{E215FE95-20D3-4E83-9445-94198D3F9FA7}" type="pres">
      <dgm:prSet presAssocID="{4D05A3EA-D0B2-433F-8C20-5E483F91B24C}" presName="accentRepeatNode" presStyleLbl="solidFgAcc1" presStyleIdx="1" presStyleCnt="3"/>
      <dgm:spPr/>
    </dgm:pt>
    <dgm:pt modelId="{4331616A-E845-4004-ACC3-7FFA40D3648C}" type="pres">
      <dgm:prSet presAssocID="{63996553-9860-4778-B59C-766DD1CCFCD4}" presName="text_3" presStyleLbl="node1" presStyleIdx="2" presStyleCnt="3">
        <dgm:presLayoutVars>
          <dgm:bulletEnabled val="1"/>
        </dgm:presLayoutVars>
      </dgm:prSet>
      <dgm:spPr/>
    </dgm:pt>
    <dgm:pt modelId="{4BF16A3B-E699-4A7B-A878-0439E1FE81EE}" type="pres">
      <dgm:prSet presAssocID="{63996553-9860-4778-B59C-766DD1CCFCD4}" presName="accent_3" presStyleCnt="0"/>
      <dgm:spPr/>
    </dgm:pt>
    <dgm:pt modelId="{D1456576-9F54-4D68-B158-A7315ECEB209}" type="pres">
      <dgm:prSet presAssocID="{63996553-9860-4778-B59C-766DD1CCFCD4}" presName="accentRepeatNode" presStyleLbl="solidFgAcc1" presStyleIdx="2" presStyleCnt="3"/>
      <dgm:spPr/>
    </dgm:pt>
  </dgm:ptLst>
  <dgm:cxnLst>
    <dgm:cxn modelId="{BCB8CE2F-16C1-4C25-AA0E-706EE2FA0D5F}" type="presOf" srcId="{8B4D1361-2FAE-46C0-93DD-A916553FFBCD}" destId="{18CCA48D-B554-4373-BC2C-BBA972AFD54B}" srcOrd="0" destOrd="0" presId="urn:microsoft.com/office/officeart/2008/layout/VerticalCurvedList"/>
    <dgm:cxn modelId="{2D555B5D-AF4C-4C33-B197-2A39A0CF1090}" srcId="{8B4D1361-2FAE-46C0-93DD-A916553FFBCD}" destId="{63996553-9860-4778-B59C-766DD1CCFCD4}" srcOrd="2" destOrd="0" parTransId="{A118630A-1C43-4D47-9D3A-B09BE188CD8D}" sibTransId="{B29BFE51-5C66-4000-A33B-629161345E94}"/>
    <dgm:cxn modelId="{FC8DEB5F-13EC-4FD2-988E-53EE8560D715}" type="presOf" srcId="{4D05A3EA-D0B2-433F-8C20-5E483F91B24C}" destId="{C1F70942-A990-4C9F-8240-5ACE2A01492C}" srcOrd="0" destOrd="0" presId="urn:microsoft.com/office/officeart/2008/layout/VerticalCurvedList"/>
    <dgm:cxn modelId="{F995CB51-ED88-4B3F-B385-57F500EBBE38}" type="presOf" srcId="{34CF914C-9D50-408C-970D-40510842B1D1}" destId="{2D0AC0B3-4CE3-47C1-BFE3-20CEBFC92335}" srcOrd="0" destOrd="0" presId="urn:microsoft.com/office/officeart/2008/layout/VerticalCurvedList"/>
    <dgm:cxn modelId="{9F335E53-32D8-40FB-B2F8-49BEBE10EDC7}" srcId="{8B4D1361-2FAE-46C0-93DD-A916553FFBCD}" destId="{34CF914C-9D50-408C-970D-40510842B1D1}" srcOrd="0" destOrd="0" parTransId="{BCF3BD68-301D-4E8D-8E06-728F32A51273}" sibTransId="{855DBB02-F82D-4368-A379-6DA96E02E842}"/>
    <dgm:cxn modelId="{8E1EFF89-D291-4655-BED3-705D87F4B0C3}" type="presOf" srcId="{63996553-9860-4778-B59C-766DD1CCFCD4}" destId="{4331616A-E845-4004-ACC3-7FFA40D3648C}" srcOrd="0" destOrd="0" presId="urn:microsoft.com/office/officeart/2008/layout/VerticalCurvedList"/>
    <dgm:cxn modelId="{CFFC14AC-A95E-456F-8513-3AA4F25783EF}" type="presOf" srcId="{855DBB02-F82D-4368-A379-6DA96E02E842}" destId="{A8CB1134-E38F-4A4A-9E42-AA1933F2116B}" srcOrd="0" destOrd="0" presId="urn:microsoft.com/office/officeart/2008/layout/VerticalCurvedList"/>
    <dgm:cxn modelId="{56F1B9C8-2040-4696-ADE5-B22543B362D7}" srcId="{8B4D1361-2FAE-46C0-93DD-A916553FFBCD}" destId="{4D05A3EA-D0B2-433F-8C20-5E483F91B24C}" srcOrd="1" destOrd="0" parTransId="{D4CFE9C2-6D3F-429A-B291-AD7EDF8E531D}" sibTransId="{06C32F87-C486-4AF1-BFCA-30F15BC1D78F}"/>
    <dgm:cxn modelId="{CF394866-A0A2-462A-9916-F565D26E98D9}" type="presParOf" srcId="{18CCA48D-B554-4373-BC2C-BBA972AFD54B}" destId="{A2B4DD1B-15BD-4666-88CE-1AE98EFCE08E}" srcOrd="0" destOrd="0" presId="urn:microsoft.com/office/officeart/2008/layout/VerticalCurvedList"/>
    <dgm:cxn modelId="{983C5FBE-7FD6-436E-8A89-BB22030B3087}" type="presParOf" srcId="{A2B4DD1B-15BD-4666-88CE-1AE98EFCE08E}" destId="{75B9AA0D-D110-4EBB-BF60-70BE484C0CEA}" srcOrd="0" destOrd="0" presId="urn:microsoft.com/office/officeart/2008/layout/VerticalCurvedList"/>
    <dgm:cxn modelId="{7AE0739F-C873-40C3-B3EC-F4D58CF26799}" type="presParOf" srcId="{75B9AA0D-D110-4EBB-BF60-70BE484C0CEA}" destId="{9C62ADF4-ECB2-4180-AE8A-8986D61F46D7}" srcOrd="0" destOrd="0" presId="urn:microsoft.com/office/officeart/2008/layout/VerticalCurvedList"/>
    <dgm:cxn modelId="{5F108906-0A52-4F50-9DB7-5C047CE7937E}" type="presParOf" srcId="{75B9AA0D-D110-4EBB-BF60-70BE484C0CEA}" destId="{A8CB1134-E38F-4A4A-9E42-AA1933F2116B}" srcOrd="1" destOrd="0" presId="urn:microsoft.com/office/officeart/2008/layout/VerticalCurvedList"/>
    <dgm:cxn modelId="{523C70E9-76BF-4313-A224-F7FDD2C9607A}" type="presParOf" srcId="{75B9AA0D-D110-4EBB-BF60-70BE484C0CEA}" destId="{501BAEC3-EBA2-4AC8-B679-A8565B83FDE7}" srcOrd="2" destOrd="0" presId="urn:microsoft.com/office/officeart/2008/layout/VerticalCurvedList"/>
    <dgm:cxn modelId="{9212C57E-F95C-4A48-BB04-98009E1F45DD}" type="presParOf" srcId="{75B9AA0D-D110-4EBB-BF60-70BE484C0CEA}" destId="{24DD9B81-70C0-4DB0-81B0-055F4E09B902}" srcOrd="3" destOrd="0" presId="urn:microsoft.com/office/officeart/2008/layout/VerticalCurvedList"/>
    <dgm:cxn modelId="{6570D0C3-45E3-4D4A-85F4-4DAB218113C3}" type="presParOf" srcId="{A2B4DD1B-15BD-4666-88CE-1AE98EFCE08E}" destId="{2D0AC0B3-4CE3-47C1-BFE3-20CEBFC92335}" srcOrd="1" destOrd="0" presId="urn:microsoft.com/office/officeart/2008/layout/VerticalCurvedList"/>
    <dgm:cxn modelId="{C1E08ACF-7C35-4528-AF9E-BCC6F69B6D2D}" type="presParOf" srcId="{A2B4DD1B-15BD-4666-88CE-1AE98EFCE08E}" destId="{320296C4-39C0-4CD7-B063-2B18CCF51A59}" srcOrd="2" destOrd="0" presId="urn:microsoft.com/office/officeart/2008/layout/VerticalCurvedList"/>
    <dgm:cxn modelId="{14BC957B-F1A2-4F39-8241-10545FAA5D7F}" type="presParOf" srcId="{320296C4-39C0-4CD7-B063-2B18CCF51A59}" destId="{58EEAEAC-B2B1-4739-BBE2-9D498C3ABB50}" srcOrd="0" destOrd="0" presId="urn:microsoft.com/office/officeart/2008/layout/VerticalCurvedList"/>
    <dgm:cxn modelId="{322870C0-D4B5-46EB-BA6A-D11CDACAB796}" type="presParOf" srcId="{A2B4DD1B-15BD-4666-88CE-1AE98EFCE08E}" destId="{C1F70942-A990-4C9F-8240-5ACE2A01492C}" srcOrd="3" destOrd="0" presId="urn:microsoft.com/office/officeart/2008/layout/VerticalCurvedList"/>
    <dgm:cxn modelId="{AE8F46D8-634B-4BB0-8AD6-FEE8CB0C520D}" type="presParOf" srcId="{A2B4DD1B-15BD-4666-88CE-1AE98EFCE08E}" destId="{512B1F04-C666-4F14-8160-730D164E0083}" srcOrd="4" destOrd="0" presId="urn:microsoft.com/office/officeart/2008/layout/VerticalCurvedList"/>
    <dgm:cxn modelId="{7AF26E99-837A-4EA2-BFF1-BD476568847C}" type="presParOf" srcId="{512B1F04-C666-4F14-8160-730D164E0083}" destId="{E215FE95-20D3-4E83-9445-94198D3F9FA7}" srcOrd="0" destOrd="0" presId="urn:microsoft.com/office/officeart/2008/layout/VerticalCurvedList"/>
    <dgm:cxn modelId="{750F65DF-8EC7-41F9-8A92-92D08383FA64}" type="presParOf" srcId="{A2B4DD1B-15BD-4666-88CE-1AE98EFCE08E}" destId="{4331616A-E845-4004-ACC3-7FFA40D3648C}" srcOrd="5" destOrd="0" presId="urn:microsoft.com/office/officeart/2008/layout/VerticalCurvedList"/>
    <dgm:cxn modelId="{AF0185B8-9FC9-42F4-82F6-EB967D71BA84}" type="presParOf" srcId="{A2B4DD1B-15BD-4666-88CE-1AE98EFCE08E}" destId="{4BF16A3B-E699-4A7B-A878-0439E1FE81EE}" srcOrd="6" destOrd="0" presId="urn:microsoft.com/office/officeart/2008/layout/VerticalCurvedList"/>
    <dgm:cxn modelId="{69308AB6-6185-4D74-B51D-1EC9E1AB1600}" type="presParOf" srcId="{4BF16A3B-E699-4A7B-A878-0439E1FE81EE}" destId="{D1456576-9F54-4D68-B158-A7315ECEB20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4D1361-2FAE-46C0-93DD-A916553FFBC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sv-SE"/>
        </a:p>
      </dgm:t>
    </dgm:pt>
    <dgm:pt modelId="{34CF914C-9D50-408C-970D-40510842B1D1}">
      <dgm:prSet phldrT="[Text]"/>
      <dgm:spPr/>
      <dgm:t>
        <a:bodyPr/>
        <a:lstStyle/>
        <a:p>
          <a:r>
            <a:rPr lang="sv-SE" dirty="0"/>
            <a:t>Ökad dyspné</a:t>
          </a:r>
        </a:p>
      </dgm:t>
    </dgm:pt>
    <dgm:pt modelId="{BCF3BD68-301D-4E8D-8E06-728F32A51273}" type="parTrans" cxnId="{9F335E53-32D8-40FB-B2F8-49BEBE10EDC7}">
      <dgm:prSet/>
      <dgm:spPr/>
      <dgm:t>
        <a:bodyPr/>
        <a:lstStyle/>
        <a:p>
          <a:endParaRPr lang="sv-SE"/>
        </a:p>
      </dgm:t>
    </dgm:pt>
    <dgm:pt modelId="{855DBB02-F82D-4368-A379-6DA96E02E842}" type="sibTrans" cxnId="{9F335E53-32D8-40FB-B2F8-49BEBE10EDC7}">
      <dgm:prSet/>
      <dgm:spPr/>
      <dgm:t>
        <a:bodyPr/>
        <a:lstStyle/>
        <a:p>
          <a:endParaRPr lang="sv-SE"/>
        </a:p>
      </dgm:t>
    </dgm:pt>
    <dgm:pt modelId="{4D05A3EA-D0B2-433F-8C20-5E483F91B24C}">
      <dgm:prSet phldrT="[Text]"/>
      <dgm:spPr/>
      <dgm:t>
        <a:bodyPr/>
        <a:lstStyle/>
        <a:p>
          <a:r>
            <a:rPr lang="sv-SE" dirty="0"/>
            <a:t>Ökad sputumvolym</a:t>
          </a:r>
        </a:p>
      </dgm:t>
    </dgm:pt>
    <dgm:pt modelId="{D4CFE9C2-6D3F-429A-B291-AD7EDF8E531D}" type="parTrans" cxnId="{56F1B9C8-2040-4696-ADE5-B22543B362D7}">
      <dgm:prSet/>
      <dgm:spPr/>
      <dgm:t>
        <a:bodyPr/>
        <a:lstStyle/>
        <a:p>
          <a:endParaRPr lang="sv-SE"/>
        </a:p>
      </dgm:t>
    </dgm:pt>
    <dgm:pt modelId="{06C32F87-C486-4AF1-BFCA-30F15BC1D78F}" type="sibTrans" cxnId="{56F1B9C8-2040-4696-ADE5-B22543B362D7}">
      <dgm:prSet/>
      <dgm:spPr/>
      <dgm:t>
        <a:bodyPr/>
        <a:lstStyle/>
        <a:p>
          <a:endParaRPr lang="sv-SE"/>
        </a:p>
      </dgm:t>
    </dgm:pt>
    <dgm:pt modelId="{63996553-9860-4778-B59C-766DD1CCFCD4}">
      <dgm:prSet phldrT="[Text]"/>
      <dgm:spPr/>
      <dgm:t>
        <a:bodyPr/>
        <a:lstStyle/>
        <a:p>
          <a:r>
            <a:rPr lang="sv-SE" dirty="0"/>
            <a:t>Ökad sputumpurulens</a:t>
          </a:r>
        </a:p>
      </dgm:t>
    </dgm:pt>
    <dgm:pt modelId="{A118630A-1C43-4D47-9D3A-B09BE188CD8D}" type="parTrans" cxnId="{2D555B5D-AF4C-4C33-B197-2A39A0CF1090}">
      <dgm:prSet/>
      <dgm:spPr/>
      <dgm:t>
        <a:bodyPr/>
        <a:lstStyle/>
        <a:p>
          <a:endParaRPr lang="sv-SE"/>
        </a:p>
      </dgm:t>
    </dgm:pt>
    <dgm:pt modelId="{B29BFE51-5C66-4000-A33B-629161345E94}" type="sibTrans" cxnId="{2D555B5D-AF4C-4C33-B197-2A39A0CF1090}">
      <dgm:prSet/>
      <dgm:spPr/>
      <dgm:t>
        <a:bodyPr/>
        <a:lstStyle/>
        <a:p>
          <a:endParaRPr lang="sv-SE"/>
        </a:p>
      </dgm:t>
    </dgm:pt>
    <dgm:pt modelId="{18CCA48D-B554-4373-BC2C-BBA972AFD54B}" type="pres">
      <dgm:prSet presAssocID="{8B4D1361-2FAE-46C0-93DD-A916553FFBCD}" presName="Name0" presStyleCnt="0">
        <dgm:presLayoutVars>
          <dgm:chMax val="7"/>
          <dgm:chPref val="7"/>
          <dgm:dir/>
        </dgm:presLayoutVars>
      </dgm:prSet>
      <dgm:spPr/>
    </dgm:pt>
    <dgm:pt modelId="{A2B4DD1B-15BD-4666-88CE-1AE98EFCE08E}" type="pres">
      <dgm:prSet presAssocID="{8B4D1361-2FAE-46C0-93DD-A916553FFBCD}" presName="Name1" presStyleCnt="0"/>
      <dgm:spPr/>
    </dgm:pt>
    <dgm:pt modelId="{75B9AA0D-D110-4EBB-BF60-70BE484C0CEA}" type="pres">
      <dgm:prSet presAssocID="{8B4D1361-2FAE-46C0-93DD-A916553FFBCD}" presName="cycle" presStyleCnt="0"/>
      <dgm:spPr/>
    </dgm:pt>
    <dgm:pt modelId="{9C62ADF4-ECB2-4180-AE8A-8986D61F46D7}" type="pres">
      <dgm:prSet presAssocID="{8B4D1361-2FAE-46C0-93DD-A916553FFBCD}" presName="srcNode" presStyleLbl="node1" presStyleIdx="0" presStyleCnt="3"/>
      <dgm:spPr/>
    </dgm:pt>
    <dgm:pt modelId="{A8CB1134-E38F-4A4A-9E42-AA1933F2116B}" type="pres">
      <dgm:prSet presAssocID="{8B4D1361-2FAE-46C0-93DD-A916553FFBCD}" presName="conn" presStyleLbl="parChTrans1D2" presStyleIdx="0" presStyleCnt="1"/>
      <dgm:spPr/>
    </dgm:pt>
    <dgm:pt modelId="{501BAEC3-EBA2-4AC8-B679-A8565B83FDE7}" type="pres">
      <dgm:prSet presAssocID="{8B4D1361-2FAE-46C0-93DD-A916553FFBCD}" presName="extraNode" presStyleLbl="node1" presStyleIdx="0" presStyleCnt="3"/>
      <dgm:spPr/>
    </dgm:pt>
    <dgm:pt modelId="{24DD9B81-70C0-4DB0-81B0-055F4E09B902}" type="pres">
      <dgm:prSet presAssocID="{8B4D1361-2FAE-46C0-93DD-A916553FFBCD}" presName="dstNode" presStyleLbl="node1" presStyleIdx="0" presStyleCnt="3"/>
      <dgm:spPr/>
    </dgm:pt>
    <dgm:pt modelId="{2D0AC0B3-4CE3-47C1-BFE3-20CEBFC92335}" type="pres">
      <dgm:prSet presAssocID="{34CF914C-9D50-408C-970D-40510842B1D1}" presName="text_1" presStyleLbl="node1" presStyleIdx="0" presStyleCnt="3">
        <dgm:presLayoutVars>
          <dgm:bulletEnabled val="1"/>
        </dgm:presLayoutVars>
      </dgm:prSet>
      <dgm:spPr/>
    </dgm:pt>
    <dgm:pt modelId="{320296C4-39C0-4CD7-B063-2B18CCF51A59}" type="pres">
      <dgm:prSet presAssocID="{34CF914C-9D50-408C-970D-40510842B1D1}" presName="accent_1" presStyleCnt="0"/>
      <dgm:spPr/>
    </dgm:pt>
    <dgm:pt modelId="{58EEAEAC-B2B1-4739-BBE2-9D498C3ABB50}" type="pres">
      <dgm:prSet presAssocID="{34CF914C-9D50-408C-970D-40510842B1D1}" presName="accentRepeatNode" presStyleLbl="solidFgAcc1" presStyleIdx="0" presStyleCnt="3"/>
      <dgm:spPr/>
    </dgm:pt>
    <dgm:pt modelId="{C1F70942-A990-4C9F-8240-5ACE2A01492C}" type="pres">
      <dgm:prSet presAssocID="{4D05A3EA-D0B2-433F-8C20-5E483F91B24C}" presName="text_2" presStyleLbl="node1" presStyleIdx="1" presStyleCnt="3">
        <dgm:presLayoutVars>
          <dgm:bulletEnabled val="1"/>
        </dgm:presLayoutVars>
      </dgm:prSet>
      <dgm:spPr/>
    </dgm:pt>
    <dgm:pt modelId="{512B1F04-C666-4F14-8160-730D164E0083}" type="pres">
      <dgm:prSet presAssocID="{4D05A3EA-D0B2-433F-8C20-5E483F91B24C}" presName="accent_2" presStyleCnt="0"/>
      <dgm:spPr/>
    </dgm:pt>
    <dgm:pt modelId="{E215FE95-20D3-4E83-9445-94198D3F9FA7}" type="pres">
      <dgm:prSet presAssocID="{4D05A3EA-D0B2-433F-8C20-5E483F91B24C}" presName="accentRepeatNode" presStyleLbl="solidFgAcc1" presStyleIdx="1" presStyleCnt="3"/>
      <dgm:spPr/>
    </dgm:pt>
    <dgm:pt modelId="{4331616A-E845-4004-ACC3-7FFA40D3648C}" type="pres">
      <dgm:prSet presAssocID="{63996553-9860-4778-B59C-766DD1CCFCD4}" presName="text_3" presStyleLbl="node1" presStyleIdx="2" presStyleCnt="3">
        <dgm:presLayoutVars>
          <dgm:bulletEnabled val="1"/>
        </dgm:presLayoutVars>
      </dgm:prSet>
      <dgm:spPr/>
    </dgm:pt>
    <dgm:pt modelId="{4BF16A3B-E699-4A7B-A878-0439E1FE81EE}" type="pres">
      <dgm:prSet presAssocID="{63996553-9860-4778-B59C-766DD1CCFCD4}" presName="accent_3" presStyleCnt="0"/>
      <dgm:spPr/>
    </dgm:pt>
    <dgm:pt modelId="{D1456576-9F54-4D68-B158-A7315ECEB209}" type="pres">
      <dgm:prSet presAssocID="{63996553-9860-4778-B59C-766DD1CCFCD4}" presName="accentRepeatNode" presStyleLbl="solidFgAcc1" presStyleIdx="2" presStyleCnt="3"/>
      <dgm:spPr>
        <a:solidFill>
          <a:srgbClr val="FF0000"/>
        </a:solidFill>
      </dgm:spPr>
    </dgm:pt>
  </dgm:ptLst>
  <dgm:cxnLst>
    <dgm:cxn modelId="{BCB8CE2F-16C1-4C25-AA0E-706EE2FA0D5F}" type="presOf" srcId="{8B4D1361-2FAE-46C0-93DD-A916553FFBCD}" destId="{18CCA48D-B554-4373-BC2C-BBA972AFD54B}" srcOrd="0" destOrd="0" presId="urn:microsoft.com/office/officeart/2008/layout/VerticalCurvedList"/>
    <dgm:cxn modelId="{2D555B5D-AF4C-4C33-B197-2A39A0CF1090}" srcId="{8B4D1361-2FAE-46C0-93DD-A916553FFBCD}" destId="{63996553-9860-4778-B59C-766DD1CCFCD4}" srcOrd="2" destOrd="0" parTransId="{A118630A-1C43-4D47-9D3A-B09BE188CD8D}" sibTransId="{B29BFE51-5C66-4000-A33B-629161345E94}"/>
    <dgm:cxn modelId="{FC8DEB5F-13EC-4FD2-988E-53EE8560D715}" type="presOf" srcId="{4D05A3EA-D0B2-433F-8C20-5E483F91B24C}" destId="{C1F70942-A990-4C9F-8240-5ACE2A01492C}" srcOrd="0" destOrd="0" presId="urn:microsoft.com/office/officeart/2008/layout/VerticalCurvedList"/>
    <dgm:cxn modelId="{F995CB51-ED88-4B3F-B385-57F500EBBE38}" type="presOf" srcId="{34CF914C-9D50-408C-970D-40510842B1D1}" destId="{2D0AC0B3-4CE3-47C1-BFE3-20CEBFC92335}" srcOrd="0" destOrd="0" presId="urn:microsoft.com/office/officeart/2008/layout/VerticalCurvedList"/>
    <dgm:cxn modelId="{9F335E53-32D8-40FB-B2F8-49BEBE10EDC7}" srcId="{8B4D1361-2FAE-46C0-93DD-A916553FFBCD}" destId="{34CF914C-9D50-408C-970D-40510842B1D1}" srcOrd="0" destOrd="0" parTransId="{BCF3BD68-301D-4E8D-8E06-728F32A51273}" sibTransId="{855DBB02-F82D-4368-A379-6DA96E02E842}"/>
    <dgm:cxn modelId="{8E1EFF89-D291-4655-BED3-705D87F4B0C3}" type="presOf" srcId="{63996553-9860-4778-B59C-766DD1CCFCD4}" destId="{4331616A-E845-4004-ACC3-7FFA40D3648C}" srcOrd="0" destOrd="0" presId="urn:microsoft.com/office/officeart/2008/layout/VerticalCurvedList"/>
    <dgm:cxn modelId="{CFFC14AC-A95E-456F-8513-3AA4F25783EF}" type="presOf" srcId="{855DBB02-F82D-4368-A379-6DA96E02E842}" destId="{A8CB1134-E38F-4A4A-9E42-AA1933F2116B}" srcOrd="0" destOrd="0" presId="urn:microsoft.com/office/officeart/2008/layout/VerticalCurvedList"/>
    <dgm:cxn modelId="{56F1B9C8-2040-4696-ADE5-B22543B362D7}" srcId="{8B4D1361-2FAE-46C0-93DD-A916553FFBCD}" destId="{4D05A3EA-D0B2-433F-8C20-5E483F91B24C}" srcOrd="1" destOrd="0" parTransId="{D4CFE9C2-6D3F-429A-B291-AD7EDF8E531D}" sibTransId="{06C32F87-C486-4AF1-BFCA-30F15BC1D78F}"/>
    <dgm:cxn modelId="{CF394866-A0A2-462A-9916-F565D26E98D9}" type="presParOf" srcId="{18CCA48D-B554-4373-BC2C-BBA972AFD54B}" destId="{A2B4DD1B-15BD-4666-88CE-1AE98EFCE08E}" srcOrd="0" destOrd="0" presId="urn:microsoft.com/office/officeart/2008/layout/VerticalCurvedList"/>
    <dgm:cxn modelId="{983C5FBE-7FD6-436E-8A89-BB22030B3087}" type="presParOf" srcId="{A2B4DD1B-15BD-4666-88CE-1AE98EFCE08E}" destId="{75B9AA0D-D110-4EBB-BF60-70BE484C0CEA}" srcOrd="0" destOrd="0" presId="urn:microsoft.com/office/officeart/2008/layout/VerticalCurvedList"/>
    <dgm:cxn modelId="{7AE0739F-C873-40C3-B3EC-F4D58CF26799}" type="presParOf" srcId="{75B9AA0D-D110-4EBB-BF60-70BE484C0CEA}" destId="{9C62ADF4-ECB2-4180-AE8A-8986D61F46D7}" srcOrd="0" destOrd="0" presId="urn:microsoft.com/office/officeart/2008/layout/VerticalCurvedList"/>
    <dgm:cxn modelId="{5F108906-0A52-4F50-9DB7-5C047CE7937E}" type="presParOf" srcId="{75B9AA0D-D110-4EBB-BF60-70BE484C0CEA}" destId="{A8CB1134-E38F-4A4A-9E42-AA1933F2116B}" srcOrd="1" destOrd="0" presId="urn:microsoft.com/office/officeart/2008/layout/VerticalCurvedList"/>
    <dgm:cxn modelId="{523C70E9-76BF-4313-A224-F7FDD2C9607A}" type="presParOf" srcId="{75B9AA0D-D110-4EBB-BF60-70BE484C0CEA}" destId="{501BAEC3-EBA2-4AC8-B679-A8565B83FDE7}" srcOrd="2" destOrd="0" presId="urn:microsoft.com/office/officeart/2008/layout/VerticalCurvedList"/>
    <dgm:cxn modelId="{9212C57E-F95C-4A48-BB04-98009E1F45DD}" type="presParOf" srcId="{75B9AA0D-D110-4EBB-BF60-70BE484C0CEA}" destId="{24DD9B81-70C0-4DB0-81B0-055F4E09B902}" srcOrd="3" destOrd="0" presId="urn:microsoft.com/office/officeart/2008/layout/VerticalCurvedList"/>
    <dgm:cxn modelId="{6570D0C3-45E3-4D4A-85F4-4DAB218113C3}" type="presParOf" srcId="{A2B4DD1B-15BD-4666-88CE-1AE98EFCE08E}" destId="{2D0AC0B3-4CE3-47C1-BFE3-20CEBFC92335}" srcOrd="1" destOrd="0" presId="urn:microsoft.com/office/officeart/2008/layout/VerticalCurvedList"/>
    <dgm:cxn modelId="{C1E08ACF-7C35-4528-AF9E-BCC6F69B6D2D}" type="presParOf" srcId="{A2B4DD1B-15BD-4666-88CE-1AE98EFCE08E}" destId="{320296C4-39C0-4CD7-B063-2B18CCF51A59}" srcOrd="2" destOrd="0" presId="urn:microsoft.com/office/officeart/2008/layout/VerticalCurvedList"/>
    <dgm:cxn modelId="{14BC957B-F1A2-4F39-8241-10545FAA5D7F}" type="presParOf" srcId="{320296C4-39C0-4CD7-B063-2B18CCF51A59}" destId="{58EEAEAC-B2B1-4739-BBE2-9D498C3ABB50}" srcOrd="0" destOrd="0" presId="urn:microsoft.com/office/officeart/2008/layout/VerticalCurvedList"/>
    <dgm:cxn modelId="{322870C0-D4B5-46EB-BA6A-D11CDACAB796}" type="presParOf" srcId="{A2B4DD1B-15BD-4666-88CE-1AE98EFCE08E}" destId="{C1F70942-A990-4C9F-8240-5ACE2A01492C}" srcOrd="3" destOrd="0" presId="urn:microsoft.com/office/officeart/2008/layout/VerticalCurvedList"/>
    <dgm:cxn modelId="{AE8F46D8-634B-4BB0-8AD6-FEE8CB0C520D}" type="presParOf" srcId="{A2B4DD1B-15BD-4666-88CE-1AE98EFCE08E}" destId="{512B1F04-C666-4F14-8160-730D164E0083}" srcOrd="4" destOrd="0" presId="urn:microsoft.com/office/officeart/2008/layout/VerticalCurvedList"/>
    <dgm:cxn modelId="{7AF26E99-837A-4EA2-BFF1-BD476568847C}" type="presParOf" srcId="{512B1F04-C666-4F14-8160-730D164E0083}" destId="{E215FE95-20D3-4E83-9445-94198D3F9FA7}" srcOrd="0" destOrd="0" presId="urn:microsoft.com/office/officeart/2008/layout/VerticalCurvedList"/>
    <dgm:cxn modelId="{750F65DF-8EC7-41F9-8A92-92D08383FA64}" type="presParOf" srcId="{A2B4DD1B-15BD-4666-88CE-1AE98EFCE08E}" destId="{4331616A-E845-4004-ACC3-7FFA40D3648C}" srcOrd="5" destOrd="0" presId="urn:microsoft.com/office/officeart/2008/layout/VerticalCurvedList"/>
    <dgm:cxn modelId="{AF0185B8-9FC9-42F4-82F6-EB967D71BA84}" type="presParOf" srcId="{A2B4DD1B-15BD-4666-88CE-1AE98EFCE08E}" destId="{4BF16A3B-E699-4A7B-A878-0439E1FE81EE}" srcOrd="6" destOrd="0" presId="urn:microsoft.com/office/officeart/2008/layout/VerticalCurvedList"/>
    <dgm:cxn modelId="{69308AB6-6185-4D74-B51D-1EC9E1AB1600}" type="presParOf" srcId="{4BF16A3B-E699-4A7B-A878-0439E1FE81EE}" destId="{D1456576-9F54-4D68-B158-A7315ECEB20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B1134-E38F-4A4A-9E42-AA1933F2116B}">
      <dsp:nvSpPr>
        <dsp:cNvPr id="0" name=""/>
        <dsp:cNvSpPr/>
      </dsp:nvSpPr>
      <dsp:spPr>
        <a:xfrm>
          <a:off x="-3321692" y="-510932"/>
          <a:ext cx="3961008" cy="3961008"/>
        </a:xfrm>
        <a:prstGeom prst="blockArc">
          <a:avLst>
            <a:gd name="adj1" fmla="val 18900000"/>
            <a:gd name="adj2" fmla="val 2700000"/>
            <a:gd name="adj3" fmla="val 54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0AC0B3-4CE3-47C1-BFE3-20CEBFC92335}">
      <dsp:nvSpPr>
        <dsp:cNvPr id="0" name=""/>
        <dsp:cNvSpPr/>
      </dsp:nvSpPr>
      <dsp:spPr>
        <a:xfrm>
          <a:off x="411092" y="293914"/>
          <a:ext cx="4188800"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dyspné</a:t>
          </a:r>
        </a:p>
      </dsp:txBody>
      <dsp:txXfrm>
        <a:off x="411092" y="293914"/>
        <a:ext cx="4188800" cy="587828"/>
      </dsp:txXfrm>
    </dsp:sp>
    <dsp:sp modelId="{58EEAEAC-B2B1-4739-BBE2-9D498C3ABB50}">
      <dsp:nvSpPr>
        <dsp:cNvPr id="0" name=""/>
        <dsp:cNvSpPr/>
      </dsp:nvSpPr>
      <dsp:spPr>
        <a:xfrm>
          <a:off x="43699" y="220435"/>
          <a:ext cx="734785" cy="73478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F70942-A990-4C9F-8240-5ACE2A01492C}">
      <dsp:nvSpPr>
        <dsp:cNvPr id="0" name=""/>
        <dsp:cNvSpPr/>
      </dsp:nvSpPr>
      <dsp:spPr>
        <a:xfrm>
          <a:off x="624768" y="1175657"/>
          <a:ext cx="3975125"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sputumvolym</a:t>
          </a:r>
        </a:p>
      </dsp:txBody>
      <dsp:txXfrm>
        <a:off x="624768" y="1175657"/>
        <a:ext cx="3975125" cy="587828"/>
      </dsp:txXfrm>
    </dsp:sp>
    <dsp:sp modelId="{E215FE95-20D3-4E83-9445-94198D3F9FA7}">
      <dsp:nvSpPr>
        <dsp:cNvPr id="0" name=""/>
        <dsp:cNvSpPr/>
      </dsp:nvSpPr>
      <dsp:spPr>
        <a:xfrm>
          <a:off x="257375" y="1102178"/>
          <a:ext cx="734785" cy="73478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31616A-E845-4004-ACC3-7FFA40D3648C}">
      <dsp:nvSpPr>
        <dsp:cNvPr id="0" name=""/>
        <dsp:cNvSpPr/>
      </dsp:nvSpPr>
      <dsp:spPr>
        <a:xfrm>
          <a:off x="411092" y="2057400"/>
          <a:ext cx="4188800"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sputumpurulens</a:t>
          </a:r>
        </a:p>
      </dsp:txBody>
      <dsp:txXfrm>
        <a:off x="411092" y="2057400"/>
        <a:ext cx="4188800" cy="587828"/>
      </dsp:txXfrm>
    </dsp:sp>
    <dsp:sp modelId="{D1456576-9F54-4D68-B158-A7315ECEB209}">
      <dsp:nvSpPr>
        <dsp:cNvPr id="0" name=""/>
        <dsp:cNvSpPr/>
      </dsp:nvSpPr>
      <dsp:spPr>
        <a:xfrm>
          <a:off x="43699" y="1983921"/>
          <a:ext cx="734785" cy="73478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B1134-E38F-4A4A-9E42-AA1933F2116B}">
      <dsp:nvSpPr>
        <dsp:cNvPr id="0" name=""/>
        <dsp:cNvSpPr/>
      </dsp:nvSpPr>
      <dsp:spPr>
        <a:xfrm>
          <a:off x="-3321692" y="-510932"/>
          <a:ext cx="3961008" cy="3961008"/>
        </a:xfrm>
        <a:prstGeom prst="blockArc">
          <a:avLst>
            <a:gd name="adj1" fmla="val 18900000"/>
            <a:gd name="adj2" fmla="val 2700000"/>
            <a:gd name="adj3" fmla="val 54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0AC0B3-4CE3-47C1-BFE3-20CEBFC92335}">
      <dsp:nvSpPr>
        <dsp:cNvPr id="0" name=""/>
        <dsp:cNvSpPr/>
      </dsp:nvSpPr>
      <dsp:spPr>
        <a:xfrm>
          <a:off x="411092" y="293914"/>
          <a:ext cx="4188800"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dyspné</a:t>
          </a:r>
        </a:p>
      </dsp:txBody>
      <dsp:txXfrm>
        <a:off x="411092" y="293914"/>
        <a:ext cx="4188800" cy="587828"/>
      </dsp:txXfrm>
    </dsp:sp>
    <dsp:sp modelId="{58EEAEAC-B2B1-4739-BBE2-9D498C3ABB50}">
      <dsp:nvSpPr>
        <dsp:cNvPr id="0" name=""/>
        <dsp:cNvSpPr/>
      </dsp:nvSpPr>
      <dsp:spPr>
        <a:xfrm>
          <a:off x="43699" y="220435"/>
          <a:ext cx="734785" cy="73478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F70942-A990-4C9F-8240-5ACE2A01492C}">
      <dsp:nvSpPr>
        <dsp:cNvPr id="0" name=""/>
        <dsp:cNvSpPr/>
      </dsp:nvSpPr>
      <dsp:spPr>
        <a:xfrm>
          <a:off x="624768" y="1175657"/>
          <a:ext cx="3975125"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sputumvolym</a:t>
          </a:r>
        </a:p>
      </dsp:txBody>
      <dsp:txXfrm>
        <a:off x="624768" y="1175657"/>
        <a:ext cx="3975125" cy="587828"/>
      </dsp:txXfrm>
    </dsp:sp>
    <dsp:sp modelId="{E215FE95-20D3-4E83-9445-94198D3F9FA7}">
      <dsp:nvSpPr>
        <dsp:cNvPr id="0" name=""/>
        <dsp:cNvSpPr/>
      </dsp:nvSpPr>
      <dsp:spPr>
        <a:xfrm>
          <a:off x="257375" y="1102178"/>
          <a:ext cx="734785" cy="73478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31616A-E845-4004-ACC3-7FFA40D3648C}">
      <dsp:nvSpPr>
        <dsp:cNvPr id="0" name=""/>
        <dsp:cNvSpPr/>
      </dsp:nvSpPr>
      <dsp:spPr>
        <a:xfrm>
          <a:off x="411092" y="2057400"/>
          <a:ext cx="4188800" cy="5878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6589" tIns="66040" rIns="66040" bIns="66040" numCol="1" spcCol="1270" anchor="ctr" anchorCtr="0">
          <a:noAutofit/>
        </a:bodyPr>
        <a:lstStyle/>
        <a:p>
          <a:pPr marL="0" lvl="0" indent="0" algn="l" defTabSz="1155700">
            <a:lnSpc>
              <a:spcPct val="90000"/>
            </a:lnSpc>
            <a:spcBef>
              <a:spcPct val="0"/>
            </a:spcBef>
            <a:spcAft>
              <a:spcPct val="35000"/>
            </a:spcAft>
            <a:buNone/>
          </a:pPr>
          <a:r>
            <a:rPr lang="sv-SE" sz="2600" kern="1200" dirty="0"/>
            <a:t>Ökad sputumpurulens</a:t>
          </a:r>
        </a:p>
      </dsp:txBody>
      <dsp:txXfrm>
        <a:off x="411092" y="2057400"/>
        <a:ext cx="4188800" cy="587828"/>
      </dsp:txXfrm>
    </dsp:sp>
    <dsp:sp modelId="{D1456576-9F54-4D68-B158-A7315ECEB209}">
      <dsp:nvSpPr>
        <dsp:cNvPr id="0" name=""/>
        <dsp:cNvSpPr/>
      </dsp:nvSpPr>
      <dsp:spPr>
        <a:xfrm>
          <a:off x="43699" y="1983921"/>
          <a:ext cx="734785" cy="734785"/>
        </a:xfrm>
        <a:prstGeom prst="ellipse">
          <a:avLst/>
        </a:prstGeom>
        <a:solidFill>
          <a:srgbClr val="FF000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2025-01-10</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2025-01-10</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Uppdaterad 2024-09-30</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Powerpointpresentation som kan användas</a:t>
            </a:r>
            <a:r>
              <a:rPr lang="sv-SE" baseline="0" dirty="0">
                <a:latin typeface="Verdana" panose="020B0604030504040204" pitchFamily="34" charset="0"/>
                <a:ea typeface="Verdana" panose="020B0604030504040204" pitchFamily="34" charset="0"/>
              </a:rPr>
              <a:t> vid fortbildning av vårdcentralens personal. </a:t>
            </a:r>
            <a:r>
              <a:rPr lang="sv-SE" dirty="0">
                <a:latin typeface="Verdana" panose="020B0604030504040204" pitchFamily="34" charset="0"/>
                <a:ea typeface="Verdana" panose="020B0604030504040204" pitchFamily="34" charset="0"/>
              </a:rPr>
              <a:t>A</a:t>
            </a:r>
            <a:r>
              <a:rPr lang="sv-SE" baseline="0" dirty="0">
                <a:latin typeface="Verdana" panose="020B0604030504040204" pitchFamily="34" charset="0"/>
                <a:ea typeface="Verdana" panose="020B0604030504040204" pitchFamily="34" charset="0"/>
              </a:rPr>
              <a:t>nteckningarna under bilderna är ett stöd för den som håller i presentationen, exempelvis Stramas kontaktläkare. Denna presentation handlar om a</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kut exacerbation av KOL – handläggning på vårdcentral.  </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Lästips och länkar.</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3155232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Frank ringer till vårdcentralen för att han har</a:t>
            </a:r>
            <a:r>
              <a:rPr lang="sv-SE" sz="1200" baseline="0" dirty="0">
                <a:latin typeface="Verdana" panose="020B0604030504040204" pitchFamily="34" charset="0"/>
                <a:ea typeface="Verdana" panose="020B0604030504040204" pitchFamily="34" charset="0"/>
              </a:rPr>
              <a:t> varit förkyld i en vecka. </a:t>
            </a:r>
            <a:r>
              <a:rPr lang="sv-SE" sz="1200" baseline="0" dirty="0">
                <a:solidFill>
                  <a:schemeClr val="tx1"/>
                </a:solidFill>
                <a:latin typeface="Verdana" panose="020B0604030504040204" pitchFamily="34" charset="0"/>
                <a:ea typeface="Verdana" panose="020B0604030504040204" pitchFamily="34" charset="0"/>
              </a:rPr>
              <a:t>Han är fullvaccinerad mot covid-19, influensa och pneumokocker.</a:t>
            </a:r>
          </a:p>
          <a:p>
            <a:r>
              <a:rPr lang="sv-SE" sz="1200" baseline="0" dirty="0">
                <a:latin typeface="Verdana" panose="020B0604030504040204" pitchFamily="34" charset="0"/>
                <a:ea typeface="Verdana" panose="020B0604030504040204" pitchFamily="34" charset="0"/>
              </a:rPr>
              <a:t>Han har inte någon feber. Klicka sen fram anamnesen successivt. Han har hosta med gulgröna, missfärgade upphostningar. </a:t>
            </a:r>
            <a:r>
              <a:rPr lang="sv-SE" sz="1200" i="1" baseline="0" dirty="0">
                <a:latin typeface="Verdana" panose="020B0604030504040204" pitchFamily="34" charset="0"/>
                <a:ea typeface="Verdana" panose="020B0604030504040204" pitchFamily="34" charset="0"/>
              </a:rPr>
              <a:t>Har färgen på upphostningarna någon betydelse? </a:t>
            </a:r>
            <a:r>
              <a:rPr lang="sv-SE" sz="1200" b="0" i="0" baseline="0" dirty="0">
                <a:latin typeface="Verdana" panose="020B0604030504040204" pitchFamily="34" charset="0"/>
                <a:ea typeface="Verdana" panose="020B0604030504040204" pitchFamily="34" charset="0"/>
              </a:rPr>
              <a:t>Om han vore lungfrisk, skulle det inte spela någon roll men nu visar det sig att har en känd KOL. Det är uppenbart att han är i behov att ett läkarbesök. </a:t>
            </a:r>
          </a:p>
          <a:p>
            <a:r>
              <a:rPr lang="sv-SE" sz="1200" b="0" i="1" baseline="0" dirty="0">
                <a:latin typeface="Verdana" panose="020B0604030504040204" pitchFamily="34" charset="0"/>
                <a:ea typeface="Verdana" panose="020B0604030504040204" pitchFamily="34" charset="0"/>
              </a:rPr>
              <a:t>Hur ställer man diagnosen akut exacerbation av KOL? Vilka undersökningar inklusive status bör göras?</a:t>
            </a:r>
            <a:endParaRPr lang="sv-SE" sz="1200" b="0" i="1"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356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Frank kommer på ett läkarbesök för bedömning. Akut exacerbation (AE) av KOL är en klinisk diagnos</a:t>
            </a:r>
            <a:r>
              <a:rPr lang="sv-SE" sz="1200" baseline="0" dirty="0">
                <a:latin typeface="Verdana" panose="020B0604030504040204" pitchFamily="34" charset="0"/>
                <a:ea typeface="Verdana" panose="020B0604030504040204" pitchFamily="34" charset="0"/>
              </a:rPr>
              <a:t> som baseras på symtom och i Franks fall kan vi ställa diagnosen på symtombilden. </a:t>
            </a:r>
            <a:r>
              <a:rPr lang="sv-SE" sz="1200" i="0" baseline="0" dirty="0">
                <a:latin typeface="Verdana" panose="020B0604030504040204" pitchFamily="34" charset="0"/>
                <a:ea typeface="Verdana" panose="020B0604030504040204" pitchFamily="34" charset="0"/>
              </a:rPr>
              <a:t>Odling och CRP behövs inte för att ställa diagnosen. </a:t>
            </a:r>
            <a:r>
              <a:rPr lang="sv-SE" sz="1200" kern="1200" dirty="0">
                <a:solidFill>
                  <a:schemeClr val="tx1"/>
                </a:solidFill>
                <a:effectLst/>
                <a:latin typeface="Verdana" panose="020B0604030504040204" pitchFamily="34" charset="0"/>
                <a:ea typeface="Verdana" panose="020B0604030504040204" pitchFamily="34" charset="0"/>
                <a:cs typeface="+mn-cs"/>
              </a:rPr>
              <a:t>CRP är oftast normalt eller bara lätt förhöjt (&lt;20) vid en AE och alltså inte till hjälp i diagnostiken. Vid misstanke om samtidig pneumoni (se bild 8), kan CRP kan vara av värde i bedömningen.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i="0" kern="1200" dirty="0">
                <a:solidFill>
                  <a:schemeClr val="tx1"/>
                </a:solidFill>
                <a:effectLst/>
                <a:latin typeface="Verdana" panose="020B0604030504040204" pitchFamily="34" charset="0"/>
                <a:ea typeface="Verdana" panose="020B0604030504040204" pitchFamily="34" charset="0"/>
                <a:cs typeface="+mn-cs"/>
              </a:rPr>
              <a:t>KLICKA FÖR STATUS</a:t>
            </a:r>
            <a:endParaRPr lang="sv-SE" sz="1200" i="0" dirty="0">
              <a:latin typeface="Verdana" panose="020B0604030504040204" pitchFamily="34" charset="0"/>
              <a:ea typeface="Verdana" panose="020B0604030504040204" pitchFamily="34" charset="0"/>
            </a:endParaRPr>
          </a:p>
          <a:p>
            <a:r>
              <a:rPr lang="sv-SE" sz="1200" baseline="0" dirty="0">
                <a:latin typeface="Verdana" panose="020B0604030504040204" pitchFamily="34" charset="0"/>
                <a:ea typeface="Verdana" panose="020B0604030504040204" pitchFamily="34" charset="0"/>
              </a:rPr>
              <a:t>I Franks fall kan vi alltså ställa diagnos på symtombilden. Samtliga tre anamnestiska kriterier är uppfyllda. </a:t>
            </a:r>
            <a:r>
              <a:rPr lang="sv-SE" sz="1200" i="1" baseline="0" dirty="0">
                <a:latin typeface="Verdana" panose="020B0604030504040204" pitchFamily="34" charset="0"/>
                <a:ea typeface="Verdana" panose="020B0604030504040204" pitchFamily="34" charset="0"/>
              </a:rPr>
              <a:t>Vilka är dessa? </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7497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En akut exacerbation av KOL kännetecknas av ett eller flera av följande symtom: ökad dyspné, ökad sputumvolym och ökad sputumpurulens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Akut försämring vid KOL kan ha olika orsaker såsom långvarig hypoxi, pneumothorax, lungemboli, hjärtsvikt, pneumoni, suboptimal medicinering eller luftföroreningar.</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Det är därför viktigt att göra en diagnostisk värdering vid den akuta försämringen. Akut KOL-exacerbation orsakas oftast av en infektion. Virus och bakterier är ungefär lika vanliga och dubbelinfektion förekommer ofta. Vid drygt hälften av alla AE kan man påvisa bakterier i sputumodling och bakteriefynd är vanligare hos patienter med purulenta sputa.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r>
              <a:rPr lang="sv-SE" sz="1200" kern="1200" dirty="0">
                <a:solidFill>
                  <a:schemeClr val="tx1"/>
                </a:solidFill>
                <a:effectLst/>
                <a:latin typeface="Verdana" panose="020B0604030504040204" pitchFamily="34" charset="0"/>
                <a:ea typeface="Verdana" panose="020B0604030504040204" pitchFamily="34" charset="0"/>
                <a:cs typeface="+mn-cs"/>
              </a:rPr>
              <a:t>Samtliga tre anamnestiska kriterier är uppfyllda i Franks fall. Han har en akut exacerbation av KOL. </a:t>
            </a:r>
            <a:r>
              <a:rPr lang="sv-SE" sz="1200" i="1" kern="1200" dirty="0">
                <a:solidFill>
                  <a:schemeClr val="tx1"/>
                </a:solidFill>
                <a:effectLst/>
                <a:latin typeface="Verdana" panose="020B0604030504040204" pitchFamily="34" charset="0"/>
                <a:ea typeface="Verdana" panose="020B0604030504040204" pitchFamily="34" charset="0"/>
                <a:cs typeface="+mn-cs"/>
              </a:rPr>
              <a:t>Ska Frank få ett recept på antibiotika?</a:t>
            </a:r>
            <a:endParaRPr lang="sv-SE" i="1"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5231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I motsats till hur det är vid en akut bronkit hos en lungfrisk person visar flera studier en tydlig koppling mellan missfärgning av sputum och både förekomst och mängd patogena bakterier i sputum vid AE. Dessa fynd korrelerar också till inflammationsgrad och symtomintensitet. Missfärgning av sputum är det viktigaste kriteriet för att avgöra om en patient med AE kan ha nytta av antibiotikabehandling. Gul-grön eller grön-brun missfärgning ger stöd för bakteriell genes.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b="0" i="1"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i="1" kern="1200" dirty="0">
                <a:solidFill>
                  <a:schemeClr val="tx1"/>
                </a:solidFill>
                <a:effectLst/>
                <a:latin typeface="Verdana" panose="020B0604030504040204" pitchFamily="34" charset="0"/>
                <a:ea typeface="Verdana" panose="020B0604030504040204" pitchFamily="34" charset="0"/>
                <a:cs typeface="+mn-cs"/>
              </a:rPr>
              <a:t>Ska Frank få ett recept på antibiotika?</a:t>
            </a:r>
            <a:endParaRPr lang="sv-SE" i="1"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i="1" kern="1200" baseline="0" dirty="0">
                <a:solidFill>
                  <a:schemeClr val="tx1"/>
                </a:solidFill>
                <a:effectLst/>
                <a:latin typeface="Verdana" panose="020B0604030504040204" pitchFamily="34" charset="0"/>
                <a:ea typeface="Verdana" panose="020B0604030504040204" pitchFamily="34" charset="0"/>
                <a:cs typeface="+mn-cs"/>
              </a:rPr>
              <a:t> </a:t>
            </a:r>
            <a:r>
              <a:rPr lang="sv-SE" sz="1200" b="0" i="0" kern="1200" baseline="0" dirty="0">
                <a:solidFill>
                  <a:schemeClr val="tx1"/>
                </a:solidFill>
                <a:effectLst/>
                <a:latin typeface="Verdana" panose="020B0604030504040204" pitchFamily="34" charset="0"/>
                <a:ea typeface="Verdana" panose="020B0604030504040204" pitchFamily="34" charset="0"/>
                <a:cs typeface="+mn-cs"/>
              </a:rPr>
              <a:t>Ja, antibiotikaindikation föreligger vid missfärgade upphostningar tillsammans med ökad mängd upphostningar och/eller ökad dyspné samt vid exacerbation som kräver andningsstöd.</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b="0" i="0" kern="1200" baseline="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i="1" kern="1200" baseline="0" dirty="0">
                <a:solidFill>
                  <a:schemeClr val="tx1"/>
                </a:solidFill>
                <a:effectLst/>
                <a:latin typeface="Verdana" panose="020B0604030504040204" pitchFamily="34" charset="0"/>
                <a:ea typeface="Verdana" panose="020B0604030504040204" pitchFamily="34" charset="0"/>
                <a:cs typeface="+mn-cs"/>
              </a:rPr>
              <a:t>Antibiotikaval?</a:t>
            </a:r>
            <a:endParaRPr lang="sv-SE"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39287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Vi erbjuder Frank behandling med amoxicillin 750 mg x 3. </a:t>
            </a:r>
          </a:p>
          <a:p>
            <a:r>
              <a:rPr lang="sv-SE" sz="1200" kern="1200" dirty="0">
                <a:solidFill>
                  <a:schemeClr val="tx1"/>
                </a:solidFill>
                <a:effectLst/>
                <a:latin typeface="Verdana" panose="020B0604030504040204" pitchFamily="34" charset="0"/>
                <a:ea typeface="Verdana" panose="020B0604030504040204" pitchFamily="34" charset="0"/>
                <a:cs typeface="+mn-cs"/>
              </a:rPr>
              <a:t>Klicka fram successivt. </a:t>
            </a:r>
            <a:r>
              <a:rPr lang="sv-SE" sz="1200" i="1" kern="1200" dirty="0">
                <a:solidFill>
                  <a:schemeClr val="tx1"/>
                </a:solidFill>
                <a:effectLst/>
                <a:latin typeface="Verdana" panose="020B0604030504040204" pitchFamily="34" charset="0"/>
                <a:ea typeface="Verdana" panose="020B0604030504040204" pitchFamily="34" charset="0"/>
                <a:cs typeface="+mn-cs"/>
              </a:rPr>
              <a:t>Behandlingstid?</a:t>
            </a:r>
            <a:r>
              <a:rPr lang="sv-SE" sz="1200" kern="1200" dirty="0">
                <a:solidFill>
                  <a:schemeClr val="tx1"/>
                </a:solidFill>
                <a:effectLst/>
                <a:latin typeface="Verdana" panose="020B0604030504040204" pitchFamily="34" charset="0"/>
                <a:ea typeface="Verdana" panose="020B0604030504040204" pitchFamily="34" charset="0"/>
                <a:cs typeface="+mn-cs"/>
              </a:rPr>
              <a:t> 5-7 dagar. </a:t>
            </a:r>
          </a:p>
          <a:p>
            <a:r>
              <a:rPr lang="sv-SE" sz="1200" i="1" kern="1200" dirty="0">
                <a:solidFill>
                  <a:schemeClr val="tx1"/>
                </a:solidFill>
                <a:effectLst/>
                <a:latin typeface="Verdana" panose="020B0604030504040204" pitchFamily="34" charset="0"/>
                <a:ea typeface="Verdana" panose="020B0604030504040204" pitchFamily="34" charset="0"/>
                <a:cs typeface="+mn-cs"/>
              </a:rPr>
              <a:t>Behöver man ta en sputumodling? </a:t>
            </a:r>
            <a:r>
              <a:rPr lang="sv-SE" sz="1200" i="0" kern="1200" dirty="0">
                <a:solidFill>
                  <a:schemeClr val="tx1"/>
                </a:solidFill>
                <a:effectLst/>
                <a:latin typeface="Verdana" panose="020B0604030504040204" pitchFamily="34" charset="0"/>
                <a:ea typeface="Verdana" panose="020B0604030504040204" pitchFamily="34" charset="0"/>
                <a:cs typeface="+mn-cs"/>
              </a:rPr>
              <a:t>Vanligaste fyndet är H. influenzae, därnäst pneumokocker och M. catarrhalis.</a:t>
            </a:r>
            <a:r>
              <a:rPr lang="sv-SE" sz="1200" i="0" kern="1200" baseline="0" dirty="0">
                <a:solidFill>
                  <a:schemeClr val="tx1"/>
                </a:solidFill>
                <a:effectLst/>
                <a:latin typeface="Verdana" panose="020B0604030504040204" pitchFamily="34" charset="0"/>
                <a:ea typeface="Verdana" panose="020B0604030504040204" pitchFamily="34" charset="0"/>
                <a:cs typeface="+mn-cs"/>
              </a:rPr>
              <a:t> Sputum-odla om möjligt, särskilt om en</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 insatt behandling inte leder till förbättring inom några få dagar och vid upprepade täta AE med tanke på den tilltagande amoxicillinresistensen hos H. influenzae. NPH-odling har ingen plats vid utredning av AE. </a:t>
            </a:r>
          </a:p>
          <a:p>
            <a:endParaRPr lang="sv-SE" sz="1800" dirty="0">
              <a:effectLst/>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66889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Verdana" panose="020B0604030504040204" pitchFamily="34" charset="0"/>
                <a:ea typeface="Verdana" panose="020B0604030504040204" pitchFamily="34" charset="0"/>
              </a:rPr>
              <a:t>Värdering av svårighetsgrad är givetvis också mycket viktig. Ovanstående tabell finns i RMR (Regional Medicinsk riktlinje) KOL i Västra Götaland.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1200" dirty="0">
                <a:effectLst/>
                <a:latin typeface="Verdana" panose="020B0604030504040204" pitchFamily="34" charset="0"/>
                <a:ea typeface="Verdana" panose="020B0604030504040204" pitchFamily="34" charset="0"/>
              </a:rPr>
              <a:t>Indikation för Prednisolon föreligger ofta, dock inte vid lindriga exacerbationer. Frank var inte allmänpåverkad och hade en lindrig andningspåverkan (AF 22). Hjärtfrekvens var 92 och saturation 94%. Sammantaget således en lindrig exacerbation.</a:t>
            </a:r>
            <a:endParaRPr lang="sv-SE" sz="1200" dirty="0">
              <a:latin typeface="Verdana" panose="020B0604030504040204" pitchFamily="34" charset="0"/>
              <a:ea typeface="Verdana" panose="020B0604030504040204" pitchFamily="34"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p>
          <a:p>
            <a:endParaRPr lang="sv-SE" sz="1800" dirty="0">
              <a:effectLst/>
              <a:latin typeface="Times New Roman" panose="02020603050405020304" pitchFamily="18" charset="0"/>
              <a:ea typeface="Times New Roman" panose="02020603050405020304" pitchFamily="18" charset="0"/>
            </a:endParaRP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4609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Påverkat allmäntillstånd förekommer även vid AE hos patienter med måttlig KOL. Graden av allmänpåverkan beror på kombinationen av hur svår KOL patienten har och den adderade effekten av exacerbationen. Allmänpåverkan ger alltså i dessa fall mindre vägledning än hos en lungfrisk. Andningsfrekvensmätning är värdefull, men även här gäller att takypné, &gt;20 andetag per minut, är vanligt vid AE av KOL utan samtidig pneumoni. </a:t>
            </a: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CRP kan ge vägledning vid misstanke om pneumoni men måste bedömas i relation till sjukdomsduration och andra underliggande sjukdomar. Det kan ta ett dygn innan CRP stiger. </a:t>
            </a:r>
          </a:p>
          <a:p>
            <a:endParaRPr lang="sv-SE" sz="1200" b="0" i="0" u="none" strike="noStrike" kern="1200" baseline="0" dirty="0">
              <a:solidFill>
                <a:schemeClr val="tx1"/>
              </a:solidFill>
              <a:latin typeface="Verdana" panose="020B0604030504040204" pitchFamily="34" charset="0"/>
              <a:ea typeface="Verdana" panose="020B0604030504040204" pitchFamily="34" charset="0"/>
              <a:cs typeface="+mn-cs"/>
            </a:endParaRP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CRP &lt;20 mg/L efter minst 24 timmars sjukdomsduration utesluter med hög sannolikhet pneumoni. CRP &gt;100 stödjer diagnosen om klinisk bild är förenlig med pneumoni. Symtom enligt ovan &gt;1 vecka och samtidigt CRP &gt;50 talar för pneumoni. </a:t>
            </a:r>
          </a:p>
          <a:p>
            <a:r>
              <a:rPr lang="sv-SE" sz="1200" dirty="0">
                <a:effectLst/>
                <a:latin typeface="Verdana" panose="020B0604030504040204" pitchFamily="34" charset="0"/>
                <a:ea typeface="Verdana" panose="020B0604030504040204" pitchFamily="34" charset="0"/>
              </a:rPr>
              <a:t>Vid pneumoni hos patient med underliggande KOL rekommenderas samma antibiotikaval som vid AE-KOL med antibiotikaindikation. </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9880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Viktigast av allt är förstås att ta tillfället i akt att motivera rökande patienter att sluta; med individanpassade råd, med läkemedel och genom att erbjuda kontakt med rökavvänjningssköterska. Rökning, kronisk bronkit och KOL är alla, var för sig, riskfaktorer för insjuknande i pneumoni och nya exacerbationer. Exacerbationer vid KOL är förenade med snabbare förlust av lungfunktion, högre mortalitet, sämre fysisk prestationsförmåga och försämrad livskvalitet. </a:t>
            </a: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Tänk på att upprätthålla full vaccinationsstatus avseende influensa, covid och pneumokocker.</a:t>
            </a:r>
          </a:p>
          <a:p>
            <a:endParaRPr lang="sv-SE" sz="1200" b="0" i="0" u="none" strike="noStrike" kern="1200" baseline="0" dirty="0">
              <a:solidFill>
                <a:schemeClr val="tx1"/>
              </a:solidFill>
              <a:latin typeface="Verdana" panose="020B0604030504040204" pitchFamily="34" charset="0"/>
              <a:ea typeface="Verdana" panose="020B0604030504040204" pitchFamily="34" charset="0"/>
              <a:cs typeface="+mn-cs"/>
            </a:endParaRP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Det var två år som Frank senast hade någon exacerbation, så i hans fall får man fortsätta att följa förloppet. Om han skulle få tätare exacerbationer: </a:t>
            </a: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KLICKA</a:t>
            </a:r>
          </a:p>
          <a:p>
            <a:pPr algn="l"/>
            <a:r>
              <a:rPr lang="sv-SE" b="0" i="0" dirty="0">
                <a:solidFill>
                  <a:schemeClr val="tx1"/>
                </a:solidFill>
                <a:effectLst/>
                <a:latin typeface="Verdana" panose="020B0604030504040204" pitchFamily="34" charset="0"/>
                <a:ea typeface="Verdana" panose="020B0604030504040204" pitchFamily="34" charset="0"/>
              </a:rPr>
              <a:t>LAMA = Långverkande antikolinergikum. Frank har redan </a:t>
            </a:r>
            <a:r>
              <a:rPr lang="sv-SE" b="0" i="0" dirty="0" err="1">
                <a:solidFill>
                  <a:schemeClr val="tx1"/>
                </a:solidFill>
                <a:effectLst/>
                <a:latin typeface="Verdana" panose="020B0604030504040204" pitchFamily="34" charset="0"/>
                <a:ea typeface="Verdana" panose="020B0604030504040204" pitchFamily="34" charset="0"/>
              </a:rPr>
              <a:t>tiotropium</a:t>
            </a:r>
            <a:r>
              <a:rPr lang="sv-SE" b="0" i="0" dirty="0">
                <a:solidFill>
                  <a:schemeClr val="tx1"/>
                </a:solidFill>
                <a:effectLst/>
                <a:latin typeface="Verdana" panose="020B0604030504040204" pitchFamily="34" charset="0"/>
                <a:ea typeface="Verdana" panose="020B0604030504040204" pitchFamily="34" charset="0"/>
              </a:rPr>
              <a:t> (Spiriva </a:t>
            </a:r>
            <a:r>
              <a:rPr lang="sv-SE" b="0" i="0" dirty="0" err="1">
                <a:solidFill>
                  <a:schemeClr val="tx1"/>
                </a:solidFill>
                <a:effectLst/>
                <a:latin typeface="Verdana" panose="020B0604030504040204" pitchFamily="34" charset="0"/>
                <a:ea typeface="Verdana" panose="020B0604030504040204" pitchFamily="34" charset="0"/>
              </a:rPr>
              <a:t>Respimat</a:t>
            </a:r>
            <a:r>
              <a:rPr lang="sv-SE" b="0" i="0" dirty="0">
                <a:solidFill>
                  <a:schemeClr val="tx1"/>
                </a:solidFill>
                <a:effectLst/>
                <a:latin typeface="Verdana" panose="020B0604030504040204" pitchFamily="34" charset="0"/>
                <a:ea typeface="Verdana" panose="020B0604030504040204" pitchFamily="34" charset="0"/>
              </a:rPr>
              <a:t>). </a:t>
            </a:r>
            <a:r>
              <a:rPr lang="sv-SE" b="0" i="0">
                <a:solidFill>
                  <a:schemeClr val="tx1"/>
                </a:solidFill>
                <a:effectLst/>
                <a:latin typeface="Verdana" panose="020B0604030504040204" pitchFamily="34" charset="0"/>
                <a:ea typeface="Verdana" panose="020B0604030504040204" pitchFamily="34" charset="0"/>
              </a:rPr>
              <a:t>LABA </a:t>
            </a:r>
            <a:r>
              <a:rPr lang="sv-SE" b="0" i="0" dirty="0">
                <a:solidFill>
                  <a:schemeClr val="tx1"/>
                </a:solidFill>
                <a:effectLst/>
                <a:latin typeface="Verdana" panose="020B0604030504040204" pitchFamily="34" charset="0"/>
                <a:ea typeface="Verdana" panose="020B0604030504040204" pitchFamily="34" charset="0"/>
              </a:rPr>
              <a:t>= </a:t>
            </a:r>
            <a:r>
              <a:rPr lang="sv-SE" b="0" i="0">
                <a:solidFill>
                  <a:schemeClr val="tx1"/>
                </a:solidFill>
                <a:effectLst/>
                <a:latin typeface="Verdana" panose="020B0604030504040204" pitchFamily="34" charset="0"/>
                <a:ea typeface="Verdana" panose="020B0604030504040204" pitchFamily="34" charset="0"/>
              </a:rPr>
              <a:t>Långverkande beta-2-receptoragonister.</a:t>
            </a:r>
            <a:endParaRPr lang="sv-SE" sz="1200" b="0" i="0" u="none" strike="noStrike" kern="1200" baseline="0" dirty="0">
              <a:solidFill>
                <a:schemeClr val="tx1"/>
              </a:solidFill>
              <a:latin typeface="Verdana" panose="020B0604030504040204" pitchFamily="34" charset="0"/>
              <a:ea typeface="Verdana" panose="020B0604030504040204" pitchFamily="34" charset="0"/>
              <a:cs typeface="+mn-cs"/>
            </a:endParaRPr>
          </a:p>
          <a:p>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Inhalationssteroid kan övervägas vid 1 KOL-exacerbation per år, även om den inte krävt sjukhusvård. Se REKlistan (tabellen ovan är hämtad därifrån), RMR KOL och/eller Läkemedelsverkets behandlingsrekommendationer för ytterligare information. Där kan du även läsa om indikationen för </a:t>
            </a:r>
            <a:r>
              <a:rPr lang="sv-SE" sz="1200" b="0" i="0" u="none" strike="noStrike" kern="1200" baseline="0" dirty="0" err="1">
                <a:solidFill>
                  <a:schemeClr val="tx1"/>
                </a:solidFill>
                <a:latin typeface="Verdana" panose="020B0604030504040204" pitchFamily="34" charset="0"/>
                <a:ea typeface="Verdana" panose="020B0604030504040204" pitchFamily="34" charset="0"/>
                <a:cs typeface="+mn-cs"/>
              </a:rPr>
              <a:t>Roflumilast</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 Se länkar i nästa bild.</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92952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721646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565082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4199510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326281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392924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146975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4290502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997796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72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6" y="208659"/>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8" y="4704003"/>
            <a:ext cx="1610915" cy="326320"/>
          </a:xfrm>
          <a:prstGeom prst="rect">
            <a:avLst/>
          </a:prstGeom>
        </p:spPr>
      </p:pic>
    </p:spTree>
    <p:extLst>
      <p:ext uri="{BB962C8B-B14F-4D97-AF65-F5344CB8AC3E}">
        <p14:creationId xmlns:p14="http://schemas.microsoft.com/office/powerpoint/2010/main" val="3779832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2643150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4015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251826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187475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075893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27519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3169491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62686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677317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268314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9569142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274501999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maria.hess@vgregion.se" TargetMode="External"/><Relationship Id="rId5" Type="http://schemas.openxmlformats.org/officeDocument/2006/relationships/image" Target="../media/image7.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png"/><Relationship Id="rId7" Type="http://schemas.openxmlformats.org/officeDocument/2006/relationships/hyperlink" Target="https://www.lakemedelsverket.se/sv/behandling-och-forskrivning/behandlingsrekommendationer/sok-behandlingsrekommendationer/kroniskt-obstruktiv-lungsjukdom-kol--behandlingsrekommendation#hmainbody1" TargetMode="External"/><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9.png"/><Relationship Id="rId11" Type="http://schemas.openxmlformats.org/officeDocument/2006/relationships/hyperlink" Target="https://reklistan.vgregion.se/#/advice/Infektion/Vuxna_-_Luftvagsinfektioner" TargetMode="External"/><Relationship Id="rId5" Type="http://schemas.openxmlformats.org/officeDocument/2006/relationships/hyperlink" Target="https://mellanarkiv-offentlig.vgregion.se/alfresco/s/archive/stream/public/v1/source/available/sofia/ssn11800-2140136717-439/surrogate/KOL%2c%20diagnostik%20och%20behandling.pdf" TargetMode="External"/><Relationship Id="rId10" Type="http://schemas.openxmlformats.org/officeDocument/2006/relationships/hyperlink" Target="https://reklistan.vgregion.se/#/advice/Allergi_-_Andning_-_ONH/KOL" TargetMode="External"/><Relationship Id="rId4" Type="http://schemas.openxmlformats.org/officeDocument/2006/relationships/image" Target="../media/image15.png"/><Relationship Id="rId9" Type="http://schemas.openxmlformats.org/officeDocument/2006/relationships/hyperlink" Target="https://www.folkhalsomyndigheten.se/contentassets/246aa17721b44c5380a0117f6d0aba40/behandlingsrekommendationer-oppenvard.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8654" y="1059656"/>
            <a:ext cx="4855323" cy="1790700"/>
          </a:xfrm>
        </p:spPr>
        <p:txBody>
          <a:bodyPr/>
          <a:lstStyle/>
          <a:p>
            <a:r>
              <a:rPr lang="sv-SE" sz="3200" dirty="0"/>
              <a:t>Akut exacerbation av KOL – handläggning på vårdcentral</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2025-01-10</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p:txBody>
          <a:bodyPr/>
          <a:lstStyle/>
          <a:p>
            <a:endParaRPr lang="sv-SE" sz="1400" dirty="0"/>
          </a:p>
          <a:p>
            <a:r>
              <a:rPr lang="sv-SE" sz="1400" dirty="0"/>
              <a:t>Reviderad senast 2024-09-30</a:t>
            </a:r>
            <a:br>
              <a:rPr lang="sv-SE" sz="1400" dirty="0"/>
            </a:br>
            <a:r>
              <a:rPr lang="sv-SE" sz="14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39D9952C-187C-7B82-10BF-B437191519D8}"/>
              </a:ext>
            </a:extLst>
          </p:cNvPr>
          <p:cNvPicPr>
            <a:picLocks noChangeAspect="1"/>
          </p:cNvPicPr>
          <p:nvPr/>
        </p:nvPicPr>
        <p:blipFill>
          <a:blip r:embed="rId3"/>
          <a:stretch>
            <a:fillRect/>
          </a:stretch>
        </p:blipFill>
        <p:spPr>
          <a:xfrm>
            <a:off x="3881483" y="861007"/>
            <a:ext cx="3799114" cy="2027905"/>
          </a:xfrm>
          <a:prstGeom prst="rect">
            <a:avLst/>
          </a:prstGeom>
          <a:ln>
            <a:solidFill>
              <a:schemeClr val="tx1"/>
            </a:solidFill>
          </a:ln>
        </p:spPr>
      </p:pic>
      <p:sp>
        <p:nvSpPr>
          <p:cNvPr id="2" name="Platshållare för datum 1">
            <a:extLst>
              <a:ext uri="{FF2B5EF4-FFF2-40B4-BE49-F238E27FC236}">
                <a16:creationId xmlns:a16="http://schemas.microsoft.com/office/drawing/2014/main" id="{32E433E7-FEFB-2EDE-79A3-173CD84F1412}"/>
              </a:ext>
            </a:extLst>
          </p:cNvPr>
          <p:cNvSpPr>
            <a:spLocks noGrp="1"/>
          </p:cNvSpPr>
          <p:nvPr>
            <p:ph type="dt" sz="half" idx="10"/>
          </p:nvPr>
        </p:nvSpPr>
        <p:spPr/>
        <p:txBody>
          <a:bodyPr/>
          <a:lstStyle/>
          <a:p>
            <a:fld id="{DA185498-67B0-4A0B-8455-9A803E3F2EDA}" type="datetime1">
              <a:rPr lang="sv-SE" smtClean="0"/>
              <a:t>2025-01-10</a:t>
            </a:fld>
            <a:endParaRPr lang="sv-SE"/>
          </a:p>
        </p:txBody>
      </p:sp>
      <p:pic>
        <p:nvPicPr>
          <p:cNvPr id="4" name="Bildobjekt 3">
            <a:extLst>
              <a:ext uri="{FF2B5EF4-FFF2-40B4-BE49-F238E27FC236}">
                <a16:creationId xmlns:a16="http://schemas.microsoft.com/office/drawing/2014/main" id="{887F5DDF-3DFA-A67C-7A59-A2EE676C31CD}"/>
              </a:ext>
            </a:extLst>
          </p:cNvPr>
          <p:cNvPicPr>
            <a:picLocks noChangeAspect="1"/>
          </p:cNvPicPr>
          <p:nvPr/>
        </p:nvPicPr>
        <p:blipFill>
          <a:blip r:embed="rId4"/>
          <a:stretch>
            <a:fillRect/>
          </a:stretch>
        </p:blipFill>
        <p:spPr>
          <a:xfrm>
            <a:off x="116395" y="2021897"/>
            <a:ext cx="3550201" cy="2539217"/>
          </a:xfrm>
          <a:prstGeom prst="rect">
            <a:avLst/>
          </a:prstGeom>
          <a:ln>
            <a:solidFill>
              <a:schemeClr val="tx1"/>
            </a:solidFill>
          </a:ln>
        </p:spPr>
      </p:pic>
      <p:sp>
        <p:nvSpPr>
          <p:cNvPr id="5" name="textruta 4">
            <a:extLst>
              <a:ext uri="{FF2B5EF4-FFF2-40B4-BE49-F238E27FC236}">
                <a16:creationId xmlns:a16="http://schemas.microsoft.com/office/drawing/2014/main" id="{30BDF1FE-2B17-9F97-C1F1-37AB48CEB372}"/>
              </a:ext>
            </a:extLst>
          </p:cNvPr>
          <p:cNvSpPr txBox="1"/>
          <p:nvPr/>
        </p:nvSpPr>
        <p:spPr>
          <a:xfrm>
            <a:off x="2111829" y="4648199"/>
            <a:ext cx="798232" cy="207749"/>
          </a:xfrm>
          <a:prstGeom prst="rect">
            <a:avLst/>
          </a:prstGeom>
          <a:noFill/>
        </p:spPr>
        <p:txBody>
          <a:bodyPr wrap="none" lIns="0" tIns="0" rIns="0" bIns="0" rtlCol="0">
            <a:spAutoFit/>
          </a:bodyPr>
          <a:lstStyle/>
          <a:p>
            <a:pPr algn="l"/>
            <a:r>
              <a:rPr lang="sv-SE" dirty="0">
                <a:hlinkClick r:id="rId5"/>
              </a:rPr>
              <a:t>RMR KOL</a:t>
            </a:r>
            <a:endParaRPr lang="sv-SE" dirty="0"/>
          </a:p>
        </p:txBody>
      </p:sp>
      <p:pic>
        <p:nvPicPr>
          <p:cNvPr id="6" name="Bildobjekt 5">
            <a:extLst>
              <a:ext uri="{FF2B5EF4-FFF2-40B4-BE49-F238E27FC236}">
                <a16:creationId xmlns:a16="http://schemas.microsoft.com/office/drawing/2014/main" id="{7EB09680-5527-05D7-4409-5EA9504299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173" y="173078"/>
            <a:ext cx="2025754" cy="1587582"/>
          </a:xfrm>
          <a:prstGeom prst="rect">
            <a:avLst/>
          </a:prstGeom>
          <a:ln w="12700">
            <a:solidFill>
              <a:schemeClr val="accent1"/>
            </a:solidFill>
          </a:ln>
        </p:spPr>
      </p:pic>
      <p:sp>
        <p:nvSpPr>
          <p:cNvPr id="10" name="textruta 9">
            <a:extLst>
              <a:ext uri="{FF2B5EF4-FFF2-40B4-BE49-F238E27FC236}">
                <a16:creationId xmlns:a16="http://schemas.microsoft.com/office/drawing/2014/main" id="{2DA1ABB2-A82D-A89A-F1F0-DDAAE786EE52}"/>
              </a:ext>
            </a:extLst>
          </p:cNvPr>
          <p:cNvSpPr txBox="1"/>
          <p:nvPr/>
        </p:nvSpPr>
        <p:spPr>
          <a:xfrm>
            <a:off x="3920864" y="3150376"/>
            <a:ext cx="3367845" cy="623248"/>
          </a:xfrm>
          <a:prstGeom prst="rect">
            <a:avLst/>
          </a:prstGeom>
          <a:noFill/>
        </p:spPr>
        <p:txBody>
          <a:bodyPr wrap="none" lIns="0" tIns="0" rIns="0" bIns="0" rtlCol="0">
            <a:spAutoFit/>
          </a:bodyPr>
          <a:lstStyle/>
          <a:p>
            <a:pPr algn="l"/>
            <a:r>
              <a:rPr lang="sv-SE" dirty="0">
                <a:hlinkClick r:id="rId7"/>
              </a:rPr>
              <a:t>Läkemedelsverket: Kroniskt obstruktiv</a:t>
            </a:r>
          </a:p>
          <a:p>
            <a:pPr algn="l"/>
            <a:r>
              <a:rPr lang="sv-SE" dirty="0">
                <a:hlinkClick r:id="rId7"/>
              </a:rPr>
              <a:t>lungsjukdom (KOL) – behandlings-</a:t>
            </a:r>
          </a:p>
          <a:p>
            <a:pPr algn="l"/>
            <a:r>
              <a:rPr lang="sv-SE" dirty="0">
                <a:hlinkClick r:id="rId7"/>
              </a:rPr>
              <a:t>rekommendation</a:t>
            </a:r>
            <a:endParaRPr lang="sv-SE" dirty="0"/>
          </a:p>
        </p:txBody>
      </p:sp>
      <p:pic>
        <p:nvPicPr>
          <p:cNvPr id="11" name="Bildobjekt 10">
            <a:extLst>
              <a:ext uri="{FF2B5EF4-FFF2-40B4-BE49-F238E27FC236}">
                <a16:creationId xmlns:a16="http://schemas.microsoft.com/office/drawing/2014/main" id="{2427E54C-64FB-3E22-EE99-785307C59F1E}"/>
              </a:ext>
            </a:extLst>
          </p:cNvPr>
          <p:cNvPicPr>
            <a:picLocks noChangeAspect="1"/>
          </p:cNvPicPr>
          <p:nvPr/>
        </p:nvPicPr>
        <p:blipFill>
          <a:blip r:embed="rId8"/>
          <a:stretch>
            <a:fillRect/>
          </a:stretch>
        </p:blipFill>
        <p:spPr>
          <a:xfrm>
            <a:off x="7288709" y="1774357"/>
            <a:ext cx="1734613" cy="2408534"/>
          </a:xfrm>
          <a:prstGeom prst="rect">
            <a:avLst/>
          </a:prstGeom>
          <a:ln>
            <a:solidFill>
              <a:schemeClr val="tx1"/>
            </a:solidFill>
          </a:ln>
        </p:spPr>
      </p:pic>
      <p:sp>
        <p:nvSpPr>
          <p:cNvPr id="12" name="textruta 11">
            <a:extLst>
              <a:ext uri="{FF2B5EF4-FFF2-40B4-BE49-F238E27FC236}">
                <a16:creationId xmlns:a16="http://schemas.microsoft.com/office/drawing/2014/main" id="{BD09AC4B-6D6A-8BE1-13A6-B8859EA41E3F}"/>
              </a:ext>
            </a:extLst>
          </p:cNvPr>
          <p:cNvSpPr txBox="1"/>
          <p:nvPr/>
        </p:nvSpPr>
        <p:spPr>
          <a:xfrm>
            <a:off x="7445829" y="4441371"/>
            <a:ext cx="1368965" cy="415498"/>
          </a:xfrm>
          <a:prstGeom prst="rect">
            <a:avLst/>
          </a:prstGeom>
          <a:noFill/>
        </p:spPr>
        <p:txBody>
          <a:bodyPr wrap="none" lIns="0" tIns="0" rIns="0" bIns="0" rtlCol="0">
            <a:spAutoFit/>
          </a:bodyPr>
          <a:lstStyle/>
          <a:p>
            <a:pPr algn="l"/>
            <a:r>
              <a:rPr lang="sv-SE" dirty="0">
                <a:hlinkClick r:id="rId9"/>
              </a:rPr>
              <a:t>Regnbågshäftet</a:t>
            </a:r>
            <a:endParaRPr lang="sv-SE" dirty="0"/>
          </a:p>
          <a:p>
            <a:pPr algn="l"/>
            <a:endParaRPr lang="sv-SE" dirty="0"/>
          </a:p>
        </p:txBody>
      </p:sp>
      <p:sp>
        <p:nvSpPr>
          <p:cNvPr id="3" name="textruta 2">
            <a:hlinkClick r:id="rId10"/>
            <a:extLst>
              <a:ext uri="{FF2B5EF4-FFF2-40B4-BE49-F238E27FC236}">
                <a16:creationId xmlns:a16="http://schemas.microsoft.com/office/drawing/2014/main" id="{D0FF0686-C237-9874-DDA2-A3D7D2FE479B}"/>
              </a:ext>
            </a:extLst>
          </p:cNvPr>
          <p:cNvSpPr txBox="1"/>
          <p:nvPr/>
        </p:nvSpPr>
        <p:spPr>
          <a:xfrm>
            <a:off x="2224536" y="448595"/>
            <a:ext cx="1535613" cy="830997"/>
          </a:xfrm>
          <a:prstGeom prst="rect">
            <a:avLst/>
          </a:prstGeom>
          <a:noFill/>
        </p:spPr>
        <p:txBody>
          <a:bodyPr wrap="none" lIns="0" tIns="0" rIns="0" bIns="0" rtlCol="0">
            <a:spAutoFit/>
          </a:bodyPr>
          <a:lstStyle/>
          <a:p>
            <a:pPr algn="l"/>
            <a:r>
              <a:rPr lang="sv-SE" dirty="0">
                <a:hlinkClick r:id="rId10"/>
              </a:rPr>
              <a:t>REKlistan KOL</a:t>
            </a:r>
            <a:endParaRPr lang="sv-SE" dirty="0"/>
          </a:p>
          <a:p>
            <a:pPr algn="l"/>
            <a:endParaRPr lang="sv-SE" dirty="0"/>
          </a:p>
          <a:p>
            <a:pPr algn="l"/>
            <a:r>
              <a:rPr lang="sv-SE" dirty="0">
                <a:hlinkClick r:id="rId11"/>
              </a:rPr>
              <a:t>REKlistan AE-KOL</a:t>
            </a:r>
            <a:endParaRPr lang="sv-SE" dirty="0"/>
          </a:p>
          <a:p>
            <a:pPr algn="l"/>
            <a:endParaRPr lang="sv-SE" dirty="0"/>
          </a:p>
        </p:txBody>
      </p:sp>
    </p:spTree>
    <p:extLst>
      <p:ext uri="{BB962C8B-B14F-4D97-AF65-F5344CB8AC3E}">
        <p14:creationId xmlns:p14="http://schemas.microsoft.com/office/powerpoint/2010/main" val="3678366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sv-SE" sz="3200" dirty="0">
                <a:solidFill>
                  <a:prstClr val="black"/>
                </a:solidFill>
                <a:latin typeface="Verdana"/>
              </a:rPr>
              <a:t>Frank 63 år</a:t>
            </a: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419610"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Förkyld i en vecka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Ingen feber</a:t>
            </a: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rPr>
              <a:t>Hosta med slem som nu blivit gul-grönt</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M</a:t>
            </a:r>
            <a:r>
              <a:rPr lang="sv-SE" sz="2000" dirty="0">
                <a:solidFill>
                  <a:prstClr val="black"/>
                </a:solidFill>
                <a:latin typeface="Verdana"/>
              </a:rPr>
              <a:t>er andfådd då han anstränger sig</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rPr>
              <a:t>Kronisk slemhosta men nu mer slem</a:t>
            </a:r>
          </a:p>
          <a:p>
            <a:pPr marL="0" indent="0">
              <a:lnSpc>
                <a:spcPct val="100000"/>
              </a:lnSpc>
              <a:buSzPct val="100000"/>
              <a:buNone/>
              <a:defRPr/>
            </a:pPr>
            <a:r>
              <a:rPr lang="sv-SE" sz="2000" dirty="0"/>
              <a:t>Känd KOL, FEV</a:t>
            </a:r>
            <a:r>
              <a:rPr lang="sv-SE" sz="1600" dirty="0"/>
              <a:t>1</a:t>
            </a:r>
            <a:r>
              <a:rPr lang="sv-SE" sz="2000" dirty="0"/>
              <a:t> 65 (% förväntat efter bronkdilatation)</a:t>
            </a:r>
          </a:p>
          <a:p>
            <a:pPr marL="0" indent="0">
              <a:lnSpc>
                <a:spcPct val="100000"/>
              </a:lnSpc>
              <a:buSzPct val="100000"/>
              <a:buNone/>
              <a:defRPr/>
            </a:pPr>
            <a:r>
              <a:rPr lang="sv-SE" sz="2000" dirty="0"/>
              <a:t>Har Spiriva</a:t>
            </a:r>
          </a:p>
          <a:p>
            <a:pPr marL="0" indent="0">
              <a:lnSpc>
                <a:spcPct val="100000"/>
              </a:lnSpc>
              <a:buSzPct val="100000"/>
              <a:buNone/>
              <a:defRPr/>
            </a:pPr>
            <a:r>
              <a:rPr lang="sv-SE" sz="2000" dirty="0"/>
              <a:t>En exacerbation tidigare (2 år sen), då öppenvård, </a:t>
            </a:r>
            <a:r>
              <a:rPr lang="sv-SE" sz="1600" dirty="0"/>
              <a:t>CAT 8, GOLD A</a:t>
            </a:r>
            <a:endParaRPr lang="sv-SE" sz="2000" dirty="0"/>
          </a:p>
          <a:p>
            <a:pPr marL="0" indent="0">
              <a:lnSpc>
                <a:spcPct val="100000"/>
              </a:lnSpc>
              <a:buSzPct val="100000"/>
              <a:buNone/>
              <a:defRPr/>
            </a:pPr>
            <a:r>
              <a:rPr lang="sv-SE" sz="2000" dirty="0"/>
              <a:t>Röker 10-15 cigaretter/dag </a:t>
            </a:r>
          </a:p>
          <a:p>
            <a:pPr marL="0" indent="0">
              <a:lnSpc>
                <a:spcPct val="100000"/>
              </a:lnSpc>
              <a:buSzPct val="100000"/>
              <a:buNone/>
              <a:defRPr/>
            </a:pPr>
            <a:endParaRPr lang="sv-SE" sz="2000" dirty="0"/>
          </a:p>
          <a:p>
            <a:pPr marL="0" indent="0">
              <a:lnSpc>
                <a:spcPct val="100000"/>
              </a:lnSpc>
              <a:buSzPct val="100000"/>
              <a:buNone/>
              <a:defRPr/>
            </a:pPr>
            <a:r>
              <a:rPr lang="sv-SE" sz="2000" dirty="0"/>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solidFill>
                <a:prstClr val="black"/>
              </a:solidFill>
              <a:latin typeface="Verdana"/>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7" name="Bildobjekt 6" descr="En bild som visar svart och vit, person, rynka, Människoansikte&#10;&#10;Automatiskt genererad beskrivning">
            <a:extLst>
              <a:ext uri="{FF2B5EF4-FFF2-40B4-BE49-F238E27FC236}">
                <a16:creationId xmlns:a16="http://schemas.microsoft.com/office/drawing/2014/main" id="{DBD5BB66-1439-A495-8480-1EAAA99C2F62}"/>
              </a:ext>
            </a:extLst>
          </p:cNvPr>
          <p:cNvPicPr>
            <a:picLocks noChangeAspect="1"/>
          </p:cNvPicPr>
          <p:nvPr/>
        </p:nvPicPr>
        <p:blipFill rotWithShape="1">
          <a:blip r:embed="rId3">
            <a:extLst>
              <a:ext uri="{28A0092B-C50C-407E-A947-70E740481C1C}">
                <a14:useLocalDpi xmlns:a14="http://schemas.microsoft.com/office/drawing/2010/main" val="0"/>
              </a:ext>
            </a:extLst>
          </a:blip>
          <a:srcRect l="19844" r="-19844"/>
          <a:stretch/>
        </p:blipFill>
        <p:spPr>
          <a:xfrm>
            <a:off x="5856515" y="561089"/>
            <a:ext cx="4061694" cy="2703566"/>
          </a:xfrm>
          <a:prstGeom prst="rect">
            <a:avLst/>
          </a:prstGeom>
        </p:spPr>
      </p:pic>
    </p:spTree>
    <p:extLst>
      <p:ext uri="{BB962C8B-B14F-4D97-AF65-F5344CB8AC3E}">
        <p14:creationId xmlns:p14="http://schemas.microsoft.com/office/powerpoint/2010/main" val="181903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sv-SE" sz="3200" dirty="0">
                <a:solidFill>
                  <a:prstClr val="black"/>
                </a:solidFill>
                <a:latin typeface="Verdana"/>
              </a:rPr>
              <a:t>Akut exacerbation av KOL</a:t>
            </a: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a:lnSpc>
                <a:spcPct val="100000"/>
              </a:lnSpc>
              <a:buSzPct val="100000"/>
              <a:buNone/>
              <a:defRPr/>
            </a:pPr>
            <a:endParaRPr lang="sv-SE" sz="2000" dirty="0"/>
          </a:p>
          <a:p>
            <a:pPr marL="0" indent="0">
              <a:lnSpc>
                <a:spcPct val="100000"/>
              </a:lnSpc>
              <a:buSzPct val="100000"/>
              <a:buNone/>
              <a:defRPr/>
            </a:pPr>
            <a:r>
              <a:rPr lang="sv-SE" sz="2000" dirty="0"/>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solidFill>
                <a:prstClr val="black"/>
              </a:solidFill>
              <a:latin typeface="Verdana"/>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7" name="Bildobjekt 6" descr="En bild som visar svart och vit, person, rynka, Människoansikte&#10;&#10;Automatiskt genererad beskrivning">
            <a:extLst>
              <a:ext uri="{FF2B5EF4-FFF2-40B4-BE49-F238E27FC236}">
                <a16:creationId xmlns:a16="http://schemas.microsoft.com/office/drawing/2014/main" id="{DBD5BB66-1439-A495-8480-1EAAA99C2F62}"/>
              </a:ext>
            </a:extLst>
          </p:cNvPr>
          <p:cNvPicPr>
            <a:picLocks noChangeAspect="1"/>
          </p:cNvPicPr>
          <p:nvPr/>
        </p:nvPicPr>
        <p:blipFill rotWithShape="1">
          <a:blip r:embed="rId3">
            <a:extLst>
              <a:ext uri="{28A0092B-C50C-407E-A947-70E740481C1C}">
                <a14:useLocalDpi xmlns:a14="http://schemas.microsoft.com/office/drawing/2010/main" val="0"/>
              </a:ext>
            </a:extLst>
          </a:blip>
          <a:srcRect l="19844" r="-19844"/>
          <a:stretch/>
        </p:blipFill>
        <p:spPr>
          <a:xfrm>
            <a:off x="5279573" y="1634348"/>
            <a:ext cx="4061694" cy="2703566"/>
          </a:xfrm>
          <a:prstGeom prst="rect">
            <a:avLst/>
          </a:prstGeom>
        </p:spPr>
      </p:pic>
      <p:sp>
        <p:nvSpPr>
          <p:cNvPr id="2" name="Platshållare för innehåll 2">
            <a:extLst>
              <a:ext uri="{FF2B5EF4-FFF2-40B4-BE49-F238E27FC236}">
                <a16:creationId xmlns:a16="http://schemas.microsoft.com/office/drawing/2014/main" id="{F119A745-51D1-E695-071D-CA6D708A5E5D}"/>
              </a:ext>
            </a:extLst>
          </p:cNvPr>
          <p:cNvSpPr txBox="1">
            <a:spLocks/>
          </p:cNvSpPr>
          <p:nvPr/>
        </p:nvSpPr>
        <p:spPr>
          <a:xfrm>
            <a:off x="774652" y="16343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ea typeface="Calibri" panose="020F0502020204030204" pitchFamily="34" charset="0"/>
                <a:cs typeface="Times New Roman" panose="02020603050405020304" pitchFamily="18" charset="0"/>
              </a:rPr>
              <a:t>Klinisk diagnos</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Baseras på symtom</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ea typeface="Calibri" panose="020F0502020204030204" pitchFamily="34" charset="0"/>
                <a:cs typeface="Times New Roman" panose="02020603050405020304" pitchFamily="18" charset="0"/>
              </a:rPr>
              <a:t>Diagnosen ställs </a:t>
            </a:r>
            <a:r>
              <a:rPr lang="sv-SE" sz="2000" b="1" dirty="0">
                <a:solidFill>
                  <a:prstClr val="black"/>
                </a:solidFill>
                <a:latin typeface="Verdana"/>
                <a:ea typeface="Calibri" panose="020F0502020204030204" pitchFamily="34" charset="0"/>
                <a:cs typeface="Times New Roman" panose="02020603050405020304" pitchFamily="18" charset="0"/>
              </a:rPr>
              <a:t>inte</a:t>
            </a:r>
            <a:r>
              <a:rPr lang="sv-SE" sz="2000" dirty="0">
                <a:solidFill>
                  <a:prstClr val="black"/>
                </a:solidFill>
                <a:latin typeface="Verdana"/>
                <a:ea typeface="Calibri" panose="020F0502020204030204" pitchFamily="34" charset="0"/>
                <a:cs typeface="Times New Roman" panose="02020603050405020304" pitchFamily="18" charset="0"/>
              </a:rPr>
              <a:t> med</a:t>
            </a:r>
          </a:p>
          <a:p>
            <a:pPr lvl="1">
              <a:lnSpc>
                <a:spcPct val="100000"/>
              </a:lnSpc>
              <a:spcBef>
                <a:spcPts val="750"/>
              </a:spcBef>
              <a:buSzPct val="100000"/>
              <a:buFont typeface="Arial" panose="020B0604020202020204" pitchFamily="34" charset="0"/>
              <a:buChar char="•"/>
              <a:defRPr/>
            </a:pPr>
            <a:r>
              <a:rPr kumimoji="0" lang="sv-SE" sz="185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CRP</a:t>
            </a:r>
          </a:p>
          <a:p>
            <a:pPr lvl="1">
              <a:lnSpc>
                <a:spcPct val="100000"/>
              </a:lnSpc>
              <a:spcBef>
                <a:spcPts val="750"/>
              </a:spcBef>
              <a:buSzPct val="100000"/>
              <a:buFont typeface="Arial" panose="020B0604020202020204" pitchFamily="34" charset="0"/>
              <a:buChar char="•"/>
              <a:defRPr/>
            </a:pPr>
            <a:r>
              <a:rPr lang="sv-SE" sz="1850" noProof="0" dirty="0">
                <a:solidFill>
                  <a:prstClr val="black"/>
                </a:solidFill>
                <a:latin typeface="Verdana"/>
                <a:ea typeface="Calibri" panose="020F0502020204030204" pitchFamily="34" charset="0"/>
                <a:cs typeface="Times New Roman" panose="02020603050405020304" pitchFamily="18" charset="0"/>
              </a:rPr>
              <a:t>Odling</a:t>
            </a:r>
            <a:endParaRPr kumimoji="0" lang="sv-SE" sz="185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b="1" dirty="0"/>
              <a:t>Status: </a:t>
            </a:r>
            <a:r>
              <a:rPr lang="sv-SE" sz="1800" dirty="0"/>
              <a:t>Opåverkad i vila.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1800" dirty="0"/>
              <a:t>Hjärta: U.a. Frekv 92.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1800" dirty="0"/>
              <a:t>Lungor: Spridda sekretbiljud, AF: 22. BT: 136/84. Saturation: 94%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p>
          <a:p>
            <a:pPr marL="0" indent="0">
              <a:lnSpc>
                <a:spcPct val="100000"/>
              </a:lnSpc>
              <a:buSzPct val="100000"/>
              <a:buNone/>
              <a:defRPr/>
            </a:pPr>
            <a:r>
              <a:rPr lang="sv-SE" sz="2000" dirty="0"/>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solidFill>
                <a:prstClr val="black"/>
              </a:solidFill>
              <a:latin typeface="Verdana"/>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spTree>
    <p:extLst>
      <p:ext uri="{BB962C8B-B14F-4D97-AF65-F5344CB8AC3E}">
        <p14:creationId xmlns:p14="http://schemas.microsoft.com/office/powerpoint/2010/main" val="337534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sv-SE" sz="3200" dirty="0">
                <a:solidFill>
                  <a:prstClr val="black"/>
                </a:solidFill>
                <a:latin typeface="Verdana"/>
              </a:rPr>
              <a:t>Akut exacerbation av KOL</a:t>
            </a: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a:lnSpc>
                <a:spcPct val="100000"/>
              </a:lnSpc>
              <a:buSzPct val="100000"/>
              <a:buNone/>
              <a:defRPr/>
            </a:pPr>
            <a:endParaRPr lang="sv-SE" sz="2000" dirty="0"/>
          </a:p>
          <a:p>
            <a:pPr marL="0" indent="0">
              <a:lnSpc>
                <a:spcPct val="100000"/>
              </a:lnSpc>
              <a:buSzPct val="100000"/>
              <a:buNone/>
              <a:defRPr/>
            </a:pPr>
            <a:r>
              <a:rPr lang="sv-SE" sz="2000" dirty="0"/>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solidFill>
                <a:prstClr val="black"/>
              </a:solidFill>
              <a:latin typeface="Verdana"/>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graphicFrame>
        <p:nvGraphicFramePr>
          <p:cNvPr id="3" name="Platshållare för bild 4">
            <a:extLst>
              <a:ext uri="{FF2B5EF4-FFF2-40B4-BE49-F238E27FC236}">
                <a16:creationId xmlns:a16="http://schemas.microsoft.com/office/drawing/2014/main" id="{2A001B7F-8118-7893-0328-850199067A3A}"/>
              </a:ext>
            </a:extLst>
          </p:cNvPr>
          <p:cNvGraphicFramePr>
            <a:graphicFrameLocks/>
          </p:cNvGraphicFramePr>
          <p:nvPr>
            <p:extLst>
              <p:ext uri="{D42A27DB-BD31-4B8C-83A1-F6EECF244321}">
                <p14:modId xmlns:p14="http://schemas.microsoft.com/office/powerpoint/2010/main" val="2540341230"/>
              </p:ext>
            </p:extLst>
          </p:nvPr>
        </p:nvGraphicFramePr>
        <p:xfrm>
          <a:off x="1045030" y="1499657"/>
          <a:ext cx="4637314" cy="29391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Höger klammerparentes 5">
            <a:extLst>
              <a:ext uri="{FF2B5EF4-FFF2-40B4-BE49-F238E27FC236}">
                <a16:creationId xmlns:a16="http://schemas.microsoft.com/office/drawing/2014/main" id="{12D46A44-6BD6-3BBB-4FB1-EE32125F5B4E}"/>
              </a:ext>
            </a:extLst>
          </p:cNvPr>
          <p:cNvSpPr/>
          <p:nvPr/>
        </p:nvSpPr>
        <p:spPr>
          <a:xfrm>
            <a:off x="6093824" y="1763486"/>
            <a:ext cx="45719" cy="25916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8" name="textruta 7">
            <a:extLst>
              <a:ext uri="{FF2B5EF4-FFF2-40B4-BE49-F238E27FC236}">
                <a16:creationId xmlns:a16="http://schemas.microsoft.com/office/drawing/2014/main" id="{FD2819F5-A960-DD69-5323-E805F77DF25C}"/>
              </a:ext>
            </a:extLst>
          </p:cNvPr>
          <p:cNvSpPr txBox="1"/>
          <p:nvPr/>
        </p:nvSpPr>
        <p:spPr>
          <a:xfrm>
            <a:off x="6551023" y="2364157"/>
            <a:ext cx="2146742" cy="1269578"/>
          </a:xfrm>
          <a:prstGeom prst="rect">
            <a:avLst/>
          </a:prstGeom>
          <a:noFill/>
        </p:spPr>
        <p:txBody>
          <a:bodyPr wrap="none" rtlCol="0">
            <a:spAutoFit/>
          </a:bodyPr>
          <a:lstStyle/>
          <a:p>
            <a:r>
              <a:rPr lang="sv-SE" sz="2100" dirty="0">
                <a:solidFill>
                  <a:srgbClr val="FF0000"/>
                </a:solidFill>
              </a:rPr>
              <a:t>När föreligger </a:t>
            </a:r>
          </a:p>
          <a:p>
            <a:r>
              <a:rPr lang="sv-SE" sz="2100" dirty="0">
                <a:solidFill>
                  <a:srgbClr val="FF0000"/>
                </a:solidFill>
              </a:rPr>
              <a:t>indikation för </a:t>
            </a:r>
          </a:p>
          <a:p>
            <a:r>
              <a:rPr lang="sv-SE" sz="2100" dirty="0">
                <a:solidFill>
                  <a:srgbClr val="FF0000"/>
                </a:solidFill>
              </a:rPr>
              <a:t>antibiotika?</a:t>
            </a:r>
          </a:p>
          <a:p>
            <a:endParaRPr lang="sv-SE" dirty="0"/>
          </a:p>
        </p:txBody>
      </p:sp>
    </p:spTree>
    <p:extLst>
      <p:ext uri="{BB962C8B-B14F-4D97-AF65-F5344CB8AC3E}">
        <p14:creationId xmlns:p14="http://schemas.microsoft.com/office/powerpoint/2010/main" val="3547741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sv-SE" sz="3200" dirty="0">
                <a:solidFill>
                  <a:prstClr val="black"/>
                </a:solidFill>
                <a:latin typeface="Verdana"/>
              </a:rPr>
              <a:t>Akut exacerbation av KOL</a:t>
            </a: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a:lnSpc>
                <a:spcPct val="100000"/>
              </a:lnSpc>
              <a:buSzPct val="100000"/>
              <a:buNone/>
              <a:defRPr/>
            </a:pPr>
            <a:endParaRPr lang="sv-SE" sz="2000" dirty="0"/>
          </a:p>
          <a:p>
            <a:pPr marL="0" indent="0">
              <a:lnSpc>
                <a:spcPct val="100000"/>
              </a:lnSpc>
              <a:buSzPct val="100000"/>
              <a:buNone/>
              <a:defRPr/>
            </a:pPr>
            <a:r>
              <a:rPr lang="sv-SE" sz="2000" dirty="0"/>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lang="sv-SE" sz="2000" dirty="0">
              <a:solidFill>
                <a:prstClr val="black"/>
              </a:solidFill>
              <a:latin typeface="Verdana"/>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graphicFrame>
        <p:nvGraphicFramePr>
          <p:cNvPr id="3" name="Platshållare för bild 4">
            <a:extLst>
              <a:ext uri="{FF2B5EF4-FFF2-40B4-BE49-F238E27FC236}">
                <a16:creationId xmlns:a16="http://schemas.microsoft.com/office/drawing/2014/main" id="{2A001B7F-8118-7893-0328-850199067A3A}"/>
              </a:ext>
            </a:extLst>
          </p:cNvPr>
          <p:cNvGraphicFramePr>
            <a:graphicFrameLocks/>
          </p:cNvGraphicFramePr>
          <p:nvPr>
            <p:extLst>
              <p:ext uri="{D42A27DB-BD31-4B8C-83A1-F6EECF244321}">
                <p14:modId xmlns:p14="http://schemas.microsoft.com/office/powerpoint/2010/main" val="3988861699"/>
              </p:ext>
            </p:extLst>
          </p:nvPr>
        </p:nvGraphicFramePr>
        <p:xfrm>
          <a:off x="1045030" y="1499657"/>
          <a:ext cx="4637314" cy="29391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Höger klammerparentes 1">
            <a:extLst>
              <a:ext uri="{FF2B5EF4-FFF2-40B4-BE49-F238E27FC236}">
                <a16:creationId xmlns:a16="http://schemas.microsoft.com/office/drawing/2014/main" id="{E581D824-EBD5-C36B-9C1A-1992FCCCD67E}"/>
              </a:ext>
            </a:extLst>
          </p:cNvPr>
          <p:cNvSpPr/>
          <p:nvPr/>
        </p:nvSpPr>
        <p:spPr>
          <a:xfrm>
            <a:off x="6091255" y="1846997"/>
            <a:ext cx="45719" cy="154657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7" name="textruta 6">
            <a:extLst>
              <a:ext uri="{FF2B5EF4-FFF2-40B4-BE49-F238E27FC236}">
                <a16:creationId xmlns:a16="http://schemas.microsoft.com/office/drawing/2014/main" id="{BEE7086E-54E9-3A3B-49A9-A054614B026C}"/>
              </a:ext>
            </a:extLst>
          </p:cNvPr>
          <p:cNvSpPr txBox="1"/>
          <p:nvPr/>
        </p:nvSpPr>
        <p:spPr>
          <a:xfrm>
            <a:off x="6192165" y="2451008"/>
            <a:ext cx="2558714" cy="338554"/>
          </a:xfrm>
          <a:prstGeom prst="rect">
            <a:avLst/>
          </a:prstGeom>
          <a:noFill/>
        </p:spPr>
        <p:txBody>
          <a:bodyPr wrap="none" rtlCol="0">
            <a:spAutoFit/>
          </a:bodyPr>
          <a:lstStyle/>
          <a:p>
            <a:r>
              <a:rPr lang="sv-SE" sz="1600" dirty="0"/>
              <a:t>Minst en av dessa och:</a:t>
            </a:r>
          </a:p>
        </p:txBody>
      </p:sp>
      <p:sp>
        <p:nvSpPr>
          <p:cNvPr id="9" name="textruta 8">
            <a:extLst>
              <a:ext uri="{FF2B5EF4-FFF2-40B4-BE49-F238E27FC236}">
                <a16:creationId xmlns:a16="http://schemas.microsoft.com/office/drawing/2014/main" id="{1C945DD2-2A9D-2907-776C-70E5C04CCC33}"/>
              </a:ext>
            </a:extLst>
          </p:cNvPr>
          <p:cNvSpPr txBox="1"/>
          <p:nvPr/>
        </p:nvSpPr>
        <p:spPr>
          <a:xfrm>
            <a:off x="5762517" y="3498301"/>
            <a:ext cx="3425939" cy="1454244"/>
          </a:xfrm>
          <a:prstGeom prst="rect">
            <a:avLst/>
          </a:prstGeom>
          <a:noFill/>
        </p:spPr>
        <p:txBody>
          <a:bodyPr wrap="none" rtlCol="0">
            <a:spAutoFit/>
          </a:bodyPr>
          <a:lstStyle/>
          <a:p>
            <a:pPr algn="ctr"/>
            <a:r>
              <a:rPr lang="sv-SE" sz="1800" dirty="0">
                <a:solidFill>
                  <a:srgbClr val="FF0000"/>
                </a:solidFill>
              </a:rPr>
              <a:t>Ge inte antibiotika om </a:t>
            </a:r>
          </a:p>
          <a:p>
            <a:pPr algn="ctr"/>
            <a:r>
              <a:rPr lang="sv-SE" sz="1800" dirty="0">
                <a:solidFill>
                  <a:srgbClr val="FF0000"/>
                </a:solidFill>
              </a:rPr>
              <a:t>missfärgade upphostningar </a:t>
            </a:r>
          </a:p>
          <a:p>
            <a:pPr algn="ctr"/>
            <a:r>
              <a:rPr lang="sv-SE" sz="1800" dirty="0">
                <a:solidFill>
                  <a:srgbClr val="FF0000"/>
                </a:solidFill>
              </a:rPr>
              <a:t>saknas!</a:t>
            </a:r>
          </a:p>
          <a:p>
            <a:endParaRPr lang="sv-SE" sz="2100" dirty="0"/>
          </a:p>
          <a:p>
            <a:endParaRPr lang="sv-SE" dirty="0"/>
          </a:p>
        </p:txBody>
      </p:sp>
    </p:spTree>
    <p:extLst>
      <p:ext uri="{BB962C8B-B14F-4D97-AF65-F5344CB8AC3E}">
        <p14:creationId xmlns:p14="http://schemas.microsoft.com/office/powerpoint/2010/main" val="2686126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Antibiotikaval</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Amoxicillin 750 mg x 3</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ea typeface="Calibri" panose="020F0502020204030204" pitchFamily="34" charset="0"/>
                <a:cs typeface="Times New Roman" panose="02020603050405020304" pitchFamily="18" charset="0"/>
              </a:rPr>
              <a:t>Behandlingstid 5-7 dagar</a:t>
            </a: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lang="sv-SE" sz="2000" dirty="0">
                <a:solidFill>
                  <a:prstClr val="black"/>
                </a:solidFill>
                <a:latin typeface="Verdana"/>
              </a:rPr>
              <a:t>Vid pc-allergi: Doxycyklin eller trimetoprim + sulfametoxazol</a:t>
            </a:r>
          </a:p>
          <a:p>
            <a:pPr marL="0" indent="0">
              <a:buNone/>
            </a:pPr>
            <a:r>
              <a:rPr kumimoji="0" lang="sv-SE" sz="2000" b="0" i="0" u="none" strike="noStrike" kern="1200" cap="none" spc="0" normalizeH="0" baseline="0" noProof="0" dirty="0">
                <a:ln>
                  <a:noFill/>
                </a:ln>
                <a:solidFill>
                  <a:prstClr val="black"/>
                </a:solidFill>
                <a:effectLst/>
                <a:uLnTx/>
                <a:uFillTx/>
                <a:latin typeface="Verdana"/>
                <a:ea typeface="+mn-ea"/>
                <a:cs typeface="+mn-cs"/>
              </a:rPr>
              <a:t>Sputumodla om möjligt,</a:t>
            </a:r>
            <a:r>
              <a:rPr kumimoji="0" lang="sv-SE" sz="2000" b="0" i="0" u="none" strike="noStrike" kern="1200" cap="none" spc="0" normalizeH="0" noProof="0" dirty="0">
                <a:ln>
                  <a:noFill/>
                </a:ln>
                <a:solidFill>
                  <a:prstClr val="black"/>
                </a:solidFill>
                <a:effectLst/>
                <a:uLnTx/>
                <a:uFillTx/>
                <a:latin typeface="Verdana"/>
                <a:ea typeface="+mn-ea"/>
                <a:cs typeface="+mn-cs"/>
              </a:rPr>
              <a:t> särskilt vid </a:t>
            </a:r>
            <a:r>
              <a:rPr lang="sv-SE" altLang="sv-SE" sz="2000" kern="0" dirty="0">
                <a:cs typeface="Times New Roman" pitchFamily="18" charset="0"/>
              </a:rPr>
              <a:t>utebliven effekt och återkommande exacerbationer</a:t>
            </a:r>
          </a:p>
          <a:p>
            <a:pPr marL="0" lvl="1" indent="0">
              <a:lnSpc>
                <a:spcPct val="90000"/>
              </a:lnSpc>
              <a:spcBef>
                <a:spcPts val="900"/>
              </a:spcBef>
              <a:buNone/>
            </a:pPr>
            <a:r>
              <a:rPr lang="sv-SE" altLang="sv-SE" sz="2000" kern="0" dirty="0"/>
              <a:t>	</a:t>
            </a:r>
            <a:r>
              <a:rPr lang="sv-SE" altLang="sv-SE" sz="2000" i="1" kern="0" dirty="0">
                <a:cs typeface="Times New Roman" pitchFamily="18" charset="0"/>
              </a:rPr>
              <a:t>M. catarrhalis </a:t>
            </a:r>
          </a:p>
          <a:p>
            <a:pPr marL="0" lvl="1" indent="0">
              <a:lnSpc>
                <a:spcPct val="90000"/>
              </a:lnSpc>
              <a:spcBef>
                <a:spcPts val="900"/>
              </a:spcBef>
              <a:buNone/>
            </a:pPr>
            <a:r>
              <a:rPr lang="sv-SE" altLang="sv-SE" sz="2000" i="1" kern="0" dirty="0">
                <a:cs typeface="Times New Roman" pitchFamily="18" charset="0"/>
              </a:rPr>
              <a:t>  	H. influenzae</a:t>
            </a:r>
            <a:r>
              <a:rPr lang="sv-SE" altLang="sv-SE" sz="2000" kern="0" dirty="0">
                <a:cs typeface="Times New Roman" pitchFamily="18" charset="0"/>
              </a:rPr>
              <a:t> betalaktamasproducerande: Amoxi-klav</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2" name="Bildobjekt 1">
            <a:extLst>
              <a:ext uri="{FF2B5EF4-FFF2-40B4-BE49-F238E27FC236}">
                <a16:creationId xmlns:a16="http://schemas.microsoft.com/office/drawing/2014/main" id="{BDE31E38-5310-8E33-8ADA-005B019A5F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618122"/>
            <a:ext cx="2492829" cy="1953628"/>
          </a:xfrm>
          <a:prstGeom prst="rect">
            <a:avLst/>
          </a:prstGeom>
          <a:ln w="12700">
            <a:solidFill>
              <a:schemeClr val="accent1"/>
            </a:solidFill>
          </a:ln>
        </p:spPr>
      </p:pic>
    </p:spTree>
    <p:extLst>
      <p:ext uri="{BB962C8B-B14F-4D97-AF65-F5344CB8AC3E}">
        <p14:creationId xmlns:p14="http://schemas.microsoft.com/office/powerpoint/2010/main" val="4112101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2"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sv-SE" sz="3200" dirty="0">
                <a:solidFill>
                  <a:prstClr val="black"/>
                </a:solidFill>
                <a:latin typeface="Verdana"/>
              </a:rPr>
              <a:t>Värdering av svårighetsgrad vid AE-KOL</a:t>
            </a: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16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r>
              <a:rPr lang="sv-SE" sz="1600" dirty="0" err="1">
                <a:solidFill>
                  <a:prstClr val="black"/>
                </a:solidFill>
                <a:latin typeface="Verdana"/>
              </a:rPr>
              <a:t>Prednisolon</a:t>
            </a:r>
            <a:r>
              <a:rPr lang="sv-SE" sz="1600" dirty="0">
                <a:solidFill>
                  <a:prstClr val="black"/>
                </a:solidFill>
                <a:latin typeface="Verdana"/>
              </a:rPr>
              <a:t> 25-30 mg dagligen i fem dagar vid måttlig till svår </a:t>
            </a:r>
            <a:r>
              <a:rPr lang="sv-SE" sz="1600" dirty="0" err="1">
                <a:solidFill>
                  <a:prstClr val="black"/>
                </a:solidFill>
                <a:latin typeface="Verdana"/>
              </a:rPr>
              <a:t>exacerbation</a:t>
            </a: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lang="sv-SE" sz="3200" dirty="0">
              <a:solidFill>
                <a:prstClr val="black"/>
              </a:solidFill>
              <a:latin typeface="Verdana"/>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2" name="Platshållare för innehåll 2">
            <a:extLst>
              <a:ext uri="{FF2B5EF4-FFF2-40B4-BE49-F238E27FC236}">
                <a16:creationId xmlns:a16="http://schemas.microsoft.com/office/drawing/2014/main" id="{F119A745-51D1-E695-071D-CA6D708A5E5D}"/>
              </a:ext>
            </a:extLst>
          </p:cNvPr>
          <p:cNvSpPr txBox="1">
            <a:spLocks/>
          </p:cNvSpPr>
          <p:nvPr/>
        </p:nvSpPr>
        <p:spPr>
          <a:xfrm>
            <a:off x="774652" y="16343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6" name="Bildobjekt 5">
            <a:extLst>
              <a:ext uri="{FF2B5EF4-FFF2-40B4-BE49-F238E27FC236}">
                <a16:creationId xmlns:a16="http://schemas.microsoft.com/office/drawing/2014/main" id="{568EE99A-900C-4081-8636-CB989B1BAA15}"/>
              </a:ext>
            </a:extLst>
          </p:cNvPr>
          <p:cNvPicPr>
            <a:picLocks noChangeAspect="1"/>
          </p:cNvPicPr>
          <p:nvPr/>
        </p:nvPicPr>
        <p:blipFill>
          <a:blip r:embed="rId3"/>
          <a:stretch>
            <a:fillRect/>
          </a:stretch>
        </p:blipFill>
        <p:spPr>
          <a:xfrm>
            <a:off x="526739" y="1351320"/>
            <a:ext cx="8269174" cy="2893622"/>
          </a:xfrm>
          <a:prstGeom prst="rect">
            <a:avLst/>
          </a:prstGeom>
        </p:spPr>
      </p:pic>
      <p:sp>
        <p:nvSpPr>
          <p:cNvPr id="8" name="textruta 7">
            <a:extLst>
              <a:ext uri="{FF2B5EF4-FFF2-40B4-BE49-F238E27FC236}">
                <a16:creationId xmlns:a16="http://schemas.microsoft.com/office/drawing/2014/main" id="{06F3365B-7263-E5C3-0418-31B466D14D5C}"/>
              </a:ext>
            </a:extLst>
          </p:cNvPr>
          <p:cNvSpPr txBox="1"/>
          <p:nvPr/>
        </p:nvSpPr>
        <p:spPr>
          <a:xfrm>
            <a:off x="877603" y="4423500"/>
            <a:ext cx="65" cy="207749"/>
          </a:xfrm>
          <a:prstGeom prst="rect">
            <a:avLst/>
          </a:prstGeom>
          <a:noFill/>
        </p:spPr>
        <p:txBody>
          <a:bodyPr wrap="none" lIns="0" tIns="0" rIns="0" bIns="0" rtlCol="0" anchor="t">
            <a:spAutoFit/>
          </a:bodyPr>
          <a:lstStyle/>
          <a:p>
            <a:endParaRPr lang="sv-SE" dirty="0"/>
          </a:p>
        </p:txBody>
      </p:sp>
      <p:sp>
        <p:nvSpPr>
          <p:cNvPr id="3" name="textruta 2">
            <a:extLst>
              <a:ext uri="{FF2B5EF4-FFF2-40B4-BE49-F238E27FC236}">
                <a16:creationId xmlns:a16="http://schemas.microsoft.com/office/drawing/2014/main" id="{735A67B9-FA6E-F7A3-D5AC-341D6D9EF8C3}"/>
              </a:ext>
            </a:extLst>
          </p:cNvPr>
          <p:cNvSpPr txBox="1"/>
          <p:nvPr/>
        </p:nvSpPr>
        <p:spPr>
          <a:xfrm>
            <a:off x="602137" y="4365496"/>
            <a:ext cx="8059378" cy="20774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just"/>
            <a:endParaRPr lang="sv-SE" dirty="0"/>
          </a:p>
        </p:txBody>
      </p:sp>
      <p:sp>
        <p:nvSpPr>
          <p:cNvPr id="11" name="textruta 10">
            <a:extLst>
              <a:ext uri="{FF2B5EF4-FFF2-40B4-BE49-F238E27FC236}">
                <a16:creationId xmlns:a16="http://schemas.microsoft.com/office/drawing/2014/main" id="{87D12A03-944D-0BB8-CA54-596C237AD8E3}"/>
              </a:ext>
            </a:extLst>
          </p:cNvPr>
          <p:cNvSpPr txBox="1"/>
          <p:nvPr/>
        </p:nvSpPr>
        <p:spPr>
          <a:xfrm>
            <a:off x="1665393" y="4574107"/>
            <a:ext cx="8059378" cy="31264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endParaRPr lang="sv-SE" dirty="0"/>
          </a:p>
        </p:txBody>
      </p:sp>
      <p:sp>
        <p:nvSpPr>
          <p:cNvPr id="12" name="textruta 11">
            <a:extLst>
              <a:ext uri="{FF2B5EF4-FFF2-40B4-BE49-F238E27FC236}">
                <a16:creationId xmlns:a16="http://schemas.microsoft.com/office/drawing/2014/main" id="{38CE1750-6056-93BC-8751-5EC2211A6FEF}"/>
              </a:ext>
            </a:extLst>
          </p:cNvPr>
          <p:cNvSpPr txBox="1"/>
          <p:nvPr/>
        </p:nvSpPr>
        <p:spPr>
          <a:xfrm>
            <a:off x="5178056" y="2324490"/>
            <a:ext cx="914400" cy="914400"/>
          </a:xfrm>
          <a:prstGeom prst="rect">
            <a:avLst/>
          </a:prstGeom>
          <a:noFill/>
        </p:spPr>
        <p:txBody>
          <a:bodyPr wrap="square" lIns="0" tIns="0" rIns="0" bIns="0" rtlCol="0">
            <a:spAutoFit/>
          </a:bodyPr>
          <a:lstStyle/>
          <a:p>
            <a:pPr algn="l"/>
            <a:endParaRPr lang="sv-SE" dirty="0"/>
          </a:p>
        </p:txBody>
      </p:sp>
      <p:sp>
        <p:nvSpPr>
          <p:cNvPr id="13" name="textruta 12">
            <a:extLst>
              <a:ext uri="{FF2B5EF4-FFF2-40B4-BE49-F238E27FC236}">
                <a16:creationId xmlns:a16="http://schemas.microsoft.com/office/drawing/2014/main" id="{25AD6456-D939-940E-F519-C5579C3F19BB}"/>
              </a:ext>
            </a:extLst>
          </p:cNvPr>
          <p:cNvSpPr txBox="1"/>
          <p:nvPr/>
        </p:nvSpPr>
        <p:spPr>
          <a:xfrm>
            <a:off x="557883" y="4617376"/>
            <a:ext cx="8059378" cy="31264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endParaRPr lang="sv-SE" dirty="0"/>
          </a:p>
        </p:txBody>
      </p:sp>
      <p:sp>
        <p:nvSpPr>
          <p:cNvPr id="14" name="textruta 13">
            <a:extLst>
              <a:ext uri="{FF2B5EF4-FFF2-40B4-BE49-F238E27FC236}">
                <a16:creationId xmlns:a16="http://schemas.microsoft.com/office/drawing/2014/main" id="{A657DEE0-A7DC-39E3-B089-9C7419EC5FBA}"/>
              </a:ext>
            </a:extLst>
          </p:cNvPr>
          <p:cNvSpPr txBox="1"/>
          <p:nvPr/>
        </p:nvSpPr>
        <p:spPr>
          <a:xfrm>
            <a:off x="4070546" y="2367759"/>
            <a:ext cx="914400" cy="914400"/>
          </a:xfrm>
          <a:prstGeom prst="rect">
            <a:avLst/>
          </a:prstGeom>
          <a:noFill/>
        </p:spPr>
        <p:txBody>
          <a:bodyPr wrap="square" lIns="0" tIns="0" rIns="0" bIns="0" rtlCol="0">
            <a:spAutoFit/>
          </a:bodyPr>
          <a:lstStyle/>
          <a:p>
            <a:pPr algn="l"/>
            <a:endParaRPr lang="sv-SE" dirty="0"/>
          </a:p>
        </p:txBody>
      </p:sp>
      <p:sp>
        <p:nvSpPr>
          <p:cNvPr id="21" name="textruta 20">
            <a:extLst>
              <a:ext uri="{FF2B5EF4-FFF2-40B4-BE49-F238E27FC236}">
                <a16:creationId xmlns:a16="http://schemas.microsoft.com/office/drawing/2014/main" id="{B115331D-922C-4BD8-F3A2-AA32611A6BB8}"/>
              </a:ext>
            </a:extLst>
          </p:cNvPr>
          <p:cNvSpPr txBox="1"/>
          <p:nvPr/>
        </p:nvSpPr>
        <p:spPr>
          <a:xfrm>
            <a:off x="1073333" y="4557450"/>
            <a:ext cx="8059378" cy="31264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endParaRPr lang="sv-SE" dirty="0"/>
          </a:p>
        </p:txBody>
      </p:sp>
      <p:sp>
        <p:nvSpPr>
          <p:cNvPr id="22" name="textruta 21">
            <a:extLst>
              <a:ext uri="{FF2B5EF4-FFF2-40B4-BE49-F238E27FC236}">
                <a16:creationId xmlns:a16="http://schemas.microsoft.com/office/drawing/2014/main" id="{4F6C31C3-98F5-375B-67E0-40336F53F279}"/>
              </a:ext>
            </a:extLst>
          </p:cNvPr>
          <p:cNvSpPr txBox="1"/>
          <p:nvPr/>
        </p:nvSpPr>
        <p:spPr>
          <a:xfrm>
            <a:off x="4878391" y="1999489"/>
            <a:ext cx="914400" cy="207749"/>
          </a:xfrm>
          <a:prstGeom prst="rect">
            <a:avLst/>
          </a:prstGeom>
          <a:noFill/>
        </p:spPr>
        <p:txBody>
          <a:bodyPr wrap="square" lIns="0" tIns="0" rIns="0" bIns="0" rtlCol="0">
            <a:spAutoFit/>
          </a:bodyPr>
          <a:lstStyle/>
          <a:p>
            <a:pPr algn="just"/>
            <a:endParaRPr lang="sv-SE" dirty="0"/>
          </a:p>
        </p:txBody>
      </p:sp>
      <p:sp>
        <p:nvSpPr>
          <p:cNvPr id="24" name="textruta 23">
            <a:extLst>
              <a:ext uri="{FF2B5EF4-FFF2-40B4-BE49-F238E27FC236}">
                <a16:creationId xmlns:a16="http://schemas.microsoft.com/office/drawing/2014/main" id="{48C186DD-F92F-6BEE-7536-935952525BD4}"/>
              </a:ext>
            </a:extLst>
          </p:cNvPr>
          <p:cNvSpPr txBox="1"/>
          <p:nvPr/>
        </p:nvSpPr>
        <p:spPr>
          <a:xfrm>
            <a:off x="602137" y="4458302"/>
            <a:ext cx="8059378" cy="31264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endParaRPr lang="sv-SE" dirty="0"/>
          </a:p>
        </p:txBody>
      </p:sp>
    </p:spTree>
    <p:extLst>
      <p:ext uri="{BB962C8B-B14F-4D97-AF65-F5344CB8AC3E}">
        <p14:creationId xmlns:p14="http://schemas.microsoft.com/office/powerpoint/2010/main" val="3197867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När ska man misstänka pneumoni?</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Påverkat allmäntillstånd</a:t>
            </a:r>
          </a:p>
          <a:p>
            <a:pPr marL="0" indent="0">
              <a:buNone/>
            </a:pPr>
            <a:r>
              <a:rPr lang="sv-SE" altLang="sv-SE" sz="2000" kern="0" dirty="0"/>
              <a:t>Takypné &gt; 20</a:t>
            </a:r>
          </a:p>
          <a:p>
            <a:pPr marL="0" indent="0">
              <a:buNone/>
            </a:pPr>
            <a:r>
              <a:rPr lang="sv-SE" altLang="sv-SE" sz="2000" kern="0" dirty="0"/>
              <a:t>Takykardi</a:t>
            </a:r>
          </a:p>
          <a:p>
            <a:pPr marL="0" indent="0">
              <a:buNone/>
            </a:pPr>
            <a:r>
              <a:rPr lang="sv-SE" altLang="sv-SE" sz="2000" kern="0" dirty="0"/>
              <a:t>Feber</a:t>
            </a:r>
          </a:p>
          <a:p>
            <a:pPr marL="0" indent="0">
              <a:buNone/>
            </a:pPr>
            <a:r>
              <a:rPr lang="sv-SE" altLang="sv-SE" sz="2000" kern="0" dirty="0"/>
              <a:t>Dyspné</a:t>
            </a:r>
          </a:p>
          <a:p>
            <a:pPr marL="0" indent="0">
              <a:buNone/>
            </a:pPr>
            <a:r>
              <a:rPr lang="sv-SE" altLang="sv-SE" sz="2000" kern="0" dirty="0"/>
              <a:t>Nytillkommen uttalad trötthet</a:t>
            </a:r>
          </a:p>
          <a:p>
            <a:pPr marL="0" indent="0">
              <a:buNone/>
            </a:pPr>
            <a:r>
              <a:rPr lang="sv-SE" altLang="sv-SE" sz="2000" kern="0" dirty="0"/>
              <a:t>Andningskorrelerad bröstsmärta</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3" name="Bildobjekt 2">
            <a:extLst>
              <a:ext uri="{FF2B5EF4-FFF2-40B4-BE49-F238E27FC236}">
                <a16:creationId xmlns:a16="http://schemas.microsoft.com/office/drawing/2014/main" id="{E6A34D83-167D-D6DF-FAB4-97E859D543B0}"/>
              </a:ext>
            </a:extLst>
          </p:cNvPr>
          <p:cNvPicPr>
            <a:picLocks noChangeAspect="1"/>
          </p:cNvPicPr>
          <p:nvPr/>
        </p:nvPicPr>
        <p:blipFill>
          <a:blip r:embed="rId3"/>
          <a:stretch>
            <a:fillRect/>
          </a:stretch>
        </p:blipFill>
        <p:spPr>
          <a:xfrm>
            <a:off x="5090984" y="1238400"/>
            <a:ext cx="2748053" cy="3712029"/>
          </a:xfrm>
          <a:prstGeom prst="rect">
            <a:avLst/>
          </a:prstGeom>
        </p:spPr>
      </p:pic>
    </p:spTree>
    <p:extLst>
      <p:ext uri="{BB962C8B-B14F-4D97-AF65-F5344CB8AC3E}">
        <p14:creationId xmlns:p14="http://schemas.microsoft.com/office/powerpoint/2010/main" val="1819332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Försök förebygga nya exacerbationer</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a:buNone/>
            </a:pPr>
            <a:r>
              <a:rPr lang="sv-SE" altLang="sv-SE" sz="2000" kern="0" dirty="0"/>
              <a:t>                                   	Fysisk träning</a:t>
            </a:r>
          </a:p>
          <a:p>
            <a:pPr marL="0" indent="0">
              <a:buNone/>
            </a:pPr>
            <a:r>
              <a:rPr lang="sv-SE" altLang="sv-SE" sz="2000" kern="0" dirty="0"/>
              <a:t>                        		Nutrition</a:t>
            </a:r>
          </a:p>
          <a:p>
            <a:pPr marL="0" indent="0">
              <a:buNone/>
            </a:pPr>
            <a:r>
              <a:rPr lang="sv-SE" altLang="sv-SE" sz="2000" kern="0" dirty="0"/>
              <a:t>			</a:t>
            </a:r>
          </a:p>
          <a:p>
            <a:pPr marL="0" indent="0">
              <a:buNone/>
            </a:pPr>
            <a:r>
              <a:rPr lang="sv-SE" altLang="sv-SE" sz="2000" kern="0" dirty="0"/>
              <a:t>Vaccinationer: Covid, influensa, pneumokocker</a:t>
            </a:r>
          </a:p>
          <a:p>
            <a:pPr marL="0" indent="0">
              <a:buNone/>
            </a:pPr>
            <a:r>
              <a:rPr lang="sv-SE" altLang="sv-SE" sz="2000" kern="0" dirty="0"/>
              <a:t>LAMA + LABA (se RMR)</a:t>
            </a:r>
          </a:p>
          <a:p>
            <a:pPr marL="0" indent="0">
              <a:buNone/>
            </a:pPr>
            <a:r>
              <a:rPr lang="sv-SE" altLang="sv-SE" sz="2000" kern="0" dirty="0"/>
              <a:t>Inhalationssteroid (ICS)? </a:t>
            </a:r>
          </a:p>
          <a:p>
            <a:pPr marL="0" indent="0">
              <a:buNone/>
            </a:pPr>
            <a:endParaRPr lang="sv-SE" altLang="sv-SE" sz="2000" kern="0" dirty="0"/>
          </a:p>
          <a:p>
            <a:pPr marL="0" indent="0">
              <a:buNone/>
            </a:pPr>
            <a:endParaRPr lang="sv-SE" altLang="sv-SE" sz="2000" kern="0" dirty="0"/>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 </a:t>
            </a: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7" name="Bildobjekt 6">
            <a:extLst>
              <a:ext uri="{FF2B5EF4-FFF2-40B4-BE49-F238E27FC236}">
                <a16:creationId xmlns:a16="http://schemas.microsoft.com/office/drawing/2014/main" id="{D379B8A1-5298-46D1-F57B-3BE181162652}"/>
              </a:ext>
            </a:extLst>
          </p:cNvPr>
          <p:cNvPicPr>
            <a:picLocks noChangeAspect="1"/>
          </p:cNvPicPr>
          <p:nvPr/>
        </p:nvPicPr>
        <p:blipFill>
          <a:blip r:embed="rId3"/>
          <a:stretch>
            <a:fillRect/>
          </a:stretch>
        </p:blipFill>
        <p:spPr>
          <a:xfrm>
            <a:off x="773083" y="1373559"/>
            <a:ext cx="1512918" cy="1458389"/>
          </a:xfrm>
          <a:prstGeom prst="rect">
            <a:avLst/>
          </a:prstGeom>
        </p:spPr>
      </p:pic>
      <p:pic>
        <p:nvPicPr>
          <p:cNvPr id="6" name="Bildobjekt 5">
            <a:extLst>
              <a:ext uri="{FF2B5EF4-FFF2-40B4-BE49-F238E27FC236}">
                <a16:creationId xmlns:a16="http://schemas.microsoft.com/office/drawing/2014/main" id="{4EAB6053-AED0-83E1-553F-A59CD89A283A}"/>
              </a:ext>
            </a:extLst>
          </p:cNvPr>
          <p:cNvPicPr>
            <a:picLocks noChangeAspect="1"/>
          </p:cNvPicPr>
          <p:nvPr/>
        </p:nvPicPr>
        <p:blipFill>
          <a:blip r:embed="rId4"/>
          <a:stretch>
            <a:fillRect/>
          </a:stretch>
        </p:blipFill>
        <p:spPr>
          <a:xfrm>
            <a:off x="4201887" y="3570166"/>
            <a:ext cx="4701706" cy="1415337"/>
          </a:xfrm>
          <a:prstGeom prst="rect">
            <a:avLst/>
          </a:prstGeom>
          <a:ln>
            <a:solidFill>
              <a:schemeClr val="accent1"/>
            </a:solidFill>
          </a:ln>
        </p:spPr>
      </p:pic>
    </p:spTree>
    <p:extLst>
      <p:ext uri="{BB962C8B-B14F-4D97-AF65-F5344CB8AC3E}">
        <p14:creationId xmlns:p14="http://schemas.microsoft.com/office/powerpoint/2010/main" val="25230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Mall Presentation ppt Strama</Template>
  <TotalTime>1625</TotalTime>
  <Words>1337</Words>
  <Application>Microsoft Office PowerPoint</Application>
  <PresentationFormat>Bildspel på skärmen (16:9)</PresentationFormat>
  <Paragraphs>243</Paragraphs>
  <Slides>10</Slides>
  <Notes>10</Notes>
  <HiddenSlides>0</HiddenSlides>
  <MMClips>0</MMClips>
  <ScaleCrop>false</ScaleCrop>
  <HeadingPairs>
    <vt:vector size="6" baseType="variant">
      <vt:variant>
        <vt:lpstr>Använt teckensnitt</vt:lpstr>
      </vt:variant>
      <vt:variant>
        <vt:i4>4</vt:i4>
      </vt:variant>
      <vt:variant>
        <vt:lpstr>Tema</vt:lpstr>
      </vt:variant>
      <vt:variant>
        <vt:i4>2</vt:i4>
      </vt:variant>
      <vt:variant>
        <vt:lpstr>Bildrubriker</vt:lpstr>
      </vt:variant>
      <vt:variant>
        <vt:i4>10</vt:i4>
      </vt:variant>
    </vt:vector>
  </HeadingPairs>
  <TitlesOfParts>
    <vt:vector size="16" baseType="lpstr">
      <vt:lpstr>Arial</vt:lpstr>
      <vt:lpstr>Calibri</vt:lpstr>
      <vt:lpstr>Times New Roman</vt:lpstr>
      <vt:lpstr>Verdana</vt:lpstr>
      <vt:lpstr>1_VGR</vt:lpstr>
      <vt:lpstr>VGR</vt:lpstr>
      <vt:lpstr>Akut exacerbation av KOL – handläggning på vårdcentral</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Akut exacerbation av KOL</dc:title>
  <dc:creator>Maria Hess-Wargbaner</dc:creator>
  <keywords/>
  <lastModifiedBy>Maria Hess-Wargbaner</lastModifiedBy>
  <revision>27</revision>
  <dcterms:created xsi:type="dcterms:W3CDTF">2020-08-20T18:07:14.0000000Z</dcterms:created>
  <dcterms:modified xsi:type="dcterms:W3CDTF">2025-01-10T14:26:54.0000000Z</dcterms:modified>
</coreProperties>
</file>