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4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5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5"/>
    <p:sldMasterId id="2147483748" r:id="rId6"/>
    <p:sldMasterId id="2147483778" r:id="rId7"/>
    <p:sldMasterId id="2147483799" r:id="rId8"/>
    <p:sldMasterId id="2147483810" r:id="rId9"/>
    <p:sldMasterId id="2147483822" r:id="rId10"/>
  </p:sldMasterIdLst>
  <p:notesMasterIdLst>
    <p:notesMasterId r:id="rId38"/>
  </p:notesMasterIdLst>
  <p:handoutMasterIdLst>
    <p:handoutMasterId r:id="rId39"/>
  </p:handoutMasterIdLst>
  <p:sldIdLst>
    <p:sldId id="6317" r:id="rId11"/>
    <p:sldId id="6318" r:id="rId12"/>
    <p:sldId id="6319" r:id="rId13"/>
    <p:sldId id="6320" r:id="rId14"/>
    <p:sldId id="6321" r:id="rId15"/>
    <p:sldId id="6322" r:id="rId16"/>
    <p:sldId id="6323" r:id="rId17"/>
    <p:sldId id="6324" r:id="rId18"/>
    <p:sldId id="6325" r:id="rId19"/>
    <p:sldId id="6326" r:id="rId20"/>
    <p:sldId id="6327" r:id="rId21"/>
    <p:sldId id="6328" r:id="rId22"/>
    <p:sldId id="6329" r:id="rId23"/>
    <p:sldId id="6330" r:id="rId24"/>
    <p:sldId id="6331" r:id="rId25"/>
    <p:sldId id="6332" r:id="rId26"/>
    <p:sldId id="6333" r:id="rId27"/>
    <p:sldId id="6334" r:id="rId28"/>
    <p:sldId id="6335" r:id="rId29"/>
    <p:sldId id="6382" r:id="rId30"/>
    <p:sldId id="6383" r:id="rId31"/>
    <p:sldId id="6384" r:id="rId32"/>
    <p:sldId id="6385" r:id="rId33"/>
    <p:sldId id="2320" r:id="rId34"/>
    <p:sldId id="1967" r:id="rId35"/>
    <p:sldId id="6386" r:id="rId36"/>
    <p:sldId id="257" r:id="rId37"/>
  </p:sldIdLst>
  <p:sldSz cx="9144000" cy="5143500" type="screen16x9"/>
  <p:notesSz cx="6858000" cy="9144000"/>
  <p:defaultTextStyle>
    <a:defPPr>
      <a:defRPr lang="sv-S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595">
          <p15:clr>
            <a:srgbClr val="A4A3A4"/>
          </p15:clr>
        </p15:guide>
        <p15:guide id="4" pos="366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3B66655-8CC4-3D27-EE9D-A2B46C9895C4}" name="Susanna Petrén" initials="SP" userId="S::suspe23@vgregion.se::14d38a93-3519-472a-a304-2b714ad01e7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B83"/>
    <a:srgbClr val="40AB82"/>
    <a:srgbClr val="917565"/>
    <a:srgbClr val="B8A797"/>
    <a:srgbClr val="B67976"/>
    <a:srgbClr val="BEA297"/>
    <a:srgbClr val="E9E9E7"/>
    <a:srgbClr val="EEEDEB"/>
    <a:srgbClr val="E6E6E4"/>
    <a:srgbClr val="AAD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87E00E-BE47-4F83-BF02-2BB289F3AF3E}" v="326" dt="2025-01-19T15:24:50.6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2" autoAdjust="0"/>
    <p:restoredTop sz="76256" autoAdjust="0"/>
  </p:normalViewPr>
  <p:slideViewPr>
    <p:cSldViewPr snapToGrid="0">
      <p:cViewPr varScale="1">
        <p:scale>
          <a:sx n="66" d="100"/>
          <a:sy n="66" d="100"/>
        </p:scale>
        <p:origin x="1048" y="44"/>
      </p:cViewPr>
      <p:guideLst>
        <p:guide orient="horz" pos="1620"/>
        <p:guide pos="2880"/>
        <p:guide orient="horz" pos="1595"/>
        <p:guide pos="3661"/>
      </p:guideLst>
    </p:cSldViewPr>
  </p:slideViewPr>
  <p:outlineViewPr>
    <p:cViewPr>
      <p:scale>
        <a:sx n="33" d="100"/>
        <a:sy n="33" d="100"/>
      </p:scale>
      <p:origin x="0" y="-6158"/>
    </p:cViewPr>
  </p:outlineViewPr>
  <p:notesTextViewPr>
    <p:cViewPr>
      <p:scale>
        <a:sx n="3" d="2"/>
        <a:sy n="3" d="2"/>
      </p:scale>
      <p:origin x="0" y="-82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Master" Target="slideMasters/slideMaster4.xml" Id="rId8" /><Relationship Type="http://schemas.openxmlformats.org/officeDocument/2006/relationships/slide" Target="slides/slide3.xml" Id="rId13" /><Relationship Type="http://schemas.openxmlformats.org/officeDocument/2006/relationships/slide" Target="slides/slide8.xml" Id="rId18" /><Relationship Type="http://schemas.openxmlformats.org/officeDocument/2006/relationships/slide" Target="slides/slide16.xml" Id="rId26" /><Relationship Type="http://schemas.openxmlformats.org/officeDocument/2006/relationships/handoutMaster" Target="handoutMasters/handoutMaster1.xml" Id="rId39" /><Relationship Type="http://schemas.openxmlformats.org/officeDocument/2006/relationships/slide" Target="slides/slide11.xml" Id="rId21" /><Relationship Type="http://schemas.openxmlformats.org/officeDocument/2006/relationships/slide" Target="slides/slide24.xml" Id="rId34" /><Relationship Type="http://schemas.openxmlformats.org/officeDocument/2006/relationships/theme" Target="theme/theme1.xml" Id="rId42" /><Relationship Type="http://schemas.openxmlformats.org/officeDocument/2006/relationships/slideMaster" Target="slideMasters/slideMaster3.xml" Id="rId7" /><Relationship Type="http://schemas.openxmlformats.org/officeDocument/2006/relationships/slide" Target="slides/slide2.xml" Id="rId12" /><Relationship Type="http://schemas.openxmlformats.org/officeDocument/2006/relationships/slide" Target="slides/slide7.xml" Id="rId17" /><Relationship Type="http://schemas.openxmlformats.org/officeDocument/2006/relationships/slide" Target="slides/slide15.xml" Id="rId25" /><Relationship Type="http://schemas.openxmlformats.org/officeDocument/2006/relationships/slide" Target="slides/slide23.xml" Id="rId33" /><Relationship Type="http://schemas.openxmlformats.org/officeDocument/2006/relationships/notesMaster" Target="notesMasters/notesMaster1.xml" Id="rId38" /><Relationship Type="http://schemas.microsoft.com/office/2018/10/relationships/authors" Target="authors.xml" Id="rId46" /><Relationship Type="http://schemas.openxmlformats.org/officeDocument/2006/relationships/slide" Target="slides/slide6.xml" Id="rId16" /><Relationship Type="http://schemas.openxmlformats.org/officeDocument/2006/relationships/slide" Target="slides/slide10.xml" Id="rId20" /><Relationship Type="http://schemas.openxmlformats.org/officeDocument/2006/relationships/slide" Target="slides/slide19.xml" Id="rId29" /><Relationship Type="http://schemas.openxmlformats.org/officeDocument/2006/relationships/viewProps" Target="viewProps.xml" Id="rId41" /><Relationship Type="http://schemas.openxmlformats.org/officeDocument/2006/relationships/slideMaster" Target="slideMasters/slideMaster2.xml" Id="rId6" /><Relationship Type="http://schemas.openxmlformats.org/officeDocument/2006/relationships/slide" Target="slides/slide1.xml" Id="rId11" /><Relationship Type="http://schemas.openxmlformats.org/officeDocument/2006/relationships/slide" Target="slides/slide14.xml" Id="rId24" /><Relationship Type="http://schemas.openxmlformats.org/officeDocument/2006/relationships/slide" Target="slides/slide22.xml" Id="rId32" /><Relationship Type="http://schemas.openxmlformats.org/officeDocument/2006/relationships/slide" Target="slides/slide27.xml" Id="rId37" /><Relationship Type="http://schemas.openxmlformats.org/officeDocument/2006/relationships/presProps" Target="presProps.xml" Id="rId40" /><Relationship Type="http://schemas.microsoft.com/office/2015/10/relationships/revisionInfo" Target="revisionInfo.xml" Id="rId45" /><Relationship Type="http://schemas.openxmlformats.org/officeDocument/2006/relationships/slideMaster" Target="slideMasters/slideMaster1.xml" Id="rId5" /><Relationship Type="http://schemas.openxmlformats.org/officeDocument/2006/relationships/slide" Target="slides/slide5.xml" Id="rId15" /><Relationship Type="http://schemas.openxmlformats.org/officeDocument/2006/relationships/slide" Target="slides/slide13.xml" Id="rId23" /><Relationship Type="http://schemas.openxmlformats.org/officeDocument/2006/relationships/slide" Target="slides/slide18.xml" Id="rId28" /><Relationship Type="http://schemas.openxmlformats.org/officeDocument/2006/relationships/slide" Target="slides/slide26.xml" Id="rId36" /><Relationship Type="http://schemas.openxmlformats.org/officeDocument/2006/relationships/slideMaster" Target="slideMasters/slideMaster6.xml" Id="rId10" /><Relationship Type="http://schemas.openxmlformats.org/officeDocument/2006/relationships/slide" Target="slides/slide9.xml" Id="rId19" /><Relationship Type="http://schemas.openxmlformats.org/officeDocument/2006/relationships/slide" Target="slides/slide21.xml" Id="rId31" /><Relationship Type="http://schemas.microsoft.com/office/2016/11/relationships/changesInfo" Target="changesInfos/changesInfo1.xml" Id="rId44" /><Relationship Type="http://schemas.openxmlformats.org/officeDocument/2006/relationships/slideMaster" Target="slideMasters/slideMaster5.xml" Id="rId9" /><Relationship Type="http://schemas.openxmlformats.org/officeDocument/2006/relationships/slide" Target="slides/slide4.xml" Id="rId14" /><Relationship Type="http://schemas.openxmlformats.org/officeDocument/2006/relationships/slide" Target="slides/slide12.xml" Id="rId22" /><Relationship Type="http://schemas.openxmlformats.org/officeDocument/2006/relationships/slide" Target="slides/slide17.xml" Id="rId27" /><Relationship Type="http://schemas.openxmlformats.org/officeDocument/2006/relationships/slide" Target="slides/slide20.xml" Id="rId30" /><Relationship Type="http://schemas.openxmlformats.org/officeDocument/2006/relationships/slide" Target="slides/slide25.xml" Id="rId35" /><Relationship Type="http://schemas.openxmlformats.org/officeDocument/2006/relationships/tableStyles" Target="tableStyles.xml" Id="rId43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na Petrén" userId="14d38a93-3519-472a-a304-2b714ad01e76" providerId="ADAL" clId="{6DEEFD90-FAD4-4CDC-AC65-D6F43C3A3AAB}"/>
    <pc:docChg chg="">
      <pc:chgData name="Susanna Petrén" userId="14d38a93-3519-472a-a304-2b714ad01e76" providerId="ADAL" clId="{6DEEFD90-FAD4-4CDC-AC65-D6F43C3A3AAB}" dt="2023-03-01T09:45:06.129" v="1"/>
      <pc:docMkLst>
        <pc:docMk/>
      </pc:docMkLst>
      <pc:sldChg chg="addCm">
        <pc:chgData name="Susanna Petrén" userId="14d38a93-3519-472a-a304-2b714ad01e76" providerId="ADAL" clId="{6DEEFD90-FAD4-4CDC-AC65-D6F43C3A3AAB}" dt="2023-03-01T09:21:34.117" v="0"/>
        <pc:sldMkLst>
          <pc:docMk/>
          <pc:sldMk cId="3042911945" sldId="267"/>
        </pc:sldMkLst>
      </pc:sldChg>
      <pc:sldChg chg="addCm">
        <pc:chgData name="Susanna Petrén" userId="14d38a93-3519-472a-a304-2b714ad01e76" providerId="ADAL" clId="{6DEEFD90-FAD4-4CDC-AC65-D6F43C3A3AAB}" dt="2023-03-01T09:45:06.129" v="1"/>
        <pc:sldMkLst>
          <pc:docMk/>
          <pc:sldMk cId="426042130" sldId="1968"/>
        </pc:sldMkLst>
      </pc:sldChg>
    </pc:docChg>
  </pc:docChgLst>
  <pc:docChgLst>
    <pc:chgData name="Maria Hess-Wargbaner" userId="e2d3e8a9-af92-45f3-9168-0cf674309a97" providerId="ADAL" clId="{60975E9A-DBD8-4CD3-AA98-ABFE41F5C28E}"/>
    <pc:docChg chg="modSld">
      <pc:chgData name="Maria Hess-Wargbaner" userId="e2d3e8a9-af92-45f3-9168-0cf674309a97" providerId="ADAL" clId="{60975E9A-DBD8-4CD3-AA98-ABFE41F5C28E}" dt="2023-03-29T14:06:10.499" v="3" actId="2711"/>
      <pc:docMkLst>
        <pc:docMk/>
      </pc:docMkLst>
      <pc:sldChg chg="modNotesTx">
        <pc:chgData name="Maria Hess-Wargbaner" userId="e2d3e8a9-af92-45f3-9168-0cf674309a97" providerId="ADAL" clId="{60975E9A-DBD8-4CD3-AA98-ABFE41F5C28E}" dt="2023-03-29T14:02:52.486" v="0" actId="2711"/>
        <pc:sldMkLst>
          <pc:docMk/>
          <pc:sldMk cId="437547892" sldId="968"/>
        </pc:sldMkLst>
      </pc:sldChg>
      <pc:sldChg chg="modNotesTx">
        <pc:chgData name="Maria Hess-Wargbaner" userId="e2d3e8a9-af92-45f3-9168-0cf674309a97" providerId="ADAL" clId="{60975E9A-DBD8-4CD3-AA98-ABFE41F5C28E}" dt="2023-03-29T14:05:13.859" v="2" actId="255"/>
        <pc:sldMkLst>
          <pc:docMk/>
          <pc:sldMk cId="2828914588" sldId="1008"/>
        </pc:sldMkLst>
      </pc:sldChg>
      <pc:sldChg chg="modNotesTx">
        <pc:chgData name="Maria Hess-Wargbaner" userId="e2d3e8a9-af92-45f3-9168-0cf674309a97" providerId="ADAL" clId="{60975E9A-DBD8-4CD3-AA98-ABFE41F5C28E}" dt="2023-03-29T14:06:10.499" v="3" actId="2711"/>
        <pc:sldMkLst>
          <pc:docMk/>
          <pc:sldMk cId="3352425627" sldId="1595"/>
        </pc:sldMkLst>
      </pc:sldChg>
    </pc:docChg>
  </pc:docChgLst>
  <pc:docChgLst>
    <pc:chgData name="Maria Hess-Wargbaner" userId="e2d3e8a9-af92-45f3-9168-0cf674309a97" providerId="ADAL" clId="{2E513863-C8BF-4C7C-A407-A9C4AC2699D9}"/>
    <pc:docChg chg="custSel addSld delSld modSld">
      <pc:chgData name="Maria Hess-Wargbaner" userId="e2d3e8a9-af92-45f3-9168-0cf674309a97" providerId="ADAL" clId="{2E513863-C8BF-4C7C-A407-A9C4AC2699D9}" dt="2022-02-28T19:20:27.583" v="3039" actId="20577"/>
      <pc:docMkLst>
        <pc:docMk/>
      </pc:docMkLst>
      <pc:sldChg chg="modNotesTx">
        <pc:chgData name="Maria Hess-Wargbaner" userId="e2d3e8a9-af92-45f3-9168-0cf674309a97" providerId="ADAL" clId="{2E513863-C8BF-4C7C-A407-A9C4AC2699D9}" dt="2022-02-21T07:58:35.501" v="395" actId="20577"/>
        <pc:sldMkLst>
          <pc:docMk/>
          <pc:sldMk cId="3042911945" sldId="267"/>
        </pc:sldMkLst>
      </pc:sldChg>
      <pc:sldChg chg="modSp mod">
        <pc:chgData name="Maria Hess-Wargbaner" userId="e2d3e8a9-af92-45f3-9168-0cf674309a97" providerId="ADAL" clId="{2E513863-C8BF-4C7C-A407-A9C4AC2699D9}" dt="2022-02-21T17:21:01.779" v="2958" actId="20577"/>
        <pc:sldMkLst>
          <pc:docMk/>
          <pc:sldMk cId="1070332779" sldId="953"/>
        </pc:sldMkLst>
        <pc:spChg chg="mod">
          <ac:chgData name="Maria Hess-Wargbaner" userId="e2d3e8a9-af92-45f3-9168-0cf674309a97" providerId="ADAL" clId="{2E513863-C8BF-4C7C-A407-A9C4AC2699D9}" dt="2022-02-21T17:19:39.008" v="2935" actId="20577"/>
          <ac:spMkLst>
            <pc:docMk/>
            <pc:sldMk cId="1070332779" sldId="953"/>
            <ac:spMk id="2" creationId="{00000000-0000-0000-0000-000000000000}"/>
          </ac:spMkLst>
        </pc:spChg>
        <pc:spChg chg="mod">
          <ac:chgData name="Maria Hess-Wargbaner" userId="e2d3e8a9-af92-45f3-9168-0cf674309a97" providerId="ADAL" clId="{2E513863-C8BF-4C7C-A407-A9C4AC2699D9}" dt="2022-02-21T17:21:01.779" v="2958" actId="20577"/>
          <ac:spMkLst>
            <pc:docMk/>
            <pc:sldMk cId="1070332779" sldId="953"/>
            <ac:spMk id="3" creationId="{00000000-0000-0000-0000-000000000000}"/>
          </ac:spMkLst>
        </pc:spChg>
        <pc:picChg chg="mod">
          <ac:chgData name="Maria Hess-Wargbaner" userId="e2d3e8a9-af92-45f3-9168-0cf674309a97" providerId="ADAL" clId="{2E513863-C8BF-4C7C-A407-A9C4AC2699D9}" dt="2022-02-21T17:20:39.904" v="2945" actId="1076"/>
          <ac:picMkLst>
            <pc:docMk/>
            <pc:sldMk cId="1070332779" sldId="953"/>
            <ac:picMk id="4" creationId="{073A9821-AEE3-4C71-8103-DA31D7800A0C}"/>
          </ac:picMkLst>
        </pc:picChg>
      </pc:sldChg>
      <pc:sldChg chg="addSp modSp mod modNotesTx">
        <pc:chgData name="Maria Hess-Wargbaner" userId="e2d3e8a9-af92-45f3-9168-0cf674309a97" providerId="ADAL" clId="{2E513863-C8BF-4C7C-A407-A9C4AC2699D9}" dt="2022-02-21T18:01:05.987" v="3036" actId="1076"/>
        <pc:sldMkLst>
          <pc:docMk/>
          <pc:sldMk cId="1695044765" sldId="967"/>
        </pc:sldMkLst>
        <pc:picChg chg="add mod">
          <ac:chgData name="Maria Hess-Wargbaner" userId="e2d3e8a9-af92-45f3-9168-0cf674309a97" providerId="ADAL" clId="{2E513863-C8BF-4C7C-A407-A9C4AC2699D9}" dt="2022-02-21T18:01:05.987" v="3036" actId="1076"/>
          <ac:picMkLst>
            <pc:docMk/>
            <pc:sldMk cId="1695044765" sldId="967"/>
            <ac:picMk id="3" creationId="{EE143B47-569A-4C26-A02C-E4925068C56C}"/>
          </ac:picMkLst>
        </pc:picChg>
      </pc:sldChg>
      <pc:sldChg chg="modNotesTx">
        <pc:chgData name="Maria Hess-Wargbaner" userId="e2d3e8a9-af92-45f3-9168-0cf674309a97" providerId="ADAL" clId="{2E513863-C8BF-4C7C-A407-A9C4AC2699D9}" dt="2022-02-21T16:38:53.973" v="2520" actId="20577"/>
        <pc:sldMkLst>
          <pc:docMk/>
          <pc:sldMk cId="437547892" sldId="968"/>
        </pc:sldMkLst>
      </pc:sldChg>
      <pc:sldChg chg="modNotesTx">
        <pc:chgData name="Maria Hess-Wargbaner" userId="e2d3e8a9-af92-45f3-9168-0cf674309a97" providerId="ADAL" clId="{2E513863-C8BF-4C7C-A407-A9C4AC2699D9}" dt="2022-02-21T08:14:25.518" v="537" actId="20577"/>
        <pc:sldMkLst>
          <pc:docMk/>
          <pc:sldMk cId="681550816" sldId="969"/>
        </pc:sldMkLst>
      </pc:sldChg>
      <pc:sldChg chg="modSp mod modNotesTx">
        <pc:chgData name="Maria Hess-Wargbaner" userId="e2d3e8a9-af92-45f3-9168-0cf674309a97" providerId="ADAL" clId="{2E513863-C8BF-4C7C-A407-A9C4AC2699D9}" dt="2022-02-21T16:26:12.312" v="2424" actId="20577"/>
        <pc:sldMkLst>
          <pc:docMk/>
          <pc:sldMk cId="4141923187" sldId="978"/>
        </pc:sldMkLst>
        <pc:spChg chg="mod">
          <ac:chgData name="Maria Hess-Wargbaner" userId="e2d3e8a9-af92-45f3-9168-0cf674309a97" providerId="ADAL" clId="{2E513863-C8BF-4C7C-A407-A9C4AC2699D9}" dt="2022-02-21T11:47:00.537" v="595" actId="14100"/>
          <ac:spMkLst>
            <pc:docMk/>
            <pc:sldMk cId="4141923187" sldId="978"/>
            <ac:spMk id="1406978" creationId="{00000000-0000-0000-0000-000000000000}"/>
          </ac:spMkLst>
        </pc:spChg>
      </pc:sldChg>
      <pc:sldChg chg="modSp mod">
        <pc:chgData name="Maria Hess-Wargbaner" userId="e2d3e8a9-af92-45f3-9168-0cf674309a97" providerId="ADAL" clId="{2E513863-C8BF-4C7C-A407-A9C4AC2699D9}" dt="2022-02-21T07:58:17.063" v="391" actId="20577"/>
        <pc:sldMkLst>
          <pc:docMk/>
          <pc:sldMk cId="1540703845" sldId="991"/>
        </pc:sldMkLst>
        <pc:spChg chg="mod">
          <ac:chgData name="Maria Hess-Wargbaner" userId="e2d3e8a9-af92-45f3-9168-0cf674309a97" providerId="ADAL" clId="{2E513863-C8BF-4C7C-A407-A9C4AC2699D9}" dt="2022-02-21T07:58:17.063" v="391" actId="20577"/>
          <ac:spMkLst>
            <pc:docMk/>
            <pc:sldMk cId="1540703845" sldId="991"/>
            <ac:spMk id="3" creationId="{00000000-0000-0000-0000-000000000000}"/>
          </ac:spMkLst>
        </pc:spChg>
      </pc:sldChg>
      <pc:sldChg chg="modSp mod modNotesTx">
        <pc:chgData name="Maria Hess-Wargbaner" userId="e2d3e8a9-af92-45f3-9168-0cf674309a97" providerId="ADAL" clId="{2E513863-C8BF-4C7C-A407-A9C4AC2699D9}" dt="2022-02-21T08:15:04.471" v="539" actId="20577"/>
        <pc:sldMkLst>
          <pc:docMk/>
          <pc:sldMk cId="1335894" sldId="992"/>
        </pc:sldMkLst>
        <pc:spChg chg="mod">
          <ac:chgData name="Maria Hess-Wargbaner" userId="e2d3e8a9-af92-45f3-9168-0cf674309a97" providerId="ADAL" clId="{2E513863-C8BF-4C7C-A407-A9C4AC2699D9}" dt="2022-02-21T07:38:39.240" v="33" actId="20577"/>
          <ac:spMkLst>
            <pc:docMk/>
            <pc:sldMk cId="1335894" sldId="992"/>
            <ac:spMk id="1375234" creationId="{00000000-0000-0000-0000-000000000000}"/>
          </ac:spMkLst>
        </pc:spChg>
      </pc:sldChg>
      <pc:sldChg chg="modNotesTx">
        <pc:chgData name="Maria Hess-Wargbaner" userId="e2d3e8a9-af92-45f3-9168-0cf674309a97" providerId="ADAL" clId="{2E513863-C8BF-4C7C-A407-A9C4AC2699D9}" dt="2022-02-21T16:19:41.913" v="2337" actId="20577"/>
        <pc:sldMkLst>
          <pc:docMk/>
          <pc:sldMk cId="3107811632" sldId="996"/>
        </pc:sldMkLst>
      </pc:sldChg>
      <pc:sldChg chg="modNotesTx">
        <pc:chgData name="Maria Hess-Wargbaner" userId="e2d3e8a9-af92-45f3-9168-0cf674309a97" providerId="ADAL" clId="{2E513863-C8BF-4C7C-A407-A9C4AC2699D9}" dt="2022-02-21T16:20:18.664" v="2356" actId="6549"/>
        <pc:sldMkLst>
          <pc:docMk/>
          <pc:sldMk cId="2635440887" sldId="999"/>
        </pc:sldMkLst>
      </pc:sldChg>
      <pc:sldChg chg="modNotesTx">
        <pc:chgData name="Maria Hess-Wargbaner" userId="e2d3e8a9-af92-45f3-9168-0cf674309a97" providerId="ADAL" clId="{2E513863-C8BF-4C7C-A407-A9C4AC2699D9}" dt="2022-02-21T16:20:44.213" v="2358"/>
        <pc:sldMkLst>
          <pc:docMk/>
          <pc:sldMk cId="1645921114" sldId="1000"/>
        </pc:sldMkLst>
      </pc:sldChg>
      <pc:sldChg chg="addSp delSp modSp mod delAnim modAnim">
        <pc:chgData name="Maria Hess-Wargbaner" userId="e2d3e8a9-af92-45f3-9168-0cf674309a97" providerId="ADAL" clId="{2E513863-C8BF-4C7C-A407-A9C4AC2699D9}" dt="2022-02-28T19:20:27.583" v="3039" actId="20577"/>
        <pc:sldMkLst>
          <pc:docMk/>
          <pc:sldMk cId="385004385" sldId="1006"/>
        </pc:sldMkLst>
        <pc:spChg chg="mod">
          <ac:chgData name="Maria Hess-Wargbaner" userId="e2d3e8a9-af92-45f3-9168-0cf674309a97" providerId="ADAL" clId="{2E513863-C8BF-4C7C-A407-A9C4AC2699D9}" dt="2022-02-28T19:20:27.583" v="3039" actId="20577"/>
          <ac:spMkLst>
            <pc:docMk/>
            <pc:sldMk cId="385004385" sldId="1006"/>
            <ac:spMk id="3" creationId="{00000000-0000-0000-0000-000000000000}"/>
          </ac:spMkLst>
        </pc:spChg>
        <pc:spChg chg="mod">
          <ac:chgData name="Maria Hess-Wargbaner" userId="e2d3e8a9-af92-45f3-9168-0cf674309a97" providerId="ADAL" clId="{2E513863-C8BF-4C7C-A407-A9C4AC2699D9}" dt="2022-02-21T15:19:55.458" v="2127" actId="14100"/>
          <ac:spMkLst>
            <pc:docMk/>
            <pc:sldMk cId="385004385" sldId="1006"/>
            <ac:spMk id="4" creationId="{00000000-0000-0000-0000-000000000000}"/>
          </ac:spMkLst>
        </pc:spChg>
        <pc:picChg chg="del">
          <ac:chgData name="Maria Hess-Wargbaner" userId="e2d3e8a9-af92-45f3-9168-0cf674309a97" providerId="ADAL" clId="{2E513863-C8BF-4C7C-A407-A9C4AC2699D9}" dt="2022-02-21T15:17:33.604" v="2094" actId="478"/>
          <ac:picMkLst>
            <pc:docMk/>
            <pc:sldMk cId="385004385" sldId="1006"/>
            <ac:picMk id="5" creationId="{9DE191D2-D53C-4E90-BD6C-F12021BDA25B}"/>
          </ac:picMkLst>
        </pc:picChg>
        <pc:picChg chg="add mod">
          <ac:chgData name="Maria Hess-Wargbaner" userId="e2d3e8a9-af92-45f3-9168-0cf674309a97" providerId="ADAL" clId="{2E513863-C8BF-4C7C-A407-A9C4AC2699D9}" dt="2022-02-21T15:20:33.713" v="2129" actId="1076"/>
          <ac:picMkLst>
            <pc:docMk/>
            <pc:sldMk cId="385004385" sldId="1006"/>
            <ac:picMk id="7" creationId="{1A1A0A1E-49DA-4983-AF6C-6145EC16520A}"/>
          </ac:picMkLst>
        </pc:picChg>
      </pc:sldChg>
      <pc:sldChg chg="addSp modSp mod modAnim modNotesTx">
        <pc:chgData name="Maria Hess-Wargbaner" userId="e2d3e8a9-af92-45f3-9168-0cf674309a97" providerId="ADAL" clId="{2E513863-C8BF-4C7C-A407-A9C4AC2699D9}" dt="2022-02-21T16:11:17.869" v="2193" actId="6549"/>
        <pc:sldMkLst>
          <pc:docMk/>
          <pc:sldMk cId="2828914588" sldId="1008"/>
        </pc:sldMkLst>
        <pc:spChg chg="mod">
          <ac:chgData name="Maria Hess-Wargbaner" userId="e2d3e8a9-af92-45f3-9168-0cf674309a97" providerId="ADAL" clId="{2E513863-C8BF-4C7C-A407-A9C4AC2699D9}" dt="2022-02-21T13:58:35.406" v="1261" actId="20577"/>
          <ac:spMkLst>
            <pc:docMk/>
            <pc:sldMk cId="2828914588" sldId="1008"/>
            <ac:spMk id="21507" creationId="{00000000-0000-0000-0000-000000000000}"/>
          </ac:spMkLst>
        </pc:spChg>
        <pc:picChg chg="add mod">
          <ac:chgData name="Maria Hess-Wargbaner" userId="e2d3e8a9-af92-45f3-9168-0cf674309a97" providerId="ADAL" clId="{2E513863-C8BF-4C7C-A407-A9C4AC2699D9}" dt="2022-02-21T13:52:59.861" v="1219" actId="1076"/>
          <ac:picMkLst>
            <pc:docMk/>
            <pc:sldMk cId="2828914588" sldId="1008"/>
            <ac:picMk id="5" creationId="{E40AC55B-132C-42C7-B29F-334CB3E5DC92}"/>
          </ac:picMkLst>
        </pc:picChg>
      </pc:sldChg>
      <pc:sldChg chg="addSp delSp modSp mod">
        <pc:chgData name="Maria Hess-Wargbaner" userId="e2d3e8a9-af92-45f3-9168-0cf674309a97" providerId="ADAL" clId="{2E513863-C8BF-4C7C-A407-A9C4AC2699D9}" dt="2022-02-21T14:21:26.857" v="1850" actId="14100"/>
        <pc:sldMkLst>
          <pc:docMk/>
          <pc:sldMk cId="1395918409" sldId="1009"/>
        </pc:sldMkLst>
        <pc:spChg chg="add mod">
          <ac:chgData name="Maria Hess-Wargbaner" userId="e2d3e8a9-af92-45f3-9168-0cf674309a97" providerId="ADAL" clId="{2E513863-C8BF-4C7C-A407-A9C4AC2699D9}" dt="2022-02-21T14:21:26.857" v="1850" actId="14100"/>
          <ac:spMkLst>
            <pc:docMk/>
            <pc:sldMk cId="1395918409" sldId="1009"/>
            <ac:spMk id="11" creationId="{DE2D0EF6-F9E3-4084-8EED-A9201094CEF6}"/>
          </ac:spMkLst>
        </pc:spChg>
        <pc:picChg chg="del">
          <ac:chgData name="Maria Hess-Wargbaner" userId="e2d3e8a9-af92-45f3-9168-0cf674309a97" providerId="ADAL" clId="{2E513863-C8BF-4C7C-A407-A9C4AC2699D9}" dt="2022-02-21T14:17:57.597" v="1827" actId="478"/>
          <ac:picMkLst>
            <pc:docMk/>
            <pc:sldMk cId="1395918409" sldId="1009"/>
            <ac:picMk id="3" creationId="{00000000-0000-0000-0000-000000000000}"/>
          </ac:picMkLst>
        </pc:picChg>
        <pc:picChg chg="del">
          <ac:chgData name="Maria Hess-Wargbaner" userId="e2d3e8a9-af92-45f3-9168-0cf674309a97" providerId="ADAL" clId="{2E513863-C8BF-4C7C-A407-A9C4AC2699D9}" dt="2022-02-21T14:17:54.945" v="1826" actId="478"/>
          <ac:picMkLst>
            <pc:docMk/>
            <pc:sldMk cId="1395918409" sldId="1009"/>
            <ac:picMk id="4" creationId="{00000000-0000-0000-0000-000000000000}"/>
          </ac:picMkLst>
        </pc:picChg>
        <pc:picChg chg="add mod">
          <ac:chgData name="Maria Hess-Wargbaner" userId="e2d3e8a9-af92-45f3-9168-0cf674309a97" providerId="ADAL" clId="{2E513863-C8BF-4C7C-A407-A9C4AC2699D9}" dt="2022-02-21T14:19:42.868" v="1843" actId="692"/>
          <ac:picMkLst>
            <pc:docMk/>
            <pc:sldMk cId="1395918409" sldId="1009"/>
            <ac:picMk id="5" creationId="{3AA831FF-88EC-4210-ABED-07ED786AFFF5}"/>
          </ac:picMkLst>
        </pc:picChg>
        <pc:picChg chg="del">
          <ac:chgData name="Maria Hess-Wargbaner" userId="e2d3e8a9-af92-45f3-9168-0cf674309a97" providerId="ADAL" clId="{2E513863-C8BF-4C7C-A407-A9C4AC2699D9}" dt="2022-02-21T14:12:54.715" v="1815" actId="478"/>
          <ac:picMkLst>
            <pc:docMk/>
            <pc:sldMk cId="1395918409" sldId="1009"/>
            <ac:picMk id="6" creationId="{436F48F9-8B7A-4CC9-886B-3F3DD1AB1E2A}"/>
          </ac:picMkLst>
        </pc:picChg>
        <pc:picChg chg="del">
          <ac:chgData name="Maria Hess-Wargbaner" userId="e2d3e8a9-af92-45f3-9168-0cf674309a97" providerId="ADAL" clId="{2E513863-C8BF-4C7C-A407-A9C4AC2699D9}" dt="2022-02-21T14:16:15.223" v="1822" actId="478"/>
          <ac:picMkLst>
            <pc:docMk/>
            <pc:sldMk cId="1395918409" sldId="1009"/>
            <ac:picMk id="7" creationId="{009CD3D4-D03A-4AE6-87F0-C44D82DFA04F}"/>
          </ac:picMkLst>
        </pc:picChg>
        <pc:picChg chg="add mod">
          <ac:chgData name="Maria Hess-Wargbaner" userId="e2d3e8a9-af92-45f3-9168-0cf674309a97" providerId="ADAL" clId="{2E513863-C8BF-4C7C-A407-A9C4AC2699D9}" dt="2022-02-21T14:18:33.122" v="1834" actId="1076"/>
          <ac:picMkLst>
            <pc:docMk/>
            <pc:sldMk cId="1395918409" sldId="1009"/>
            <ac:picMk id="8" creationId="{0D5D9E1F-C752-4545-8052-4C41579BA6DE}"/>
          </ac:picMkLst>
        </pc:picChg>
        <pc:picChg chg="add mod ord">
          <ac:chgData name="Maria Hess-Wargbaner" userId="e2d3e8a9-af92-45f3-9168-0cf674309a97" providerId="ADAL" clId="{2E513863-C8BF-4C7C-A407-A9C4AC2699D9}" dt="2022-02-21T14:19:08.332" v="1839" actId="167"/>
          <ac:picMkLst>
            <pc:docMk/>
            <pc:sldMk cId="1395918409" sldId="1009"/>
            <ac:picMk id="10" creationId="{8300F1B4-A585-43D4-9926-F6A120965F08}"/>
          </ac:picMkLst>
        </pc:picChg>
      </pc:sldChg>
      <pc:sldChg chg="del">
        <pc:chgData name="Maria Hess-Wargbaner" userId="e2d3e8a9-af92-45f3-9168-0cf674309a97" providerId="ADAL" clId="{2E513863-C8BF-4C7C-A407-A9C4AC2699D9}" dt="2022-02-21T15:31:04.404" v="2132" actId="47"/>
        <pc:sldMkLst>
          <pc:docMk/>
          <pc:sldMk cId="1987688294" sldId="1011"/>
        </pc:sldMkLst>
      </pc:sldChg>
      <pc:sldChg chg="modSp modNotesTx">
        <pc:chgData name="Maria Hess-Wargbaner" userId="e2d3e8a9-af92-45f3-9168-0cf674309a97" providerId="ADAL" clId="{2E513863-C8BF-4C7C-A407-A9C4AC2699D9}" dt="2022-02-21T16:12:03.899" v="2194"/>
        <pc:sldMkLst>
          <pc:docMk/>
          <pc:sldMk cId="3352425627" sldId="1595"/>
        </pc:sldMkLst>
        <pc:spChg chg="mod">
          <ac:chgData name="Maria Hess-Wargbaner" userId="e2d3e8a9-af92-45f3-9168-0cf674309a97" providerId="ADAL" clId="{2E513863-C8BF-4C7C-A407-A9C4AC2699D9}" dt="2022-02-21T15:15:29.186" v="2074" actId="20577"/>
          <ac:spMkLst>
            <pc:docMk/>
            <pc:sldMk cId="3352425627" sldId="1595"/>
            <ac:spMk id="3" creationId="{00000000-0000-0000-0000-000000000000}"/>
          </ac:spMkLst>
        </pc:spChg>
      </pc:sldChg>
      <pc:sldChg chg="modNotesTx">
        <pc:chgData name="Maria Hess-Wargbaner" userId="e2d3e8a9-af92-45f3-9168-0cf674309a97" providerId="ADAL" clId="{2E513863-C8BF-4C7C-A407-A9C4AC2699D9}" dt="2022-02-21T16:15:59.253" v="2322" actId="20577"/>
        <pc:sldMkLst>
          <pc:docMk/>
          <pc:sldMk cId="477923947" sldId="1965"/>
        </pc:sldMkLst>
      </pc:sldChg>
      <pc:sldChg chg="addSp delSp modSp mod">
        <pc:chgData name="Maria Hess-Wargbaner" userId="e2d3e8a9-af92-45f3-9168-0cf674309a97" providerId="ADAL" clId="{2E513863-C8BF-4C7C-A407-A9C4AC2699D9}" dt="2022-02-21T15:34:02.508" v="2147" actId="1037"/>
        <pc:sldMkLst>
          <pc:docMk/>
          <pc:sldMk cId="3999179267" sldId="1966"/>
        </pc:sldMkLst>
        <pc:picChg chg="del">
          <ac:chgData name="Maria Hess-Wargbaner" userId="e2d3e8a9-af92-45f3-9168-0cf674309a97" providerId="ADAL" clId="{2E513863-C8BF-4C7C-A407-A9C4AC2699D9}" dt="2022-02-21T15:32:10.520" v="2133" actId="478"/>
          <ac:picMkLst>
            <pc:docMk/>
            <pc:sldMk cId="3999179267" sldId="1966"/>
            <ac:picMk id="2" creationId="{7AF777EB-A6DD-493D-B5D0-96A93CB50726}"/>
          </ac:picMkLst>
        </pc:picChg>
        <pc:picChg chg="del mod">
          <ac:chgData name="Maria Hess-Wargbaner" userId="e2d3e8a9-af92-45f3-9168-0cf674309a97" providerId="ADAL" clId="{2E513863-C8BF-4C7C-A407-A9C4AC2699D9}" dt="2022-02-21T15:33:18.096" v="2138" actId="478"/>
          <ac:picMkLst>
            <pc:docMk/>
            <pc:sldMk cId="3999179267" sldId="1966"/>
            <ac:picMk id="3" creationId="{BEA438AD-04F1-4F6A-B0FD-82E1A7B2A32A}"/>
          </ac:picMkLst>
        </pc:picChg>
        <pc:picChg chg="add mod">
          <ac:chgData name="Maria Hess-Wargbaner" userId="e2d3e8a9-af92-45f3-9168-0cf674309a97" providerId="ADAL" clId="{2E513863-C8BF-4C7C-A407-A9C4AC2699D9}" dt="2022-02-21T15:32:18.082" v="2135" actId="1076"/>
          <ac:picMkLst>
            <pc:docMk/>
            <pc:sldMk cId="3999179267" sldId="1966"/>
            <ac:picMk id="5" creationId="{ED59DF90-A0E0-4966-B9F3-09201C750CCE}"/>
          </ac:picMkLst>
        </pc:picChg>
        <pc:picChg chg="add mod">
          <ac:chgData name="Maria Hess-Wargbaner" userId="e2d3e8a9-af92-45f3-9168-0cf674309a97" providerId="ADAL" clId="{2E513863-C8BF-4C7C-A407-A9C4AC2699D9}" dt="2022-02-21T15:34:02.508" v="2147" actId="1037"/>
          <ac:picMkLst>
            <pc:docMk/>
            <pc:sldMk cId="3999179267" sldId="1966"/>
            <ac:picMk id="7" creationId="{26B6BE6B-157A-42E8-ADE3-DB1FA986C9E0}"/>
          </ac:picMkLst>
        </pc:picChg>
      </pc:sldChg>
      <pc:sldChg chg="modSp mod">
        <pc:chgData name="Maria Hess-Wargbaner" userId="e2d3e8a9-af92-45f3-9168-0cf674309a97" providerId="ADAL" clId="{2E513863-C8BF-4C7C-A407-A9C4AC2699D9}" dt="2022-02-21T17:23:15.427" v="3031" actId="20577"/>
        <pc:sldMkLst>
          <pc:docMk/>
          <pc:sldMk cId="426042130" sldId="1968"/>
        </pc:sldMkLst>
        <pc:spChg chg="mod">
          <ac:chgData name="Maria Hess-Wargbaner" userId="e2d3e8a9-af92-45f3-9168-0cf674309a97" providerId="ADAL" clId="{2E513863-C8BF-4C7C-A407-A9C4AC2699D9}" dt="2022-02-21T17:23:15.427" v="3031" actId="20577"/>
          <ac:spMkLst>
            <pc:docMk/>
            <pc:sldMk cId="426042130" sldId="1968"/>
            <ac:spMk id="3" creationId="{D36816A8-411B-4E7A-83FD-7CFD70C4C7FC}"/>
          </ac:spMkLst>
        </pc:spChg>
      </pc:sldChg>
      <pc:sldChg chg="add del">
        <pc:chgData name="Maria Hess-Wargbaner" userId="e2d3e8a9-af92-45f3-9168-0cf674309a97" providerId="ADAL" clId="{2E513863-C8BF-4C7C-A407-A9C4AC2699D9}" dt="2022-02-21T15:29:28.383" v="2130" actId="47"/>
        <pc:sldMkLst>
          <pc:docMk/>
          <pc:sldMk cId="2592754720" sldId="1969"/>
        </pc:sldMkLst>
      </pc:sldChg>
      <pc:sldChg chg="modNotesTx">
        <pc:chgData name="Maria Hess-Wargbaner" userId="e2d3e8a9-af92-45f3-9168-0cf674309a97" providerId="ADAL" clId="{2E513863-C8BF-4C7C-A407-A9C4AC2699D9}" dt="2022-02-21T16:14:09.823" v="2196" actId="20577"/>
        <pc:sldMkLst>
          <pc:docMk/>
          <pc:sldMk cId="951756118" sldId="2320"/>
        </pc:sldMkLst>
      </pc:sldChg>
      <pc:sldChg chg="delSp modSp add del mod">
        <pc:chgData name="Maria Hess-Wargbaner" userId="e2d3e8a9-af92-45f3-9168-0cf674309a97" providerId="ADAL" clId="{2E513863-C8BF-4C7C-A407-A9C4AC2699D9}" dt="2022-02-21T17:23:08.263" v="3029" actId="47"/>
        <pc:sldMkLst>
          <pc:docMk/>
          <pc:sldMk cId="3036913107" sldId="2321"/>
        </pc:sldMkLst>
        <pc:spChg chg="mod">
          <ac:chgData name="Maria Hess-Wargbaner" userId="e2d3e8a9-af92-45f3-9168-0cf674309a97" providerId="ADAL" clId="{2E513863-C8BF-4C7C-A407-A9C4AC2699D9}" dt="2022-02-21T16:40:12.930" v="2602" actId="27636"/>
          <ac:spMkLst>
            <pc:docMk/>
            <pc:sldMk cId="3036913107" sldId="2321"/>
            <ac:spMk id="2" creationId="{00000000-0000-0000-0000-000000000000}"/>
          </ac:spMkLst>
        </pc:spChg>
        <pc:spChg chg="mod">
          <ac:chgData name="Maria Hess-Wargbaner" userId="e2d3e8a9-af92-45f3-9168-0cf674309a97" providerId="ADAL" clId="{2E513863-C8BF-4C7C-A407-A9C4AC2699D9}" dt="2022-02-21T16:40:18.674" v="2603" actId="6549"/>
          <ac:spMkLst>
            <pc:docMk/>
            <pc:sldMk cId="3036913107" sldId="2321"/>
            <ac:spMk id="3" creationId="{00000000-0000-0000-0000-000000000000}"/>
          </ac:spMkLst>
        </pc:spChg>
        <pc:picChg chg="del">
          <ac:chgData name="Maria Hess-Wargbaner" userId="e2d3e8a9-af92-45f3-9168-0cf674309a97" providerId="ADAL" clId="{2E513863-C8BF-4C7C-A407-A9C4AC2699D9}" dt="2022-02-21T17:21:25.744" v="2959" actId="478"/>
          <ac:picMkLst>
            <pc:docMk/>
            <pc:sldMk cId="3036913107" sldId="2321"/>
            <ac:picMk id="4" creationId="{073A9821-AEE3-4C71-8103-DA31D7800A0C}"/>
          </ac:picMkLst>
        </pc:picChg>
      </pc:sldChg>
    </pc:docChg>
  </pc:docChgLst>
  <pc:docChgLst>
    <pc:chgData name="Maria Hess-Wargbaner" userId="e2d3e8a9-af92-45f3-9168-0cf674309a97" providerId="ADAL" clId="{3BABBB13-DA5C-43F4-95B7-82CCEC7A7EE3}"/>
    <pc:docChg chg="custSel addSld delSld modSld sldOrd">
      <pc:chgData name="Maria Hess-Wargbaner" userId="e2d3e8a9-af92-45f3-9168-0cf674309a97" providerId="ADAL" clId="{3BABBB13-DA5C-43F4-95B7-82CCEC7A7EE3}" dt="2023-03-14T08:13:51.695" v="74" actId="20577"/>
      <pc:docMkLst>
        <pc:docMk/>
      </pc:docMkLst>
      <pc:sldChg chg="modSp mod ord delCm modNotesTx">
        <pc:chgData name="Maria Hess-Wargbaner" userId="e2d3e8a9-af92-45f3-9168-0cf674309a97" providerId="ADAL" clId="{3BABBB13-DA5C-43F4-95B7-82CCEC7A7EE3}" dt="2023-03-14T08:13:51.695" v="74" actId="20577"/>
        <pc:sldMkLst>
          <pc:docMk/>
          <pc:sldMk cId="3042911945" sldId="267"/>
        </pc:sldMkLst>
        <pc:spChg chg="mod">
          <ac:chgData name="Maria Hess-Wargbaner" userId="e2d3e8a9-af92-45f3-9168-0cf674309a97" providerId="ADAL" clId="{3BABBB13-DA5C-43F4-95B7-82CCEC7A7EE3}" dt="2023-03-14T08:13:51.695" v="74" actId="20577"/>
          <ac:spMkLst>
            <pc:docMk/>
            <pc:sldMk cId="3042911945" sldId="267"/>
            <ac:spMk id="3" creationId="{31C15488-611D-4D06-BF28-96D0DCB05743}"/>
          </ac:spMkLst>
        </pc:spChg>
      </pc:sldChg>
      <pc:sldChg chg="modNotesTx">
        <pc:chgData name="Maria Hess-Wargbaner" userId="e2d3e8a9-af92-45f3-9168-0cf674309a97" providerId="ADAL" clId="{3BABBB13-DA5C-43F4-95B7-82CCEC7A7EE3}" dt="2023-03-11T18:52:56.746" v="19" actId="20577"/>
        <pc:sldMkLst>
          <pc:docMk/>
          <pc:sldMk cId="681550816" sldId="969"/>
        </pc:sldMkLst>
      </pc:sldChg>
      <pc:sldChg chg="addSp delSp modSp del mod">
        <pc:chgData name="Maria Hess-Wargbaner" userId="e2d3e8a9-af92-45f3-9168-0cf674309a97" providerId="ADAL" clId="{3BABBB13-DA5C-43F4-95B7-82CCEC7A7EE3}" dt="2023-03-11T23:38:04.970" v="40" actId="47"/>
        <pc:sldMkLst>
          <pc:docMk/>
          <pc:sldMk cId="1395918409" sldId="1009"/>
        </pc:sldMkLst>
        <pc:picChg chg="add mod">
          <ac:chgData name="Maria Hess-Wargbaner" userId="e2d3e8a9-af92-45f3-9168-0cf674309a97" providerId="ADAL" clId="{3BABBB13-DA5C-43F4-95B7-82CCEC7A7EE3}" dt="2023-03-11T18:57:51.698" v="22" actId="1076"/>
          <ac:picMkLst>
            <pc:docMk/>
            <pc:sldMk cId="1395918409" sldId="1009"/>
            <ac:picMk id="2" creationId="{5E5FDBAF-A9A9-0A84-B8FB-5D866668C540}"/>
          </ac:picMkLst>
        </pc:picChg>
        <pc:picChg chg="del">
          <ac:chgData name="Maria Hess-Wargbaner" userId="e2d3e8a9-af92-45f3-9168-0cf674309a97" providerId="ADAL" clId="{3BABBB13-DA5C-43F4-95B7-82CCEC7A7EE3}" dt="2023-03-11T18:57:44.753" v="20" actId="478"/>
          <ac:picMkLst>
            <pc:docMk/>
            <pc:sldMk cId="1395918409" sldId="1009"/>
            <ac:picMk id="5" creationId="{3AA831FF-88EC-4210-ABED-07ED786AFFF5}"/>
          </ac:picMkLst>
        </pc:picChg>
      </pc:sldChg>
      <pc:sldChg chg="delSp mod">
        <pc:chgData name="Maria Hess-Wargbaner" userId="e2d3e8a9-af92-45f3-9168-0cf674309a97" providerId="ADAL" clId="{3BABBB13-DA5C-43F4-95B7-82CCEC7A7EE3}" dt="2023-03-11T23:40:54.696" v="41" actId="478"/>
        <pc:sldMkLst>
          <pc:docMk/>
          <pc:sldMk cId="3352425627" sldId="1595"/>
        </pc:sldMkLst>
        <pc:spChg chg="del">
          <ac:chgData name="Maria Hess-Wargbaner" userId="e2d3e8a9-af92-45f3-9168-0cf674309a97" providerId="ADAL" clId="{3BABBB13-DA5C-43F4-95B7-82CCEC7A7EE3}" dt="2023-03-11T23:40:54.696" v="41" actId="478"/>
          <ac:spMkLst>
            <pc:docMk/>
            <pc:sldMk cId="3352425627" sldId="1595"/>
            <ac:spMk id="4" creationId="{00000000-0000-0000-0000-000000000000}"/>
          </ac:spMkLst>
        </pc:spChg>
      </pc:sldChg>
      <pc:sldChg chg="delCm">
        <pc:chgData name="Maria Hess-Wargbaner" userId="e2d3e8a9-af92-45f3-9168-0cf674309a97" providerId="ADAL" clId="{3BABBB13-DA5C-43F4-95B7-82CCEC7A7EE3}" dt="2023-03-11T23:42:32.359" v="42"/>
        <pc:sldMkLst>
          <pc:docMk/>
          <pc:sldMk cId="426042130" sldId="1968"/>
        </pc:sldMkLst>
      </pc:sldChg>
      <pc:sldChg chg="addSp delSp modSp add mod">
        <pc:chgData name="Maria Hess-Wargbaner" userId="e2d3e8a9-af92-45f3-9168-0cf674309a97" providerId="ADAL" clId="{3BABBB13-DA5C-43F4-95B7-82CCEC7A7EE3}" dt="2023-03-11T23:37:44.550" v="39" actId="692"/>
        <pc:sldMkLst>
          <pc:docMk/>
          <pc:sldMk cId="951529578" sldId="2321"/>
        </pc:sldMkLst>
        <pc:spChg chg="mod">
          <ac:chgData name="Maria Hess-Wargbaner" userId="e2d3e8a9-af92-45f3-9168-0cf674309a97" providerId="ADAL" clId="{3BABBB13-DA5C-43F4-95B7-82CCEC7A7EE3}" dt="2023-03-11T23:36:22.904" v="38" actId="14100"/>
          <ac:spMkLst>
            <pc:docMk/>
            <pc:sldMk cId="951529578" sldId="2321"/>
            <ac:spMk id="11" creationId="{DE2D0EF6-F9E3-4084-8EED-A9201094CEF6}"/>
          </ac:spMkLst>
        </pc:spChg>
        <pc:picChg chg="mod">
          <ac:chgData name="Maria Hess-Wargbaner" userId="e2d3e8a9-af92-45f3-9168-0cf674309a97" providerId="ADAL" clId="{3BABBB13-DA5C-43F4-95B7-82CCEC7A7EE3}" dt="2023-03-11T23:35:32.484" v="33" actId="1076"/>
          <ac:picMkLst>
            <pc:docMk/>
            <pc:sldMk cId="951529578" sldId="2321"/>
            <ac:picMk id="2" creationId="{5E5FDBAF-A9A9-0A84-B8FB-5D866668C540}"/>
          </ac:picMkLst>
        </pc:picChg>
        <pc:picChg chg="add mod ord">
          <ac:chgData name="Maria Hess-Wargbaner" userId="e2d3e8a9-af92-45f3-9168-0cf674309a97" providerId="ADAL" clId="{3BABBB13-DA5C-43F4-95B7-82CCEC7A7EE3}" dt="2023-03-11T23:37:44.550" v="39" actId="692"/>
          <ac:picMkLst>
            <pc:docMk/>
            <pc:sldMk cId="951529578" sldId="2321"/>
            <ac:picMk id="4" creationId="{EF33F240-819A-398E-1686-253338772121}"/>
          </ac:picMkLst>
        </pc:picChg>
        <pc:picChg chg="mod ord">
          <ac:chgData name="Maria Hess-Wargbaner" userId="e2d3e8a9-af92-45f3-9168-0cf674309a97" providerId="ADAL" clId="{3BABBB13-DA5C-43F4-95B7-82CCEC7A7EE3}" dt="2023-03-11T23:35:48.652" v="35" actId="166"/>
          <ac:picMkLst>
            <pc:docMk/>
            <pc:sldMk cId="951529578" sldId="2321"/>
            <ac:picMk id="8" creationId="{0D5D9E1F-C752-4545-8052-4C41579BA6DE}"/>
          </ac:picMkLst>
        </pc:picChg>
        <pc:picChg chg="del">
          <ac:chgData name="Maria Hess-Wargbaner" userId="e2d3e8a9-af92-45f3-9168-0cf674309a97" providerId="ADAL" clId="{3BABBB13-DA5C-43F4-95B7-82CCEC7A7EE3}" dt="2023-03-11T23:34:36.804" v="24" actId="478"/>
          <ac:picMkLst>
            <pc:docMk/>
            <pc:sldMk cId="951529578" sldId="2321"/>
            <ac:picMk id="10" creationId="{8300F1B4-A585-43D4-9926-F6A120965F08}"/>
          </ac:picMkLst>
        </pc:picChg>
      </pc:sldChg>
    </pc:docChg>
  </pc:docChgLst>
  <pc:docChgLst>
    <pc:chgData name="Maria Hess-Wargbaner" userId="e2d3e8a9-af92-45f3-9168-0cf674309a97" providerId="ADAL" clId="{FB87E00E-BE47-4F83-BF02-2BB289F3AF3E}"/>
    <pc:docChg chg="undo redo custSel addSld delSld modSld addMainMaster delMainMaster">
      <pc:chgData name="Maria Hess-Wargbaner" userId="e2d3e8a9-af92-45f3-9168-0cf674309a97" providerId="ADAL" clId="{FB87E00E-BE47-4F83-BF02-2BB289F3AF3E}" dt="2025-01-19T15:30:26.627" v="2685" actId="207"/>
      <pc:docMkLst>
        <pc:docMk/>
      </pc:docMkLst>
      <pc:sldChg chg="modSp mod">
        <pc:chgData name="Maria Hess-Wargbaner" userId="e2d3e8a9-af92-45f3-9168-0cf674309a97" providerId="ADAL" clId="{FB87E00E-BE47-4F83-BF02-2BB289F3AF3E}" dt="2025-01-12T16:48:54.314" v="1730" actId="255"/>
        <pc:sldMkLst>
          <pc:docMk/>
          <pc:sldMk cId="2995065971" sldId="257"/>
        </pc:sldMkLst>
        <pc:spChg chg="mod">
          <ac:chgData name="Maria Hess-Wargbaner" userId="e2d3e8a9-af92-45f3-9168-0cf674309a97" providerId="ADAL" clId="{FB87E00E-BE47-4F83-BF02-2BB289F3AF3E}" dt="2025-01-11T15:36:52.358" v="477" actId="403"/>
          <ac:spMkLst>
            <pc:docMk/>
            <pc:sldMk cId="2995065971" sldId="257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6:48:54.314" v="1730" actId="255"/>
          <ac:spMkLst>
            <pc:docMk/>
            <pc:sldMk cId="2995065971" sldId="257"/>
            <ac:spMk id="3" creationId="{8791C2C7-81B4-80D2-4344-08A08955B434}"/>
          </ac:spMkLst>
        </pc:spChg>
      </pc:sldChg>
      <pc:sldChg chg="add del">
        <pc:chgData name="Maria Hess-Wargbaner" userId="e2d3e8a9-af92-45f3-9168-0cf674309a97" providerId="ADAL" clId="{FB87E00E-BE47-4F83-BF02-2BB289F3AF3E}" dt="2025-01-10T19:27:35.794" v="143" actId="47"/>
        <pc:sldMkLst>
          <pc:docMk/>
          <pc:sldMk cId="3042911945" sldId="267"/>
        </pc:sldMkLst>
      </pc:sldChg>
      <pc:sldChg chg="del">
        <pc:chgData name="Maria Hess-Wargbaner" userId="e2d3e8a9-af92-45f3-9168-0cf674309a97" providerId="ADAL" clId="{FB87E00E-BE47-4F83-BF02-2BB289F3AF3E}" dt="2025-01-11T15:47:52.009" v="532" actId="47"/>
        <pc:sldMkLst>
          <pc:docMk/>
          <pc:sldMk cId="3991495066" sldId="951"/>
        </pc:sldMkLst>
      </pc:sldChg>
      <pc:sldChg chg="del">
        <pc:chgData name="Maria Hess-Wargbaner" userId="e2d3e8a9-af92-45f3-9168-0cf674309a97" providerId="ADAL" clId="{FB87E00E-BE47-4F83-BF02-2BB289F3AF3E}" dt="2025-01-12T17:43:27.477" v="2671" actId="47"/>
        <pc:sldMkLst>
          <pc:docMk/>
          <pc:sldMk cId="1070332779" sldId="953"/>
        </pc:sldMkLst>
      </pc:sldChg>
      <pc:sldChg chg="del">
        <pc:chgData name="Maria Hess-Wargbaner" userId="e2d3e8a9-af92-45f3-9168-0cf674309a97" providerId="ADAL" clId="{FB87E00E-BE47-4F83-BF02-2BB289F3AF3E}" dt="2025-01-12T15:20:22.778" v="634" actId="47"/>
        <pc:sldMkLst>
          <pc:docMk/>
          <pc:sldMk cId="22505373" sldId="966"/>
        </pc:sldMkLst>
      </pc:sldChg>
      <pc:sldChg chg="del">
        <pc:chgData name="Maria Hess-Wargbaner" userId="e2d3e8a9-af92-45f3-9168-0cf674309a97" providerId="ADAL" clId="{FB87E00E-BE47-4F83-BF02-2BB289F3AF3E}" dt="2025-01-12T15:25:00.835" v="684" actId="47"/>
        <pc:sldMkLst>
          <pc:docMk/>
          <pc:sldMk cId="1695044765" sldId="967"/>
        </pc:sldMkLst>
      </pc:sldChg>
      <pc:sldChg chg="del">
        <pc:chgData name="Maria Hess-Wargbaner" userId="e2d3e8a9-af92-45f3-9168-0cf674309a97" providerId="ADAL" clId="{FB87E00E-BE47-4F83-BF02-2BB289F3AF3E}" dt="2025-01-12T15:52:45.422" v="981" actId="47"/>
        <pc:sldMkLst>
          <pc:docMk/>
          <pc:sldMk cId="437547892" sldId="968"/>
        </pc:sldMkLst>
      </pc:sldChg>
      <pc:sldChg chg="del">
        <pc:chgData name="Maria Hess-Wargbaner" userId="e2d3e8a9-af92-45f3-9168-0cf674309a97" providerId="ADAL" clId="{FB87E00E-BE47-4F83-BF02-2BB289F3AF3E}" dt="2025-01-12T16:05:37.932" v="1241" actId="47"/>
        <pc:sldMkLst>
          <pc:docMk/>
          <pc:sldMk cId="681550816" sldId="969"/>
        </pc:sldMkLst>
      </pc:sldChg>
      <pc:sldChg chg="del">
        <pc:chgData name="Maria Hess-Wargbaner" userId="e2d3e8a9-af92-45f3-9168-0cf674309a97" providerId="ADAL" clId="{FB87E00E-BE47-4F83-BF02-2BB289F3AF3E}" dt="2025-01-12T16:11:43.136" v="1417" actId="47"/>
        <pc:sldMkLst>
          <pc:docMk/>
          <pc:sldMk cId="3103710344" sldId="977"/>
        </pc:sldMkLst>
      </pc:sldChg>
      <pc:sldChg chg="modSp del mod">
        <pc:chgData name="Maria Hess-Wargbaner" userId="e2d3e8a9-af92-45f3-9168-0cf674309a97" providerId="ADAL" clId="{FB87E00E-BE47-4F83-BF02-2BB289F3AF3E}" dt="2025-01-12T16:49:42.202" v="1731" actId="47"/>
        <pc:sldMkLst>
          <pc:docMk/>
          <pc:sldMk cId="4141923187" sldId="978"/>
        </pc:sldMkLst>
        <pc:spChg chg="mod">
          <ac:chgData name="Maria Hess-Wargbaner" userId="e2d3e8a9-af92-45f3-9168-0cf674309a97" providerId="ADAL" clId="{FB87E00E-BE47-4F83-BF02-2BB289F3AF3E}" dt="2025-01-12T16:39:32.840" v="1673" actId="21"/>
          <ac:spMkLst>
            <pc:docMk/>
            <pc:sldMk cId="4141923187" sldId="978"/>
            <ac:spMk id="1406978" creationId="{00000000-0000-0000-0000-000000000000}"/>
          </ac:spMkLst>
        </pc:spChg>
      </pc:sldChg>
      <pc:sldChg chg="del">
        <pc:chgData name="Maria Hess-Wargbaner" userId="e2d3e8a9-af92-45f3-9168-0cf674309a97" providerId="ADAL" clId="{FB87E00E-BE47-4F83-BF02-2BB289F3AF3E}" dt="2025-01-12T15:42:23.867" v="855" actId="47"/>
        <pc:sldMkLst>
          <pc:docMk/>
          <pc:sldMk cId="1540703845" sldId="991"/>
        </pc:sldMkLst>
      </pc:sldChg>
      <pc:sldChg chg="modSp del mod">
        <pc:chgData name="Maria Hess-Wargbaner" userId="e2d3e8a9-af92-45f3-9168-0cf674309a97" providerId="ADAL" clId="{FB87E00E-BE47-4F83-BF02-2BB289F3AF3E}" dt="2025-01-12T16:16:51.140" v="1477" actId="47"/>
        <pc:sldMkLst>
          <pc:docMk/>
          <pc:sldMk cId="909118894" sldId="995"/>
        </pc:sldMkLst>
        <pc:spChg chg="mod">
          <ac:chgData name="Maria Hess-Wargbaner" userId="e2d3e8a9-af92-45f3-9168-0cf674309a97" providerId="ADAL" clId="{FB87E00E-BE47-4F83-BF02-2BB289F3AF3E}" dt="2025-01-12T16:14:11.568" v="1433" actId="1076"/>
          <ac:spMkLst>
            <pc:docMk/>
            <pc:sldMk cId="909118894" sldId="995"/>
            <ac:spMk id="2" creationId="{00000000-0000-0000-0000-000000000000}"/>
          </ac:spMkLst>
        </pc:spChg>
        <pc:spChg chg="mod">
          <ac:chgData name="Maria Hess-Wargbaner" userId="e2d3e8a9-af92-45f3-9168-0cf674309a97" providerId="ADAL" clId="{FB87E00E-BE47-4F83-BF02-2BB289F3AF3E}" dt="2025-01-12T16:13:07.980" v="1421" actId="21"/>
          <ac:spMkLst>
            <pc:docMk/>
            <pc:sldMk cId="909118894" sldId="995"/>
            <ac:spMk id="1406978" creationId="{00000000-0000-0000-0000-000000000000}"/>
          </ac:spMkLst>
        </pc:spChg>
      </pc:sldChg>
      <pc:sldChg chg="del">
        <pc:chgData name="Maria Hess-Wargbaner" userId="e2d3e8a9-af92-45f3-9168-0cf674309a97" providerId="ADAL" clId="{FB87E00E-BE47-4F83-BF02-2BB289F3AF3E}" dt="2025-01-12T16:23:09.168" v="1546" actId="47"/>
        <pc:sldMkLst>
          <pc:docMk/>
          <pc:sldMk cId="3107811632" sldId="996"/>
        </pc:sldMkLst>
      </pc:sldChg>
      <pc:sldChg chg="del">
        <pc:chgData name="Maria Hess-Wargbaner" userId="e2d3e8a9-af92-45f3-9168-0cf674309a97" providerId="ADAL" clId="{FB87E00E-BE47-4F83-BF02-2BB289F3AF3E}" dt="2025-01-12T16:26:28.431" v="1569" actId="47"/>
        <pc:sldMkLst>
          <pc:docMk/>
          <pc:sldMk cId="2635440887" sldId="999"/>
        </pc:sldMkLst>
      </pc:sldChg>
      <pc:sldChg chg="delSp del mod delAnim">
        <pc:chgData name="Maria Hess-Wargbaner" userId="e2d3e8a9-af92-45f3-9168-0cf674309a97" providerId="ADAL" clId="{FB87E00E-BE47-4F83-BF02-2BB289F3AF3E}" dt="2025-01-12T16:29:44.560" v="1590" actId="47"/>
        <pc:sldMkLst>
          <pc:docMk/>
          <pc:sldMk cId="1645921114" sldId="1000"/>
        </pc:sldMkLst>
        <pc:spChg chg="del">
          <ac:chgData name="Maria Hess-Wargbaner" userId="e2d3e8a9-af92-45f3-9168-0cf674309a97" providerId="ADAL" clId="{FB87E00E-BE47-4F83-BF02-2BB289F3AF3E}" dt="2025-01-12T16:28:59.333" v="1582" actId="21"/>
          <ac:spMkLst>
            <pc:docMk/>
            <pc:sldMk cId="1645921114" sldId="1000"/>
            <ac:spMk id="2" creationId="{00000000-0000-0000-0000-000000000000}"/>
          </ac:spMkLst>
        </pc:spChg>
      </pc:sldChg>
      <pc:sldChg chg="del">
        <pc:chgData name="Maria Hess-Wargbaner" userId="e2d3e8a9-af92-45f3-9168-0cf674309a97" providerId="ADAL" clId="{FB87E00E-BE47-4F83-BF02-2BB289F3AF3E}" dt="2025-01-12T17:32:01.461" v="2253" actId="47"/>
        <pc:sldMkLst>
          <pc:docMk/>
          <pc:sldMk cId="385004385" sldId="1006"/>
        </pc:sldMkLst>
      </pc:sldChg>
      <pc:sldChg chg="del">
        <pc:chgData name="Maria Hess-Wargbaner" userId="e2d3e8a9-af92-45f3-9168-0cf674309a97" providerId="ADAL" clId="{FB87E00E-BE47-4F83-BF02-2BB289F3AF3E}" dt="2025-01-12T17:34:29.540" v="2285" actId="47"/>
        <pc:sldMkLst>
          <pc:docMk/>
          <pc:sldMk cId="1623663091" sldId="1007"/>
        </pc:sldMkLst>
      </pc:sldChg>
      <pc:sldChg chg="del">
        <pc:chgData name="Maria Hess-Wargbaner" userId="e2d3e8a9-af92-45f3-9168-0cf674309a97" providerId="ADAL" clId="{FB87E00E-BE47-4F83-BF02-2BB289F3AF3E}" dt="2025-01-12T17:02:01.412" v="1825" actId="47"/>
        <pc:sldMkLst>
          <pc:docMk/>
          <pc:sldMk cId="2828914588" sldId="1008"/>
        </pc:sldMkLst>
      </pc:sldChg>
      <pc:sldChg chg="delSp del mod delAnim modNotesTx">
        <pc:chgData name="Maria Hess-Wargbaner" userId="e2d3e8a9-af92-45f3-9168-0cf674309a97" providerId="ADAL" clId="{FB87E00E-BE47-4F83-BF02-2BB289F3AF3E}" dt="2025-01-12T16:32:21.572" v="1609" actId="47"/>
        <pc:sldMkLst>
          <pc:docMk/>
          <pc:sldMk cId="1838149036" sldId="1014"/>
        </pc:sldMkLst>
        <pc:spChg chg="del">
          <ac:chgData name="Maria Hess-Wargbaner" userId="e2d3e8a9-af92-45f3-9168-0cf674309a97" providerId="ADAL" clId="{FB87E00E-BE47-4F83-BF02-2BB289F3AF3E}" dt="2025-01-12T16:31:57.525" v="1604" actId="21"/>
          <ac:spMkLst>
            <pc:docMk/>
            <pc:sldMk cId="1838149036" sldId="1014"/>
            <ac:spMk id="2" creationId="{00000000-0000-0000-0000-000000000000}"/>
          </ac:spMkLst>
        </pc:spChg>
        <pc:picChg chg="del">
          <ac:chgData name="Maria Hess-Wargbaner" userId="e2d3e8a9-af92-45f3-9168-0cf674309a97" providerId="ADAL" clId="{FB87E00E-BE47-4F83-BF02-2BB289F3AF3E}" dt="2025-01-12T16:31:21.051" v="1599" actId="21"/>
          <ac:picMkLst>
            <pc:docMk/>
            <pc:sldMk cId="1838149036" sldId="1014"/>
            <ac:picMk id="8" creationId="{00000000-0000-0000-0000-000000000000}"/>
          </ac:picMkLst>
        </pc:picChg>
      </pc:sldChg>
      <pc:sldChg chg="delSp del">
        <pc:chgData name="Maria Hess-Wargbaner" userId="e2d3e8a9-af92-45f3-9168-0cf674309a97" providerId="ADAL" clId="{FB87E00E-BE47-4F83-BF02-2BB289F3AF3E}" dt="2025-01-12T16:34:20.364" v="1627" actId="47"/>
        <pc:sldMkLst>
          <pc:docMk/>
          <pc:sldMk cId="1760588990" sldId="1015"/>
        </pc:sldMkLst>
        <pc:picChg chg="del">
          <ac:chgData name="Maria Hess-Wargbaner" userId="e2d3e8a9-af92-45f3-9168-0cf674309a97" providerId="ADAL" clId="{FB87E00E-BE47-4F83-BF02-2BB289F3AF3E}" dt="2025-01-12T16:33:21.485" v="1618" actId="21"/>
          <ac:picMkLst>
            <pc:docMk/>
            <pc:sldMk cId="1760588990" sldId="1015"/>
            <ac:picMk id="9" creationId="{00000000-0000-0000-0000-000000000000}"/>
          </ac:picMkLst>
        </pc:picChg>
      </pc:sldChg>
      <pc:sldChg chg="del">
        <pc:chgData name="Maria Hess-Wargbaner" userId="e2d3e8a9-af92-45f3-9168-0cf674309a97" providerId="ADAL" clId="{FB87E00E-BE47-4F83-BF02-2BB289F3AF3E}" dt="2025-01-12T17:05:32.102" v="1871" actId="47"/>
        <pc:sldMkLst>
          <pc:docMk/>
          <pc:sldMk cId="3352425627" sldId="1595"/>
        </pc:sldMkLst>
      </pc:sldChg>
      <pc:sldChg chg="del">
        <pc:chgData name="Maria Hess-Wargbaner" userId="e2d3e8a9-af92-45f3-9168-0cf674309a97" providerId="ADAL" clId="{FB87E00E-BE47-4F83-BF02-2BB289F3AF3E}" dt="2025-01-12T16:07:30.456" v="1334" actId="47"/>
        <pc:sldMkLst>
          <pc:docMk/>
          <pc:sldMk cId="670657738" sldId="1963"/>
        </pc:sldMkLst>
      </pc:sldChg>
      <pc:sldChg chg="del">
        <pc:chgData name="Maria Hess-Wargbaner" userId="e2d3e8a9-af92-45f3-9168-0cf674309a97" providerId="ADAL" clId="{FB87E00E-BE47-4F83-BF02-2BB289F3AF3E}" dt="2025-01-12T16:35:43.105" v="1635" actId="47"/>
        <pc:sldMkLst>
          <pc:docMk/>
          <pc:sldMk cId="1397269457" sldId="1964"/>
        </pc:sldMkLst>
      </pc:sldChg>
      <pc:sldChg chg="del">
        <pc:chgData name="Maria Hess-Wargbaner" userId="e2d3e8a9-af92-45f3-9168-0cf674309a97" providerId="ADAL" clId="{FB87E00E-BE47-4F83-BF02-2BB289F3AF3E}" dt="2025-01-12T17:36:43.452" v="2318" actId="47"/>
        <pc:sldMkLst>
          <pc:docMk/>
          <pc:sldMk cId="477923947" sldId="1965"/>
        </pc:sldMkLst>
      </pc:sldChg>
      <pc:sldChg chg="del">
        <pc:chgData name="Maria Hess-Wargbaner" userId="e2d3e8a9-af92-45f3-9168-0cf674309a97" providerId="ADAL" clId="{FB87E00E-BE47-4F83-BF02-2BB289F3AF3E}" dt="2025-01-12T17:37:38.445" v="2322" actId="47"/>
        <pc:sldMkLst>
          <pc:docMk/>
          <pc:sldMk cId="3999179267" sldId="1966"/>
        </pc:sldMkLst>
      </pc:sldChg>
      <pc:sldChg chg="modNotesTx">
        <pc:chgData name="Maria Hess-Wargbaner" userId="e2d3e8a9-af92-45f3-9168-0cf674309a97" providerId="ADAL" clId="{FB87E00E-BE47-4F83-BF02-2BB289F3AF3E}" dt="2025-01-12T17:37:51.193" v="2324" actId="6549"/>
        <pc:sldMkLst>
          <pc:docMk/>
          <pc:sldMk cId="1383562034" sldId="1967"/>
        </pc:sldMkLst>
      </pc:sldChg>
      <pc:sldChg chg="modSp del mod">
        <pc:chgData name="Maria Hess-Wargbaner" userId="e2d3e8a9-af92-45f3-9168-0cf674309a97" providerId="ADAL" clId="{FB87E00E-BE47-4F83-BF02-2BB289F3AF3E}" dt="2025-01-11T15:37:12.487" v="480" actId="47"/>
        <pc:sldMkLst>
          <pc:docMk/>
          <pc:sldMk cId="426042130" sldId="1968"/>
        </pc:sldMkLst>
        <pc:spChg chg="mod">
          <ac:chgData name="Maria Hess-Wargbaner" userId="e2d3e8a9-af92-45f3-9168-0cf674309a97" providerId="ADAL" clId="{FB87E00E-BE47-4F83-BF02-2BB289F3AF3E}" dt="2025-01-11T15:37:04.554" v="478" actId="21"/>
          <ac:spMkLst>
            <pc:docMk/>
            <pc:sldMk cId="426042130" sldId="1968"/>
            <ac:spMk id="3" creationId="{D36816A8-411B-4E7A-83FD-7CFD70C4C7FC}"/>
          </ac:spMkLst>
        </pc:spChg>
      </pc:sldChg>
      <pc:sldChg chg="delSp mod modNotesTx">
        <pc:chgData name="Maria Hess-Wargbaner" userId="e2d3e8a9-af92-45f3-9168-0cf674309a97" providerId="ADAL" clId="{FB87E00E-BE47-4F83-BF02-2BB289F3AF3E}" dt="2025-01-12T17:51:22.956" v="2681" actId="20577"/>
        <pc:sldMkLst>
          <pc:docMk/>
          <pc:sldMk cId="951756118" sldId="2320"/>
        </pc:sldMkLst>
        <pc:spChg chg="del">
          <ac:chgData name="Maria Hess-Wargbaner" userId="e2d3e8a9-af92-45f3-9168-0cf674309a97" providerId="ADAL" clId="{FB87E00E-BE47-4F83-BF02-2BB289F3AF3E}" dt="2025-01-12T17:37:06.167" v="2320" actId="478"/>
          <ac:spMkLst>
            <pc:docMk/>
            <pc:sldMk cId="951756118" sldId="2320"/>
            <ac:spMk id="9" creationId="{47A02C6A-AFC7-4846-850C-56DEA379FBE9}"/>
          </ac:spMkLst>
        </pc:spChg>
      </pc:sldChg>
      <pc:sldChg chg="del">
        <pc:chgData name="Maria Hess-Wargbaner" userId="e2d3e8a9-af92-45f3-9168-0cf674309a97" providerId="ADAL" clId="{FB87E00E-BE47-4F83-BF02-2BB289F3AF3E}" dt="2025-01-12T17:17:35.458" v="1934" actId="47"/>
        <pc:sldMkLst>
          <pc:docMk/>
          <pc:sldMk cId="951529578" sldId="2321"/>
        </pc:sldMkLst>
      </pc:sldChg>
      <pc:sldChg chg="addSp delSp modSp mod modNotesTx">
        <pc:chgData name="Maria Hess-Wargbaner" userId="e2d3e8a9-af92-45f3-9168-0cf674309a97" providerId="ADAL" clId="{FB87E00E-BE47-4F83-BF02-2BB289F3AF3E}" dt="2025-01-12T17:47:02.442" v="2677" actId="20577"/>
        <pc:sldMkLst>
          <pc:docMk/>
          <pc:sldMk cId="572559083" sldId="6317"/>
        </pc:sldMkLst>
        <pc:spChg chg="add del mod">
          <ac:chgData name="Maria Hess-Wargbaner" userId="e2d3e8a9-af92-45f3-9168-0cf674309a97" providerId="ADAL" clId="{FB87E00E-BE47-4F83-BF02-2BB289F3AF3E}" dt="2025-01-10T19:25:51.167" v="134" actId="478"/>
          <ac:spMkLst>
            <pc:docMk/>
            <pc:sldMk cId="572559083" sldId="6317"/>
            <ac:spMk id="3" creationId="{26EAB251-6960-9B06-BF53-16D81C443D80}"/>
          </ac:spMkLst>
        </pc:spChg>
        <pc:spChg chg="mod">
          <ac:chgData name="Maria Hess-Wargbaner" userId="e2d3e8a9-af92-45f3-9168-0cf674309a97" providerId="ADAL" clId="{FB87E00E-BE47-4F83-BF02-2BB289F3AF3E}" dt="2025-01-10T19:26:00.832" v="138" actId="6549"/>
          <ac:spMkLst>
            <pc:docMk/>
            <pc:sldMk cId="572559083" sldId="6317"/>
            <ac:spMk id="6" creationId="{D25F6333-9DDC-D2C3-A515-CC786077982D}"/>
          </ac:spMkLst>
        </pc:spChg>
        <pc:spChg chg="mod">
          <ac:chgData name="Maria Hess-Wargbaner" userId="e2d3e8a9-af92-45f3-9168-0cf674309a97" providerId="ADAL" clId="{FB87E00E-BE47-4F83-BF02-2BB289F3AF3E}" dt="2025-01-10T19:24:49.883" v="125" actId="6549"/>
          <ac:spMkLst>
            <pc:docMk/>
            <pc:sldMk cId="572559083" sldId="6317"/>
            <ac:spMk id="13" creationId="{330FB508-892D-2BAC-2239-3D28F351C408}"/>
          </ac:spMkLst>
        </pc:spChg>
      </pc:sldChg>
      <pc:sldChg chg="addSp modSp mod modAnim modNotesTx">
        <pc:chgData name="Maria Hess-Wargbaner" userId="e2d3e8a9-af92-45f3-9168-0cf674309a97" providerId="ADAL" clId="{FB87E00E-BE47-4F83-BF02-2BB289F3AF3E}" dt="2025-01-12T15:18:14.668" v="569" actId="2710"/>
        <pc:sldMkLst>
          <pc:docMk/>
          <pc:sldMk cId="979954319" sldId="6318"/>
        </pc:sldMkLst>
        <pc:spChg chg="mod">
          <ac:chgData name="Maria Hess-Wargbaner" userId="e2d3e8a9-af92-45f3-9168-0cf674309a97" providerId="ADAL" clId="{FB87E00E-BE47-4F83-BF02-2BB289F3AF3E}" dt="2025-01-11T15:43:56.663" v="508" actId="403"/>
          <ac:spMkLst>
            <pc:docMk/>
            <pc:sldMk cId="979954319" sldId="6318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5:18:14.668" v="569" actId="2710"/>
          <ac:spMkLst>
            <pc:docMk/>
            <pc:sldMk cId="979954319" sldId="6318"/>
            <ac:spMk id="3" creationId="{8791C2C7-81B4-80D2-4344-08A08955B434}"/>
          </ac:spMkLst>
        </pc:spChg>
        <pc:picChg chg="add mod">
          <ac:chgData name="Maria Hess-Wargbaner" userId="e2d3e8a9-af92-45f3-9168-0cf674309a97" providerId="ADAL" clId="{FB87E00E-BE47-4F83-BF02-2BB289F3AF3E}" dt="2025-01-11T15:46:24.511" v="525" actId="1076"/>
          <ac:picMkLst>
            <pc:docMk/>
            <pc:sldMk cId="979954319" sldId="6318"/>
            <ac:picMk id="6" creationId="{0F05D091-E9EC-578D-7865-869451354BFB}"/>
          </ac:picMkLst>
        </pc:picChg>
      </pc:sldChg>
      <pc:sldChg chg="addSp modSp mod modAnim modNotesTx">
        <pc:chgData name="Maria Hess-Wargbaner" userId="e2d3e8a9-af92-45f3-9168-0cf674309a97" providerId="ADAL" clId="{FB87E00E-BE47-4F83-BF02-2BB289F3AF3E}" dt="2025-01-12T15:20:10.533" v="633"/>
        <pc:sldMkLst>
          <pc:docMk/>
          <pc:sldMk cId="2758092812" sldId="6319"/>
        </pc:sldMkLst>
        <pc:spChg chg="mod">
          <ac:chgData name="Maria Hess-Wargbaner" userId="e2d3e8a9-af92-45f3-9168-0cf674309a97" providerId="ADAL" clId="{FB87E00E-BE47-4F83-BF02-2BB289F3AF3E}" dt="2025-01-11T15:49:06.647" v="568" actId="403"/>
          <ac:spMkLst>
            <pc:docMk/>
            <pc:sldMk cId="2758092812" sldId="6319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5:20:00.476" v="632" actId="20577"/>
          <ac:spMkLst>
            <pc:docMk/>
            <pc:sldMk cId="2758092812" sldId="6319"/>
            <ac:spMk id="3" creationId="{8791C2C7-81B4-80D2-4344-08A08955B434}"/>
          </ac:spMkLst>
        </pc:spChg>
        <pc:picChg chg="add mod">
          <ac:chgData name="Maria Hess-Wargbaner" userId="e2d3e8a9-af92-45f3-9168-0cf674309a97" providerId="ADAL" clId="{FB87E00E-BE47-4F83-BF02-2BB289F3AF3E}" dt="2025-01-12T15:19:51.462" v="631"/>
          <ac:picMkLst>
            <pc:docMk/>
            <pc:sldMk cId="2758092812" sldId="6319"/>
            <ac:picMk id="6" creationId="{B481ADEF-D1D8-6A44-6330-C906CF6B056A}"/>
          </ac:picMkLst>
        </pc:picChg>
      </pc:sldChg>
      <pc:sldChg chg="addSp modSp mod modNotesTx">
        <pc:chgData name="Maria Hess-Wargbaner" userId="e2d3e8a9-af92-45f3-9168-0cf674309a97" providerId="ADAL" clId="{FB87E00E-BE47-4F83-BF02-2BB289F3AF3E}" dt="2025-01-12T15:29:32.400" v="713" actId="20577"/>
        <pc:sldMkLst>
          <pc:docMk/>
          <pc:sldMk cId="2187599770" sldId="6320"/>
        </pc:sldMkLst>
        <pc:spChg chg="mod">
          <ac:chgData name="Maria Hess-Wargbaner" userId="e2d3e8a9-af92-45f3-9168-0cf674309a97" providerId="ADAL" clId="{FB87E00E-BE47-4F83-BF02-2BB289F3AF3E}" dt="2025-01-12T15:21:57.649" v="666" actId="403"/>
          <ac:spMkLst>
            <pc:docMk/>
            <pc:sldMk cId="2187599770" sldId="6320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5:24:28.104" v="679" actId="12"/>
          <ac:spMkLst>
            <pc:docMk/>
            <pc:sldMk cId="2187599770" sldId="6320"/>
            <ac:spMk id="3" creationId="{8791C2C7-81B4-80D2-4344-08A08955B434}"/>
          </ac:spMkLst>
        </pc:spChg>
        <pc:picChg chg="add mod">
          <ac:chgData name="Maria Hess-Wargbaner" userId="e2d3e8a9-af92-45f3-9168-0cf674309a97" providerId="ADAL" clId="{FB87E00E-BE47-4F83-BF02-2BB289F3AF3E}" dt="2025-01-12T15:24:55.223" v="683" actId="1076"/>
          <ac:picMkLst>
            <pc:docMk/>
            <pc:sldMk cId="2187599770" sldId="6320"/>
            <ac:picMk id="6" creationId="{B689DF63-AB4C-3F37-311D-0C09D6145BA4}"/>
          </ac:picMkLst>
        </pc:picChg>
      </pc:sldChg>
      <pc:sldChg chg="addSp modSp mod modNotesTx">
        <pc:chgData name="Maria Hess-Wargbaner" userId="e2d3e8a9-af92-45f3-9168-0cf674309a97" providerId="ADAL" clId="{FB87E00E-BE47-4F83-BF02-2BB289F3AF3E}" dt="2025-01-12T15:51:46.212" v="976" actId="255"/>
        <pc:sldMkLst>
          <pc:docMk/>
          <pc:sldMk cId="3970371206" sldId="6321"/>
        </pc:sldMkLst>
        <pc:spChg chg="mod">
          <ac:chgData name="Maria Hess-Wargbaner" userId="e2d3e8a9-af92-45f3-9168-0cf674309a97" providerId="ADAL" clId="{FB87E00E-BE47-4F83-BF02-2BB289F3AF3E}" dt="2025-01-12T15:34:31.187" v="760" actId="403"/>
          <ac:spMkLst>
            <pc:docMk/>
            <pc:sldMk cId="3970371206" sldId="6321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5:51:46.212" v="976" actId="255"/>
          <ac:spMkLst>
            <pc:docMk/>
            <pc:sldMk cId="3970371206" sldId="6321"/>
            <ac:spMk id="3" creationId="{8791C2C7-81B4-80D2-4344-08A08955B434}"/>
          </ac:spMkLst>
        </pc:spChg>
        <pc:picChg chg="add mod">
          <ac:chgData name="Maria Hess-Wargbaner" userId="e2d3e8a9-af92-45f3-9168-0cf674309a97" providerId="ADAL" clId="{FB87E00E-BE47-4F83-BF02-2BB289F3AF3E}" dt="2025-01-12T15:51:01.777" v="972" actId="1076"/>
          <ac:picMkLst>
            <pc:docMk/>
            <pc:sldMk cId="3970371206" sldId="6321"/>
            <ac:picMk id="6" creationId="{CAA3222F-433E-A849-53FF-D32589378E06}"/>
          </ac:picMkLst>
        </pc:picChg>
        <pc:cxnChg chg="add mod">
          <ac:chgData name="Maria Hess-Wargbaner" userId="e2d3e8a9-af92-45f3-9168-0cf674309a97" providerId="ADAL" clId="{FB87E00E-BE47-4F83-BF02-2BB289F3AF3E}" dt="2025-01-12T15:42:12.402" v="854" actId="1076"/>
          <ac:cxnSpMkLst>
            <pc:docMk/>
            <pc:sldMk cId="3970371206" sldId="6321"/>
            <ac:cxnSpMk id="7" creationId="{3F6E68A4-F992-D320-2063-C752DF7410AC}"/>
          </ac:cxnSpMkLst>
        </pc:cxnChg>
        <pc:cxnChg chg="add mod">
          <ac:chgData name="Maria Hess-Wargbaner" userId="e2d3e8a9-af92-45f3-9168-0cf674309a97" providerId="ADAL" clId="{FB87E00E-BE47-4F83-BF02-2BB289F3AF3E}" dt="2025-01-12T15:42:06.825" v="853" actId="1076"/>
          <ac:cxnSpMkLst>
            <pc:docMk/>
            <pc:sldMk cId="3970371206" sldId="6321"/>
            <ac:cxnSpMk id="8" creationId="{6321BA09-E724-4FC6-EFB1-B9DAD954911A}"/>
          </ac:cxnSpMkLst>
        </pc:cxnChg>
      </pc:sldChg>
      <pc:sldChg chg="modSp mod modNotesTx">
        <pc:chgData name="Maria Hess-Wargbaner" userId="e2d3e8a9-af92-45f3-9168-0cf674309a97" providerId="ADAL" clId="{FB87E00E-BE47-4F83-BF02-2BB289F3AF3E}" dt="2025-01-19T15:29:06.851" v="2684" actId="207"/>
        <pc:sldMkLst>
          <pc:docMk/>
          <pc:sldMk cId="4182825576" sldId="6322"/>
        </pc:sldMkLst>
        <pc:spChg chg="mod">
          <ac:chgData name="Maria Hess-Wargbaner" userId="e2d3e8a9-af92-45f3-9168-0cf674309a97" providerId="ADAL" clId="{FB87E00E-BE47-4F83-BF02-2BB289F3AF3E}" dt="2025-01-12T15:58:13.500" v="1114" actId="20577"/>
          <ac:spMkLst>
            <pc:docMk/>
            <pc:sldMk cId="4182825576" sldId="6322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5:56:26.237" v="1101" actId="12"/>
          <ac:spMkLst>
            <pc:docMk/>
            <pc:sldMk cId="4182825576" sldId="6322"/>
            <ac:spMk id="3" creationId="{8791C2C7-81B4-80D2-4344-08A08955B434}"/>
          </ac:spMkLst>
        </pc:spChg>
      </pc:sldChg>
      <pc:sldChg chg="modSp mod modAnim modNotesTx">
        <pc:chgData name="Maria Hess-Wargbaner" userId="e2d3e8a9-af92-45f3-9168-0cf674309a97" providerId="ADAL" clId="{FB87E00E-BE47-4F83-BF02-2BB289F3AF3E}" dt="2025-01-12T16:02:05.478" v="1240" actId="20577"/>
        <pc:sldMkLst>
          <pc:docMk/>
          <pc:sldMk cId="4050362993" sldId="6323"/>
        </pc:sldMkLst>
        <pc:spChg chg="mod">
          <ac:chgData name="Maria Hess-Wargbaner" userId="e2d3e8a9-af92-45f3-9168-0cf674309a97" providerId="ADAL" clId="{FB87E00E-BE47-4F83-BF02-2BB289F3AF3E}" dt="2025-01-12T15:59:53.204" v="1133" actId="6549"/>
          <ac:spMkLst>
            <pc:docMk/>
            <pc:sldMk cId="4050362993" sldId="6323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6:02:05.478" v="1240" actId="20577"/>
          <ac:spMkLst>
            <pc:docMk/>
            <pc:sldMk cId="4050362993" sldId="6323"/>
            <ac:spMk id="3" creationId="{8791C2C7-81B4-80D2-4344-08A08955B434}"/>
          </ac:spMkLst>
        </pc:spChg>
      </pc:sldChg>
      <pc:sldChg chg="modSp add mod modAnim modNotesTx">
        <pc:chgData name="Maria Hess-Wargbaner" userId="e2d3e8a9-af92-45f3-9168-0cf674309a97" providerId="ADAL" clId="{FB87E00E-BE47-4F83-BF02-2BB289F3AF3E}" dt="2025-01-12T17:48:31.128" v="2678" actId="2711"/>
        <pc:sldMkLst>
          <pc:docMk/>
          <pc:sldMk cId="379369047" sldId="6324"/>
        </pc:sldMkLst>
        <pc:spChg chg="mod">
          <ac:chgData name="Maria Hess-Wargbaner" userId="e2d3e8a9-af92-45f3-9168-0cf674309a97" providerId="ADAL" clId="{FB87E00E-BE47-4F83-BF02-2BB289F3AF3E}" dt="2025-01-12T16:06:31.984" v="1260" actId="20577"/>
          <ac:spMkLst>
            <pc:docMk/>
            <pc:sldMk cId="379369047" sldId="6324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6:07:19.592" v="1333" actId="14100"/>
          <ac:spMkLst>
            <pc:docMk/>
            <pc:sldMk cId="379369047" sldId="6324"/>
            <ac:spMk id="3" creationId="{8791C2C7-81B4-80D2-4344-08A08955B434}"/>
          </ac:spMkLst>
        </pc:spChg>
        <pc:picChg chg="ord">
          <ac:chgData name="Maria Hess-Wargbaner" userId="e2d3e8a9-af92-45f3-9168-0cf674309a97" providerId="ADAL" clId="{FB87E00E-BE47-4F83-BF02-2BB289F3AF3E}" dt="2025-01-12T16:07:13.921" v="1332" actId="167"/>
          <ac:picMkLst>
            <pc:docMk/>
            <pc:sldMk cId="379369047" sldId="6324"/>
            <ac:picMk id="6" creationId="{B481ADEF-D1D8-6A44-6330-C906CF6B056A}"/>
          </ac:picMkLst>
        </pc:picChg>
      </pc:sldChg>
      <pc:sldChg chg="modSp mod modAnim modNotesTx">
        <pc:chgData name="Maria Hess-Wargbaner" userId="e2d3e8a9-af92-45f3-9168-0cf674309a97" providerId="ADAL" clId="{FB87E00E-BE47-4F83-BF02-2BB289F3AF3E}" dt="2025-01-12T16:11:25.303" v="1416" actId="20577"/>
        <pc:sldMkLst>
          <pc:docMk/>
          <pc:sldMk cId="3214631233" sldId="6325"/>
        </pc:sldMkLst>
        <pc:spChg chg="mod">
          <ac:chgData name="Maria Hess-Wargbaner" userId="e2d3e8a9-af92-45f3-9168-0cf674309a97" providerId="ADAL" clId="{FB87E00E-BE47-4F83-BF02-2BB289F3AF3E}" dt="2025-01-12T16:09:45.335" v="1381" actId="403"/>
          <ac:spMkLst>
            <pc:docMk/>
            <pc:sldMk cId="3214631233" sldId="6325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6:10:32.616" v="1385" actId="2711"/>
          <ac:spMkLst>
            <pc:docMk/>
            <pc:sldMk cId="3214631233" sldId="6325"/>
            <ac:spMk id="3" creationId="{8791C2C7-81B4-80D2-4344-08A08955B434}"/>
          </ac:spMkLst>
        </pc:spChg>
      </pc:sldChg>
      <pc:sldChg chg="addSp delSp modSp mod modAnim modNotesTx">
        <pc:chgData name="Maria Hess-Wargbaner" userId="e2d3e8a9-af92-45f3-9168-0cf674309a97" providerId="ADAL" clId="{FB87E00E-BE47-4F83-BF02-2BB289F3AF3E}" dt="2025-01-12T16:16:33.866" v="1476" actId="20577"/>
        <pc:sldMkLst>
          <pc:docMk/>
          <pc:sldMk cId="3138917274" sldId="6326"/>
        </pc:sldMkLst>
        <pc:spChg chg="mod">
          <ac:chgData name="Maria Hess-Wargbaner" userId="e2d3e8a9-af92-45f3-9168-0cf674309a97" providerId="ADAL" clId="{FB87E00E-BE47-4F83-BF02-2BB289F3AF3E}" dt="2025-01-12T16:13:26.214" v="1429" actId="2711"/>
          <ac:spMkLst>
            <pc:docMk/>
            <pc:sldMk cId="3138917274" sldId="6326"/>
            <ac:spMk id="2" creationId="{BB5E896D-28A3-6182-3D0A-D65C7182F365}"/>
          </ac:spMkLst>
        </pc:spChg>
        <pc:spChg chg="del">
          <ac:chgData name="Maria Hess-Wargbaner" userId="e2d3e8a9-af92-45f3-9168-0cf674309a97" providerId="ADAL" clId="{FB87E00E-BE47-4F83-BF02-2BB289F3AF3E}" dt="2025-01-12T16:13:46.656" v="1430" actId="478"/>
          <ac:spMkLst>
            <pc:docMk/>
            <pc:sldMk cId="3138917274" sldId="6326"/>
            <ac:spMk id="3" creationId="{8791C2C7-81B4-80D2-4344-08A08955B434}"/>
          </ac:spMkLst>
        </pc:spChg>
        <pc:spChg chg="add mod">
          <ac:chgData name="Maria Hess-Wargbaner" userId="e2d3e8a9-af92-45f3-9168-0cf674309a97" providerId="ADAL" clId="{FB87E00E-BE47-4F83-BF02-2BB289F3AF3E}" dt="2025-01-12T16:14:58.217" v="1440" actId="2711"/>
          <ac:spMkLst>
            <pc:docMk/>
            <pc:sldMk cId="3138917274" sldId="6326"/>
            <ac:spMk id="7" creationId="{E7DD5499-9743-B659-D634-FA1FAD8E7D97}"/>
          </ac:spMkLst>
        </pc:spChg>
        <pc:spChg chg="add mod">
          <ac:chgData name="Maria Hess-Wargbaner" userId="e2d3e8a9-af92-45f3-9168-0cf674309a97" providerId="ADAL" clId="{FB87E00E-BE47-4F83-BF02-2BB289F3AF3E}" dt="2025-01-12T16:14:48.233" v="1439" actId="20577"/>
          <ac:spMkLst>
            <pc:docMk/>
            <pc:sldMk cId="3138917274" sldId="6326"/>
            <ac:spMk id="8" creationId="{FB8D0059-5143-74DD-15C7-13AAA14D02D0}"/>
          </ac:spMkLst>
        </pc:spChg>
        <pc:picChg chg="add mod">
          <ac:chgData name="Maria Hess-Wargbaner" userId="e2d3e8a9-af92-45f3-9168-0cf674309a97" providerId="ADAL" clId="{FB87E00E-BE47-4F83-BF02-2BB289F3AF3E}" dt="2025-01-12T16:13:49.013" v="1431"/>
          <ac:picMkLst>
            <pc:docMk/>
            <pc:sldMk cId="3138917274" sldId="6326"/>
            <ac:picMk id="6" creationId="{CDB8A38F-C22C-F0FB-02A5-2643EFE2EF09}"/>
          </ac:picMkLst>
        </pc:picChg>
      </pc:sldChg>
      <pc:sldChg chg="addSp delSp modSp mod modAnim modNotesTx">
        <pc:chgData name="Maria Hess-Wargbaner" userId="e2d3e8a9-af92-45f3-9168-0cf674309a97" providerId="ADAL" clId="{FB87E00E-BE47-4F83-BF02-2BB289F3AF3E}" dt="2025-01-12T16:23:30.948" v="1549" actId="1076"/>
        <pc:sldMkLst>
          <pc:docMk/>
          <pc:sldMk cId="1187665190" sldId="6327"/>
        </pc:sldMkLst>
        <pc:spChg chg="mod">
          <ac:chgData name="Maria Hess-Wargbaner" userId="e2d3e8a9-af92-45f3-9168-0cf674309a97" providerId="ADAL" clId="{FB87E00E-BE47-4F83-BF02-2BB289F3AF3E}" dt="2025-01-12T16:19:52.530" v="1521" actId="403"/>
          <ac:spMkLst>
            <pc:docMk/>
            <pc:sldMk cId="1187665190" sldId="6327"/>
            <ac:spMk id="2" creationId="{BB5E896D-28A3-6182-3D0A-D65C7182F365}"/>
          </ac:spMkLst>
        </pc:spChg>
        <pc:spChg chg="del">
          <ac:chgData name="Maria Hess-Wargbaner" userId="e2d3e8a9-af92-45f3-9168-0cf674309a97" providerId="ADAL" clId="{FB87E00E-BE47-4F83-BF02-2BB289F3AF3E}" dt="2025-01-12T16:19:59.210" v="1522" actId="478"/>
          <ac:spMkLst>
            <pc:docMk/>
            <pc:sldMk cId="1187665190" sldId="6327"/>
            <ac:spMk id="3" creationId="{8791C2C7-81B4-80D2-4344-08A08955B434}"/>
          </ac:spMkLst>
        </pc:spChg>
        <pc:spChg chg="add mod">
          <ac:chgData name="Maria Hess-Wargbaner" userId="e2d3e8a9-af92-45f3-9168-0cf674309a97" providerId="ADAL" clId="{FB87E00E-BE47-4F83-BF02-2BB289F3AF3E}" dt="2025-01-12T16:23:21.507" v="1548" actId="1076"/>
          <ac:spMkLst>
            <pc:docMk/>
            <pc:sldMk cId="1187665190" sldId="6327"/>
            <ac:spMk id="8" creationId="{933524B9-2AA8-222B-2D48-B02B43796B97}"/>
          </ac:spMkLst>
        </pc:spChg>
        <pc:spChg chg="add mod">
          <ac:chgData name="Maria Hess-Wargbaner" userId="e2d3e8a9-af92-45f3-9168-0cf674309a97" providerId="ADAL" clId="{FB87E00E-BE47-4F83-BF02-2BB289F3AF3E}" dt="2025-01-12T16:23:30.948" v="1549" actId="1076"/>
          <ac:spMkLst>
            <pc:docMk/>
            <pc:sldMk cId="1187665190" sldId="6327"/>
            <ac:spMk id="9" creationId="{03A26C35-58CA-A045-AA63-EAB8CB14AF23}"/>
          </ac:spMkLst>
        </pc:spChg>
        <pc:picChg chg="add mod">
          <ac:chgData name="Maria Hess-Wargbaner" userId="e2d3e8a9-af92-45f3-9168-0cf674309a97" providerId="ADAL" clId="{FB87E00E-BE47-4F83-BF02-2BB289F3AF3E}" dt="2025-01-12T16:23:15.411" v="1547" actId="1076"/>
          <ac:picMkLst>
            <pc:docMk/>
            <pc:sldMk cId="1187665190" sldId="6327"/>
            <ac:picMk id="6" creationId="{121F3529-5B8E-CBB0-B047-E8B2DD0EF679}"/>
          </ac:picMkLst>
        </pc:picChg>
      </pc:sldChg>
      <pc:sldChg chg="addSp delSp modSp add mod delAnim modAnim modNotesTx">
        <pc:chgData name="Maria Hess-Wargbaner" userId="e2d3e8a9-af92-45f3-9168-0cf674309a97" providerId="ADAL" clId="{FB87E00E-BE47-4F83-BF02-2BB289F3AF3E}" dt="2025-01-12T16:27:05.376" v="1570" actId="2711"/>
        <pc:sldMkLst>
          <pc:docMk/>
          <pc:sldMk cId="4219403646" sldId="6328"/>
        </pc:sldMkLst>
        <pc:spChg chg="add mod">
          <ac:chgData name="Maria Hess-Wargbaner" userId="e2d3e8a9-af92-45f3-9168-0cf674309a97" providerId="ADAL" clId="{FB87E00E-BE47-4F83-BF02-2BB289F3AF3E}" dt="2025-01-12T16:26:19.138" v="1568" actId="1076"/>
          <ac:spMkLst>
            <pc:docMk/>
            <pc:sldMk cId="4219403646" sldId="6328"/>
            <ac:spMk id="7" creationId="{45F963A1-A23D-79A0-5480-0840F7F69423}"/>
          </ac:spMkLst>
        </pc:spChg>
        <pc:spChg chg="mod ord">
          <ac:chgData name="Maria Hess-Wargbaner" userId="e2d3e8a9-af92-45f3-9168-0cf674309a97" providerId="ADAL" clId="{FB87E00E-BE47-4F83-BF02-2BB289F3AF3E}" dt="2025-01-12T16:25:26.614" v="1562" actId="1076"/>
          <ac:spMkLst>
            <pc:docMk/>
            <pc:sldMk cId="4219403646" sldId="6328"/>
            <ac:spMk id="8" creationId="{933524B9-2AA8-222B-2D48-B02B43796B97}"/>
          </ac:spMkLst>
        </pc:spChg>
        <pc:spChg chg="del">
          <ac:chgData name="Maria Hess-Wargbaner" userId="e2d3e8a9-af92-45f3-9168-0cf674309a97" providerId="ADAL" clId="{FB87E00E-BE47-4F83-BF02-2BB289F3AF3E}" dt="2025-01-12T16:24:12.616" v="1553" actId="478"/>
          <ac:spMkLst>
            <pc:docMk/>
            <pc:sldMk cId="4219403646" sldId="6328"/>
            <ac:spMk id="9" creationId="{03A26C35-58CA-A045-AA63-EAB8CB14AF23}"/>
          </ac:spMkLst>
        </pc:spChg>
        <pc:picChg chg="add mod">
          <ac:chgData name="Maria Hess-Wargbaner" userId="e2d3e8a9-af92-45f3-9168-0cf674309a97" providerId="ADAL" clId="{FB87E00E-BE47-4F83-BF02-2BB289F3AF3E}" dt="2025-01-12T16:25:13.308" v="1559" actId="1076"/>
          <ac:picMkLst>
            <pc:docMk/>
            <pc:sldMk cId="4219403646" sldId="6328"/>
            <ac:picMk id="3" creationId="{0957BAD0-AF11-6509-128B-6159F512D79E}"/>
          </ac:picMkLst>
        </pc:picChg>
        <pc:picChg chg="del">
          <ac:chgData name="Maria Hess-Wargbaner" userId="e2d3e8a9-af92-45f3-9168-0cf674309a97" providerId="ADAL" clId="{FB87E00E-BE47-4F83-BF02-2BB289F3AF3E}" dt="2025-01-12T16:24:08.522" v="1552" actId="478"/>
          <ac:picMkLst>
            <pc:docMk/>
            <pc:sldMk cId="4219403646" sldId="6328"/>
            <ac:picMk id="6" creationId="{121F3529-5B8E-CBB0-B047-E8B2DD0EF679}"/>
          </ac:picMkLst>
        </pc:picChg>
      </pc:sldChg>
      <pc:sldChg chg="addSp delSp modSp add mod delAnim modAnim modNotesTx">
        <pc:chgData name="Maria Hess-Wargbaner" userId="e2d3e8a9-af92-45f3-9168-0cf674309a97" providerId="ADAL" clId="{FB87E00E-BE47-4F83-BF02-2BB289F3AF3E}" dt="2025-01-12T17:49:26.033" v="2679" actId="2711"/>
        <pc:sldMkLst>
          <pc:docMk/>
          <pc:sldMk cId="565306456" sldId="6329"/>
        </pc:sldMkLst>
        <pc:spChg chg="del">
          <ac:chgData name="Maria Hess-Wargbaner" userId="e2d3e8a9-af92-45f3-9168-0cf674309a97" providerId="ADAL" clId="{FB87E00E-BE47-4F83-BF02-2BB289F3AF3E}" dt="2025-01-12T16:28:02.046" v="1574" actId="478"/>
          <ac:spMkLst>
            <pc:docMk/>
            <pc:sldMk cId="565306456" sldId="6329"/>
            <ac:spMk id="7" creationId="{45F963A1-A23D-79A0-5480-0840F7F69423}"/>
          </ac:spMkLst>
        </pc:spChg>
        <pc:spChg chg="mod ord">
          <ac:chgData name="Maria Hess-Wargbaner" userId="e2d3e8a9-af92-45f3-9168-0cf674309a97" providerId="ADAL" clId="{FB87E00E-BE47-4F83-BF02-2BB289F3AF3E}" dt="2025-01-12T16:28:50.063" v="1581" actId="1076"/>
          <ac:spMkLst>
            <pc:docMk/>
            <pc:sldMk cId="565306456" sldId="6329"/>
            <ac:spMk id="8" creationId="{933524B9-2AA8-222B-2D48-B02B43796B97}"/>
          </ac:spMkLst>
        </pc:spChg>
        <pc:spChg chg="add mod">
          <ac:chgData name="Maria Hess-Wargbaner" userId="e2d3e8a9-af92-45f3-9168-0cf674309a97" providerId="ADAL" clId="{FB87E00E-BE47-4F83-BF02-2BB289F3AF3E}" dt="2025-01-12T16:29:26.276" v="1588" actId="1076"/>
          <ac:spMkLst>
            <pc:docMk/>
            <pc:sldMk cId="565306456" sldId="6329"/>
            <ac:spMk id="9" creationId="{00000000-0000-0000-0000-000000000000}"/>
          </ac:spMkLst>
        </pc:spChg>
        <pc:picChg chg="del">
          <ac:chgData name="Maria Hess-Wargbaner" userId="e2d3e8a9-af92-45f3-9168-0cf674309a97" providerId="ADAL" clId="{FB87E00E-BE47-4F83-BF02-2BB289F3AF3E}" dt="2025-01-12T16:27:58.271" v="1573" actId="478"/>
          <ac:picMkLst>
            <pc:docMk/>
            <pc:sldMk cId="565306456" sldId="6329"/>
            <ac:picMk id="3" creationId="{0957BAD0-AF11-6509-128B-6159F512D79E}"/>
          </ac:picMkLst>
        </pc:picChg>
        <pc:picChg chg="add mod">
          <ac:chgData name="Maria Hess-Wargbaner" userId="e2d3e8a9-af92-45f3-9168-0cf674309a97" providerId="ADAL" clId="{FB87E00E-BE47-4F83-BF02-2BB289F3AF3E}" dt="2025-01-12T16:29:32.295" v="1589" actId="1076"/>
          <ac:picMkLst>
            <pc:docMk/>
            <pc:sldMk cId="565306456" sldId="6329"/>
            <ac:picMk id="6" creationId="{A5034871-40B5-8725-EF92-6D92D0A6188D}"/>
          </ac:picMkLst>
        </pc:picChg>
      </pc:sldChg>
      <pc:sldChg chg="addSp delSp modSp add mod delAnim modAnim modNotesTx">
        <pc:chgData name="Maria Hess-Wargbaner" userId="e2d3e8a9-af92-45f3-9168-0cf674309a97" providerId="ADAL" clId="{FB87E00E-BE47-4F83-BF02-2BB289F3AF3E}" dt="2025-01-12T16:32:28.841" v="1610" actId="1076"/>
        <pc:sldMkLst>
          <pc:docMk/>
          <pc:sldMk cId="164769789" sldId="6330"/>
        </pc:sldMkLst>
        <pc:spChg chg="add mod">
          <ac:chgData name="Maria Hess-Wargbaner" userId="e2d3e8a9-af92-45f3-9168-0cf674309a97" providerId="ADAL" clId="{FB87E00E-BE47-4F83-BF02-2BB289F3AF3E}" dt="2025-01-12T16:32:16.764" v="1608" actId="1076"/>
          <ac:spMkLst>
            <pc:docMk/>
            <pc:sldMk cId="164769789" sldId="6330"/>
            <ac:spMk id="7" creationId="{00000000-0000-0000-0000-000000000000}"/>
          </ac:spMkLst>
        </pc:spChg>
        <pc:spChg chg="mod ord">
          <ac:chgData name="Maria Hess-Wargbaner" userId="e2d3e8a9-af92-45f3-9168-0cf674309a97" providerId="ADAL" clId="{FB87E00E-BE47-4F83-BF02-2BB289F3AF3E}" dt="2025-01-12T16:31:45.136" v="1603" actId="1076"/>
          <ac:spMkLst>
            <pc:docMk/>
            <pc:sldMk cId="164769789" sldId="6330"/>
            <ac:spMk id="8" creationId="{933524B9-2AA8-222B-2D48-B02B43796B97}"/>
          </ac:spMkLst>
        </pc:spChg>
        <pc:spChg chg="del">
          <ac:chgData name="Maria Hess-Wargbaner" userId="e2d3e8a9-af92-45f3-9168-0cf674309a97" providerId="ADAL" clId="{FB87E00E-BE47-4F83-BF02-2BB289F3AF3E}" dt="2025-01-12T16:30:04.646" v="1593" actId="478"/>
          <ac:spMkLst>
            <pc:docMk/>
            <pc:sldMk cId="164769789" sldId="6330"/>
            <ac:spMk id="9" creationId="{00000000-0000-0000-0000-000000000000}"/>
          </ac:spMkLst>
        </pc:spChg>
        <pc:picChg chg="add mod">
          <ac:chgData name="Maria Hess-Wargbaner" userId="e2d3e8a9-af92-45f3-9168-0cf674309a97" providerId="ADAL" clId="{FB87E00E-BE47-4F83-BF02-2BB289F3AF3E}" dt="2025-01-12T16:32:28.841" v="1610" actId="1076"/>
          <ac:picMkLst>
            <pc:docMk/>
            <pc:sldMk cId="164769789" sldId="6330"/>
            <ac:picMk id="3" creationId="{00000000-0000-0000-0000-000000000000}"/>
          </ac:picMkLst>
        </pc:picChg>
        <pc:picChg chg="del">
          <ac:chgData name="Maria Hess-Wargbaner" userId="e2d3e8a9-af92-45f3-9168-0cf674309a97" providerId="ADAL" clId="{FB87E00E-BE47-4F83-BF02-2BB289F3AF3E}" dt="2025-01-12T16:30:00.864" v="1592" actId="478"/>
          <ac:picMkLst>
            <pc:docMk/>
            <pc:sldMk cId="164769789" sldId="6330"/>
            <ac:picMk id="6" creationId="{A5034871-40B5-8725-EF92-6D92D0A6188D}"/>
          </ac:picMkLst>
        </pc:picChg>
      </pc:sldChg>
      <pc:sldChg chg="addSp delSp modSp add mod delAnim modAnim modNotesTx">
        <pc:chgData name="Maria Hess-Wargbaner" userId="e2d3e8a9-af92-45f3-9168-0cf674309a97" providerId="ADAL" clId="{FB87E00E-BE47-4F83-BF02-2BB289F3AF3E}" dt="2025-01-12T16:34:12.021" v="1626" actId="1076"/>
        <pc:sldMkLst>
          <pc:docMk/>
          <pc:sldMk cId="128212177" sldId="6331"/>
        </pc:sldMkLst>
        <pc:spChg chg="add mod">
          <ac:chgData name="Maria Hess-Wargbaner" userId="e2d3e8a9-af92-45f3-9168-0cf674309a97" providerId="ADAL" clId="{FB87E00E-BE47-4F83-BF02-2BB289F3AF3E}" dt="2025-01-12T16:34:12.021" v="1626" actId="1076"/>
          <ac:spMkLst>
            <pc:docMk/>
            <pc:sldMk cId="128212177" sldId="6331"/>
            <ac:spMk id="6" creationId="{4F81110B-A66B-3C26-09F2-AB45EF17FD06}"/>
          </ac:spMkLst>
        </pc:spChg>
        <pc:spChg chg="del">
          <ac:chgData name="Maria Hess-Wargbaner" userId="e2d3e8a9-af92-45f3-9168-0cf674309a97" providerId="ADAL" clId="{FB87E00E-BE47-4F83-BF02-2BB289F3AF3E}" dt="2025-01-12T16:32:42.729" v="1613" actId="478"/>
          <ac:spMkLst>
            <pc:docMk/>
            <pc:sldMk cId="128212177" sldId="6331"/>
            <ac:spMk id="7" creationId="{00000000-0000-0000-0000-000000000000}"/>
          </ac:spMkLst>
        </pc:spChg>
        <pc:spChg chg="mod ord">
          <ac:chgData name="Maria Hess-Wargbaner" userId="e2d3e8a9-af92-45f3-9168-0cf674309a97" providerId="ADAL" clId="{FB87E00E-BE47-4F83-BF02-2BB289F3AF3E}" dt="2025-01-12T16:33:46.391" v="1623" actId="1076"/>
          <ac:spMkLst>
            <pc:docMk/>
            <pc:sldMk cId="128212177" sldId="6331"/>
            <ac:spMk id="8" creationId="{933524B9-2AA8-222B-2D48-B02B43796B97}"/>
          </ac:spMkLst>
        </pc:spChg>
        <pc:picChg chg="del">
          <ac:chgData name="Maria Hess-Wargbaner" userId="e2d3e8a9-af92-45f3-9168-0cf674309a97" providerId="ADAL" clId="{FB87E00E-BE47-4F83-BF02-2BB289F3AF3E}" dt="2025-01-12T16:32:38.098" v="1612" actId="478"/>
          <ac:picMkLst>
            <pc:docMk/>
            <pc:sldMk cId="128212177" sldId="6331"/>
            <ac:picMk id="3" creationId="{00000000-0000-0000-0000-000000000000}"/>
          </ac:picMkLst>
        </pc:picChg>
        <pc:picChg chg="add mod">
          <ac:chgData name="Maria Hess-Wargbaner" userId="e2d3e8a9-af92-45f3-9168-0cf674309a97" providerId="ADAL" clId="{FB87E00E-BE47-4F83-BF02-2BB289F3AF3E}" dt="2025-01-12T16:33:35.387" v="1621" actId="1076"/>
          <ac:picMkLst>
            <pc:docMk/>
            <pc:sldMk cId="128212177" sldId="6331"/>
            <ac:picMk id="9" creationId="{00000000-0000-0000-0000-000000000000}"/>
          </ac:picMkLst>
        </pc:picChg>
      </pc:sldChg>
      <pc:sldChg chg="modAnim modNotesTx">
        <pc:chgData name="Maria Hess-Wargbaner" userId="e2d3e8a9-af92-45f3-9168-0cf674309a97" providerId="ADAL" clId="{FB87E00E-BE47-4F83-BF02-2BB289F3AF3E}" dt="2025-01-12T16:35:33.702" v="1634"/>
        <pc:sldMkLst>
          <pc:docMk/>
          <pc:sldMk cId="1268017565" sldId="6332"/>
        </pc:sldMkLst>
      </pc:sldChg>
      <pc:sldChg chg="addSp modSp mod modNotesTx">
        <pc:chgData name="Maria Hess-Wargbaner" userId="e2d3e8a9-af92-45f3-9168-0cf674309a97" providerId="ADAL" clId="{FB87E00E-BE47-4F83-BF02-2BB289F3AF3E}" dt="2025-01-12T16:43:17.870" v="1717" actId="1076"/>
        <pc:sldMkLst>
          <pc:docMk/>
          <pc:sldMk cId="3471428844" sldId="6333"/>
        </pc:sldMkLst>
        <pc:spChg chg="mod">
          <ac:chgData name="Maria Hess-Wargbaner" userId="e2d3e8a9-af92-45f3-9168-0cf674309a97" providerId="ADAL" clId="{FB87E00E-BE47-4F83-BF02-2BB289F3AF3E}" dt="2025-01-12T16:38:56.197" v="1669" actId="403"/>
          <ac:spMkLst>
            <pc:docMk/>
            <pc:sldMk cId="3471428844" sldId="6333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6:42:01.194" v="1708" actId="12"/>
          <ac:spMkLst>
            <pc:docMk/>
            <pc:sldMk cId="3471428844" sldId="6333"/>
            <ac:spMk id="3" creationId="{8791C2C7-81B4-80D2-4344-08A08955B434}"/>
          </ac:spMkLst>
        </pc:spChg>
        <pc:picChg chg="add mod">
          <ac:chgData name="Maria Hess-Wargbaner" userId="e2d3e8a9-af92-45f3-9168-0cf674309a97" providerId="ADAL" clId="{FB87E00E-BE47-4F83-BF02-2BB289F3AF3E}" dt="2025-01-12T16:43:17.870" v="1717" actId="1076"/>
          <ac:picMkLst>
            <pc:docMk/>
            <pc:sldMk cId="3471428844" sldId="6333"/>
            <ac:picMk id="7" creationId="{4C865D99-C1A6-F05E-C469-2B2344F1ADBF}"/>
          </ac:picMkLst>
        </pc:picChg>
      </pc:sldChg>
      <pc:sldChg chg="addSp modSp mod modAnim modNotesTx">
        <pc:chgData name="Maria Hess-Wargbaner" userId="e2d3e8a9-af92-45f3-9168-0cf674309a97" providerId="ADAL" clId="{FB87E00E-BE47-4F83-BF02-2BB289F3AF3E}" dt="2025-01-19T15:24:50.711" v="2683" actId="27636"/>
        <pc:sldMkLst>
          <pc:docMk/>
          <pc:sldMk cId="1081976105" sldId="6334"/>
        </pc:sldMkLst>
        <pc:spChg chg="mod">
          <ac:chgData name="Maria Hess-Wargbaner" userId="e2d3e8a9-af92-45f3-9168-0cf674309a97" providerId="ADAL" clId="{FB87E00E-BE47-4F83-BF02-2BB289F3AF3E}" dt="2025-01-12T16:54:02.133" v="1738" actId="403"/>
          <ac:spMkLst>
            <pc:docMk/>
            <pc:sldMk cId="1081976105" sldId="6334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9T15:24:50.711" v="2683" actId="27636"/>
          <ac:spMkLst>
            <pc:docMk/>
            <pc:sldMk cId="1081976105" sldId="6334"/>
            <ac:spMk id="3" creationId="{8791C2C7-81B4-80D2-4344-08A08955B434}"/>
          </ac:spMkLst>
        </pc:spChg>
        <pc:picChg chg="add mod">
          <ac:chgData name="Maria Hess-Wargbaner" userId="e2d3e8a9-af92-45f3-9168-0cf674309a97" providerId="ADAL" clId="{FB87E00E-BE47-4F83-BF02-2BB289F3AF3E}" dt="2025-01-12T17:00:10.462" v="1809" actId="14100"/>
          <ac:picMkLst>
            <pc:docMk/>
            <pc:sldMk cId="1081976105" sldId="6334"/>
            <ac:picMk id="6" creationId="{7EC0C904-C51A-3EA0-58EB-DDBC77E80E9B}"/>
          </ac:picMkLst>
        </pc:picChg>
      </pc:sldChg>
      <pc:sldChg chg="modSp mod modAnim modNotesTx">
        <pc:chgData name="Maria Hess-Wargbaner" userId="e2d3e8a9-af92-45f3-9168-0cf674309a97" providerId="ADAL" clId="{FB87E00E-BE47-4F83-BF02-2BB289F3AF3E}" dt="2025-01-19T15:30:26.627" v="2685" actId="207"/>
        <pc:sldMkLst>
          <pc:docMk/>
          <pc:sldMk cId="812269371" sldId="6335"/>
        </pc:sldMkLst>
        <pc:spChg chg="mod">
          <ac:chgData name="Maria Hess-Wargbaner" userId="e2d3e8a9-af92-45f3-9168-0cf674309a97" providerId="ADAL" clId="{FB87E00E-BE47-4F83-BF02-2BB289F3AF3E}" dt="2025-01-12T17:03:24.988" v="1853" actId="403"/>
          <ac:spMkLst>
            <pc:docMk/>
            <pc:sldMk cId="812269371" sldId="6335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7:04:11.793" v="1860" actId="255"/>
          <ac:spMkLst>
            <pc:docMk/>
            <pc:sldMk cId="812269371" sldId="6335"/>
            <ac:spMk id="3" creationId="{8791C2C7-81B4-80D2-4344-08A08955B434}"/>
          </ac:spMkLst>
        </pc:spChg>
      </pc:sldChg>
      <pc:sldChg chg="new del">
        <pc:chgData name="Maria Hess-Wargbaner" userId="e2d3e8a9-af92-45f3-9168-0cf674309a97" providerId="ADAL" clId="{FB87E00E-BE47-4F83-BF02-2BB289F3AF3E}" dt="2025-01-12T17:06:36.686" v="1873" actId="47"/>
        <pc:sldMkLst>
          <pc:docMk/>
          <pc:sldMk cId="994627712" sldId="6336"/>
        </pc:sldMkLst>
      </pc:sldChg>
      <pc:sldChg chg="addSp modSp mod modNotesTx">
        <pc:chgData name="Maria Hess-Wargbaner" userId="e2d3e8a9-af92-45f3-9168-0cf674309a97" providerId="ADAL" clId="{FB87E00E-BE47-4F83-BF02-2BB289F3AF3E}" dt="2025-01-12T17:17:01.528" v="1933" actId="1076"/>
        <pc:sldMkLst>
          <pc:docMk/>
          <pc:sldMk cId="84421253" sldId="6382"/>
        </pc:sldMkLst>
        <pc:spChg chg="add mod">
          <ac:chgData name="Maria Hess-Wargbaner" userId="e2d3e8a9-af92-45f3-9168-0cf674309a97" providerId="ADAL" clId="{FB87E00E-BE47-4F83-BF02-2BB289F3AF3E}" dt="2025-01-12T17:13:03.592" v="1895" actId="1076"/>
          <ac:spMkLst>
            <pc:docMk/>
            <pc:sldMk cId="84421253" sldId="6382"/>
            <ac:spMk id="7" creationId="{DA0C8049-B563-457F-9836-BE8F81EBB241}"/>
          </ac:spMkLst>
        </pc:spChg>
        <pc:spChg chg="add mod">
          <ac:chgData name="Maria Hess-Wargbaner" userId="e2d3e8a9-af92-45f3-9168-0cf674309a97" providerId="ADAL" clId="{FB87E00E-BE47-4F83-BF02-2BB289F3AF3E}" dt="2025-01-12T17:16:10.789" v="1919" actId="1076"/>
          <ac:spMkLst>
            <pc:docMk/>
            <pc:sldMk cId="84421253" sldId="6382"/>
            <ac:spMk id="9" creationId="{55311441-EB1F-E9CB-58A1-BCBB405012B0}"/>
          </ac:spMkLst>
        </pc:spChg>
        <pc:spChg chg="add mod">
          <ac:chgData name="Maria Hess-Wargbaner" userId="e2d3e8a9-af92-45f3-9168-0cf674309a97" providerId="ADAL" clId="{FB87E00E-BE47-4F83-BF02-2BB289F3AF3E}" dt="2025-01-12T17:17:01.528" v="1933" actId="1076"/>
          <ac:spMkLst>
            <pc:docMk/>
            <pc:sldMk cId="84421253" sldId="6382"/>
            <ac:spMk id="10" creationId="{C46406B8-8310-EDE2-0CC1-BDB9261BCA34}"/>
          </ac:spMkLst>
        </pc:spChg>
        <pc:picChg chg="add mod">
          <ac:chgData name="Maria Hess-Wargbaner" userId="e2d3e8a9-af92-45f3-9168-0cf674309a97" providerId="ADAL" clId="{FB87E00E-BE47-4F83-BF02-2BB289F3AF3E}" dt="2025-01-12T17:12:57.823" v="1893" actId="1076"/>
          <ac:picMkLst>
            <pc:docMk/>
            <pc:sldMk cId="84421253" sldId="6382"/>
            <ac:picMk id="3" creationId="{9CA29B53-B0DC-59D9-4C67-30F0C307E3B6}"/>
          </ac:picMkLst>
        </pc:picChg>
        <pc:picChg chg="add mod">
          <ac:chgData name="Maria Hess-Wargbaner" userId="e2d3e8a9-af92-45f3-9168-0cf674309a97" providerId="ADAL" clId="{FB87E00E-BE47-4F83-BF02-2BB289F3AF3E}" dt="2025-01-12T17:10:55.482" v="1884"/>
          <ac:picMkLst>
            <pc:docMk/>
            <pc:sldMk cId="84421253" sldId="6382"/>
            <ac:picMk id="6" creationId="{821E63B2-DDCA-8747-13CB-89D85828E382}"/>
          </ac:picMkLst>
        </pc:picChg>
        <pc:picChg chg="add mod">
          <ac:chgData name="Maria Hess-Wargbaner" userId="e2d3e8a9-af92-45f3-9168-0cf674309a97" providerId="ADAL" clId="{FB87E00E-BE47-4F83-BF02-2BB289F3AF3E}" dt="2025-01-12T17:15:24.508" v="1900" actId="1076"/>
          <ac:picMkLst>
            <pc:docMk/>
            <pc:sldMk cId="84421253" sldId="6382"/>
            <ac:picMk id="8" creationId="{41725CF9-1082-3875-8A7C-F22F2214EBD2}"/>
          </ac:picMkLst>
        </pc:picChg>
      </pc:sldChg>
      <pc:sldChg chg="addSp modSp mod modAnim modNotesTx">
        <pc:chgData name="Maria Hess-Wargbaner" userId="e2d3e8a9-af92-45f3-9168-0cf674309a97" providerId="ADAL" clId="{FB87E00E-BE47-4F83-BF02-2BB289F3AF3E}" dt="2025-01-12T17:50:31.915" v="2680" actId="2711"/>
        <pc:sldMkLst>
          <pc:docMk/>
          <pc:sldMk cId="3811751484" sldId="6383"/>
        </pc:sldMkLst>
        <pc:spChg chg="mod">
          <ac:chgData name="Maria Hess-Wargbaner" userId="e2d3e8a9-af92-45f3-9168-0cf674309a97" providerId="ADAL" clId="{FB87E00E-BE47-4F83-BF02-2BB289F3AF3E}" dt="2025-01-12T17:26:15.691" v="2103" actId="403"/>
          <ac:spMkLst>
            <pc:docMk/>
            <pc:sldMk cId="3811751484" sldId="6383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7:19:33.394" v="1977" actId="14100"/>
          <ac:spMkLst>
            <pc:docMk/>
            <pc:sldMk cId="3811751484" sldId="6383"/>
            <ac:spMk id="3" creationId="{8791C2C7-81B4-80D2-4344-08A08955B434}"/>
          </ac:spMkLst>
        </pc:spChg>
        <pc:spChg chg="add mod">
          <ac:chgData name="Maria Hess-Wargbaner" userId="e2d3e8a9-af92-45f3-9168-0cf674309a97" providerId="ADAL" clId="{FB87E00E-BE47-4F83-BF02-2BB289F3AF3E}" dt="2025-01-12T17:27:14.478" v="2114" actId="1076"/>
          <ac:spMkLst>
            <pc:docMk/>
            <pc:sldMk cId="3811751484" sldId="6383"/>
            <ac:spMk id="6" creationId="{12C9481D-AE16-31BC-2119-58C3CA7F2CF0}"/>
          </ac:spMkLst>
        </pc:spChg>
      </pc:sldChg>
      <pc:sldChg chg="modSp mod modAnim modNotesTx">
        <pc:chgData name="Maria Hess-Wargbaner" userId="e2d3e8a9-af92-45f3-9168-0cf674309a97" providerId="ADAL" clId="{FB87E00E-BE47-4F83-BF02-2BB289F3AF3E}" dt="2025-01-12T17:34:08.617" v="2284"/>
        <pc:sldMkLst>
          <pc:docMk/>
          <pc:sldMk cId="2537135460" sldId="6384"/>
        </pc:sldMkLst>
        <pc:spChg chg="mod">
          <ac:chgData name="Maria Hess-Wargbaner" userId="e2d3e8a9-af92-45f3-9168-0cf674309a97" providerId="ADAL" clId="{FB87E00E-BE47-4F83-BF02-2BB289F3AF3E}" dt="2025-01-12T17:33:15.335" v="2277" actId="255"/>
          <ac:spMkLst>
            <pc:docMk/>
            <pc:sldMk cId="2537135460" sldId="6384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7:33:39.706" v="2281" actId="12"/>
          <ac:spMkLst>
            <pc:docMk/>
            <pc:sldMk cId="2537135460" sldId="6384"/>
            <ac:spMk id="3" creationId="{8791C2C7-81B4-80D2-4344-08A08955B434}"/>
          </ac:spMkLst>
        </pc:spChg>
      </pc:sldChg>
      <pc:sldChg chg="addSp delSp modSp mod modAnim modNotesTx">
        <pc:chgData name="Maria Hess-Wargbaner" userId="e2d3e8a9-af92-45f3-9168-0cf674309a97" providerId="ADAL" clId="{FB87E00E-BE47-4F83-BF02-2BB289F3AF3E}" dt="2025-01-12T17:36:28.666" v="2317" actId="1076"/>
        <pc:sldMkLst>
          <pc:docMk/>
          <pc:sldMk cId="1556568981" sldId="6385"/>
        </pc:sldMkLst>
        <pc:spChg chg="mod">
          <ac:chgData name="Maria Hess-Wargbaner" userId="e2d3e8a9-af92-45f3-9168-0cf674309a97" providerId="ADAL" clId="{FB87E00E-BE47-4F83-BF02-2BB289F3AF3E}" dt="2025-01-12T17:35:10.477" v="2309" actId="403"/>
          <ac:spMkLst>
            <pc:docMk/>
            <pc:sldMk cId="1556568981" sldId="6385"/>
            <ac:spMk id="2" creationId="{BB5E896D-28A3-6182-3D0A-D65C7182F365}"/>
          </ac:spMkLst>
        </pc:spChg>
        <pc:spChg chg="del">
          <ac:chgData name="Maria Hess-Wargbaner" userId="e2d3e8a9-af92-45f3-9168-0cf674309a97" providerId="ADAL" clId="{FB87E00E-BE47-4F83-BF02-2BB289F3AF3E}" dt="2025-01-12T17:35:54.039" v="2313"/>
          <ac:spMkLst>
            <pc:docMk/>
            <pc:sldMk cId="1556568981" sldId="6385"/>
            <ac:spMk id="3" creationId="{8791C2C7-81B4-80D2-4344-08A08955B434}"/>
          </ac:spMkLst>
        </pc:spChg>
        <pc:spChg chg="add mod">
          <ac:chgData name="Maria Hess-Wargbaner" userId="e2d3e8a9-af92-45f3-9168-0cf674309a97" providerId="ADAL" clId="{FB87E00E-BE47-4F83-BF02-2BB289F3AF3E}" dt="2025-01-12T17:36:28.666" v="2317" actId="1076"/>
          <ac:spMkLst>
            <pc:docMk/>
            <pc:sldMk cId="1556568981" sldId="6385"/>
            <ac:spMk id="7" creationId="{77F6FD3C-99AF-A988-397E-5D821D3E911A}"/>
          </ac:spMkLst>
        </pc:spChg>
        <pc:picChg chg="add mod">
          <ac:chgData name="Maria Hess-Wargbaner" userId="e2d3e8a9-af92-45f3-9168-0cf674309a97" providerId="ADAL" clId="{FB87E00E-BE47-4F83-BF02-2BB289F3AF3E}" dt="2025-01-12T17:36:06.463" v="2314" actId="1076"/>
          <ac:picMkLst>
            <pc:docMk/>
            <pc:sldMk cId="1556568981" sldId="6385"/>
            <ac:picMk id="6" creationId="{C3122D59-35DE-A2BE-B14D-DFBE0AC3B24A}"/>
          </ac:picMkLst>
        </pc:picChg>
      </pc:sldChg>
      <pc:sldChg chg="addSp modSp mod modAnim modNotesTx">
        <pc:chgData name="Maria Hess-Wargbaner" userId="e2d3e8a9-af92-45f3-9168-0cf674309a97" providerId="ADAL" clId="{FB87E00E-BE47-4F83-BF02-2BB289F3AF3E}" dt="2025-01-12T17:42:56.568" v="2670"/>
        <pc:sldMkLst>
          <pc:docMk/>
          <pc:sldMk cId="1617398682" sldId="6386"/>
        </pc:sldMkLst>
        <pc:spChg chg="mod">
          <ac:chgData name="Maria Hess-Wargbaner" userId="e2d3e8a9-af92-45f3-9168-0cf674309a97" providerId="ADAL" clId="{FB87E00E-BE47-4F83-BF02-2BB289F3AF3E}" dt="2025-01-12T17:38:48.127" v="2399" actId="20577"/>
          <ac:spMkLst>
            <pc:docMk/>
            <pc:sldMk cId="1617398682" sldId="6386"/>
            <ac:spMk id="2" creationId="{BB5E896D-28A3-6182-3D0A-D65C7182F365}"/>
          </ac:spMkLst>
        </pc:spChg>
        <pc:spChg chg="mod">
          <ac:chgData name="Maria Hess-Wargbaner" userId="e2d3e8a9-af92-45f3-9168-0cf674309a97" providerId="ADAL" clId="{FB87E00E-BE47-4F83-BF02-2BB289F3AF3E}" dt="2025-01-12T17:42:16.744" v="2666" actId="14100"/>
          <ac:spMkLst>
            <pc:docMk/>
            <pc:sldMk cId="1617398682" sldId="6386"/>
            <ac:spMk id="3" creationId="{8791C2C7-81B4-80D2-4344-08A08955B434}"/>
          </ac:spMkLst>
        </pc:spChg>
        <pc:picChg chg="add mod">
          <ac:chgData name="Maria Hess-Wargbaner" userId="e2d3e8a9-af92-45f3-9168-0cf674309a97" providerId="ADAL" clId="{FB87E00E-BE47-4F83-BF02-2BB289F3AF3E}" dt="2025-01-12T17:42:27.195" v="2667" actId="1076"/>
          <ac:picMkLst>
            <pc:docMk/>
            <pc:sldMk cId="1617398682" sldId="6386"/>
            <ac:picMk id="6" creationId="{C70642E0-BBB1-C3D0-2EC7-2653266361FB}"/>
          </ac:picMkLst>
        </pc:picChg>
      </pc:sldChg>
      <pc:sldMasterChg chg="add del addSldLayout delSldLayout">
        <pc:chgData name="Maria Hess-Wargbaner" userId="e2d3e8a9-af92-45f3-9168-0cf674309a97" providerId="ADAL" clId="{FB87E00E-BE47-4F83-BF02-2BB289F3AF3E}" dt="2025-01-10T19:27:35.794" v="143" actId="47"/>
        <pc:sldMasterMkLst>
          <pc:docMk/>
          <pc:sldMasterMk cId="2061714440" sldId="2147483763"/>
        </pc:sldMasterMkLst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568130868" sldId="2147483764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4024570259" sldId="2147483765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3734472976" sldId="2147483766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3877363880" sldId="2147483767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1497044514" sldId="2147483768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338197879" sldId="2147483769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2484149896" sldId="2147483770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766146055" sldId="2147483771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1347883057" sldId="2147483772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3305385896" sldId="2147483773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1840485840" sldId="2147483774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3865674648" sldId="2147483775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1741265426" sldId="2147483776"/>
          </pc:sldLayoutMkLst>
        </pc:sldLayoutChg>
        <pc:sldLayoutChg chg="add del">
          <pc:chgData name="Maria Hess-Wargbaner" userId="e2d3e8a9-af92-45f3-9168-0cf674309a97" providerId="ADAL" clId="{FB87E00E-BE47-4F83-BF02-2BB289F3AF3E}" dt="2025-01-10T19:27:35.794" v="143" actId="47"/>
          <pc:sldLayoutMkLst>
            <pc:docMk/>
            <pc:sldMasterMk cId="2061714440" sldId="2147483763"/>
            <pc:sldLayoutMk cId="4164623397" sldId="2147483777"/>
          </pc:sldLayoutMkLst>
        </pc:sldLayoutChg>
      </pc:sldMasterChg>
    </pc:docChg>
  </pc:docChgLst>
  <pc:docChgLst>
    <pc:chgData name="Maria" userId="e2d3e8a9-af92-45f3-9168-0cf674309a97" providerId="ADAL" clId="{2E513863-C8BF-4C7C-A407-A9C4AC2699D9}"/>
    <pc:docChg chg="custSel delSld modSld">
      <pc:chgData name="Maria" userId="e2d3e8a9-af92-45f3-9168-0cf674309a97" providerId="ADAL" clId="{2E513863-C8BF-4C7C-A407-A9C4AC2699D9}" dt="2022-03-07T23:08:08.554" v="551" actId="6549"/>
      <pc:docMkLst>
        <pc:docMk/>
      </pc:docMkLst>
      <pc:sldChg chg="modNotesTx">
        <pc:chgData name="Maria" userId="e2d3e8a9-af92-45f3-9168-0cf674309a97" providerId="ADAL" clId="{2E513863-C8BF-4C7C-A407-A9C4AC2699D9}" dt="2022-03-07T17:52:02.205" v="5" actId="20577"/>
        <pc:sldMkLst>
          <pc:docMk/>
          <pc:sldMk cId="3042911945" sldId="267"/>
        </pc:sldMkLst>
      </pc:sldChg>
      <pc:sldChg chg="modAnim modNotesTx">
        <pc:chgData name="Maria" userId="e2d3e8a9-af92-45f3-9168-0cf674309a97" providerId="ADAL" clId="{2E513863-C8BF-4C7C-A407-A9C4AC2699D9}" dt="2022-03-07T18:12:23.734" v="301" actId="20577"/>
        <pc:sldMkLst>
          <pc:docMk/>
          <pc:sldMk cId="1070332779" sldId="953"/>
        </pc:sldMkLst>
      </pc:sldChg>
      <pc:sldChg chg="modSp mod modNotesTx">
        <pc:chgData name="Maria" userId="e2d3e8a9-af92-45f3-9168-0cf674309a97" providerId="ADAL" clId="{2E513863-C8BF-4C7C-A407-A9C4AC2699D9}" dt="2022-03-07T18:13:13.134" v="302" actId="113"/>
        <pc:sldMkLst>
          <pc:docMk/>
          <pc:sldMk cId="1695044765" sldId="967"/>
        </pc:sldMkLst>
        <pc:spChg chg="mod">
          <ac:chgData name="Maria" userId="e2d3e8a9-af92-45f3-9168-0cf674309a97" providerId="ADAL" clId="{2E513863-C8BF-4C7C-A407-A9C4AC2699D9}" dt="2022-03-07T18:01:14.016" v="22" actId="20577"/>
          <ac:spMkLst>
            <pc:docMk/>
            <pc:sldMk cId="1695044765" sldId="967"/>
            <ac:spMk id="1375234" creationId="{00000000-0000-0000-0000-000000000000}"/>
          </ac:spMkLst>
        </pc:spChg>
      </pc:sldChg>
      <pc:sldChg chg="modNotesTx">
        <pc:chgData name="Maria" userId="e2d3e8a9-af92-45f3-9168-0cf674309a97" providerId="ADAL" clId="{2E513863-C8BF-4C7C-A407-A9C4AC2699D9}" dt="2022-03-07T23:01:35.781" v="460" actId="6549"/>
        <pc:sldMkLst>
          <pc:docMk/>
          <pc:sldMk cId="681550816" sldId="969"/>
        </pc:sldMkLst>
      </pc:sldChg>
      <pc:sldChg chg="modNotesTx">
        <pc:chgData name="Maria" userId="e2d3e8a9-af92-45f3-9168-0cf674309a97" providerId="ADAL" clId="{2E513863-C8BF-4C7C-A407-A9C4AC2699D9}" dt="2022-03-07T23:07:07.772" v="515" actId="6549"/>
        <pc:sldMkLst>
          <pc:docMk/>
          <pc:sldMk cId="4141923187" sldId="978"/>
        </pc:sldMkLst>
      </pc:sldChg>
      <pc:sldChg chg="del">
        <pc:chgData name="Maria" userId="e2d3e8a9-af92-45f3-9168-0cf674309a97" providerId="ADAL" clId="{2E513863-C8BF-4C7C-A407-A9C4AC2699D9}" dt="2022-03-07T18:02:43.398" v="45" actId="47"/>
        <pc:sldMkLst>
          <pc:docMk/>
          <pc:sldMk cId="1335894" sldId="992"/>
        </pc:sldMkLst>
      </pc:sldChg>
      <pc:sldChg chg="modNotesTx">
        <pc:chgData name="Maria" userId="e2d3e8a9-af92-45f3-9168-0cf674309a97" providerId="ADAL" clId="{2E513863-C8BF-4C7C-A407-A9C4AC2699D9}" dt="2022-03-07T18:03:39.146" v="46" actId="20577"/>
        <pc:sldMkLst>
          <pc:docMk/>
          <pc:sldMk cId="2635440887" sldId="999"/>
        </pc:sldMkLst>
      </pc:sldChg>
      <pc:sldChg chg="modNotesTx">
        <pc:chgData name="Maria" userId="e2d3e8a9-af92-45f3-9168-0cf674309a97" providerId="ADAL" clId="{2E513863-C8BF-4C7C-A407-A9C4AC2699D9}" dt="2022-03-07T23:08:08.554" v="551" actId="6549"/>
        <pc:sldMkLst>
          <pc:docMk/>
          <pc:sldMk cId="385004385" sldId="1006"/>
        </pc:sldMkLst>
      </pc:sldChg>
      <pc:sldChg chg="modNotesTx">
        <pc:chgData name="Maria" userId="e2d3e8a9-af92-45f3-9168-0cf674309a97" providerId="ADAL" clId="{2E513863-C8BF-4C7C-A407-A9C4AC2699D9}" dt="2022-03-07T23:05:54.900" v="488" actId="6549"/>
        <pc:sldMkLst>
          <pc:docMk/>
          <pc:sldMk cId="1397269457" sldId="1964"/>
        </pc:sldMkLst>
      </pc:sldChg>
      <pc:sldChg chg="modNotesTx">
        <pc:chgData name="Maria" userId="e2d3e8a9-af92-45f3-9168-0cf674309a97" providerId="ADAL" clId="{2E513863-C8BF-4C7C-A407-A9C4AC2699D9}" dt="2022-03-07T18:11:03.913" v="277" actId="6549"/>
        <pc:sldMkLst>
          <pc:docMk/>
          <pc:sldMk cId="477923947" sldId="19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CA91C-0401-3E42-B13F-98F8D13CBA2D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6A3B8-DDC8-EB47-954C-1015D3CA7DB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08650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8BF5-D6B6-EE4D-9D45-1FFBBDD3C6B6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60D78-0732-444B-B0D5-1543BC9666E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37942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gregion.se/sv/Skaraborgs-sjukhus/Skaraborgs-sjukhus/Hemsidor-SkaS/Sarwebben/NYSTARTSIDA-SARWEBB/Ny-startsida/Sarwebben/Produkter-for-lokalbehandling/Kaliumpermanganat-01-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vgregion.se/sv/Skaraborgs-sjukhus/Skaraborgs-sjukhus/Hemsidor-SkaS/Sarwebben/NYSTARTSIDA-SARWEBB/Ny-startsida/Sarwebben/Produkter-for-lokalbehandling/Kaliumpermanganat-3-/" TargetMode="Externa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sv-SE" altLang="sv-SE" dirty="0">
                <a:latin typeface="Verdana" panose="020B0604030504040204" pitchFamily="34" charset="0"/>
                <a:ea typeface="Verdana" panose="020B0604030504040204" pitchFamily="34" charset="0"/>
              </a:rPr>
              <a:t>Reviderad 2025-01-13</a:t>
            </a:r>
          </a:p>
          <a:p>
            <a:r>
              <a:rPr lang="sv-SE" altLang="sv-SE" dirty="0">
                <a:latin typeface="Verdana" panose="020B0604030504040204" pitchFamily="34" charset="0"/>
                <a:ea typeface="Verdana" panose="020B0604030504040204" pitchFamily="34" charset="0"/>
              </a:rPr>
              <a:t>Powerpointpresentation som kan användas vid fortbildning av personal i primärvård, hemsjukvård och särskilda boenden. Anteckningarna under bilderna är ett stöd för den som håller i presentationen, exempelvis Stramas kontaktläkare. </a:t>
            </a:r>
          </a:p>
          <a:p>
            <a:r>
              <a:rPr lang="sv-SE" altLang="sv-SE" dirty="0">
                <a:latin typeface="Verdana" panose="020B0604030504040204" pitchFamily="34" charset="0"/>
                <a:ea typeface="Verdana" panose="020B0604030504040204" pitchFamily="34" charset="0"/>
              </a:rPr>
              <a:t>Denna presentation handlar om bensår med infektion. Bilderna kommer från Sårcentrum, SkaS. Skövde.  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Det finns andra orsaker till att det är rodnat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runt ett sår. KLICKA.</a:t>
            </a:r>
          </a:p>
          <a:p>
            <a:r>
              <a:rPr lang="sv-SE" i="1" baseline="0" dirty="0">
                <a:latin typeface="Verdana" panose="020B0604030504040204" pitchFamily="34" charset="0"/>
                <a:ea typeface="Verdana" panose="020B0604030504040204" pitchFamily="34" charset="0"/>
              </a:rPr>
              <a:t>Vad kan den här rodnaden bero på? 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Låt deltagarna svara.</a:t>
            </a:r>
          </a:p>
          <a:p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Man ser att det är en fyrkantig avgränsning distalt – format efter förbandet. KLICKA</a:t>
            </a:r>
          </a:p>
          <a:p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Läckage av sårvätska som har hållits kvar mot huden av förbandet och orsakat hudirritation med rodnad.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627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Patienter är afebril och opåverkad.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Här behövs utredning med </a:t>
            </a:r>
            <a:r>
              <a:rPr lang="sv-SE" baseline="0" dirty="0" err="1">
                <a:latin typeface="Verdana" panose="020B0604030504040204" pitchFamily="34" charset="0"/>
                <a:ea typeface="Verdana" panose="020B0604030504040204" pitchFamily="34" charset="0"/>
              </a:rPr>
              <a:t>epicutantest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(lapp-test).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1092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Här behövs lokal kortisonbehandling och kompression. Var inte rädd för att smörja med lokal steroid, grupp 2-3 även när det är sårigt. Lokal steroid i sig minskar bakteriebördan.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Eventuellt behövs även svamphämmande medel.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86241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Här är orsaken till rodnaden ett inflammatoriskt ödem vid venös insufficiens. Kompressionsbehandling behövs. Detta är sannolikt ett tillstånd som många gånger feltolkas som infektion. Lymfsystemet orkar inte dränera tillräckligt.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2871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Här är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det rodnat p.g.a. småkärlssjukdom. Mer ovanligt.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630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Rodnaden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beror på en inflammatorisk reaktion. Mer ovanligt.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420122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Nu återvänder vi till Eivor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som har ett venöst bensår p.g.a. djup venös insufficiens och ödem. Hon har en LOKAL bensårsinfektion. Då behandlar vi primärt med LOKAL behandling.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1572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För Eivor är intensivare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lokalbehandling och adekvat kompression det avgörande. </a:t>
            </a:r>
          </a:p>
          <a:p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Bakterierna trivs vid förekomst av nekroser (svarta, gula), koagel och biofilmer (bakterierna bildar höljen), varför det är mycket viktigt att vi mekaniskt får bort dessa. Bakterier i biofilmer kommer vi inte åt med antibiotika. </a:t>
            </a:r>
            <a:r>
              <a:rPr lang="sv-SE" baseline="0" dirty="0" err="1">
                <a:latin typeface="Verdana" panose="020B0604030504040204" pitchFamily="34" charset="0"/>
                <a:ea typeface="Verdana" panose="020B0604030504040204" pitchFamily="34" charset="0"/>
              </a:rPr>
              <a:t>Debrisoft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kan användas för att effektivt lösgöra död vävnad.</a:t>
            </a:r>
          </a:p>
          <a:p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Optimera kompressionen. Smärtan blir ofta bättre när man behandlat ödemet.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2550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altLang="sv-SE" b="1" dirty="0">
                <a:latin typeface="Verdana" panose="020B0604030504040204" pitchFamily="34" charset="0"/>
                <a:ea typeface="Verdana" panose="020B0604030504040204" pitchFamily="34" charset="0"/>
                <a:hlinkClick r:id="rId3" action="ppaction://hlinkfile" tooltip="Kaliumpermanganat 0,1 %"/>
              </a:rPr>
              <a:t>Kaliumpermanganat 0,1 %</a:t>
            </a:r>
            <a:r>
              <a:rPr lang="sv-SE" altLang="sv-SE" b="1" dirty="0">
                <a:latin typeface="Verdana" panose="020B0604030504040204" pitchFamily="34" charset="0"/>
                <a:ea typeface="Verdana" panose="020B0604030504040204" pitchFamily="34" charset="0"/>
              </a:rPr>
              <a:t>  </a:t>
            </a:r>
            <a:r>
              <a:rPr lang="sv-SE" altLang="sv-SE" dirty="0">
                <a:latin typeface="Verdana" panose="020B0604030504040204" pitchFamily="34" charset="0"/>
                <a:ea typeface="Verdana" panose="020B0604030504040204" pitchFamily="34" charset="0"/>
              </a:rPr>
              <a:t>Kaliumpermanganat 0,1 % är lämpligt att använda som omslag i 10 minuter före omläggning</a:t>
            </a:r>
          </a:p>
          <a:p>
            <a:r>
              <a:rPr lang="sv-SE" altLang="sv-SE" b="1" dirty="0">
                <a:latin typeface="Verdana" panose="020B0604030504040204" pitchFamily="34" charset="0"/>
                <a:ea typeface="Verdana" panose="020B0604030504040204" pitchFamily="34" charset="0"/>
                <a:hlinkClick r:id="rId4" action="ppaction://hlinkfile" tooltip="Kaliumpermanganat 3%"/>
              </a:rPr>
              <a:t>Kaliumpermanganat 3%</a:t>
            </a:r>
            <a:r>
              <a:rPr lang="sv-SE" altLang="sv-SE" dirty="0">
                <a:latin typeface="Verdana" panose="020B0604030504040204" pitchFamily="34" charset="0"/>
                <a:ea typeface="Verdana" panose="020B0604030504040204" pitchFamily="34" charset="0"/>
              </a:rPr>
              <a:t>  Kaliumpermanganat 3% används efter spädning (10 ml till 10 liter vatten) till benbad</a:t>
            </a:r>
          </a:p>
          <a:p>
            <a:endParaRPr lang="sv-SE" baseline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i="1" baseline="0" dirty="0">
                <a:latin typeface="Verdana" panose="020B0604030504040204" pitchFamily="34" charset="0"/>
                <a:ea typeface="Verdana" panose="020B0604030504040204" pitchFamily="34" charset="0"/>
              </a:rPr>
              <a:t>Vilken är den kliniska bilden vid en pseudomonaskolonisation?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Låt deltagarna svara. KLICKA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Illaluktande grönsvart beläggning/sekretion. </a:t>
            </a:r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Vid fynd av pseudomonas krävs mycket sällan systemisk behandling utan här är lokalbehandling med Iodosorb alternativt ättiksyrelösning en effektiv behandling.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Lufta såren och öka omläggningsfrekvensen. </a:t>
            </a:r>
          </a:p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KLICKA Polyhexanid/betain sårsköljvätska (Prontosan) är en antiseptisk lösning som också finns som gel och förband.</a:t>
            </a:r>
          </a:p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Granudacyn har bakteriehämmande effekt och kan förebygga och hämma biofilm.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70327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Iodosorb finns som kompress, puder och salva och är ett effektivt medel. Vissa patienter kan dock uppleva att det smärtar.</a:t>
            </a:r>
          </a:p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Sorbact verkar mekaniskt i såret med att minska bakterietillväxten.</a:t>
            </a:r>
          </a:p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KLICKA </a:t>
            </a:r>
            <a:r>
              <a:rPr lang="sv-SE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Silverförband ska användas restriktivt och effekten ska följas upp och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utvärderas efter 14 dagar. Längre behandlingstid krävs sällan.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Medicinsk honung (kompress, salva, förband) är också en antimikrobiell behandlingsmöjlighet, men kan framkalla ökad vätskning i såret varför det är ett andrahandsalternativ.</a:t>
            </a:r>
            <a:b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Lokal antibiotikabehandling bör inte användas.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8799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Klicka fram stegvis.</a:t>
            </a: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Eivor kommer på ett sjuksköterskebesök till vårdcentralen för omläggning av ett bensår. Anamnes enligt ovan. Alternativt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skulle hon kunna få besök i hemmet av en sjuksköterska i hemsjukvården. Ett tredje scenario är att hon dessutom är dement och bor på ett SÄBO.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23352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I REKlistan</a:t>
            </a:r>
            <a:r>
              <a:rPr lang="sv-SE" sz="1200" baseline="0" dirty="0">
                <a:latin typeface="Verdana" panose="020B0604030504040204" pitchFamily="34" charset="0"/>
                <a:ea typeface="Verdana" panose="020B0604030504040204" pitchFamily="34" charset="0"/>
              </a:rPr>
              <a:t> och på Sårwebben finns en förteckning över kompressionsförband och sårläkningsartiklar.</a:t>
            </a:r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sz="12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53801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Uppföljning görs kontinuerligt vid omläggning, följ utvecklingen med foto! Efter 14 dagar utvärderas behandlingseffekten. KLICKA </a:t>
            </a:r>
            <a:r>
              <a:rPr lang="sv-SE" sz="1200" baseline="0" dirty="0">
                <a:latin typeface="Verdana" panose="020B0604030504040204" pitchFamily="34" charset="0"/>
                <a:ea typeface="Verdana" panose="020B0604030504040204" pitchFamily="34" charset="0"/>
              </a:rPr>
              <a:t>Om det inte har blivit bättre: Överväg sårodling och peroral antibiotika.</a:t>
            </a:r>
          </a:p>
          <a:p>
            <a:r>
              <a:rPr lang="sv-SE" sz="1200" baseline="0" dirty="0">
                <a:latin typeface="Verdana" panose="020B0604030504040204" pitchFamily="34" charset="0"/>
                <a:ea typeface="Verdana" panose="020B0604030504040204" pitchFamily="34" charset="0"/>
              </a:rPr>
              <a:t>Om såret påtagligt försämras under de två veckorna, får man ta ställning till sårodling och antibiotika tidigare. KLICKA För att kunna bedöma antibiotikaindikation krävs läkarundersökning.</a:t>
            </a:r>
          </a:p>
          <a:p>
            <a:endParaRPr lang="sv-SE" sz="1200" baseline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/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Observera att fotsår hos patient med diabetes</a:t>
            </a:r>
            <a:r>
              <a:rPr lang="sv-SE" sz="1200" b="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kräver en annan handläggning.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Särskild uppmärksamhet behövs då försämringar kan ske mycket snabbt</a:t>
            </a:r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Vid uppkomst av fotsår som inte läker eller väsentligen förbättras inom två veckor är tid till behandling i specialiserad vård en avgörande faktor för snabb läkning och för att kunna undvika amputation. 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Om snabb försämring eller alarmsymtom och feber akut kontakt med diabetesfotteam/Infektion/Akutmottagning. Patienter med diabetes har oftare än andra antibiotikakrävande infektioner.</a:t>
            </a:r>
          </a:p>
          <a:p>
            <a:endParaRPr lang="sv-SE" sz="1200" baseline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8954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Klicka fram stegvis.</a:t>
            </a: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Odla alltid när antibiotikabehandling övervägs och vid misstanke om att patienten kan vara bärare av multiresistenta bakterier, t.ex. MRSA.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386224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Det här såret ser ju inte infekterat ut, men om ni odlar – vad växer det? 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Svårläkta sår är så gott som alltid koloniserade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av bakterier, som i de allra flesta fall inte förhindrar sårläkning.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Sårinfektion är en klinisk diagnos och inte resultat av en sårodling!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Strama upp indikationen för odling – odla bara om något/några av indikationerna på föregående bild föreligger!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59865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23813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>
                <a:latin typeface="Verdana" panose="020B0604030504040204" pitchFamily="34" charset="0"/>
                <a:ea typeface="Verdana" panose="020B0604030504040204" pitchFamily="34" charset="0"/>
              </a:rPr>
              <a:t>Sårwebben 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innehåller utförlig information. Länk finns i sista bilden.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F9E50C-AD05-48DC-B3D7-CD984E6E61E8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ヒラギノ角ゴ Pro W3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1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Sårsmart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är en webb-utbildning som SKR och Strama har tagit fram.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Länk finns i sista bilden.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81127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Klicka fram stegvis.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88186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7063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Låt deltagarna</a:t>
            </a:r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svara på frågan.</a:t>
            </a:r>
            <a:endParaRPr lang="sv-SE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</a:t>
            </a:r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är lätt hänt att koncentrera sig på de nytillkomna symtomen, men ALLA sår måste ha en diagnos! </a:t>
            </a:r>
            <a:endParaRPr lang="sv-SE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528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UTREDNING: </a:t>
            </a:r>
            <a:r>
              <a:rPr lang="sv-SE" sz="1200" b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Se utförlig beskrivning på Sårwebben</a:t>
            </a:r>
            <a:endParaRPr lang="sv-SE" sz="1200" b="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/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Anamnes: 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Diabetes? Hjärt-kärlsjukdom? Tidigare tromboser? Andra sjukdomar? Smärta? Rökning? Läkemedel? Förstagångssår? Sårduration?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Allmänt status och lokalstatus ben inklusive sårstatus – FOTO!</a:t>
            </a:r>
            <a:endParaRPr lang="sv-SE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lvl="0"/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Lab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 Hb, HbA1c, kreatinin, B-glukos</a:t>
            </a:r>
          </a:p>
          <a:p>
            <a:pPr lvl="0"/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Arteriell blodtrycksmätning:</a:t>
            </a:r>
          </a:p>
          <a:p>
            <a:pPr lvl="0"/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Doppler: Blodtryck och ankel/arm index 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Film finns på Sårwebben. Se även nästa bild.</a:t>
            </a:r>
          </a:p>
          <a:p>
            <a:pPr lvl="0"/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Duplex</a:t>
            </a:r>
            <a:r>
              <a:rPr lang="sv-SE" sz="1200" b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(görs på Klinisk fysiologi eller av kärlkirurg) är en utvidgad venös undersökning som visar om det föreligger djup eller ytlig venös insufficiens.</a:t>
            </a:r>
          </a:p>
          <a:p>
            <a:pPr lvl="0"/>
            <a:r>
              <a:rPr lang="sv-SE" sz="1200" b="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Tidigare rekommenderades att vi i primärvården skulle göra </a:t>
            </a:r>
            <a:r>
              <a:rPr lang="sv-SE" sz="1200" b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venös</a:t>
            </a:r>
            <a:r>
              <a:rPr lang="sv-SE" sz="1200" b="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kärlundersökning med doppler, men nu förordas alltså Duplex.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  <a:p>
            <a:pPr lvl="0"/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Eventuell mätning av </a:t>
            </a:r>
            <a:r>
              <a:rPr lang="sv-SE" sz="1200" b="1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tåtryck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sker</a:t>
            </a:r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på Klin fys efter remiss från sjukhusspecialist.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7628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Patienten undersöks bäst liggande.</a:t>
            </a:r>
          </a:p>
          <a:p>
            <a:pPr algn="l">
              <a:buFont typeface="+mj-lt"/>
              <a:buAutoNum type="arabicPeriod"/>
            </a:pPr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En blodtrycksmanschett anbringas över smalbenet (om sår, täcks såret med plastfolie).</a:t>
            </a:r>
          </a:p>
          <a:p>
            <a:pPr algn="l">
              <a:buFont typeface="+mj-lt"/>
              <a:buAutoNum type="arabicPeriod"/>
            </a:pPr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Med dopplergivaren letar man fram pulsljud i artären. När bra pulsar hörs pumpas manschetten upp tills pulsljudet försvinner.</a:t>
            </a:r>
          </a:p>
          <a:p>
            <a:pPr algn="l">
              <a:buFont typeface="+mj-lt"/>
              <a:buAutoNum type="arabicPeriod"/>
            </a:pPr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Släpp därefter sakta ut luften ur manschetten. Trycket då pulsljuden återkommer noteras som systoliskt ankeltryck. Man bör mäta trycket i såväl a. </a:t>
            </a:r>
            <a:r>
              <a:rPr lang="sv-SE" b="0" i="0" dirty="0" err="1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dorsalis</a:t>
            </a:r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sv-SE" b="0" i="0" dirty="0" err="1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pedis</a:t>
            </a:r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 som i a. </a:t>
            </a:r>
            <a:r>
              <a:rPr lang="sv-SE" b="0" i="0" dirty="0" err="1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tibialis</a:t>
            </a:r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sv-SE" b="0" i="0" dirty="0" err="1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posterior</a:t>
            </a:r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 om bägge är öppetstående.</a:t>
            </a:r>
          </a:p>
          <a:p>
            <a:pPr algn="l">
              <a:buFont typeface="+mj-lt"/>
              <a:buAutoNum type="arabicPeriod"/>
            </a:pPr>
            <a:r>
              <a:rPr lang="sv-SE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Det högst uppmätta trycket jämförs med det systoliska armblodtrycket och ankel- och armtrycksindex räknas ut (kallas ofta enbart ankelindex). Dividera ankeltrycket med det systoliska armblodtrycket.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26516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1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Duplex</a:t>
            </a:r>
            <a:r>
              <a:rPr lang="sv-SE" sz="1200" b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(görs på Klinisk fysiologi eller av kärlkirurg) är en utvidgad venös undersökning som visar om det föreligger djup eller ytlig venös insufficiens.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b="0" i="0" dirty="0">
              <a:solidFill>
                <a:srgbClr val="494746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Det finns goda förutsättningar att läka och förhindra recidiv av venösa bensår om den bakomliggande orsaken åtgärdas. Kärlkirurger kan med operativa eller </a:t>
            </a:r>
            <a:r>
              <a:rPr lang="sv-SE" b="0" i="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endovaskulära</a:t>
            </a:r>
            <a:r>
              <a:rPr lang="sv-SE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åtgärder behandla ytlig venös insufficiens. Djup venös insufficiens kräver livslång kompression.</a:t>
            </a:r>
          </a:p>
          <a:p>
            <a:endParaRPr lang="sv-SE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 Eivors fall visade det sig att hon hade en väsentligen normal arteriell cirkulation. Duplex-undersökningen visade tecken på djup venös insufficiens. Båda benen har måttliga ödem.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 50-70% av bensårsfallen är det en venös bakgrund till att såren inte läker.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77494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När man kommit fram till en sårdiagnos måste orsaken till såret behandlas!</a:t>
            </a:r>
          </a:p>
          <a:p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 är ödemen som gör att såret inte läker, varför kompressionsbehandlingen inte är tillräcklig i Eivors fall.</a:t>
            </a:r>
          </a:p>
          <a:p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Kompressionsbindor är förstahandsval.</a:t>
            </a:r>
          </a:p>
          <a:p>
            <a:r>
              <a:rPr lang="sv-SE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Kompressionsstrumpor rekommenderas ej som behandling vid öppna bensår. Först när såret varit läkt 4-6 veckor utprovas dessa för att undvika recidiv om inte orsaken kan åtgärdas kirurgiskt.</a:t>
            </a:r>
          </a:p>
          <a:p>
            <a:endParaRPr lang="sv-SE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1788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När vi tagit ställning till diagnos och behandling av orsaken kan vi börja fundera på om det föreligger en lokal bensårsinfektion.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6110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Klicka fram stegvis.</a:t>
            </a: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De klassiska</a:t>
            </a:r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 tecknen på en lokal bensårsinfektion. Men är det alltid så att rodnad, värk, värmeökning och/eller sekretion betyder infektion? </a:t>
            </a:r>
          </a:p>
          <a:p>
            <a:r>
              <a:rPr lang="sv-SE" baseline="0" dirty="0">
                <a:latin typeface="Verdana" panose="020B0604030504040204" pitchFamily="34" charset="0"/>
                <a:ea typeface="Verdana" panose="020B0604030504040204" pitchFamily="34" charset="0"/>
              </a:rPr>
              <a:t>Nej, det behöver inte vara så! Det finns andra orsaker, se följande bilder.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646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1.png" TargetMode="External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wmf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w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5.png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w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6.png" TargetMode="External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w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1.png" TargetMode="External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wmf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wmf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5.png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wmf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6.png" TargetMode="External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8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5.sv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filerande Startsida 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3" y="243813"/>
            <a:ext cx="2992726" cy="757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8323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filerande Startsida 9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3" y="243813"/>
            <a:ext cx="2991618" cy="7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69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kvadratisk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3372" y="1176166"/>
            <a:ext cx="4866740" cy="28541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905667" y="1212878"/>
            <a:ext cx="2523585" cy="1895684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2" name="Platshållare för bildnumm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88C937-7958-48AD-9BC4-C25014360A1A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1" name="Platshållare för sidfot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15912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3372" y="1176166"/>
            <a:ext cx="4290676" cy="28541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178176" y="1212878"/>
            <a:ext cx="3251076" cy="1895684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4" hasCustomPrompt="1"/>
          </p:nvPr>
        </p:nvSpPr>
        <p:spPr>
          <a:xfrm>
            <a:off x="5178886" y="3134994"/>
            <a:ext cx="3250800" cy="895044"/>
          </a:xfrm>
        </p:spPr>
        <p:txBody>
          <a:bodyPr/>
          <a:lstStyle>
            <a:lvl1pPr marL="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1pPr>
            <a:lvl2pPr marL="135000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sv-SE" dirty="0"/>
              <a:t>Bildtext</a:t>
            </a:r>
          </a:p>
        </p:txBody>
      </p:sp>
      <p:sp>
        <p:nvSpPr>
          <p:cNvPr id="14" name="Platshållare för bildnumm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2" name="Platshållare för datum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A4D0A28-16E1-4658-B8A5-6E5D28275EAC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3" name="Platshållare för sidfot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61762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tre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17" name="Platshållare för text 16"/>
          <p:cNvSpPr>
            <a:spLocks noGrp="1"/>
          </p:cNvSpPr>
          <p:nvPr>
            <p:ph type="body" sz="quarter" idx="16"/>
          </p:nvPr>
        </p:nvSpPr>
        <p:spPr>
          <a:xfrm>
            <a:off x="705689" y="1383507"/>
            <a:ext cx="6376987" cy="270142"/>
          </a:xfrm>
        </p:spPr>
        <p:txBody>
          <a:bodyPr/>
          <a:lstStyle>
            <a:lvl1pPr marL="0" indent="0">
              <a:buFontTx/>
              <a:buNone/>
              <a:defRPr sz="900" b="1"/>
            </a:lvl1pPr>
            <a:lvl2pPr marL="135000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11" name="Platshållare för diagram 10"/>
          <p:cNvSpPr>
            <a:spLocks noGrp="1"/>
          </p:cNvSpPr>
          <p:nvPr>
            <p:ph type="chart" sz="quarter" idx="13"/>
          </p:nvPr>
        </p:nvSpPr>
        <p:spPr>
          <a:xfrm>
            <a:off x="705689" y="1707357"/>
            <a:ext cx="2343150" cy="1835944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13" name="Platshållare för diagram 12"/>
          <p:cNvSpPr>
            <a:spLocks noGrp="1"/>
          </p:cNvSpPr>
          <p:nvPr>
            <p:ph type="chart" sz="quarter" idx="14"/>
          </p:nvPr>
        </p:nvSpPr>
        <p:spPr>
          <a:xfrm>
            <a:off x="3396997" y="1707654"/>
            <a:ext cx="2343150" cy="1835944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15" name="Platshållare för diagram 14"/>
          <p:cNvSpPr>
            <a:spLocks noGrp="1"/>
          </p:cNvSpPr>
          <p:nvPr>
            <p:ph type="chart" sz="quarter" idx="15"/>
          </p:nvPr>
        </p:nvSpPr>
        <p:spPr>
          <a:xfrm>
            <a:off x="6088305" y="1707654"/>
            <a:ext cx="2371483" cy="1835944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20" name="Platshållare för bildnummer 1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8" name="Platshållare för datum 1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37A03C8-36AF-4FA1-A5A8-C9B2182830B6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9" name="Platshållare för sidfot 1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75080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två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17" name="Platshållare för text 16"/>
          <p:cNvSpPr>
            <a:spLocks noGrp="1"/>
          </p:cNvSpPr>
          <p:nvPr>
            <p:ph type="body" sz="quarter" idx="16"/>
          </p:nvPr>
        </p:nvSpPr>
        <p:spPr>
          <a:xfrm>
            <a:off x="705689" y="1020987"/>
            <a:ext cx="6376987" cy="270142"/>
          </a:xfrm>
        </p:spPr>
        <p:txBody>
          <a:bodyPr/>
          <a:lstStyle>
            <a:lvl1pPr marL="0" indent="0">
              <a:buFontTx/>
              <a:buNone/>
              <a:defRPr sz="825" b="1"/>
            </a:lvl1pPr>
            <a:lvl2pPr marL="135000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11" name="Platshållare för diagram 10"/>
          <p:cNvSpPr>
            <a:spLocks noGrp="1"/>
          </p:cNvSpPr>
          <p:nvPr>
            <p:ph type="chart" sz="quarter" idx="13"/>
          </p:nvPr>
        </p:nvSpPr>
        <p:spPr>
          <a:xfrm>
            <a:off x="713372" y="1294543"/>
            <a:ext cx="2994532" cy="2735723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13" name="Platshållare för diagram 12"/>
          <p:cNvSpPr>
            <a:spLocks noGrp="1"/>
          </p:cNvSpPr>
          <p:nvPr>
            <p:ph type="chart" sz="quarter" idx="14"/>
          </p:nvPr>
        </p:nvSpPr>
        <p:spPr>
          <a:xfrm>
            <a:off x="3933364" y="1294543"/>
            <a:ext cx="2994532" cy="2735723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2B10062-CF89-469E-871A-223C6EC4DDDA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9673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två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12" name="Platshållare för innehåll 11"/>
          <p:cNvSpPr>
            <a:spLocks noGrp="1"/>
          </p:cNvSpPr>
          <p:nvPr>
            <p:ph sz="quarter" idx="19"/>
          </p:nvPr>
        </p:nvSpPr>
        <p:spPr>
          <a:xfrm>
            <a:off x="713372" y="1176166"/>
            <a:ext cx="4866740" cy="28541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1" name="Platshållare för diagram 10"/>
          <p:cNvSpPr>
            <a:spLocks noGrp="1"/>
          </p:cNvSpPr>
          <p:nvPr>
            <p:ph type="chart" sz="quarter" idx="13"/>
          </p:nvPr>
        </p:nvSpPr>
        <p:spPr>
          <a:xfrm>
            <a:off x="6948264" y="1051944"/>
            <a:ext cx="1511524" cy="1080120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7"/>
          </p:nvPr>
        </p:nvSpPr>
        <p:spPr>
          <a:xfrm>
            <a:off x="7103710" y="2139702"/>
            <a:ext cx="1356078" cy="378042"/>
          </a:xfrm>
        </p:spPr>
        <p:txBody>
          <a:bodyPr/>
          <a:lstStyle>
            <a:lvl1pPr marL="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1pPr>
            <a:lvl2pPr marL="135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2pPr>
            <a:lvl3pPr marL="270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3pPr>
            <a:lvl4pPr marL="405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4pPr>
            <a:lvl5pPr marL="540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13" name="Platshållare för diagram 12"/>
          <p:cNvSpPr>
            <a:spLocks noGrp="1"/>
          </p:cNvSpPr>
          <p:nvPr>
            <p:ph type="chart" sz="quarter" idx="14"/>
          </p:nvPr>
        </p:nvSpPr>
        <p:spPr>
          <a:xfrm>
            <a:off x="6948264" y="2548634"/>
            <a:ext cx="1511524" cy="1080120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14" name="Platshållare för text 7"/>
          <p:cNvSpPr>
            <a:spLocks noGrp="1"/>
          </p:cNvSpPr>
          <p:nvPr>
            <p:ph type="body" sz="quarter" idx="18"/>
          </p:nvPr>
        </p:nvSpPr>
        <p:spPr>
          <a:xfrm>
            <a:off x="7092950" y="3645080"/>
            <a:ext cx="1366838" cy="432048"/>
          </a:xfrm>
        </p:spPr>
        <p:txBody>
          <a:bodyPr/>
          <a:lstStyle>
            <a:lvl1pPr marL="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1pPr>
            <a:lvl2pPr marL="135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2pPr>
            <a:lvl3pPr marL="270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3pPr>
            <a:lvl4pPr marL="405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4pPr>
            <a:lvl5pPr marL="540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18" name="Platshållare för bildnummer 1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5" name="Platshållare för datum 1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EFE2DF6-7EFA-4C8B-9452-5C00822C40BF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6" name="Platshållare för sidfot 15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46859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två diagram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12" name="Platshållare för innehåll 11"/>
          <p:cNvSpPr>
            <a:spLocks noGrp="1"/>
          </p:cNvSpPr>
          <p:nvPr>
            <p:ph sz="quarter" idx="19"/>
          </p:nvPr>
        </p:nvSpPr>
        <p:spPr>
          <a:xfrm>
            <a:off x="713372" y="1176166"/>
            <a:ext cx="6379578" cy="128757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1" name="Platshållare för diagram 10"/>
          <p:cNvSpPr>
            <a:spLocks noGrp="1"/>
          </p:cNvSpPr>
          <p:nvPr>
            <p:ph type="chart" sz="quarter" idx="13"/>
          </p:nvPr>
        </p:nvSpPr>
        <p:spPr>
          <a:xfrm>
            <a:off x="715963" y="2571750"/>
            <a:ext cx="2559893" cy="1080120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7"/>
          </p:nvPr>
        </p:nvSpPr>
        <p:spPr>
          <a:xfrm>
            <a:off x="871409" y="3659508"/>
            <a:ext cx="2252886" cy="378042"/>
          </a:xfrm>
        </p:spPr>
        <p:txBody>
          <a:bodyPr/>
          <a:lstStyle>
            <a:lvl1pPr marL="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1pPr>
            <a:lvl2pPr marL="135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2pPr>
            <a:lvl3pPr marL="270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3pPr>
            <a:lvl4pPr marL="405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4pPr>
            <a:lvl5pPr marL="540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13" name="Platshållare för diagram 12"/>
          <p:cNvSpPr>
            <a:spLocks noGrp="1"/>
          </p:cNvSpPr>
          <p:nvPr>
            <p:ph type="chart" sz="quarter" idx="14"/>
          </p:nvPr>
        </p:nvSpPr>
        <p:spPr>
          <a:xfrm>
            <a:off x="3851920" y="2571750"/>
            <a:ext cx="3600400" cy="1080120"/>
          </a:xfrm>
        </p:spPr>
        <p:txBody>
          <a:bodyPr/>
          <a:lstStyle/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14" name="Platshållare för text 7"/>
          <p:cNvSpPr>
            <a:spLocks noGrp="1"/>
          </p:cNvSpPr>
          <p:nvPr>
            <p:ph type="body" sz="quarter" idx="18"/>
          </p:nvPr>
        </p:nvSpPr>
        <p:spPr>
          <a:xfrm>
            <a:off x="3996606" y="3668196"/>
            <a:ext cx="3168606" cy="432048"/>
          </a:xfrm>
        </p:spPr>
        <p:txBody>
          <a:bodyPr/>
          <a:lstStyle>
            <a:lvl1pPr marL="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1pPr>
            <a:lvl2pPr marL="135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2pPr>
            <a:lvl3pPr marL="270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3pPr>
            <a:lvl4pPr marL="405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4pPr>
            <a:lvl5pPr marL="540000" indent="0">
              <a:lnSpc>
                <a:spcPts val="900"/>
              </a:lnSpc>
              <a:spcBef>
                <a:spcPts val="0"/>
              </a:spcBef>
              <a:buFontTx/>
              <a:buNone/>
              <a:defRPr sz="750"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10" name="Platshållare för bildnummer 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EB13ADD-DF6A-42A2-A346-74C35F184245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9" name="Platshållare för sidfot 8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61473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ingen punktlist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3372" y="1499700"/>
            <a:ext cx="7746416" cy="2530567"/>
          </a:xfrm>
        </p:spPr>
        <p:txBody>
          <a:bodyPr/>
          <a:lstStyle>
            <a:lvl1pPr marL="0" indent="0">
              <a:lnSpc>
                <a:spcPts val="1725"/>
              </a:lnSpc>
              <a:spcBef>
                <a:spcPts val="1725"/>
              </a:spcBef>
              <a:buFontTx/>
              <a:buNone/>
              <a:defRPr/>
            </a:lvl1pPr>
            <a:lvl2pPr marL="132300" indent="0">
              <a:lnSpc>
                <a:spcPts val="1725"/>
              </a:lnSpc>
              <a:buFontTx/>
              <a:buNone/>
              <a:defRPr/>
            </a:lvl2pPr>
            <a:lvl3pPr marL="267300" indent="0">
              <a:lnSpc>
                <a:spcPts val="1725"/>
              </a:lnSpc>
              <a:buFontTx/>
              <a:buNone/>
              <a:defRPr/>
            </a:lvl3pPr>
            <a:lvl4pPr marL="402300" indent="0">
              <a:lnSpc>
                <a:spcPts val="1725"/>
              </a:lnSpc>
              <a:buFontTx/>
              <a:buNone/>
              <a:defRPr/>
            </a:lvl4pPr>
            <a:lvl5pPr marL="537300" indent="0">
              <a:lnSpc>
                <a:spcPts val="1725"/>
              </a:lnSpc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495-2130-4BC2-9A24-02F6B2F1C51A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33254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9" name="Platshållare för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A1EA-6BBB-4E8D-8173-FC5A1E0CB1ED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09486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AD6A-FE05-4AE3-8627-F49A743AABD5}" type="datetime1">
              <a:rPr lang="sv-SE" smtClean="0"/>
              <a:pPr/>
              <a:t>2025-01-19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8978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3372" y="1176166"/>
            <a:ext cx="7746416" cy="28541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8089-C18C-4EAB-94B8-C5784AC9F365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90438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9144000" cy="3725863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" y="3726152"/>
            <a:ext cx="9147596" cy="14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7" y="4440239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40001" y="4017600"/>
            <a:ext cx="5956237" cy="856800"/>
          </a:xfrm>
        </p:spPr>
        <p:txBody>
          <a:bodyPr lIns="0" tIns="0" rIns="0" bIns="0" anchor="ctr" anchorCtr="0"/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</p:spTree>
    <p:extLst>
      <p:ext uri="{BB962C8B-B14F-4D97-AF65-F5344CB8AC3E}">
        <p14:creationId xmlns:p14="http://schemas.microsoft.com/office/powerpoint/2010/main" val="2154284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4968000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590400" y="788400"/>
            <a:ext cx="8229600" cy="856800"/>
          </a:xfrm>
        </p:spPr>
        <p:txBody>
          <a:bodyPr lIns="0" tIns="0" rIns="0" bIns="0" anchor="ctr" anchorCtr="0"/>
          <a:lstStyle>
            <a:lvl1pPr algn="l">
              <a:defRPr sz="3000" baseline="0"/>
            </a:lvl1pPr>
          </a:lstStyle>
          <a:p>
            <a:r>
              <a:rPr lang="sv-SE" dirty="0"/>
              <a:t>Välj vit eller svart text för kontrast</a:t>
            </a:r>
          </a:p>
        </p:txBody>
      </p:sp>
      <p:sp>
        <p:nvSpPr>
          <p:cNvPr id="4" name="Platshållare för text 6"/>
          <p:cNvSpPr>
            <a:spLocks noGrp="1"/>
          </p:cNvSpPr>
          <p:nvPr>
            <p:ph type="body" sz="quarter" idx="14" hasCustomPrompt="1"/>
          </p:nvPr>
        </p:nvSpPr>
        <p:spPr>
          <a:xfrm>
            <a:off x="6804000" y="4438800"/>
            <a:ext cx="1782000" cy="3636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8284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6"/>
            <a:ext cx="9147598" cy="514704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40001" y="3222000"/>
            <a:ext cx="8094885" cy="1008000"/>
          </a:xfrm>
        </p:spPr>
        <p:txBody>
          <a:bodyPr lIns="0" tIns="0" rIns="0" bIns="0" anchor="ctr" anchorCtr="0"/>
          <a:lstStyle>
            <a:lvl1pPr algn="l">
              <a:defRPr sz="30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2" y="1371114"/>
            <a:ext cx="9144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10" y="4440239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6703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374961"/>
            <a:ext cx="9147599" cy="242372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28650" y="1915628"/>
            <a:ext cx="8093825" cy="1152000"/>
          </a:xfrm>
        </p:spPr>
        <p:txBody>
          <a:bodyPr lIns="0" tIns="0" rIns="0" bIns="0" anchor="ctr" anchorCtr="0"/>
          <a:lstStyle>
            <a:lvl1pPr algn="l">
              <a:defRPr sz="30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5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881" y="3225995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95093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224"/>
            <a:ext cx="9179296" cy="543153"/>
          </a:xfrm>
          <a:prstGeom prst="rect">
            <a:avLst/>
          </a:prstGeom>
        </p:spPr>
      </p:pic>
      <p:sp>
        <p:nvSpPr>
          <p:cNvPr id="8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3114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6228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Rubrik 1"/>
          <p:cNvSpPr>
            <a:spLocks noGrp="1"/>
          </p:cNvSpPr>
          <p:nvPr>
            <p:ph type="ctrTitle" hasCustomPrompt="1"/>
          </p:nvPr>
        </p:nvSpPr>
        <p:spPr>
          <a:xfrm>
            <a:off x="534262" y="3166553"/>
            <a:ext cx="6283139" cy="626445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12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35" y="3232190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9207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7" y="4643361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fld id="{D5665FBC-CB22-4AC4-9331-D0D41246E6B9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31" y="4643361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7291323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A8E2A-763A-4C01-AFE4-323F5773762F}" type="datetime1">
              <a:rPr lang="sv-SE" smtClean="0">
                <a:solidFill>
                  <a:srgbClr val="000000"/>
                </a:solidFill>
              </a:rPr>
              <a:pPr/>
              <a:t>2025-01-19</a:t>
            </a:fld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Här skriver du in sidfot</a:t>
            </a:r>
            <a:endParaRPr lang="sv-SE" dirty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8078400" cy="2700000"/>
          </a:xfrm>
        </p:spPr>
        <p:txBody>
          <a:bodyPr numCol="2" spcCol="18000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457515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616000" y="0"/>
            <a:ext cx="3528000" cy="496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1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7" y="4643361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fld id="{542987D6-F02D-4CEE-812F-3D2CD6F9F7CB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31" y="4643361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3533069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299232" cy="10368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299232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148000" y="986400"/>
            <a:ext cx="3996000" cy="273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1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7" y="4643361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fld id="{93D747B8-F0E1-4374-83C3-26BD686B2F66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31" y="4643361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1483510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5279038" cy="10368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5279038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156000" y="331200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4"/>
          </p:nvPr>
        </p:nvSpPr>
        <p:spPr>
          <a:xfrm>
            <a:off x="6156000" y="2498362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1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7" y="4643361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fld id="{3AD79FB0-4281-44CC-BF00-978D61FFAECC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31" y="4643361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58117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/Kapitelsi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706347" y="1499403"/>
            <a:ext cx="7772400" cy="1102519"/>
          </a:xfrm>
        </p:spPr>
        <p:txBody>
          <a:bodyPr anchor="b"/>
          <a:lstStyle>
            <a:lvl1pPr>
              <a:defRPr sz="255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706347" y="2710584"/>
            <a:ext cx="6400800" cy="629208"/>
          </a:xfrm>
        </p:spPr>
        <p:txBody>
          <a:bodyPr/>
          <a:lstStyle>
            <a:lvl1pPr marL="0" indent="0" algn="l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sv-SE" dirty="0"/>
          </a:p>
        </p:txBody>
      </p:sp>
      <p:sp>
        <p:nvSpPr>
          <p:cNvPr id="9" name="Platshållare för text 8"/>
          <p:cNvSpPr>
            <a:spLocks noGrp="1"/>
          </p:cNvSpPr>
          <p:nvPr>
            <p:ph type="body" sz="quarter" idx="11" hasCustomPrompt="1"/>
          </p:nvPr>
        </p:nvSpPr>
        <p:spPr>
          <a:xfrm>
            <a:off x="712140" y="3566975"/>
            <a:ext cx="6380810" cy="231435"/>
          </a:xfrm>
        </p:spPr>
        <p:txBody>
          <a:bodyPr anchor="b"/>
          <a:lstStyle>
            <a:lvl1pPr marL="0" indent="0">
              <a:buFontTx/>
              <a:buNone/>
              <a:defRPr sz="1125"/>
            </a:lvl1pPr>
            <a:lvl2pPr marL="135000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712140" y="3775293"/>
            <a:ext cx="1627612" cy="181301"/>
          </a:xfrm>
        </p:spPr>
        <p:txBody>
          <a:bodyPr anchor="t"/>
          <a:lstStyle>
            <a:lvl1pPr>
              <a:defRPr sz="1125"/>
            </a:lvl1pPr>
          </a:lstStyle>
          <a:p>
            <a:fld id="{4C4BCDB3-2606-4F86-A1AE-0C644D6F392F}" type="datetime1">
              <a:rPr lang="sv-SE" smtClean="0"/>
              <a:pPr/>
              <a:t>2025-01-19</a:t>
            </a:fld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632" y="4463516"/>
            <a:ext cx="1638303" cy="41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89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7" y="4643361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fld id="{E080A66A-0EE2-4CF7-B0EB-AE69C78DAACB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7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31" y="4643361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7841364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" y="4973000"/>
            <a:ext cx="9141316" cy="17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1"/>
            <a:ext cx="9144000" cy="4968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14714056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48183"/>
            <a:ext cx="3962400" cy="80217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427463" y="1748700"/>
            <a:ext cx="8289074" cy="1036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36089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1939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539750" y="1597819"/>
            <a:ext cx="8064500" cy="1102519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22740726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152290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3400" y="789385"/>
            <a:ext cx="8077200" cy="1039415"/>
          </a:xfrm>
        </p:spPr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3962400" cy="271343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62400" cy="271343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002481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9750" y="789385"/>
            <a:ext cx="8064500" cy="876318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9750" y="1753809"/>
            <a:ext cx="395763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39750" y="2233631"/>
            <a:ext cx="3957638" cy="232052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6" y="1753809"/>
            <a:ext cx="395922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6" y="2233631"/>
            <a:ext cx="3959225" cy="232052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5617927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3400" y="789385"/>
            <a:ext cx="8077200" cy="103941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</p:spTree>
    <p:extLst>
      <p:ext uri="{BB962C8B-B14F-4D97-AF65-F5344CB8AC3E}">
        <p14:creationId xmlns:p14="http://schemas.microsoft.com/office/powerpoint/2010/main" val="5847521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880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filerande Startsida 2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1044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1" y="789385"/>
            <a:ext cx="3008313" cy="71669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789386"/>
            <a:ext cx="5111750" cy="376476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1" y="1660923"/>
            <a:ext cx="3008313" cy="289323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0084970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8834565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4246271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5279038" cy="10368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5279038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156000" y="331200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4"/>
          </p:nvPr>
        </p:nvSpPr>
        <p:spPr>
          <a:xfrm>
            <a:off x="6156000" y="2498362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3AD79FB0-4281-44CC-BF00-978D61FFAECC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17323407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" y="4972999"/>
            <a:ext cx="9141316" cy="17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0"/>
            <a:ext cx="9144000" cy="4968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11639462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725863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" y="3726152"/>
            <a:ext cx="9147596" cy="14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4017600"/>
            <a:ext cx="5956237" cy="8568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</p:spTree>
    <p:extLst>
      <p:ext uri="{BB962C8B-B14F-4D97-AF65-F5344CB8AC3E}">
        <p14:creationId xmlns:p14="http://schemas.microsoft.com/office/powerpoint/2010/main" val="7013568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4968000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590400" y="788400"/>
            <a:ext cx="8229600" cy="856800"/>
          </a:xfrm>
        </p:spPr>
        <p:txBody>
          <a:bodyPr lIns="0" tIns="0" rIns="0" bIns="0" anchor="ctr" anchorCtr="0"/>
          <a:lstStyle>
            <a:lvl1pPr algn="l">
              <a:defRPr sz="4000" baseline="0"/>
            </a:lvl1pPr>
          </a:lstStyle>
          <a:p>
            <a:r>
              <a:rPr lang="sv-SE" dirty="0"/>
              <a:t>Välj vit eller svart text för kontrast</a:t>
            </a:r>
          </a:p>
        </p:txBody>
      </p:sp>
      <p:sp>
        <p:nvSpPr>
          <p:cNvPr id="4" name="Platshållare för text 6"/>
          <p:cNvSpPr>
            <a:spLocks noGrp="1"/>
          </p:cNvSpPr>
          <p:nvPr>
            <p:ph type="body" sz="quarter" idx="14" hasCustomPrompt="1"/>
          </p:nvPr>
        </p:nvSpPr>
        <p:spPr>
          <a:xfrm>
            <a:off x="6804000" y="4438800"/>
            <a:ext cx="1782000" cy="3636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75050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"/>
            <a:ext cx="9147598" cy="514704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3222000"/>
            <a:ext cx="8094885" cy="1008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2" y="1371114"/>
            <a:ext cx="9144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08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6377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960"/>
            <a:ext cx="9147599" cy="242372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28650" y="1915628"/>
            <a:ext cx="8093825" cy="1152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5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879" y="3225995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8713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223"/>
            <a:ext cx="9179296" cy="543153"/>
          </a:xfrm>
          <a:prstGeom prst="rect">
            <a:avLst/>
          </a:prstGeom>
        </p:spPr>
      </p:pic>
      <p:sp>
        <p:nvSpPr>
          <p:cNvPr id="8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3114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6228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Rubrik 1"/>
          <p:cNvSpPr>
            <a:spLocks noGrp="1"/>
          </p:cNvSpPr>
          <p:nvPr>
            <p:ph type="ctrTitle" hasCustomPrompt="1"/>
          </p:nvPr>
        </p:nvSpPr>
        <p:spPr>
          <a:xfrm>
            <a:off x="534260" y="3166552"/>
            <a:ext cx="6283139" cy="62644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12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34" y="3232190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077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filerande Startsida 4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3" y="243813"/>
            <a:ext cx="2991618" cy="7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3939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/>
          <a:lstStyle/>
          <a:p>
            <a:fld id="{39AA8E2A-763A-4C01-AFE4-323F5773762F}" type="datetime1">
              <a:rPr lang="sv-SE" smtClean="0">
                <a:solidFill>
                  <a:srgbClr val="000000"/>
                </a:solidFill>
              </a:rPr>
              <a:pPr/>
              <a:t>2025-01-19</a:t>
            </a:fld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/>
          <a:lstStyle/>
          <a:p>
            <a:r>
              <a:rPr lang="sv-SE"/>
              <a:t>Här skriver du in sidfot</a:t>
            </a:r>
            <a:endParaRPr lang="sv-SE" dirty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8078400" cy="2700000"/>
          </a:xfrm>
        </p:spPr>
        <p:txBody>
          <a:bodyPr numCol="2" spcCol="18000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795434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616000" y="0"/>
            <a:ext cx="3528000" cy="496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42987D6-F02D-4CEE-812F-3D2CD6F9F7CB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2442237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299232" cy="10368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299232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148000" y="986400"/>
            <a:ext cx="3996000" cy="273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93D747B8-F0E1-4374-83C3-26BD686B2F66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001593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48183"/>
            <a:ext cx="3962400" cy="80217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427463" y="1748700"/>
            <a:ext cx="8289074" cy="1036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780497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5" y="807482"/>
            <a:ext cx="4302896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7522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62555" y="4099317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02624" y="285748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sz="1013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2025-01-19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38532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4" y="807482"/>
            <a:ext cx="4302897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2897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2624" y="285749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86690" y="4099316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528671" y="4849506"/>
            <a:ext cx="521462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013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313480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150" y="1585291"/>
            <a:ext cx="6488113" cy="2483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</p:spTree>
    <p:extLst>
      <p:ext uri="{BB962C8B-B14F-4D97-AF65-F5344CB8AC3E}">
        <p14:creationId xmlns:p14="http://schemas.microsoft.com/office/powerpoint/2010/main" val="16647456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819150" y="1314450"/>
            <a:ext cx="7505700" cy="1210734"/>
          </a:xfrm>
        </p:spPr>
        <p:txBody>
          <a:bodyPr anchor="b"/>
          <a:lstStyle>
            <a:lvl1pPr algn="ctr"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819151" y="2709201"/>
            <a:ext cx="7518200" cy="1125140"/>
          </a:xfrm>
        </p:spPr>
        <p:txBody>
          <a:bodyPr/>
          <a:lstStyle>
            <a:lvl1pPr marL="0" indent="0" algn="ctr">
              <a:buNone/>
              <a:defRPr sz="165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2025-01-19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85435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319287"/>
            <a:ext cx="3746500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9150" y="1585291"/>
            <a:ext cx="3752850" cy="2817743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1272" y="285749"/>
            <a:ext cx="3752216" cy="4553547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10201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047" y="1068564"/>
            <a:ext cx="6654154" cy="785813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9146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filerande Startsida 5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3" y="243813"/>
            <a:ext cx="2991618" cy="7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275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100" y="285749"/>
            <a:ext cx="8559801" cy="4574382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74102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846837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976113"/>
            <a:ext cx="6481763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332822194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2025-01-19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1057582"/>
            <a:ext cx="6481763" cy="785813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210619305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DD2FDF-B83A-EBFD-D9BC-33EC3EBAF1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7078477-88C0-6DDF-E04B-7F80F28A3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EEEF20B-BDFA-8657-C743-2239473DE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4996D32-9FCA-8B5F-EE9D-93FE6559E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F844182-8A7A-325E-84CF-E153D7277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89055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8A02650-2403-6BAC-C2F9-B57949E0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78201F-54D8-9ADF-950A-60236655D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47BF3CE-E621-EA6D-FF0D-95DFA9AE3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6BAE8E1-ABFD-8425-E783-A3C9239E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C2EDEC6-D3A3-4E6C-6FC0-4567759B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4115939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1650BE-27DA-7005-8B00-AA1539353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DEA0890-A30B-4F0D-2F97-4BAB76C7C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BF6D434-6E19-5155-0287-B7B5639C0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DDE13D5-3423-09B8-2DD9-5F0A5277F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C588F25-B333-4D8F-3A04-9FCDCD1F9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51159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F0F8BCB-3607-DF5C-84E9-7EA65213E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A277CD8-CB25-5D26-9842-C2EB8012A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CF44487-F50C-8E88-3450-7462CC3D2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F7D650D-93E4-DE96-F07A-11294885F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5EBAB2E-F2D2-072C-D6B2-8317BF74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90A4369-92C6-6239-101E-A3C454B4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2003127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F92F8F-D46B-665E-CE81-475C4E240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9D6B30B-5EB1-86EB-D794-FEBAF2B57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C7CBD7C-02D3-AA3B-9AB7-71A6BB597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0063FC3-D02B-8138-F785-015597FC6A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0BEED18B-E04A-0F4C-5E69-487076B361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AA65725-2589-52E8-4BF2-D44754684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55A7BC29-B322-104A-DA6F-F2FEF8D59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091A506-ABE6-5AE7-D22C-8C1EE1CD9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1129444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9D93DD8-D117-AFD9-3210-4E1065E90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85938A7E-5889-B688-AE05-1ACEA27D3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F1F888B-2821-0BB4-C467-EFA54A525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CEE43BB0-9E0F-C2B4-AC2D-B1940D166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502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filerande Startsida 6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3" y="243813"/>
            <a:ext cx="2991618" cy="7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721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2FF450B-DC30-B2B1-72D3-6C7F78C02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C2D4B76-E95A-30C5-2415-A2D139DF0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8A5539B-1507-6B93-7F00-E1683B6ED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4125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33C956-9965-539E-696A-931DF82FF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C2C508E-2364-868E-F194-992D2E7C4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F15866D-20D8-AEC9-ABEA-1125B431D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CDF3D96-C7AC-549E-7760-4E9D15ECB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7913F36-3690-69DE-49D9-5637AAE51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BE4AC71-4A24-2332-8C4B-608F3B8AE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117410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903D8C-D997-65E8-E35A-7E46AE863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A3B89AEE-7FD0-BDD2-6EBC-ADB808EDB9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157616F-165E-7946-9AC4-F0E2277240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4DA855D-AC10-05E2-DF5C-DDAECFC7C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D6E68F0-C956-0EC2-73BC-1D6B56F7E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DA6B0A6D-B46D-970C-39B0-EECD914B6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78118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3AF0DA-AC05-3C9B-67E5-8D827BD58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99A72D0-8ADA-DD5E-DB7A-CE3A5EC95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6932736-95EB-10F2-BF25-3A776DCF1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CABB909-36CA-EEEB-6685-91FB17EA5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6E73EE4-B9B7-02CD-0A9B-42C0D4824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36885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31FCA9E4-A24B-3DD4-C2E0-01DF6A6B6F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17EB0A47-C65D-0E78-E1CD-988A40EB4D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D53088-CCAE-42C3-8B38-15FAB4875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E16B703-3C1E-F0EF-6D25-976D1A96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DFA6062-31F7-E2E4-A30F-34355E90E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62985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30" y="2821270"/>
            <a:ext cx="4307522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6" y="4523187"/>
            <a:ext cx="1610915" cy="326320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2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50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8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62556" y="4099318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6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50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4" y="4099317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02625" y="285748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sz="1013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2025-01-19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C5E743D4-6D4F-7B93-474D-365D40C2868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6963" y="102394"/>
            <a:ext cx="1377093" cy="49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3781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4" y="807482"/>
            <a:ext cx="4302897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30" y="2821270"/>
            <a:ext cx="4302897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2625" y="285749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6" y="4523187"/>
            <a:ext cx="1610915" cy="326320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2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50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8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86691" y="4099317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6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50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4" y="4099317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528672" y="4849507"/>
            <a:ext cx="521462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013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23972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151" y="1585292"/>
            <a:ext cx="6488113" cy="2483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1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8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</p:spTree>
    <p:extLst>
      <p:ext uri="{BB962C8B-B14F-4D97-AF65-F5344CB8AC3E}">
        <p14:creationId xmlns:p14="http://schemas.microsoft.com/office/powerpoint/2010/main" val="398893952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819150" y="1314450"/>
            <a:ext cx="7505700" cy="1210734"/>
          </a:xfrm>
        </p:spPr>
        <p:txBody>
          <a:bodyPr anchor="b"/>
          <a:lstStyle>
            <a:lvl1pPr algn="ctr"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819151" y="2709201"/>
            <a:ext cx="7518200" cy="1125140"/>
          </a:xfrm>
        </p:spPr>
        <p:txBody>
          <a:bodyPr/>
          <a:lstStyle>
            <a:lvl1pPr marL="0" indent="0" algn="ctr">
              <a:buNone/>
              <a:defRPr sz="165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2025-01-19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4208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319288"/>
            <a:ext cx="3746500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9150" y="1585292"/>
            <a:ext cx="3752850" cy="2817743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1273" y="285749"/>
            <a:ext cx="3752216" cy="4553547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34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filerande Startsida 7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3" y="243813"/>
            <a:ext cx="2991618" cy="7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7643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047" y="1068565"/>
            <a:ext cx="6654154" cy="785813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1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8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1502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100" y="285749"/>
            <a:ext cx="8559801" cy="4574382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29468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2" name="Bildobjekt 1" descr="En bild som visar kniv&#10;&#10;Automatiskt genererad beskrivning">
            <a:extLst>
              <a:ext uri="{FF2B5EF4-FFF2-40B4-BE49-F238E27FC236}">
                <a16:creationId xmlns:a16="http://schemas.microsoft.com/office/drawing/2014/main" id="{9C65853F-EE0C-B6CE-0F5C-919EA334EA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577" y="208660"/>
            <a:ext cx="1239062" cy="444605"/>
          </a:xfrm>
          <a:prstGeom prst="rect">
            <a:avLst/>
          </a:prstGeom>
        </p:spPr>
      </p:pic>
      <p:pic>
        <p:nvPicPr>
          <p:cNvPr id="3" name="Logo" descr="Logo: Västra Götalandsregionen">
            <a:extLst>
              <a:ext uri="{FF2B5EF4-FFF2-40B4-BE49-F238E27FC236}">
                <a16:creationId xmlns:a16="http://schemas.microsoft.com/office/drawing/2014/main" id="{E776D22A-CBAC-5754-AEDE-C19EB6DC2636}"/>
              </a:ext>
            </a:extLst>
          </p:cNvPr>
          <p:cNvPicPr/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549" y="4704003"/>
            <a:ext cx="1610915" cy="32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3628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1" y="-976113"/>
            <a:ext cx="6481763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157752326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2025-01-19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1" y="-1057581"/>
            <a:ext cx="6481763" cy="785813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1298729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filerande Startsida 8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3" y="243813"/>
            <a:ext cx="2991618" cy="7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5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image" Target="../media/image14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9.xml"/><Relationship Id="rId19" Type="http://schemas.openxmlformats.org/officeDocument/2006/relationships/image" Target="file://localhost/Volumes/Centralen/HD1/Vastra%20Gotalandsregionen/VGR%2015-2735%20Utveckling%20grafisk%20profil/Mallar%202015/Powerpoint/Dekor_powerpoint/Blue/Bullet_blue.png" TargetMode="Externa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image" Target="../media/image23.jpeg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image" Target="../media/image16.wmf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image" Target="../media/image2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13372" y="328286"/>
            <a:ext cx="6379578" cy="68399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13372" y="1275607"/>
            <a:ext cx="7747060" cy="27546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6</a:t>
            </a:r>
          </a:p>
          <a:p>
            <a:pPr lvl="6"/>
            <a:r>
              <a:rPr lang="sv-SE" dirty="0"/>
              <a:t>7</a:t>
            </a:r>
          </a:p>
          <a:p>
            <a:pPr lvl="7"/>
            <a:r>
              <a:rPr lang="sv-SE" dirty="0"/>
              <a:t>8</a:t>
            </a:r>
          </a:p>
          <a:p>
            <a:pPr lvl="8"/>
            <a:r>
              <a:rPr lang="sv-SE" dirty="0"/>
              <a:t>9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11776" y="4753027"/>
            <a:ext cx="300683" cy="1358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E1886F89-4F1B-4009-B2B5-E581F120921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1079409" y="4753893"/>
            <a:ext cx="784496" cy="135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fld id="{B5A5BE2E-EE79-4A43-A98E-298B1AD17D6D}" type="datetime1">
              <a:rPr lang="sv-SE" smtClean="0"/>
              <a:pPr/>
              <a:t>2025-01-19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659968" y="4753893"/>
            <a:ext cx="3824064" cy="135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8" name="textruta 7"/>
          <p:cNvSpPr txBox="1"/>
          <p:nvPr/>
        </p:nvSpPr>
        <p:spPr>
          <a:xfrm>
            <a:off x="934944" y="4753028"/>
            <a:ext cx="144016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675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034" y="4464268"/>
            <a:ext cx="1629398" cy="410255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704997" y="4786563"/>
            <a:ext cx="115416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sv-SE" sz="675" dirty="0"/>
              <a:t>Sid</a:t>
            </a:r>
          </a:p>
        </p:txBody>
      </p:sp>
    </p:spTree>
    <p:extLst>
      <p:ext uri="{BB962C8B-B14F-4D97-AF65-F5344CB8AC3E}">
        <p14:creationId xmlns:p14="http://schemas.microsoft.com/office/powerpoint/2010/main" val="168862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</p:sldLayoutIdLst>
  <p:hf hdr="0" ftr="0"/>
  <p:txStyles>
    <p:titleStyle>
      <a:lvl1pPr algn="l" defTabSz="685800" rtl="0" eaLnBrk="1" latinLnBrk="0" hangingPunct="1">
        <a:lnSpc>
          <a:spcPts val="2550"/>
        </a:lnSpc>
        <a:spcBef>
          <a:spcPct val="0"/>
        </a:spcBef>
        <a:buNone/>
        <a:defRPr sz="22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00" indent="-135000" algn="l" defTabSz="685800" rtl="0" eaLnBrk="1" latinLnBrk="0" hangingPunct="1">
        <a:lnSpc>
          <a:spcPts val="1725"/>
        </a:lnSpc>
        <a:spcBef>
          <a:spcPts val="1050"/>
        </a:spcBef>
        <a:buFont typeface="Tahoma" panose="020B0604030504040204" pitchFamily="34" charset="0"/>
        <a:buChar char="•"/>
        <a:tabLst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135000" algn="l" defTabSz="685800" rtl="0" eaLnBrk="1" latinLnBrk="0" hangingPunct="1">
        <a:lnSpc>
          <a:spcPts val="1725"/>
        </a:lnSpc>
        <a:spcBef>
          <a:spcPts val="0"/>
        </a:spcBef>
        <a:buFont typeface="Arial" panose="020B0604020202020204" pitchFamily="34" charset="0"/>
        <a:buChar char="–"/>
        <a:tabLst/>
        <a:defRPr sz="1275" kern="1200">
          <a:solidFill>
            <a:schemeClr val="tx1"/>
          </a:solidFill>
          <a:latin typeface="+mn-lt"/>
          <a:ea typeface="+mn-ea"/>
          <a:cs typeface="+mn-cs"/>
        </a:defRPr>
      </a:lvl2pPr>
      <a:lvl3pPr marL="405000" indent="-135000" algn="l" defTabSz="685800" rtl="0" eaLnBrk="1" latinLnBrk="0" hangingPunct="1">
        <a:lnSpc>
          <a:spcPts val="1725"/>
        </a:lnSpc>
        <a:spcBef>
          <a:spcPts val="0"/>
        </a:spcBef>
        <a:buFont typeface="Tahoma" panose="020B0604030504040204" pitchFamily="34" charset="0"/>
        <a:buChar char="–"/>
        <a:tabLst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35000" algn="l" defTabSz="685800" rtl="0" eaLnBrk="1" latinLnBrk="0" hangingPunct="1">
        <a:lnSpc>
          <a:spcPts val="1725"/>
        </a:lnSpc>
        <a:spcBef>
          <a:spcPts val="0"/>
        </a:spcBef>
        <a:buFont typeface="Tahoma" panose="020B0604030504040204" pitchFamily="34" charset="0"/>
        <a:buChar char="–"/>
        <a:tabLst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675000" indent="-135000" algn="l" defTabSz="685800" rtl="0" eaLnBrk="1" latinLnBrk="0" hangingPunct="1">
        <a:lnSpc>
          <a:spcPts val="1725"/>
        </a:lnSpc>
        <a:spcBef>
          <a:spcPts val="0"/>
        </a:spcBef>
        <a:buFont typeface="Tahoma" panose="020B0604030504040204" pitchFamily="34" charset="0"/>
        <a:buChar char="–"/>
        <a:tabLst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810000" indent="-135000" algn="l" defTabSz="685800" rtl="0" eaLnBrk="1" latinLnBrk="0" hangingPunct="1">
        <a:lnSpc>
          <a:spcPts val="1725"/>
        </a:lnSpc>
        <a:spcBef>
          <a:spcPts val="0"/>
        </a:spcBef>
        <a:buFont typeface="Tahoma" panose="020B0604030504040204" pitchFamily="34" charset="0"/>
        <a:buChar char="–"/>
        <a:tabLst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945000" indent="-135000" algn="l" defTabSz="685800" rtl="0" eaLnBrk="1" latinLnBrk="0" hangingPunct="1">
        <a:lnSpc>
          <a:spcPts val="1725"/>
        </a:lnSpc>
        <a:spcBef>
          <a:spcPts val="0"/>
        </a:spcBef>
        <a:buFont typeface="Tahoma" panose="020B0604030504040204" pitchFamily="34" charset="0"/>
        <a:buChar char="–"/>
        <a:tabLst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080000" indent="-135000" algn="l" defTabSz="685800" rtl="0" eaLnBrk="1" latinLnBrk="0" hangingPunct="1">
        <a:lnSpc>
          <a:spcPts val="1725"/>
        </a:lnSpc>
        <a:spcBef>
          <a:spcPts val="0"/>
        </a:spcBef>
        <a:buFont typeface="Tahoma" panose="020B0604030504040204" pitchFamily="34" charset="0"/>
        <a:buChar char="–"/>
        <a:tabLst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1215000" indent="-135000" algn="l" defTabSz="685800" rtl="0" eaLnBrk="1" latinLnBrk="0" hangingPunct="1">
        <a:lnSpc>
          <a:spcPts val="1725"/>
        </a:lnSpc>
        <a:spcBef>
          <a:spcPts val="0"/>
        </a:spcBef>
        <a:buFont typeface="Tahoma" panose="020B0604030504040204" pitchFamily="34" charset="0"/>
        <a:buChar char="–"/>
        <a:tabLst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pos="447">
          <p15:clr>
            <a:srgbClr val="F26B43"/>
          </p15:clr>
        </p15:guide>
        <p15:guide id="4" orient="horz" pos="800">
          <p15:clr>
            <a:srgbClr val="F26B43"/>
          </p15:clr>
        </p15:guide>
        <p15:guide id="5" orient="horz" pos="3395">
          <p15:clr>
            <a:srgbClr val="F26B43"/>
          </p15:clr>
        </p15:guide>
        <p15:guide id="6" pos="533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8078400" cy="10368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2800" y="1800000"/>
            <a:ext cx="8078400" cy="2700000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" y="4969515"/>
            <a:ext cx="9146820" cy="17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7" y="4643361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6BB77D7-FD2C-46AF-B1AC-163E2F209A64}" type="datetime1">
              <a:rPr lang="sv-SE" smtClean="0">
                <a:solidFill>
                  <a:srgbClr val="000000"/>
                </a:solidFill>
              </a:rPr>
              <a:pPr/>
              <a:t>2025-01-19</a:t>
            </a:fld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31" y="4643361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24291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272" marR="0" indent="-270272" algn="l" defTabSz="514350" rtl="0" eaLnBrk="1" fontAlgn="auto" latinLnBrk="0" hangingPunct="1">
        <a:lnSpc>
          <a:spcPct val="100000"/>
        </a:lnSpc>
        <a:spcBef>
          <a:spcPts val="563"/>
        </a:spcBef>
        <a:spcAft>
          <a:spcPts val="0"/>
        </a:spcAft>
        <a:buClrTx/>
        <a:buSzPct val="100000"/>
        <a:buFontTx/>
        <a:buBlip>
          <a:blip r:embed="rId18" r:link="rId19"/>
        </a:buBlip>
        <a:tabLst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404813" marR="0" indent="-135731" algn="l" defTabSz="514350" rtl="0" eaLnBrk="1" fontAlgn="auto" latinLnBrk="0" hangingPunct="1">
        <a:lnSpc>
          <a:spcPct val="100000"/>
        </a:lnSpc>
        <a:spcBef>
          <a:spcPts val="281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36972" marR="0" indent="-132160" algn="l" defTabSz="514350" rtl="0" eaLnBrk="1" fontAlgn="auto" latinLnBrk="0" hangingPunct="1">
        <a:lnSpc>
          <a:spcPct val="100000"/>
        </a:lnSpc>
        <a:spcBef>
          <a:spcPts val="281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673894" marR="0" indent="-136922" algn="l" defTabSz="514350" rtl="0" eaLnBrk="1" fontAlgn="auto" latinLnBrk="0" hangingPunct="1">
        <a:lnSpc>
          <a:spcPct val="100000"/>
        </a:lnSpc>
        <a:spcBef>
          <a:spcPts val="281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804863" marR="0" indent="-130969" algn="l" defTabSz="514350" rtl="0" eaLnBrk="1" fontAlgn="auto" latinLnBrk="0" hangingPunct="1">
        <a:lnSpc>
          <a:spcPct val="100000"/>
        </a:lnSpc>
        <a:spcBef>
          <a:spcPts val="281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8" descr="ppt_bildstripe_blue2"/>
          <p:cNvPicPr>
            <a:picLocks noChangeAspect="1" noChangeArrowheads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4549378"/>
            <a:ext cx="9145588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519113"/>
            <a:ext cx="7200900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/>
              <a:t>Klicka här för att ändra format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168004"/>
            <a:ext cx="7200900" cy="315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/>
              <a:t>Klicka här för att ändra format på bakgrundstexten</a:t>
            </a:r>
          </a:p>
          <a:p>
            <a:pPr lvl="1"/>
            <a:r>
              <a:rPr lang="sv-SE" altLang="sv-SE"/>
              <a:t>Nivå två</a:t>
            </a:r>
          </a:p>
          <a:p>
            <a:pPr lvl="2"/>
            <a:r>
              <a:rPr lang="sv-SE" altLang="sv-SE"/>
              <a:t>Nivå tre</a:t>
            </a:r>
          </a:p>
          <a:p>
            <a:pPr lvl="3"/>
            <a:r>
              <a:rPr lang="sv-SE" altLang="sv-SE"/>
              <a:t>Nivå fyra</a:t>
            </a:r>
          </a:p>
          <a:p>
            <a:pPr lvl="4"/>
            <a:r>
              <a:rPr lang="sv-SE" altLang="sv-SE"/>
              <a:t>Nivå fem</a:t>
            </a:r>
          </a:p>
        </p:txBody>
      </p:sp>
      <p:pic>
        <p:nvPicPr>
          <p:cNvPr id="13317" name="Picture 8" descr="VG_neg"/>
          <p:cNvPicPr>
            <a:picLocks noChangeAspect="1" noChangeArrowheads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677966"/>
            <a:ext cx="21590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8" descr="StramaVG_340x123px"/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6" y="66676"/>
            <a:ext cx="1584325" cy="43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31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  <p:sldLayoutId id="2147483796" r:id="rId18"/>
    <p:sldLayoutId id="2147483797" r:id="rId19"/>
    <p:sldLayoutId id="2147483798" r:id="rId2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ヒラギノ角ゴ Pro W3" pitchFamily="28" charset="-128"/>
          <a:cs typeface="ヒラギノ角ゴ Pro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ヒラギノ角ゴ Pro W3" pitchFamily="28" charset="-128"/>
          <a:cs typeface="ヒラギノ角ゴ Pro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ヒラギノ角ゴ Pro W3" pitchFamily="28" charset="-128"/>
          <a:cs typeface="ヒラギノ角ゴ Pro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ヒラギノ角ゴ Pro W3" pitchFamily="28" charset="-128"/>
          <a:cs typeface="ヒラギノ角ゴ Pro W3"/>
        </a:defRPr>
      </a:lvl5pPr>
      <a:lvl6pPr marL="3429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ヒラギノ角ゴ Pro W3" pitchFamily="28" charset="-128"/>
        </a:defRPr>
      </a:lvl6pPr>
      <a:lvl7pPr marL="685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ヒラギノ角ゴ Pro W3" pitchFamily="28" charset="-128"/>
        </a:defRPr>
      </a:lvl7pPr>
      <a:lvl8pPr marL="10287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ヒラギノ角ゴ Pro W3" pitchFamily="28" charset="-128"/>
        </a:defRPr>
      </a:lvl8pPr>
      <a:lvl9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ヒラギノ角ゴ Pro W3" pitchFamily="28" charset="-128"/>
        </a:defRPr>
      </a:lvl9pPr>
    </p:titleStyle>
    <p:bodyStyle>
      <a:lvl1pPr marL="201216" indent="-20121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201216" indent="-20121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201216" indent="-20121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201216" indent="-20121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1216" indent="-20121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1628775" indent="-142875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6pPr>
      <a:lvl7pPr marL="1971675" indent="-142875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7pPr>
      <a:lvl8pPr marL="2314575" indent="-142875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8pPr>
      <a:lvl9pPr marL="2657475" indent="-142875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0" y="319287"/>
            <a:ext cx="6481763" cy="7858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7" y="1533525"/>
            <a:ext cx="6481763" cy="24836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76022" y="102394"/>
            <a:ext cx="681038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2025-01-19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100" y="102394"/>
            <a:ext cx="3094037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508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06" indent="-202406" algn="l" defTabSz="685800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00" indent="-209550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tabLst>
          <a:tab pos="6096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96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3593B24-2246-677A-81A5-F3850F5B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B91C534-2C82-D889-EC46-AC5F5E08F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F40D157-EB96-53C7-56EC-D9C56F992E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F3B91-9A3F-4426-8171-4663CD76199E}" type="datetimeFigureOut">
              <a:rPr lang="sv-SE" smtClean="0"/>
              <a:t>2025-01-19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8FF0E79-EA2D-9C25-5942-FB852CDF0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B43AFC3-30C7-D376-8DD2-A30806D109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855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1" y="319288"/>
            <a:ext cx="6481763" cy="7858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8" y="1533525"/>
            <a:ext cx="6481763" cy="24836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76023" y="102395"/>
            <a:ext cx="681038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2025-01-19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101" y="102395"/>
            <a:ext cx="3094037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804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</p:sldLayoutIdLst>
  <p:hf sldNum="0" hdr="0" ftr="0"/>
  <p:txStyles>
    <p:titleStyle>
      <a:lvl1pPr algn="l" defTabSz="685783" rtl="0" eaLnBrk="1" latinLnBrk="0" hangingPunct="1">
        <a:lnSpc>
          <a:spcPct val="10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01" indent="-202401" algn="l" defTabSz="685783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00040" indent="-200020" algn="l" defTabSz="685783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9585" indent="-209545" algn="l" defTabSz="685783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09605" indent="-200020" algn="l" defTabSz="685783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tabLst>
          <a:tab pos="609585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9625" indent="-200020" algn="l" defTabSz="685783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hyperlink" Target="mailto:maria.hess@vgregion.s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4.xml"/><Relationship Id="rId6" Type="http://schemas.openxmlformats.org/officeDocument/2006/relationships/hyperlink" Target="https://www.vgregion.se/skassarwebben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5.jpe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6.jpe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7.jpe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8.jpe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9.jpe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65.xml"/><Relationship Id="rId1" Type="http://schemas.openxmlformats.org/officeDocument/2006/relationships/tags" Target="../tags/tag1.xml"/><Relationship Id="rId6" Type="http://schemas.openxmlformats.org/officeDocument/2006/relationships/image" Target="../media/image31.jpe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41.jp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42.pn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hyperlink" Target="https://www.vgregion.se/s/skaraborgs-sjukhus/vardgivare/sarwebben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2.xml"/><Relationship Id="rId6" Type="http://schemas.openxmlformats.org/officeDocument/2006/relationships/hyperlink" Target="https://reklistan.vgregion.se/#/advice/Hud/Forteckning_over_kompressionsforband_och_sarlakningsartiklar_i_Vastra_Gotaland" TargetMode="Externa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46.jpe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vardpersonal.1177.se/globalassets/nkk/nationell/media/dokument/kunskapsstod/vardprogram/nationellt-vardprogram-for-svarlakta-sar.pdf" TargetMode="External"/><Relationship Id="rId13" Type="http://schemas.openxmlformats.org/officeDocument/2006/relationships/image" Target="../media/image31.jpeg"/><Relationship Id="rId3" Type="http://schemas.openxmlformats.org/officeDocument/2006/relationships/hyperlink" Target="https://www.vgregion.se/s/skaraborgs-sjukhus/vardgivare/sarwebben/" TargetMode="External"/><Relationship Id="rId7" Type="http://schemas.openxmlformats.org/officeDocument/2006/relationships/hyperlink" Target="https://d2flujgsl7escs.cloudfront.net/external/Vardforlopp_svarlakta_sar.pdf" TargetMode="External"/><Relationship Id="rId12" Type="http://schemas.openxmlformats.org/officeDocument/2006/relationships/image" Target="../media/image25.sv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5.xml"/><Relationship Id="rId6" Type="http://schemas.openxmlformats.org/officeDocument/2006/relationships/hyperlink" Target="https://mellanarkiv-offentlig.vgregion.se/alfresco/s/archive/stream/public/v1/source/available/sofia/rhs8504-8833793-327/surrogate/VGR%20PV%20PSV%20Sv%C3%A5rl%C3%A4kta%20s%C3%A5r%20och%20kritisk%20benischemi%20241011.pdf" TargetMode="External"/><Relationship Id="rId11" Type="http://schemas.openxmlformats.org/officeDocument/2006/relationships/image" Target="../media/image24.png"/><Relationship Id="rId5" Type="http://schemas.openxmlformats.org/officeDocument/2006/relationships/hyperlink" Target="https://vardpersonal.1177.se/Vastra-Gotaland/kunskapsstod/kliniska-kunskapsstod/svarlakta-sar/?selectionCode=profession_primarvard" TargetMode="External"/><Relationship Id="rId10" Type="http://schemas.openxmlformats.org/officeDocument/2006/relationships/hyperlink" Target="https://www.vgregion.se/halsa-och-vard/vardgivarwebben/vardriktlinjer/strama/utbildning/presentationsmaterial-fran-tidigare-utbildningar-primarvard/" TargetMode="External"/><Relationship Id="rId4" Type="http://schemas.openxmlformats.org/officeDocument/2006/relationships/hyperlink" Target="https://reklistan.vgregion.se/#/advice/Hud/Forteckning_over_kompressionsforband_och_sarlakningsartiklar_i_Vastra_Gotaland" TargetMode="External"/><Relationship Id="rId9" Type="http://schemas.openxmlformats.org/officeDocument/2006/relationships/hyperlink" Target="https://www.lakemedelsverket.se/sv/behandling-och-forskrivning/behandlingsrekommendationer/sok-behandlingsrekommendationer/lakemedel-vid-bakteriella-hud--och-mjukdelsinfektioner---behandlingsrekommendati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3.jp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4.jpe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1.jpe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31.jpeg"/><Relationship Id="rId4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ubrik 12">
            <a:extLst>
              <a:ext uri="{FF2B5EF4-FFF2-40B4-BE49-F238E27FC236}">
                <a16:creationId xmlns:a16="http://schemas.microsoft.com/office/drawing/2014/main" id="{330FB508-892D-2BAC-2239-3D28F351C4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4029" y="1426881"/>
            <a:ext cx="4302896" cy="1790700"/>
          </a:xfrm>
        </p:spPr>
        <p:txBody>
          <a:bodyPr/>
          <a:lstStyle/>
          <a:p>
            <a:r>
              <a:rPr lang="sv-SE" sz="3200" dirty="0"/>
              <a:t>Bensår med infektion</a:t>
            </a:r>
            <a:br>
              <a:rPr lang="sv-SE" sz="3200" dirty="0"/>
            </a:br>
            <a:br>
              <a:rPr lang="sv-SE" sz="3200" dirty="0"/>
            </a:br>
            <a:endParaRPr lang="sv-SE" sz="32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BFB9D93-765D-9378-3CDE-482FD868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A2736A-5A47-45C7-BEAA-C23E1FD1FE5A}" type="datetime1">
              <a:rPr kumimoji="0" lang="sv-SE" sz="67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2025-01-19</a:t>
            </a:fld>
            <a:endParaRPr kumimoji="0" lang="sv-SE" sz="67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2" name="Logo" descr="Logo: Västra Götalandsregionen">
            <a:extLst>
              <a:ext uri="{FF2B5EF4-FFF2-40B4-BE49-F238E27FC236}">
                <a16:creationId xmlns:a16="http://schemas.microsoft.com/office/drawing/2014/main" id="{31C85427-D7BE-65DA-B109-FF8AD498DF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1196FCC3-F547-06FB-6307-61F7D677F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675" y="252055"/>
            <a:ext cx="1500188" cy="671513"/>
          </a:xfrm>
          <a:prstGeom prst="rect">
            <a:avLst/>
          </a:prstGeom>
        </p:spPr>
      </p:pic>
      <p:sp>
        <p:nvSpPr>
          <p:cNvPr id="6" name="Underrubrik 5">
            <a:extLst>
              <a:ext uri="{FF2B5EF4-FFF2-40B4-BE49-F238E27FC236}">
                <a16:creationId xmlns:a16="http://schemas.microsoft.com/office/drawing/2014/main" id="{D25F6333-9DDC-D2C3-A515-CC78607798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sz="1800" dirty="0"/>
              <a:t>Senast uppdaterad 2025-01-13</a:t>
            </a:r>
          </a:p>
          <a:p>
            <a:r>
              <a:rPr lang="sv-SE" sz="1800" dirty="0"/>
              <a:t>Strama Västra Götaland</a:t>
            </a:r>
          </a:p>
          <a:p>
            <a:r>
              <a:rPr lang="sv-SE" altLang="sv-SE" sz="1800" dirty="0">
                <a:solidFill>
                  <a:srgbClr val="000000"/>
                </a:solidFill>
                <a:latin typeface="+mn-lt"/>
                <a:hlinkClick r:id="rId6"/>
              </a:rPr>
              <a:t>Bilder: Sårcentrum SkaS Skövde</a:t>
            </a:r>
            <a:endParaRPr lang="sv-SE" altLang="sv-SE" sz="1800" dirty="0">
              <a:solidFill>
                <a:srgbClr val="000000"/>
              </a:solidFill>
              <a:latin typeface="+mn-lt"/>
            </a:endParaRPr>
          </a:p>
          <a:p>
            <a:br>
              <a:rPr lang="sv-SE" sz="1800" dirty="0"/>
            </a:br>
            <a:r>
              <a:rPr lang="sv-SE" sz="180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maria.hess@vgregion.se</a:t>
            </a:r>
            <a:br>
              <a:rPr lang="sv-SE" sz="1800" dirty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72559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2400" dirty="0">
                <a:latin typeface="Verdana" panose="020B0604030504040204" pitchFamily="34" charset="0"/>
                <a:ea typeface="Verdana" panose="020B0604030504040204" pitchFamily="34" charset="0"/>
              </a:rPr>
              <a:t>Rodnad, värk, värmeökning och/eller sekretion behöver inte betyda infektion!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Picture 4" descr="koktben">
            <a:extLst>
              <a:ext uri="{FF2B5EF4-FFF2-40B4-BE49-F238E27FC236}">
                <a16:creationId xmlns:a16="http://schemas.microsoft.com/office/drawing/2014/main" id="{CDB8A38F-C22C-F0FB-02A5-2643EFE2E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" r="2156"/>
          <a:stretch>
            <a:fillRect/>
          </a:stretch>
        </p:blipFill>
        <p:spPr>
          <a:xfrm>
            <a:off x="1929661" y="1294456"/>
            <a:ext cx="4760388" cy="328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E7DD5499-9743-B659-D634-FA1FAD8E7D97}"/>
              </a:ext>
            </a:extLst>
          </p:cNvPr>
          <p:cNvSpPr txBox="1"/>
          <p:nvPr/>
        </p:nvSpPr>
        <p:spPr>
          <a:xfrm>
            <a:off x="4631287" y="4305216"/>
            <a:ext cx="19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Bensårscentrum SKAS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FB8D0059-5143-74DD-15C7-13AAA14D02D0}"/>
              </a:ext>
            </a:extLst>
          </p:cNvPr>
          <p:cNvSpPr txBox="1"/>
          <p:nvPr/>
        </p:nvSpPr>
        <p:spPr>
          <a:xfrm>
            <a:off x="6581799" y="2336569"/>
            <a:ext cx="3672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100" dirty="0">
                <a:solidFill>
                  <a:srgbClr val="000000"/>
                </a:solidFill>
              </a:rPr>
              <a:t>      </a:t>
            </a:r>
            <a:r>
              <a:rPr lang="sv-S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Läckage av </a:t>
            </a:r>
          </a:p>
          <a:p>
            <a:r>
              <a:rPr lang="sv-S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sårvätska</a:t>
            </a:r>
          </a:p>
        </p:txBody>
      </p:sp>
    </p:spTree>
    <p:extLst>
      <p:ext uri="{BB962C8B-B14F-4D97-AF65-F5344CB8AC3E}">
        <p14:creationId xmlns:p14="http://schemas.microsoft.com/office/powerpoint/2010/main" val="313891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Vad är orsaken till rodnaden?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Picture 4" descr="5">
            <a:extLst>
              <a:ext uri="{FF2B5EF4-FFF2-40B4-BE49-F238E27FC236}">
                <a16:creationId xmlns:a16="http://schemas.microsoft.com/office/drawing/2014/main" id="{121F3529-5B8E-CBB0-B047-E8B2DD0EF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1"/>
          <a:stretch>
            <a:fillRect/>
          </a:stretch>
        </p:blipFill>
        <p:spPr>
          <a:xfrm>
            <a:off x="1964229" y="1123939"/>
            <a:ext cx="4689712" cy="305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933524B9-2AA8-222B-2D48-B02B43796B97}"/>
              </a:ext>
            </a:extLst>
          </p:cNvPr>
          <p:cNvSpPr txBox="1"/>
          <p:nvPr/>
        </p:nvSpPr>
        <p:spPr>
          <a:xfrm>
            <a:off x="4754880" y="3901983"/>
            <a:ext cx="2258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Bensårscentrum SKAS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03A26C35-58CA-A045-AA63-EAB8CB14AF23}"/>
              </a:ext>
            </a:extLst>
          </p:cNvPr>
          <p:cNvSpPr txBox="1"/>
          <p:nvPr/>
        </p:nvSpPr>
        <p:spPr>
          <a:xfrm>
            <a:off x="3296718" y="4328573"/>
            <a:ext cx="2916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Kontaktallergi</a:t>
            </a:r>
          </a:p>
        </p:txBody>
      </p:sp>
    </p:spTree>
    <p:extLst>
      <p:ext uri="{BB962C8B-B14F-4D97-AF65-F5344CB8AC3E}">
        <p14:creationId xmlns:p14="http://schemas.microsoft.com/office/powerpoint/2010/main" val="118766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Vad är orsaken till rodnaden?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3" name="Bildobjekt 1" descr="650823-5915_131128_25">
            <a:extLst>
              <a:ext uri="{FF2B5EF4-FFF2-40B4-BE49-F238E27FC236}">
                <a16:creationId xmlns:a16="http://schemas.microsoft.com/office/drawing/2014/main" id="{0957BAD0-AF11-6509-128B-6159F512D79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995" y="1177073"/>
            <a:ext cx="5161471" cy="344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933524B9-2AA8-222B-2D48-B02B43796B97}"/>
              </a:ext>
            </a:extLst>
          </p:cNvPr>
          <p:cNvSpPr txBox="1"/>
          <p:nvPr/>
        </p:nvSpPr>
        <p:spPr>
          <a:xfrm>
            <a:off x="4837176" y="4341055"/>
            <a:ext cx="2258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Bensårscentrum SKAS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45F963A1-A23D-79A0-5480-0840F7F69423}"/>
              </a:ext>
            </a:extLst>
          </p:cNvPr>
          <p:cNvSpPr txBox="1"/>
          <p:nvPr/>
        </p:nvSpPr>
        <p:spPr>
          <a:xfrm>
            <a:off x="2471254" y="4618054"/>
            <a:ext cx="33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Hypostatiskt eksem</a:t>
            </a:r>
          </a:p>
        </p:txBody>
      </p:sp>
    </p:spTree>
    <p:extLst>
      <p:ext uri="{BB962C8B-B14F-4D97-AF65-F5344CB8AC3E}">
        <p14:creationId xmlns:p14="http://schemas.microsoft.com/office/powerpoint/2010/main" val="421940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Vad är orsaken till rodnaden?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1" descr="390615-6132_140731_2820">
            <a:extLst>
              <a:ext uri="{FF2B5EF4-FFF2-40B4-BE49-F238E27FC236}">
                <a16:creationId xmlns:a16="http://schemas.microsoft.com/office/drawing/2014/main" id="{A5034871-40B5-8725-EF92-6D92D0A6188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69" y="1065406"/>
            <a:ext cx="5012847" cy="3342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933524B9-2AA8-222B-2D48-B02B43796B97}"/>
              </a:ext>
            </a:extLst>
          </p:cNvPr>
          <p:cNvSpPr txBox="1"/>
          <p:nvPr/>
        </p:nvSpPr>
        <p:spPr>
          <a:xfrm>
            <a:off x="4407408" y="4064056"/>
            <a:ext cx="2258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Bensårscentrum SKAS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2144575" y="4407992"/>
            <a:ext cx="3735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Inflammatoriskt ödem</a:t>
            </a:r>
          </a:p>
        </p:txBody>
      </p:sp>
    </p:spTree>
    <p:extLst>
      <p:ext uri="{BB962C8B-B14F-4D97-AF65-F5344CB8AC3E}">
        <p14:creationId xmlns:p14="http://schemas.microsoft.com/office/powerpoint/2010/main" val="56530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Vad är orsaken till rodnaden?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3" name="Picture 4" descr="Bensår 037"/>
          <p:cNvPicPr>
            <a:picLocks noChangeAspect="1" noChangeArrowheads="1"/>
          </p:cNvPicPr>
          <p:nvPr/>
        </p:nvPicPr>
        <p:blipFill>
          <a:blip r:embed="rId6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379" y="1046650"/>
            <a:ext cx="4266791" cy="332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933524B9-2AA8-222B-2D48-B02B43796B97}"/>
              </a:ext>
            </a:extLst>
          </p:cNvPr>
          <p:cNvSpPr txBox="1"/>
          <p:nvPr/>
        </p:nvSpPr>
        <p:spPr>
          <a:xfrm>
            <a:off x="3922775" y="4064056"/>
            <a:ext cx="2258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Bensårscentrum SKAS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2698655" y="4407992"/>
            <a:ext cx="3348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Atrofie</a:t>
            </a:r>
            <a:r>
              <a:rPr lang="sv-S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blanche</a:t>
            </a:r>
          </a:p>
        </p:txBody>
      </p:sp>
    </p:spTree>
    <p:extLst>
      <p:ext uri="{BB962C8B-B14F-4D97-AF65-F5344CB8AC3E}">
        <p14:creationId xmlns:p14="http://schemas.microsoft.com/office/powerpoint/2010/main" val="16476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Vad är orsaken till rodnaden?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9" name="Picture 4" descr="15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534" y="1115610"/>
            <a:ext cx="4744640" cy="3156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933524B9-2AA8-222B-2D48-B02B43796B97}"/>
              </a:ext>
            </a:extLst>
          </p:cNvPr>
          <p:cNvSpPr txBox="1"/>
          <p:nvPr/>
        </p:nvSpPr>
        <p:spPr>
          <a:xfrm>
            <a:off x="4572000" y="3994958"/>
            <a:ext cx="2258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Bensårscentrum SKAS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4F81110B-A66B-3C26-09F2-AB45EF17FD06}"/>
              </a:ext>
            </a:extLst>
          </p:cNvPr>
          <p:cNvSpPr txBox="1"/>
          <p:nvPr/>
        </p:nvSpPr>
        <p:spPr>
          <a:xfrm>
            <a:off x="3391078" y="4413041"/>
            <a:ext cx="3348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Vaskulit</a:t>
            </a:r>
            <a:endParaRPr lang="sv-SE" sz="24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1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Eivor 88 år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70358"/>
            <a:ext cx="5685523" cy="2854411"/>
          </a:xfrm>
        </p:spPr>
        <p:txBody>
          <a:bodyPr>
            <a:normAutofit/>
          </a:bodyPr>
          <a:lstStyle/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Hypertoni</a:t>
            </a:r>
          </a:p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Hypothyreos</a:t>
            </a:r>
          </a:p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Svullna ben av varierande grad sedan lång tid</a:t>
            </a:r>
          </a:p>
          <a:p>
            <a:pPr>
              <a:lnSpc>
                <a:spcPct val="100000"/>
              </a:lnSpc>
            </a:pPr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Bensår ovan mediala malleolen höger ben sedan 5 mån, mäter 3x3 cm</a:t>
            </a:r>
          </a:p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Nu värk, rodnad, svullnad 2 cm ut från sårkanten, gulsmetig såryta, vätskar</a:t>
            </a:r>
          </a:p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Temp 37,2° 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5" descr="En bild som visar kostym, spel&#10;&#10;Automatiskt genererad beskrivning">
            <a:extLst>
              <a:ext uri="{FF2B5EF4-FFF2-40B4-BE49-F238E27FC236}">
                <a16:creationId xmlns:a16="http://schemas.microsoft.com/office/drawing/2014/main" id="{0F05D091-E9EC-578D-7865-869451354B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47" y="1470358"/>
            <a:ext cx="2736000" cy="273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8017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Behandling av lokal sårinfektion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829549" cy="2854411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  <a:tabLst>
                <a:tab pos="201216" algn="l"/>
              </a:tabLst>
            </a:pPr>
            <a:r>
              <a:rPr lang="sv-SE" sz="2800" dirty="0">
                <a:latin typeface="Verdana" panose="020B0604030504040204" pitchFamily="34" charset="0"/>
                <a:ea typeface="Verdana" panose="020B0604030504040204" pitchFamily="34" charset="0"/>
              </a:rPr>
              <a:t>Intensifierad lokalbehandling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200" dirty="0">
                <a:latin typeface="Verdana" panose="020B0604030504040204" pitchFamily="34" charset="0"/>
                <a:ea typeface="Verdana" panose="020B0604030504040204" pitchFamily="34" charset="0"/>
              </a:rPr>
              <a:t>Sårrengöring med ljummet vatten (duschslang!)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200" dirty="0">
                <a:latin typeface="Verdana" panose="020B0604030504040204" pitchFamily="34" charset="0"/>
                <a:ea typeface="Verdana" panose="020B0604030504040204" pitchFamily="34" charset="0"/>
              </a:rPr>
              <a:t>Mekanisk debridering (avlägsna nekroser och biofilm)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200" dirty="0">
                <a:latin typeface="Verdana" panose="020B0604030504040204" pitchFamily="34" charset="0"/>
                <a:ea typeface="Verdana" panose="020B0604030504040204" pitchFamily="34" charset="0"/>
              </a:rPr>
              <a:t>Tätare omläggningar</a:t>
            </a:r>
          </a:p>
          <a:p>
            <a:pPr marL="0" indent="0">
              <a:lnSpc>
                <a:spcPct val="90000"/>
              </a:lnSpc>
              <a:buNone/>
              <a:tabLst>
                <a:tab pos="201216" algn="l"/>
              </a:tabLst>
            </a:pPr>
            <a:endParaRPr lang="sv-SE" sz="3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90000"/>
              </a:lnSpc>
              <a:buNone/>
              <a:tabLst>
                <a:tab pos="201216" algn="l"/>
              </a:tabLst>
            </a:pPr>
            <a:r>
              <a:rPr lang="sv-SE" sz="2800" dirty="0">
                <a:latin typeface="Verdana" panose="020B0604030504040204" pitchFamily="34" charset="0"/>
                <a:ea typeface="Verdana" panose="020B0604030504040204" pitchFamily="34" charset="0"/>
              </a:rPr>
              <a:t>Behandla ödem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200" dirty="0">
                <a:latin typeface="Verdana" panose="020B0604030504040204" pitchFamily="34" charset="0"/>
                <a:ea typeface="Verdana" panose="020B0604030504040204" pitchFamily="34" charset="0"/>
              </a:rPr>
              <a:t>Optimera graderad kompression!</a:t>
            </a:r>
            <a:r>
              <a:rPr lang="sv-SE" sz="24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sv-SE" sz="2400" dirty="0"/>
              <a:t>		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7" name="Bildobjekt 6" descr="En bild som visar inomhus, badrum, diskho, duscha&#10;&#10;Automatiskt genererad beskrivning">
            <a:extLst>
              <a:ext uri="{FF2B5EF4-FFF2-40B4-BE49-F238E27FC236}">
                <a16:creationId xmlns:a16="http://schemas.microsoft.com/office/drawing/2014/main" id="{4C865D99-C1A6-F05E-C469-2B2344F1AD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210" y="2571750"/>
            <a:ext cx="2234998" cy="240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28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Behandling av lokal sårinfektion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8451341" cy="2854411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sv-SE" alt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Starkt vätskande sår/eksem –Kaliumpermanganatlösning (0,1%/3%)</a:t>
            </a:r>
          </a:p>
          <a:p>
            <a:pPr>
              <a:lnSpc>
                <a:spcPct val="80000"/>
              </a:lnSpc>
            </a:pPr>
            <a:endParaRPr lang="sv-SE" altLang="sv-S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r>
              <a:rPr lang="sv-SE" alt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Pseudomonas-kolonisation – Iodosorb                                                    eller ättiksyrelösning (0,5%/1%)</a:t>
            </a:r>
          </a:p>
          <a:p>
            <a:pPr>
              <a:lnSpc>
                <a:spcPct val="80000"/>
              </a:lnSpc>
            </a:pPr>
            <a:endParaRPr lang="sv-SE" altLang="sv-S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80000"/>
              </a:lnSpc>
            </a:pPr>
            <a:endParaRPr lang="sv-SE" altLang="sv-S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80000"/>
              </a:lnSpc>
            </a:pPr>
            <a:r>
              <a:rPr lang="sv-SE" alt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PHMB sårsköljvätska (Prontosan)</a:t>
            </a:r>
          </a:p>
          <a:p>
            <a:pPr>
              <a:lnSpc>
                <a:spcPct val="80000"/>
              </a:lnSpc>
            </a:pPr>
            <a:endParaRPr lang="sv-SE" altLang="sv-S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80000"/>
              </a:lnSpc>
            </a:pPr>
            <a:r>
              <a:rPr lang="sv-SE" alt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Granudacyn sårspollösning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7EC0C904-C51A-3EA0-58EB-DDBC77E80E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7761" y="2144482"/>
            <a:ext cx="2613047" cy="198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7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Antimikrobiella förband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054163" cy="2854411"/>
          </a:xfrm>
        </p:spPr>
        <p:txBody>
          <a:bodyPr>
            <a:normAutofit fontScale="85000" lnSpcReduction="20000"/>
          </a:bodyPr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Jod: Iodosorb (kompress, puder och salva)</a:t>
            </a:r>
          </a:p>
          <a:p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Hydrofobt förband (Sorbact)</a:t>
            </a:r>
          </a:p>
          <a:p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Polyhexanid/betain gel, PHMB-förband: t.ex. Suprasorb</a:t>
            </a:r>
          </a:p>
          <a:p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Silver: Förband (2 veckor)	 </a:t>
            </a:r>
          </a:p>
          <a:p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Medicinsk honung: Kompress, salva, förband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226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Eivor 88 år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70358"/>
            <a:ext cx="5685523" cy="2854411"/>
          </a:xfrm>
        </p:spPr>
        <p:txBody>
          <a:bodyPr>
            <a:normAutofit/>
          </a:bodyPr>
          <a:lstStyle/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Hypertoni</a:t>
            </a:r>
          </a:p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Hypothyreos</a:t>
            </a:r>
          </a:p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Svullna ben av varierande grad sedan lång tid</a:t>
            </a:r>
          </a:p>
          <a:p>
            <a:pPr>
              <a:lnSpc>
                <a:spcPct val="100000"/>
              </a:lnSpc>
            </a:pPr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Bensår ovan mediala malleolen höger ben sedan 5 mån, mäter 3x3 cm</a:t>
            </a:r>
          </a:p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Nu värk, rodnad, svullnad 2 cm ut från sårkanten, gulsmetig såryta, vätskar</a:t>
            </a:r>
          </a:p>
          <a:p>
            <a:r>
              <a:rPr lang="sv-SE" sz="1800" dirty="0">
                <a:latin typeface="Verdana" panose="020B0604030504040204" pitchFamily="34" charset="0"/>
                <a:ea typeface="Verdana" panose="020B0604030504040204" pitchFamily="34" charset="0"/>
              </a:rPr>
              <a:t>Temp 37,2° 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5" descr="En bild som visar kostym, spel&#10;&#10;Automatiskt genererad beskrivning">
            <a:extLst>
              <a:ext uri="{FF2B5EF4-FFF2-40B4-BE49-F238E27FC236}">
                <a16:creationId xmlns:a16="http://schemas.microsoft.com/office/drawing/2014/main" id="{0F05D091-E9EC-578D-7865-869451354B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47" y="1470358"/>
            <a:ext cx="2736000" cy="273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995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endParaRPr lang="sv-SE" sz="3200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622253" y="1481948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lnSpc>
                <a:spcPct val="100000"/>
              </a:lnSpc>
              <a:buSzPct val="100000"/>
              <a:buNone/>
              <a:defRPr/>
            </a:pPr>
            <a:r>
              <a:rPr lang="sv-SE" sz="2000" dirty="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v-SE" sz="2000" dirty="0">
              <a:solidFill>
                <a:prstClr val="black"/>
              </a:solidFill>
              <a:latin typeface="Verdana"/>
              <a:ea typeface="Times New Roman" panose="02020603050405020304" pitchFamily="18" charset="0"/>
            </a:endParaRPr>
          </a:p>
          <a:p>
            <a:pPr marL="0" indent="0" defTabSz="685783">
              <a:lnSpc>
                <a:spcPct val="100000"/>
              </a:lnSpc>
              <a:buSzPct val="100000"/>
              <a:buNone/>
              <a:defRPr/>
            </a:pPr>
            <a:endParaRPr lang="sv-SE" sz="2400" dirty="0">
              <a:solidFill>
                <a:prstClr val="black"/>
              </a:solidFill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 defTabSz="685783">
              <a:lnSpc>
                <a:spcPct val="100000"/>
              </a:lnSpc>
              <a:buSzPct val="100000"/>
              <a:buNone/>
              <a:defRPr/>
            </a:pPr>
            <a:endParaRPr lang="sv-S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 defTabSz="685783">
              <a:lnSpc>
                <a:spcPct val="100000"/>
              </a:lnSpc>
              <a:buSzPct val="100000"/>
              <a:buNone/>
              <a:defRPr/>
            </a:pPr>
            <a:endParaRPr lang="sv-SE" sz="24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1" indent="-202401" defTabSz="685783">
              <a:defRPr/>
            </a:pPr>
            <a:endParaRPr lang="sv-SE" sz="2400" dirty="0">
              <a:solidFill>
                <a:prstClr val="black"/>
              </a:solidFill>
              <a:latin typeface="Verdana"/>
            </a:endParaRPr>
          </a:p>
          <a:p>
            <a:pPr marL="0" indent="0" defTabSz="685783">
              <a:buNone/>
              <a:defRPr/>
            </a:pPr>
            <a:r>
              <a:rPr lang="sv-SE" dirty="0">
                <a:solidFill>
                  <a:prstClr val="black"/>
                </a:solidFill>
                <a:latin typeface="Verdana"/>
              </a:rPr>
              <a:t> 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9CA29B53-B0DC-59D9-4C67-30F0C307E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951" y="164772"/>
            <a:ext cx="3398642" cy="425872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821E63B2-DDCA-8747-13CB-89D85828E3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91147" cy="1403721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DA0C8049-B563-457F-9836-BE8F81EBB241}"/>
              </a:ext>
            </a:extLst>
          </p:cNvPr>
          <p:cNvSpPr/>
          <p:nvPr/>
        </p:nvSpPr>
        <p:spPr>
          <a:xfrm>
            <a:off x="1104612" y="3032883"/>
            <a:ext cx="1156144" cy="2863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41725CF9-1082-3875-8A7C-F22F2214E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8918" y="904693"/>
            <a:ext cx="4679831" cy="32281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55311441-EB1F-E9CB-58A1-BCBB405012B0}"/>
              </a:ext>
            </a:extLst>
          </p:cNvPr>
          <p:cNvSpPr txBox="1"/>
          <p:nvPr/>
        </p:nvSpPr>
        <p:spPr>
          <a:xfrm>
            <a:off x="131693" y="1504979"/>
            <a:ext cx="968214" cy="4539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sz="1600" dirty="0">
                <a:hlinkClick r:id="rId6"/>
              </a:rPr>
              <a:t>REKlistan</a:t>
            </a:r>
            <a:endParaRPr lang="sv-SE" sz="1600" dirty="0"/>
          </a:p>
          <a:p>
            <a:pPr algn="l"/>
            <a:endParaRPr lang="sv-SE" dirty="0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C46406B8-8310-EDE2-0CC1-BDB9261BCA34}"/>
              </a:ext>
            </a:extLst>
          </p:cNvPr>
          <p:cNvSpPr txBox="1"/>
          <p:nvPr/>
        </p:nvSpPr>
        <p:spPr>
          <a:xfrm>
            <a:off x="6183355" y="4238807"/>
            <a:ext cx="115095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sz="1600" dirty="0">
                <a:hlinkClick r:id="rId7"/>
              </a:rPr>
              <a:t>Sårwebben</a:t>
            </a:r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84421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Lokal bensårsinfektion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8311519" cy="2854411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Uppföljning under och efter 14 dagars lokalbehandling - FOTO!</a:t>
            </a:r>
          </a:p>
          <a:p>
            <a:pPr marL="0" indent="0">
              <a:lnSpc>
                <a:spcPct val="90000"/>
              </a:lnSpc>
              <a:buNone/>
              <a:tabLst>
                <a:tab pos="201216" algn="l"/>
              </a:tabLst>
            </a:pPr>
            <a:endParaRPr lang="sv-S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90000"/>
              </a:lnSpc>
              <a:buNone/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Vid utebliven effekt eller försämring</a:t>
            </a:r>
          </a:p>
          <a:p>
            <a:pPr marL="0" indent="0">
              <a:lnSpc>
                <a:spcPct val="90000"/>
              </a:lnSpc>
              <a:buNone/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överväg sårodling och systemisk	antibiotikabehandling</a:t>
            </a:r>
          </a:p>
          <a:p>
            <a:pPr marL="0" indent="0">
              <a:lnSpc>
                <a:spcPct val="90000"/>
              </a:lnSpc>
              <a:buNone/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			tabl Flukloxacillin 1 g 1x3 i 10 dagar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12C9481D-AE16-31BC-2119-58C3CA7F2CF0}"/>
              </a:ext>
            </a:extLst>
          </p:cNvPr>
          <p:cNvSpPr txBox="1"/>
          <p:nvPr/>
        </p:nvSpPr>
        <p:spPr>
          <a:xfrm>
            <a:off x="1616341" y="3700158"/>
            <a:ext cx="7982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Läkare ska aldrig sätta in antibiotika vid bensår </a:t>
            </a:r>
            <a:endParaRPr lang="sv-SE" sz="1800" i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x-none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utan att själv ha</a:t>
            </a:r>
            <a:r>
              <a:rPr lang="sv-SE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x-none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undersökt patienten.</a:t>
            </a:r>
            <a:endParaRPr lang="sv-SE" sz="18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75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När ska man odla?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054163" cy="2854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Vid utebliven förbättring inom 14 dagar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Snabb ökning av sårstorleken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Kraftig rodnad och svullnad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Nytillkommen/ökad smärta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Allmänpåverkan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Feber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Misstanke om multiresistenta bakterier</a:t>
            </a:r>
            <a:r>
              <a:rPr lang="sv-SE" dirty="0"/>
              <a:t>	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713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När ska man inte odla?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2" descr="image003">
            <a:extLst>
              <a:ext uri="{FF2B5EF4-FFF2-40B4-BE49-F238E27FC236}">
                <a16:creationId xmlns:a16="http://schemas.microsoft.com/office/drawing/2014/main" id="{C3122D59-35DE-A2BE-B14D-DFBE0AC3B24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72" y="1300226"/>
            <a:ext cx="3789502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77F6FD3C-99AF-A988-397E-5D821D3E911A}"/>
              </a:ext>
            </a:extLst>
          </p:cNvPr>
          <p:cNvSpPr txBox="1"/>
          <p:nvPr/>
        </p:nvSpPr>
        <p:spPr>
          <a:xfrm>
            <a:off x="3475182" y="4154551"/>
            <a:ext cx="1919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Bensårscentrum SKAS</a:t>
            </a:r>
          </a:p>
        </p:txBody>
      </p:sp>
    </p:spTree>
    <p:extLst>
      <p:ext uri="{BB962C8B-B14F-4D97-AF65-F5344CB8AC3E}">
        <p14:creationId xmlns:p14="http://schemas.microsoft.com/office/powerpoint/2010/main" val="155656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8439" y="133949"/>
            <a:ext cx="6302505" cy="59412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v-SE" dirty="0">
                <a:solidFill>
                  <a:srgbClr val="006699"/>
                </a:solidFill>
              </a:rPr>
              <a:t>www.vgregion.se/skassarwebben</a:t>
            </a:r>
            <a:br>
              <a:rPr lang="sv-SE" dirty="0">
                <a:solidFill>
                  <a:srgbClr val="006699"/>
                </a:solidFill>
              </a:rPr>
            </a:br>
            <a:endParaRPr lang="sv-SE" altLang="sv-SE" dirty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871663" y="1283571"/>
            <a:ext cx="5400675" cy="315872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endParaRPr lang="sv-SE" altLang="sv-SE" sz="3000" dirty="0">
              <a:latin typeface="+mj-lt"/>
            </a:endParaRPr>
          </a:p>
          <a:p>
            <a:pPr eaLnBrk="1" hangingPunct="1">
              <a:lnSpc>
                <a:spcPct val="80000"/>
              </a:lnSpc>
            </a:pPr>
            <a:endParaRPr lang="sv-SE" altLang="sv-SE" dirty="0">
              <a:latin typeface="+mj-lt"/>
            </a:endParaRPr>
          </a:p>
        </p:txBody>
      </p:sp>
      <p:pic>
        <p:nvPicPr>
          <p:cNvPr id="21508" name="Picture 4" descr="VGSkaSju_Ne (kopia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98" y="4730353"/>
            <a:ext cx="1812131" cy="375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3B0FBC3F-B864-459D-B91F-B6D1E351B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701" y="0"/>
            <a:ext cx="745659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756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07BFBEB8-72F9-4974-B5D4-4158226DD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502" y="0"/>
            <a:ext cx="823299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562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2400" dirty="0">
                <a:latin typeface="Verdana" panose="020B0604030504040204" pitchFamily="34" charset="0"/>
                <a:ea typeface="Verdana" panose="020B0604030504040204" pitchFamily="34" charset="0"/>
              </a:rPr>
              <a:t>Take home message för bensår och lokal bensårsinfektion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5991605" cy="2854411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sv-SE" sz="3400" dirty="0">
                <a:latin typeface="Verdana" panose="020B0604030504040204" pitchFamily="34" charset="0"/>
                <a:ea typeface="Verdana" panose="020B0604030504040204" pitchFamily="34" charset="0"/>
              </a:rPr>
              <a:t>Ställ diagnos!</a:t>
            </a:r>
          </a:p>
          <a:p>
            <a:pPr>
              <a:lnSpc>
                <a:spcPct val="120000"/>
              </a:lnSpc>
            </a:pPr>
            <a:r>
              <a:rPr lang="sv-SE" sz="3400" dirty="0">
                <a:latin typeface="Verdana" panose="020B0604030504040204" pitchFamily="34" charset="0"/>
                <a:ea typeface="Verdana" panose="020B0604030504040204" pitchFamily="34" charset="0"/>
              </a:rPr>
              <a:t>Behandla orsaken till såret!</a:t>
            </a:r>
          </a:p>
          <a:p>
            <a:pPr>
              <a:lnSpc>
                <a:spcPct val="120000"/>
              </a:lnSpc>
            </a:pPr>
            <a:endParaRPr lang="sv-SE" sz="3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</a:pPr>
            <a:r>
              <a:rPr lang="sv-SE" sz="3400" dirty="0">
                <a:latin typeface="Verdana" panose="020B0604030504040204" pitchFamily="34" charset="0"/>
                <a:ea typeface="Verdana" panose="020B0604030504040204" pitchFamily="34" charset="0"/>
              </a:rPr>
              <a:t>Värme, smärta, rodnad och sekretion föreligger hos majoriteten av sårpatienter utan att infektion föreligger.</a:t>
            </a:r>
          </a:p>
          <a:p>
            <a:pPr>
              <a:lnSpc>
                <a:spcPct val="120000"/>
              </a:lnSpc>
            </a:pPr>
            <a:r>
              <a:rPr lang="sv-SE" sz="3400" dirty="0">
                <a:latin typeface="Verdana" panose="020B0604030504040204" pitchFamily="34" charset="0"/>
                <a:ea typeface="Verdana" panose="020B0604030504040204" pitchFamily="34" charset="0"/>
              </a:rPr>
              <a:t>Ta aldrig sårodling utan indikation!</a:t>
            </a:r>
          </a:p>
          <a:p>
            <a:pPr>
              <a:lnSpc>
                <a:spcPct val="120000"/>
              </a:lnSpc>
            </a:pPr>
            <a:endParaRPr lang="sv-SE" sz="3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</a:pPr>
            <a:r>
              <a:rPr lang="sv-SE" sz="3400" dirty="0">
                <a:latin typeface="Verdana" panose="020B0604030504040204" pitchFamily="34" charset="0"/>
                <a:ea typeface="Verdana" panose="020B0604030504040204" pitchFamily="34" charset="0"/>
              </a:rPr>
              <a:t>Lokal antiseptika och kompressionslindning är viktigast!</a:t>
            </a:r>
          </a:p>
          <a:p>
            <a:pPr>
              <a:lnSpc>
                <a:spcPct val="120000"/>
              </a:lnSpc>
            </a:pPr>
            <a:r>
              <a:rPr lang="sv-SE" sz="3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Undvik felaktig antibiotikaanvändning!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5" descr="En bild som visar kostym, spel&#10;&#10;Automatiskt genererad beskrivning">
            <a:extLst>
              <a:ext uri="{FF2B5EF4-FFF2-40B4-BE49-F238E27FC236}">
                <a16:creationId xmlns:a16="http://schemas.microsoft.com/office/drawing/2014/main" id="{C70642E0-BBB1-C3D0-2EC7-2653266361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170" y="1610489"/>
            <a:ext cx="2736000" cy="273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739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Länkar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581698" cy="285441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sv-SE" sz="1200" u="sng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Sårwebben</a:t>
            </a:r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>
              <a:lnSpc>
                <a:spcPct val="100000"/>
              </a:lnSpc>
            </a:pPr>
            <a:r>
              <a:rPr lang="sv-SE" sz="1200" u="sng" dirty="0"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För förband: REK-listan i Västra Götalandsregionen</a:t>
            </a:r>
            <a:endParaRPr lang="sv-SE" sz="1200" u="sng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sv-SE" sz="1200" u="sng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  <a:hlinkClick r:id="rId5"/>
              </a:rPr>
              <a:t>Nationellt kliniskt kunskapsstöd svårläkta sår</a:t>
            </a:r>
            <a:endParaRPr lang="sv-SE" sz="1200" u="sng" dirty="0">
              <a:solidFill>
                <a:srgbClr val="0563C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  <a:hlinkClick r:id="rId6"/>
              </a:rPr>
              <a:t>Primärvårdsversion PSV Svårläkta sår och kritisk benischemi</a:t>
            </a:r>
            <a:endParaRPr lang="sv-SE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sv-SE" sz="1200" u="sng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  <a:hlinkClick r:id="rId7"/>
              </a:rPr>
              <a:t>Personcentrerat och sammanhållet vårdförlopp Svårläkta sår</a:t>
            </a:r>
            <a:endParaRPr lang="sv-SE" sz="1200" u="sng" dirty="0">
              <a:solidFill>
                <a:srgbClr val="0563C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  <a:hlinkClick r:id="rId8"/>
              </a:rPr>
              <a:t>Nationellt vårdprogram för svårläkta sår</a:t>
            </a:r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r>
              <a:rPr lang="sv-SE" sz="1200" u="sng" dirty="0">
                <a:latin typeface="Verdana" panose="020B0604030504040204" pitchFamily="34" charset="0"/>
                <a:ea typeface="Verdana" panose="020B0604030504040204" pitchFamily="34" charset="0"/>
                <a:hlinkClick r:id="rId9"/>
              </a:rPr>
              <a:t>Läkemedelsverket: Läkemedel vid bakteriella hud- och mjukdelsinfektioner – behandlingsrekommendation 2018</a:t>
            </a:r>
            <a:endParaRPr lang="sv-SE" sz="1200" u="sng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r>
              <a:rPr lang="sv-SE" sz="1200" u="sng" dirty="0">
                <a:latin typeface="Verdana" panose="020B0604030504040204" pitchFamily="34" charset="0"/>
                <a:ea typeface="Verdana" panose="020B0604030504040204" pitchFamily="34" charset="0"/>
                <a:hlinkClick r:id="rId10"/>
              </a:rPr>
              <a:t>Stramas lunchwebbinarie om lokal bensårsinfektion 2021-10-26</a:t>
            </a:r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5065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Vad är din första tanke?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054163" cy="2854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Diagnos?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Har Eivor genomgått utredning av såret?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5" descr="En bild som visar kostym, spel&#10;&#10;Automatiskt genererad beskrivning">
            <a:extLst>
              <a:ext uri="{FF2B5EF4-FFF2-40B4-BE49-F238E27FC236}">
                <a16:creationId xmlns:a16="http://schemas.microsoft.com/office/drawing/2014/main" id="{B481ADEF-D1D8-6A44-6330-C906CF6B05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47" y="1470358"/>
            <a:ext cx="2736000" cy="273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809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Diagnostik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054163" cy="2854411"/>
          </a:xfrm>
        </p:spPr>
        <p:txBody>
          <a:bodyPr>
            <a:normAutofit/>
          </a:bodyPr>
          <a:lstStyle/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Anamnes</a:t>
            </a: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Allmänt status och sårstatus</a:t>
            </a: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Lab</a:t>
            </a: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Doppler</a:t>
            </a:r>
          </a:p>
          <a:p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 	</a:t>
            </a:r>
            <a:r>
              <a:rPr lang="sv-SE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Blodtryck och ankel/arm-index</a:t>
            </a:r>
          </a:p>
          <a:p>
            <a:r>
              <a:rPr lang="sv-SE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Duplex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5" descr="En bild som visar möbler, säte, stol&#10;&#10;Automatiskt genererad beskrivning">
            <a:extLst>
              <a:ext uri="{FF2B5EF4-FFF2-40B4-BE49-F238E27FC236}">
                <a16:creationId xmlns:a16="http://schemas.microsoft.com/office/drawing/2014/main" id="{B689DF63-AB4C-3F37-311D-0C09D6145B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090" y="1569700"/>
            <a:ext cx="2655726" cy="26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9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Arteriell blodtrycksmätning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8073234" cy="3377579"/>
          </a:xfrm>
        </p:spPr>
        <p:txBody>
          <a:bodyPr>
            <a:normAutofit/>
          </a:bodyPr>
          <a:lstStyle/>
          <a:p>
            <a:pPr marL="270272" marR="0" lvl="0" indent="-270272" algn="l" defTabSz="514350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sv-SE" altLang="sv-SE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Ankel-arm-index</a:t>
            </a:r>
          </a:p>
          <a:p>
            <a:pPr marL="270272" marR="0" lvl="0" indent="-270272" algn="l" defTabSz="514350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endParaRPr kumimoji="0" lang="sv-SE" altLang="sv-SE" sz="1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0272" marR="0" lvl="0" indent="-270272" algn="l" defTabSz="514350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altLang="sv-SE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&gt;0,9	  normalt</a:t>
            </a:r>
          </a:p>
          <a:p>
            <a:pPr marL="270272" marR="0" lvl="0" indent="-270272" algn="l" defTabSz="514350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altLang="sv-SE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  0,8–0,9 måttlig arteriell insufficiens</a:t>
            </a:r>
          </a:p>
          <a:p>
            <a:pPr marL="270272" marR="0" lvl="0" indent="-270272" algn="l" defTabSz="514350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altLang="sv-SE" sz="19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kumimoji="0" lang="en-US" altLang="sv-SE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0,5–0,7 betydande arteriell insufficiens</a:t>
            </a:r>
          </a:p>
          <a:p>
            <a:pPr marL="270272" marR="0" lvl="0" indent="-270272" algn="l" defTabSz="514350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altLang="sv-SE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&lt;0,5	  grav ischemi</a:t>
            </a:r>
          </a:p>
          <a:p>
            <a:pPr marL="270272" marR="0" lvl="0" indent="-270272" algn="l" defTabSz="514350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endParaRPr lang="en-US" altLang="sv-SE" sz="19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0272" marR="0" lvl="0" indent="-270272" algn="l" defTabSz="514350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sv-SE" sz="1900" b="0" i="0" dirty="0">
                <a:solidFill>
                  <a:srgbClr val="121212"/>
                </a:solidFill>
                <a:effectLst/>
                <a:latin typeface="Verdana" panose="020B0604030504040204" pitchFamily="34" charset="0"/>
              </a:rPr>
              <a:t>Arterioskleros kan ge falskt höga ankeltryck på grund av sklerotiska kärl</a:t>
            </a:r>
            <a:endParaRPr kumimoji="0" lang="en-US" altLang="sv-SE" sz="1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Picture 2" descr="9b">
            <a:extLst>
              <a:ext uri="{FF2B5EF4-FFF2-40B4-BE49-F238E27FC236}">
                <a16:creationId xmlns:a16="http://schemas.microsoft.com/office/drawing/2014/main" id="{CAA3222F-433E-A849-53FF-D32589378E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5" b="5"/>
          <a:stretch/>
        </p:blipFill>
        <p:spPr bwMode="auto">
          <a:xfrm>
            <a:off x="5907796" y="1808727"/>
            <a:ext cx="3160854" cy="21641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Rak koppling 6">
            <a:extLst>
              <a:ext uri="{FF2B5EF4-FFF2-40B4-BE49-F238E27FC236}">
                <a16:creationId xmlns:a16="http://schemas.microsoft.com/office/drawing/2014/main" id="{3F6E68A4-F992-D320-2063-C752DF7410AC}"/>
              </a:ext>
            </a:extLst>
          </p:cNvPr>
          <p:cNvCxnSpPr>
            <a:cxnSpLocks/>
          </p:cNvCxnSpPr>
          <p:nvPr/>
        </p:nvCxnSpPr>
        <p:spPr>
          <a:xfrm flipH="1">
            <a:off x="8463954" y="3042834"/>
            <a:ext cx="205274" cy="4198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k koppling 7">
            <a:extLst>
              <a:ext uri="{FF2B5EF4-FFF2-40B4-BE49-F238E27FC236}">
                <a16:creationId xmlns:a16="http://schemas.microsoft.com/office/drawing/2014/main" id="{6321BA09-E724-4FC6-EFB1-B9DAD954911A}"/>
              </a:ext>
            </a:extLst>
          </p:cNvPr>
          <p:cNvCxnSpPr>
            <a:cxnSpLocks/>
          </p:cNvCxnSpPr>
          <p:nvPr/>
        </p:nvCxnSpPr>
        <p:spPr>
          <a:xfrm>
            <a:off x="8431297" y="3039694"/>
            <a:ext cx="270588" cy="4198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37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Duplex - venös insufficiens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054163" cy="2854411"/>
          </a:xfrm>
        </p:spPr>
        <p:txBody>
          <a:bodyPr>
            <a:normAutofit/>
          </a:bodyPr>
          <a:lstStyle/>
          <a:p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Ytlig - varicer</a:t>
            </a:r>
          </a:p>
          <a:p>
            <a:pPr marL="285750" lvl="1" indent="-285750">
              <a:buFont typeface="Courier New" panose="02070309020205020404" pitchFamily="49" charset="0"/>
              <a:buChar char="o"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sv-SE" sz="1580" dirty="0">
                <a:latin typeface="Verdana" panose="020B0604030504040204" pitchFamily="34" charset="0"/>
                <a:ea typeface="Verdana" panose="020B0604030504040204" pitchFamily="34" charset="0"/>
              </a:rPr>
              <a:t>Kompression</a:t>
            </a:r>
          </a:p>
          <a:p>
            <a:pPr marL="285750" lvl="1" indent="-285750">
              <a:buFont typeface="Courier New" panose="02070309020205020404" pitchFamily="49" charset="0"/>
              <a:buChar char="o"/>
            </a:pPr>
            <a:r>
              <a:rPr lang="sv-SE" sz="1580" dirty="0">
                <a:latin typeface="Verdana" panose="020B0604030504040204" pitchFamily="34" charset="0"/>
                <a:ea typeface="Verdana" panose="020B0604030504040204" pitchFamily="34" charset="0"/>
              </a:rPr>
              <a:t>	Varicerkirurgi (inklusive perforanter)</a:t>
            </a:r>
          </a:p>
          <a:p>
            <a:endParaRPr lang="sv-SE" sz="158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sz="2000" dirty="0">
                <a:latin typeface="Verdana" panose="020B0604030504040204" pitchFamily="34" charset="0"/>
                <a:ea typeface="Verdana" panose="020B0604030504040204" pitchFamily="34" charset="0"/>
              </a:rPr>
              <a:t>Djup – p.g.a. svaghet i venväggen, tidigare trombos eller medfödd avsaknad av klaffar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v-SE" sz="21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sv-SE" sz="1580" dirty="0">
                <a:latin typeface="Verdana" panose="020B0604030504040204" pitchFamily="34" charset="0"/>
                <a:ea typeface="Verdana" panose="020B0604030504040204" pitchFamily="34" charset="0"/>
              </a:rPr>
              <a:t>Livslång kompression</a:t>
            </a: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2825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Vad är din andra tanke?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054163" cy="2854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Behandling av orsaken?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Ödemen -&gt; Kompression!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Bildobjekt 5" descr="En bild som visar kostym, spel&#10;&#10;Automatiskt genererad beskrivning">
            <a:extLst>
              <a:ext uri="{FF2B5EF4-FFF2-40B4-BE49-F238E27FC236}">
                <a16:creationId xmlns:a16="http://schemas.microsoft.com/office/drawing/2014/main" id="{B481ADEF-D1D8-6A44-6330-C906CF6B05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47" y="1470358"/>
            <a:ext cx="2736000" cy="273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036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kostym, spel&#10;&#10;Automatiskt genererad beskrivning">
            <a:extLst>
              <a:ext uri="{FF2B5EF4-FFF2-40B4-BE49-F238E27FC236}">
                <a16:creationId xmlns:a16="http://schemas.microsoft.com/office/drawing/2014/main" id="{B481ADEF-D1D8-6A44-6330-C906CF6B05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47" y="1470358"/>
            <a:ext cx="2736000" cy="2736000"/>
          </a:xfrm>
          <a:prstGeom prst="rect">
            <a:avLst/>
          </a:prstGeom>
          <a:noFill/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Vad är din tredje tanke?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5863589" cy="2854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</a:rPr>
              <a:t>Kan det föreligga en lokal bensårsinfektion?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36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Kliniska tecken på sårinfektion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91C2C7-81B4-80D2-4344-08A08955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492078"/>
            <a:ext cx="7054163" cy="285441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400" dirty="0">
                <a:latin typeface="Verdana" panose="020B0604030504040204" pitchFamily="34" charset="0"/>
                <a:ea typeface="Verdana" panose="020B0604030504040204" pitchFamily="34" charset="0"/>
              </a:rPr>
              <a:t>Nytillkommen/ökad/ändrad smärtbild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endParaRPr lang="sv-SE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400" dirty="0">
                <a:latin typeface="Verdana" panose="020B0604030504040204" pitchFamily="34" charset="0"/>
                <a:ea typeface="Verdana" panose="020B0604030504040204" pitchFamily="34" charset="0"/>
              </a:rPr>
              <a:t>Illaluktande sår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endParaRPr lang="sv-SE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400" dirty="0">
                <a:latin typeface="Verdana" panose="020B0604030504040204" pitchFamily="34" charset="0"/>
                <a:ea typeface="Verdana" panose="020B0604030504040204" pitchFamily="34" charset="0"/>
              </a:rPr>
              <a:t>Ökad/ändrad sekretion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endParaRPr lang="sv-SE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400" dirty="0">
                <a:latin typeface="Verdana" panose="020B0604030504040204" pitchFamily="34" charset="0"/>
                <a:ea typeface="Verdana" panose="020B0604030504040204" pitchFamily="34" charset="0"/>
              </a:rPr>
              <a:t>Ökad rodnad runt såret</a:t>
            </a:r>
          </a:p>
          <a:p>
            <a:pPr>
              <a:lnSpc>
                <a:spcPct val="90000"/>
              </a:lnSpc>
              <a:tabLst>
                <a:tab pos="201216" algn="l"/>
              </a:tabLst>
            </a:pPr>
            <a:endParaRPr lang="sv-SE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  <a:tabLst>
                <a:tab pos="201216" algn="l"/>
              </a:tabLst>
            </a:pPr>
            <a:r>
              <a:rPr lang="sv-SE" sz="2400" dirty="0">
                <a:latin typeface="Verdana" panose="020B0604030504040204" pitchFamily="34" charset="0"/>
                <a:ea typeface="Verdana" panose="020B0604030504040204" pitchFamily="34" charset="0"/>
              </a:rPr>
              <a:t>Ödem runt såret </a:t>
            </a:r>
          </a:p>
          <a:p>
            <a:pPr marL="0" indent="0">
              <a:buNone/>
            </a:pPr>
            <a:endParaRPr lang="sv-S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463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HOTO" val="TRUE"/>
  <p:tag name="FILENAME" val="F:\lmp-030203\15.jpg"/>
</p:tagLst>
</file>

<file path=ppt/theme/theme1.xml><?xml version="1.0" encoding="utf-8"?>
<a:theme xmlns:a="http://schemas.openxmlformats.org/drawingml/2006/main" name="presentationsmall-sve">
  <a:themeElements>
    <a:clrScheme name="FoHM blå">
      <a:dk1>
        <a:sysClr val="windowText" lastClr="000000"/>
      </a:dk1>
      <a:lt1>
        <a:sysClr val="window" lastClr="FFFFFF"/>
      </a:lt1>
      <a:dk2>
        <a:srgbClr val="0065AC"/>
      </a:dk2>
      <a:lt2>
        <a:srgbClr val="F8F8F8"/>
      </a:lt2>
      <a:accent1>
        <a:srgbClr val="E30613"/>
      </a:accent1>
      <a:accent2>
        <a:srgbClr val="951B81"/>
      </a:accent2>
      <a:accent3>
        <a:srgbClr val="009FE3"/>
      </a:accent3>
      <a:accent4>
        <a:srgbClr val="E6007E"/>
      </a:accent4>
      <a:accent5>
        <a:srgbClr val="95C11F"/>
      </a:accent5>
      <a:accent6>
        <a:srgbClr val="FDC300"/>
      </a:accent6>
      <a:hlink>
        <a:srgbClr val="5F5F5F"/>
      </a:hlink>
      <a:folHlink>
        <a:srgbClr val="919191"/>
      </a:folHlink>
    </a:clrScheme>
    <a:fontScheme name="Folkhälsomyndighete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small - sve.potx" id="{CE335CC7-F06A-4A72-B5EA-827888C62BB8}" vid="{5FEF3CEA-9C26-414E-98E0-542DC005615D}"/>
    </a:ext>
  </a:extLst>
</a:theme>
</file>

<file path=ppt/theme/theme2.xml><?xml version="1.0" encoding="utf-8"?>
<a:theme xmlns:a="http://schemas.openxmlformats.org/drawingml/2006/main" name="2_VGR_vitt_blue">
  <a:themeElements>
    <a:clrScheme name="VG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298"/>
      </a:accent1>
      <a:accent2>
        <a:srgbClr val="367B1E"/>
      </a:accent2>
      <a:accent3>
        <a:srgbClr val="F2A900"/>
      </a:accent3>
      <a:accent4>
        <a:srgbClr val="9EA2A2"/>
      </a:accent4>
      <a:accent5>
        <a:srgbClr val="9D2235"/>
      </a:accent5>
      <a:accent6>
        <a:srgbClr val="71B2C9"/>
      </a:accent6>
      <a:hlink>
        <a:srgbClr val="006298"/>
      </a:hlink>
      <a:folHlink>
        <a:srgbClr val="9EA2A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  <a:custClrLst>
    <a:custClr name="VG Komplement 1">
      <a:srgbClr val="008755"/>
    </a:custClr>
    <a:custClr name="VG Komplement 2">
      <a:srgbClr val="71B2C9"/>
    </a:custClr>
    <a:custClr name="VG Komplement 3">
      <a:srgbClr val="A8AD00"/>
    </a:custClr>
    <a:custClr name="VG Komplement 4">
      <a:srgbClr val="C8102E"/>
    </a:custClr>
    <a:custClr name="VG Komplement 5">
      <a:srgbClr val="FF6600"/>
    </a:custClr>
    <a:custClr name="VG Komplement 6">
      <a:srgbClr val="91966E"/>
    </a:custClr>
    <a:custClr name="VG Komplement 7">
      <a:srgbClr val="582C83"/>
    </a:custClr>
    <a:custClr name="VG Komplement 8">
      <a:srgbClr val="AF1685"/>
    </a:custClr>
    <a:custClr name="VG Diagram 1">
      <a:srgbClr val="71B2C9"/>
    </a:custClr>
    <a:custClr name="VG Diagram 2">
      <a:srgbClr val="F2A900"/>
    </a:custClr>
    <a:custClr name="VG Diagram 3">
      <a:srgbClr val="C8102E"/>
    </a:custClr>
    <a:custClr name="VG Diagram 4">
      <a:srgbClr val="006298"/>
    </a:custClr>
    <a:custClr name="VG Diagram 5">
      <a:srgbClr val="A8AD00"/>
    </a:custClr>
  </a:custClrLst>
  <a:extLst>
    <a:ext uri="{05A4C25C-085E-4340-85A3-A5531E510DB2}">
      <thm15:themeFamily xmlns:thm15="http://schemas.microsoft.com/office/thememl/2012/main" name="NY VGR_vitt_blue" id="{94C8D189-9F4F-4129-A129-E5D56A12F4C9}" vid="{DBFF57A2-E5C3-44F7-AE72-6AEE53DC3105}"/>
    </a:ext>
  </a:extLst>
</a:theme>
</file>

<file path=ppt/theme/theme3.xml><?xml version="1.0" encoding="utf-8"?>
<a:theme xmlns:a="http://schemas.openxmlformats.org/drawingml/2006/main" name="14_Tom presentation">
  <a:themeElements>
    <a:clrScheme name="Tom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om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28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mall Strama 2024-09-18" id="{FBE437EC-8DE6-460F-8ED1-FEA0AD4DBFBC}" vid="{BBA2B006-C7BD-44B6-B952-96218156FBC1}"/>
    </a:ext>
  </a:extLst>
</a:theme>
</file>

<file path=ppt/theme/theme6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owerpointmall Strama 2024-09-18" id="{FBE437EC-8DE6-460F-8ED1-FEA0AD4DBFBC}" vid="{F9D5D666-D1A1-4BB1-9252-B6CD6630E43D}"/>
    </a:ext>
  </a:extLst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2045</Words>
  <Application>Microsoft Office PowerPoint</Application>
  <PresentationFormat>Bildspel på skärmen (16:9)</PresentationFormat>
  <Paragraphs>260</Paragraphs>
  <Slides>27</Slides>
  <Notes>27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6</vt:i4>
      </vt:variant>
      <vt:variant>
        <vt:lpstr>Bildrubriker</vt:lpstr>
      </vt:variant>
      <vt:variant>
        <vt:i4>27</vt:i4>
      </vt:variant>
    </vt:vector>
  </HeadingPairs>
  <TitlesOfParts>
    <vt:vector size="39" baseType="lpstr">
      <vt:lpstr>Arial</vt:lpstr>
      <vt:lpstr>Calibri</vt:lpstr>
      <vt:lpstr>Calibri Light</vt:lpstr>
      <vt:lpstr>Courier New</vt:lpstr>
      <vt:lpstr>Tahoma</vt:lpstr>
      <vt:lpstr>Verdana</vt:lpstr>
      <vt:lpstr>presentationsmall-sve</vt:lpstr>
      <vt:lpstr>2_VGR_vitt_blue</vt:lpstr>
      <vt:lpstr>14_Tom presentation</vt:lpstr>
      <vt:lpstr>1_VGR</vt:lpstr>
      <vt:lpstr>Office-tema</vt:lpstr>
      <vt:lpstr>VGR</vt:lpstr>
      <vt:lpstr>Bensår med infektion  </vt:lpstr>
      <vt:lpstr>Eivor 88 år</vt:lpstr>
      <vt:lpstr>Vad är din första tanke?</vt:lpstr>
      <vt:lpstr>Diagnostik</vt:lpstr>
      <vt:lpstr>Arteriell blodtrycksmätning</vt:lpstr>
      <vt:lpstr>Duplex - venös insufficiens</vt:lpstr>
      <vt:lpstr>Vad är din andra tanke?</vt:lpstr>
      <vt:lpstr>Vad är din tredje tanke?</vt:lpstr>
      <vt:lpstr>Kliniska tecken på sårinfektion</vt:lpstr>
      <vt:lpstr>Rodnad, värk, värmeökning och/eller sekretion behöver inte betyda infektion!</vt:lpstr>
      <vt:lpstr>Vad är orsaken till rodnaden?</vt:lpstr>
      <vt:lpstr>Vad är orsaken till rodnaden?</vt:lpstr>
      <vt:lpstr>Vad är orsaken till rodnaden?</vt:lpstr>
      <vt:lpstr>Vad är orsaken till rodnaden?</vt:lpstr>
      <vt:lpstr>Vad är orsaken till rodnaden?</vt:lpstr>
      <vt:lpstr>Eivor 88 år</vt:lpstr>
      <vt:lpstr>Behandling av lokal sårinfektion</vt:lpstr>
      <vt:lpstr>Behandling av lokal sårinfektion</vt:lpstr>
      <vt:lpstr>Antimikrobiella förband</vt:lpstr>
      <vt:lpstr>PowerPoint-presentation</vt:lpstr>
      <vt:lpstr>Lokal bensårsinfektion</vt:lpstr>
      <vt:lpstr>När ska man odla?</vt:lpstr>
      <vt:lpstr>När ska man inte odla?</vt:lpstr>
      <vt:lpstr>www.vgregion.se/skassarwebben </vt:lpstr>
      <vt:lpstr>PowerPoint-presentation</vt:lpstr>
      <vt:lpstr>Take home message för bensår och lokal bensårsinfektion</vt:lpstr>
      <vt:lpstr>Länkar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Bensår med infektion</dc:title>
  <dc:creator>Maria Hess-Wargbaner</dc:creator>
  <keywords/>
  <lastModifiedBy>Maria Hess-Wargbaner</lastModifiedBy>
  <revision>11</revision>
  <dcterms:created xsi:type="dcterms:W3CDTF">2020-08-18T16:04:50.0000000Z</dcterms:created>
  <dcterms:modified xsi:type="dcterms:W3CDTF">2025-01-19T15:30:37.0000000Z</dcterms:modified>
</coreProperties>
</file>