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5"/>
    <p:sldMasterId id="2147483727" r:id="rId6"/>
    <p:sldMasterId id="2147483738" r:id="rId7"/>
    <p:sldMasterId id="2147483750" r:id="rId8"/>
  </p:sldMasterIdLst>
  <p:notesMasterIdLst>
    <p:notesMasterId r:id="rId26"/>
  </p:notesMasterIdLst>
  <p:handoutMasterIdLst>
    <p:handoutMasterId r:id="rId27"/>
  </p:handoutMasterIdLst>
  <p:sldIdLst>
    <p:sldId id="6317" r:id="rId9"/>
    <p:sldId id="257" r:id="rId10"/>
    <p:sldId id="1244" r:id="rId11"/>
    <p:sldId id="6318" r:id="rId12"/>
    <p:sldId id="6382" r:id="rId13"/>
    <p:sldId id="6571" r:id="rId14"/>
    <p:sldId id="6384" r:id="rId15"/>
    <p:sldId id="6385" r:id="rId16"/>
    <p:sldId id="343" r:id="rId17"/>
    <p:sldId id="347" r:id="rId18"/>
    <p:sldId id="6386" r:id="rId19"/>
    <p:sldId id="6387" r:id="rId20"/>
    <p:sldId id="6388" r:id="rId21"/>
    <p:sldId id="6389" r:id="rId22"/>
    <p:sldId id="353" r:id="rId23"/>
    <p:sldId id="354" r:id="rId24"/>
    <p:sldId id="6390" r:id="rId25"/>
  </p:sldIdLst>
  <p:sldSz cx="9144000" cy="5143500" type="screen16x9"/>
  <p:notesSz cx="6858000" cy="9144000"/>
  <p:defaultText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595">
          <p15:clr>
            <a:srgbClr val="A4A3A4"/>
          </p15:clr>
        </p15:guide>
        <p15:guide id="4" pos="366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B66655-8CC4-3D27-EE9D-A2B46C9895C4}" name="Susanna Petrén" initials="SP" userId="S::suspe23@vgregion.se::14d38a93-3519-472a-a304-2b714ad01e76"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a:srgbClr val="0E0906"/>
    <a:srgbClr val="DEF2FD"/>
    <a:srgbClr val="E1F3FD"/>
    <a:srgbClr val="E1F3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800" autoAdjust="0"/>
  </p:normalViewPr>
  <p:slideViewPr>
    <p:cSldViewPr snapToGrid="0">
      <p:cViewPr varScale="1">
        <p:scale>
          <a:sx n="62" d="100"/>
          <a:sy n="62" d="100"/>
        </p:scale>
        <p:origin x="1400" y="36"/>
      </p:cViewPr>
      <p:guideLst>
        <p:guide orient="horz" pos="1620"/>
        <p:guide pos="2880"/>
        <p:guide orient="horz" pos="1595"/>
        <p:guide pos="3661"/>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&#65279;<?xml version="1.0" encoding="utf-8"?><Relationships xmlns="http://schemas.openxmlformats.org/package/2006/relationships"><Relationship Type="http://schemas.openxmlformats.org/officeDocument/2006/relationships/slideMaster" Target="slideMasters/slideMaster4.xml" Id="rId8" /><Relationship Type="http://schemas.openxmlformats.org/officeDocument/2006/relationships/slide" Target="slides/slide5.xml" Id="rId13" /><Relationship Type="http://schemas.openxmlformats.org/officeDocument/2006/relationships/slide" Target="slides/slide10.xml" Id="rId18" /><Relationship Type="http://schemas.openxmlformats.org/officeDocument/2006/relationships/notesMaster" Target="notesMasters/notesMaster1.xml" Id="rId26" /><Relationship Type="http://schemas.openxmlformats.org/officeDocument/2006/relationships/slide" Target="slides/slide13.xml" Id="rId21" /><Relationship Type="http://schemas.openxmlformats.org/officeDocument/2006/relationships/slideMaster" Target="slideMasters/slideMaster3.xml" Id="rId7" /><Relationship Type="http://schemas.openxmlformats.org/officeDocument/2006/relationships/slide" Target="slides/slide4.xml" Id="rId12" /><Relationship Type="http://schemas.openxmlformats.org/officeDocument/2006/relationships/slide" Target="slides/slide9.xml" Id="rId17" /><Relationship Type="http://schemas.openxmlformats.org/officeDocument/2006/relationships/slide" Target="slides/slide17.xml" Id="rId25" /><Relationship Type="http://schemas.microsoft.com/office/2018/10/relationships/authors" Target="authors.xml" Id="rId33" /><Relationship Type="http://schemas.openxmlformats.org/officeDocument/2006/relationships/slide" Target="slides/slide8.xml" Id="rId16" /><Relationship Type="http://schemas.openxmlformats.org/officeDocument/2006/relationships/slide" Target="slides/slide12.xml" Id="rId20" /><Relationship Type="http://schemas.openxmlformats.org/officeDocument/2006/relationships/viewProps" Target="viewProps.xml" Id="rId29" /><Relationship Type="http://schemas.openxmlformats.org/officeDocument/2006/relationships/slideMaster" Target="slideMasters/slideMaster2.xml" Id="rId6" /><Relationship Type="http://schemas.openxmlformats.org/officeDocument/2006/relationships/slide" Target="slides/slide3.xml" Id="rId11" /><Relationship Type="http://schemas.openxmlformats.org/officeDocument/2006/relationships/slide" Target="slides/slide16.xml" Id="rId24" /><Relationship Type="http://schemas.microsoft.com/office/2016/11/relationships/changesInfo" Target="changesInfos/changesInfo1.xml" Id="rId32" /><Relationship Type="http://schemas.openxmlformats.org/officeDocument/2006/relationships/slideMaster" Target="slideMasters/slideMaster1.xml" Id="rId5" /><Relationship Type="http://schemas.openxmlformats.org/officeDocument/2006/relationships/slide" Target="slides/slide7.xml" Id="rId15" /><Relationship Type="http://schemas.openxmlformats.org/officeDocument/2006/relationships/slide" Target="slides/slide15.xml" Id="rId23" /><Relationship Type="http://schemas.openxmlformats.org/officeDocument/2006/relationships/presProps" Target="presProps.xml" Id="rId28" /><Relationship Type="http://schemas.openxmlformats.org/officeDocument/2006/relationships/slide" Target="slides/slide2.xml" Id="rId10" /><Relationship Type="http://schemas.openxmlformats.org/officeDocument/2006/relationships/slide" Target="slides/slide11.xml" Id="rId19" /><Relationship Type="http://schemas.openxmlformats.org/officeDocument/2006/relationships/tableStyles" Target="tableStyles.xml" Id="rId31" /><Relationship Type="http://schemas.openxmlformats.org/officeDocument/2006/relationships/slide" Target="slides/slide1.xml" Id="rId9" /><Relationship Type="http://schemas.openxmlformats.org/officeDocument/2006/relationships/slide" Target="slides/slide6.xml" Id="rId14" /><Relationship Type="http://schemas.openxmlformats.org/officeDocument/2006/relationships/slide" Target="slides/slide14.xml" Id="rId22" /><Relationship Type="http://schemas.openxmlformats.org/officeDocument/2006/relationships/handoutMaster" Target="handoutMasters/handoutMaster1.xml" Id="rId27" /><Relationship Type="http://schemas.openxmlformats.org/officeDocument/2006/relationships/theme" Target="theme/theme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Hess-Wargbaner" userId="e2d3e8a9-af92-45f3-9168-0cf674309a97" providerId="ADAL" clId="{E3148EAD-C8DC-4CCB-8C3C-6DFAFB735ACD}"/>
    <pc:docChg chg="undo custSel modSld sldOrd">
      <pc:chgData name="Maria Hess-Wargbaner" userId="e2d3e8a9-af92-45f3-9168-0cf674309a97" providerId="ADAL" clId="{E3148EAD-C8DC-4CCB-8C3C-6DFAFB735ACD}" dt="2023-03-13T17:24:38.101" v="100" actId="20577"/>
      <pc:docMkLst>
        <pc:docMk/>
      </pc:docMkLst>
      <pc:sldChg chg="modSp mod addCm delCm modNotesTx">
        <pc:chgData name="Maria Hess-Wargbaner" userId="e2d3e8a9-af92-45f3-9168-0cf674309a97" providerId="ADAL" clId="{E3148EAD-C8DC-4CCB-8C3C-6DFAFB735ACD}" dt="2023-03-13T17:24:38.101" v="100" actId="20577"/>
        <pc:sldMkLst>
          <pc:docMk/>
          <pc:sldMk cId="3042911945" sldId="267"/>
        </pc:sldMkLst>
        <pc:spChg chg="mod">
          <ac:chgData name="Maria Hess-Wargbaner" userId="e2d3e8a9-af92-45f3-9168-0cf674309a97" providerId="ADAL" clId="{E3148EAD-C8DC-4CCB-8C3C-6DFAFB735ACD}" dt="2023-03-13T17:24:38.101" v="100" actId="20577"/>
          <ac:spMkLst>
            <pc:docMk/>
            <pc:sldMk cId="3042911945" sldId="267"/>
            <ac:spMk id="3" creationId="{31C15488-611D-4D06-BF28-96D0DCB05743}"/>
          </ac:spMkLst>
        </pc:spChg>
      </pc:sldChg>
      <pc:sldChg chg="delCm modNotesTx">
        <pc:chgData name="Maria Hess-Wargbaner" userId="e2d3e8a9-af92-45f3-9168-0cf674309a97" providerId="ADAL" clId="{E3148EAD-C8DC-4CCB-8C3C-6DFAFB735ACD}" dt="2023-03-13T15:05:31.176" v="52"/>
        <pc:sldMkLst>
          <pc:docMk/>
          <pc:sldMk cId="4202769218" sldId="344"/>
        </pc:sldMkLst>
      </pc:sldChg>
      <pc:sldChg chg="modSp mod delCm">
        <pc:chgData name="Maria Hess-Wargbaner" userId="e2d3e8a9-af92-45f3-9168-0cf674309a97" providerId="ADAL" clId="{E3148EAD-C8DC-4CCB-8C3C-6DFAFB735ACD}" dt="2023-03-13T15:05:43.131" v="53"/>
        <pc:sldMkLst>
          <pc:docMk/>
          <pc:sldMk cId="579561246" sldId="345"/>
        </pc:sldMkLst>
        <pc:spChg chg="mod">
          <ac:chgData name="Maria Hess-Wargbaner" userId="e2d3e8a9-af92-45f3-9168-0cf674309a97" providerId="ADAL" clId="{E3148EAD-C8DC-4CCB-8C3C-6DFAFB735ACD}" dt="2023-03-13T15:03:36.111" v="48" actId="20577"/>
          <ac:spMkLst>
            <pc:docMk/>
            <pc:sldMk cId="579561246" sldId="345"/>
            <ac:spMk id="4" creationId="{00000000-0000-0000-0000-000000000000}"/>
          </ac:spMkLst>
        </pc:spChg>
      </pc:sldChg>
      <pc:sldChg chg="ord">
        <pc:chgData name="Maria Hess-Wargbaner" userId="e2d3e8a9-af92-45f3-9168-0cf674309a97" providerId="ADAL" clId="{E3148EAD-C8DC-4CCB-8C3C-6DFAFB735ACD}" dt="2023-03-13T15:19:08.351" v="57"/>
        <pc:sldMkLst>
          <pc:docMk/>
          <pc:sldMk cId="2660130221" sldId="348"/>
        </pc:sldMkLst>
      </pc:sldChg>
      <pc:sldChg chg="addSp delSp modSp mod delCm">
        <pc:chgData name="Maria Hess-Wargbaner" userId="e2d3e8a9-af92-45f3-9168-0cf674309a97" providerId="ADAL" clId="{E3148EAD-C8DC-4CCB-8C3C-6DFAFB735ACD}" dt="2023-03-13T15:21:33.694" v="69" actId="20577"/>
        <pc:sldMkLst>
          <pc:docMk/>
          <pc:sldMk cId="3554477687" sldId="1324"/>
        </pc:sldMkLst>
        <pc:spChg chg="mod">
          <ac:chgData name="Maria Hess-Wargbaner" userId="e2d3e8a9-af92-45f3-9168-0cf674309a97" providerId="ADAL" clId="{E3148EAD-C8DC-4CCB-8C3C-6DFAFB735ACD}" dt="2023-03-13T15:21:33.694" v="69" actId="20577"/>
          <ac:spMkLst>
            <pc:docMk/>
            <pc:sldMk cId="3554477687" sldId="1324"/>
            <ac:spMk id="7" creationId="{3345581C-FA61-458B-9783-485F82B29AA1}"/>
          </ac:spMkLst>
        </pc:spChg>
        <pc:picChg chg="del">
          <ac:chgData name="Maria Hess-Wargbaner" userId="e2d3e8a9-af92-45f3-9168-0cf674309a97" providerId="ADAL" clId="{E3148EAD-C8DC-4CCB-8C3C-6DFAFB735ACD}" dt="2023-03-13T15:20:33.837" v="58" actId="478"/>
          <ac:picMkLst>
            <pc:docMk/>
            <pc:sldMk cId="3554477687" sldId="1324"/>
            <ac:picMk id="5" creationId="{5F2C6B7E-6D7D-4EDF-A3DC-FB4B56532259}"/>
          </ac:picMkLst>
        </pc:picChg>
        <pc:picChg chg="add mod">
          <ac:chgData name="Maria Hess-Wargbaner" userId="e2d3e8a9-af92-45f3-9168-0cf674309a97" providerId="ADAL" clId="{E3148EAD-C8DC-4CCB-8C3C-6DFAFB735ACD}" dt="2023-03-13T15:21:21.445" v="61" actId="692"/>
          <ac:picMkLst>
            <pc:docMk/>
            <pc:sldMk cId="3554477687" sldId="1324"/>
            <ac:picMk id="9" creationId="{6DE086F7-CD4F-CA28-5C4F-CFE5B1FAEADF}"/>
          </ac:picMkLst>
        </pc:picChg>
      </pc:sldChg>
      <pc:sldChg chg="modNotesTx">
        <pc:chgData name="Maria Hess-Wargbaner" userId="e2d3e8a9-af92-45f3-9168-0cf674309a97" providerId="ADAL" clId="{E3148EAD-C8DC-4CCB-8C3C-6DFAFB735ACD}" dt="2023-03-13T15:10:43.989" v="55" actId="20577"/>
        <pc:sldMkLst>
          <pc:docMk/>
          <pc:sldMk cId="2364877277" sldId="2077"/>
        </pc:sldMkLst>
      </pc:sldChg>
    </pc:docChg>
  </pc:docChgLst>
  <pc:docChgLst>
    <pc:chgData name="Susanna Petrén" userId="14d38a93-3519-472a-a304-2b714ad01e76" providerId="ADAL" clId="{6B0AE31C-7979-43AB-AE50-76B3B0B6EE1F}"/>
    <pc:docChg chg="modSld">
      <pc:chgData name="Susanna Petrén" userId="14d38a93-3519-472a-a304-2b714ad01e76" providerId="ADAL" clId="{6B0AE31C-7979-43AB-AE50-76B3B0B6EE1F}" dt="2023-03-01T09:16:04.497" v="4"/>
      <pc:docMkLst>
        <pc:docMk/>
      </pc:docMkLst>
      <pc:sldChg chg="addCm">
        <pc:chgData name="Susanna Petrén" userId="14d38a93-3519-472a-a304-2b714ad01e76" providerId="ADAL" clId="{6B0AE31C-7979-43AB-AE50-76B3B0B6EE1F}" dt="2023-02-28T12:38:08.214" v="0"/>
        <pc:sldMkLst>
          <pc:docMk/>
          <pc:sldMk cId="3042911945" sldId="267"/>
        </pc:sldMkLst>
      </pc:sldChg>
      <pc:sldChg chg="addCm modNotesTx">
        <pc:chgData name="Susanna Petrén" userId="14d38a93-3519-472a-a304-2b714ad01e76" providerId="ADAL" clId="{6B0AE31C-7979-43AB-AE50-76B3B0B6EE1F}" dt="2023-02-28T12:42:19.845" v="3" actId="114"/>
        <pc:sldMkLst>
          <pc:docMk/>
          <pc:sldMk cId="4202769218" sldId="344"/>
        </pc:sldMkLst>
      </pc:sldChg>
      <pc:sldChg chg="addCm">
        <pc:chgData name="Susanna Petrén" userId="14d38a93-3519-472a-a304-2b714ad01e76" providerId="ADAL" clId="{6B0AE31C-7979-43AB-AE50-76B3B0B6EE1F}" dt="2023-02-28T12:41:09.219" v="1"/>
        <pc:sldMkLst>
          <pc:docMk/>
          <pc:sldMk cId="579561246" sldId="345"/>
        </pc:sldMkLst>
      </pc:sldChg>
      <pc:sldChg chg="addCm">
        <pc:chgData name="Susanna Petrén" userId="14d38a93-3519-472a-a304-2b714ad01e76" providerId="ADAL" clId="{6B0AE31C-7979-43AB-AE50-76B3B0B6EE1F}" dt="2023-03-01T09:16:04.497" v="4"/>
        <pc:sldMkLst>
          <pc:docMk/>
          <pc:sldMk cId="3554477687" sldId="1324"/>
        </pc:sldMkLst>
      </pc:sldChg>
    </pc:docChg>
  </pc:docChgLst>
  <pc:docChgLst>
    <pc:chgData name="Maria Hess-Wargbaner" userId="e2d3e8a9-af92-45f3-9168-0cf674309a97" providerId="ADAL" clId="{F08CE324-C33F-4ACD-93CB-9F63B88D0B16}"/>
    <pc:docChg chg="undo custSel addSld delSld modSld sldOrd delMainMaster">
      <pc:chgData name="Maria Hess-Wargbaner" userId="e2d3e8a9-af92-45f3-9168-0cf674309a97" providerId="ADAL" clId="{F08CE324-C33F-4ACD-93CB-9F63B88D0B16}" dt="2025-02-04T15:07:45.378" v="805" actId="47"/>
      <pc:docMkLst>
        <pc:docMk/>
      </pc:docMkLst>
      <pc:sldChg chg="addSp modSp mod modAnim modNotesTx">
        <pc:chgData name="Maria Hess-Wargbaner" userId="e2d3e8a9-af92-45f3-9168-0cf674309a97" providerId="ADAL" clId="{F08CE324-C33F-4ACD-93CB-9F63B88D0B16}" dt="2025-01-31T14:04:37.331" v="804"/>
        <pc:sldMkLst>
          <pc:docMk/>
          <pc:sldMk cId="2995065971" sldId="257"/>
        </pc:sldMkLst>
        <pc:spChg chg="mod">
          <ac:chgData name="Maria Hess-Wargbaner" userId="e2d3e8a9-af92-45f3-9168-0cf674309a97" providerId="ADAL" clId="{F08CE324-C33F-4ACD-93CB-9F63B88D0B16}" dt="2025-01-10T14:38:21.426" v="56" actId="403"/>
          <ac:spMkLst>
            <pc:docMk/>
            <pc:sldMk cId="2995065971" sldId="257"/>
            <ac:spMk id="2" creationId="{BB5E896D-28A3-6182-3D0A-D65C7182F365}"/>
          </ac:spMkLst>
        </pc:spChg>
        <pc:spChg chg="mod">
          <ac:chgData name="Maria Hess-Wargbaner" userId="e2d3e8a9-af92-45f3-9168-0cf674309a97" providerId="ADAL" clId="{F08CE324-C33F-4ACD-93CB-9F63B88D0B16}" dt="2025-01-31T14:03:47.321" v="802" actId="404"/>
          <ac:spMkLst>
            <pc:docMk/>
            <pc:sldMk cId="2995065971" sldId="257"/>
            <ac:spMk id="3" creationId="{8791C2C7-81B4-80D2-4344-08A08955B434}"/>
          </ac:spMkLst>
        </pc:spChg>
        <pc:spChg chg="add mod">
          <ac:chgData name="Maria Hess-Wargbaner" userId="e2d3e8a9-af92-45f3-9168-0cf674309a97" providerId="ADAL" clId="{F08CE324-C33F-4ACD-93CB-9F63B88D0B16}" dt="2025-01-10T14:39:08.801" v="59"/>
          <ac:spMkLst>
            <pc:docMk/>
            <pc:sldMk cId="2995065971" sldId="257"/>
            <ac:spMk id="8" creationId="{76D1AFDF-3D19-3241-0210-BC5F520EC32F}"/>
          </ac:spMkLst>
        </pc:spChg>
        <pc:picChg chg="add mod">
          <ac:chgData name="Maria Hess-Wargbaner" userId="e2d3e8a9-af92-45f3-9168-0cf674309a97" providerId="ADAL" clId="{F08CE324-C33F-4ACD-93CB-9F63B88D0B16}" dt="2025-01-31T14:03:54.835" v="803" actId="1076"/>
          <ac:picMkLst>
            <pc:docMk/>
            <pc:sldMk cId="2995065971" sldId="257"/>
            <ac:picMk id="6" creationId="{54756A7D-624E-8F54-F63F-AEC7B1142914}"/>
          </ac:picMkLst>
        </pc:picChg>
        <pc:picChg chg="add mod">
          <ac:chgData name="Maria Hess-Wargbaner" userId="e2d3e8a9-af92-45f3-9168-0cf674309a97" providerId="ADAL" clId="{F08CE324-C33F-4ACD-93CB-9F63B88D0B16}" dt="2025-01-10T14:39:08.801" v="59"/>
          <ac:picMkLst>
            <pc:docMk/>
            <pc:sldMk cId="2995065971" sldId="257"/>
            <ac:picMk id="7" creationId="{4F1D325B-2A94-91AA-BF63-57643D6BC3D8}"/>
          </ac:picMkLst>
        </pc:picChg>
      </pc:sldChg>
      <pc:sldChg chg="del">
        <pc:chgData name="Maria Hess-Wargbaner" userId="e2d3e8a9-af92-45f3-9168-0cf674309a97" providerId="ADAL" clId="{F08CE324-C33F-4ACD-93CB-9F63B88D0B16}" dt="2025-01-10T14:37:40.681" v="44" actId="47"/>
        <pc:sldMkLst>
          <pc:docMk/>
          <pc:sldMk cId="3042911945" sldId="267"/>
        </pc:sldMkLst>
      </pc:sldChg>
      <pc:sldChg chg="ord modNotesTx">
        <pc:chgData name="Maria Hess-Wargbaner" userId="e2d3e8a9-af92-45f3-9168-0cf674309a97" providerId="ADAL" clId="{F08CE324-C33F-4ACD-93CB-9F63B88D0B16}" dt="2025-01-10T15:28:00.343" v="517" actId="6549"/>
        <pc:sldMkLst>
          <pc:docMk/>
          <pc:sldMk cId="3841165780" sldId="343"/>
        </pc:sldMkLst>
      </pc:sldChg>
      <pc:sldChg chg="del">
        <pc:chgData name="Maria Hess-Wargbaner" userId="e2d3e8a9-af92-45f3-9168-0cf674309a97" providerId="ADAL" clId="{F08CE324-C33F-4ACD-93CB-9F63B88D0B16}" dt="2025-01-10T15:14:02.379" v="279" actId="47"/>
        <pc:sldMkLst>
          <pc:docMk/>
          <pc:sldMk cId="4202769218" sldId="344"/>
        </pc:sldMkLst>
      </pc:sldChg>
      <pc:sldChg chg="del">
        <pc:chgData name="Maria Hess-Wargbaner" userId="e2d3e8a9-af92-45f3-9168-0cf674309a97" providerId="ADAL" clId="{F08CE324-C33F-4ACD-93CB-9F63B88D0B16}" dt="2025-01-10T15:20:35.568" v="347" actId="47"/>
        <pc:sldMkLst>
          <pc:docMk/>
          <pc:sldMk cId="579561246" sldId="345"/>
        </pc:sldMkLst>
      </pc:sldChg>
      <pc:sldChg chg="modNotesTx">
        <pc:chgData name="Maria Hess-Wargbaner" userId="e2d3e8a9-af92-45f3-9168-0cf674309a97" providerId="ADAL" clId="{F08CE324-C33F-4ACD-93CB-9F63B88D0B16}" dt="2025-01-10T18:56:22.598" v="634" actId="20577"/>
        <pc:sldMkLst>
          <pc:docMk/>
          <pc:sldMk cId="2024934128" sldId="347"/>
        </pc:sldMkLst>
      </pc:sldChg>
      <pc:sldChg chg="del">
        <pc:chgData name="Maria Hess-Wargbaner" userId="e2d3e8a9-af92-45f3-9168-0cf674309a97" providerId="ADAL" clId="{F08CE324-C33F-4ACD-93CB-9F63B88D0B16}" dt="2025-01-10T15:32:07.151" v="615" actId="47"/>
        <pc:sldMkLst>
          <pc:docMk/>
          <pc:sldMk cId="2660130221" sldId="348"/>
        </pc:sldMkLst>
      </pc:sldChg>
      <pc:sldChg chg="del">
        <pc:chgData name="Maria Hess-Wargbaner" userId="e2d3e8a9-af92-45f3-9168-0cf674309a97" providerId="ADAL" clId="{F08CE324-C33F-4ACD-93CB-9F63B88D0B16}" dt="2025-01-10T18:57:40.384" v="639" actId="47"/>
        <pc:sldMkLst>
          <pc:docMk/>
          <pc:sldMk cId="1549838734" sldId="349"/>
        </pc:sldMkLst>
      </pc:sldChg>
      <pc:sldChg chg="del">
        <pc:chgData name="Maria Hess-Wargbaner" userId="e2d3e8a9-af92-45f3-9168-0cf674309a97" providerId="ADAL" clId="{F08CE324-C33F-4ACD-93CB-9F63B88D0B16}" dt="2025-01-10T19:00:04.021" v="649" actId="47"/>
        <pc:sldMkLst>
          <pc:docMk/>
          <pc:sldMk cId="3169986782" sldId="350"/>
        </pc:sldMkLst>
      </pc:sldChg>
      <pc:sldChg chg="modSp del mod">
        <pc:chgData name="Maria Hess-Wargbaner" userId="e2d3e8a9-af92-45f3-9168-0cf674309a97" providerId="ADAL" clId="{F08CE324-C33F-4ACD-93CB-9F63B88D0B16}" dt="2025-01-10T19:02:22.582" v="664" actId="47"/>
        <pc:sldMkLst>
          <pc:docMk/>
          <pc:sldMk cId="1214976969" sldId="352"/>
        </pc:sldMkLst>
        <pc:spChg chg="mod">
          <ac:chgData name="Maria Hess-Wargbaner" userId="e2d3e8a9-af92-45f3-9168-0cf674309a97" providerId="ADAL" clId="{F08CE324-C33F-4ACD-93CB-9F63B88D0B16}" dt="2025-01-10T19:01:36.060" v="661" actId="404"/>
          <ac:spMkLst>
            <pc:docMk/>
            <pc:sldMk cId="1214976969" sldId="352"/>
            <ac:spMk id="5" creationId="{00000000-0000-0000-0000-000000000000}"/>
          </ac:spMkLst>
        </pc:spChg>
      </pc:sldChg>
      <pc:sldChg chg="modNotesTx">
        <pc:chgData name="Maria Hess-Wargbaner" userId="e2d3e8a9-af92-45f3-9168-0cf674309a97" providerId="ADAL" clId="{F08CE324-C33F-4ACD-93CB-9F63B88D0B16}" dt="2025-01-10T19:02:42.115" v="665" actId="2711"/>
        <pc:sldMkLst>
          <pc:docMk/>
          <pc:sldMk cId="2568064034" sldId="353"/>
        </pc:sldMkLst>
      </pc:sldChg>
      <pc:sldChg chg="modNotesTx">
        <pc:chgData name="Maria Hess-Wargbaner" userId="e2d3e8a9-af92-45f3-9168-0cf674309a97" providerId="ADAL" clId="{F08CE324-C33F-4ACD-93CB-9F63B88D0B16}" dt="2025-01-10T19:03:21.983" v="666" actId="2711"/>
        <pc:sldMkLst>
          <pc:docMk/>
          <pc:sldMk cId="2191083542" sldId="354"/>
        </pc:sldMkLst>
      </pc:sldChg>
      <pc:sldChg chg="del">
        <pc:chgData name="Maria Hess-Wargbaner" userId="e2d3e8a9-af92-45f3-9168-0cf674309a97" providerId="ADAL" clId="{F08CE324-C33F-4ACD-93CB-9F63B88D0B16}" dt="2025-01-10T15:05:17.055" v="127" actId="47"/>
        <pc:sldMkLst>
          <pc:docMk/>
          <pc:sldMk cId="2120326489" sldId="357"/>
        </pc:sldMkLst>
      </pc:sldChg>
      <pc:sldChg chg="modSp mod modClrScheme chgLayout modNotesTx">
        <pc:chgData name="Maria Hess-Wargbaner" userId="e2d3e8a9-af92-45f3-9168-0cf674309a97" providerId="ADAL" clId="{F08CE324-C33F-4ACD-93CB-9F63B88D0B16}" dt="2025-01-30T23:55:05.846" v="795" actId="14100"/>
        <pc:sldMkLst>
          <pc:docMk/>
          <pc:sldMk cId="3937719382" sldId="1244"/>
        </pc:sldMkLst>
        <pc:spChg chg="mod">
          <ac:chgData name="Maria Hess-Wargbaner" userId="e2d3e8a9-af92-45f3-9168-0cf674309a97" providerId="ADAL" clId="{F08CE324-C33F-4ACD-93CB-9F63B88D0B16}" dt="2025-01-30T23:54:45.386" v="793" actId="403"/>
          <ac:spMkLst>
            <pc:docMk/>
            <pc:sldMk cId="3937719382" sldId="1244"/>
            <ac:spMk id="6" creationId="{00000000-0000-0000-0000-000000000000}"/>
          </ac:spMkLst>
        </pc:spChg>
        <pc:grpChg chg="mod">
          <ac:chgData name="Maria Hess-Wargbaner" userId="e2d3e8a9-af92-45f3-9168-0cf674309a97" providerId="ADAL" clId="{F08CE324-C33F-4ACD-93CB-9F63B88D0B16}" dt="2025-01-30T23:55:05.846" v="795" actId="14100"/>
          <ac:grpSpMkLst>
            <pc:docMk/>
            <pc:sldMk cId="3937719382" sldId="1244"/>
            <ac:grpSpMk id="86019" creationId="{00000000-0000-0000-0000-000000000000}"/>
          </ac:grpSpMkLst>
        </pc:grpChg>
      </pc:sldChg>
      <pc:sldChg chg="del">
        <pc:chgData name="Maria Hess-Wargbaner" userId="e2d3e8a9-af92-45f3-9168-0cf674309a97" providerId="ADAL" clId="{F08CE324-C33F-4ACD-93CB-9F63B88D0B16}" dt="2025-01-10T19:09:19.430" v="742" actId="47"/>
        <pc:sldMkLst>
          <pc:docMk/>
          <pc:sldMk cId="3554477687" sldId="1324"/>
        </pc:sldMkLst>
      </pc:sldChg>
      <pc:sldChg chg="del">
        <pc:chgData name="Maria Hess-Wargbaner" userId="e2d3e8a9-af92-45f3-9168-0cf674309a97" providerId="ADAL" clId="{F08CE324-C33F-4ACD-93CB-9F63B88D0B16}" dt="2025-01-10T15:26:49.807" v="418" actId="47"/>
        <pc:sldMkLst>
          <pc:docMk/>
          <pc:sldMk cId="1503875422" sldId="1579"/>
        </pc:sldMkLst>
      </pc:sldChg>
      <pc:sldChg chg="del">
        <pc:chgData name="Maria Hess-Wargbaner" userId="e2d3e8a9-af92-45f3-9168-0cf674309a97" providerId="ADAL" clId="{F08CE324-C33F-4ACD-93CB-9F63B88D0B16}" dt="2025-01-10T14:40:32.263" v="68" actId="47"/>
        <pc:sldMkLst>
          <pc:docMk/>
          <pc:sldMk cId="1009395857" sldId="2074"/>
        </pc:sldMkLst>
      </pc:sldChg>
      <pc:sldChg chg="modSp add del mod modClrScheme chgLayout">
        <pc:chgData name="Maria Hess-Wargbaner" userId="e2d3e8a9-af92-45f3-9168-0cf674309a97" providerId="ADAL" clId="{F08CE324-C33F-4ACD-93CB-9F63B88D0B16}" dt="2025-01-10T14:50:01.776" v="83" actId="47"/>
        <pc:sldMkLst>
          <pc:docMk/>
          <pc:sldMk cId="3879221228" sldId="2076"/>
        </pc:sldMkLst>
        <pc:spChg chg="mod ord">
          <ac:chgData name="Maria Hess-Wargbaner" userId="e2d3e8a9-af92-45f3-9168-0cf674309a97" providerId="ADAL" clId="{F08CE324-C33F-4ACD-93CB-9F63B88D0B16}" dt="2025-01-10T14:45:04.963" v="72" actId="700"/>
          <ac:spMkLst>
            <pc:docMk/>
            <pc:sldMk cId="3879221228" sldId="2076"/>
            <ac:spMk id="4" creationId="{F8B69E77-0945-44D0-9C8D-00AD49EED8D4}"/>
          </ac:spMkLst>
        </pc:spChg>
      </pc:sldChg>
      <pc:sldChg chg="addSp modSp del mod modClrScheme chgLayout">
        <pc:chgData name="Maria Hess-Wargbaner" userId="e2d3e8a9-af92-45f3-9168-0cf674309a97" providerId="ADAL" clId="{F08CE324-C33F-4ACD-93CB-9F63B88D0B16}" dt="2025-01-10T14:52:57.324" v="108" actId="47"/>
        <pc:sldMkLst>
          <pc:docMk/>
          <pc:sldMk cId="2364877277" sldId="2077"/>
        </pc:sldMkLst>
        <pc:spChg chg="mod ord">
          <ac:chgData name="Maria Hess-Wargbaner" userId="e2d3e8a9-af92-45f3-9168-0cf674309a97" providerId="ADAL" clId="{F08CE324-C33F-4ACD-93CB-9F63B88D0B16}" dt="2025-01-10T14:51:07.046" v="87" actId="20577"/>
          <ac:spMkLst>
            <pc:docMk/>
            <pc:sldMk cId="2364877277" sldId="2077"/>
            <ac:spMk id="4" creationId="{BF73F2A7-013E-4D7F-8E1A-3FCDE8C382CC}"/>
          </ac:spMkLst>
        </pc:spChg>
        <pc:spChg chg="mod ord">
          <ac:chgData name="Maria Hess-Wargbaner" userId="e2d3e8a9-af92-45f3-9168-0cf674309a97" providerId="ADAL" clId="{F08CE324-C33F-4ACD-93CB-9F63B88D0B16}" dt="2025-01-10T14:51:02.138" v="86" actId="26606"/>
          <ac:spMkLst>
            <pc:docMk/>
            <pc:sldMk cId="2364877277" sldId="2077"/>
            <ac:spMk id="5" creationId="{C611FC3A-D889-47EB-9597-12E5C9933204}"/>
          </ac:spMkLst>
        </pc:spChg>
        <pc:spChg chg="mod ord">
          <ac:chgData name="Maria Hess-Wargbaner" userId="e2d3e8a9-af92-45f3-9168-0cf674309a97" providerId="ADAL" clId="{F08CE324-C33F-4ACD-93CB-9F63B88D0B16}" dt="2025-01-10T14:51:02.138" v="86" actId="26606"/>
          <ac:spMkLst>
            <pc:docMk/>
            <pc:sldMk cId="2364877277" sldId="2077"/>
            <ac:spMk id="6" creationId="{1BC0D72F-E254-4F51-9D54-363409D63763}"/>
          </ac:spMkLst>
        </pc:spChg>
        <pc:spChg chg="add mod">
          <ac:chgData name="Maria Hess-Wargbaner" userId="e2d3e8a9-af92-45f3-9168-0cf674309a97" providerId="ADAL" clId="{F08CE324-C33F-4ACD-93CB-9F63B88D0B16}" dt="2025-01-10T14:51:02.138" v="86" actId="26606"/>
          <ac:spMkLst>
            <pc:docMk/>
            <pc:sldMk cId="2364877277" sldId="2077"/>
            <ac:spMk id="12" creationId="{E39E6138-DFF0-FC41-9136-9A7F18DACEE7}"/>
          </ac:spMkLst>
        </pc:spChg>
        <pc:picChg chg="mod">
          <ac:chgData name="Maria Hess-Wargbaner" userId="e2d3e8a9-af92-45f3-9168-0cf674309a97" providerId="ADAL" clId="{F08CE324-C33F-4ACD-93CB-9F63B88D0B16}" dt="2025-01-10T14:51:02.138" v="86" actId="26606"/>
          <ac:picMkLst>
            <pc:docMk/>
            <pc:sldMk cId="2364877277" sldId="2077"/>
            <ac:picMk id="7" creationId="{74CCA1E2-CCD8-48EF-8F7C-D2D472F09126}"/>
          </ac:picMkLst>
        </pc:picChg>
      </pc:sldChg>
      <pc:sldChg chg="modSp mod modNotesTx">
        <pc:chgData name="Maria Hess-Wargbaner" userId="e2d3e8a9-af92-45f3-9168-0cf674309a97" providerId="ADAL" clId="{F08CE324-C33F-4ACD-93CB-9F63B88D0B16}" dt="2025-01-10T14:37:21.243" v="43" actId="6549"/>
        <pc:sldMkLst>
          <pc:docMk/>
          <pc:sldMk cId="572559083" sldId="6317"/>
        </pc:sldMkLst>
        <pc:spChg chg="mod">
          <ac:chgData name="Maria Hess-Wargbaner" userId="e2d3e8a9-af92-45f3-9168-0cf674309a97" providerId="ADAL" clId="{F08CE324-C33F-4ACD-93CB-9F63B88D0B16}" dt="2025-01-10T14:37:21.243" v="43" actId="6549"/>
          <ac:spMkLst>
            <pc:docMk/>
            <pc:sldMk cId="572559083" sldId="6317"/>
            <ac:spMk id="13" creationId="{330FB508-892D-2BAC-2239-3D28F351C408}"/>
          </ac:spMkLst>
        </pc:spChg>
      </pc:sldChg>
      <pc:sldChg chg="addSp modSp mod ord modNotesTx">
        <pc:chgData name="Maria Hess-Wargbaner" userId="e2d3e8a9-af92-45f3-9168-0cf674309a97" providerId="ADAL" clId="{F08CE324-C33F-4ACD-93CB-9F63B88D0B16}" dt="2025-01-30T23:55:52.834" v="798" actId="255"/>
        <pc:sldMkLst>
          <pc:docMk/>
          <pc:sldMk cId="133854868" sldId="6318"/>
        </pc:sldMkLst>
        <pc:spChg chg="mod">
          <ac:chgData name="Maria Hess-Wargbaner" userId="e2d3e8a9-af92-45f3-9168-0cf674309a97" providerId="ADAL" clId="{F08CE324-C33F-4ACD-93CB-9F63B88D0B16}" dt="2025-01-10T19:10:05.626" v="744" actId="403"/>
          <ac:spMkLst>
            <pc:docMk/>
            <pc:sldMk cId="133854868" sldId="6318"/>
            <ac:spMk id="2" creationId="{BB5E896D-28A3-6182-3D0A-D65C7182F365}"/>
          </ac:spMkLst>
        </pc:spChg>
        <pc:spChg chg="mod">
          <ac:chgData name="Maria Hess-Wargbaner" userId="e2d3e8a9-af92-45f3-9168-0cf674309a97" providerId="ADAL" clId="{F08CE324-C33F-4ACD-93CB-9F63B88D0B16}" dt="2025-01-30T23:55:52.834" v="798" actId="255"/>
          <ac:spMkLst>
            <pc:docMk/>
            <pc:sldMk cId="133854868" sldId="6318"/>
            <ac:spMk id="3" creationId="{8791C2C7-81B4-80D2-4344-08A08955B434}"/>
          </ac:spMkLst>
        </pc:spChg>
        <pc:picChg chg="add mod">
          <ac:chgData name="Maria Hess-Wargbaner" userId="e2d3e8a9-af92-45f3-9168-0cf674309a97" providerId="ADAL" clId="{F08CE324-C33F-4ACD-93CB-9F63B88D0B16}" dt="2025-01-10T14:52:44.246" v="107" actId="14100"/>
          <ac:picMkLst>
            <pc:docMk/>
            <pc:sldMk cId="133854868" sldId="6318"/>
            <ac:picMk id="6" creationId="{024B394B-D5D4-55B4-98B1-612AF1E0DB0F}"/>
          </ac:picMkLst>
        </pc:picChg>
      </pc:sldChg>
      <pc:sldChg chg="add del">
        <pc:chgData name="Maria Hess-Wargbaner" userId="e2d3e8a9-af92-45f3-9168-0cf674309a97" providerId="ADAL" clId="{F08CE324-C33F-4ACD-93CB-9F63B88D0B16}" dt="2025-01-10T14:53:03.298" v="109" actId="47"/>
        <pc:sldMkLst>
          <pc:docMk/>
          <pc:sldMk cId="2708398839" sldId="6319"/>
        </pc:sldMkLst>
      </pc:sldChg>
      <pc:sldChg chg="addSp modSp del mod modNotesTx">
        <pc:chgData name="Maria Hess-Wargbaner" userId="e2d3e8a9-af92-45f3-9168-0cf674309a97" providerId="ADAL" clId="{F08CE324-C33F-4ACD-93CB-9F63B88D0B16}" dt="2025-01-10T15:08:30.864" v="222" actId="113"/>
        <pc:sldMkLst>
          <pc:docMk/>
          <pc:sldMk cId="84421253" sldId="6382"/>
        </pc:sldMkLst>
        <pc:spChg chg="add mod">
          <ac:chgData name="Maria Hess-Wargbaner" userId="e2d3e8a9-af92-45f3-9168-0cf674309a97" providerId="ADAL" clId="{F08CE324-C33F-4ACD-93CB-9F63B88D0B16}" dt="2025-01-10T14:56:00.117" v="120" actId="1076"/>
          <ac:spMkLst>
            <pc:docMk/>
            <pc:sldMk cId="84421253" sldId="6382"/>
            <ac:spMk id="3" creationId="{734673CD-445E-2C26-1DCB-09A03C4D4F1F}"/>
          </ac:spMkLst>
        </pc:spChg>
        <pc:graphicFrameChg chg="add mod">
          <ac:chgData name="Maria Hess-Wargbaner" userId="e2d3e8a9-af92-45f3-9168-0cf674309a97" providerId="ADAL" clId="{F08CE324-C33F-4ACD-93CB-9F63B88D0B16}" dt="2025-01-10T14:55:13.287" v="115"/>
          <ac:graphicFrameMkLst>
            <pc:docMk/>
            <pc:sldMk cId="84421253" sldId="6382"/>
            <ac:graphicFrameMk id="2" creationId="{4D29D28A-5DE7-6503-B9B1-E11AE103E216}"/>
          </ac:graphicFrameMkLst>
        </pc:graphicFrameChg>
        <pc:graphicFrameChg chg="add mod">
          <ac:chgData name="Maria Hess-Wargbaner" userId="e2d3e8a9-af92-45f3-9168-0cf674309a97" providerId="ADAL" clId="{F08CE324-C33F-4ACD-93CB-9F63B88D0B16}" dt="2025-01-10T14:48:44.508" v="77" actId="14100"/>
          <ac:graphicFrameMkLst>
            <pc:docMk/>
            <pc:sldMk cId="84421253" sldId="6382"/>
            <ac:graphicFrameMk id="2" creationId="{585F4A72-AED0-0991-B29D-85800C79F9DC}"/>
          </ac:graphicFrameMkLst>
        </pc:graphicFrameChg>
      </pc:sldChg>
      <pc:sldChg chg="add del">
        <pc:chgData name="Maria Hess-Wargbaner" userId="e2d3e8a9-af92-45f3-9168-0cf674309a97" providerId="ADAL" clId="{F08CE324-C33F-4ACD-93CB-9F63B88D0B16}" dt="2025-01-10T14:49:55.632" v="81" actId="47"/>
        <pc:sldMkLst>
          <pc:docMk/>
          <pc:sldMk cId="1291609748" sldId="6383"/>
        </pc:sldMkLst>
      </pc:sldChg>
      <pc:sldChg chg="addSp modSp del mod modNotesTx">
        <pc:chgData name="Maria Hess-Wargbaner" userId="e2d3e8a9-af92-45f3-9168-0cf674309a97" providerId="ADAL" clId="{F08CE324-C33F-4ACD-93CB-9F63B88D0B16}" dt="2025-01-31T07:07:07.181" v="800" actId="47"/>
        <pc:sldMkLst>
          <pc:docMk/>
          <pc:sldMk cId="2602864515" sldId="6383"/>
        </pc:sldMkLst>
        <pc:spChg chg="mod">
          <ac:chgData name="Maria Hess-Wargbaner" userId="e2d3e8a9-af92-45f3-9168-0cf674309a97" providerId="ADAL" clId="{F08CE324-C33F-4ACD-93CB-9F63B88D0B16}" dt="2025-01-10T15:12:17.464" v="275" actId="1076"/>
          <ac:spMkLst>
            <pc:docMk/>
            <pc:sldMk cId="2602864515" sldId="6383"/>
            <ac:spMk id="4" creationId="{7496300E-672B-CD80-6BE9-7CED442387D8}"/>
          </ac:spMkLst>
        </pc:spChg>
        <pc:graphicFrameChg chg="add mod">
          <ac:chgData name="Maria Hess-Wargbaner" userId="e2d3e8a9-af92-45f3-9168-0cf674309a97" providerId="ADAL" clId="{F08CE324-C33F-4ACD-93CB-9F63B88D0B16}" dt="2025-01-10T15:12:42.520" v="276"/>
          <ac:graphicFrameMkLst>
            <pc:docMk/>
            <pc:sldMk cId="2602864515" sldId="6383"/>
            <ac:graphicFrameMk id="2" creationId="{87EF4BA5-888C-78BE-9669-FCDAE5C16BB1}"/>
          </ac:graphicFrameMkLst>
        </pc:graphicFrameChg>
      </pc:sldChg>
      <pc:sldChg chg="del">
        <pc:chgData name="Maria Hess-Wargbaner" userId="e2d3e8a9-af92-45f3-9168-0cf674309a97" providerId="ADAL" clId="{F08CE324-C33F-4ACD-93CB-9F63B88D0B16}" dt="2025-01-10T14:50:00.754" v="82" actId="47"/>
        <pc:sldMkLst>
          <pc:docMk/>
          <pc:sldMk cId="319762114" sldId="6384"/>
        </pc:sldMkLst>
      </pc:sldChg>
      <pc:sldChg chg="addSp delSp modSp new mod modNotesTx">
        <pc:chgData name="Maria Hess-Wargbaner" userId="e2d3e8a9-af92-45f3-9168-0cf674309a97" providerId="ADAL" clId="{F08CE324-C33F-4ACD-93CB-9F63B88D0B16}" dt="2025-01-10T15:20:07.805" v="346" actId="403"/>
        <pc:sldMkLst>
          <pc:docMk/>
          <pc:sldMk cId="1244923214" sldId="6384"/>
        </pc:sldMkLst>
        <pc:spChg chg="del mod">
          <ac:chgData name="Maria Hess-Wargbaner" userId="e2d3e8a9-af92-45f3-9168-0cf674309a97" providerId="ADAL" clId="{F08CE324-C33F-4ACD-93CB-9F63B88D0B16}" dt="2025-01-10T15:18:12.763" v="338" actId="478"/>
          <ac:spMkLst>
            <pc:docMk/>
            <pc:sldMk cId="1244923214" sldId="6384"/>
            <ac:spMk id="2" creationId="{AF875617-9BA2-FC55-D4EB-3EF0AF035A81}"/>
          </ac:spMkLst>
        </pc:spChg>
        <pc:spChg chg="add mod">
          <ac:chgData name="Maria Hess-Wargbaner" userId="e2d3e8a9-af92-45f3-9168-0cf674309a97" providerId="ADAL" clId="{F08CE324-C33F-4ACD-93CB-9F63B88D0B16}" dt="2025-01-10T15:20:07.805" v="346" actId="403"/>
          <ac:spMkLst>
            <pc:docMk/>
            <pc:sldMk cId="1244923214" sldId="6384"/>
            <ac:spMk id="4" creationId="{FDF38C81-37BA-0713-73FB-235F6155043B}"/>
          </ac:spMkLst>
        </pc:spChg>
        <pc:graphicFrameChg chg="add mod">
          <ac:chgData name="Maria Hess-Wargbaner" userId="e2d3e8a9-af92-45f3-9168-0cf674309a97" providerId="ADAL" clId="{F08CE324-C33F-4ACD-93CB-9F63B88D0B16}" dt="2025-01-10T15:17:13.649" v="335" actId="1076"/>
          <ac:graphicFrameMkLst>
            <pc:docMk/>
            <pc:sldMk cId="1244923214" sldId="6384"/>
            <ac:graphicFrameMk id="3" creationId="{1DC61027-AA49-5C6E-A5FA-82FD17F2C22A}"/>
          </ac:graphicFrameMkLst>
        </pc:graphicFrameChg>
      </pc:sldChg>
      <pc:sldChg chg="addSp modSp new mod modNotesTx">
        <pc:chgData name="Maria Hess-Wargbaner" userId="e2d3e8a9-af92-45f3-9168-0cf674309a97" providerId="ADAL" clId="{F08CE324-C33F-4ACD-93CB-9F63B88D0B16}" dt="2025-01-10T15:26:13.230" v="417" actId="404"/>
        <pc:sldMkLst>
          <pc:docMk/>
          <pc:sldMk cId="238740437" sldId="6385"/>
        </pc:sldMkLst>
        <pc:spChg chg="add mod">
          <ac:chgData name="Maria Hess-Wargbaner" userId="e2d3e8a9-af92-45f3-9168-0cf674309a97" providerId="ADAL" clId="{F08CE324-C33F-4ACD-93CB-9F63B88D0B16}" dt="2025-01-10T15:25:32.129" v="415" actId="1076"/>
          <ac:spMkLst>
            <pc:docMk/>
            <pc:sldMk cId="238740437" sldId="6385"/>
            <ac:spMk id="6" creationId="{4A4C2082-D254-09C0-86B5-0504A30ED651}"/>
          </ac:spMkLst>
        </pc:spChg>
        <pc:graphicFrameChg chg="add mod modGraphic">
          <ac:chgData name="Maria Hess-Wargbaner" userId="e2d3e8a9-af92-45f3-9168-0cf674309a97" providerId="ADAL" clId="{F08CE324-C33F-4ACD-93CB-9F63B88D0B16}" dt="2025-01-10T15:26:13.230" v="417" actId="404"/>
          <ac:graphicFrameMkLst>
            <pc:docMk/>
            <pc:sldMk cId="238740437" sldId="6385"/>
            <ac:graphicFrameMk id="5" creationId="{8DCCF7DA-58F3-A3FD-D32A-68D856580FCD}"/>
          </ac:graphicFrameMkLst>
        </pc:graphicFrameChg>
        <pc:picChg chg="add mod">
          <ac:chgData name="Maria Hess-Wargbaner" userId="e2d3e8a9-af92-45f3-9168-0cf674309a97" providerId="ADAL" clId="{F08CE324-C33F-4ACD-93CB-9F63B88D0B16}" dt="2025-01-10T15:22:42.401" v="354" actId="1076"/>
          <ac:picMkLst>
            <pc:docMk/>
            <pc:sldMk cId="238740437" sldId="6385"/>
            <ac:picMk id="3" creationId="{E78C4081-C74B-9CE8-112D-8B164C65141D}"/>
          </ac:picMkLst>
        </pc:picChg>
        <pc:picChg chg="add mod">
          <ac:chgData name="Maria Hess-Wargbaner" userId="e2d3e8a9-af92-45f3-9168-0cf674309a97" providerId="ADAL" clId="{F08CE324-C33F-4ACD-93CB-9F63B88D0B16}" dt="2025-01-10T15:22:46.245" v="355" actId="1076"/>
          <ac:picMkLst>
            <pc:docMk/>
            <pc:sldMk cId="238740437" sldId="6385"/>
            <ac:picMk id="4" creationId="{AE9257AB-344F-C48F-A317-3DCAC11CBCBB}"/>
          </ac:picMkLst>
        </pc:picChg>
      </pc:sldChg>
      <pc:sldChg chg="addSp modSp modAnim modNotesTx">
        <pc:chgData name="Maria Hess-Wargbaner" userId="e2d3e8a9-af92-45f3-9168-0cf674309a97" providerId="ADAL" clId="{F08CE324-C33F-4ACD-93CB-9F63B88D0B16}" dt="2025-01-10T15:31:47.869" v="614" actId="404"/>
        <pc:sldMkLst>
          <pc:docMk/>
          <pc:sldMk cId="1506254300" sldId="6386"/>
        </pc:sldMkLst>
        <pc:picChg chg="add mod">
          <ac:chgData name="Maria Hess-Wargbaner" userId="e2d3e8a9-af92-45f3-9168-0cf674309a97" providerId="ADAL" clId="{F08CE324-C33F-4ACD-93CB-9F63B88D0B16}" dt="2025-01-10T15:31:21.660" v="608" actId="14100"/>
          <ac:picMkLst>
            <pc:docMk/>
            <pc:sldMk cId="1506254300" sldId="6386"/>
            <ac:picMk id="2" creationId="{471DE87B-2963-100B-C75C-ECAEE3F3504A}"/>
          </ac:picMkLst>
        </pc:picChg>
      </pc:sldChg>
      <pc:sldChg chg="addSp modSp new modNotesTx">
        <pc:chgData name="Maria Hess-Wargbaner" userId="e2d3e8a9-af92-45f3-9168-0cf674309a97" providerId="ADAL" clId="{F08CE324-C33F-4ACD-93CB-9F63B88D0B16}" dt="2025-01-10T18:57:06.205" v="638" actId="2711"/>
        <pc:sldMkLst>
          <pc:docMk/>
          <pc:sldMk cId="4289911061" sldId="6387"/>
        </pc:sldMkLst>
        <pc:picChg chg="add mod">
          <ac:chgData name="Maria Hess-Wargbaner" userId="e2d3e8a9-af92-45f3-9168-0cf674309a97" providerId="ADAL" clId="{F08CE324-C33F-4ACD-93CB-9F63B88D0B16}" dt="2025-01-10T18:56:49.371" v="636"/>
          <ac:picMkLst>
            <pc:docMk/>
            <pc:sldMk cId="4289911061" sldId="6387"/>
            <ac:picMk id="3" creationId="{24A5C3C7-77A2-9A80-AC1C-BFF193B723EF}"/>
          </ac:picMkLst>
        </pc:picChg>
      </pc:sldChg>
      <pc:sldChg chg="addSp modSp new mod modNotesTx">
        <pc:chgData name="Maria Hess-Wargbaner" userId="e2d3e8a9-af92-45f3-9168-0cf674309a97" providerId="ADAL" clId="{F08CE324-C33F-4ACD-93CB-9F63B88D0B16}" dt="2025-01-10T19:01:59.842" v="662" actId="1076"/>
        <pc:sldMkLst>
          <pc:docMk/>
          <pc:sldMk cId="1919349359" sldId="6388"/>
        </pc:sldMkLst>
        <pc:spChg chg="add mod">
          <ac:chgData name="Maria Hess-Wargbaner" userId="e2d3e8a9-af92-45f3-9168-0cf674309a97" providerId="ADAL" clId="{F08CE324-C33F-4ACD-93CB-9F63B88D0B16}" dt="2025-01-10T19:01:59.842" v="662" actId="1076"/>
          <ac:spMkLst>
            <pc:docMk/>
            <pc:sldMk cId="1919349359" sldId="6388"/>
            <ac:spMk id="4" creationId="{DAA87D42-65AB-11D6-1E3F-D5C01C875903}"/>
          </ac:spMkLst>
        </pc:spChg>
        <pc:spChg chg="add mod">
          <ac:chgData name="Maria Hess-Wargbaner" userId="e2d3e8a9-af92-45f3-9168-0cf674309a97" providerId="ADAL" clId="{F08CE324-C33F-4ACD-93CB-9F63B88D0B16}" dt="2025-01-10T19:01:21.160" v="659" actId="114"/>
          <ac:spMkLst>
            <pc:docMk/>
            <pc:sldMk cId="1919349359" sldId="6388"/>
            <ac:spMk id="5" creationId="{D18412AC-B2D1-8A7E-114E-8E176634B9F7}"/>
          </ac:spMkLst>
        </pc:spChg>
        <pc:picChg chg="add mod">
          <ac:chgData name="Maria Hess-Wargbaner" userId="e2d3e8a9-af92-45f3-9168-0cf674309a97" providerId="ADAL" clId="{F08CE324-C33F-4ACD-93CB-9F63B88D0B16}" dt="2025-01-10T18:58:02.547" v="641"/>
          <ac:picMkLst>
            <pc:docMk/>
            <pc:sldMk cId="1919349359" sldId="6388"/>
            <ac:picMk id="3" creationId="{0256174A-438F-9033-815A-49D6CB40F64B}"/>
          </ac:picMkLst>
        </pc:picChg>
      </pc:sldChg>
      <pc:sldChg chg="addSp modSp new mod modNotesTx">
        <pc:chgData name="Maria Hess-Wargbaner" userId="e2d3e8a9-af92-45f3-9168-0cf674309a97" providerId="ADAL" clId="{F08CE324-C33F-4ACD-93CB-9F63B88D0B16}" dt="2025-01-10T19:14:31.082" v="771" actId="2711"/>
        <pc:sldMkLst>
          <pc:docMk/>
          <pc:sldMk cId="186852044" sldId="6389"/>
        </pc:sldMkLst>
        <pc:spChg chg="add mod">
          <ac:chgData name="Maria Hess-Wargbaner" userId="e2d3e8a9-af92-45f3-9168-0cf674309a97" providerId="ADAL" clId="{F08CE324-C33F-4ACD-93CB-9F63B88D0B16}" dt="2025-01-10T19:00:47.127" v="655" actId="1076"/>
          <ac:spMkLst>
            <pc:docMk/>
            <pc:sldMk cId="186852044" sldId="6389"/>
            <ac:spMk id="4" creationId="{863A8382-79CD-F048-625A-A688E90AD620}"/>
          </ac:spMkLst>
        </pc:spChg>
        <pc:spChg chg="add mod">
          <ac:chgData name="Maria Hess-Wargbaner" userId="e2d3e8a9-af92-45f3-9168-0cf674309a97" providerId="ADAL" clId="{F08CE324-C33F-4ACD-93CB-9F63B88D0B16}" dt="2025-01-10T19:01:15.221" v="658" actId="1076"/>
          <ac:spMkLst>
            <pc:docMk/>
            <pc:sldMk cId="186852044" sldId="6389"/>
            <ac:spMk id="5" creationId="{ADB79B50-7AE5-1A3C-7975-A178EFE579DE}"/>
          </ac:spMkLst>
        </pc:spChg>
        <pc:picChg chg="add mod">
          <ac:chgData name="Maria Hess-Wargbaner" userId="e2d3e8a9-af92-45f3-9168-0cf674309a97" providerId="ADAL" clId="{F08CE324-C33F-4ACD-93CB-9F63B88D0B16}" dt="2025-01-10T19:00:23.923" v="651"/>
          <ac:picMkLst>
            <pc:docMk/>
            <pc:sldMk cId="186852044" sldId="6389"/>
            <ac:picMk id="3" creationId="{496C22DF-CAF5-F6EC-49AB-831E39B082FA}"/>
          </ac:picMkLst>
        </pc:picChg>
      </pc:sldChg>
      <pc:sldChg chg="new del">
        <pc:chgData name="Maria Hess-Wargbaner" userId="e2d3e8a9-af92-45f3-9168-0cf674309a97" providerId="ADAL" clId="{F08CE324-C33F-4ACD-93CB-9F63B88D0B16}" dt="2025-01-10T19:03:52.478" v="668" actId="47"/>
        <pc:sldMkLst>
          <pc:docMk/>
          <pc:sldMk cId="849388831" sldId="6390"/>
        </pc:sldMkLst>
      </pc:sldChg>
      <pc:sldChg chg="addSp modSp mod modNotesTx">
        <pc:chgData name="Maria Hess-Wargbaner" userId="e2d3e8a9-af92-45f3-9168-0cf674309a97" providerId="ADAL" clId="{F08CE324-C33F-4ACD-93CB-9F63B88D0B16}" dt="2025-01-10T19:11:47.079" v="768" actId="404"/>
        <pc:sldMkLst>
          <pc:docMk/>
          <pc:sldMk cId="4020663447" sldId="6390"/>
        </pc:sldMkLst>
        <pc:spChg chg="add mod">
          <ac:chgData name="Maria Hess-Wargbaner" userId="e2d3e8a9-af92-45f3-9168-0cf674309a97" providerId="ADAL" clId="{F08CE324-C33F-4ACD-93CB-9F63B88D0B16}" dt="2025-01-10T19:07:31.208" v="735" actId="2711"/>
          <ac:spMkLst>
            <pc:docMk/>
            <pc:sldMk cId="4020663447" sldId="6390"/>
            <ac:spMk id="3" creationId="{6C2C0B0E-C9D0-CB56-E141-FEB383D6AA14}"/>
          </ac:spMkLst>
        </pc:spChg>
        <pc:spChg chg="add mod">
          <ac:chgData name="Maria Hess-Wargbaner" userId="e2d3e8a9-af92-45f3-9168-0cf674309a97" providerId="ADAL" clId="{F08CE324-C33F-4ACD-93CB-9F63B88D0B16}" dt="2025-01-10T19:07:52.101" v="737" actId="404"/>
          <ac:spMkLst>
            <pc:docMk/>
            <pc:sldMk cId="4020663447" sldId="6390"/>
            <ac:spMk id="7" creationId="{8E4FD72E-4609-EBAA-C8DF-8097487CFF2B}"/>
          </ac:spMkLst>
        </pc:spChg>
        <pc:spChg chg="add mod">
          <ac:chgData name="Maria Hess-Wargbaner" userId="e2d3e8a9-af92-45f3-9168-0cf674309a97" providerId="ADAL" clId="{F08CE324-C33F-4ACD-93CB-9F63B88D0B16}" dt="2025-01-10T19:06:35.574" v="729" actId="1076"/>
          <ac:spMkLst>
            <pc:docMk/>
            <pc:sldMk cId="4020663447" sldId="6390"/>
            <ac:spMk id="10" creationId="{1E0952D2-E5A7-2258-E555-DF5C89B024BE}"/>
          </ac:spMkLst>
        </pc:spChg>
        <pc:spChg chg="add mod">
          <ac:chgData name="Maria Hess-Wargbaner" userId="e2d3e8a9-af92-45f3-9168-0cf674309a97" providerId="ADAL" clId="{F08CE324-C33F-4ACD-93CB-9F63B88D0B16}" dt="2025-01-10T19:08:26.167" v="741" actId="1076"/>
          <ac:spMkLst>
            <pc:docMk/>
            <pc:sldMk cId="4020663447" sldId="6390"/>
            <ac:spMk id="11" creationId="{F3CB54CF-16BE-27FF-E9CA-3410DFF25D42}"/>
          </ac:spMkLst>
        </pc:spChg>
        <pc:picChg chg="add mod">
          <ac:chgData name="Maria Hess-Wargbaner" userId="e2d3e8a9-af92-45f3-9168-0cf674309a97" providerId="ADAL" clId="{F08CE324-C33F-4ACD-93CB-9F63B88D0B16}" dt="2025-01-10T19:04:22.205" v="669"/>
          <ac:picMkLst>
            <pc:docMk/>
            <pc:sldMk cId="4020663447" sldId="6390"/>
            <ac:picMk id="2" creationId="{6E505DED-6BD9-562F-C4FD-2C053CC5E92C}"/>
          </ac:picMkLst>
        </pc:picChg>
        <pc:picChg chg="add mod">
          <ac:chgData name="Maria Hess-Wargbaner" userId="e2d3e8a9-af92-45f3-9168-0cf674309a97" providerId="ADAL" clId="{F08CE324-C33F-4ACD-93CB-9F63B88D0B16}" dt="2025-01-10T19:05:59.320" v="727" actId="1076"/>
          <ac:picMkLst>
            <pc:docMk/>
            <pc:sldMk cId="4020663447" sldId="6390"/>
            <ac:picMk id="6" creationId="{66661169-59EF-C0A0-3BD9-9E91D8CCFC46}"/>
          </ac:picMkLst>
        </pc:picChg>
        <pc:picChg chg="add mod">
          <ac:chgData name="Maria Hess-Wargbaner" userId="e2d3e8a9-af92-45f3-9168-0cf674309a97" providerId="ADAL" clId="{F08CE324-C33F-4ACD-93CB-9F63B88D0B16}" dt="2025-01-10T19:08:19.503" v="740" actId="1076"/>
          <ac:picMkLst>
            <pc:docMk/>
            <pc:sldMk cId="4020663447" sldId="6390"/>
            <ac:picMk id="8" creationId="{331B8263-2C63-CE1B-0B93-0C478BCF531A}"/>
          </ac:picMkLst>
        </pc:picChg>
        <pc:picChg chg="add mod">
          <ac:chgData name="Maria Hess-Wargbaner" userId="e2d3e8a9-af92-45f3-9168-0cf674309a97" providerId="ADAL" clId="{F08CE324-C33F-4ACD-93CB-9F63B88D0B16}" dt="2025-01-10T19:05:05.244" v="674"/>
          <ac:picMkLst>
            <pc:docMk/>
            <pc:sldMk cId="4020663447" sldId="6390"/>
            <ac:picMk id="9" creationId="{72F0F16D-27C5-B6E2-0F22-AEF07B8C3336}"/>
          </ac:picMkLst>
        </pc:picChg>
      </pc:sldChg>
      <pc:sldChg chg="add">
        <pc:chgData name="Maria Hess-Wargbaner" userId="e2d3e8a9-af92-45f3-9168-0cf674309a97" providerId="ADAL" clId="{F08CE324-C33F-4ACD-93CB-9F63B88D0B16}" dt="2025-01-31T07:07:03.745" v="799"/>
        <pc:sldMkLst>
          <pc:docMk/>
          <pc:sldMk cId="3876018209" sldId="6571"/>
        </pc:sldMkLst>
      </pc:sldChg>
      <pc:sldChg chg="del">
        <pc:chgData name="Maria Hess-Wargbaner" userId="e2d3e8a9-af92-45f3-9168-0cf674309a97" providerId="ADAL" clId="{F08CE324-C33F-4ACD-93CB-9F63B88D0B16}" dt="2025-02-04T15:07:45.378" v="805" actId="47"/>
        <pc:sldMkLst>
          <pc:docMk/>
          <pc:sldMk cId="435983999" sldId="6606"/>
        </pc:sldMkLst>
      </pc:sldChg>
      <pc:sldMasterChg chg="del delSldLayout">
        <pc:chgData name="Maria Hess-Wargbaner" userId="e2d3e8a9-af92-45f3-9168-0cf674309a97" providerId="ADAL" clId="{F08CE324-C33F-4ACD-93CB-9F63B88D0B16}" dt="2025-01-10T19:09:19.430" v="742" actId="47"/>
        <pc:sldMasterMkLst>
          <pc:docMk/>
          <pc:sldMasterMk cId="3035498765" sldId="2147483712"/>
        </pc:sldMasterMkLst>
        <pc:sldLayoutChg chg="del">
          <pc:chgData name="Maria Hess-Wargbaner" userId="e2d3e8a9-af92-45f3-9168-0cf674309a97" providerId="ADAL" clId="{F08CE324-C33F-4ACD-93CB-9F63B88D0B16}" dt="2025-01-10T19:09:19.430" v="742" actId="47"/>
          <pc:sldLayoutMkLst>
            <pc:docMk/>
            <pc:sldMasterMk cId="3035498765" sldId="2147483712"/>
            <pc:sldLayoutMk cId="237699244" sldId="2147483713"/>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319928062" sldId="2147483714"/>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738983465" sldId="2147483715"/>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467494412" sldId="2147483716"/>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688855002" sldId="2147483717"/>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26597264" sldId="2147483718"/>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921778050" sldId="2147483719"/>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0470432" sldId="2147483720"/>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222435731" sldId="2147483721"/>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96494945" sldId="2147483722"/>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233346645" sldId="2147483723"/>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3384500849" sldId="2147483724"/>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1603340639" sldId="2147483725"/>
          </pc:sldLayoutMkLst>
        </pc:sldLayoutChg>
        <pc:sldLayoutChg chg="del">
          <pc:chgData name="Maria Hess-Wargbaner" userId="e2d3e8a9-af92-45f3-9168-0cf674309a97" providerId="ADAL" clId="{F08CE324-C33F-4ACD-93CB-9F63B88D0B16}" dt="2025-01-10T19:09:19.430" v="742" actId="47"/>
          <pc:sldLayoutMkLst>
            <pc:docMk/>
            <pc:sldMasterMk cId="3035498765" sldId="2147483712"/>
            <pc:sldLayoutMk cId="2239446717" sldId="2147483726"/>
          </pc:sldLayoutMkLst>
        </pc:sldLayoutChg>
      </pc:sldMasterChg>
      <pc:sldMasterChg chg="del delSldLayout">
        <pc:chgData name="Maria Hess-Wargbaner" userId="e2d3e8a9-af92-45f3-9168-0cf674309a97" providerId="ADAL" clId="{F08CE324-C33F-4ACD-93CB-9F63B88D0B16}" dt="2025-01-10T14:49:55.632" v="81" actId="47"/>
        <pc:sldMasterMkLst>
          <pc:docMk/>
          <pc:sldMasterMk cId="1906111861" sldId="2147483761"/>
        </pc:sldMasterMkLst>
        <pc:sldLayoutChg chg="del">
          <pc:chgData name="Maria Hess-Wargbaner" userId="e2d3e8a9-af92-45f3-9168-0cf674309a97" providerId="ADAL" clId="{F08CE324-C33F-4ACD-93CB-9F63B88D0B16}" dt="2025-01-10T14:49:55.632" v="81" actId="47"/>
          <pc:sldLayoutMkLst>
            <pc:docMk/>
            <pc:sldMasterMk cId="1906111861" sldId="2147483761"/>
            <pc:sldLayoutMk cId="3089825201" sldId="2147483762"/>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128778853" sldId="2147483763"/>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420578766" sldId="2147483764"/>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2223524471" sldId="2147483765"/>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2464348976" sldId="2147483766"/>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2839986229" sldId="2147483767"/>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809804337" sldId="2147483768"/>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402401510" sldId="2147483769"/>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752823737" sldId="2147483770"/>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4092942635" sldId="2147483771"/>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445920359" sldId="2147483772"/>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4054966182" sldId="2147483773"/>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40328320" sldId="2147483774"/>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844300790" sldId="2147483775"/>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59792980" sldId="2147483776"/>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930743914" sldId="2147483777"/>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2199664492" sldId="2147483778"/>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923658567" sldId="2147483779"/>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085048923" sldId="2147483780"/>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606205298" sldId="2147483781"/>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1873529956" sldId="2147483782"/>
          </pc:sldLayoutMkLst>
        </pc:sldLayoutChg>
        <pc:sldLayoutChg chg="del">
          <pc:chgData name="Maria Hess-Wargbaner" userId="e2d3e8a9-af92-45f3-9168-0cf674309a97" providerId="ADAL" clId="{F08CE324-C33F-4ACD-93CB-9F63B88D0B16}" dt="2025-01-10T14:49:55.632" v="81" actId="47"/>
          <pc:sldLayoutMkLst>
            <pc:docMk/>
            <pc:sldMasterMk cId="1906111861" sldId="2147483761"/>
            <pc:sldLayoutMk cId="3406985528" sldId="2147483783"/>
          </pc:sldLayoutMkLst>
        </pc:sldLayoutChg>
      </pc:sldMasterChg>
    </pc:docChg>
  </pc:docChgLst>
</pc:chgInfo>
</file>

<file path=ppt/diagrams/_rels/data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image" Target="../media/image20.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A3BB74-1A34-4E7A-8267-06E915790DC0}"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sv-SE"/>
        </a:p>
      </dgm:t>
    </dgm:pt>
    <dgm:pt modelId="{7DD414B3-8D7A-43A2-A7CC-7187D8FA7974}">
      <dgm:prSet phldrT="[Text]" custT="1"/>
      <dgm:spPr>
        <a:solidFill>
          <a:schemeClr val="accent1">
            <a:lumMod val="20000"/>
            <a:lumOff val="80000"/>
          </a:schemeClr>
        </a:solidFill>
      </dgm:spPr>
      <dgm:t>
        <a:bodyPr/>
        <a:lstStyle/>
        <a:p>
          <a:r>
            <a:rPr lang="sv-SE" sz="2400" dirty="0">
              <a:solidFill>
                <a:schemeClr val="tx1"/>
              </a:solidFill>
            </a:rPr>
            <a:t>Telefon-rådgivning</a:t>
          </a:r>
        </a:p>
      </dgm:t>
    </dgm:pt>
    <dgm:pt modelId="{83CC68B7-7873-4B83-969F-5253633E728F}" type="parTrans" cxnId="{357ECB1F-FAF9-4E46-A05B-CA675E5DFF4E}">
      <dgm:prSet/>
      <dgm:spPr/>
      <dgm:t>
        <a:bodyPr/>
        <a:lstStyle/>
        <a:p>
          <a:endParaRPr lang="sv-SE"/>
        </a:p>
      </dgm:t>
    </dgm:pt>
    <dgm:pt modelId="{2C8AD351-CD73-4A86-BB29-949828563451}" type="sibTrans" cxnId="{357ECB1F-FAF9-4E46-A05B-CA675E5DFF4E}">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sv-SE"/>
        </a:p>
      </dgm:t>
    </dgm:pt>
    <dgm:pt modelId="{CF0C6429-CC9C-4822-9B95-4F18512FEEDC}">
      <dgm:prSet phldrT="[Text]" custT="1"/>
      <dgm:spPr>
        <a:solidFill>
          <a:schemeClr val="accent1">
            <a:lumMod val="20000"/>
            <a:lumOff val="80000"/>
          </a:schemeClr>
        </a:solidFill>
      </dgm:spPr>
      <dgm:t>
        <a:bodyPr/>
        <a:lstStyle/>
        <a:p>
          <a:r>
            <a:rPr lang="sv-SE" sz="2400" dirty="0">
              <a:solidFill>
                <a:schemeClr val="tx1"/>
              </a:solidFill>
            </a:rPr>
            <a:t>Avboka om besvärsfri</a:t>
          </a:r>
        </a:p>
      </dgm:t>
    </dgm:pt>
    <dgm:pt modelId="{EE2FA294-DCB6-455B-A035-8623398131B8}" type="parTrans" cxnId="{BF1D0FCC-D83A-4E89-8497-3BBC1ED44B12}">
      <dgm:prSet/>
      <dgm:spPr/>
      <dgm:t>
        <a:bodyPr/>
        <a:lstStyle/>
        <a:p>
          <a:endParaRPr lang="sv-SE"/>
        </a:p>
      </dgm:t>
    </dgm:pt>
    <dgm:pt modelId="{9B001F55-80AD-45DB-835B-544746B80EF0}" type="sibTrans" cxnId="{BF1D0FCC-D83A-4E89-8497-3BBC1ED44B12}">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sv-SE"/>
        </a:p>
      </dgm:t>
    </dgm:pt>
    <dgm:pt modelId="{B84AE40B-2FE3-410C-8CCE-C34B14C58C7D}" type="pres">
      <dgm:prSet presAssocID="{25A3BB74-1A34-4E7A-8267-06E915790DC0}" presName="Name0" presStyleCnt="0">
        <dgm:presLayoutVars>
          <dgm:chMax val="7"/>
          <dgm:chPref val="7"/>
          <dgm:dir/>
        </dgm:presLayoutVars>
      </dgm:prSet>
      <dgm:spPr/>
    </dgm:pt>
    <dgm:pt modelId="{57C1B84E-AAD5-4768-A367-850029657E20}" type="pres">
      <dgm:prSet presAssocID="{25A3BB74-1A34-4E7A-8267-06E915790DC0}" presName="dot1" presStyleLbl="alignNode1" presStyleIdx="0" presStyleCnt="10"/>
      <dgm:spPr/>
    </dgm:pt>
    <dgm:pt modelId="{BDDCEDF0-EC0C-4928-A61E-2EE58A8A9449}" type="pres">
      <dgm:prSet presAssocID="{25A3BB74-1A34-4E7A-8267-06E915790DC0}" presName="dot2" presStyleLbl="alignNode1" presStyleIdx="1" presStyleCnt="10"/>
      <dgm:spPr/>
    </dgm:pt>
    <dgm:pt modelId="{BB3066C6-5D84-4CC9-A940-1478FB9930A6}" type="pres">
      <dgm:prSet presAssocID="{25A3BB74-1A34-4E7A-8267-06E915790DC0}" presName="dot3" presStyleLbl="alignNode1" presStyleIdx="2" presStyleCnt="10"/>
      <dgm:spPr/>
    </dgm:pt>
    <dgm:pt modelId="{AE4CB0EE-29A8-4C78-80D7-27027257F678}" type="pres">
      <dgm:prSet presAssocID="{25A3BB74-1A34-4E7A-8267-06E915790DC0}" presName="dotArrow1" presStyleLbl="alignNode1" presStyleIdx="3" presStyleCnt="10"/>
      <dgm:spPr/>
    </dgm:pt>
    <dgm:pt modelId="{6F8B0A92-D869-4404-8711-304F833BAF53}" type="pres">
      <dgm:prSet presAssocID="{25A3BB74-1A34-4E7A-8267-06E915790DC0}" presName="dotArrow2" presStyleLbl="alignNode1" presStyleIdx="4" presStyleCnt="10"/>
      <dgm:spPr/>
    </dgm:pt>
    <dgm:pt modelId="{B1849CFF-B454-479D-B193-F17A5BF5328A}" type="pres">
      <dgm:prSet presAssocID="{25A3BB74-1A34-4E7A-8267-06E915790DC0}" presName="dotArrow3" presStyleLbl="alignNode1" presStyleIdx="5" presStyleCnt="10"/>
      <dgm:spPr/>
    </dgm:pt>
    <dgm:pt modelId="{F465B919-2956-4728-89D8-3BBA675059B5}" type="pres">
      <dgm:prSet presAssocID="{25A3BB74-1A34-4E7A-8267-06E915790DC0}" presName="dotArrow4" presStyleLbl="alignNode1" presStyleIdx="6" presStyleCnt="10"/>
      <dgm:spPr/>
    </dgm:pt>
    <dgm:pt modelId="{4F88AAF0-DF62-4961-AB00-D6594A887C13}" type="pres">
      <dgm:prSet presAssocID="{25A3BB74-1A34-4E7A-8267-06E915790DC0}" presName="dotArrow5" presStyleLbl="alignNode1" presStyleIdx="7" presStyleCnt="10"/>
      <dgm:spPr/>
    </dgm:pt>
    <dgm:pt modelId="{8D09BA72-14E4-4045-9770-9C77F8FFA47D}" type="pres">
      <dgm:prSet presAssocID="{25A3BB74-1A34-4E7A-8267-06E915790DC0}" presName="dotArrow6" presStyleLbl="alignNode1" presStyleIdx="8" presStyleCnt="10"/>
      <dgm:spPr/>
    </dgm:pt>
    <dgm:pt modelId="{91D424B4-6E55-4334-8359-F1FBA8446114}" type="pres">
      <dgm:prSet presAssocID="{25A3BB74-1A34-4E7A-8267-06E915790DC0}" presName="dotArrow7" presStyleLbl="alignNode1" presStyleIdx="9" presStyleCnt="10"/>
      <dgm:spPr/>
    </dgm:pt>
    <dgm:pt modelId="{C47EDED3-4F3E-4429-857B-369D4052C045}" type="pres">
      <dgm:prSet presAssocID="{7DD414B3-8D7A-43A2-A7CC-7187D8FA7974}" presName="parTx1" presStyleLbl="node1" presStyleIdx="0" presStyleCnt="2"/>
      <dgm:spPr/>
    </dgm:pt>
    <dgm:pt modelId="{E111DDDB-E2B1-4C52-ADB9-303E08339D04}" type="pres">
      <dgm:prSet presAssocID="{2C8AD351-CD73-4A86-BB29-949828563451}" presName="picture1" presStyleCnt="0"/>
      <dgm:spPr/>
    </dgm:pt>
    <dgm:pt modelId="{CAFFB543-1F18-40B4-9F0B-C1C438311684}" type="pres">
      <dgm:prSet presAssocID="{2C8AD351-CD73-4A86-BB29-949828563451}" presName="imageRepeatNode" presStyleLbl="fgImgPlace1" presStyleIdx="0" presStyleCnt="2"/>
      <dgm:spPr/>
    </dgm:pt>
    <dgm:pt modelId="{50D1CC62-9B63-440F-84A3-18EBA190FEAE}" type="pres">
      <dgm:prSet presAssocID="{CF0C6429-CC9C-4822-9B95-4F18512FEEDC}" presName="parTx2" presStyleLbl="node1" presStyleIdx="1" presStyleCnt="2" custLinFactNeighborX="3538" custLinFactNeighborY="4224"/>
      <dgm:spPr/>
    </dgm:pt>
    <dgm:pt modelId="{B26B8AC4-0DA8-40C7-B54B-8B2A8615D048}" type="pres">
      <dgm:prSet presAssocID="{9B001F55-80AD-45DB-835B-544746B80EF0}" presName="picture2" presStyleCnt="0"/>
      <dgm:spPr/>
    </dgm:pt>
    <dgm:pt modelId="{F4514750-A770-45CF-935E-4EBB7A5A5CF1}" type="pres">
      <dgm:prSet presAssocID="{9B001F55-80AD-45DB-835B-544746B80EF0}" presName="imageRepeatNode" presStyleLbl="fgImgPlace1" presStyleIdx="1" presStyleCnt="2"/>
      <dgm:spPr/>
    </dgm:pt>
  </dgm:ptLst>
  <dgm:cxnLst>
    <dgm:cxn modelId="{357ECB1F-FAF9-4E46-A05B-CA675E5DFF4E}" srcId="{25A3BB74-1A34-4E7A-8267-06E915790DC0}" destId="{7DD414B3-8D7A-43A2-A7CC-7187D8FA7974}" srcOrd="0" destOrd="0" parTransId="{83CC68B7-7873-4B83-969F-5253633E728F}" sibTransId="{2C8AD351-CD73-4A86-BB29-949828563451}"/>
    <dgm:cxn modelId="{71081143-588B-4DC0-96BF-16CC7A2C70B2}" type="presOf" srcId="{25A3BB74-1A34-4E7A-8267-06E915790DC0}" destId="{B84AE40B-2FE3-410C-8CCE-C34B14C58C7D}" srcOrd="0" destOrd="0" presId="urn:microsoft.com/office/officeart/2008/layout/AscendingPictureAccentProcess"/>
    <dgm:cxn modelId="{FC0BA86B-76E0-48DF-8C1C-0E3FC538D7AA}" type="presOf" srcId="{CF0C6429-CC9C-4822-9B95-4F18512FEEDC}" destId="{50D1CC62-9B63-440F-84A3-18EBA190FEAE}" srcOrd="0" destOrd="0" presId="urn:microsoft.com/office/officeart/2008/layout/AscendingPictureAccentProcess"/>
    <dgm:cxn modelId="{5433FE6B-10A0-4EE7-8231-747E9015EC96}" type="presOf" srcId="{9B001F55-80AD-45DB-835B-544746B80EF0}" destId="{F4514750-A770-45CF-935E-4EBB7A5A5CF1}" srcOrd="0" destOrd="0" presId="urn:microsoft.com/office/officeart/2008/layout/AscendingPictureAccentProcess"/>
    <dgm:cxn modelId="{5972D887-4E09-4878-9AE1-326E8975DFAE}" type="presOf" srcId="{2C8AD351-CD73-4A86-BB29-949828563451}" destId="{CAFFB543-1F18-40B4-9F0B-C1C438311684}" srcOrd="0" destOrd="0" presId="urn:microsoft.com/office/officeart/2008/layout/AscendingPictureAccentProcess"/>
    <dgm:cxn modelId="{996289A5-4FB5-4F50-B9AE-232EF50FCEB9}" type="presOf" srcId="{7DD414B3-8D7A-43A2-A7CC-7187D8FA7974}" destId="{C47EDED3-4F3E-4429-857B-369D4052C045}" srcOrd="0" destOrd="0" presId="urn:microsoft.com/office/officeart/2008/layout/AscendingPictureAccentProcess"/>
    <dgm:cxn modelId="{BF1D0FCC-D83A-4E89-8497-3BBC1ED44B12}" srcId="{25A3BB74-1A34-4E7A-8267-06E915790DC0}" destId="{CF0C6429-CC9C-4822-9B95-4F18512FEEDC}" srcOrd="1" destOrd="0" parTransId="{EE2FA294-DCB6-455B-A035-8623398131B8}" sibTransId="{9B001F55-80AD-45DB-835B-544746B80EF0}"/>
    <dgm:cxn modelId="{5E19F41E-0E46-434D-BFD9-303AFC63EA29}" type="presParOf" srcId="{B84AE40B-2FE3-410C-8CCE-C34B14C58C7D}" destId="{57C1B84E-AAD5-4768-A367-850029657E20}" srcOrd="0" destOrd="0" presId="urn:microsoft.com/office/officeart/2008/layout/AscendingPictureAccentProcess"/>
    <dgm:cxn modelId="{125A4DB3-0B1E-4407-94B9-43DD476033BD}" type="presParOf" srcId="{B84AE40B-2FE3-410C-8CCE-C34B14C58C7D}" destId="{BDDCEDF0-EC0C-4928-A61E-2EE58A8A9449}" srcOrd="1" destOrd="0" presId="urn:microsoft.com/office/officeart/2008/layout/AscendingPictureAccentProcess"/>
    <dgm:cxn modelId="{45F61F0D-7557-4B90-AD40-DA3209A7036F}" type="presParOf" srcId="{B84AE40B-2FE3-410C-8CCE-C34B14C58C7D}" destId="{BB3066C6-5D84-4CC9-A940-1478FB9930A6}" srcOrd="2" destOrd="0" presId="urn:microsoft.com/office/officeart/2008/layout/AscendingPictureAccentProcess"/>
    <dgm:cxn modelId="{234E560E-FC22-401C-93F1-4D47C6FFBE5C}" type="presParOf" srcId="{B84AE40B-2FE3-410C-8CCE-C34B14C58C7D}" destId="{AE4CB0EE-29A8-4C78-80D7-27027257F678}" srcOrd="3" destOrd="0" presId="urn:microsoft.com/office/officeart/2008/layout/AscendingPictureAccentProcess"/>
    <dgm:cxn modelId="{6E7EA289-33B4-43D2-9456-595AAA193691}" type="presParOf" srcId="{B84AE40B-2FE3-410C-8CCE-C34B14C58C7D}" destId="{6F8B0A92-D869-4404-8711-304F833BAF53}" srcOrd="4" destOrd="0" presId="urn:microsoft.com/office/officeart/2008/layout/AscendingPictureAccentProcess"/>
    <dgm:cxn modelId="{A34669F8-3393-4EDA-9560-2A0C84CBA94C}" type="presParOf" srcId="{B84AE40B-2FE3-410C-8CCE-C34B14C58C7D}" destId="{B1849CFF-B454-479D-B193-F17A5BF5328A}" srcOrd="5" destOrd="0" presId="urn:microsoft.com/office/officeart/2008/layout/AscendingPictureAccentProcess"/>
    <dgm:cxn modelId="{F3E9C78E-4977-43EE-B891-E00854E8D36B}" type="presParOf" srcId="{B84AE40B-2FE3-410C-8CCE-C34B14C58C7D}" destId="{F465B919-2956-4728-89D8-3BBA675059B5}" srcOrd="6" destOrd="0" presId="urn:microsoft.com/office/officeart/2008/layout/AscendingPictureAccentProcess"/>
    <dgm:cxn modelId="{BA8ADF42-51E6-4088-B5CC-AB93EDE44C27}" type="presParOf" srcId="{B84AE40B-2FE3-410C-8CCE-C34B14C58C7D}" destId="{4F88AAF0-DF62-4961-AB00-D6594A887C13}" srcOrd="7" destOrd="0" presId="urn:microsoft.com/office/officeart/2008/layout/AscendingPictureAccentProcess"/>
    <dgm:cxn modelId="{E3E58D16-BDA3-44CD-84A5-AEA73D1B2BB8}" type="presParOf" srcId="{B84AE40B-2FE3-410C-8CCE-C34B14C58C7D}" destId="{8D09BA72-14E4-4045-9770-9C77F8FFA47D}" srcOrd="8" destOrd="0" presId="urn:microsoft.com/office/officeart/2008/layout/AscendingPictureAccentProcess"/>
    <dgm:cxn modelId="{B75CBFE0-4D0F-45C7-B347-6A7D5DBBC686}" type="presParOf" srcId="{B84AE40B-2FE3-410C-8CCE-C34B14C58C7D}" destId="{91D424B4-6E55-4334-8359-F1FBA8446114}" srcOrd="9" destOrd="0" presId="urn:microsoft.com/office/officeart/2008/layout/AscendingPictureAccentProcess"/>
    <dgm:cxn modelId="{F3C69C3D-C88E-4AC0-AEE4-8DBE4C164098}" type="presParOf" srcId="{B84AE40B-2FE3-410C-8CCE-C34B14C58C7D}" destId="{C47EDED3-4F3E-4429-857B-369D4052C045}" srcOrd="10" destOrd="0" presId="urn:microsoft.com/office/officeart/2008/layout/AscendingPictureAccentProcess"/>
    <dgm:cxn modelId="{7B6DC72B-6954-43B9-BEAB-4E70912A56DC}" type="presParOf" srcId="{B84AE40B-2FE3-410C-8CCE-C34B14C58C7D}" destId="{E111DDDB-E2B1-4C52-ADB9-303E08339D04}" srcOrd="11" destOrd="0" presId="urn:microsoft.com/office/officeart/2008/layout/AscendingPictureAccentProcess"/>
    <dgm:cxn modelId="{4FE12D05-CE19-4CA7-9BD8-38B43ED2A52E}" type="presParOf" srcId="{E111DDDB-E2B1-4C52-ADB9-303E08339D04}" destId="{CAFFB543-1F18-40B4-9F0B-C1C438311684}" srcOrd="0" destOrd="0" presId="urn:microsoft.com/office/officeart/2008/layout/AscendingPictureAccentProcess"/>
    <dgm:cxn modelId="{96160F63-2D75-4EC5-868F-8FE0A4585F68}" type="presParOf" srcId="{B84AE40B-2FE3-410C-8CCE-C34B14C58C7D}" destId="{50D1CC62-9B63-440F-84A3-18EBA190FEAE}" srcOrd="12" destOrd="0" presId="urn:microsoft.com/office/officeart/2008/layout/AscendingPictureAccentProcess"/>
    <dgm:cxn modelId="{DE64E8D4-CCEC-480A-B141-D8907BE96DA1}" type="presParOf" srcId="{B84AE40B-2FE3-410C-8CCE-C34B14C58C7D}" destId="{B26B8AC4-0DA8-40C7-B54B-8B2A8615D048}" srcOrd="13" destOrd="0" presId="urn:microsoft.com/office/officeart/2008/layout/AscendingPictureAccentProcess"/>
    <dgm:cxn modelId="{1594CA5F-89A5-4C03-913A-EB71F6E08DF8}" type="presParOf" srcId="{B26B8AC4-0DA8-40C7-B54B-8B2A8615D048}" destId="{F4514750-A770-45CF-935E-4EBB7A5A5CF1}" srcOrd="0" destOrd="0" presId="urn:microsoft.com/office/officeart/2008/layout/AscendingPictureAccen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474D1E-A250-4940-A294-5C11258DAD09}"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sv-SE"/>
        </a:p>
      </dgm:t>
    </dgm:pt>
    <dgm:pt modelId="{982D28EC-276D-4E88-AEFF-D0358913A17E}">
      <dgm:prSet phldrT="[Text]" custT="1"/>
      <dgm:spPr/>
      <dgm:t>
        <a:bodyPr/>
        <a:lstStyle/>
        <a:p>
          <a:pPr algn="l"/>
          <a:r>
            <a:rPr lang="sv-SE" sz="3000" b="1" dirty="0"/>
            <a:t>Sporadisk AOM 1-12 år</a:t>
          </a:r>
        </a:p>
      </dgm:t>
    </dgm:pt>
    <dgm:pt modelId="{D6C74EDE-CE4A-40D5-A4D8-CCFF87D807D0}" type="parTrans" cxnId="{BE2CD172-FC63-4236-AFAF-83AD0CB4454C}">
      <dgm:prSet/>
      <dgm:spPr/>
      <dgm:t>
        <a:bodyPr/>
        <a:lstStyle/>
        <a:p>
          <a:endParaRPr lang="sv-SE"/>
        </a:p>
      </dgm:t>
    </dgm:pt>
    <dgm:pt modelId="{6F498673-F20B-4A12-B32F-17E56B0A4D91}" type="sibTrans" cxnId="{BE2CD172-FC63-4236-AFAF-83AD0CB4454C}">
      <dgm:prSet/>
      <dgm:spPr/>
      <dgm:t>
        <a:bodyPr/>
        <a:lstStyle/>
        <a:p>
          <a:endParaRPr lang="sv-SE"/>
        </a:p>
      </dgm:t>
    </dgm:pt>
    <dgm:pt modelId="{F486B680-B8D5-4C3E-83F2-3BD51E689999}">
      <dgm:prSet phldrT="[Text]" custT="1"/>
      <dgm:spPr/>
      <dgm:t>
        <a:bodyPr/>
        <a:lstStyle/>
        <a:p>
          <a:r>
            <a:rPr lang="sv-SE" sz="2200" dirty="0"/>
            <a:t>Analgetika</a:t>
          </a:r>
        </a:p>
      </dgm:t>
    </dgm:pt>
    <dgm:pt modelId="{F318F00F-DE9E-4D34-9F5A-B3146418B263}" type="parTrans" cxnId="{FAA88C64-BEB1-4684-B952-A16CDC3408BC}">
      <dgm:prSet/>
      <dgm:spPr/>
      <dgm:t>
        <a:bodyPr/>
        <a:lstStyle/>
        <a:p>
          <a:endParaRPr lang="sv-SE"/>
        </a:p>
      </dgm:t>
    </dgm:pt>
    <dgm:pt modelId="{9353A51F-A7AC-4256-926A-94264A30D5DB}" type="sibTrans" cxnId="{FAA88C64-BEB1-4684-B952-A16CDC3408BC}">
      <dgm:prSet/>
      <dgm:spPr/>
      <dgm:t>
        <a:bodyPr/>
        <a:lstStyle/>
        <a:p>
          <a:endParaRPr lang="sv-SE"/>
        </a:p>
      </dgm:t>
    </dgm:pt>
    <dgm:pt modelId="{1CD6179A-C786-43CD-8003-5DA7504C4A41}">
      <dgm:prSet phldrT="[Text]" custT="1"/>
      <dgm:spPr/>
      <dgm:t>
        <a:bodyPr/>
        <a:lstStyle/>
        <a:p>
          <a:pPr algn="l"/>
          <a:r>
            <a:rPr lang="sv-SE" sz="2200" dirty="0"/>
            <a:t>Inte antibiotika</a:t>
          </a:r>
        </a:p>
      </dgm:t>
    </dgm:pt>
    <dgm:pt modelId="{50DC1315-1998-468A-BEB0-6EA379B82B5A}" type="parTrans" cxnId="{EFDA30D9-3936-456C-8B85-EBB2689D9900}">
      <dgm:prSet/>
      <dgm:spPr/>
      <dgm:t>
        <a:bodyPr/>
        <a:lstStyle/>
        <a:p>
          <a:endParaRPr lang="sv-SE"/>
        </a:p>
      </dgm:t>
    </dgm:pt>
    <dgm:pt modelId="{9CD41074-2D06-465F-A19C-2B4BD731D64E}" type="sibTrans" cxnId="{EFDA30D9-3936-456C-8B85-EBB2689D9900}">
      <dgm:prSet/>
      <dgm:spPr/>
      <dgm:t>
        <a:bodyPr/>
        <a:lstStyle/>
        <a:p>
          <a:endParaRPr lang="sv-SE"/>
        </a:p>
      </dgm:t>
    </dgm:pt>
    <dgm:pt modelId="{DCF2D3E7-3853-4929-B900-D76EE30C63E6}">
      <dgm:prSet phldrT="[Text]" custT="1"/>
      <dgm:spPr/>
      <dgm:t>
        <a:bodyPr/>
        <a:lstStyle/>
        <a:p>
          <a:r>
            <a:rPr lang="sv-SE" sz="2200" dirty="0"/>
            <a:t>Högläge</a:t>
          </a:r>
        </a:p>
      </dgm:t>
    </dgm:pt>
    <dgm:pt modelId="{DF700088-55A9-495D-852B-A87D108BF745}" type="parTrans" cxnId="{E4608D05-07D6-4E40-9964-8B0503BD1377}">
      <dgm:prSet/>
      <dgm:spPr/>
      <dgm:t>
        <a:bodyPr/>
        <a:lstStyle/>
        <a:p>
          <a:endParaRPr lang="sv-SE"/>
        </a:p>
      </dgm:t>
    </dgm:pt>
    <dgm:pt modelId="{3E793D4E-D301-42CA-9986-EBD1F6BAF34F}" type="sibTrans" cxnId="{E4608D05-07D6-4E40-9964-8B0503BD1377}">
      <dgm:prSet/>
      <dgm:spPr/>
      <dgm:t>
        <a:bodyPr/>
        <a:lstStyle/>
        <a:p>
          <a:endParaRPr lang="sv-SE"/>
        </a:p>
      </dgm:t>
    </dgm:pt>
    <dgm:pt modelId="{63E02CBD-E35B-4293-BD13-C4FE1503AA44}">
      <dgm:prSet phldrT="[Text]"/>
      <dgm:spPr/>
      <dgm:t>
        <a:bodyPr/>
        <a:lstStyle/>
        <a:p>
          <a:endParaRPr lang="sv-SE"/>
        </a:p>
      </dgm:t>
    </dgm:pt>
    <dgm:pt modelId="{328C0052-4AB1-4549-8D04-8F785B6852DF}" type="parTrans" cxnId="{EEE30BB7-11D7-42A5-BB50-EE2A1590EF9E}">
      <dgm:prSet/>
      <dgm:spPr/>
      <dgm:t>
        <a:bodyPr/>
        <a:lstStyle/>
        <a:p>
          <a:endParaRPr lang="sv-SE"/>
        </a:p>
      </dgm:t>
    </dgm:pt>
    <dgm:pt modelId="{EFD51B92-27DC-4A6A-A5F4-B793B2DB5F79}" type="sibTrans" cxnId="{EEE30BB7-11D7-42A5-BB50-EE2A1590EF9E}">
      <dgm:prSet/>
      <dgm:spPr/>
      <dgm:t>
        <a:bodyPr/>
        <a:lstStyle/>
        <a:p>
          <a:endParaRPr lang="sv-SE"/>
        </a:p>
      </dgm:t>
    </dgm:pt>
    <dgm:pt modelId="{41A90AD1-17A7-4B69-9743-83F06FC386D7}" type="pres">
      <dgm:prSet presAssocID="{19474D1E-A250-4940-A294-5C11258DAD09}" presName="Name0" presStyleCnt="0">
        <dgm:presLayoutVars>
          <dgm:chMax val="7"/>
          <dgm:chPref val="5"/>
        </dgm:presLayoutVars>
      </dgm:prSet>
      <dgm:spPr/>
    </dgm:pt>
    <dgm:pt modelId="{ABD78E37-51F7-4698-BD22-F95DD454AB14}" type="pres">
      <dgm:prSet presAssocID="{19474D1E-A250-4940-A294-5C11258DAD09}" presName="arrowNode" presStyleLbl="node1" presStyleIdx="0" presStyleCnt="1" custAng="21167254"/>
      <dgm:spPr/>
    </dgm:pt>
    <dgm:pt modelId="{44CF0F4C-CE14-4698-982C-D5A980E6E678}" type="pres">
      <dgm:prSet presAssocID="{982D28EC-276D-4E88-AEFF-D0358913A17E}" presName="txNode1" presStyleLbl="revTx" presStyleIdx="0" presStyleCnt="5" custScaleX="204289" custLinFactNeighborX="-34216" custLinFactNeighborY="-4797">
        <dgm:presLayoutVars>
          <dgm:bulletEnabled val="1"/>
        </dgm:presLayoutVars>
      </dgm:prSet>
      <dgm:spPr/>
    </dgm:pt>
    <dgm:pt modelId="{1AF992A5-2F40-49D7-A804-670255F44CF8}" type="pres">
      <dgm:prSet presAssocID="{F486B680-B8D5-4C3E-83F2-3BD51E689999}" presName="txNode2" presStyleLbl="revTx" presStyleIdx="1" presStyleCnt="5" custScaleY="110000" custLinFactNeighborX="-4004" custLinFactNeighborY="-20857">
        <dgm:presLayoutVars>
          <dgm:bulletEnabled val="1"/>
        </dgm:presLayoutVars>
      </dgm:prSet>
      <dgm:spPr/>
    </dgm:pt>
    <dgm:pt modelId="{2589460B-B093-452B-BD25-F8E34564E72D}" type="pres">
      <dgm:prSet presAssocID="{9353A51F-A7AC-4256-926A-94264A30D5DB}" presName="dotNode2" presStyleCnt="0"/>
      <dgm:spPr/>
    </dgm:pt>
    <dgm:pt modelId="{A3EF2612-8688-4365-9DE6-CF4197896D23}" type="pres">
      <dgm:prSet presAssocID="{9353A51F-A7AC-4256-926A-94264A30D5DB}" presName="dotRepeatNode" presStyleLbl="fgShp" presStyleIdx="0" presStyleCnt="3"/>
      <dgm:spPr/>
    </dgm:pt>
    <dgm:pt modelId="{4EB9A7C7-C6C3-42CA-ADCB-39F47AFD8B74}" type="pres">
      <dgm:prSet presAssocID="{1CD6179A-C786-43CD-8003-5DA7504C4A41}" presName="txNode3" presStyleLbl="revTx" presStyleIdx="2" presStyleCnt="5" custScaleX="116387" custLinFactNeighborX="9167" custLinFactNeighborY="16968">
        <dgm:presLayoutVars>
          <dgm:bulletEnabled val="1"/>
        </dgm:presLayoutVars>
      </dgm:prSet>
      <dgm:spPr/>
    </dgm:pt>
    <dgm:pt modelId="{6D3A0D68-723D-4FA5-AF49-B99CF5F006E6}" type="pres">
      <dgm:prSet presAssocID="{9CD41074-2D06-465F-A19C-2B4BD731D64E}" presName="dotNode3" presStyleCnt="0"/>
      <dgm:spPr/>
    </dgm:pt>
    <dgm:pt modelId="{F1FEB7EB-DC3C-4450-8202-A57BCEB9F9AA}" type="pres">
      <dgm:prSet presAssocID="{9CD41074-2D06-465F-A19C-2B4BD731D64E}" presName="dotRepeatNode" presStyleLbl="fgShp" presStyleIdx="1" presStyleCnt="3"/>
      <dgm:spPr/>
    </dgm:pt>
    <dgm:pt modelId="{B1E45C59-00FD-4870-A3FC-9A983BE309E2}" type="pres">
      <dgm:prSet presAssocID="{DCF2D3E7-3853-4929-B900-D76EE30C63E6}" presName="txNode4" presStyleLbl="revTx" presStyleIdx="3" presStyleCnt="5" custLinFactNeighborX="2848" custLinFactNeighborY="-11312">
        <dgm:presLayoutVars>
          <dgm:bulletEnabled val="1"/>
        </dgm:presLayoutVars>
      </dgm:prSet>
      <dgm:spPr/>
    </dgm:pt>
    <dgm:pt modelId="{3F901E89-2755-469A-98F1-9DF888312AEB}" type="pres">
      <dgm:prSet presAssocID="{3E793D4E-D301-42CA-9986-EBD1F6BAF34F}" presName="dotNode4" presStyleCnt="0"/>
      <dgm:spPr/>
    </dgm:pt>
    <dgm:pt modelId="{3B06403D-25DD-4B44-A8EA-D7FA0E762A8E}" type="pres">
      <dgm:prSet presAssocID="{3E793D4E-D301-42CA-9986-EBD1F6BAF34F}" presName="dotRepeatNode" presStyleLbl="fgShp" presStyleIdx="2" presStyleCnt="3"/>
      <dgm:spPr/>
    </dgm:pt>
    <dgm:pt modelId="{1DBE4B31-A393-424B-B232-D40B1C70D964}" type="pres">
      <dgm:prSet presAssocID="{63E02CBD-E35B-4293-BD13-C4FE1503AA44}" presName="txNode5" presStyleLbl="revTx" presStyleIdx="4" presStyleCnt="5">
        <dgm:presLayoutVars>
          <dgm:bulletEnabled val="1"/>
        </dgm:presLayoutVars>
      </dgm:prSet>
      <dgm:spPr/>
    </dgm:pt>
  </dgm:ptLst>
  <dgm:cxnLst>
    <dgm:cxn modelId="{E4608D05-07D6-4E40-9964-8B0503BD1377}" srcId="{19474D1E-A250-4940-A294-5C11258DAD09}" destId="{DCF2D3E7-3853-4929-B900-D76EE30C63E6}" srcOrd="3" destOrd="0" parTransId="{DF700088-55A9-495D-852B-A87D108BF745}" sibTransId="{3E793D4E-D301-42CA-9986-EBD1F6BAF34F}"/>
    <dgm:cxn modelId="{443AB425-CD40-4479-9F20-49E1F000E7FA}" type="presOf" srcId="{9353A51F-A7AC-4256-926A-94264A30D5DB}" destId="{A3EF2612-8688-4365-9DE6-CF4197896D23}" srcOrd="0" destOrd="0" presId="urn:microsoft.com/office/officeart/2009/3/layout/DescendingProcess"/>
    <dgm:cxn modelId="{B7C5AD61-3D0A-4C56-A198-88C443A6D8CD}" type="presOf" srcId="{F486B680-B8D5-4C3E-83F2-3BD51E689999}" destId="{1AF992A5-2F40-49D7-A804-670255F44CF8}" srcOrd="0" destOrd="0" presId="urn:microsoft.com/office/officeart/2009/3/layout/DescendingProcess"/>
    <dgm:cxn modelId="{FAA88C64-BEB1-4684-B952-A16CDC3408BC}" srcId="{19474D1E-A250-4940-A294-5C11258DAD09}" destId="{F486B680-B8D5-4C3E-83F2-3BD51E689999}" srcOrd="1" destOrd="0" parTransId="{F318F00F-DE9E-4D34-9F5A-B3146418B263}" sibTransId="{9353A51F-A7AC-4256-926A-94264A30D5DB}"/>
    <dgm:cxn modelId="{BC5E7D45-443B-41E6-A02E-40F5F5F5A793}" type="presOf" srcId="{9CD41074-2D06-465F-A19C-2B4BD731D64E}" destId="{F1FEB7EB-DC3C-4450-8202-A57BCEB9F9AA}" srcOrd="0" destOrd="0" presId="urn:microsoft.com/office/officeart/2009/3/layout/DescendingProcess"/>
    <dgm:cxn modelId="{E0C99B4F-4565-48B2-B397-D34E679479DF}" type="presOf" srcId="{63E02CBD-E35B-4293-BD13-C4FE1503AA44}" destId="{1DBE4B31-A393-424B-B232-D40B1C70D964}" srcOrd="0" destOrd="0" presId="urn:microsoft.com/office/officeart/2009/3/layout/DescendingProcess"/>
    <dgm:cxn modelId="{F7629C51-7F52-4826-9159-7D9F229FF010}" type="presOf" srcId="{3E793D4E-D301-42CA-9986-EBD1F6BAF34F}" destId="{3B06403D-25DD-4B44-A8EA-D7FA0E762A8E}" srcOrd="0" destOrd="0" presId="urn:microsoft.com/office/officeart/2009/3/layout/DescendingProcess"/>
    <dgm:cxn modelId="{BE2CD172-FC63-4236-AFAF-83AD0CB4454C}" srcId="{19474D1E-A250-4940-A294-5C11258DAD09}" destId="{982D28EC-276D-4E88-AEFF-D0358913A17E}" srcOrd="0" destOrd="0" parTransId="{D6C74EDE-CE4A-40D5-A4D8-CCFF87D807D0}" sibTransId="{6F498673-F20B-4A12-B32F-17E56B0A4D91}"/>
    <dgm:cxn modelId="{82CA4685-9379-488D-A639-EF818F925E28}" type="presOf" srcId="{982D28EC-276D-4E88-AEFF-D0358913A17E}" destId="{44CF0F4C-CE14-4698-982C-D5A980E6E678}" srcOrd="0" destOrd="0" presId="urn:microsoft.com/office/officeart/2009/3/layout/DescendingProcess"/>
    <dgm:cxn modelId="{D4505FA9-C528-4A14-B1C7-A7CBF8B9F078}" type="presOf" srcId="{19474D1E-A250-4940-A294-5C11258DAD09}" destId="{41A90AD1-17A7-4B69-9743-83F06FC386D7}" srcOrd="0" destOrd="0" presId="urn:microsoft.com/office/officeart/2009/3/layout/DescendingProcess"/>
    <dgm:cxn modelId="{AD0F4AAF-327D-462C-A153-7A0F15982D38}" type="presOf" srcId="{DCF2D3E7-3853-4929-B900-D76EE30C63E6}" destId="{B1E45C59-00FD-4870-A3FC-9A983BE309E2}" srcOrd="0" destOrd="0" presId="urn:microsoft.com/office/officeart/2009/3/layout/DescendingProcess"/>
    <dgm:cxn modelId="{EEE30BB7-11D7-42A5-BB50-EE2A1590EF9E}" srcId="{19474D1E-A250-4940-A294-5C11258DAD09}" destId="{63E02CBD-E35B-4293-BD13-C4FE1503AA44}" srcOrd="4" destOrd="0" parTransId="{328C0052-4AB1-4549-8D04-8F785B6852DF}" sibTransId="{EFD51B92-27DC-4A6A-A5F4-B793B2DB5F79}"/>
    <dgm:cxn modelId="{EFDA30D9-3936-456C-8B85-EBB2689D9900}" srcId="{19474D1E-A250-4940-A294-5C11258DAD09}" destId="{1CD6179A-C786-43CD-8003-5DA7504C4A41}" srcOrd="2" destOrd="0" parTransId="{50DC1315-1998-468A-BEB0-6EA379B82B5A}" sibTransId="{9CD41074-2D06-465F-A19C-2B4BD731D64E}"/>
    <dgm:cxn modelId="{0DD349F9-25B1-4BB3-89A8-39DA703F2DFA}" type="presOf" srcId="{1CD6179A-C786-43CD-8003-5DA7504C4A41}" destId="{4EB9A7C7-C6C3-42CA-ADCB-39F47AFD8B74}" srcOrd="0" destOrd="0" presId="urn:microsoft.com/office/officeart/2009/3/layout/DescendingProcess"/>
    <dgm:cxn modelId="{CBFA749D-01A4-4240-9B1F-6275BF61C591}" type="presParOf" srcId="{41A90AD1-17A7-4B69-9743-83F06FC386D7}" destId="{ABD78E37-51F7-4698-BD22-F95DD454AB14}" srcOrd="0" destOrd="0" presId="urn:microsoft.com/office/officeart/2009/3/layout/DescendingProcess"/>
    <dgm:cxn modelId="{907580AE-106D-46E3-8C95-BB82912B23DC}" type="presParOf" srcId="{41A90AD1-17A7-4B69-9743-83F06FC386D7}" destId="{44CF0F4C-CE14-4698-982C-D5A980E6E678}" srcOrd="1" destOrd="0" presId="urn:microsoft.com/office/officeart/2009/3/layout/DescendingProcess"/>
    <dgm:cxn modelId="{C0FC10E5-4378-4BFD-B09D-FD134356421E}" type="presParOf" srcId="{41A90AD1-17A7-4B69-9743-83F06FC386D7}" destId="{1AF992A5-2F40-49D7-A804-670255F44CF8}" srcOrd="2" destOrd="0" presId="urn:microsoft.com/office/officeart/2009/3/layout/DescendingProcess"/>
    <dgm:cxn modelId="{8B575A94-EDC0-489D-A3FE-B97867A8F561}" type="presParOf" srcId="{41A90AD1-17A7-4B69-9743-83F06FC386D7}" destId="{2589460B-B093-452B-BD25-F8E34564E72D}" srcOrd="3" destOrd="0" presId="urn:microsoft.com/office/officeart/2009/3/layout/DescendingProcess"/>
    <dgm:cxn modelId="{53A3AD1B-B857-447C-8D31-5D7C37C5E29F}" type="presParOf" srcId="{2589460B-B093-452B-BD25-F8E34564E72D}" destId="{A3EF2612-8688-4365-9DE6-CF4197896D23}" srcOrd="0" destOrd="0" presId="urn:microsoft.com/office/officeart/2009/3/layout/DescendingProcess"/>
    <dgm:cxn modelId="{53280088-4F64-4BB5-9BBB-A1213FF92B1C}" type="presParOf" srcId="{41A90AD1-17A7-4B69-9743-83F06FC386D7}" destId="{4EB9A7C7-C6C3-42CA-ADCB-39F47AFD8B74}" srcOrd="4" destOrd="0" presId="urn:microsoft.com/office/officeart/2009/3/layout/DescendingProcess"/>
    <dgm:cxn modelId="{0FCC7D6C-CBFE-4264-B28D-485951D698F2}" type="presParOf" srcId="{41A90AD1-17A7-4B69-9743-83F06FC386D7}" destId="{6D3A0D68-723D-4FA5-AF49-B99CF5F006E6}" srcOrd="5" destOrd="0" presId="urn:microsoft.com/office/officeart/2009/3/layout/DescendingProcess"/>
    <dgm:cxn modelId="{6E74ADD8-EEAA-4AFF-807F-A532A5522373}" type="presParOf" srcId="{6D3A0D68-723D-4FA5-AF49-B99CF5F006E6}" destId="{F1FEB7EB-DC3C-4450-8202-A57BCEB9F9AA}" srcOrd="0" destOrd="0" presId="urn:microsoft.com/office/officeart/2009/3/layout/DescendingProcess"/>
    <dgm:cxn modelId="{5098BA01-54C5-4B26-9FC8-8D50E1DEA690}" type="presParOf" srcId="{41A90AD1-17A7-4B69-9743-83F06FC386D7}" destId="{B1E45C59-00FD-4870-A3FC-9A983BE309E2}" srcOrd="6" destOrd="0" presId="urn:microsoft.com/office/officeart/2009/3/layout/DescendingProcess"/>
    <dgm:cxn modelId="{551CAEED-1745-4A3C-BC89-7443F4F4D5E6}" type="presParOf" srcId="{41A90AD1-17A7-4B69-9743-83F06FC386D7}" destId="{3F901E89-2755-469A-98F1-9DF888312AEB}" srcOrd="7" destOrd="0" presId="urn:microsoft.com/office/officeart/2009/3/layout/DescendingProcess"/>
    <dgm:cxn modelId="{37F34F47-47C2-4322-AF44-2C6AC25AD9A0}" type="presParOf" srcId="{3F901E89-2755-469A-98F1-9DF888312AEB}" destId="{3B06403D-25DD-4B44-A8EA-D7FA0E762A8E}" srcOrd="0" destOrd="0" presId="urn:microsoft.com/office/officeart/2009/3/layout/DescendingProcess"/>
    <dgm:cxn modelId="{99617893-C705-4155-8474-269E046B3545}" type="presParOf" srcId="{41A90AD1-17A7-4B69-9743-83F06FC386D7}" destId="{1DBE4B31-A393-424B-B232-D40B1C70D964}" srcOrd="8"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1755A4F-F8BE-4F74-A61D-1810D27CB7B7}"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sv-SE"/>
        </a:p>
      </dgm:t>
    </dgm:pt>
    <dgm:pt modelId="{C310F644-2C73-484E-83E7-9E0BE49EBCD2}">
      <dgm:prSet phldrT="[Text]"/>
      <dgm:spPr/>
      <dgm:t>
        <a:bodyPr/>
        <a:lstStyle/>
        <a:p>
          <a:r>
            <a:rPr lang="sv-SE">
              <a:solidFill>
                <a:schemeClr val="bg1"/>
              </a:solidFill>
            </a:rPr>
            <a:t>Ålder</a:t>
          </a:r>
        </a:p>
      </dgm:t>
    </dgm:pt>
    <dgm:pt modelId="{CB804EB2-539A-4409-8C34-AA7D6067EE40}" type="parTrans" cxnId="{10402AC0-04A1-4476-AB2A-DCF651FDB544}">
      <dgm:prSet/>
      <dgm:spPr/>
      <dgm:t>
        <a:bodyPr/>
        <a:lstStyle/>
        <a:p>
          <a:endParaRPr lang="sv-SE"/>
        </a:p>
      </dgm:t>
    </dgm:pt>
    <dgm:pt modelId="{F973C89B-5E95-437C-BCED-8A6D047B3C15}" type="sibTrans" cxnId="{10402AC0-04A1-4476-AB2A-DCF651FDB544}">
      <dgm:prSet/>
      <dgm:spPr/>
      <dgm:t>
        <a:bodyPr/>
        <a:lstStyle/>
        <a:p>
          <a:endParaRPr lang="sv-SE"/>
        </a:p>
      </dgm:t>
    </dgm:pt>
    <dgm:pt modelId="{541B0093-E4E8-497E-A315-63CE3C21593C}">
      <dgm:prSet phldrT="[Text]" custT="1"/>
      <dgm:spPr/>
      <dgm:t>
        <a:bodyPr/>
        <a:lstStyle/>
        <a:p>
          <a:r>
            <a:rPr lang="sv-SE" sz="2000"/>
            <a:t>&lt;1 år</a:t>
          </a:r>
        </a:p>
      </dgm:t>
    </dgm:pt>
    <dgm:pt modelId="{45BDD610-2B82-49D9-ADA8-EB96CB75A848}" type="parTrans" cxnId="{3E1E442C-FA4E-4E1F-A330-155895333D6E}">
      <dgm:prSet/>
      <dgm:spPr/>
      <dgm:t>
        <a:bodyPr/>
        <a:lstStyle/>
        <a:p>
          <a:endParaRPr lang="sv-SE"/>
        </a:p>
      </dgm:t>
    </dgm:pt>
    <dgm:pt modelId="{D02BC322-2910-4FDF-BA41-DCE6D842E623}" type="sibTrans" cxnId="{3E1E442C-FA4E-4E1F-A330-155895333D6E}">
      <dgm:prSet/>
      <dgm:spPr/>
      <dgm:t>
        <a:bodyPr/>
        <a:lstStyle/>
        <a:p>
          <a:endParaRPr lang="sv-SE"/>
        </a:p>
      </dgm:t>
    </dgm:pt>
    <dgm:pt modelId="{14BFFC36-5679-45C9-87A5-89E9C4399753}">
      <dgm:prSet phldrT="[Text]" custT="1"/>
      <dgm:spPr/>
      <dgm:t>
        <a:bodyPr/>
        <a:lstStyle/>
        <a:p>
          <a:r>
            <a:rPr lang="sv-SE" sz="2000"/>
            <a:t>&gt;12 år</a:t>
          </a:r>
        </a:p>
      </dgm:t>
    </dgm:pt>
    <dgm:pt modelId="{C590D3DF-EEA1-45A3-9A9B-215D1574FDE6}" type="parTrans" cxnId="{4E132EF6-BBFB-4B0D-8B29-AA35391C0E75}">
      <dgm:prSet/>
      <dgm:spPr/>
      <dgm:t>
        <a:bodyPr/>
        <a:lstStyle/>
        <a:p>
          <a:endParaRPr lang="sv-SE"/>
        </a:p>
      </dgm:t>
    </dgm:pt>
    <dgm:pt modelId="{AF0B853B-BC7B-401E-AE34-CF58EE3E8F85}" type="sibTrans" cxnId="{4E132EF6-BBFB-4B0D-8B29-AA35391C0E75}">
      <dgm:prSet/>
      <dgm:spPr/>
      <dgm:t>
        <a:bodyPr/>
        <a:lstStyle/>
        <a:p>
          <a:endParaRPr lang="sv-SE"/>
        </a:p>
      </dgm:t>
    </dgm:pt>
    <dgm:pt modelId="{A36E02C4-F65B-49F8-87EB-A9720D6BA3A1}">
      <dgm:prSet phldrT="[Text]"/>
      <dgm:spPr/>
      <dgm:t>
        <a:bodyPr/>
        <a:lstStyle/>
        <a:p>
          <a:r>
            <a:rPr lang="sv-SE">
              <a:solidFill>
                <a:schemeClr val="bg1"/>
              </a:solidFill>
            </a:rPr>
            <a:t>Bilateralt</a:t>
          </a:r>
        </a:p>
      </dgm:t>
    </dgm:pt>
    <dgm:pt modelId="{4930FF93-1AE4-4FDD-A5D1-668145A7FD9E}" type="parTrans" cxnId="{FE95EEDB-8DFD-4494-BB17-3E89CCED9F0A}">
      <dgm:prSet/>
      <dgm:spPr/>
      <dgm:t>
        <a:bodyPr/>
        <a:lstStyle/>
        <a:p>
          <a:endParaRPr lang="sv-SE"/>
        </a:p>
      </dgm:t>
    </dgm:pt>
    <dgm:pt modelId="{058240ED-0C85-4B0F-B1A7-6B6A012C08EB}" type="sibTrans" cxnId="{FE95EEDB-8DFD-4494-BB17-3E89CCED9F0A}">
      <dgm:prSet/>
      <dgm:spPr/>
      <dgm:t>
        <a:bodyPr/>
        <a:lstStyle/>
        <a:p>
          <a:endParaRPr lang="sv-SE"/>
        </a:p>
      </dgm:t>
    </dgm:pt>
    <dgm:pt modelId="{FC86AEDA-563D-499D-9F9F-F14C0F2C3BAC}">
      <dgm:prSet phldrT="[Text]" custT="1"/>
      <dgm:spPr/>
      <dgm:t>
        <a:bodyPr/>
        <a:lstStyle/>
        <a:p>
          <a:r>
            <a:rPr lang="sv-SE" sz="2000"/>
            <a:t>&lt;2 år</a:t>
          </a:r>
        </a:p>
      </dgm:t>
    </dgm:pt>
    <dgm:pt modelId="{9B33D18D-1FB7-44DC-B7BB-8C9A9ADC171D}" type="parTrans" cxnId="{F368D3B5-EFB1-4E6B-AF27-7CF3698A2645}">
      <dgm:prSet/>
      <dgm:spPr/>
      <dgm:t>
        <a:bodyPr/>
        <a:lstStyle/>
        <a:p>
          <a:endParaRPr lang="sv-SE"/>
        </a:p>
      </dgm:t>
    </dgm:pt>
    <dgm:pt modelId="{D4A5F3FF-2375-40DB-9E52-B4F8AE9F571E}" type="sibTrans" cxnId="{F368D3B5-EFB1-4E6B-AF27-7CF3698A2645}">
      <dgm:prSet/>
      <dgm:spPr/>
      <dgm:t>
        <a:bodyPr/>
        <a:lstStyle/>
        <a:p>
          <a:endParaRPr lang="sv-SE"/>
        </a:p>
      </dgm:t>
    </dgm:pt>
    <dgm:pt modelId="{00A682BF-E177-4852-B5EA-ED501CFD2585}">
      <dgm:prSet phldrT="[Text]"/>
      <dgm:spPr/>
      <dgm:t>
        <a:bodyPr/>
        <a:lstStyle/>
        <a:p>
          <a:r>
            <a:rPr lang="sv-SE" dirty="0">
              <a:solidFill>
                <a:schemeClr val="bg1"/>
              </a:solidFill>
            </a:rPr>
            <a:t>Komplicerat</a:t>
          </a:r>
        </a:p>
      </dgm:t>
    </dgm:pt>
    <dgm:pt modelId="{8EFE84EC-B535-4E8F-9664-AE26387F2EB2}" type="parTrans" cxnId="{FA7A5201-52F1-4D1B-B308-9616C719A256}">
      <dgm:prSet/>
      <dgm:spPr/>
      <dgm:t>
        <a:bodyPr/>
        <a:lstStyle/>
        <a:p>
          <a:endParaRPr lang="sv-SE"/>
        </a:p>
      </dgm:t>
    </dgm:pt>
    <dgm:pt modelId="{6106D4DB-DE51-476B-A874-63F3DA30A9F6}" type="sibTrans" cxnId="{FA7A5201-52F1-4D1B-B308-9616C719A256}">
      <dgm:prSet/>
      <dgm:spPr/>
      <dgm:t>
        <a:bodyPr/>
        <a:lstStyle/>
        <a:p>
          <a:endParaRPr lang="sv-SE"/>
        </a:p>
      </dgm:t>
    </dgm:pt>
    <dgm:pt modelId="{2D0A149B-D628-4FC6-8510-0D02702717A4}">
      <dgm:prSet phldrT="[Text]" custT="1"/>
      <dgm:spPr/>
      <dgm:t>
        <a:bodyPr/>
        <a:lstStyle/>
        <a:p>
          <a:r>
            <a:rPr lang="sv-SE" sz="2000"/>
            <a:t>Perforerat</a:t>
          </a:r>
        </a:p>
      </dgm:t>
    </dgm:pt>
    <dgm:pt modelId="{48E53A99-18AC-4308-86B0-6D383478604B}" type="parTrans" cxnId="{CF704BCC-5F93-45FA-B113-1B4DCA45B722}">
      <dgm:prSet/>
      <dgm:spPr/>
      <dgm:t>
        <a:bodyPr/>
        <a:lstStyle/>
        <a:p>
          <a:endParaRPr lang="sv-SE"/>
        </a:p>
      </dgm:t>
    </dgm:pt>
    <dgm:pt modelId="{B127482A-A031-496C-AFAC-195597DA9119}" type="sibTrans" cxnId="{CF704BCC-5F93-45FA-B113-1B4DCA45B722}">
      <dgm:prSet/>
      <dgm:spPr/>
      <dgm:t>
        <a:bodyPr/>
        <a:lstStyle/>
        <a:p>
          <a:endParaRPr lang="sv-SE"/>
        </a:p>
      </dgm:t>
    </dgm:pt>
    <dgm:pt modelId="{ED9E67A2-FE9B-4647-A64C-C974E9967536}">
      <dgm:prSet phldrT="[Text]" custT="1"/>
      <dgm:spPr/>
      <dgm:t>
        <a:bodyPr/>
        <a:lstStyle/>
        <a:p>
          <a:r>
            <a:rPr lang="sv-SE" sz="2000"/>
            <a:t>Svår värk trots analgetika</a:t>
          </a:r>
        </a:p>
      </dgm:t>
    </dgm:pt>
    <dgm:pt modelId="{9D2B2A05-32BB-4FB2-A525-BEE52798E391}" type="parTrans" cxnId="{0DAB23A7-DC4D-4CAD-A613-F4B6849283F2}">
      <dgm:prSet/>
      <dgm:spPr/>
      <dgm:t>
        <a:bodyPr/>
        <a:lstStyle/>
        <a:p>
          <a:endParaRPr lang="sv-SE"/>
        </a:p>
      </dgm:t>
    </dgm:pt>
    <dgm:pt modelId="{97F1A4AC-3589-4379-AD9A-67C69A39EF41}" type="sibTrans" cxnId="{0DAB23A7-DC4D-4CAD-A613-F4B6849283F2}">
      <dgm:prSet/>
      <dgm:spPr/>
      <dgm:t>
        <a:bodyPr/>
        <a:lstStyle/>
        <a:p>
          <a:endParaRPr lang="sv-SE"/>
        </a:p>
      </dgm:t>
    </dgm:pt>
    <dgm:pt modelId="{D743AF22-D1C1-4ADD-9ED8-4C79352E5EFB}">
      <dgm:prSet phldrT="[Text]" custT="1"/>
      <dgm:spPr/>
      <dgm:t>
        <a:bodyPr/>
        <a:lstStyle/>
        <a:p>
          <a:r>
            <a:rPr lang="sv-SE" sz="2000"/>
            <a:t>Infektionskänslig</a:t>
          </a:r>
        </a:p>
      </dgm:t>
    </dgm:pt>
    <dgm:pt modelId="{4DBB91F9-2B00-4A00-8DE3-B45E452BD13D}" type="parTrans" cxnId="{D029DBE7-02F2-4FCA-9DC9-9851AAD7075B}">
      <dgm:prSet/>
      <dgm:spPr/>
      <dgm:t>
        <a:bodyPr/>
        <a:lstStyle/>
        <a:p>
          <a:endParaRPr lang="sv-SE"/>
        </a:p>
      </dgm:t>
    </dgm:pt>
    <dgm:pt modelId="{B0379706-E111-4518-928C-EB3693520D8F}" type="sibTrans" cxnId="{D029DBE7-02F2-4FCA-9DC9-9851AAD7075B}">
      <dgm:prSet/>
      <dgm:spPr/>
      <dgm:t>
        <a:bodyPr/>
        <a:lstStyle/>
        <a:p>
          <a:endParaRPr lang="sv-SE"/>
        </a:p>
      </dgm:t>
    </dgm:pt>
    <dgm:pt modelId="{4D4B7636-C067-426C-84C3-E448C31B1595}">
      <dgm:prSet phldrT="[Text]" custT="1"/>
      <dgm:spPr/>
      <dgm:t>
        <a:bodyPr/>
        <a:lstStyle/>
        <a:p>
          <a:r>
            <a:rPr lang="sv-SE" sz="2000"/>
            <a:t>Cochleaimplantat</a:t>
          </a:r>
        </a:p>
      </dgm:t>
    </dgm:pt>
    <dgm:pt modelId="{3F9B33EA-AF68-4E0C-B8A4-17D98778B863}" type="parTrans" cxnId="{2369E698-0AC3-40D3-869E-F76C57CAC702}">
      <dgm:prSet/>
      <dgm:spPr/>
      <dgm:t>
        <a:bodyPr/>
        <a:lstStyle/>
        <a:p>
          <a:endParaRPr lang="sv-SE"/>
        </a:p>
      </dgm:t>
    </dgm:pt>
    <dgm:pt modelId="{01196CD1-2BC3-4DEA-AC53-240FC8261393}" type="sibTrans" cxnId="{2369E698-0AC3-40D3-869E-F76C57CAC702}">
      <dgm:prSet/>
      <dgm:spPr/>
      <dgm:t>
        <a:bodyPr/>
        <a:lstStyle/>
        <a:p>
          <a:endParaRPr lang="sv-SE"/>
        </a:p>
      </dgm:t>
    </dgm:pt>
    <dgm:pt modelId="{87E0D167-77F6-4627-BBBD-30CDE46DF32E}">
      <dgm:prSet phldrT="[Text]" custT="1"/>
      <dgm:spPr/>
      <dgm:t>
        <a:bodyPr/>
        <a:lstStyle/>
        <a:p>
          <a:r>
            <a:rPr lang="sv-SE" sz="2000"/>
            <a:t>Hörselnedsättning</a:t>
          </a:r>
        </a:p>
      </dgm:t>
    </dgm:pt>
    <dgm:pt modelId="{A06370E4-DB56-47FA-B5A0-C421D257A0AD}" type="parTrans" cxnId="{9090FB1E-E287-4797-A4C9-9A87CAA37577}">
      <dgm:prSet/>
      <dgm:spPr/>
      <dgm:t>
        <a:bodyPr/>
        <a:lstStyle/>
        <a:p>
          <a:endParaRPr lang="sv-SE"/>
        </a:p>
      </dgm:t>
    </dgm:pt>
    <dgm:pt modelId="{558FDDD6-9289-4F85-89AC-189CBF1709F2}" type="sibTrans" cxnId="{9090FB1E-E287-4797-A4C9-9A87CAA37577}">
      <dgm:prSet/>
      <dgm:spPr/>
      <dgm:t>
        <a:bodyPr/>
        <a:lstStyle/>
        <a:p>
          <a:endParaRPr lang="sv-SE"/>
        </a:p>
      </dgm:t>
    </dgm:pt>
    <dgm:pt modelId="{984F6905-B797-4243-BD90-E0D5CDD08139}">
      <dgm:prSet phldrT="[Text]" custT="1"/>
      <dgm:spPr/>
      <dgm:t>
        <a:bodyPr/>
        <a:lstStyle/>
        <a:p>
          <a:r>
            <a:rPr lang="sv-SE" sz="2000"/>
            <a:t>Opererad</a:t>
          </a:r>
        </a:p>
      </dgm:t>
    </dgm:pt>
    <dgm:pt modelId="{D74D5CC3-0A17-4B3E-A656-04EA2164BF8E}" type="parTrans" cxnId="{D89E5CB5-62EF-4D41-9364-BA38D87FB6D3}">
      <dgm:prSet/>
      <dgm:spPr/>
      <dgm:t>
        <a:bodyPr/>
        <a:lstStyle/>
        <a:p>
          <a:endParaRPr lang="sv-SE"/>
        </a:p>
      </dgm:t>
    </dgm:pt>
    <dgm:pt modelId="{ABB440D3-54EB-4A76-8F37-FB5244C2BA84}" type="sibTrans" cxnId="{D89E5CB5-62EF-4D41-9364-BA38D87FB6D3}">
      <dgm:prSet/>
      <dgm:spPr/>
      <dgm:t>
        <a:bodyPr/>
        <a:lstStyle/>
        <a:p>
          <a:endParaRPr lang="sv-SE"/>
        </a:p>
      </dgm:t>
    </dgm:pt>
    <dgm:pt modelId="{5FA3DEA6-E088-4E2E-B29D-5F7DF39ECD2E}">
      <dgm:prSet phldrT="[Text]" custT="1"/>
      <dgm:spPr/>
      <dgm:t>
        <a:bodyPr/>
        <a:lstStyle/>
        <a:p>
          <a:r>
            <a:rPr lang="sv-SE" sz="2000"/>
            <a:t>Tidigare fraktur</a:t>
          </a:r>
        </a:p>
      </dgm:t>
    </dgm:pt>
    <dgm:pt modelId="{B9E14392-4E88-440D-A30D-B30FB5D43EAD}" type="parTrans" cxnId="{34F71D50-1599-4344-BC79-9B54B086BC90}">
      <dgm:prSet/>
      <dgm:spPr/>
      <dgm:t>
        <a:bodyPr/>
        <a:lstStyle/>
        <a:p>
          <a:endParaRPr lang="sv-SE"/>
        </a:p>
      </dgm:t>
    </dgm:pt>
    <dgm:pt modelId="{BAAE3332-6D04-41F7-9CA0-2035C20ECF0D}" type="sibTrans" cxnId="{34F71D50-1599-4344-BC79-9B54B086BC90}">
      <dgm:prSet/>
      <dgm:spPr/>
      <dgm:t>
        <a:bodyPr/>
        <a:lstStyle/>
        <a:p>
          <a:endParaRPr lang="sv-SE"/>
        </a:p>
      </dgm:t>
    </dgm:pt>
    <dgm:pt modelId="{97284DA3-3EF3-4162-B788-A1A2C6612CB1}">
      <dgm:prSet phldrT="[Text]" custT="1"/>
      <dgm:spPr/>
      <dgm:t>
        <a:bodyPr/>
        <a:lstStyle/>
        <a:p>
          <a:r>
            <a:rPr lang="sv-SE" sz="2000"/>
            <a:t>Missbildning</a:t>
          </a:r>
        </a:p>
      </dgm:t>
    </dgm:pt>
    <dgm:pt modelId="{A874547D-DA41-4B0E-BEE0-C0FF9C7FE43C}" type="parTrans" cxnId="{92B6A693-5AC4-4CB2-871E-CDE7A58FB0B8}">
      <dgm:prSet/>
      <dgm:spPr/>
      <dgm:t>
        <a:bodyPr/>
        <a:lstStyle/>
        <a:p>
          <a:endParaRPr lang="sv-SE"/>
        </a:p>
      </dgm:t>
    </dgm:pt>
    <dgm:pt modelId="{A83C966C-21FC-4AB4-8C3E-4F928C4FA560}" type="sibTrans" cxnId="{92B6A693-5AC4-4CB2-871E-CDE7A58FB0B8}">
      <dgm:prSet/>
      <dgm:spPr/>
      <dgm:t>
        <a:bodyPr/>
        <a:lstStyle/>
        <a:p>
          <a:endParaRPr lang="sv-SE"/>
        </a:p>
      </dgm:t>
    </dgm:pt>
    <dgm:pt modelId="{ADFC881A-C3E7-427C-89EE-F0848E9CFC2E}" type="pres">
      <dgm:prSet presAssocID="{61755A4F-F8BE-4F74-A61D-1810D27CB7B7}" presName="Name0" presStyleCnt="0">
        <dgm:presLayoutVars>
          <dgm:dir/>
          <dgm:animLvl val="lvl"/>
          <dgm:resizeHandles val="exact"/>
        </dgm:presLayoutVars>
      </dgm:prSet>
      <dgm:spPr/>
    </dgm:pt>
    <dgm:pt modelId="{5FF07284-CDAE-41E5-96E6-8EAD7FA73EBF}" type="pres">
      <dgm:prSet presAssocID="{61755A4F-F8BE-4F74-A61D-1810D27CB7B7}" presName="tSp" presStyleCnt="0"/>
      <dgm:spPr/>
    </dgm:pt>
    <dgm:pt modelId="{5081F86D-0778-469B-AC62-2B274BCEA5CF}" type="pres">
      <dgm:prSet presAssocID="{61755A4F-F8BE-4F74-A61D-1810D27CB7B7}" presName="bSp" presStyleCnt="0"/>
      <dgm:spPr/>
    </dgm:pt>
    <dgm:pt modelId="{AFDF504E-AE2A-46DE-9CD9-E70959CC97ED}" type="pres">
      <dgm:prSet presAssocID="{61755A4F-F8BE-4F74-A61D-1810D27CB7B7}" presName="process" presStyleCnt="0"/>
      <dgm:spPr/>
    </dgm:pt>
    <dgm:pt modelId="{37FF5188-C333-4E15-8EA4-A657E08D098E}" type="pres">
      <dgm:prSet presAssocID="{C310F644-2C73-484E-83E7-9E0BE49EBCD2}" presName="composite1" presStyleCnt="0"/>
      <dgm:spPr/>
    </dgm:pt>
    <dgm:pt modelId="{2E7A2C66-080E-4C51-BD5B-102EAE03663B}" type="pres">
      <dgm:prSet presAssocID="{C310F644-2C73-484E-83E7-9E0BE49EBCD2}" presName="dummyNode1" presStyleLbl="node1" presStyleIdx="0" presStyleCnt="3"/>
      <dgm:spPr/>
    </dgm:pt>
    <dgm:pt modelId="{A4341F0D-2B75-4891-996E-105517137FBD}" type="pres">
      <dgm:prSet presAssocID="{C310F644-2C73-484E-83E7-9E0BE49EBCD2}" presName="childNode1" presStyleLbl="bgAcc1" presStyleIdx="0" presStyleCnt="3">
        <dgm:presLayoutVars>
          <dgm:bulletEnabled val="1"/>
        </dgm:presLayoutVars>
      </dgm:prSet>
      <dgm:spPr/>
    </dgm:pt>
    <dgm:pt modelId="{466561B9-EA1C-49D8-855F-1670A39FF0AD}" type="pres">
      <dgm:prSet presAssocID="{C310F644-2C73-484E-83E7-9E0BE49EBCD2}" presName="childNode1tx" presStyleLbl="bgAcc1" presStyleIdx="0" presStyleCnt="3">
        <dgm:presLayoutVars>
          <dgm:bulletEnabled val="1"/>
        </dgm:presLayoutVars>
      </dgm:prSet>
      <dgm:spPr/>
    </dgm:pt>
    <dgm:pt modelId="{9383741E-80E7-47CE-8101-F4713BC7E7B0}" type="pres">
      <dgm:prSet presAssocID="{C310F644-2C73-484E-83E7-9E0BE49EBCD2}" presName="parentNode1" presStyleLbl="node1" presStyleIdx="0" presStyleCnt="3">
        <dgm:presLayoutVars>
          <dgm:chMax val="1"/>
          <dgm:bulletEnabled val="1"/>
        </dgm:presLayoutVars>
      </dgm:prSet>
      <dgm:spPr/>
    </dgm:pt>
    <dgm:pt modelId="{FAFAE88A-44CE-4521-B4EB-5C93BF4B16D1}" type="pres">
      <dgm:prSet presAssocID="{C310F644-2C73-484E-83E7-9E0BE49EBCD2}" presName="connSite1" presStyleCnt="0"/>
      <dgm:spPr/>
    </dgm:pt>
    <dgm:pt modelId="{42480BA8-034A-421B-BE78-BBE370783490}" type="pres">
      <dgm:prSet presAssocID="{F973C89B-5E95-437C-BCED-8A6D047B3C15}" presName="Name9" presStyleLbl="sibTrans2D1" presStyleIdx="0" presStyleCnt="2" custAng="21317655"/>
      <dgm:spPr/>
    </dgm:pt>
    <dgm:pt modelId="{15923636-8838-4C4D-BF74-F7CFB4D0B930}" type="pres">
      <dgm:prSet presAssocID="{A36E02C4-F65B-49F8-87EB-A9720D6BA3A1}" presName="composite2" presStyleCnt="0"/>
      <dgm:spPr/>
    </dgm:pt>
    <dgm:pt modelId="{01D10B7F-E4ED-486C-9D03-37EF0F45722E}" type="pres">
      <dgm:prSet presAssocID="{A36E02C4-F65B-49F8-87EB-A9720D6BA3A1}" presName="dummyNode2" presStyleLbl="node1" presStyleIdx="0" presStyleCnt="3"/>
      <dgm:spPr/>
    </dgm:pt>
    <dgm:pt modelId="{14A23690-DDCA-462E-B318-6C2EAACA64B4}" type="pres">
      <dgm:prSet presAssocID="{A36E02C4-F65B-49F8-87EB-A9720D6BA3A1}" presName="childNode2" presStyleLbl="bgAcc1" presStyleIdx="1" presStyleCnt="3">
        <dgm:presLayoutVars>
          <dgm:bulletEnabled val="1"/>
        </dgm:presLayoutVars>
      </dgm:prSet>
      <dgm:spPr/>
    </dgm:pt>
    <dgm:pt modelId="{7058EDF5-4AF9-43D6-92CB-B255FDCF746D}" type="pres">
      <dgm:prSet presAssocID="{A36E02C4-F65B-49F8-87EB-A9720D6BA3A1}" presName="childNode2tx" presStyleLbl="bgAcc1" presStyleIdx="1" presStyleCnt="3">
        <dgm:presLayoutVars>
          <dgm:bulletEnabled val="1"/>
        </dgm:presLayoutVars>
      </dgm:prSet>
      <dgm:spPr/>
    </dgm:pt>
    <dgm:pt modelId="{EFF523EB-0558-49D3-BEBC-EA94EEEAF1C4}" type="pres">
      <dgm:prSet presAssocID="{A36E02C4-F65B-49F8-87EB-A9720D6BA3A1}" presName="parentNode2" presStyleLbl="node1" presStyleIdx="1" presStyleCnt="3">
        <dgm:presLayoutVars>
          <dgm:chMax val="0"/>
          <dgm:bulletEnabled val="1"/>
        </dgm:presLayoutVars>
      </dgm:prSet>
      <dgm:spPr/>
    </dgm:pt>
    <dgm:pt modelId="{F8607DA0-18DC-432C-BC80-096CA6018528}" type="pres">
      <dgm:prSet presAssocID="{A36E02C4-F65B-49F8-87EB-A9720D6BA3A1}" presName="connSite2" presStyleCnt="0"/>
      <dgm:spPr/>
    </dgm:pt>
    <dgm:pt modelId="{AA5E073E-B420-47A5-87C8-ACA06AEF6551}" type="pres">
      <dgm:prSet presAssocID="{058240ED-0C85-4B0F-B1A7-6B6A012C08EB}" presName="Name18" presStyleLbl="sibTrans2D1" presStyleIdx="1" presStyleCnt="2" custAng="20337684" custLinFactNeighborX="6707" custLinFactNeighborY="-20779"/>
      <dgm:spPr/>
    </dgm:pt>
    <dgm:pt modelId="{8A747DB0-2F36-4ABC-ADFA-C6D63446F787}" type="pres">
      <dgm:prSet presAssocID="{00A682BF-E177-4852-B5EA-ED501CFD2585}" presName="composite1" presStyleCnt="0"/>
      <dgm:spPr/>
    </dgm:pt>
    <dgm:pt modelId="{EE57C47B-A77A-4A5C-B07D-621B8AB1DF52}" type="pres">
      <dgm:prSet presAssocID="{00A682BF-E177-4852-B5EA-ED501CFD2585}" presName="dummyNode1" presStyleLbl="node1" presStyleIdx="1" presStyleCnt="3"/>
      <dgm:spPr/>
    </dgm:pt>
    <dgm:pt modelId="{901D0EA3-4094-4602-AF65-88E3CE629406}" type="pres">
      <dgm:prSet presAssocID="{00A682BF-E177-4852-B5EA-ED501CFD2585}" presName="childNode1" presStyleLbl="bgAcc1" presStyleIdx="2" presStyleCnt="3" custScaleX="180632" custScaleY="247634" custLinFactNeighborX="498" custLinFactNeighborY="-13956">
        <dgm:presLayoutVars>
          <dgm:bulletEnabled val="1"/>
        </dgm:presLayoutVars>
      </dgm:prSet>
      <dgm:spPr/>
    </dgm:pt>
    <dgm:pt modelId="{C8BDE031-E0E4-44FD-8D1B-B3132BE499DD}" type="pres">
      <dgm:prSet presAssocID="{00A682BF-E177-4852-B5EA-ED501CFD2585}" presName="childNode1tx" presStyleLbl="bgAcc1" presStyleIdx="2" presStyleCnt="3">
        <dgm:presLayoutVars>
          <dgm:bulletEnabled val="1"/>
        </dgm:presLayoutVars>
      </dgm:prSet>
      <dgm:spPr/>
    </dgm:pt>
    <dgm:pt modelId="{C148EF91-68C1-4D59-94F9-1546AAB56D75}" type="pres">
      <dgm:prSet presAssocID="{00A682BF-E177-4852-B5EA-ED501CFD2585}" presName="parentNode1" presStyleLbl="node1" presStyleIdx="2" presStyleCnt="3" custScaleX="122169" custLinFactY="64222" custLinFactNeighborX="-12981" custLinFactNeighborY="100000">
        <dgm:presLayoutVars>
          <dgm:chMax val="1"/>
          <dgm:bulletEnabled val="1"/>
        </dgm:presLayoutVars>
      </dgm:prSet>
      <dgm:spPr/>
    </dgm:pt>
    <dgm:pt modelId="{3D70B3E5-0356-4FA7-B682-31F9CDF00D5A}" type="pres">
      <dgm:prSet presAssocID="{00A682BF-E177-4852-B5EA-ED501CFD2585}" presName="connSite1" presStyleCnt="0"/>
      <dgm:spPr/>
    </dgm:pt>
  </dgm:ptLst>
  <dgm:cxnLst>
    <dgm:cxn modelId="{FA7A5201-52F1-4D1B-B308-9616C719A256}" srcId="{61755A4F-F8BE-4F74-A61D-1810D27CB7B7}" destId="{00A682BF-E177-4852-B5EA-ED501CFD2585}" srcOrd="2" destOrd="0" parTransId="{8EFE84EC-B535-4E8F-9664-AE26387F2EB2}" sibTransId="{6106D4DB-DE51-476B-A874-63F3DA30A9F6}"/>
    <dgm:cxn modelId="{65AD5308-D143-436E-BD3D-5EC023B4B875}" type="presOf" srcId="{ED9E67A2-FE9B-4647-A64C-C974E9967536}" destId="{C8BDE031-E0E4-44FD-8D1B-B3132BE499DD}" srcOrd="1" destOrd="1" presId="urn:microsoft.com/office/officeart/2005/8/layout/hProcess4"/>
    <dgm:cxn modelId="{54A45311-2AC3-4A0F-B170-E619C9262725}" type="presOf" srcId="{D743AF22-D1C1-4ADD-9ED8-4C79352E5EFB}" destId="{C8BDE031-E0E4-44FD-8D1B-B3132BE499DD}" srcOrd="1" destOrd="2" presId="urn:microsoft.com/office/officeart/2005/8/layout/hProcess4"/>
    <dgm:cxn modelId="{DE8F5115-B9FB-4740-850A-1F9E251B0BC9}" type="presOf" srcId="{97284DA3-3EF3-4162-B788-A1A2C6612CB1}" destId="{C8BDE031-E0E4-44FD-8D1B-B3132BE499DD}" srcOrd="1" destOrd="7" presId="urn:microsoft.com/office/officeart/2005/8/layout/hProcess4"/>
    <dgm:cxn modelId="{306B491C-4C48-4076-AF99-6435EBE186CC}" type="presOf" srcId="{14BFFC36-5679-45C9-87A5-89E9C4399753}" destId="{466561B9-EA1C-49D8-855F-1670A39FF0AD}" srcOrd="1" destOrd="1" presId="urn:microsoft.com/office/officeart/2005/8/layout/hProcess4"/>
    <dgm:cxn modelId="{9090FB1E-E287-4797-A4C9-9A87CAA37577}" srcId="{00A682BF-E177-4852-B5EA-ED501CFD2585}" destId="{87E0D167-77F6-4627-BBBD-30CDE46DF32E}" srcOrd="4" destOrd="0" parTransId="{A06370E4-DB56-47FA-B5A0-C421D257A0AD}" sibTransId="{558FDDD6-9289-4F85-89AC-189CBF1709F2}"/>
    <dgm:cxn modelId="{524E2927-D239-4768-84C3-89C37E090649}" type="presOf" srcId="{F973C89B-5E95-437C-BCED-8A6D047B3C15}" destId="{42480BA8-034A-421B-BE78-BBE370783490}" srcOrd="0" destOrd="0" presId="urn:microsoft.com/office/officeart/2005/8/layout/hProcess4"/>
    <dgm:cxn modelId="{3E1E442C-FA4E-4E1F-A330-155895333D6E}" srcId="{C310F644-2C73-484E-83E7-9E0BE49EBCD2}" destId="{541B0093-E4E8-497E-A315-63CE3C21593C}" srcOrd="0" destOrd="0" parTransId="{45BDD610-2B82-49D9-ADA8-EB96CB75A848}" sibTransId="{D02BC322-2910-4FDF-BA41-DCE6D842E623}"/>
    <dgm:cxn modelId="{48D49230-8A68-4709-8457-509EF7ADDC61}" type="presOf" srcId="{FC86AEDA-563D-499D-9F9F-F14C0F2C3BAC}" destId="{14A23690-DDCA-462E-B318-6C2EAACA64B4}" srcOrd="0" destOrd="0" presId="urn:microsoft.com/office/officeart/2005/8/layout/hProcess4"/>
    <dgm:cxn modelId="{4F15093F-6DB5-4B55-B493-B04E023AADB2}" type="presOf" srcId="{2D0A149B-D628-4FC6-8510-0D02702717A4}" destId="{901D0EA3-4094-4602-AF65-88E3CE629406}" srcOrd="0" destOrd="0" presId="urn:microsoft.com/office/officeart/2005/8/layout/hProcess4"/>
    <dgm:cxn modelId="{89F3C249-718F-4C1C-A0F5-918E1FFE6151}" type="presOf" srcId="{541B0093-E4E8-497E-A315-63CE3C21593C}" destId="{466561B9-EA1C-49D8-855F-1670A39FF0AD}" srcOrd="1" destOrd="0" presId="urn:microsoft.com/office/officeart/2005/8/layout/hProcess4"/>
    <dgm:cxn modelId="{2264FC6E-D009-4BFA-9D98-C91D17954CFD}" type="presOf" srcId="{A36E02C4-F65B-49F8-87EB-A9720D6BA3A1}" destId="{EFF523EB-0558-49D3-BEBC-EA94EEEAF1C4}" srcOrd="0" destOrd="0" presId="urn:microsoft.com/office/officeart/2005/8/layout/hProcess4"/>
    <dgm:cxn modelId="{34F71D50-1599-4344-BC79-9B54B086BC90}" srcId="{00A682BF-E177-4852-B5EA-ED501CFD2585}" destId="{5FA3DEA6-E088-4E2E-B29D-5F7DF39ECD2E}" srcOrd="6" destOrd="0" parTransId="{B9E14392-4E88-440D-A30D-B30FB5D43EAD}" sibTransId="{BAAE3332-6D04-41F7-9CA0-2035C20ECF0D}"/>
    <dgm:cxn modelId="{EBD7DA88-B415-4449-876F-35533D111928}" type="presOf" srcId="{5FA3DEA6-E088-4E2E-B29D-5F7DF39ECD2E}" destId="{C8BDE031-E0E4-44FD-8D1B-B3132BE499DD}" srcOrd="1" destOrd="6" presId="urn:microsoft.com/office/officeart/2005/8/layout/hProcess4"/>
    <dgm:cxn modelId="{8B3D808B-5BD7-4C4C-8C13-F7E194E2DDA8}" type="presOf" srcId="{5FA3DEA6-E088-4E2E-B29D-5F7DF39ECD2E}" destId="{901D0EA3-4094-4602-AF65-88E3CE629406}" srcOrd="0" destOrd="6" presId="urn:microsoft.com/office/officeart/2005/8/layout/hProcess4"/>
    <dgm:cxn modelId="{2730AD8B-2D14-4AA4-9EE3-12EE884D7399}" type="presOf" srcId="{97284DA3-3EF3-4162-B788-A1A2C6612CB1}" destId="{901D0EA3-4094-4602-AF65-88E3CE629406}" srcOrd="0" destOrd="7" presId="urn:microsoft.com/office/officeart/2005/8/layout/hProcess4"/>
    <dgm:cxn modelId="{D434038F-6108-4120-95AB-54B6CD8173A1}" type="presOf" srcId="{541B0093-E4E8-497E-A315-63CE3C21593C}" destId="{A4341F0D-2B75-4891-996E-105517137FBD}" srcOrd="0" destOrd="0" presId="urn:microsoft.com/office/officeart/2005/8/layout/hProcess4"/>
    <dgm:cxn modelId="{92B6A693-5AC4-4CB2-871E-CDE7A58FB0B8}" srcId="{00A682BF-E177-4852-B5EA-ED501CFD2585}" destId="{97284DA3-3EF3-4162-B788-A1A2C6612CB1}" srcOrd="7" destOrd="0" parTransId="{A874547D-DA41-4B0E-BEE0-C0FF9C7FE43C}" sibTransId="{A83C966C-21FC-4AB4-8C3E-4F928C4FA560}"/>
    <dgm:cxn modelId="{33921B95-04F2-4041-8527-0C6B3861D645}" type="presOf" srcId="{00A682BF-E177-4852-B5EA-ED501CFD2585}" destId="{C148EF91-68C1-4D59-94F9-1546AAB56D75}" srcOrd="0" destOrd="0" presId="urn:microsoft.com/office/officeart/2005/8/layout/hProcess4"/>
    <dgm:cxn modelId="{D043CF97-CD9D-4299-B526-ED5848D2EAF6}" type="presOf" srcId="{4D4B7636-C067-426C-84C3-E448C31B1595}" destId="{C8BDE031-E0E4-44FD-8D1B-B3132BE499DD}" srcOrd="1" destOrd="3" presId="urn:microsoft.com/office/officeart/2005/8/layout/hProcess4"/>
    <dgm:cxn modelId="{2369E698-0AC3-40D3-869E-F76C57CAC702}" srcId="{00A682BF-E177-4852-B5EA-ED501CFD2585}" destId="{4D4B7636-C067-426C-84C3-E448C31B1595}" srcOrd="3" destOrd="0" parTransId="{3F9B33EA-AF68-4E0C-B8A4-17D98778B863}" sibTransId="{01196CD1-2BC3-4DEA-AC53-240FC8261393}"/>
    <dgm:cxn modelId="{F76834A6-83AC-4248-9994-1619D12D84DC}" type="presOf" srcId="{FC86AEDA-563D-499D-9F9F-F14C0F2C3BAC}" destId="{7058EDF5-4AF9-43D6-92CB-B255FDCF746D}" srcOrd="1" destOrd="0" presId="urn:microsoft.com/office/officeart/2005/8/layout/hProcess4"/>
    <dgm:cxn modelId="{0DAB23A7-DC4D-4CAD-A613-F4B6849283F2}" srcId="{00A682BF-E177-4852-B5EA-ED501CFD2585}" destId="{ED9E67A2-FE9B-4647-A64C-C974E9967536}" srcOrd="1" destOrd="0" parTransId="{9D2B2A05-32BB-4FB2-A525-BEE52798E391}" sibTransId="{97F1A4AC-3589-4379-AD9A-67C69A39EF41}"/>
    <dgm:cxn modelId="{F557D5B0-3763-458C-B8DD-D46C4C905067}" type="presOf" srcId="{87E0D167-77F6-4627-BBBD-30CDE46DF32E}" destId="{901D0EA3-4094-4602-AF65-88E3CE629406}" srcOrd="0" destOrd="4" presId="urn:microsoft.com/office/officeart/2005/8/layout/hProcess4"/>
    <dgm:cxn modelId="{220B97B4-3F48-48A7-833B-926CEA14062D}" type="presOf" srcId="{984F6905-B797-4243-BD90-E0D5CDD08139}" destId="{C8BDE031-E0E4-44FD-8D1B-B3132BE499DD}" srcOrd="1" destOrd="5" presId="urn:microsoft.com/office/officeart/2005/8/layout/hProcess4"/>
    <dgm:cxn modelId="{D89E5CB5-62EF-4D41-9364-BA38D87FB6D3}" srcId="{00A682BF-E177-4852-B5EA-ED501CFD2585}" destId="{984F6905-B797-4243-BD90-E0D5CDD08139}" srcOrd="5" destOrd="0" parTransId="{D74D5CC3-0A17-4B3E-A656-04EA2164BF8E}" sibTransId="{ABB440D3-54EB-4A76-8F37-FB5244C2BA84}"/>
    <dgm:cxn modelId="{F368D3B5-EFB1-4E6B-AF27-7CF3698A2645}" srcId="{A36E02C4-F65B-49F8-87EB-A9720D6BA3A1}" destId="{FC86AEDA-563D-499D-9F9F-F14C0F2C3BAC}" srcOrd="0" destOrd="0" parTransId="{9B33D18D-1FB7-44DC-B7BB-8C9A9ADC171D}" sibTransId="{D4A5F3FF-2375-40DB-9E52-B4F8AE9F571E}"/>
    <dgm:cxn modelId="{4A4D10B7-0616-4596-9B7D-589A2B6B1C5E}" type="presOf" srcId="{87E0D167-77F6-4627-BBBD-30CDE46DF32E}" destId="{C8BDE031-E0E4-44FD-8D1B-B3132BE499DD}" srcOrd="1" destOrd="4" presId="urn:microsoft.com/office/officeart/2005/8/layout/hProcess4"/>
    <dgm:cxn modelId="{AFA49EB9-8DEC-47CE-80D0-6E1EF7C3172F}" type="presOf" srcId="{14BFFC36-5679-45C9-87A5-89E9C4399753}" destId="{A4341F0D-2B75-4891-996E-105517137FBD}" srcOrd="0" destOrd="1" presId="urn:microsoft.com/office/officeart/2005/8/layout/hProcess4"/>
    <dgm:cxn modelId="{DC00B0BC-083B-4144-9D5D-8BCCEFD82FF8}" type="presOf" srcId="{4D4B7636-C067-426C-84C3-E448C31B1595}" destId="{901D0EA3-4094-4602-AF65-88E3CE629406}" srcOrd="0" destOrd="3" presId="urn:microsoft.com/office/officeart/2005/8/layout/hProcess4"/>
    <dgm:cxn modelId="{10402AC0-04A1-4476-AB2A-DCF651FDB544}" srcId="{61755A4F-F8BE-4F74-A61D-1810D27CB7B7}" destId="{C310F644-2C73-484E-83E7-9E0BE49EBCD2}" srcOrd="0" destOrd="0" parTransId="{CB804EB2-539A-4409-8C34-AA7D6067EE40}" sibTransId="{F973C89B-5E95-437C-BCED-8A6D047B3C15}"/>
    <dgm:cxn modelId="{7D2B69C2-E846-495C-B03D-20AC6B02EFD7}" type="presOf" srcId="{2D0A149B-D628-4FC6-8510-0D02702717A4}" destId="{C8BDE031-E0E4-44FD-8D1B-B3132BE499DD}" srcOrd="1" destOrd="0" presId="urn:microsoft.com/office/officeart/2005/8/layout/hProcess4"/>
    <dgm:cxn modelId="{CF704BCC-5F93-45FA-B113-1B4DCA45B722}" srcId="{00A682BF-E177-4852-B5EA-ED501CFD2585}" destId="{2D0A149B-D628-4FC6-8510-0D02702717A4}" srcOrd="0" destOrd="0" parTransId="{48E53A99-18AC-4308-86B0-6D383478604B}" sibTransId="{B127482A-A031-496C-AFAC-195597DA9119}"/>
    <dgm:cxn modelId="{364706D3-DEC2-4DFF-86DA-E9E5A292533A}" type="presOf" srcId="{C310F644-2C73-484E-83E7-9E0BE49EBCD2}" destId="{9383741E-80E7-47CE-8101-F4713BC7E7B0}" srcOrd="0" destOrd="0" presId="urn:microsoft.com/office/officeart/2005/8/layout/hProcess4"/>
    <dgm:cxn modelId="{FE95EEDB-8DFD-4494-BB17-3E89CCED9F0A}" srcId="{61755A4F-F8BE-4F74-A61D-1810D27CB7B7}" destId="{A36E02C4-F65B-49F8-87EB-A9720D6BA3A1}" srcOrd="1" destOrd="0" parTransId="{4930FF93-1AE4-4FDD-A5D1-668145A7FD9E}" sibTransId="{058240ED-0C85-4B0F-B1A7-6B6A012C08EB}"/>
    <dgm:cxn modelId="{009516E2-BE83-4E2B-8971-17F9376458A9}" type="presOf" srcId="{058240ED-0C85-4B0F-B1A7-6B6A012C08EB}" destId="{AA5E073E-B420-47A5-87C8-ACA06AEF6551}" srcOrd="0" destOrd="0" presId="urn:microsoft.com/office/officeart/2005/8/layout/hProcess4"/>
    <dgm:cxn modelId="{D029DBE7-02F2-4FCA-9DC9-9851AAD7075B}" srcId="{00A682BF-E177-4852-B5EA-ED501CFD2585}" destId="{D743AF22-D1C1-4ADD-9ED8-4C79352E5EFB}" srcOrd="2" destOrd="0" parTransId="{4DBB91F9-2B00-4A00-8DE3-B45E452BD13D}" sibTransId="{B0379706-E111-4518-928C-EB3693520D8F}"/>
    <dgm:cxn modelId="{3D24FCEB-5B4B-44A7-BA7D-293272DA1D5A}" type="presOf" srcId="{61755A4F-F8BE-4F74-A61D-1810D27CB7B7}" destId="{ADFC881A-C3E7-427C-89EE-F0848E9CFC2E}" srcOrd="0" destOrd="0" presId="urn:microsoft.com/office/officeart/2005/8/layout/hProcess4"/>
    <dgm:cxn modelId="{359E62EE-8BCA-4811-9639-BD3C5EDCC05C}" type="presOf" srcId="{ED9E67A2-FE9B-4647-A64C-C974E9967536}" destId="{901D0EA3-4094-4602-AF65-88E3CE629406}" srcOrd="0" destOrd="1" presId="urn:microsoft.com/office/officeart/2005/8/layout/hProcess4"/>
    <dgm:cxn modelId="{209297F3-272B-445F-BEDA-E11FE1FB5457}" type="presOf" srcId="{984F6905-B797-4243-BD90-E0D5CDD08139}" destId="{901D0EA3-4094-4602-AF65-88E3CE629406}" srcOrd="0" destOrd="5" presId="urn:microsoft.com/office/officeart/2005/8/layout/hProcess4"/>
    <dgm:cxn modelId="{D6DCDCF3-206A-4322-943E-48FB6DDBD485}" type="presOf" srcId="{D743AF22-D1C1-4ADD-9ED8-4C79352E5EFB}" destId="{901D0EA3-4094-4602-AF65-88E3CE629406}" srcOrd="0" destOrd="2" presId="urn:microsoft.com/office/officeart/2005/8/layout/hProcess4"/>
    <dgm:cxn modelId="{4E132EF6-BBFB-4B0D-8B29-AA35391C0E75}" srcId="{C310F644-2C73-484E-83E7-9E0BE49EBCD2}" destId="{14BFFC36-5679-45C9-87A5-89E9C4399753}" srcOrd="1" destOrd="0" parTransId="{C590D3DF-EEA1-45A3-9A9B-215D1574FDE6}" sibTransId="{AF0B853B-BC7B-401E-AE34-CF58EE3E8F85}"/>
    <dgm:cxn modelId="{21F84FC8-2CDB-4BF1-BF2E-2EF4AC54FC26}" type="presParOf" srcId="{ADFC881A-C3E7-427C-89EE-F0848E9CFC2E}" destId="{5FF07284-CDAE-41E5-96E6-8EAD7FA73EBF}" srcOrd="0" destOrd="0" presId="urn:microsoft.com/office/officeart/2005/8/layout/hProcess4"/>
    <dgm:cxn modelId="{11EE2704-1241-47DD-9C47-6AB907315D8D}" type="presParOf" srcId="{ADFC881A-C3E7-427C-89EE-F0848E9CFC2E}" destId="{5081F86D-0778-469B-AC62-2B274BCEA5CF}" srcOrd="1" destOrd="0" presId="urn:microsoft.com/office/officeart/2005/8/layout/hProcess4"/>
    <dgm:cxn modelId="{56420637-C0A2-4C31-A428-5BD6C68F5D3D}" type="presParOf" srcId="{ADFC881A-C3E7-427C-89EE-F0848E9CFC2E}" destId="{AFDF504E-AE2A-46DE-9CD9-E70959CC97ED}" srcOrd="2" destOrd="0" presId="urn:microsoft.com/office/officeart/2005/8/layout/hProcess4"/>
    <dgm:cxn modelId="{51DD4905-5B04-4DD5-9AAD-364CF26B7DAD}" type="presParOf" srcId="{AFDF504E-AE2A-46DE-9CD9-E70959CC97ED}" destId="{37FF5188-C333-4E15-8EA4-A657E08D098E}" srcOrd="0" destOrd="0" presId="urn:microsoft.com/office/officeart/2005/8/layout/hProcess4"/>
    <dgm:cxn modelId="{E8820398-15D6-4A39-8D78-EC21ED8A25F4}" type="presParOf" srcId="{37FF5188-C333-4E15-8EA4-A657E08D098E}" destId="{2E7A2C66-080E-4C51-BD5B-102EAE03663B}" srcOrd="0" destOrd="0" presId="urn:microsoft.com/office/officeart/2005/8/layout/hProcess4"/>
    <dgm:cxn modelId="{BFE92B63-C2C9-4362-B707-650C9EA432F1}" type="presParOf" srcId="{37FF5188-C333-4E15-8EA4-A657E08D098E}" destId="{A4341F0D-2B75-4891-996E-105517137FBD}" srcOrd="1" destOrd="0" presId="urn:microsoft.com/office/officeart/2005/8/layout/hProcess4"/>
    <dgm:cxn modelId="{F15C6781-6A3A-4929-BC79-BB0339176793}" type="presParOf" srcId="{37FF5188-C333-4E15-8EA4-A657E08D098E}" destId="{466561B9-EA1C-49D8-855F-1670A39FF0AD}" srcOrd="2" destOrd="0" presId="urn:microsoft.com/office/officeart/2005/8/layout/hProcess4"/>
    <dgm:cxn modelId="{5CF8D6DF-DFE7-4D90-88BF-D4D969D38DE6}" type="presParOf" srcId="{37FF5188-C333-4E15-8EA4-A657E08D098E}" destId="{9383741E-80E7-47CE-8101-F4713BC7E7B0}" srcOrd="3" destOrd="0" presId="urn:microsoft.com/office/officeart/2005/8/layout/hProcess4"/>
    <dgm:cxn modelId="{D75CFFB1-2B77-40C7-977E-B7C7F1F582BA}" type="presParOf" srcId="{37FF5188-C333-4E15-8EA4-A657E08D098E}" destId="{FAFAE88A-44CE-4521-B4EB-5C93BF4B16D1}" srcOrd="4" destOrd="0" presId="urn:microsoft.com/office/officeart/2005/8/layout/hProcess4"/>
    <dgm:cxn modelId="{9AB381D2-189D-49B9-9ACC-6EE223BC60BA}" type="presParOf" srcId="{AFDF504E-AE2A-46DE-9CD9-E70959CC97ED}" destId="{42480BA8-034A-421B-BE78-BBE370783490}" srcOrd="1" destOrd="0" presId="urn:microsoft.com/office/officeart/2005/8/layout/hProcess4"/>
    <dgm:cxn modelId="{6CE3279C-8A73-4C5F-8381-AB013BEA6192}" type="presParOf" srcId="{AFDF504E-AE2A-46DE-9CD9-E70959CC97ED}" destId="{15923636-8838-4C4D-BF74-F7CFB4D0B930}" srcOrd="2" destOrd="0" presId="urn:microsoft.com/office/officeart/2005/8/layout/hProcess4"/>
    <dgm:cxn modelId="{B6701E63-33A7-42D5-81DF-47679EBA24F5}" type="presParOf" srcId="{15923636-8838-4C4D-BF74-F7CFB4D0B930}" destId="{01D10B7F-E4ED-486C-9D03-37EF0F45722E}" srcOrd="0" destOrd="0" presId="urn:microsoft.com/office/officeart/2005/8/layout/hProcess4"/>
    <dgm:cxn modelId="{4E228983-05F8-4F1A-B66B-459DBBB945B4}" type="presParOf" srcId="{15923636-8838-4C4D-BF74-F7CFB4D0B930}" destId="{14A23690-DDCA-462E-B318-6C2EAACA64B4}" srcOrd="1" destOrd="0" presId="urn:microsoft.com/office/officeart/2005/8/layout/hProcess4"/>
    <dgm:cxn modelId="{94C8C033-7FD5-47E8-843A-3E323EB41C8B}" type="presParOf" srcId="{15923636-8838-4C4D-BF74-F7CFB4D0B930}" destId="{7058EDF5-4AF9-43D6-92CB-B255FDCF746D}" srcOrd="2" destOrd="0" presId="urn:microsoft.com/office/officeart/2005/8/layout/hProcess4"/>
    <dgm:cxn modelId="{CB736168-5267-420D-B03F-1E88DDAC3255}" type="presParOf" srcId="{15923636-8838-4C4D-BF74-F7CFB4D0B930}" destId="{EFF523EB-0558-49D3-BEBC-EA94EEEAF1C4}" srcOrd="3" destOrd="0" presId="urn:microsoft.com/office/officeart/2005/8/layout/hProcess4"/>
    <dgm:cxn modelId="{45BA2ABE-CB56-4CE7-A6A6-666E9AF6C829}" type="presParOf" srcId="{15923636-8838-4C4D-BF74-F7CFB4D0B930}" destId="{F8607DA0-18DC-432C-BC80-096CA6018528}" srcOrd="4" destOrd="0" presId="urn:microsoft.com/office/officeart/2005/8/layout/hProcess4"/>
    <dgm:cxn modelId="{442BFE03-1F2D-40BD-8FB7-8ECB34FB91C7}" type="presParOf" srcId="{AFDF504E-AE2A-46DE-9CD9-E70959CC97ED}" destId="{AA5E073E-B420-47A5-87C8-ACA06AEF6551}" srcOrd="3" destOrd="0" presId="urn:microsoft.com/office/officeart/2005/8/layout/hProcess4"/>
    <dgm:cxn modelId="{25F2F5BB-1925-4E71-8E09-5A14D9561610}" type="presParOf" srcId="{AFDF504E-AE2A-46DE-9CD9-E70959CC97ED}" destId="{8A747DB0-2F36-4ABC-ADFA-C6D63446F787}" srcOrd="4" destOrd="0" presId="urn:microsoft.com/office/officeart/2005/8/layout/hProcess4"/>
    <dgm:cxn modelId="{ABAFC688-086D-4C63-806A-0F08AB8AFE98}" type="presParOf" srcId="{8A747DB0-2F36-4ABC-ADFA-C6D63446F787}" destId="{EE57C47B-A77A-4A5C-B07D-621B8AB1DF52}" srcOrd="0" destOrd="0" presId="urn:microsoft.com/office/officeart/2005/8/layout/hProcess4"/>
    <dgm:cxn modelId="{90881C05-2A8A-47A3-A559-BDD7F8A7E328}" type="presParOf" srcId="{8A747DB0-2F36-4ABC-ADFA-C6D63446F787}" destId="{901D0EA3-4094-4602-AF65-88E3CE629406}" srcOrd="1" destOrd="0" presId="urn:microsoft.com/office/officeart/2005/8/layout/hProcess4"/>
    <dgm:cxn modelId="{96EA8567-1FEA-4593-B0E1-6B45FC2F93EE}" type="presParOf" srcId="{8A747DB0-2F36-4ABC-ADFA-C6D63446F787}" destId="{C8BDE031-E0E4-44FD-8D1B-B3132BE499DD}" srcOrd="2" destOrd="0" presId="urn:microsoft.com/office/officeart/2005/8/layout/hProcess4"/>
    <dgm:cxn modelId="{738C655F-2C31-4AB5-A6B2-719092979982}" type="presParOf" srcId="{8A747DB0-2F36-4ABC-ADFA-C6D63446F787}" destId="{C148EF91-68C1-4D59-94F9-1546AAB56D75}" srcOrd="3" destOrd="0" presId="urn:microsoft.com/office/officeart/2005/8/layout/hProcess4"/>
    <dgm:cxn modelId="{0AE4FA40-C872-435E-A4CD-2DA0705A18C3}" type="presParOf" srcId="{8A747DB0-2F36-4ABC-ADFA-C6D63446F787}" destId="{3D70B3E5-0356-4FA7-B682-31F9CDF00D5A}"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9B84F9-A707-465D-A00E-3B27579CEEE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sv-SE"/>
        </a:p>
      </dgm:t>
    </dgm:pt>
    <dgm:pt modelId="{4B108516-A892-4F7E-9C21-7D0A62A7A71F}">
      <dgm:prSet phldrT="[Text]"/>
      <dgm:spPr/>
      <dgm:t>
        <a:bodyPr/>
        <a:lstStyle/>
        <a:p>
          <a:r>
            <a:rPr lang="sv-SE">
              <a:solidFill>
                <a:srgbClr val="006298"/>
              </a:solidFill>
            </a:rPr>
            <a:t>a</a:t>
          </a:r>
        </a:p>
      </dgm:t>
    </dgm:pt>
    <dgm:pt modelId="{76EA6DB4-1F4B-4867-AB4A-9E96504805AB}" type="parTrans" cxnId="{79853722-5BE9-476F-B503-0F9CAB18519B}">
      <dgm:prSet/>
      <dgm:spPr/>
      <dgm:t>
        <a:bodyPr/>
        <a:lstStyle/>
        <a:p>
          <a:endParaRPr lang="sv-SE"/>
        </a:p>
      </dgm:t>
    </dgm:pt>
    <dgm:pt modelId="{EE553B7C-634D-4493-80D8-6342BFD33BAA}" type="sibTrans" cxnId="{79853722-5BE9-476F-B503-0F9CAB18519B}">
      <dgm:prSet/>
      <dgm:spPr/>
      <dgm:t>
        <a:bodyPr/>
        <a:lstStyle/>
        <a:p>
          <a:endParaRPr lang="sv-SE"/>
        </a:p>
      </dgm:t>
    </dgm:pt>
    <dgm:pt modelId="{14C04E98-C9D0-42AE-8583-FE700F2A6F0C}">
      <dgm:prSet phldrT="[Text]" custT="1"/>
      <dgm:spPr/>
      <dgm:t>
        <a:bodyPr/>
        <a:lstStyle/>
        <a:p>
          <a:r>
            <a:rPr lang="sv-SE" altLang="sv-SE" sz="2200" dirty="0">
              <a:cs typeface="Arial" panose="020B0604020202020204" pitchFamily="34" charset="0"/>
            </a:rPr>
            <a:t>≥ </a:t>
          </a:r>
          <a:r>
            <a:rPr lang="sv-SE" altLang="sv-SE" sz="2200" dirty="0"/>
            <a:t>3 AOM senaste </a:t>
          </a:r>
          <a:br>
            <a:rPr lang="sv-SE" altLang="sv-SE" sz="2200" dirty="0"/>
          </a:br>
          <a:r>
            <a:rPr lang="sv-SE" altLang="sv-SE" sz="2200" dirty="0"/>
            <a:t>6 månaderna </a:t>
          </a:r>
          <a:endParaRPr lang="sv-SE" sz="2200" dirty="0"/>
        </a:p>
      </dgm:t>
    </dgm:pt>
    <dgm:pt modelId="{B11D9A1B-EE2F-4018-ADB1-D83C15910628}" type="parTrans" cxnId="{C45C2D88-6A81-4B24-9DD7-BA2C7DED3985}">
      <dgm:prSet/>
      <dgm:spPr/>
      <dgm:t>
        <a:bodyPr/>
        <a:lstStyle/>
        <a:p>
          <a:endParaRPr lang="sv-SE"/>
        </a:p>
      </dgm:t>
    </dgm:pt>
    <dgm:pt modelId="{9887861F-668A-40DA-9BA7-2930612BB71F}" type="sibTrans" cxnId="{C45C2D88-6A81-4B24-9DD7-BA2C7DED3985}">
      <dgm:prSet/>
      <dgm:spPr/>
      <dgm:t>
        <a:bodyPr/>
        <a:lstStyle/>
        <a:p>
          <a:endParaRPr lang="sv-SE"/>
        </a:p>
      </dgm:t>
    </dgm:pt>
    <dgm:pt modelId="{5DFC3190-2E2E-4259-8DFF-E3AF0539D623}">
      <dgm:prSet phldrT="[Text]"/>
      <dgm:spPr/>
      <dgm:t>
        <a:bodyPr/>
        <a:lstStyle/>
        <a:p>
          <a:endParaRPr lang="sv-SE"/>
        </a:p>
      </dgm:t>
    </dgm:pt>
    <dgm:pt modelId="{A05EF8BF-D39E-43B7-AA45-C68CE8729C0E}" type="parTrans" cxnId="{FAB8808C-766D-41BF-B685-0769B1BD5CFB}">
      <dgm:prSet/>
      <dgm:spPr/>
      <dgm:t>
        <a:bodyPr/>
        <a:lstStyle/>
        <a:p>
          <a:endParaRPr lang="sv-SE"/>
        </a:p>
      </dgm:t>
    </dgm:pt>
    <dgm:pt modelId="{602247FB-F29F-4C28-9247-F08DC1A69254}" type="sibTrans" cxnId="{FAB8808C-766D-41BF-B685-0769B1BD5CFB}">
      <dgm:prSet/>
      <dgm:spPr/>
      <dgm:t>
        <a:bodyPr/>
        <a:lstStyle/>
        <a:p>
          <a:endParaRPr lang="sv-SE"/>
        </a:p>
      </dgm:t>
    </dgm:pt>
    <dgm:pt modelId="{0AFFE416-3195-4EFB-940B-6D0CE008A982}">
      <dgm:prSet phldrT="[Text]" custT="1"/>
      <dgm:spPr/>
      <dgm:t>
        <a:bodyPr/>
        <a:lstStyle/>
        <a:p>
          <a:r>
            <a:rPr lang="sv-SE" altLang="sv-SE" sz="2200" dirty="0">
              <a:cs typeface="Arial" panose="020B0604020202020204" pitchFamily="34" charset="0"/>
            </a:rPr>
            <a:t>≥</a:t>
          </a:r>
          <a:r>
            <a:rPr lang="sv-SE" altLang="sv-SE" sz="2200" dirty="0"/>
            <a:t> 4 AOM senaste </a:t>
          </a:r>
          <a:br>
            <a:rPr lang="sv-SE" altLang="sv-SE" sz="2200" dirty="0"/>
          </a:br>
          <a:r>
            <a:rPr lang="sv-SE" altLang="sv-SE" sz="2200" dirty="0"/>
            <a:t>12 månaderna</a:t>
          </a:r>
          <a:endParaRPr lang="sv-SE" sz="2200" dirty="0"/>
        </a:p>
      </dgm:t>
    </dgm:pt>
    <dgm:pt modelId="{43D4D470-DB08-4AB5-82F2-8C008C2392C7}" type="parTrans" cxnId="{658E1F06-9702-4AE9-9EFC-CF15EAB5BB87}">
      <dgm:prSet/>
      <dgm:spPr/>
      <dgm:t>
        <a:bodyPr/>
        <a:lstStyle/>
        <a:p>
          <a:endParaRPr lang="sv-SE"/>
        </a:p>
      </dgm:t>
    </dgm:pt>
    <dgm:pt modelId="{9D477F71-7F8D-44AF-AED0-0910D3EA8E12}" type="sibTrans" cxnId="{658E1F06-9702-4AE9-9EFC-CF15EAB5BB87}">
      <dgm:prSet/>
      <dgm:spPr/>
      <dgm:t>
        <a:bodyPr/>
        <a:lstStyle/>
        <a:p>
          <a:endParaRPr lang="sv-SE"/>
        </a:p>
      </dgm:t>
    </dgm:pt>
    <dgm:pt modelId="{308457B3-B76B-426B-AB2B-62398230C823}">
      <dgm:prSet phldrT="[Text]"/>
      <dgm:spPr/>
      <dgm:t>
        <a:bodyPr/>
        <a:lstStyle/>
        <a:p>
          <a:r>
            <a:rPr lang="sv-SE" dirty="0">
              <a:solidFill>
                <a:schemeClr val="bg1"/>
              </a:solidFill>
            </a:rPr>
            <a:t>Utgår</a:t>
          </a:r>
        </a:p>
      </dgm:t>
    </dgm:pt>
    <dgm:pt modelId="{6937DC87-650E-4EC0-8233-9E8E90337738}" type="parTrans" cxnId="{3B237EEB-F32D-4510-9FAC-3F0B6CD37BC2}">
      <dgm:prSet/>
      <dgm:spPr/>
      <dgm:t>
        <a:bodyPr/>
        <a:lstStyle/>
        <a:p>
          <a:endParaRPr lang="sv-SE"/>
        </a:p>
      </dgm:t>
    </dgm:pt>
    <dgm:pt modelId="{7C3D59BC-82F8-48D1-A0E8-ECB7D66135ED}" type="sibTrans" cxnId="{3B237EEB-F32D-4510-9FAC-3F0B6CD37BC2}">
      <dgm:prSet/>
      <dgm:spPr/>
      <dgm:t>
        <a:bodyPr/>
        <a:lstStyle/>
        <a:p>
          <a:endParaRPr lang="sv-SE"/>
        </a:p>
      </dgm:t>
    </dgm:pt>
    <dgm:pt modelId="{C199A948-D29C-4988-9DC8-3A06DFD184DB}">
      <dgm:prSet phldrT="[Text]" custT="1"/>
      <dgm:spPr/>
      <dgm:t>
        <a:bodyPr/>
        <a:lstStyle/>
        <a:p>
          <a:r>
            <a:rPr lang="sv-SE" altLang="sv-SE" sz="2200" dirty="0">
              <a:cs typeface="Arial" panose="020B0604020202020204" pitchFamily="34" charset="0"/>
            </a:rPr>
            <a:t>≥</a:t>
          </a:r>
          <a:r>
            <a:rPr lang="sv-SE" altLang="sv-SE" sz="2200" dirty="0"/>
            <a:t> 6 månader sedan senaste AOM </a:t>
          </a:r>
          <a:endParaRPr lang="sv-SE" sz="2200" dirty="0"/>
        </a:p>
      </dgm:t>
    </dgm:pt>
    <dgm:pt modelId="{28CBE34D-99BB-4931-979E-064E348A0229}" type="parTrans" cxnId="{51426610-566F-4896-B814-7E04FB136E68}">
      <dgm:prSet/>
      <dgm:spPr/>
      <dgm:t>
        <a:bodyPr/>
        <a:lstStyle/>
        <a:p>
          <a:endParaRPr lang="sv-SE"/>
        </a:p>
      </dgm:t>
    </dgm:pt>
    <dgm:pt modelId="{57DFC19C-B55B-4379-8EC5-7C9C0D2BEC41}" type="sibTrans" cxnId="{51426610-566F-4896-B814-7E04FB136E68}">
      <dgm:prSet/>
      <dgm:spPr/>
      <dgm:t>
        <a:bodyPr/>
        <a:lstStyle/>
        <a:p>
          <a:endParaRPr lang="sv-SE"/>
        </a:p>
      </dgm:t>
    </dgm:pt>
    <dgm:pt modelId="{63B39151-9667-4702-8424-30237FC5FC2E}" type="pres">
      <dgm:prSet presAssocID="{8C9B84F9-A707-465D-A00E-3B27579CEEE6}" presName="linearFlow" presStyleCnt="0">
        <dgm:presLayoutVars>
          <dgm:dir/>
          <dgm:animLvl val="lvl"/>
          <dgm:resizeHandles val="exact"/>
        </dgm:presLayoutVars>
      </dgm:prSet>
      <dgm:spPr/>
    </dgm:pt>
    <dgm:pt modelId="{B0F93D5E-03E0-4010-A277-2CB4DBB9E2DC}" type="pres">
      <dgm:prSet presAssocID="{4B108516-A892-4F7E-9C21-7D0A62A7A71F}" presName="composite" presStyleCnt="0"/>
      <dgm:spPr/>
    </dgm:pt>
    <dgm:pt modelId="{46A5753F-7024-471A-BC8C-405B1C8E7435}" type="pres">
      <dgm:prSet presAssocID="{4B108516-A892-4F7E-9C21-7D0A62A7A71F}" presName="parentText" presStyleLbl="alignNode1" presStyleIdx="0" presStyleCnt="3">
        <dgm:presLayoutVars>
          <dgm:chMax val="1"/>
          <dgm:bulletEnabled val="1"/>
        </dgm:presLayoutVars>
      </dgm:prSet>
      <dgm:spPr/>
    </dgm:pt>
    <dgm:pt modelId="{549C3AA0-69E6-4B2B-B9DF-98B391030D3D}" type="pres">
      <dgm:prSet presAssocID="{4B108516-A892-4F7E-9C21-7D0A62A7A71F}" presName="descendantText" presStyleLbl="alignAcc1" presStyleIdx="0" presStyleCnt="3" custScaleX="62179" custLinFactNeighborX="-4290" custLinFactNeighborY="-122">
        <dgm:presLayoutVars>
          <dgm:bulletEnabled val="1"/>
        </dgm:presLayoutVars>
      </dgm:prSet>
      <dgm:spPr/>
    </dgm:pt>
    <dgm:pt modelId="{B068F80B-47E4-4770-89F5-371719509CA7}" type="pres">
      <dgm:prSet presAssocID="{EE553B7C-634D-4493-80D8-6342BFD33BAA}" presName="sp" presStyleCnt="0"/>
      <dgm:spPr/>
    </dgm:pt>
    <dgm:pt modelId="{257775EA-89A9-4F25-8158-95B3A317D96F}" type="pres">
      <dgm:prSet presAssocID="{5DFC3190-2E2E-4259-8DFF-E3AF0539D623}" presName="composite" presStyleCnt="0"/>
      <dgm:spPr/>
    </dgm:pt>
    <dgm:pt modelId="{2DFC61A0-4269-4C80-A37E-8EFC163F52E1}" type="pres">
      <dgm:prSet presAssocID="{5DFC3190-2E2E-4259-8DFF-E3AF0539D623}" presName="parentText" presStyleLbl="alignNode1" presStyleIdx="1" presStyleCnt="3">
        <dgm:presLayoutVars>
          <dgm:chMax val="1"/>
          <dgm:bulletEnabled val="1"/>
        </dgm:presLayoutVars>
      </dgm:prSet>
      <dgm:spPr/>
    </dgm:pt>
    <dgm:pt modelId="{3A852917-1364-4881-B8C5-ACC18726E432}" type="pres">
      <dgm:prSet presAssocID="{5DFC3190-2E2E-4259-8DFF-E3AF0539D623}" presName="descendantText" presStyleLbl="alignAcc1" presStyleIdx="1" presStyleCnt="3" custScaleX="61408" custLinFactNeighborX="-4025">
        <dgm:presLayoutVars>
          <dgm:bulletEnabled val="1"/>
        </dgm:presLayoutVars>
      </dgm:prSet>
      <dgm:spPr/>
    </dgm:pt>
    <dgm:pt modelId="{98A77848-CA68-40B2-B4D9-B9D82E1E310C}" type="pres">
      <dgm:prSet presAssocID="{602247FB-F29F-4C28-9247-F08DC1A69254}" presName="sp" presStyleCnt="0"/>
      <dgm:spPr/>
    </dgm:pt>
    <dgm:pt modelId="{45420161-94C7-45F2-B067-94BA14ACACB5}" type="pres">
      <dgm:prSet presAssocID="{308457B3-B76B-426B-AB2B-62398230C823}" presName="composite" presStyleCnt="0"/>
      <dgm:spPr/>
    </dgm:pt>
    <dgm:pt modelId="{A20CAE4D-139A-499A-BA66-96B47F56F4A3}" type="pres">
      <dgm:prSet presAssocID="{308457B3-B76B-426B-AB2B-62398230C823}" presName="parentText" presStyleLbl="alignNode1" presStyleIdx="2" presStyleCnt="3" custLinFactX="210129" custLinFactNeighborX="300000" custLinFactNeighborY="79">
        <dgm:presLayoutVars>
          <dgm:chMax val="1"/>
          <dgm:bulletEnabled val="1"/>
        </dgm:presLayoutVars>
      </dgm:prSet>
      <dgm:spPr/>
    </dgm:pt>
    <dgm:pt modelId="{245D041E-0114-40DC-8C1D-BE4866F788A1}" type="pres">
      <dgm:prSet presAssocID="{308457B3-B76B-426B-AB2B-62398230C823}" presName="descendantText" presStyleLbl="alignAcc1" presStyleIdx="2" presStyleCnt="3" custScaleX="61274" custLinFactNeighborX="-4026">
        <dgm:presLayoutVars>
          <dgm:bulletEnabled val="1"/>
        </dgm:presLayoutVars>
      </dgm:prSet>
      <dgm:spPr/>
    </dgm:pt>
  </dgm:ptLst>
  <dgm:cxnLst>
    <dgm:cxn modelId="{658E1F06-9702-4AE9-9EFC-CF15EAB5BB87}" srcId="{5DFC3190-2E2E-4259-8DFF-E3AF0539D623}" destId="{0AFFE416-3195-4EFB-940B-6D0CE008A982}" srcOrd="0" destOrd="0" parTransId="{43D4D470-DB08-4AB5-82F2-8C008C2392C7}" sibTransId="{9D477F71-7F8D-44AF-AED0-0910D3EA8E12}"/>
    <dgm:cxn modelId="{51426610-566F-4896-B814-7E04FB136E68}" srcId="{308457B3-B76B-426B-AB2B-62398230C823}" destId="{C199A948-D29C-4988-9DC8-3A06DFD184DB}" srcOrd="0" destOrd="0" parTransId="{28CBE34D-99BB-4931-979E-064E348A0229}" sibTransId="{57DFC19C-B55B-4379-8EC5-7C9C0D2BEC41}"/>
    <dgm:cxn modelId="{79853722-5BE9-476F-B503-0F9CAB18519B}" srcId="{8C9B84F9-A707-465D-A00E-3B27579CEEE6}" destId="{4B108516-A892-4F7E-9C21-7D0A62A7A71F}" srcOrd="0" destOrd="0" parTransId="{76EA6DB4-1F4B-4867-AB4A-9E96504805AB}" sibTransId="{EE553B7C-634D-4493-80D8-6342BFD33BAA}"/>
    <dgm:cxn modelId="{6FD1D534-A14D-4E0C-A4AE-875F2A0D827D}" type="presOf" srcId="{0AFFE416-3195-4EFB-940B-6D0CE008A982}" destId="{3A852917-1364-4881-B8C5-ACC18726E432}" srcOrd="0" destOrd="0" presId="urn:microsoft.com/office/officeart/2005/8/layout/chevron2"/>
    <dgm:cxn modelId="{2A90A36F-F4AD-4D4A-AFF3-82617A380009}" type="presOf" srcId="{C199A948-D29C-4988-9DC8-3A06DFD184DB}" destId="{245D041E-0114-40DC-8C1D-BE4866F788A1}" srcOrd="0" destOrd="0" presId="urn:microsoft.com/office/officeart/2005/8/layout/chevron2"/>
    <dgm:cxn modelId="{17384A59-4D1F-427B-8F91-669959A646E1}" type="presOf" srcId="{4B108516-A892-4F7E-9C21-7D0A62A7A71F}" destId="{46A5753F-7024-471A-BC8C-405B1C8E7435}" srcOrd="0" destOrd="0" presId="urn:microsoft.com/office/officeart/2005/8/layout/chevron2"/>
    <dgm:cxn modelId="{C45C2D88-6A81-4B24-9DD7-BA2C7DED3985}" srcId="{4B108516-A892-4F7E-9C21-7D0A62A7A71F}" destId="{14C04E98-C9D0-42AE-8583-FE700F2A6F0C}" srcOrd="0" destOrd="0" parTransId="{B11D9A1B-EE2F-4018-ADB1-D83C15910628}" sibTransId="{9887861F-668A-40DA-9BA7-2930612BB71F}"/>
    <dgm:cxn modelId="{FAB8808C-766D-41BF-B685-0769B1BD5CFB}" srcId="{8C9B84F9-A707-465D-A00E-3B27579CEEE6}" destId="{5DFC3190-2E2E-4259-8DFF-E3AF0539D623}" srcOrd="1" destOrd="0" parTransId="{A05EF8BF-D39E-43B7-AA45-C68CE8729C0E}" sibTransId="{602247FB-F29F-4C28-9247-F08DC1A69254}"/>
    <dgm:cxn modelId="{4C4105AD-965D-4FDF-877C-F7DAA9768F5D}" type="presOf" srcId="{14C04E98-C9D0-42AE-8583-FE700F2A6F0C}" destId="{549C3AA0-69E6-4B2B-B9DF-98B391030D3D}" srcOrd="0" destOrd="0" presId="urn:microsoft.com/office/officeart/2005/8/layout/chevron2"/>
    <dgm:cxn modelId="{8AFCA0D0-AC41-4E30-B999-71DA81E7E83F}" type="presOf" srcId="{8C9B84F9-A707-465D-A00E-3B27579CEEE6}" destId="{63B39151-9667-4702-8424-30237FC5FC2E}" srcOrd="0" destOrd="0" presId="urn:microsoft.com/office/officeart/2005/8/layout/chevron2"/>
    <dgm:cxn modelId="{3B237EEB-F32D-4510-9FAC-3F0B6CD37BC2}" srcId="{8C9B84F9-A707-465D-A00E-3B27579CEEE6}" destId="{308457B3-B76B-426B-AB2B-62398230C823}" srcOrd="2" destOrd="0" parTransId="{6937DC87-650E-4EC0-8233-9E8E90337738}" sibTransId="{7C3D59BC-82F8-48D1-A0E8-ECB7D66135ED}"/>
    <dgm:cxn modelId="{3242FFEC-9D9A-46D2-BF5F-9B518D3C5429}" type="presOf" srcId="{308457B3-B76B-426B-AB2B-62398230C823}" destId="{A20CAE4D-139A-499A-BA66-96B47F56F4A3}" srcOrd="0" destOrd="0" presId="urn:microsoft.com/office/officeart/2005/8/layout/chevron2"/>
    <dgm:cxn modelId="{E330BEF9-1B83-453A-A645-0E9A9C0B7BB7}" type="presOf" srcId="{5DFC3190-2E2E-4259-8DFF-E3AF0539D623}" destId="{2DFC61A0-4269-4C80-A37E-8EFC163F52E1}" srcOrd="0" destOrd="0" presId="urn:microsoft.com/office/officeart/2005/8/layout/chevron2"/>
    <dgm:cxn modelId="{1FD5C04B-08BB-43EE-83A1-215B996C4479}" type="presParOf" srcId="{63B39151-9667-4702-8424-30237FC5FC2E}" destId="{B0F93D5E-03E0-4010-A277-2CB4DBB9E2DC}" srcOrd="0" destOrd="0" presId="urn:microsoft.com/office/officeart/2005/8/layout/chevron2"/>
    <dgm:cxn modelId="{4E26CD97-4A4C-4B09-BE62-F711012213D8}" type="presParOf" srcId="{B0F93D5E-03E0-4010-A277-2CB4DBB9E2DC}" destId="{46A5753F-7024-471A-BC8C-405B1C8E7435}" srcOrd="0" destOrd="0" presId="urn:microsoft.com/office/officeart/2005/8/layout/chevron2"/>
    <dgm:cxn modelId="{02656C35-0EB5-4199-9E7F-38BDDE43B2A4}" type="presParOf" srcId="{B0F93D5E-03E0-4010-A277-2CB4DBB9E2DC}" destId="{549C3AA0-69E6-4B2B-B9DF-98B391030D3D}" srcOrd="1" destOrd="0" presId="urn:microsoft.com/office/officeart/2005/8/layout/chevron2"/>
    <dgm:cxn modelId="{3224BDFE-1485-474A-871D-371F2C599E30}" type="presParOf" srcId="{63B39151-9667-4702-8424-30237FC5FC2E}" destId="{B068F80B-47E4-4770-89F5-371719509CA7}" srcOrd="1" destOrd="0" presId="urn:microsoft.com/office/officeart/2005/8/layout/chevron2"/>
    <dgm:cxn modelId="{6D9BC21C-40F1-4056-AB6D-9AAB7F91D1F5}" type="presParOf" srcId="{63B39151-9667-4702-8424-30237FC5FC2E}" destId="{257775EA-89A9-4F25-8158-95B3A317D96F}" srcOrd="2" destOrd="0" presId="urn:microsoft.com/office/officeart/2005/8/layout/chevron2"/>
    <dgm:cxn modelId="{2E711B26-CA44-49C3-A21C-700B585A00CD}" type="presParOf" srcId="{257775EA-89A9-4F25-8158-95B3A317D96F}" destId="{2DFC61A0-4269-4C80-A37E-8EFC163F52E1}" srcOrd="0" destOrd="0" presId="urn:microsoft.com/office/officeart/2005/8/layout/chevron2"/>
    <dgm:cxn modelId="{D3D67E5C-FE27-4EBE-8EB7-164BF0A1CF39}" type="presParOf" srcId="{257775EA-89A9-4F25-8158-95B3A317D96F}" destId="{3A852917-1364-4881-B8C5-ACC18726E432}" srcOrd="1" destOrd="0" presId="urn:microsoft.com/office/officeart/2005/8/layout/chevron2"/>
    <dgm:cxn modelId="{1B7DFCE5-E685-46B6-A3B9-16FA6A2D20F8}" type="presParOf" srcId="{63B39151-9667-4702-8424-30237FC5FC2E}" destId="{98A77848-CA68-40B2-B4D9-B9D82E1E310C}" srcOrd="3" destOrd="0" presId="urn:microsoft.com/office/officeart/2005/8/layout/chevron2"/>
    <dgm:cxn modelId="{FA9F9340-21AA-425E-98D7-D9A5359EC9E8}" type="presParOf" srcId="{63B39151-9667-4702-8424-30237FC5FC2E}" destId="{45420161-94C7-45F2-B067-94BA14ACACB5}" srcOrd="4" destOrd="0" presId="urn:microsoft.com/office/officeart/2005/8/layout/chevron2"/>
    <dgm:cxn modelId="{1E27716F-DF64-4943-BDF7-7D92EF742A38}" type="presParOf" srcId="{45420161-94C7-45F2-B067-94BA14ACACB5}" destId="{A20CAE4D-139A-499A-BA66-96B47F56F4A3}" srcOrd="0" destOrd="0" presId="urn:microsoft.com/office/officeart/2005/8/layout/chevron2"/>
    <dgm:cxn modelId="{1E4715F1-94E8-4227-A82C-E005AFAE1953}" type="presParOf" srcId="{45420161-94C7-45F2-B067-94BA14ACACB5}" destId="{245D041E-0114-40DC-8C1D-BE4866F788A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FAAD6F-1585-40DC-9109-373FF1309181}" type="doc">
      <dgm:prSet loTypeId="urn:microsoft.com/office/officeart/2005/8/layout/hProcess9" loCatId="process" qsTypeId="urn:microsoft.com/office/officeart/2005/8/quickstyle/simple1" qsCatId="simple" csTypeId="urn:microsoft.com/office/officeart/2005/8/colors/accent1_2" csCatId="accent1" phldr="1"/>
      <dgm:spPr/>
    </dgm:pt>
    <dgm:pt modelId="{9B0D5D9F-896B-4C71-BDED-91FEF856B82E}">
      <dgm:prSet phldrT="[Text]" custT="1"/>
      <dgm:spPr/>
      <dgm:t>
        <a:bodyPr/>
        <a:lstStyle/>
        <a:p>
          <a:r>
            <a:rPr lang="sv-SE" sz="2400" dirty="0"/>
            <a:t>Båda öronen</a:t>
          </a:r>
        </a:p>
      </dgm:t>
    </dgm:pt>
    <dgm:pt modelId="{D2A2A680-FBEB-4BD8-B59E-CDAB1F23BF50}" type="parTrans" cxnId="{F3D58C08-328B-4641-B7D4-A508540420FB}">
      <dgm:prSet/>
      <dgm:spPr/>
      <dgm:t>
        <a:bodyPr/>
        <a:lstStyle/>
        <a:p>
          <a:endParaRPr lang="sv-SE"/>
        </a:p>
      </dgm:t>
    </dgm:pt>
    <dgm:pt modelId="{A36E2B84-8B9F-4976-A1DC-3907002F7003}" type="sibTrans" cxnId="{F3D58C08-328B-4641-B7D4-A508540420FB}">
      <dgm:prSet/>
      <dgm:spPr/>
      <dgm:t>
        <a:bodyPr/>
        <a:lstStyle/>
        <a:p>
          <a:endParaRPr lang="sv-SE"/>
        </a:p>
      </dgm:t>
    </dgm:pt>
    <dgm:pt modelId="{7A1C5B2B-5BA2-4657-BB0C-320BEACB9108}">
      <dgm:prSet phldrT="[Text]" custT="1"/>
      <dgm:spPr/>
      <dgm:t>
        <a:bodyPr/>
        <a:lstStyle/>
        <a:p>
          <a:r>
            <a:rPr lang="sv-SE" sz="2400" dirty="0"/>
            <a:t>&lt; 4 år</a:t>
          </a:r>
        </a:p>
      </dgm:t>
    </dgm:pt>
    <dgm:pt modelId="{E42C3437-BE65-47C3-81AA-B77D53506F29}" type="parTrans" cxnId="{EC523587-8427-4F70-B33D-464B9E90C92F}">
      <dgm:prSet/>
      <dgm:spPr/>
      <dgm:t>
        <a:bodyPr/>
        <a:lstStyle/>
        <a:p>
          <a:endParaRPr lang="sv-SE"/>
        </a:p>
      </dgm:t>
    </dgm:pt>
    <dgm:pt modelId="{3690D169-2AB4-4EBF-8772-9583DBF37433}" type="sibTrans" cxnId="{EC523587-8427-4F70-B33D-464B9E90C92F}">
      <dgm:prSet/>
      <dgm:spPr/>
      <dgm:t>
        <a:bodyPr/>
        <a:lstStyle/>
        <a:p>
          <a:endParaRPr lang="sv-SE"/>
        </a:p>
      </dgm:t>
    </dgm:pt>
    <dgm:pt modelId="{6347285F-2B68-4339-AEBE-CC363D525676}" type="pres">
      <dgm:prSet presAssocID="{72FAAD6F-1585-40DC-9109-373FF1309181}" presName="CompostProcess" presStyleCnt="0">
        <dgm:presLayoutVars>
          <dgm:dir/>
          <dgm:resizeHandles val="exact"/>
        </dgm:presLayoutVars>
      </dgm:prSet>
      <dgm:spPr/>
    </dgm:pt>
    <dgm:pt modelId="{021F2C7A-6F34-420F-97D9-35F9F52CFD44}" type="pres">
      <dgm:prSet presAssocID="{72FAAD6F-1585-40DC-9109-373FF1309181}" presName="arrow" presStyleLbl="bgShp" presStyleIdx="0" presStyleCnt="1"/>
      <dgm:spPr/>
    </dgm:pt>
    <dgm:pt modelId="{4FA00AA6-52D3-4873-88ED-930B65778738}" type="pres">
      <dgm:prSet presAssocID="{72FAAD6F-1585-40DC-9109-373FF1309181}" presName="linearProcess" presStyleCnt="0"/>
      <dgm:spPr/>
    </dgm:pt>
    <dgm:pt modelId="{EC5401DB-1286-46CB-8CA2-EC45591E30E5}" type="pres">
      <dgm:prSet presAssocID="{9B0D5D9F-896B-4C71-BDED-91FEF856B82E}" presName="textNode" presStyleLbl="node1" presStyleIdx="0" presStyleCnt="2" custLinFactX="67182" custLinFactNeighborX="100000" custLinFactNeighborY="-449">
        <dgm:presLayoutVars>
          <dgm:bulletEnabled val="1"/>
        </dgm:presLayoutVars>
      </dgm:prSet>
      <dgm:spPr/>
    </dgm:pt>
    <dgm:pt modelId="{CB5A4361-6A0B-49EE-AE65-66B39447153F}" type="pres">
      <dgm:prSet presAssocID="{A36E2B84-8B9F-4976-A1DC-3907002F7003}" presName="sibTrans" presStyleCnt="0"/>
      <dgm:spPr/>
    </dgm:pt>
    <dgm:pt modelId="{96C1E824-C40D-44ED-8CFB-AC08E50532F9}" type="pres">
      <dgm:prSet presAssocID="{7A1C5B2B-5BA2-4657-BB0C-320BEACB9108}" presName="textNode" presStyleLbl="node1" presStyleIdx="1" presStyleCnt="2" custScaleX="86112" custLinFactX="-107280" custLinFactNeighborX="-200000" custLinFactNeighborY="-449">
        <dgm:presLayoutVars>
          <dgm:bulletEnabled val="1"/>
        </dgm:presLayoutVars>
      </dgm:prSet>
      <dgm:spPr/>
    </dgm:pt>
  </dgm:ptLst>
  <dgm:cxnLst>
    <dgm:cxn modelId="{F3D58C08-328B-4641-B7D4-A508540420FB}" srcId="{72FAAD6F-1585-40DC-9109-373FF1309181}" destId="{9B0D5D9F-896B-4C71-BDED-91FEF856B82E}" srcOrd="0" destOrd="0" parTransId="{D2A2A680-FBEB-4BD8-B59E-CDAB1F23BF50}" sibTransId="{A36E2B84-8B9F-4976-A1DC-3907002F7003}"/>
    <dgm:cxn modelId="{79333B29-E753-4D44-9F6C-94E18959E1AE}" type="presOf" srcId="{9B0D5D9F-896B-4C71-BDED-91FEF856B82E}" destId="{EC5401DB-1286-46CB-8CA2-EC45591E30E5}" srcOrd="0" destOrd="0" presId="urn:microsoft.com/office/officeart/2005/8/layout/hProcess9"/>
    <dgm:cxn modelId="{EC523587-8427-4F70-B33D-464B9E90C92F}" srcId="{72FAAD6F-1585-40DC-9109-373FF1309181}" destId="{7A1C5B2B-5BA2-4657-BB0C-320BEACB9108}" srcOrd="1" destOrd="0" parTransId="{E42C3437-BE65-47C3-81AA-B77D53506F29}" sibTransId="{3690D169-2AB4-4EBF-8772-9583DBF37433}"/>
    <dgm:cxn modelId="{2F365ABA-1A87-4F72-9118-F762CB0333A1}" type="presOf" srcId="{72FAAD6F-1585-40DC-9109-373FF1309181}" destId="{6347285F-2B68-4339-AEBE-CC363D525676}" srcOrd="0" destOrd="0" presId="urn:microsoft.com/office/officeart/2005/8/layout/hProcess9"/>
    <dgm:cxn modelId="{8D5A79D9-284E-4B00-B2BC-43862401A7D1}" type="presOf" srcId="{7A1C5B2B-5BA2-4657-BB0C-320BEACB9108}" destId="{96C1E824-C40D-44ED-8CFB-AC08E50532F9}" srcOrd="0" destOrd="0" presId="urn:microsoft.com/office/officeart/2005/8/layout/hProcess9"/>
    <dgm:cxn modelId="{3BBC9B4C-DB61-468F-97C2-8B44233A51C9}" type="presParOf" srcId="{6347285F-2B68-4339-AEBE-CC363D525676}" destId="{021F2C7A-6F34-420F-97D9-35F9F52CFD44}" srcOrd="0" destOrd="0" presId="urn:microsoft.com/office/officeart/2005/8/layout/hProcess9"/>
    <dgm:cxn modelId="{265F6E0C-D450-4168-BCE8-CAEF4B4E089F}" type="presParOf" srcId="{6347285F-2B68-4339-AEBE-CC363D525676}" destId="{4FA00AA6-52D3-4873-88ED-930B65778738}" srcOrd="1" destOrd="0" presId="urn:microsoft.com/office/officeart/2005/8/layout/hProcess9"/>
    <dgm:cxn modelId="{4CB0867E-F920-4498-9A5B-17BFEE2948E4}" type="presParOf" srcId="{4FA00AA6-52D3-4873-88ED-930B65778738}" destId="{EC5401DB-1286-46CB-8CA2-EC45591E30E5}" srcOrd="0" destOrd="0" presId="urn:microsoft.com/office/officeart/2005/8/layout/hProcess9"/>
    <dgm:cxn modelId="{F7775962-9D73-42E9-A402-FA1BD29784B9}" type="presParOf" srcId="{4FA00AA6-52D3-4873-88ED-930B65778738}" destId="{CB5A4361-6A0B-49EE-AE65-66B39447153F}" srcOrd="1" destOrd="0" presId="urn:microsoft.com/office/officeart/2005/8/layout/hProcess9"/>
    <dgm:cxn modelId="{3B92437F-A0DC-47F8-9662-DD0769CEDABF}" type="presParOf" srcId="{4FA00AA6-52D3-4873-88ED-930B65778738}" destId="{96C1E824-C40D-44ED-8CFB-AC08E50532F9}" srcOrd="2"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C1B84E-AAD5-4768-A367-850029657E20}">
      <dsp:nvSpPr>
        <dsp:cNvPr id="0" name=""/>
        <dsp:cNvSpPr/>
      </dsp:nvSpPr>
      <dsp:spPr>
        <a:xfrm>
          <a:off x="1805901" y="2079690"/>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DCEDF0-EC0C-4928-A61E-2EE58A8A9449}">
      <dsp:nvSpPr>
        <dsp:cNvPr id="0" name=""/>
        <dsp:cNvSpPr/>
      </dsp:nvSpPr>
      <dsp:spPr>
        <a:xfrm>
          <a:off x="1698451" y="2251884"/>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3066C6-5D84-4CC9-A940-1478FB9930A6}">
      <dsp:nvSpPr>
        <dsp:cNvPr id="0" name=""/>
        <dsp:cNvSpPr/>
      </dsp:nvSpPr>
      <dsp:spPr>
        <a:xfrm>
          <a:off x="1570394" y="2400968"/>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4CB0EE-29A8-4C78-80D7-27027257F678}">
      <dsp:nvSpPr>
        <dsp:cNvPr id="0" name=""/>
        <dsp:cNvSpPr/>
      </dsp:nvSpPr>
      <dsp:spPr>
        <a:xfrm>
          <a:off x="1723474" y="346679"/>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8B0A92-D869-4404-8711-304F833BAF53}">
      <dsp:nvSpPr>
        <dsp:cNvPr id="0" name=""/>
        <dsp:cNvSpPr/>
      </dsp:nvSpPr>
      <dsp:spPr>
        <a:xfrm>
          <a:off x="1887348" y="249026"/>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849CFF-B454-479D-B193-F17A5BF5328A}">
      <dsp:nvSpPr>
        <dsp:cNvPr id="0" name=""/>
        <dsp:cNvSpPr/>
      </dsp:nvSpPr>
      <dsp:spPr>
        <a:xfrm>
          <a:off x="2050731" y="151373"/>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65B919-2956-4728-89D8-3BBA675059B5}">
      <dsp:nvSpPr>
        <dsp:cNvPr id="0" name=""/>
        <dsp:cNvSpPr/>
      </dsp:nvSpPr>
      <dsp:spPr>
        <a:xfrm>
          <a:off x="2214114" y="249026"/>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88AAF0-DF62-4961-AB00-D6594A887C13}">
      <dsp:nvSpPr>
        <dsp:cNvPr id="0" name=""/>
        <dsp:cNvSpPr/>
      </dsp:nvSpPr>
      <dsp:spPr>
        <a:xfrm>
          <a:off x="2377988" y="346679"/>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09BA72-14E4-4045-9770-9C77F8FFA47D}">
      <dsp:nvSpPr>
        <dsp:cNvPr id="0" name=""/>
        <dsp:cNvSpPr/>
      </dsp:nvSpPr>
      <dsp:spPr>
        <a:xfrm>
          <a:off x="2050731" y="357421"/>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D424B4-6E55-4334-8359-F1FBA8446114}">
      <dsp:nvSpPr>
        <dsp:cNvPr id="0" name=""/>
        <dsp:cNvSpPr/>
      </dsp:nvSpPr>
      <dsp:spPr>
        <a:xfrm>
          <a:off x="2050731" y="563468"/>
          <a:ext cx="122660" cy="122660"/>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47EDED3-4F3E-4429-857B-369D4052C045}">
      <dsp:nvSpPr>
        <dsp:cNvPr id="0" name=""/>
        <dsp:cNvSpPr/>
      </dsp:nvSpPr>
      <dsp:spPr>
        <a:xfrm>
          <a:off x="1052769" y="2849003"/>
          <a:ext cx="2645531" cy="709610"/>
        </a:xfrm>
        <a:prstGeom prst="round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9971"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solidFill>
                <a:schemeClr val="tx1"/>
              </a:solidFill>
            </a:rPr>
            <a:t>Telefon-rådgivning</a:t>
          </a:r>
        </a:p>
      </dsp:txBody>
      <dsp:txXfrm>
        <a:off x="1087409" y="2883643"/>
        <a:ext cx="2576251" cy="640330"/>
      </dsp:txXfrm>
    </dsp:sp>
    <dsp:sp modelId="{CAFFB543-1F18-40B4-9F0B-C1C438311684}">
      <dsp:nvSpPr>
        <dsp:cNvPr id="0" name=""/>
        <dsp:cNvSpPr/>
      </dsp:nvSpPr>
      <dsp:spPr>
        <a:xfrm>
          <a:off x="319262" y="2153715"/>
          <a:ext cx="1226600" cy="1226518"/>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D1CC62-9B63-440F-84A3-18EBA190FEAE}">
      <dsp:nvSpPr>
        <dsp:cNvPr id="0" name=""/>
        <dsp:cNvSpPr/>
      </dsp:nvSpPr>
      <dsp:spPr>
        <a:xfrm>
          <a:off x="2264537" y="1491005"/>
          <a:ext cx="2645531" cy="709610"/>
        </a:xfrm>
        <a:prstGeom prst="roundRect">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59971"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solidFill>
                <a:schemeClr val="tx1"/>
              </a:solidFill>
            </a:rPr>
            <a:t>Avboka om besvärsfri</a:t>
          </a:r>
        </a:p>
      </dsp:txBody>
      <dsp:txXfrm>
        <a:off x="2299177" y="1525645"/>
        <a:ext cx="2576251" cy="640330"/>
      </dsp:txXfrm>
    </dsp:sp>
    <dsp:sp modelId="{F4514750-A770-45CF-935E-4EBB7A5A5CF1}">
      <dsp:nvSpPr>
        <dsp:cNvPr id="0" name=""/>
        <dsp:cNvSpPr/>
      </dsp:nvSpPr>
      <dsp:spPr>
        <a:xfrm>
          <a:off x="1437431" y="765743"/>
          <a:ext cx="1226600" cy="122651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78E37-51F7-4698-BD22-F95DD454AB14}">
      <dsp:nvSpPr>
        <dsp:cNvPr id="0" name=""/>
        <dsp:cNvSpPr/>
      </dsp:nvSpPr>
      <dsp:spPr>
        <a:xfrm rot="3963628">
          <a:off x="2187800" y="733134"/>
          <a:ext cx="3180454" cy="2217970"/>
        </a:xfrm>
        <a:prstGeom prst="swooshArrow">
          <a:avLst>
            <a:gd name="adj1" fmla="val 16310"/>
            <a:gd name="adj2" fmla="val 313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EF2612-8688-4365-9DE6-CF4197896D23}">
      <dsp:nvSpPr>
        <dsp:cNvPr id="0" name=""/>
        <dsp:cNvSpPr/>
      </dsp:nvSpPr>
      <dsp:spPr>
        <a:xfrm>
          <a:off x="3379208" y="1022745"/>
          <a:ext cx="80316" cy="8031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FEB7EB-DC3C-4450-8202-A57BCEB9F9AA}">
      <dsp:nvSpPr>
        <dsp:cNvPr id="0" name=""/>
        <dsp:cNvSpPr/>
      </dsp:nvSpPr>
      <dsp:spPr>
        <a:xfrm>
          <a:off x="3929155" y="1466327"/>
          <a:ext cx="80316" cy="8031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06403D-25DD-4B44-A8EA-D7FA0E762A8E}">
      <dsp:nvSpPr>
        <dsp:cNvPr id="0" name=""/>
        <dsp:cNvSpPr/>
      </dsp:nvSpPr>
      <dsp:spPr>
        <a:xfrm>
          <a:off x="4341311" y="1985068"/>
          <a:ext cx="80316" cy="8031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CF0F4C-CE14-4698-982C-D5A980E6E678}">
      <dsp:nvSpPr>
        <dsp:cNvPr id="0" name=""/>
        <dsp:cNvSpPr/>
      </dsp:nvSpPr>
      <dsp:spPr>
        <a:xfrm>
          <a:off x="679628" y="0"/>
          <a:ext cx="3063284" cy="589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b" anchorCtr="0">
          <a:noAutofit/>
        </a:bodyPr>
        <a:lstStyle/>
        <a:p>
          <a:pPr marL="0" lvl="0" indent="0" algn="l" defTabSz="1333500">
            <a:lnSpc>
              <a:spcPct val="90000"/>
            </a:lnSpc>
            <a:spcBef>
              <a:spcPct val="0"/>
            </a:spcBef>
            <a:spcAft>
              <a:spcPct val="35000"/>
            </a:spcAft>
            <a:buNone/>
          </a:pPr>
          <a:r>
            <a:rPr lang="sv-SE" sz="3000" b="1" kern="1200" dirty="0"/>
            <a:t>Sporadisk AOM 1-12 år</a:t>
          </a:r>
        </a:p>
      </dsp:txBody>
      <dsp:txXfrm>
        <a:off x="679628" y="0"/>
        <a:ext cx="3063284" cy="589478"/>
      </dsp:txXfrm>
    </dsp:sp>
    <dsp:sp modelId="{1AF992A5-2F40-49D7-A804-670255F44CF8}">
      <dsp:nvSpPr>
        <dsp:cNvPr id="0" name=""/>
        <dsp:cNvSpPr/>
      </dsp:nvSpPr>
      <dsp:spPr>
        <a:xfrm>
          <a:off x="3751192" y="615742"/>
          <a:ext cx="2188438" cy="6484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l" defTabSz="977900">
            <a:lnSpc>
              <a:spcPct val="90000"/>
            </a:lnSpc>
            <a:spcBef>
              <a:spcPct val="0"/>
            </a:spcBef>
            <a:spcAft>
              <a:spcPct val="35000"/>
            </a:spcAft>
            <a:buNone/>
          </a:pPr>
          <a:r>
            <a:rPr lang="sv-SE" sz="2200" kern="1200" dirty="0"/>
            <a:t>Analgetika</a:t>
          </a:r>
        </a:p>
      </dsp:txBody>
      <dsp:txXfrm>
        <a:off x="3751192" y="615742"/>
        <a:ext cx="2188438" cy="648426"/>
      </dsp:txXfrm>
    </dsp:sp>
    <dsp:sp modelId="{4EB9A7C7-C6C3-42CA-ADCB-39F47AFD8B74}">
      <dsp:nvSpPr>
        <dsp:cNvPr id="0" name=""/>
        <dsp:cNvSpPr/>
      </dsp:nvSpPr>
      <dsp:spPr>
        <a:xfrm>
          <a:off x="1991556" y="1311769"/>
          <a:ext cx="2028212" cy="589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l" defTabSz="977900">
            <a:lnSpc>
              <a:spcPct val="90000"/>
            </a:lnSpc>
            <a:spcBef>
              <a:spcPct val="0"/>
            </a:spcBef>
            <a:spcAft>
              <a:spcPct val="35000"/>
            </a:spcAft>
            <a:buNone/>
          </a:pPr>
          <a:r>
            <a:rPr lang="sv-SE" sz="2200" kern="1200" dirty="0"/>
            <a:t>Inte antibiotika</a:t>
          </a:r>
        </a:p>
      </dsp:txBody>
      <dsp:txXfrm>
        <a:off x="1991556" y="1311769"/>
        <a:ext cx="2028212" cy="589478"/>
      </dsp:txXfrm>
    </dsp:sp>
    <dsp:sp modelId="{B1E45C59-00FD-4870-A3FC-9A983BE309E2}">
      <dsp:nvSpPr>
        <dsp:cNvPr id="0" name=""/>
        <dsp:cNvSpPr/>
      </dsp:nvSpPr>
      <dsp:spPr>
        <a:xfrm>
          <a:off x="4727965" y="1663805"/>
          <a:ext cx="1337379" cy="589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lvl="0" indent="0" algn="l" defTabSz="977900">
            <a:lnSpc>
              <a:spcPct val="90000"/>
            </a:lnSpc>
            <a:spcBef>
              <a:spcPct val="0"/>
            </a:spcBef>
            <a:spcAft>
              <a:spcPct val="35000"/>
            </a:spcAft>
            <a:buNone/>
          </a:pPr>
          <a:r>
            <a:rPr lang="sv-SE" sz="2200" kern="1200" dirty="0"/>
            <a:t>Högläge</a:t>
          </a:r>
        </a:p>
      </dsp:txBody>
      <dsp:txXfrm>
        <a:off x="4727965" y="1663805"/>
        <a:ext cx="1337379" cy="589478"/>
      </dsp:txXfrm>
    </dsp:sp>
    <dsp:sp modelId="{1DBE4B31-A393-424B-B232-D40B1C70D964}">
      <dsp:nvSpPr>
        <dsp:cNvPr id="0" name=""/>
        <dsp:cNvSpPr/>
      </dsp:nvSpPr>
      <dsp:spPr>
        <a:xfrm>
          <a:off x="4000924" y="3094761"/>
          <a:ext cx="2026332" cy="589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450" tIns="44450" rIns="44450" bIns="44450" numCol="1" spcCol="1270" anchor="t" anchorCtr="0">
          <a:noAutofit/>
        </a:bodyPr>
        <a:lstStyle/>
        <a:p>
          <a:pPr marL="0" lvl="0" indent="0" algn="ctr" defTabSz="1555750">
            <a:lnSpc>
              <a:spcPct val="90000"/>
            </a:lnSpc>
            <a:spcBef>
              <a:spcPct val="0"/>
            </a:spcBef>
            <a:spcAft>
              <a:spcPct val="35000"/>
            </a:spcAft>
            <a:buNone/>
          </a:pPr>
          <a:endParaRPr lang="sv-SE" sz="3500" kern="1200"/>
        </a:p>
      </dsp:txBody>
      <dsp:txXfrm>
        <a:off x="4000924" y="3094761"/>
        <a:ext cx="2026332" cy="5894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41F0D-2B75-4891-996E-105517137FBD}">
      <dsp:nvSpPr>
        <dsp:cNvPr id="0" name=""/>
        <dsp:cNvSpPr/>
      </dsp:nvSpPr>
      <dsp:spPr>
        <a:xfrm>
          <a:off x="2094" y="1267985"/>
          <a:ext cx="1654107" cy="136429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sv-SE" sz="2000" kern="1200"/>
            <a:t>&lt;1 år</a:t>
          </a:r>
        </a:p>
        <a:p>
          <a:pPr marL="228600" lvl="1" indent="-228600" algn="l" defTabSz="889000">
            <a:lnSpc>
              <a:spcPct val="90000"/>
            </a:lnSpc>
            <a:spcBef>
              <a:spcPct val="0"/>
            </a:spcBef>
            <a:spcAft>
              <a:spcPct val="15000"/>
            </a:spcAft>
            <a:buChar char="•"/>
          </a:pPr>
          <a:r>
            <a:rPr lang="sv-SE" sz="2000" kern="1200"/>
            <a:t>&gt;12 år</a:t>
          </a:r>
        </a:p>
      </dsp:txBody>
      <dsp:txXfrm>
        <a:off x="33490" y="1299381"/>
        <a:ext cx="1591315" cy="1009152"/>
      </dsp:txXfrm>
    </dsp:sp>
    <dsp:sp modelId="{42480BA8-034A-421B-BE78-BBE370783490}">
      <dsp:nvSpPr>
        <dsp:cNvPr id="0" name=""/>
        <dsp:cNvSpPr/>
      </dsp:nvSpPr>
      <dsp:spPr>
        <a:xfrm rot="21317655">
          <a:off x="937017" y="1612160"/>
          <a:ext cx="1795746" cy="1795746"/>
        </a:xfrm>
        <a:prstGeom prst="leftCircularArrow">
          <a:avLst>
            <a:gd name="adj1" fmla="val 2997"/>
            <a:gd name="adj2" fmla="val 367477"/>
            <a:gd name="adj3" fmla="val 2142988"/>
            <a:gd name="adj4" fmla="val 9024489"/>
            <a:gd name="adj5" fmla="val 349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383741E-80E7-47CE-8101-F4713BC7E7B0}">
      <dsp:nvSpPr>
        <dsp:cNvPr id="0" name=""/>
        <dsp:cNvSpPr/>
      </dsp:nvSpPr>
      <dsp:spPr>
        <a:xfrm>
          <a:off x="369674" y="2339929"/>
          <a:ext cx="1470317" cy="5846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sv-SE" sz="2200" kern="1200">
              <a:solidFill>
                <a:schemeClr val="bg1"/>
              </a:solidFill>
            </a:rPr>
            <a:t>Ålder</a:t>
          </a:r>
        </a:p>
      </dsp:txBody>
      <dsp:txXfrm>
        <a:off x="386799" y="2357054"/>
        <a:ext cx="1436067" cy="550446"/>
      </dsp:txXfrm>
    </dsp:sp>
    <dsp:sp modelId="{14A23690-DDCA-462E-B318-6C2EAACA64B4}">
      <dsp:nvSpPr>
        <dsp:cNvPr id="0" name=""/>
        <dsp:cNvSpPr/>
      </dsp:nvSpPr>
      <dsp:spPr>
        <a:xfrm>
          <a:off x="2096284" y="1267985"/>
          <a:ext cx="1654107" cy="136429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sv-SE" sz="2000" kern="1200"/>
            <a:t>&lt;2 år</a:t>
          </a:r>
        </a:p>
      </dsp:txBody>
      <dsp:txXfrm>
        <a:off x="2127680" y="1591730"/>
        <a:ext cx="1591315" cy="1009152"/>
      </dsp:txXfrm>
    </dsp:sp>
    <dsp:sp modelId="{AA5E073E-B420-47A5-87C8-ACA06AEF6551}">
      <dsp:nvSpPr>
        <dsp:cNvPr id="0" name=""/>
        <dsp:cNvSpPr/>
      </dsp:nvSpPr>
      <dsp:spPr>
        <a:xfrm rot="20337684">
          <a:off x="3207108" y="-442510"/>
          <a:ext cx="2786819" cy="2786819"/>
        </a:xfrm>
        <a:prstGeom prst="circularArrow">
          <a:avLst>
            <a:gd name="adj1" fmla="val 1931"/>
            <a:gd name="adj2" fmla="val 231018"/>
            <a:gd name="adj3" fmla="val 19289876"/>
            <a:gd name="adj4" fmla="val 12271915"/>
            <a:gd name="adj5" fmla="val 225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FF523EB-0558-49D3-BEBC-EA94EEEAF1C4}">
      <dsp:nvSpPr>
        <dsp:cNvPr id="0" name=""/>
        <dsp:cNvSpPr/>
      </dsp:nvSpPr>
      <dsp:spPr>
        <a:xfrm>
          <a:off x="2463864" y="975637"/>
          <a:ext cx="1470317" cy="5846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sv-SE" sz="2200" kern="1200">
              <a:solidFill>
                <a:schemeClr val="bg1"/>
              </a:solidFill>
            </a:rPr>
            <a:t>Bilateralt</a:t>
          </a:r>
        </a:p>
      </dsp:txBody>
      <dsp:txXfrm>
        <a:off x="2480989" y="992762"/>
        <a:ext cx="1436067" cy="550446"/>
      </dsp:txXfrm>
    </dsp:sp>
    <dsp:sp modelId="{901D0EA3-4094-4602-AF65-88E3CE629406}">
      <dsp:nvSpPr>
        <dsp:cNvPr id="0" name=""/>
        <dsp:cNvSpPr/>
      </dsp:nvSpPr>
      <dsp:spPr>
        <a:xfrm>
          <a:off x="4192569" y="70505"/>
          <a:ext cx="2987847" cy="337845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sv-SE" sz="2000" kern="1200"/>
            <a:t>Perforerat</a:t>
          </a:r>
        </a:p>
        <a:p>
          <a:pPr marL="228600" lvl="1" indent="-228600" algn="l" defTabSz="889000">
            <a:lnSpc>
              <a:spcPct val="90000"/>
            </a:lnSpc>
            <a:spcBef>
              <a:spcPct val="0"/>
            </a:spcBef>
            <a:spcAft>
              <a:spcPct val="15000"/>
            </a:spcAft>
            <a:buChar char="•"/>
          </a:pPr>
          <a:r>
            <a:rPr lang="sv-SE" sz="2000" kern="1200"/>
            <a:t>Svår värk trots analgetika</a:t>
          </a:r>
        </a:p>
        <a:p>
          <a:pPr marL="228600" lvl="1" indent="-228600" algn="l" defTabSz="889000">
            <a:lnSpc>
              <a:spcPct val="90000"/>
            </a:lnSpc>
            <a:spcBef>
              <a:spcPct val="0"/>
            </a:spcBef>
            <a:spcAft>
              <a:spcPct val="15000"/>
            </a:spcAft>
            <a:buChar char="•"/>
          </a:pPr>
          <a:r>
            <a:rPr lang="sv-SE" sz="2000" kern="1200"/>
            <a:t>Infektionskänslig</a:t>
          </a:r>
        </a:p>
        <a:p>
          <a:pPr marL="228600" lvl="1" indent="-228600" algn="l" defTabSz="889000">
            <a:lnSpc>
              <a:spcPct val="90000"/>
            </a:lnSpc>
            <a:spcBef>
              <a:spcPct val="0"/>
            </a:spcBef>
            <a:spcAft>
              <a:spcPct val="15000"/>
            </a:spcAft>
            <a:buChar char="•"/>
          </a:pPr>
          <a:r>
            <a:rPr lang="sv-SE" sz="2000" kern="1200"/>
            <a:t>Cochleaimplantat</a:t>
          </a:r>
        </a:p>
        <a:p>
          <a:pPr marL="228600" lvl="1" indent="-228600" algn="l" defTabSz="889000">
            <a:lnSpc>
              <a:spcPct val="90000"/>
            </a:lnSpc>
            <a:spcBef>
              <a:spcPct val="0"/>
            </a:spcBef>
            <a:spcAft>
              <a:spcPct val="15000"/>
            </a:spcAft>
            <a:buChar char="•"/>
          </a:pPr>
          <a:r>
            <a:rPr lang="sv-SE" sz="2000" kern="1200"/>
            <a:t>Hörselnedsättning</a:t>
          </a:r>
        </a:p>
        <a:p>
          <a:pPr marL="228600" lvl="1" indent="-228600" algn="l" defTabSz="889000">
            <a:lnSpc>
              <a:spcPct val="90000"/>
            </a:lnSpc>
            <a:spcBef>
              <a:spcPct val="0"/>
            </a:spcBef>
            <a:spcAft>
              <a:spcPct val="15000"/>
            </a:spcAft>
            <a:buChar char="•"/>
          </a:pPr>
          <a:r>
            <a:rPr lang="sv-SE" sz="2000" kern="1200"/>
            <a:t>Opererad</a:t>
          </a:r>
        </a:p>
        <a:p>
          <a:pPr marL="228600" lvl="1" indent="-228600" algn="l" defTabSz="889000">
            <a:lnSpc>
              <a:spcPct val="90000"/>
            </a:lnSpc>
            <a:spcBef>
              <a:spcPct val="0"/>
            </a:spcBef>
            <a:spcAft>
              <a:spcPct val="15000"/>
            </a:spcAft>
            <a:buChar char="•"/>
          </a:pPr>
          <a:r>
            <a:rPr lang="sv-SE" sz="2000" kern="1200"/>
            <a:t>Tidigare fraktur</a:t>
          </a:r>
        </a:p>
        <a:p>
          <a:pPr marL="228600" lvl="1" indent="-228600" algn="l" defTabSz="889000">
            <a:lnSpc>
              <a:spcPct val="90000"/>
            </a:lnSpc>
            <a:spcBef>
              <a:spcPct val="0"/>
            </a:spcBef>
            <a:spcAft>
              <a:spcPct val="15000"/>
            </a:spcAft>
            <a:buChar char="•"/>
          </a:pPr>
          <a:r>
            <a:rPr lang="sv-SE" sz="2000" kern="1200"/>
            <a:t>Missbildning</a:t>
          </a:r>
        </a:p>
      </dsp:txBody>
      <dsp:txXfrm>
        <a:off x="4270317" y="148253"/>
        <a:ext cx="2832351" cy="2499002"/>
      </dsp:txXfrm>
    </dsp:sp>
    <dsp:sp modelId="{C148EF91-68C1-4D59-94F9-1546AAB56D75}">
      <dsp:nvSpPr>
        <dsp:cNvPr id="0" name=""/>
        <dsp:cNvSpPr/>
      </dsp:nvSpPr>
      <dsp:spPr>
        <a:xfrm>
          <a:off x="4871085" y="3300130"/>
          <a:ext cx="1796272" cy="58469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sv-SE" sz="2200" kern="1200" dirty="0">
              <a:solidFill>
                <a:schemeClr val="bg1"/>
              </a:solidFill>
            </a:rPr>
            <a:t>Komplicerat</a:t>
          </a:r>
        </a:p>
      </dsp:txBody>
      <dsp:txXfrm>
        <a:off x="4888210" y="3317255"/>
        <a:ext cx="1762022" cy="5504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5753F-7024-471A-BC8C-405B1C8E7435}">
      <dsp:nvSpPr>
        <dsp:cNvPr id="0" name=""/>
        <dsp:cNvSpPr/>
      </dsp:nvSpPr>
      <dsp:spPr>
        <a:xfrm rot="5400000">
          <a:off x="801481" y="215795"/>
          <a:ext cx="1432585" cy="100280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sv-SE" sz="2700" kern="1200">
              <a:solidFill>
                <a:srgbClr val="006298"/>
              </a:solidFill>
            </a:rPr>
            <a:t>a</a:t>
          </a:r>
        </a:p>
      </dsp:txBody>
      <dsp:txXfrm rot="-5400000">
        <a:off x="1016370" y="502312"/>
        <a:ext cx="1002809" cy="429776"/>
      </dsp:txXfrm>
    </dsp:sp>
    <dsp:sp modelId="{549C3AA0-69E6-4B2B-B9DF-98B391030D3D}">
      <dsp:nvSpPr>
        <dsp:cNvPr id="0" name=""/>
        <dsp:cNvSpPr/>
      </dsp:nvSpPr>
      <dsp:spPr>
        <a:xfrm rot="5400000">
          <a:off x="3526645" y="-1461633"/>
          <a:ext cx="931180" cy="385444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sv-SE" altLang="sv-SE" sz="2200" kern="1200" dirty="0">
              <a:cs typeface="Arial" panose="020B0604020202020204" pitchFamily="34" charset="0"/>
            </a:rPr>
            <a:t>≥ </a:t>
          </a:r>
          <a:r>
            <a:rPr lang="sv-SE" altLang="sv-SE" sz="2200" kern="1200" dirty="0"/>
            <a:t>3 AOM senaste </a:t>
          </a:r>
          <a:br>
            <a:rPr lang="sv-SE" altLang="sv-SE" sz="2200" kern="1200" dirty="0"/>
          </a:br>
          <a:r>
            <a:rPr lang="sv-SE" altLang="sv-SE" sz="2200" kern="1200" dirty="0"/>
            <a:t>6 månaderna </a:t>
          </a:r>
          <a:endParaRPr lang="sv-SE" sz="2200" kern="1200" dirty="0"/>
        </a:p>
      </dsp:txBody>
      <dsp:txXfrm rot="-5400000">
        <a:off x="2065012" y="45456"/>
        <a:ext cx="3808991" cy="840268"/>
      </dsp:txXfrm>
    </dsp:sp>
    <dsp:sp modelId="{2DFC61A0-4269-4C80-A37E-8EFC163F52E1}">
      <dsp:nvSpPr>
        <dsp:cNvPr id="0" name=""/>
        <dsp:cNvSpPr/>
      </dsp:nvSpPr>
      <dsp:spPr>
        <a:xfrm rot="5400000">
          <a:off x="801481" y="1451947"/>
          <a:ext cx="1432585" cy="100280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endParaRPr lang="sv-SE" sz="2700" kern="1200"/>
        </a:p>
      </dsp:txBody>
      <dsp:txXfrm rot="-5400000">
        <a:off x="1016370" y="1738464"/>
        <a:ext cx="1002809" cy="429776"/>
      </dsp:txXfrm>
    </dsp:sp>
    <dsp:sp modelId="{3A852917-1364-4881-B8C5-ACC18726E432}">
      <dsp:nvSpPr>
        <dsp:cNvPr id="0" name=""/>
        <dsp:cNvSpPr/>
      </dsp:nvSpPr>
      <dsp:spPr>
        <a:xfrm rot="5400000">
          <a:off x="3515309" y="-200677"/>
          <a:ext cx="931180" cy="380665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sv-SE" altLang="sv-SE" sz="2200" kern="1200" dirty="0">
              <a:cs typeface="Arial" panose="020B0604020202020204" pitchFamily="34" charset="0"/>
            </a:rPr>
            <a:t>≥</a:t>
          </a:r>
          <a:r>
            <a:rPr lang="sv-SE" altLang="sv-SE" sz="2200" kern="1200" dirty="0"/>
            <a:t> 4 AOM senaste </a:t>
          </a:r>
          <a:br>
            <a:rPr lang="sv-SE" altLang="sv-SE" sz="2200" kern="1200" dirty="0"/>
          </a:br>
          <a:r>
            <a:rPr lang="sv-SE" altLang="sv-SE" sz="2200" kern="1200" dirty="0"/>
            <a:t>12 månaderna</a:t>
          </a:r>
          <a:endParaRPr lang="sv-SE" sz="2200" kern="1200" dirty="0"/>
        </a:p>
      </dsp:txBody>
      <dsp:txXfrm rot="-5400000">
        <a:off x="2077573" y="1282515"/>
        <a:ext cx="3761197" cy="840268"/>
      </dsp:txXfrm>
    </dsp:sp>
    <dsp:sp modelId="{A20CAE4D-139A-499A-BA66-96B47F56F4A3}">
      <dsp:nvSpPr>
        <dsp:cNvPr id="0" name=""/>
        <dsp:cNvSpPr/>
      </dsp:nvSpPr>
      <dsp:spPr>
        <a:xfrm rot="5400000">
          <a:off x="5917104" y="2689006"/>
          <a:ext cx="1432585" cy="100280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sv-SE" sz="2700" kern="1200" dirty="0">
              <a:solidFill>
                <a:schemeClr val="bg1"/>
              </a:solidFill>
            </a:rPr>
            <a:t>Utgår</a:t>
          </a:r>
        </a:p>
      </dsp:txBody>
      <dsp:txXfrm rot="-5400000">
        <a:off x="6131993" y="2975523"/>
        <a:ext cx="1002809" cy="429776"/>
      </dsp:txXfrm>
    </dsp:sp>
    <dsp:sp modelId="{245D041E-0114-40DC-8C1D-BE4866F788A1}">
      <dsp:nvSpPr>
        <dsp:cNvPr id="0" name=""/>
        <dsp:cNvSpPr/>
      </dsp:nvSpPr>
      <dsp:spPr>
        <a:xfrm rot="5400000">
          <a:off x="3510422" y="1039628"/>
          <a:ext cx="931180" cy="379834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sv-SE" altLang="sv-SE" sz="2200" kern="1200" dirty="0">
              <a:cs typeface="Arial" panose="020B0604020202020204" pitchFamily="34" charset="0"/>
            </a:rPr>
            <a:t>≥</a:t>
          </a:r>
          <a:r>
            <a:rPr lang="sv-SE" altLang="sv-SE" sz="2200" kern="1200" dirty="0"/>
            <a:t> 6 månader sedan senaste AOM </a:t>
          </a:r>
          <a:endParaRPr lang="sv-SE" sz="2200" kern="1200" dirty="0"/>
        </a:p>
      </dsp:txBody>
      <dsp:txXfrm rot="-5400000">
        <a:off x="2076839" y="2518667"/>
        <a:ext cx="3752890" cy="8402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F2C7A-6F34-420F-97D9-35F9F52CFD44}">
      <dsp:nvSpPr>
        <dsp:cNvPr id="0" name=""/>
        <dsp:cNvSpPr/>
      </dsp:nvSpPr>
      <dsp:spPr>
        <a:xfrm>
          <a:off x="392230" y="0"/>
          <a:ext cx="4445274" cy="326799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5401DB-1286-46CB-8CA2-EC45591E30E5}">
      <dsp:nvSpPr>
        <dsp:cNvPr id="0" name=""/>
        <dsp:cNvSpPr/>
      </dsp:nvSpPr>
      <dsp:spPr>
        <a:xfrm>
          <a:off x="2339668" y="974530"/>
          <a:ext cx="1568920" cy="1307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sv-SE" sz="2400" kern="1200" dirty="0"/>
            <a:t>Båda öronen</a:t>
          </a:r>
        </a:p>
      </dsp:txBody>
      <dsp:txXfrm>
        <a:off x="2403480" y="1038342"/>
        <a:ext cx="1441296" cy="1179575"/>
      </dsp:txXfrm>
    </dsp:sp>
    <dsp:sp modelId="{96C1E824-C40D-44ED-8CFB-AC08E50532F9}">
      <dsp:nvSpPr>
        <dsp:cNvPr id="0" name=""/>
        <dsp:cNvSpPr/>
      </dsp:nvSpPr>
      <dsp:spPr>
        <a:xfrm>
          <a:off x="648445" y="974530"/>
          <a:ext cx="1351028" cy="13071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sv-SE" sz="2400" kern="1200" dirty="0"/>
            <a:t>&lt; 4 år</a:t>
          </a:r>
        </a:p>
      </dsp:txBody>
      <dsp:txXfrm>
        <a:off x="712257" y="1038342"/>
        <a:ext cx="1223404" cy="1179575"/>
      </dsp:txXfrm>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CCA91C-0401-3E42-B13F-98F8D13CBA2D}" type="datetimeFigureOut">
              <a:rPr lang="sv-SE" smtClean="0"/>
              <a:t>2025-02-04</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36A3B8-DDC8-EB47-954C-1015D3CA7DBE}" type="slidenum">
              <a:rPr lang="sv-SE" smtClean="0"/>
              <a:t>‹#›</a:t>
            </a:fld>
            <a:endParaRPr lang="sv-SE"/>
          </a:p>
        </p:txBody>
      </p:sp>
    </p:spTree>
    <p:extLst>
      <p:ext uri="{BB962C8B-B14F-4D97-AF65-F5344CB8AC3E}">
        <p14:creationId xmlns:p14="http://schemas.microsoft.com/office/powerpoint/2010/main" val="26408650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28BF5-D6B6-EE4D-9D45-1FFBBDD3C6B6}" type="datetimeFigureOut">
              <a:rPr lang="sv-SE" smtClean="0"/>
              <a:t>2025-02-04</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060D78-0732-444B-B0D5-1543BC9666EF}" type="slidenum">
              <a:rPr lang="sv-SE" smtClean="0"/>
              <a:t>‹#›</a:t>
            </a:fld>
            <a:endParaRPr lang="sv-SE"/>
          </a:p>
        </p:txBody>
      </p:sp>
    </p:spTree>
    <p:extLst>
      <p:ext uri="{BB962C8B-B14F-4D97-AF65-F5344CB8AC3E}">
        <p14:creationId xmlns:p14="http://schemas.microsoft.com/office/powerpoint/2010/main" val="41837942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2019-03-20, uppdaterad senast 2025-01-10</a:t>
            </a:r>
          </a:p>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dirty="0">
                <a:latin typeface="Verdana" panose="020B0604030504040204" pitchFamily="34" charset="0"/>
                <a:ea typeface="Verdana" panose="020B0604030504040204" pitchFamily="34" charset="0"/>
              </a:rPr>
              <a:t>Den</a:t>
            </a:r>
            <a:r>
              <a:rPr lang="sv-SE" altLang="sv-SE" baseline="0" dirty="0">
                <a:latin typeface="Verdana" panose="020B0604030504040204" pitchFamily="34" charset="0"/>
                <a:ea typeface="Verdana" panose="020B0604030504040204" pitchFamily="34" charset="0"/>
              </a:rPr>
              <a:t> här powerpointpresentationen</a:t>
            </a:r>
            <a:r>
              <a:rPr lang="sv-SE" altLang="sv-SE" dirty="0">
                <a:latin typeface="Verdana" panose="020B0604030504040204" pitchFamily="34" charset="0"/>
                <a:ea typeface="Verdana" panose="020B0604030504040204" pitchFamily="34" charset="0"/>
              </a:rPr>
              <a:t> kan användas vid fortbildning av vårdcentralens personal. Anteckningarna under bilderna är ett stöd för den som håller i presentationen, exempelvis Stramas kontaktläkare. Presentationen handlar om akut mediaotit</a:t>
            </a:r>
            <a:r>
              <a:rPr lang="sv-SE" sz="1200" kern="1200" dirty="0">
                <a:solidFill>
                  <a:schemeClr val="tx1"/>
                </a:solidFill>
                <a:effectLst/>
                <a:latin typeface="Verdana" panose="020B0604030504040204" pitchFamily="34" charset="0"/>
                <a:ea typeface="Verdana" panose="020B0604030504040204" pitchFamily="34" charset="0"/>
                <a:cs typeface="+mn-cs"/>
              </a:rPr>
              <a:t>. </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5BFA82-BD73-4185-B828-63168F0B5499}" type="slidenum">
              <a:rPr kumimoji="0" lang="sv-SE" sz="12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v-SE" sz="1200" b="0" i="0" u="none" strike="noStrike" kern="1200" cap="none" spc="0" normalizeH="0" baseline="0" noProof="0">
              <a:ln>
                <a:noFill/>
              </a:ln>
              <a:solidFill>
                <a:prstClr val="black"/>
              </a:solidFill>
              <a:effectLst/>
              <a:uLnTx/>
              <a:uFillTx/>
              <a:latin typeface="Verdana"/>
              <a:ea typeface="+mn-ea"/>
              <a:cs typeface="+mn-cs"/>
            </a:endParaRPr>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Verdana" panose="020B0604030504040204" pitchFamily="34" charset="0"/>
                <a:ea typeface="Verdana" panose="020B0604030504040204" pitchFamily="34" charset="0"/>
                <a:cs typeface="+mn-cs"/>
              </a:rPr>
              <a:t>Fördjupning, främst för läkare:</a:t>
            </a:r>
          </a:p>
          <a:p>
            <a:r>
              <a:rPr lang="sv-SE" sz="1200" b="0" kern="1200" dirty="0">
                <a:solidFill>
                  <a:schemeClr val="tx1"/>
                </a:solidFill>
                <a:effectLst/>
                <a:latin typeface="Verdana" panose="020B0604030504040204" pitchFamily="34" charset="0"/>
                <a:ea typeface="Verdana" panose="020B0604030504040204" pitchFamily="34" charset="0"/>
                <a:cs typeface="+mn-cs"/>
              </a:rPr>
              <a:t>Öronmikroskopi</a:t>
            </a:r>
            <a:r>
              <a:rPr lang="sv-SE" sz="1200" b="1" kern="1200" dirty="0">
                <a:solidFill>
                  <a:schemeClr val="tx1"/>
                </a:solidFill>
                <a:effectLst/>
                <a:latin typeface="Verdana" panose="020B0604030504040204" pitchFamily="34" charset="0"/>
                <a:ea typeface="Verdana" panose="020B0604030504040204" pitchFamily="34" charset="0"/>
                <a:cs typeface="+mn-cs"/>
              </a:rPr>
              <a:t> </a:t>
            </a:r>
            <a:r>
              <a:rPr lang="sv-SE" sz="1200" b="0" kern="1200" dirty="0">
                <a:solidFill>
                  <a:schemeClr val="tx1"/>
                </a:solidFill>
                <a:effectLst/>
                <a:latin typeface="Verdana" panose="020B0604030504040204" pitchFamily="34" charset="0"/>
                <a:ea typeface="Verdana" panose="020B0604030504040204" pitchFamily="34" charset="0"/>
                <a:cs typeface="+mn-cs"/>
              </a:rPr>
              <a:t>ger djupseende och möjlighet till detaljbedömning av trumhinnan och rengöring av hörselgången under direkt inspektion (sensitivitet 87–91 %, specificitet 89–93 %). Siegles tratt används i kombination med otomikroskopet för att bedöma trumhinnerörlighet.</a:t>
            </a:r>
          </a:p>
          <a:p>
            <a:endParaRPr lang="sv-SE" sz="1200" b="0" kern="1200" dirty="0">
              <a:solidFill>
                <a:schemeClr val="tx1"/>
              </a:solidFill>
              <a:effectLst/>
              <a:latin typeface="Verdana" panose="020B0604030504040204" pitchFamily="34" charset="0"/>
              <a:ea typeface="Verdana" panose="020B0604030504040204" pitchFamily="34"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sv-SE" sz="1200" b="0" kern="1200" dirty="0">
                <a:solidFill>
                  <a:schemeClr val="tx1"/>
                </a:solidFill>
                <a:effectLst/>
                <a:latin typeface="Verdana" panose="020B0604030504040204" pitchFamily="34" charset="0"/>
                <a:ea typeface="Verdana" panose="020B0604030504040204" pitchFamily="34" charset="0"/>
                <a:cs typeface="+mn-cs"/>
              </a:rPr>
              <a:t>De </a:t>
            </a:r>
            <a:r>
              <a:rPr lang="sv-SE" sz="1200" b="0" kern="1200" baseline="0" dirty="0">
                <a:solidFill>
                  <a:schemeClr val="tx1"/>
                </a:solidFill>
                <a:effectLst/>
                <a:latin typeface="Verdana" panose="020B0604030504040204" pitchFamily="34" charset="0"/>
                <a:ea typeface="Verdana" panose="020B0604030504040204" pitchFamily="34" charset="0"/>
                <a:cs typeface="+mn-cs"/>
              </a:rPr>
              <a:t>diagnostiska kriterierna för AOM:</a:t>
            </a:r>
            <a:endParaRPr lang="sv-SE" sz="1200" b="0" kern="1200" dirty="0">
              <a:solidFill>
                <a:schemeClr val="tx1"/>
              </a:solidFill>
              <a:effectLst/>
              <a:latin typeface="Verdana" panose="020B0604030504040204" pitchFamily="34" charset="0"/>
              <a:ea typeface="Verdana" panose="020B0604030504040204" pitchFamily="34" charset="0"/>
              <a:cs typeface="+mn-cs"/>
            </a:endParaRPr>
          </a:p>
          <a:p>
            <a:r>
              <a:rPr lang="sv-SE" sz="1200" b="1" kern="1200" dirty="0">
                <a:solidFill>
                  <a:schemeClr val="tx1"/>
                </a:solidFill>
                <a:effectLst/>
                <a:latin typeface="Verdana" panose="020B0604030504040204" pitchFamily="34" charset="0"/>
                <a:ea typeface="Verdana" panose="020B0604030504040204" pitchFamily="34" charset="0"/>
                <a:cs typeface="+mn-cs"/>
              </a:rPr>
              <a:t>Säker AOM: </a:t>
            </a:r>
          </a:p>
          <a:p>
            <a:pPr marL="171450" indent="-171450">
              <a:buFont typeface="Wingdings" panose="05000000000000000000" pitchFamily="2" charset="2"/>
              <a:buChar char="Ø"/>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Purulent sekretion och/eller perforerad eller chagrinerad trumhinna.</a:t>
            </a:r>
            <a:b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br>
            <a:r>
              <a:rPr lang="sv-SE" sz="1200" b="0" i="1" u="none" strike="noStrike" kern="1200" baseline="0" dirty="0">
                <a:solidFill>
                  <a:schemeClr val="tx1"/>
                </a:solidFill>
                <a:latin typeface="Verdana" panose="020B0604030504040204" pitchFamily="34" charset="0"/>
                <a:ea typeface="Verdana" panose="020B0604030504040204" pitchFamily="34" charset="0"/>
                <a:cs typeface="+mn-cs"/>
              </a:rPr>
              <a:t>eller</a:t>
            </a:r>
            <a:endParaRPr lang="sv-SE" sz="1200" b="0" i="0" u="none" strike="noStrike" kern="1200" baseline="0" dirty="0">
              <a:solidFill>
                <a:schemeClr val="tx1"/>
              </a:solidFill>
              <a:latin typeface="Verdana" panose="020B0604030504040204" pitchFamily="34" charset="0"/>
              <a:ea typeface="Verdana" panose="020B0604030504040204" pitchFamily="34" charset="0"/>
              <a:cs typeface="+mn-cs"/>
            </a:endParaRPr>
          </a:p>
          <a:p>
            <a:pPr marL="171450" indent="-171450">
              <a:buFont typeface="Wingdings" panose="05000000000000000000" pitchFamily="2" charset="2"/>
              <a:buChar char="Ø"/>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Buktande, ogenomskinlig, färgförändrad, orörlig trumhinna.	</a:t>
            </a:r>
          </a:p>
          <a:p>
            <a:r>
              <a:rPr lang="sv-SE" sz="1200" b="1" kern="1200" dirty="0">
                <a:solidFill>
                  <a:schemeClr val="tx1"/>
                </a:solidFill>
                <a:effectLst/>
                <a:latin typeface="Verdana" panose="020B0604030504040204" pitchFamily="34" charset="0"/>
                <a:ea typeface="Verdana" panose="020B0604030504040204" pitchFamily="34" charset="0"/>
                <a:cs typeface="+mn-cs"/>
              </a:rPr>
              <a:t>Osäker AOM: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Ogenomskinlig, färgförändrad, orörlig, ej buktande trumhinna </a:t>
            </a:r>
            <a:r>
              <a:rPr lang="sv-SE" sz="1200" b="1" i="1" u="none" strike="noStrike" kern="1200" baseline="0" dirty="0">
                <a:solidFill>
                  <a:schemeClr val="tx1"/>
                </a:solidFill>
                <a:latin typeface="Verdana" panose="020B0604030504040204" pitchFamily="34" charset="0"/>
                <a:ea typeface="Verdana" panose="020B0604030504040204" pitchFamily="34" charset="0"/>
                <a:cs typeface="+mn-cs"/>
              </a:rPr>
              <a:t>eller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trumhinnan kan inte bedömas	</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Verdana" panose="020B0604030504040204" pitchFamily="34" charset="0"/>
                <a:ea typeface="Verdana" panose="020B0604030504040204" pitchFamily="34" charset="0"/>
                <a:cs typeface="+mn-cs"/>
              </a:rPr>
              <a:t>Inte AOM: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Färgförändrad rörlig trumhinna </a:t>
            </a:r>
            <a:r>
              <a:rPr lang="sv-SE" sz="1200" b="1" i="1" u="none" strike="noStrike" kern="1200" baseline="0" dirty="0">
                <a:solidFill>
                  <a:schemeClr val="tx1"/>
                </a:solidFill>
                <a:latin typeface="Verdana" panose="020B0604030504040204" pitchFamily="34" charset="0"/>
                <a:ea typeface="Verdana" panose="020B0604030504040204" pitchFamily="34" charset="0"/>
                <a:cs typeface="+mn-cs"/>
              </a:rPr>
              <a:t>eller</a:t>
            </a:r>
            <a:r>
              <a:rPr lang="sv-SE" sz="1200" b="0" i="1" u="none" strike="noStrike" kern="1200" baseline="0" dirty="0">
                <a:solidFill>
                  <a:schemeClr val="tx1"/>
                </a:solidFill>
                <a:latin typeface="Verdana" panose="020B0604030504040204" pitchFamily="34" charset="0"/>
                <a:ea typeface="Verdana" panose="020B0604030504040204" pitchFamily="34" charset="0"/>
                <a:cs typeface="+mn-cs"/>
              </a:rPr>
              <a:t>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genomskinlig, indragen </a:t>
            </a:r>
            <a:r>
              <a:rPr lang="sv-SE" sz="1200" b="1" i="1" u="none" strike="noStrike" kern="1200" baseline="0" dirty="0">
                <a:solidFill>
                  <a:schemeClr val="tx1"/>
                </a:solidFill>
                <a:latin typeface="Verdana" panose="020B0604030504040204" pitchFamily="34" charset="0"/>
                <a:ea typeface="Verdana" panose="020B0604030504040204" pitchFamily="34" charset="0"/>
                <a:cs typeface="+mn-cs"/>
              </a:rPr>
              <a:t>eller </a:t>
            </a: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normalställd, orörlig trumhinna  </a:t>
            </a:r>
            <a:r>
              <a:rPr lang="sv-SE" sz="1200" b="0" i="0" u="none" strike="noStrike" kern="1200" baseline="0" dirty="0">
                <a:solidFill>
                  <a:schemeClr val="tx1"/>
                </a:solidFill>
                <a:latin typeface="+mn-lt"/>
                <a:ea typeface="+mn-ea"/>
                <a:cs typeface="+mn-cs"/>
              </a:rPr>
              <a:t>	</a:t>
            </a:r>
            <a:endParaRPr lang="sv-SE" dirty="0"/>
          </a:p>
        </p:txBody>
      </p:sp>
      <p:sp>
        <p:nvSpPr>
          <p:cNvPr id="4" name="Platshållare för bildnummer 3"/>
          <p:cNvSpPr>
            <a:spLocks noGrp="1"/>
          </p:cNvSpPr>
          <p:nvPr>
            <p:ph type="sldNum" sz="quarter" idx="10"/>
          </p:nvPr>
        </p:nvSpPr>
        <p:spPr/>
        <p:txBody>
          <a:bodyPr/>
          <a:lstStyle/>
          <a:p>
            <a:fld id="{F060B64D-801A-4399-876E-4EFBC30D33A0}" type="slidenum">
              <a:rPr lang="sv-SE" smtClean="0"/>
              <a:t>10</a:t>
            </a:fld>
            <a:endParaRPr lang="sv-SE"/>
          </a:p>
        </p:txBody>
      </p:sp>
    </p:spTree>
    <p:extLst>
      <p:ext uri="{BB962C8B-B14F-4D97-AF65-F5344CB8AC3E}">
        <p14:creationId xmlns:p14="http://schemas.microsoft.com/office/powerpoint/2010/main" val="1230103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dirty="0">
                <a:latin typeface="Verdana" panose="020B0604030504040204" pitchFamily="34" charset="0"/>
                <a:ea typeface="Verdana" panose="020B0604030504040204" pitchFamily="34" charset="0"/>
              </a:rPr>
              <a:t>Om vax skymmer skikten kan</a:t>
            </a:r>
            <a:r>
              <a:rPr lang="sv-SE" sz="1200" baseline="0" dirty="0">
                <a:latin typeface="Verdana" panose="020B0604030504040204" pitchFamily="34" charset="0"/>
                <a:ea typeface="Verdana" panose="020B0604030504040204" pitchFamily="34" charset="0"/>
              </a:rPr>
              <a:t> man bli frustrerad eftersom det många gånger är svårt att rengöra hörselgången hos barn. Då behövs det en snilleblixt!</a:t>
            </a:r>
            <a:endParaRPr lang="sv-SE" sz="1200" dirty="0">
              <a:latin typeface="Verdana" panose="020B0604030504040204" pitchFamily="34" charset="0"/>
              <a:ea typeface="Verdana" panose="020B0604030504040204" pitchFamily="34" charset="0"/>
            </a:endParaRP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Verdana" panose="020B0604030504040204" pitchFamily="34" charset="0"/>
                <a:ea typeface="Verdana" panose="020B0604030504040204" pitchFamily="34" charset="0"/>
                <a:cs typeface="+mn-cs"/>
              </a:rPr>
              <a:t>Snilleblixt: Tympanometri</a:t>
            </a:r>
            <a:r>
              <a:rPr lang="sv-SE" sz="1200" b="0" kern="1200" baseline="0" dirty="0">
                <a:solidFill>
                  <a:schemeClr val="tx1"/>
                </a:solidFill>
                <a:effectLst/>
                <a:latin typeface="Verdana" panose="020B0604030504040204" pitchFamily="34" charset="0"/>
                <a:ea typeface="Verdana" panose="020B0604030504040204" pitchFamily="34" charset="0"/>
                <a:cs typeface="+mn-cs"/>
              </a:rPr>
              <a:t> kan användas för att utesluta AOM även om hörselgången delvis är fylld av vax! </a:t>
            </a:r>
          </a:p>
          <a:p>
            <a:br>
              <a:rPr lang="sv-SE" sz="1200" b="1" kern="1200" dirty="0">
                <a:solidFill>
                  <a:schemeClr val="tx1"/>
                </a:solidFill>
                <a:effectLst/>
                <a:latin typeface="Verdana" panose="020B0604030504040204" pitchFamily="34" charset="0"/>
                <a:ea typeface="Verdana" panose="020B0604030504040204" pitchFamily="34" charset="0"/>
                <a:cs typeface="+mn-cs"/>
              </a:rPr>
            </a:b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12</a:t>
            </a:fld>
            <a:endParaRPr lang="sv-SE"/>
          </a:p>
        </p:txBody>
      </p:sp>
    </p:spTree>
    <p:extLst>
      <p:ext uri="{BB962C8B-B14F-4D97-AF65-F5344CB8AC3E}">
        <p14:creationId xmlns:p14="http://schemas.microsoft.com/office/powerpoint/2010/main" val="191143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sz="1200" b="0" kern="1200" dirty="0">
                <a:solidFill>
                  <a:schemeClr val="tx1"/>
                </a:solidFill>
                <a:effectLst/>
                <a:latin typeface="Verdana" panose="020B0604030504040204" pitchFamily="34" charset="0"/>
                <a:ea typeface="Verdana" panose="020B0604030504040204" pitchFamily="34" charset="0"/>
                <a:cs typeface="+mn-cs"/>
              </a:rPr>
              <a:t>Tympanometri</a:t>
            </a:r>
            <a:r>
              <a:rPr lang="sv-SE" sz="1200" b="1" kern="1200" dirty="0">
                <a:solidFill>
                  <a:schemeClr val="tx1"/>
                </a:solidFill>
                <a:effectLst/>
                <a:latin typeface="Verdana" panose="020B0604030504040204" pitchFamily="34" charset="0"/>
                <a:ea typeface="Verdana" panose="020B0604030504040204" pitchFamily="34" charset="0"/>
                <a:cs typeface="+mn-cs"/>
              </a:rPr>
              <a:t> </a:t>
            </a:r>
            <a:r>
              <a:rPr lang="sv-SE" sz="1200" b="0" kern="1200" dirty="0">
                <a:solidFill>
                  <a:schemeClr val="tx1"/>
                </a:solidFill>
                <a:effectLst/>
                <a:latin typeface="Verdana" panose="020B0604030504040204" pitchFamily="34" charset="0"/>
                <a:ea typeface="Verdana" panose="020B0604030504040204" pitchFamily="34" charset="0"/>
                <a:cs typeface="+mn-cs"/>
              </a:rPr>
              <a:t>mäter mellanöretrycket och fastställer om det finns luft eller var/vätska i mellanörat. På</a:t>
            </a:r>
            <a:r>
              <a:rPr lang="sv-SE" sz="1200" b="0" kern="1200" baseline="0" dirty="0">
                <a:solidFill>
                  <a:schemeClr val="tx1"/>
                </a:solidFill>
                <a:effectLst/>
                <a:latin typeface="Verdana" panose="020B0604030504040204" pitchFamily="34" charset="0"/>
                <a:ea typeface="Verdana" panose="020B0604030504040204" pitchFamily="34" charset="0"/>
                <a:cs typeface="+mn-cs"/>
              </a:rPr>
              <a:t> bilden ser vi ett normalt tympanogram vilket utesluter AOM</a:t>
            </a:r>
            <a:r>
              <a:rPr lang="sv-SE" sz="1200" b="0" kern="1200" dirty="0">
                <a:solidFill>
                  <a:schemeClr val="tx1"/>
                </a:solidFill>
                <a:effectLst/>
                <a:latin typeface="Verdana" panose="020B0604030504040204" pitchFamily="34" charset="0"/>
                <a:ea typeface="Verdana" panose="020B0604030504040204" pitchFamily="34" charset="0"/>
                <a:cs typeface="+mn-cs"/>
              </a:rPr>
              <a:t>. Metoden är objektiv och kan utföras även om hörselgången delvis är fylld av vax, men den</a:t>
            </a:r>
            <a:r>
              <a:rPr lang="sv-SE" sz="1200" b="0" kern="1200" baseline="0" dirty="0">
                <a:solidFill>
                  <a:schemeClr val="tx1"/>
                </a:solidFill>
                <a:effectLst/>
                <a:latin typeface="Verdana" panose="020B0604030504040204" pitchFamily="34" charset="0"/>
                <a:ea typeface="Verdana" panose="020B0604030504040204" pitchFamily="34" charset="0"/>
                <a:cs typeface="+mn-cs"/>
              </a:rPr>
              <a:t> får inte vara helt ockluderad</a:t>
            </a:r>
            <a:r>
              <a:rPr lang="sv-SE" sz="1200" b="0" kern="1200" dirty="0">
                <a:solidFill>
                  <a:schemeClr val="tx1"/>
                </a:solidFill>
                <a:effectLst/>
                <a:latin typeface="Verdana" panose="020B0604030504040204" pitchFamily="34" charset="0"/>
                <a:ea typeface="Verdana" panose="020B0604030504040204" pitchFamily="34" charset="0"/>
                <a:cs typeface="+mn-cs"/>
              </a:rPr>
              <a:t>. </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13</a:t>
            </a:fld>
            <a:endParaRPr lang="sv-SE"/>
          </a:p>
        </p:txBody>
      </p:sp>
    </p:spTree>
    <p:extLst>
      <p:ext uri="{BB962C8B-B14F-4D97-AF65-F5344CB8AC3E}">
        <p14:creationId xmlns:p14="http://schemas.microsoft.com/office/powerpoint/2010/main" val="2286261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sz="1200" kern="0" dirty="0">
                <a:solidFill>
                  <a:srgbClr val="000000"/>
                </a:solidFill>
                <a:latin typeface="Verdana" panose="020B0604030504040204" pitchFamily="34" charset="0"/>
                <a:ea typeface="Verdana" panose="020B0604030504040204" pitchFamily="34" charset="0"/>
              </a:rPr>
              <a:t>Här är det vätska eller var i mellanörat. Eftersom t</a:t>
            </a:r>
            <a:r>
              <a:rPr lang="sv-SE" dirty="0">
                <a:latin typeface="Verdana" panose="020B0604030504040204" pitchFamily="34" charset="0"/>
                <a:ea typeface="Verdana" panose="020B0604030504040204" pitchFamily="34" charset="0"/>
              </a:rPr>
              <a:t>ympanometri inte kan skilja mellan var och annan vätska i mellanörat måste trumhinnan inspekteras. </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14</a:t>
            </a:fld>
            <a:endParaRPr lang="sv-SE"/>
          </a:p>
        </p:txBody>
      </p:sp>
    </p:spTree>
    <p:extLst>
      <p:ext uri="{BB962C8B-B14F-4D97-AF65-F5344CB8AC3E}">
        <p14:creationId xmlns:p14="http://schemas.microsoft.com/office/powerpoint/2010/main" val="968302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kern="1200" dirty="0">
                <a:solidFill>
                  <a:schemeClr val="tx1"/>
                </a:solidFill>
                <a:effectLst/>
                <a:latin typeface="Verdana" panose="020B0604030504040204" pitchFamily="34" charset="0"/>
                <a:ea typeface="Verdana" panose="020B0604030504040204" pitchFamily="34" charset="0"/>
                <a:cs typeface="+mn-cs"/>
              </a:rPr>
              <a:t>Använd ballongen på otoskopet! </a:t>
            </a:r>
            <a:r>
              <a:rPr lang="sv-SE" sz="1200" b="0" kern="1200" dirty="0">
                <a:solidFill>
                  <a:schemeClr val="tx1"/>
                </a:solidFill>
                <a:effectLst/>
                <a:latin typeface="Verdana" panose="020B0604030504040204" pitchFamily="34" charset="0"/>
                <a:ea typeface="Verdana" panose="020B0604030504040204" pitchFamily="34" charset="0"/>
                <a:cs typeface="+mn-cs"/>
              </a:rPr>
              <a:t>Vid</a:t>
            </a:r>
            <a:r>
              <a:rPr lang="sv-SE" sz="1200" b="0" kern="1200" baseline="0" dirty="0">
                <a:solidFill>
                  <a:schemeClr val="tx1"/>
                </a:solidFill>
                <a:effectLst/>
                <a:latin typeface="Verdana" panose="020B0604030504040204" pitchFamily="34" charset="0"/>
                <a:ea typeface="Verdana" panose="020B0604030504040204" pitchFamily="34" charset="0"/>
                <a:cs typeface="+mn-cs"/>
              </a:rPr>
              <a:t> pneumatisk otoskopi kan man bedöma trumhinnans rörlighet vilket påtagligt förbättrar diagnostiken. </a:t>
            </a:r>
          </a:p>
          <a:p>
            <a:endParaRPr lang="sv-SE" sz="1200" b="0" kern="1200" baseline="0" dirty="0">
              <a:solidFill>
                <a:schemeClr val="tx1"/>
              </a:solidFill>
              <a:effectLst/>
              <a:latin typeface="Verdana" panose="020B0604030504040204" pitchFamily="34" charset="0"/>
              <a:ea typeface="Verdana" panose="020B0604030504040204" pitchFamily="34" charset="0"/>
              <a:cs typeface="+mn-cs"/>
            </a:endParaRPr>
          </a:p>
          <a:p>
            <a:r>
              <a:rPr lang="sv-SE" sz="1200" b="0" kern="1200" dirty="0">
                <a:solidFill>
                  <a:schemeClr val="tx1"/>
                </a:solidFill>
                <a:effectLst/>
                <a:latin typeface="Verdana" panose="020B0604030504040204" pitchFamily="34" charset="0"/>
                <a:ea typeface="Verdana" panose="020B0604030504040204" pitchFamily="34" charset="0"/>
                <a:cs typeface="+mn-cs"/>
              </a:rPr>
              <a:t>Enbart otoskopi ger en hög grad av såväl över- som underdiagnostik (sensitivitet och specificitet 61 %). Pneumatisk otoskopi med Siegles tratt (= otoskop med lufttät tratt och ballong) ger en betydligt bättre diagnostisk säkerhet med hög sensitivitet (94 %) och specificitet (80 %). </a:t>
            </a:r>
            <a:r>
              <a:rPr lang="sv-SE" dirty="0">
                <a:latin typeface="Verdana" panose="020B0604030504040204" pitchFamily="34" charset="0"/>
                <a:ea typeface="Verdana" panose="020B0604030504040204" pitchFamily="34" charset="0"/>
              </a:rPr>
              <a:t>Om man tycker</a:t>
            </a:r>
            <a:r>
              <a:rPr lang="sv-SE" baseline="0" dirty="0">
                <a:latin typeface="Verdana" panose="020B0604030504040204" pitchFamily="34" charset="0"/>
                <a:ea typeface="Verdana" panose="020B0604030504040204" pitchFamily="34" charset="0"/>
              </a:rPr>
              <a:t> att det är svårt att bedöma trumhinnans rörlighet kan </a:t>
            </a:r>
            <a:r>
              <a:rPr lang="sv-SE" dirty="0">
                <a:latin typeface="Verdana" panose="020B0604030504040204" pitchFamily="34" charset="0"/>
                <a:ea typeface="Verdana" panose="020B0604030504040204" pitchFamily="34" charset="0"/>
              </a:rPr>
              <a:t>tympanometri användas. </a:t>
            </a:r>
            <a:endParaRPr lang="sv-SE" sz="1200" b="0" kern="1200" dirty="0">
              <a:solidFill>
                <a:schemeClr val="tx1"/>
              </a:solidFill>
              <a:effectLst/>
              <a:latin typeface="Verdana" panose="020B0604030504040204" pitchFamily="34" charset="0"/>
              <a:ea typeface="Verdana" panose="020B0604030504040204" pitchFamily="34" charset="0"/>
              <a:cs typeface="+mn-cs"/>
            </a:endParaRPr>
          </a:p>
          <a:p>
            <a:endParaRPr lang="sv-SE" sz="1200" b="0"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F060B64D-801A-4399-876E-4EFBC30D33A0}" type="slidenum">
              <a:rPr lang="sv-SE" smtClean="0"/>
              <a:t>15</a:t>
            </a:fld>
            <a:endParaRPr lang="sv-SE"/>
          </a:p>
        </p:txBody>
      </p:sp>
    </p:spTree>
    <p:extLst>
      <p:ext uri="{BB962C8B-B14F-4D97-AF65-F5344CB8AC3E}">
        <p14:creationId xmlns:p14="http://schemas.microsoft.com/office/powerpoint/2010/main" val="2187076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Verdana" panose="020B0604030504040204" pitchFamily="34" charset="0"/>
                <a:ea typeface="Verdana" panose="020B0604030504040204" pitchFamily="34" charset="0"/>
                <a:cs typeface="+mn-cs"/>
              </a:rPr>
              <a:t>Remiss bör skickas akut till ÖNH-specialist eller pediatrisk akutklinik vid påverkat allmäntillstånd (till exempel slöhet, oförmåga till normal kontakt, irritabilitet, oförmåga att skratta och le). Detsamma gäller vid minsta tecken till mastoidit (rodnad, svullnad, ömhet bakom örat eller utstående ytteröra) eller andra tecken till komplikation såsom nackstelhet eller facialispares.</a:t>
            </a:r>
            <a:endParaRPr lang="sv-SE" baseline="0" dirty="0">
              <a:latin typeface="Verdana" panose="020B0604030504040204" pitchFamily="34" charset="0"/>
              <a:ea typeface="Verdana" panose="020B0604030504040204" pitchFamily="34" charset="0"/>
            </a:endParaRPr>
          </a:p>
        </p:txBody>
      </p:sp>
      <p:sp>
        <p:nvSpPr>
          <p:cNvPr id="4" name="Platshållare för bildnummer 3"/>
          <p:cNvSpPr>
            <a:spLocks noGrp="1"/>
          </p:cNvSpPr>
          <p:nvPr>
            <p:ph type="sldNum" sz="quarter" idx="10"/>
          </p:nvPr>
        </p:nvSpPr>
        <p:spPr/>
        <p:txBody>
          <a:bodyPr/>
          <a:lstStyle/>
          <a:p>
            <a:pPr>
              <a:defRPr/>
            </a:pPr>
            <a:fld id="{FB252393-3FA2-46C6-83CC-04A76F4B7793}" type="slidenum">
              <a:rPr lang="sv-SE" altLang="sv-SE" smtClean="0">
                <a:solidFill>
                  <a:prstClr val="black"/>
                </a:solidFill>
              </a:rPr>
              <a:pPr>
                <a:defRPr/>
              </a:pPr>
              <a:t>16</a:t>
            </a:fld>
            <a:endParaRPr lang="sv-SE" altLang="sv-SE">
              <a:solidFill>
                <a:prstClr val="black"/>
              </a:solidFill>
            </a:endParaRPr>
          </a:p>
        </p:txBody>
      </p:sp>
    </p:spTree>
    <p:extLst>
      <p:ext uri="{BB962C8B-B14F-4D97-AF65-F5344CB8AC3E}">
        <p14:creationId xmlns:p14="http://schemas.microsoft.com/office/powerpoint/2010/main" val="25514826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dirty="0">
                <a:effectLst/>
                <a:latin typeface="Verdana" panose="020B0604030504040204" pitchFamily="34" charset="0"/>
                <a:ea typeface="Verdana" panose="020B0604030504040204" pitchFamily="34" charset="0"/>
              </a:rPr>
              <a:t>Lästips och länkar.</a:t>
            </a: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sv-SE" altLang="sv-SE" b="1" dirty="0">
                <a:latin typeface="Verdana" panose="020B0604030504040204" pitchFamily="34" charset="0"/>
                <a:ea typeface="Verdana" panose="020B0604030504040204" pitchFamily="34" charset="0"/>
              </a:rPr>
              <a:t>En av Oskars föräldrar ringer till vårdcentralen:</a:t>
            </a:r>
            <a:r>
              <a:rPr lang="sv-SE" altLang="sv-SE" dirty="0">
                <a:latin typeface="Verdana" panose="020B0604030504040204" pitchFamily="34" charset="0"/>
                <a:ea typeface="Verdana" panose="020B0604030504040204" pitchFamily="34"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Oskar 3 år har varit förkyld med snuva sedan tre dagar tillbaka. Igår kväll fick Oskar ont i båda öronen och tillkomst av feber. Under natten vaknade han vid ett par tillfällen på grund av öronvärken. I morse hade Oskar temp 39° och fortsatt rejält ont i öronen. Han har haft en mediaotit tidigare, det var ett år sen.</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KLICKA.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Verdana" panose="020B0604030504040204" pitchFamily="34" charset="0"/>
                <a:ea typeface="Verdana" panose="020B0604030504040204" pitchFamily="34" charset="0"/>
                <a:cs typeface="+mn-cs"/>
              </a:rPr>
              <a:t>Efter att han fått paracetamol har öronvärken avtagit men inte försvunnit. </a:t>
            </a:r>
          </a:p>
          <a:p>
            <a:pPr marL="0" marR="0" lvl="0" indent="0" algn="l" defTabSz="457200" rtl="0" eaLnBrk="1" fontAlgn="auto" latinLnBrk="0" hangingPunct="1">
              <a:lnSpc>
                <a:spcPct val="100000"/>
              </a:lnSpc>
              <a:spcBef>
                <a:spcPts val="0"/>
              </a:spcBef>
              <a:spcAft>
                <a:spcPts val="0"/>
              </a:spcAft>
              <a:buClrTx/>
              <a:buSzTx/>
              <a:buFontTx/>
              <a:buNone/>
              <a:tabLst/>
              <a:defRPr/>
            </a:pPr>
            <a:r>
              <a:rPr lang="sv-SE" i="1" dirty="0">
                <a:latin typeface="Verdana" panose="020B0604030504040204" pitchFamily="34" charset="0"/>
                <a:ea typeface="Verdana" panose="020B0604030504040204" pitchFamily="34" charset="0"/>
              </a:rPr>
              <a:t>Hur ska vi göra nu? Behöver han komma på ett läkarbesök?</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2</a:t>
            </a:fld>
            <a:endParaRPr lang="sv-SE"/>
          </a:p>
        </p:txBody>
      </p:sp>
    </p:spTree>
    <p:extLst>
      <p:ext uri="{BB962C8B-B14F-4D97-AF65-F5344CB8AC3E}">
        <p14:creationId xmlns:p14="http://schemas.microsoft.com/office/powerpoint/2010/main" val="3791827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 typeface="Arial" panose="020B0604020202020204" pitchFamily="34" charset="0"/>
              <a:buNone/>
            </a:pPr>
            <a:r>
              <a:rPr lang="sv-SE" sz="1200" b="1" i="0" u="none" strike="noStrike" kern="1200" baseline="0" dirty="0">
                <a:solidFill>
                  <a:schemeClr val="tx1"/>
                </a:solidFill>
                <a:latin typeface="Verdana" panose="020B0604030504040204" pitchFamily="34" charset="0"/>
                <a:ea typeface="Verdana" panose="020B0604030504040204" pitchFamily="34" charset="0"/>
                <a:cs typeface="+mn-cs"/>
              </a:rPr>
              <a:t>Telefonrådgivning</a:t>
            </a:r>
          </a:p>
          <a:p>
            <a:pPr marL="171450" indent="-171450">
              <a:buFont typeface="Arial" panose="020B0604020202020204" pitchFamily="34" charset="0"/>
              <a:buChar char="•"/>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Läkarbedömning bör erbjudas inom ett dygn. Det finns sällan medicinska skäl för undersökning kvälls- och nattetid</a:t>
            </a:r>
          </a:p>
          <a:p>
            <a:pPr marL="171450" indent="-171450">
              <a:buFont typeface="Arial" panose="020B0604020202020204" pitchFamily="34" charset="0"/>
              <a:buChar char="•"/>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Om patienten blir besvärsfri under väntetiden kan föräldrarna avboka tiden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Rekommendera högläge och smärtstillande</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3</a:t>
            </a:fld>
            <a:endParaRPr lang="sv-SE"/>
          </a:p>
        </p:txBody>
      </p:sp>
    </p:spTree>
    <p:extLst>
      <p:ext uri="{BB962C8B-B14F-4D97-AF65-F5344CB8AC3E}">
        <p14:creationId xmlns:p14="http://schemas.microsoft.com/office/powerpoint/2010/main" val="1699226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latin typeface="Verdana" panose="020B0604030504040204" pitchFamily="34" charset="0"/>
                <a:ea typeface="Verdana" panose="020B0604030504040204" pitchFamily="34" charset="0"/>
              </a:rPr>
              <a:t>Oskars öronvärk är ihållande varför han nu kommer på ett läkarbesök. </a:t>
            </a:r>
          </a:p>
          <a:p>
            <a:r>
              <a:rPr lang="sv-SE" dirty="0">
                <a:latin typeface="Verdana" panose="020B0604030504040204" pitchFamily="34" charset="0"/>
                <a:ea typeface="Verdana" panose="020B0604030504040204" pitchFamily="34" charset="0"/>
              </a:rPr>
              <a:t>Han har säker akut mediaotit bilateralt men inga komplicerande faktorer och ingen perforation.</a:t>
            </a:r>
          </a:p>
          <a:p>
            <a:r>
              <a:rPr lang="sv-SE" i="1" dirty="0">
                <a:latin typeface="Verdana" panose="020B0604030504040204" pitchFamily="34" charset="0"/>
                <a:ea typeface="Verdana" panose="020B0604030504040204" pitchFamily="34" charset="0"/>
              </a:rPr>
              <a:t>Hur ska vi handlägga detta fall?</a:t>
            </a: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4</a:t>
            </a:fld>
            <a:endParaRPr lang="sv-SE"/>
          </a:p>
        </p:txBody>
      </p:sp>
    </p:spTree>
    <p:extLst>
      <p:ext uri="{BB962C8B-B14F-4D97-AF65-F5344CB8AC3E}">
        <p14:creationId xmlns:p14="http://schemas.microsoft.com/office/powerpoint/2010/main" val="577687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kern="1200" dirty="0">
                <a:solidFill>
                  <a:schemeClr val="tx1"/>
                </a:solidFill>
                <a:effectLst/>
                <a:latin typeface="Verdana" panose="020B0604030504040204" pitchFamily="34" charset="0"/>
                <a:ea typeface="Verdana" panose="020B0604030504040204" pitchFamily="34" charset="0"/>
                <a:cs typeface="+mn-cs"/>
              </a:rPr>
              <a:t>Aktiv exspektans! Det föreligger inte någon indikation för antibiotika.</a:t>
            </a:r>
          </a:p>
          <a:p>
            <a:r>
              <a:rPr lang="sv-SE" sz="1200" b="1" kern="1200" dirty="0">
                <a:solidFill>
                  <a:schemeClr val="tx1"/>
                </a:solidFill>
                <a:effectLst/>
                <a:latin typeface="Verdana" panose="020B0604030504040204" pitchFamily="34" charset="0"/>
                <a:ea typeface="Verdana" panose="020B0604030504040204" pitchFamily="34" charset="0"/>
                <a:cs typeface="+mn-cs"/>
              </a:rPr>
              <a:t>I vilka fall rekommenderas aktiv exspektans?</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Barn 1–12 år med säker AOM utan komplicerande faktorer (undantag barn 1-2 år med bilateral AOM, se bild 7)</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Patienter oavsett ålder med osäker AOM utan komplicerande faktorer</a:t>
            </a:r>
          </a:p>
          <a:p>
            <a:pPr marL="0" indent="0">
              <a:buFont typeface="Arial" panose="020B0604020202020204" pitchFamily="34" charset="0"/>
              <a:buNone/>
            </a:pPr>
            <a:r>
              <a:rPr lang="sv-SE" sz="1200" b="1" kern="1200" dirty="0">
                <a:solidFill>
                  <a:schemeClr val="tx1"/>
                </a:solidFill>
                <a:effectLst/>
                <a:latin typeface="Verdana" panose="020B0604030504040204" pitchFamily="34" charset="0"/>
                <a:ea typeface="Verdana" panose="020B0604030504040204" pitchFamily="34" charset="0"/>
                <a:cs typeface="+mn-cs"/>
              </a:rPr>
              <a:t>Aktiv exspektans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dirty="0">
                <a:latin typeface="Verdana" panose="020B0604030504040204" pitchFamily="34" charset="0"/>
                <a:ea typeface="Verdana" panose="020B0604030504040204" pitchFamily="34" charset="0"/>
              </a:rPr>
              <a:t>Rekommendera högläge och ge smärtstillande vid behov (paracetamol, alternativt ibuprofen om barnet är äldre än sex månader)</a:t>
            </a:r>
            <a:endParaRPr lang="sv-SE" sz="1200" b="0" i="0" u="none" strike="noStrike" kern="1200" baseline="0" dirty="0">
              <a:solidFill>
                <a:schemeClr val="tx1"/>
              </a:solidFill>
              <a:latin typeface="Verdana" panose="020B0604030504040204" pitchFamily="34" charset="0"/>
              <a:ea typeface="Verdana" panose="020B0604030504040204" pitchFamily="34" charset="0"/>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Rekommendera nytt läkarbesök efter 2–3 dagar vid utebliven eller tveksam förbättring, då ställningstagande till antibiotika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b="0" i="0" u="none" strike="noStrike" kern="1200" baseline="0" dirty="0">
                <a:solidFill>
                  <a:schemeClr val="tx1"/>
                </a:solidFill>
                <a:latin typeface="Verdana" panose="020B0604030504040204" pitchFamily="34" charset="0"/>
                <a:ea typeface="Verdana" panose="020B0604030504040204" pitchFamily="34" charset="0"/>
                <a:cs typeface="+mn-cs"/>
              </a:rPr>
              <a:t>Sök akut vid försämring, oavsett om antibiotikabehandling getts eller inte</a:t>
            </a:r>
          </a:p>
          <a:p>
            <a:endParaRPr lang="sv-SE" sz="1800" dirty="0">
              <a:effectLst/>
              <a:latin typeface="Times New Roman" panose="02020603050405020304" pitchFamily="18"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kern="1200" dirty="0">
                <a:solidFill>
                  <a:schemeClr val="tx1"/>
                </a:solidFill>
                <a:effectLst/>
                <a:latin typeface="Verdana" panose="020B0604030504040204" pitchFamily="34" charset="0"/>
                <a:ea typeface="Verdana" panose="020B0604030504040204" pitchFamily="34" charset="0"/>
                <a:cs typeface="+mn-cs"/>
              </a:rPr>
              <a:t>När rekommenderas antibiotikabehandling? </a:t>
            </a:r>
            <a:r>
              <a:rPr lang="sv-SE" sz="1200" b="0" kern="1200" dirty="0">
                <a:solidFill>
                  <a:schemeClr val="tx1"/>
                </a:solidFill>
                <a:effectLst/>
                <a:latin typeface="Verdana" panose="020B0604030504040204" pitchFamily="34" charset="0"/>
                <a:ea typeface="Verdana" panose="020B0604030504040204" pitchFamily="34" charset="0"/>
                <a:cs typeface="+mn-cs"/>
              </a:rPr>
              <a:t> </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Barn &lt; 1 år samt ungdomar &gt; 12 år och vuxna</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Barn &lt; 2 år med bilateral AOM. </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Alla med perforerad AOM oavsett ålder (indikerar en mer aggressiv infektion) </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Barn 1–12 år med AOM och komplicerande faktorer </a:t>
            </a:r>
          </a:p>
          <a:p>
            <a:r>
              <a:rPr lang="sv-SE" sz="1200" b="1" i="0" kern="1200" dirty="0">
                <a:solidFill>
                  <a:schemeClr val="tx1"/>
                </a:solidFill>
                <a:effectLst/>
                <a:latin typeface="Verdana" panose="020B0604030504040204" pitchFamily="34" charset="0"/>
                <a:ea typeface="Verdana" panose="020B0604030504040204" pitchFamily="34" charset="0"/>
                <a:cs typeface="+mn-cs"/>
              </a:rPr>
              <a:t>Kom-ihåg-ramsa för behandling: ”&lt;1</a:t>
            </a:r>
            <a:r>
              <a:rPr lang="sv-SE" sz="1200" b="1" i="0" kern="1200" baseline="0" dirty="0">
                <a:solidFill>
                  <a:schemeClr val="tx1"/>
                </a:solidFill>
                <a:effectLst/>
                <a:latin typeface="Verdana" panose="020B0604030504040204" pitchFamily="34" charset="0"/>
                <a:ea typeface="Verdana" panose="020B0604030504040204" pitchFamily="34" charset="0"/>
                <a:cs typeface="+mn-cs"/>
              </a:rPr>
              <a:t> år, ett öra och &lt;2 år, två öron och tre öron har vi inte utan då krävs komplicerande faktorer”</a:t>
            </a:r>
            <a:endParaRPr lang="sv-SE" sz="1200" b="1" i="0" kern="1200" dirty="0">
              <a:solidFill>
                <a:schemeClr val="tx1"/>
              </a:solidFill>
              <a:effectLst/>
              <a:latin typeface="Verdana" panose="020B0604030504040204" pitchFamily="34" charset="0"/>
              <a:ea typeface="Verdana" panose="020B0604030504040204" pitchFamily="34" charset="0"/>
              <a:cs typeface="+mn-cs"/>
            </a:endParaRPr>
          </a:p>
          <a:p>
            <a:r>
              <a:rPr lang="sv-SE" sz="1200" b="1" kern="1200" dirty="0">
                <a:solidFill>
                  <a:schemeClr val="tx1"/>
                </a:solidFill>
                <a:effectLst/>
                <a:latin typeface="Verdana" panose="020B0604030504040204" pitchFamily="34" charset="0"/>
                <a:ea typeface="Verdana" panose="020B0604030504040204" pitchFamily="34" charset="0"/>
                <a:cs typeface="+mn-cs"/>
              </a:rPr>
              <a:t>Komplicerande faktorer:</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Svår värk trots adekvat analgetikabehandling (med anledning av ökad komplikationsrisk)</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Infektionskänslighet på grund av annan samtidig sjukdom/syndrom eller behandling</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Missbildningar i ansiktsskelett eller inneröra</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Tillstånd efter skall- eller ansiktsfraktur</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Cochleaimplantat</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Känd mellanöresjukdom eller tidigare öronoperation (avser inte plaströr)</a:t>
            </a:r>
          </a:p>
          <a:p>
            <a:pPr marL="171450" indent="-171450">
              <a:buFont typeface="Arial" panose="020B0604020202020204" pitchFamily="34" charset="0"/>
              <a:buChar char="•"/>
            </a:pPr>
            <a:r>
              <a:rPr lang="sv-SE" sz="1200" dirty="0">
                <a:latin typeface="Verdana" panose="020B0604030504040204" pitchFamily="34" charset="0"/>
                <a:ea typeface="Verdana" panose="020B0604030504040204" pitchFamily="34" charset="0"/>
              </a:rPr>
              <a:t>Känd sensorineural hörselnedsättning</a:t>
            </a:r>
          </a:p>
          <a:p>
            <a:pPr marL="0" indent="0">
              <a:buFont typeface="Arial" panose="020B0604020202020204" pitchFamily="34" charset="0"/>
              <a:buNone/>
            </a:pPr>
            <a:r>
              <a:rPr lang="sv-SE" sz="1200" b="1" kern="1200" dirty="0">
                <a:solidFill>
                  <a:schemeClr val="tx1"/>
                </a:solidFill>
                <a:effectLst/>
                <a:latin typeface="Verdana" panose="020B0604030504040204" pitchFamily="34" charset="0"/>
                <a:ea typeface="Verdana" panose="020B0604030504040204" pitchFamily="34" charset="0"/>
                <a:cs typeface="+mn-cs"/>
              </a:rPr>
              <a:t>Förstahandsval vid behandling</a:t>
            </a:r>
            <a:endParaRPr lang="sv-SE" sz="1200" b="0" kern="1200" dirty="0">
              <a:solidFill>
                <a:schemeClr val="tx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Barn: PcV 25 mg/kg x 3 i 5 d och vuxna: PcV </a:t>
            </a:r>
            <a:r>
              <a:rPr lang="sv-SE" sz="1200" dirty="0">
                <a:latin typeface="Verdana" panose="020B0604030504040204" pitchFamily="34" charset="0"/>
                <a:ea typeface="Verdana" panose="020B0604030504040204" pitchFamily="34" charset="0"/>
              </a:rPr>
              <a:t>1,6-2 g × 3 i </a:t>
            </a:r>
            <a:r>
              <a:rPr lang="sv-SE" sz="1200">
                <a:latin typeface="Verdana" panose="020B0604030504040204" pitchFamily="34" charset="0"/>
                <a:ea typeface="Verdana" panose="020B0604030504040204" pitchFamily="34" charset="0"/>
              </a:rPr>
              <a:t>5 d</a:t>
            </a:r>
            <a:endParaRPr lang="sv-SE" sz="1200" i="1" dirty="0">
              <a:latin typeface="Verdana" panose="020B0604030504040204" pitchFamily="34" charset="0"/>
              <a:ea typeface="Verdana" panose="020B0604030504040204" pitchFamily="34" charset="0"/>
            </a:endParaRPr>
          </a:p>
          <a:p>
            <a:endParaRPr lang="sv-SE" sz="1200" b="1" kern="1200" dirty="0">
              <a:solidFill>
                <a:schemeClr val="tx1"/>
              </a:solidFill>
              <a:effectLst/>
              <a:latin typeface="Verdana" panose="020B0604030504040204" pitchFamily="34" charset="0"/>
              <a:ea typeface="Verdana" panose="020B0604030504040204" pitchFamily="34" charset="0"/>
              <a:cs typeface="+mn-cs"/>
            </a:endParaRPr>
          </a:p>
          <a:p>
            <a:endParaRPr lang="sv-SE" sz="1200" dirty="0">
              <a:effectLst/>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060D78-0732-444B-B0D5-1543BC9666E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5380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kern="1200" dirty="0">
                <a:solidFill>
                  <a:schemeClr val="tx1"/>
                </a:solidFill>
                <a:effectLst/>
                <a:latin typeface="Verdana" panose="020B0604030504040204" pitchFamily="34" charset="0"/>
                <a:ea typeface="Verdana" panose="020B0604030504040204" pitchFamily="34" charset="0"/>
                <a:cs typeface="+mn-cs"/>
              </a:rPr>
              <a:t>Vilka har recidiverande otit (= ”öronbarn”)? </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Minst 3 episoder av AOM under en 6-månadersperiod eller minst 4 episoder under 1 år</a:t>
            </a:r>
          </a:p>
          <a:p>
            <a:pPr marL="171450" indent="-171450">
              <a:buFont typeface="Arial" panose="020B0604020202020204" pitchFamily="34" charset="0"/>
              <a:buChar char="•"/>
            </a:pPr>
            <a:r>
              <a:rPr lang="sv-SE" sz="1200" b="0" kern="1200" dirty="0">
                <a:solidFill>
                  <a:schemeClr val="tx1"/>
                </a:solidFill>
                <a:effectLst/>
                <a:latin typeface="Verdana" panose="020B0604030504040204" pitchFamily="34" charset="0"/>
                <a:ea typeface="Verdana" panose="020B0604030504040204" pitchFamily="34" charset="0"/>
                <a:cs typeface="+mn-cs"/>
              </a:rPr>
              <a:t>Man är inte öronbarn för alltid: Har det gått minst 6 månader efter den senaste otiten betraktas en ny otit som en sporadisk AOM</a:t>
            </a:r>
          </a:p>
          <a:p>
            <a:pPr marL="171450" indent="-171450">
              <a:buFont typeface="Arial" panose="020B0604020202020204" pitchFamily="34" charset="0"/>
              <a:buChar char="•"/>
            </a:pPr>
            <a:endParaRPr lang="sv-SE" sz="1200" b="0" kern="1200" dirty="0">
              <a:solidFill>
                <a:schemeClr val="tx1"/>
              </a:solidFill>
              <a:effectLst/>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sv-SE" sz="1200" b="1" kern="1200" dirty="0">
                <a:solidFill>
                  <a:schemeClr val="tx1"/>
                </a:solidFill>
                <a:effectLst/>
                <a:latin typeface="Verdana" panose="020B0604030504040204" pitchFamily="34" charset="0"/>
                <a:ea typeface="Verdana" panose="020B0604030504040204" pitchFamily="34" charset="0"/>
                <a:cs typeface="+mn-cs"/>
              </a:rPr>
              <a:t>Hur handlägger man öronbarn?</a:t>
            </a:r>
            <a:br>
              <a:rPr lang="sv-SE" sz="1200" b="1" kern="1200" dirty="0">
                <a:solidFill>
                  <a:schemeClr val="tx1"/>
                </a:solidFill>
                <a:effectLst/>
                <a:latin typeface="Verdana" panose="020B0604030504040204" pitchFamily="34" charset="0"/>
                <a:ea typeface="Verdana" panose="020B0604030504040204" pitchFamily="34" charset="0"/>
                <a:cs typeface="+mn-cs"/>
              </a:rPr>
            </a:br>
            <a:r>
              <a:rPr lang="sv-SE" sz="1200" b="0" kern="1200" dirty="0">
                <a:solidFill>
                  <a:schemeClr val="tx1"/>
                </a:solidFill>
                <a:effectLst/>
                <a:latin typeface="Verdana" panose="020B0604030504040204" pitchFamily="34" charset="0"/>
                <a:ea typeface="Verdana" panose="020B0604030504040204" pitchFamily="34" charset="0"/>
                <a:cs typeface="+mn-cs"/>
              </a:rPr>
              <a:t>Barn med recidiverande AOM bör remitteras till ÖNH-specialist. Nya episoder behandlas med PcV 25 mg/kg x 3 i 10 dagar alternativt amoxicillin 20 mg/kg x 3 i 10 dagar.</a:t>
            </a: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7</a:t>
            </a:fld>
            <a:endParaRPr lang="sv-SE"/>
          </a:p>
        </p:txBody>
      </p:sp>
    </p:spTree>
    <p:extLst>
      <p:ext uri="{BB962C8B-B14F-4D97-AF65-F5344CB8AC3E}">
        <p14:creationId xmlns:p14="http://schemas.microsoft.com/office/powerpoint/2010/main" val="824565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1" kern="1200" dirty="0">
                <a:solidFill>
                  <a:schemeClr val="tx1"/>
                </a:solidFill>
                <a:effectLst/>
                <a:latin typeface="Verdana" panose="020B0604030504040204" pitchFamily="34" charset="0"/>
                <a:ea typeface="Verdana" panose="020B0604030504040204" pitchFamily="34" charset="0"/>
                <a:cs typeface="+mn-cs"/>
              </a:rPr>
              <a:t>Vilka barn ska kontrolleras efter 3 månader?</a:t>
            </a:r>
          </a:p>
          <a:p>
            <a:r>
              <a:rPr lang="sv-SE" sz="1200" b="0" kern="1200" dirty="0">
                <a:solidFill>
                  <a:schemeClr val="tx1"/>
                </a:solidFill>
                <a:effectLst/>
                <a:latin typeface="Verdana" panose="020B0604030504040204" pitchFamily="34" charset="0"/>
                <a:ea typeface="Verdana" panose="020B0604030504040204" pitchFamily="34" charset="0"/>
                <a:cs typeface="+mn-cs"/>
              </a:rPr>
              <a:t>Barn &lt; 4</a:t>
            </a:r>
            <a:r>
              <a:rPr lang="sv-SE" sz="1200" b="0" kern="1200" baseline="0" dirty="0">
                <a:solidFill>
                  <a:schemeClr val="tx1"/>
                </a:solidFill>
                <a:effectLst/>
                <a:latin typeface="Verdana" panose="020B0604030504040204" pitchFamily="34" charset="0"/>
                <a:ea typeface="Verdana" panose="020B0604030504040204" pitchFamily="34" charset="0"/>
                <a:cs typeface="+mn-cs"/>
              </a:rPr>
              <a:t> år där båda örnen är påverkade (AOM eller </a:t>
            </a:r>
            <a:r>
              <a:rPr lang="sv-SE" sz="1200" b="0" kern="1200" dirty="0">
                <a:solidFill>
                  <a:schemeClr val="tx1"/>
                </a:solidFill>
                <a:effectLst/>
                <a:latin typeface="Verdana" panose="020B0604030504040204" pitchFamily="34" charset="0"/>
                <a:ea typeface="Verdana" panose="020B0604030504040204" pitchFamily="34" charset="0"/>
                <a:cs typeface="+mn-cs"/>
              </a:rPr>
              <a:t>sekretorisk otit)</a:t>
            </a:r>
            <a:r>
              <a:rPr lang="sv-SE" sz="1200" b="0" kern="1200" baseline="0" dirty="0">
                <a:solidFill>
                  <a:schemeClr val="tx1"/>
                </a:solidFill>
                <a:effectLst/>
                <a:latin typeface="Verdana" panose="020B0604030504040204" pitchFamily="34" charset="0"/>
                <a:ea typeface="Verdana" panose="020B0604030504040204" pitchFamily="34" charset="0"/>
                <a:cs typeface="+mn-cs"/>
              </a:rPr>
              <a:t> tas tillbaka på otitkontroll efter tre månader. Övriga informeras om att de ska höra av sig om barnet verkar ha en kvarstående hörselnedsättning efter öroninflammationen.</a:t>
            </a:r>
          </a:p>
          <a:p>
            <a:endParaRPr lang="sv-SE" sz="1200" b="1" kern="1200" baseline="0" dirty="0">
              <a:solidFill>
                <a:schemeClr val="tx1"/>
              </a:solidFill>
              <a:effectLst/>
              <a:latin typeface="Verdana" panose="020B0604030504040204" pitchFamily="34" charset="0"/>
              <a:ea typeface="Verdana" panose="020B0604030504040204" pitchFamily="34" charset="0"/>
              <a:cs typeface="+mn-cs"/>
            </a:endParaRPr>
          </a:p>
          <a:p>
            <a:r>
              <a:rPr lang="sv-SE" sz="1200" b="1" kern="1200" baseline="0" dirty="0">
                <a:solidFill>
                  <a:schemeClr val="tx1"/>
                </a:solidFill>
                <a:effectLst/>
                <a:latin typeface="Verdana" panose="020B0604030504040204" pitchFamily="34" charset="0"/>
                <a:ea typeface="Verdana" panose="020B0604030504040204" pitchFamily="34" charset="0"/>
                <a:cs typeface="+mn-cs"/>
              </a:rPr>
              <a:t>Bakgrund</a:t>
            </a:r>
            <a:r>
              <a:rPr lang="sv-SE" sz="1200" b="1" kern="1200" dirty="0">
                <a:solidFill>
                  <a:schemeClr val="tx1"/>
                </a:solidFill>
                <a:effectLst/>
                <a:latin typeface="Verdana" panose="020B0604030504040204" pitchFamily="34" charset="0"/>
                <a:ea typeface="Verdana" panose="020B0604030504040204" pitchFamily="34" charset="0"/>
                <a:cs typeface="+mn-cs"/>
              </a:rPr>
              <a:t>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sv-SE" sz="1200" b="0" kern="1200" dirty="0">
                <a:solidFill>
                  <a:schemeClr val="tx1"/>
                </a:solidFill>
                <a:effectLst/>
                <a:latin typeface="Verdana" panose="020B0604030504040204" pitchFamily="34" charset="0"/>
                <a:ea typeface="Verdana" panose="020B0604030504040204" pitchFamily="34" charset="0"/>
                <a:cs typeface="+mn-cs"/>
              </a:rPr>
              <a:t>”Otitkontroll” efter tre månader görs för att hitta barn med hörselnedsättning. Är barnet över 4 år kan föräldrar oftast själva upptäcka en eventuell hörselnedsättning hos barnet. Då räcker det i normalfallet att informera föräldrarna om att de ska höra av sig om barnet skulle verka ha en kvarstående hörselnedsättning efter öroninflammationen.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sv-SE" sz="1200" b="0" kern="1200" dirty="0">
                <a:solidFill>
                  <a:schemeClr val="tx1"/>
                </a:solidFill>
                <a:effectLst/>
                <a:latin typeface="Verdana" panose="020B0604030504040204" pitchFamily="34" charset="0"/>
                <a:ea typeface="Verdana" panose="020B0604030504040204" pitchFamily="34" charset="0"/>
                <a:cs typeface="+mn-cs"/>
              </a:rPr>
              <a:t>Patient utan tidigare känd hörselnedsättning med ensidig, okomplicerad AOM och </a:t>
            </a:r>
            <a:r>
              <a:rPr lang="sv-SE" sz="1200" b="0" i="1" kern="1200" dirty="0">
                <a:solidFill>
                  <a:schemeClr val="tx1"/>
                </a:solidFill>
                <a:effectLst/>
                <a:latin typeface="Verdana" panose="020B0604030504040204" pitchFamily="34" charset="0"/>
                <a:ea typeface="Verdana" panose="020B0604030504040204" pitchFamily="34" charset="0"/>
                <a:cs typeface="+mn-cs"/>
              </a:rPr>
              <a:t>normalt status på andra örat </a:t>
            </a:r>
            <a:r>
              <a:rPr lang="sv-SE" sz="1200" b="0" kern="1200" dirty="0">
                <a:solidFill>
                  <a:schemeClr val="tx1"/>
                </a:solidFill>
                <a:effectLst/>
                <a:latin typeface="Verdana" panose="020B0604030504040204" pitchFamily="34" charset="0"/>
                <a:ea typeface="Verdana" panose="020B0604030504040204" pitchFamily="34" charset="0"/>
                <a:cs typeface="+mn-cs"/>
              </a:rPr>
              <a:t>behöver inte erbjudas tid för kontroll eftersom </a:t>
            </a:r>
            <a:r>
              <a:rPr lang="sv-SE" sz="1200" b="0" i="0" kern="1200" dirty="0">
                <a:solidFill>
                  <a:schemeClr val="tx1"/>
                </a:solidFill>
                <a:effectLst/>
                <a:latin typeface="Verdana" panose="020B0604030504040204" pitchFamily="34" charset="0"/>
                <a:ea typeface="Verdana" panose="020B0604030504040204" pitchFamily="34" charset="0"/>
                <a:cs typeface="+mn-cs"/>
              </a:rPr>
              <a:t>ensidig </a:t>
            </a:r>
            <a:r>
              <a:rPr lang="sv-SE" sz="1200" b="0" kern="1200" dirty="0">
                <a:solidFill>
                  <a:schemeClr val="tx1"/>
                </a:solidFill>
                <a:effectLst/>
                <a:latin typeface="Verdana" panose="020B0604030504040204" pitchFamily="34" charset="0"/>
                <a:ea typeface="Verdana" panose="020B0604030504040204" pitchFamily="34" charset="0"/>
                <a:cs typeface="+mn-cs"/>
              </a:rPr>
              <a:t>kvarstående sekretorisk otit (SOM) rutinmässigt inte behöver behandlas.</a:t>
            </a:r>
            <a:endParaRPr lang="sv-SE" dirty="0">
              <a:latin typeface="Verdana" panose="020B0604030504040204" pitchFamily="34" charset="0"/>
              <a:ea typeface="Verdana" panose="020B0604030504040204" pitchFamily="34" charset="0"/>
            </a:endParaRPr>
          </a:p>
          <a:p>
            <a:pPr marL="171450" indent="-171450">
              <a:buFont typeface="Wingdings" panose="05000000000000000000" pitchFamily="2" charset="2"/>
              <a:buChar char="Ø"/>
            </a:pPr>
            <a:r>
              <a:rPr lang="sv-SE" sz="1200" b="0" kern="1200" dirty="0">
                <a:solidFill>
                  <a:schemeClr val="tx1"/>
                </a:solidFill>
                <a:effectLst/>
                <a:latin typeface="Verdana" panose="020B0604030504040204" pitchFamily="34" charset="0"/>
                <a:ea typeface="Verdana" panose="020B0604030504040204" pitchFamily="34" charset="0"/>
                <a:cs typeface="+mn-cs"/>
              </a:rPr>
              <a:t>Det är svårt för föräldrar att upptäcka en hörselnedsättning hos barn under 4 år. Barn under 4 år med dubbelsidig AOM eller ensidig AOM och SOM på andra örat bör därför kontrolleras efter 3 månader. </a:t>
            </a:r>
            <a:br>
              <a:rPr lang="sv-SE" sz="1200" b="0" kern="1200" dirty="0">
                <a:solidFill>
                  <a:schemeClr val="tx1"/>
                </a:solidFill>
                <a:effectLst/>
                <a:latin typeface="Verdana" panose="020B0604030504040204" pitchFamily="34" charset="0"/>
                <a:ea typeface="Verdana" panose="020B0604030504040204" pitchFamily="34" charset="0"/>
                <a:cs typeface="+mn-cs"/>
              </a:rPr>
            </a:br>
            <a:endParaRPr lang="sv-SE" dirty="0">
              <a:latin typeface="Verdana" panose="020B0604030504040204" pitchFamily="34" charset="0"/>
              <a:ea typeface="Verdana" panose="020B0604030504040204" pitchFamily="34" charset="0"/>
            </a:endParaRPr>
          </a:p>
          <a:p>
            <a:endParaRPr lang="sv-SE" dirty="0"/>
          </a:p>
        </p:txBody>
      </p:sp>
      <p:sp>
        <p:nvSpPr>
          <p:cNvPr id="4" name="Platshållare för bildnummer 3"/>
          <p:cNvSpPr>
            <a:spLocks noGrp="1"/>
          </p:cNvSpPr>
          <p:nvPr>
            <p:ph type="sldNum" sz="quarter" idx="5"/>
          </p:nvPr>
        </p:nvSpPr>
        <p:spPr/>
        <p:txBody>
          <a:bodyPr/>
          <a:lstStyle/>
          <a:p>
            <a:fld id="{2E060D78-0732-444B-B0D5-1543BC9666EF}" type="slidenum">
              <a:rPr lang="sv-SE" smtClean="0"/>
              <a:t>8</a:t>
            </a:fld>
            <a:endParaRPr lang="sv-SE"/>
          </a:p>
        </p:txBody>
      </p:sp>
    </p:spTree>
    <p:extLst>
      <p:ext uri="{BB962C8B-B14F-4D97-AF65-F5344CB8AC3E}">
        <p14:creationId xmlns:p14="http://schemas.microsoft.com/office/powerpoint/2010/main" val="4080070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kern="1200" dirty="0">
                <a:solidFill>
                  <a:schemeClr val="tx1"/>
                </a:solidFill>
                <a:effectLst/>
                <a:latin typeface="Verdana" panose="020B0604030504040204" pitchFamily="34" charset="0"/>
                <a:ea typeface="Verdana" panose="020B0604030504040204" pitchFamily="34" charset="0"/>
                <a:cs typeface="+mn-cs"/>
              </a:rPr>
              <a:t>Använd gärna Folkhälsomyndighetens patientinformation om öroninflammation. Den finns översatt till flera olika språk.  </a:t>
            </a:r>
          </a:p>
          <a:p>
            <a:r>
              <a:rPr lang="sv-SE" dirty="0">
                <a:latin typeface="Verdana" panose="020B0604030504040204" pitchFamily="34" charset="0"/>
                <a:ea typeface="Verdana" panose="020B0604030504040204" pitchFamily="34" charset="0"/>
              </a:rPr>
              <a:t>Länk: Se i bilden ovan.</a:t>
            </a:r>
            <a:endParaRPr lang="sv-SE" i="0" dirty="0">
              <a:latin typeface="Verdana" panose="020B0604030504040204" pitchFamily="34" charset="0"/>
              <a:ea typeface="Verdana" panose="020B0604030504040204" pitchFamily="34" charset="0"/>
            </a:endParaRPr>
          </a:p>
          <a:p>
            <a:endParaRPr lang="sv-SE" dirty="0"/>
          </a:p>
          <a:p>
            <a:endParaRPr lang="sv-SE" dirty="0"/>
          </a:p>
        </p:txBody>
      </p:sp>
      <p:sp>
        <p:nvSpPr>
          <p:cNvPr id="4" name="Platshållare för bildnummer 3"/>
          <p:cNvSpPr>
            <a:spLocks noGrp="1"/>
          </p:cNvSpPr>
          <p:nvPr>
            <p:ph type="sldNum" sz="quarter" idx="10"/>
          </p:nvPr>
        </p:nvSpPr>
        <p:spPr/>
        <p:txBody>
          <a:bodyPr/>
          <a:lstStyle/>
          <a:p>
            <a:fld id="{85904A3B-EA3A-48FF-A479-A68AFB775A05}" type="slidenum">
              <a:rPr lang="sv-SE" smtClean="0">
                <a:solidFill>
                  <a:prstClr val="black"/>
                </a:solidFill>
              </a:rPr>
              <a:pPr/>
              <a:t>9</a:t>
            </a:fld>
            <a:endParaRPr lang="sv-SE">
              <a:solidFill>
                <a:prstClr val="black"/>
              </a:solidFill>
            </a:endParaRPr>
          </a:p>
        </p:txBody>
      </p:sp>
    </p:spTree>
    <p:extLst>
      <p:ext uri="{BB962C8B-B14F-4D97-AF65-F5344CB8AC3E}">
        <p14:creationId xmlns:p14="http://schemas.microsoft.com/office/powerpoint/2010/main" val="41806462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1.png" TargetMode="External"/><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10.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_blue_4.png" TargetMode="External"/><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5.png" TargetMode="External"/><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start_blue_6.png"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bild_Alt 1">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0"/>
            <a:ext cx="9144000" cy="3725863"/>
          </a:xfrm>
          <a:noFill/>
        </p:spPr>
        <p:txBody>
          <a:bodyPr>
            <a:noAutofit/>
          </a:bodyPr>
          <a:lstStyle>
            <a:lvl1pPr marL="0" indent="0">
              <a:buFontTx/>
              <a:buNone/>
              <a:defRPr/>
            </a:lvl1pPr>
          </a:lstStyle>
          <a:p>
            <a:r>
              <a:rPr lang="sv-SE"/>
              <a:t>Klicka på ikonen för att lägga till en bild</a:t>
            </a:r>
          </a:p>
        </p:txBody>
      </p:sp>
      <p:pic>
        <p:nvPicPr>
          <p:cNvPr id="10"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2" y="3726152"/>
            <a:ext cx="9147596" cy="1438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804025"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ubrik 1"/>
          <p:cNvSpPr>
            <a:spLocks noGrp="1"/>
          </p:cNvSpPr>
          <p:nvPr>
            <p:ph type="ctrTitle" hasCustomPrompt="1"/>
          </p:nvPr>
        </p:nvSpPr>
        <p:spPr>
          <a:xfrm>
            <a:off x="539999" y="4017600"/>
            <a:ext cx="5956237" cy="856800"/>
          </a:xfrm>
        </p:spPr>
        <p:txBody>
          <a:bodyPr lIns="0" tIns="0" rIns="0" bIns="0" anchor="ctr" anchorCtr="0"/>
          <a:lstStyle>
            <a:lvl1pPr algn="l">
              <a:defRPr sz="4000" baseline="0">
                <a:solidFill>
                  <a:schemeClr val="bg1"/>
                </a:solidFill>
              </a:defRPr>
            </a:lvl1pPr>
          </a:lstStyle>
          <a:p>
            <a:r>
              <a:rPr lang="sv-SE"/>
              <a:t>Klicka här för att lägga till rubrik</a:t>
            </a:r>
          </a:p>
        </p:txBody>
      </p:sp>
    </p:spTree>
    <p:extLst>
      <p:ext uri="{BB962C8B-B14F-4D97-AF65-F5344CB8AC3E}">
        <p14:creationId xmlns:p14="http://schemas.microsoft.com/office/powerpoint/2010/main" val="2130904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2 bilder">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5279038"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5279038"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6156000" y="331200"/>
            <a:ext cx="2988000" cy="2016000"/>
          </a:xfrm>
        </p:spPr>
        <p:txBody>
          <a:bodyPr/>
          <a:lstStyle>
            <a:lvl1pPr marL="0" indent="0">
              <a:buFontTx/>
              <a:buNone/>
              <a:defRPr/>
            </a:lvl1pPr>
          </a:lstStyle>
          <a:p>
            <a:r>
              <a:rPr lang="sv-SE"/>
              <a:t>Klicka på ikonen för att lägga till en bild</a:t>
            </a:r>
          </a:p>
        </p:txBody>
      </p:sp>
      <p:sp>
        <p:nvSpPr>
          <p:cNvPr id="10" name="Platshållare för bild 7"/>
          <p:cNvSpPr>
            <a:spLocks noGrp="1"/>
          </p:cNvSpPr>
          <p:nvPr>
            <p:ph type="pic" sz="quarter" idx="14"/>
          </p:nvPr>
        </p:nvSpPr>
        <p:spPr>
          <a:xfrm>
            <a:off x="6156000" y="2498362"/>
            <a:ext cx="2988000" cy="2016000"/>
          </a:xfrm>
        </p:spPr>
        <p:txBody>
          <a:bodyPr/>
          <a:lstStyle>
            <a:lvl1pPr marL="0" indent="0">
              <a:buFontTx/>
              <a:buNone/>
              <a:defRPr/>
            </a:lvl1pPr>
          </a:lstStyle>
          <a:p>
            <a:r>
              <a:rPr lang="sv-SE"/>
              <a:t>Klicka på ikonen för att lägga till en bild</a:t>
            </a:r>
          </a:p>
        </p:txBody>
      </p:sp>
      <p:pic>
        <p:nvPicPr>
          <p:cNvPr id="11"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3AD79FB0-4281-44CC-BF00-978D61FFAECC}" type="datetime1">
              <a:rPr lang="sv-SE" smtClean="0"/>
              <a:pPr/>
              <a:t>2025-02-04</a:t>
            </a:fld>
            <a:endParaRPr lang="sv-SE"/>
          </a:p>
        </p:txBody>
      </p:sp>
      <p:sp>
        <p:nvSpPr>
          <p:cNvPr id="13"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192384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E080A66A-0EE2-4CF7-B0EB-AE69C78DAACB}" type="datetime1">
              <a:rPr lang="sv-SE" smtClean="0"/>
              <a:pPr/>
              <a:t>2025-02-04</a:t>
            </a:fld>
            <a:endParaRPr lang="sv-SE"/>
          </a:p>
        </p:txBody>
      </p:sp>
      <p:sp>
        <p:nvSpPr>
          <p:cNvPr id="7"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2513062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om">
    <p:spTree>
      <p:nvGrpSpPr>
        <p:cNvPr id="1" name=""/>
        <p:cNvGrpSpPr/>
        <p:nvPr/>
      </p:nvGrpSpPr>
      <p:grpSpPr>
        <a:xfrm>
          <a:off x="0" y="0"/>
          <a:ext cx="0" cy="0"/>
          <a:chOff x="0" y="0"/>
          <a:chExt cx="0" cy="0"/>
        </a:xfrm>
      </p:grpSpPr>
      <p:pic>
        <p:nvPicPr>
          <p:cNvPr id="5"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342" y="4972999"/>
            <a:ext cx="9141316" cy="176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innehåll 2"/>
          <p:cNvSpPr>
            <a:spLocks noGrp="1"/>
          </p:cNvSpPr>
          <p:nvPr>
            <p:ph idx="1"/>
          </p:nvPr>
        </p:nvSpPr>
        <p:spPr>
          <a:xfrm>
            <a:off x="0" y="0"/>
            <a:ext cx="9144000" cy="4968488"/>
          </a:xfrm>
        </p:spPr>
        <p:txBody>
          <a:bodyPr/>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4272287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vslutningsbild">
    <p:spTree>
      <p:nvGrpSpPr>
        <p:cNvPr id="1" name=""/>
        <p:cNvGrpSpPr/>
        <p:nvPr/>
      </p:nvGrpSpPr>
      <p:grpSpPr>
        <a:xfrm>
          <a:off x="0" y="0"/>
          <a:ext cx="0" cy="0"/>
          <a:chOff x="0" y="0"/>
          <a:chExt cx="0" cy="0"/>
        </a:xfrm>
      </p:grpSpPr>
      <p:pic>
        <p:nvPicPr>
          <p:cNvPr id="5" name="Platshållare för innehåll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0800" y="2948183"/>
            <a:ext cx="3962400" cy="802170"/>
          </a:xfrm>
          <a:prstGeom prst="rect">
            <a:avLst/>
          </a:prstGeom>
        </p:spPr>
      </p:pic>
      <p:sp>
        <p:nvSpPr>
          <p:cNvPr id="6" name="Rubrik 5"/>
          <p:cNvSpPr>
            <a:spLocks noGrp="1"/>
          </p:cNvSpPr>
          <p:nvPr>
            <p:ph type="title"/>
          </p:nvPr>
        </p:nvSpPr>
        <p:spPr>
          <a:xfrm>
            <a:off x="427463" y="1748700"/>
            <a:ext cx="8289074" cy="1036800"/>
          </a:xfrm>
        </p:spPr>
        <p:txBody>
          <a:bodyPr/>
          <a:lstStyle>
            <a:lvl1pPr algn="ctr">
              <a:defRPr/>
            </a:lvl1pPr>
          </a:lstStyle>
          <a:p>
            <a:r>
              <a:rPr lang="sv-SE"/>
              <a:t>Klicka här för att ändra format</a:t>
            </a:r>
          </a:p>
        </p:txBody>
      </p:sp>
    </p:spTree>
    <p:extLst>
      <p:ext uri="{BB962C8B-B14F-4D97-AF65-F5344CB8AC3E}">
        <p14:creationId xmlns:p14="http://schemas.microsoft.com/office/powerpoint/2010/main" val="716394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1258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5" y="807482"/>
            <a:ext cx="4302896"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7522"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5"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4"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2025-02-04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55379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29" y="2821269"/>
            <a:ext cx="4302897" cy="1262575"/>
          </a:xfrm>
        </p:spPr>
        <p:txBody>
          <a:bodyPr/>
          <a:lstStyle>
            <a:lvl1pPr marL="0" indent="0" algn="l">
              <a:buNone/>
              <a:defRPr sz="165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4"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5"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1"/>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49"/>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7"/>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0" y="4099316"/>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8"/>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5"/>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49"/>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3" y="4099316"/>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1" y="4849506"/>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2025-02-04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15399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0" y="1585291"/>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2025-02-04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3018939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2025-02-04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416648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7"/>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1"/>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2"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2025-02-04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2676412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bild_Alt 2">
    <p:spTree>
      <p:nvGrpSpPr>
        <p:cNvPr id="1" name=""/>
        <p:cNvGrpSpPr/>
        <p:nvPr/>
      </p:nvGrpSpPr>
      <p:grpSpPr>
        <a:xfrm>
          <a:off x="0" y="0"/>
          <a:ext cx="0" cy="0"/>
          <a:chOff x="0" y="0"/>
          <a:chExt cx="0" cy="0"/>
        </a:xfrm>
      </p:grpSpPr>
      <p:sp>
        <p:nvSpPr>
          <p:cNvPr id="13" name="Platshållare för bild 12"/>
          <p:cNvSpPr>
            <a:spLocks noGrp="1"/>
          </p:cNvSpPr>
          <p:nvPr>
            <p:ph type="pic" sz="quarter" idx="13"/>
          </p:nvPr>
        </p:nvSpPr>
        <p:spPr>
          <a:xfrm>
            <a:off x="0" y="-1"/>
            <a:ext cx="9144000" cy="4968000"/>
          </a:xfrm>
          <a:noFill/>
        </p:spPr>
        <p:txBody>
          <a:bodyPr>
            <a:noAutofit/>
          </a:bodyPr>
          <a:lstStyle>
            <a:lvl1pPr marL="0" indent="0">
              <a:buFontTx/>
              <a:buNone/>
              <a:defRPr/>
            </a:lvl1pPr>
          </a:lstStyle>
          <a:p>
            <a:r>
              <a:rPr lang="sv-SE"/>
              <a:t>Klicka på ikonen för att lägga till en bild</a:t>
            </a:r>
          </a:p>
        </p:txBody>
      </p:sp>
      <p:sp>
        <p:nvSpPr>
          <p:cNvPr id="9" name="Rubrik 1"/>
          <p:cNvSpPr>
            <a:spLocks noGrp="1"/>
          </p:cNvSpPr>
          <p:nvPr>
            <p:ph type="ctrTitle" hasCustomPrompt="1"/>
          </p:nvPr>
        </p:nvSpPr>
        <p:spPr>
          <a:xfrm>
            <a:off x="590400" y="788400"/>
            <a:ext cx="8229600" cy="856800"/>
          </a:xfrm>
        </p:spPr>
        <p:txBody>
          <a:bodyPr lIns="0" tIns="0" rIns="0" bIns="0" anchor="ctr" anchorCtr="0"/>
          <a:lstStyle>
            <a:lvl1pPr algn="l">
              <a:defRPr sz="4000" baseline="0"/>
            </a:lvl1pPr>
          </a:lstStyle>
          <a:p>
            <a:r>
              <a:rPr lang="sv-SE"/>
              <a:t>Välj vit eller svart text för kontrast</a:t>
            </a:r>
          </a:p>
        </p:txBody>
      </p:sp>
      <p:sp>
        <p:nvSpPr>
          <p:cNvPr id="4" name="Platshållare för text 6"/>
          <p:cNvSpPr>
            <a:spLocks noGrp="1"/>
          </p:cNvSpPr>
          <p:nvPr>
            <p:ph type="body" sz="quarter" idx="14" hasCustomPrompt="1"/>
          </p:nvPr>
        </p:nvSpPr>
        <p:spPr>
          <a:xfrm>
            <a:off x="6804000" y="4438800"/>
            <a:ext cx="1782000" cy="363600"/>
          </a:xfrm>
          <a:blipFill>
            <a:blip r:embed="rId2"/>
            <a:stretch>
              <a:fillRect/>
            </a:stretch>
          </a:blipFill>
        </p:spPr>
        <p:txBody>
          <a:bodyPr/>
          <a:lstStyle>
            <a:lvl1pPr marL="0" indent="0">
              <a:buFontTx/>
              <a:buNone/>
              <a:defRPr/>
            </a:lvl1pPr>
          </a:lstStyle>
          <a:p>
            <a:pPr lvl="0"/>
            <a:r>
              <a:rPr lang="sv-SE"/>
              <a:t> </a:t>
            </a:r>
          </a:p>
        </p:txBody>
      </p:sp>
    </p:spTree>
    <p:extLst>
      <p:ext uri="{BB962C8B-B14F-4D97-AF65-F5344CB8AC3E}">
        <p14:creationId xmlns:p14="http://schemas.microsoft.com/office/powerpoint/2010/main" val="1830161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4"/>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0"/>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7"/>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2025-02-04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4406514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2025-02-04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811779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2025-02-04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14358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2025-02-04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0"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2302745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2025-02-04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0" y="-1057582"/>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2697887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DD2FDF-B83A-EBFD-D9BC-33EC3EBAF1A8}"/>
              </a:ext>
            </a:extLst>
          </p:cNvPr>
          <p:cNvSpPr>
            <a:spLocks noGrp="1"/>
          </p:cNvSpPr>
          <p:nvPr>
            <p:ph type="ctrTitle"/>
          </p:nvPr>
        </p:nvSpPr>
        <p:spPr>
          <a:xfrm>
            <a:off x="1143000" y="841772"/>
            <a:ext cx="6858000" cy="1790700"/>
          </a:xfrm>
        </p:spPr>
        <p:txBody>
          <a:bodyPr anchor="b"/>
          <a:lstStyle>
            <a:lvl1pPr algn="ctr">
              <a:defRPr sz="4500"/>
            </a:lvl1pPr>
          </a:lstStyle>
          <a:p>
            <a:r>
              <a:rPr lang="sv-SE"/>
              <a:t>Klicka här för att ändra mall för rubrikformat</a:t>
            </a:r>
          </a:p>
        </p:txBody>
      </p:sp>
      <p:sp>
        <p:nvSpPr>
          <p:cNvPr id="3" name="Underrubrik 2">
            <a:extLst>
              <a:ext uri="{FF2B5EF4-FFF2-40B4-BE49-F238E27FC236}">
                <a16:creationId xmlns:a16="http://schemas.microsoft.com/office/drawing/2014/main" id="{37078477-88C0-6DDF-E04B-7F80F28A356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EEEF20B-BDFA-8657-C743-2239473DE834}"/>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84996D32-9FCA-8B5F-EE9D-93FE6559ECB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F844182-8A7A-325E-84CF-E153D72771D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40082358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A02650-2403-6BAC-C2F9-B57949E09C29}"/>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8378201F-54D8-9ADF-950A-60236655D0D3}"/>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47BF3CE-E621-EA6D-FF0D-95DFA9AE3812}"/>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C6BAE8E1-ABFD-8425-E783-A3C9239E60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AC2EDEC6-D3A3-4E6C-6FC0-4567759BEE0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762976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1650BE-27DA-7005-8B00-AA15393538CC}"/>
              </a:ext>
            </a:extLst>
          </p:cNvPr>
          <p:cNvSpPr>
            <a:spLocks noGrp="1"/>
          </p:cNvSpPr>
          <p:nvPr>
            <p:ph type="title"/>
          </p:nvPr>
        </p:nvSpPr>
        <p:spPr>
          <a:xfrm>
            <a:off x="623888" y="1282304"/>
            <a:ext cx="7886700" cy="2139553"/>
          </a:xfrm>
        </p:spPr>
        <p:txBody>
          <a:bodyPr anchor="b"/>
          <a:lstStyle>
            <a:lvl1pPr>
              <a:defRPr sz="45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BDEA0890-A30B-4F0D-2F97-4BAB76C7C458}"/>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CBF6D434-6E19-5155-0287-B7B5639C0955}"/>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CDDE13D5-3423-09B8-2DD9-5F0A5277F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C588F25-B333-4D8F-3A04-9FCDCD1F9FC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5266020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0F8BCB-3607-DF5C-84E9-7EA65213E9C8}"/>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9A277CD8-CB25-5D26-9842-C2EB8012ADD8}"/>
              </a:ext>
            </a:extLst>
          </p:cNvPr>
          <p:cNvSpPr>
            <a:spLocks noGrp="1"/>
          </p:cNvSpPr>
          <p:nvPr>
            <p:ph sz="half" idx="1"/>
          </p:nvPr>
        </p:nvSpPr>
        <p:spPr>
          <a:xfrm>
            <a:off x="6286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0CF44487-F50C-8E88-3450-7462CC3D265F}"/>
              </a:ext>
            </a:extLst>
          </p:cNvPr>
          <p:cNvSpPr>
            <a:spLocks noGrp="1"/>
          </p:cNvSpPr>
          <p:nvPr>
            <p:ph sz="half" idx="2"/>
          </p:nvPr>
        </p:nvSpPr>
        <p:spPr>
          <a:xfrm>
            <a:off x="4629150" y="1369219"/>
            <a:ext cx="3886200" cy="3263504"/>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FF7D650D-93E4-DE96-F07A-11294885F7F4}"/>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6" name="Platshållare för sidfot 5">
            <a:extLst>
              <a:ext uri="{FF2B5EF4-FFF2-40B4-BE49-F238E27FC236}">
                <a16:creationId xmlns:a16="http://schemas.microsoft.com/office/drawing/2014/main" id="{B5EBAB2E-F2D2-072C-D6B2-8317BF745929}"/>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90A4369-92C6-6239-101E-A3C454B45945}"/>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7159631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F92F8F-D46B-665E-CE81-475C4E24000C}"/>
              </a:ext>
            </a:extLst>
          </p:cNvPr>
          <p:cNvSpPr>
            <a:spLocks noGrp="1"/>
          </p:cNvSpPr>
          <p:nvPr>
            <p:ph type="title"/>
          </p:nvPr>
        </p:nvSpPr>
        <p:spPr>
          <a:xfrm>
            <a:off x="629841" y="273844"/>
            <a:ext cx="7886700" cy="994172"/>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A9D6B30B-5EB1-86EB-D794-FEBAF2B57C03}"/>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1C7CBD7C-02D3-AA3B-9AB7-71A6BB597776}"/>
              </a:ext>
            </a:extLst>
          </p:cNvPr>
          <p:cNvSpPr>
            <a:spLocks noGrp="1"/>
          </p:cNvSpPr>
          <p:nvPr>
            <p:ph sz="half" idx="2"/>
          </p:nvPr>
        </p:nvSpPr>
        <p:spPr>
          <a:xfrm>
            <a:off x="629842" y="1878806"/>
            <a:ext cx="3868340"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40063FC3-D02B-8138-F785-015597FC6AB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0BEED18B-E04A-0F4C-5E69-487076B36127}"/>
              </a:ext>
            </a:extLst>
          </p:cNvPr>
          <p:cNvSpPr>
            <a:spLocks noGrp="1"/>
          </p:cNvSpPr>
          <p:nvPr>
            <p:ph sz="quarter" idx="4"/>
          </p:nvPr>
        </p:nvSpPr>
        <p:spPr>
          <a:xfrm>
            <a:off x="4629150" y="1878806"/>
            <a:ext cx="3887391" cy="2763441"/>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DAA65725-2589-52E8-4BF2-D447546843E3}"/>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8" name="Platshållare för sidfot 7">
            <a:extLst>
              <a:ext uri="{FF2B5EF4-FFF2-40B4-BE49-F238E27FC236}">
                <a16:creationId xmlns:a16="http://schemas.microsoft.com/office/drawing/2014/main" id="{55A7BC29-B322-104A-DA6F-F2FEF8D59F18}"/>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091A506-ABE6-5AE7-D22C-8C1EE1CD9E81}"/>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134806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bild_Alt 3">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1" y="1525"/>
            <a:ext cx="9147598" cy="5147049"/>
          </a:xfrm>
          <a:prstGeom prst="rect">
            <a:avLst/>
          </a:prstGeom>
        </p:spPr>
      </p:pic>
      <p:sp>
        <p:nvSpPr>
          <p:cNvPr id="2" name="Rubrik 1"/>
          <p:cNvSpPr>
            <a:spLocks noGrp="1"/>
          </p:cNvSpPr>
          <p:nvPr>
            <p:ph type="ctrTitle" hasCustomPrompt="1"/>
          </p:nvPr>
        </p:nvSpPr>
        <p:spPr>
          <a:xfrm>
            <a:off x="539999" y="3222000"/>
            <a:ext cx="8094885" cy="1008000"/>
          </a:xfrm>
        </p:spPr>
        <p:txBody>
          <a:bodyPr lIns="0" tIns="0" rIns="0" bIns="0" anchor="ctr" anchorCtr="0"/>
          <a:lstStyle>
            <a:lvl1pPr algn="l">
              <a:defRPr sz="4000" baseline="0">
                <a:solidFill>
                  <a:srgbClr val="FFFFFF"/>
                </a:solidFill>
              </a:defRPr>
            </a:lvl1pPr>
          </a:lstStyle>
          <a:p>
            <a:r>
              <a:rPr lang="sv-SE"/>
              <a:t>Klicka här för att lägga till rubrik</a:t>
            </a:r>
          </a:p>
        </p:txBody>
      </p:sp>
      <p:sp>
        <p:nvSpPr>
          <p:cNvPr id="10" name="Platshållare för bild 9"/>
          <p:cNvSpPr>
            <a:spLocks noGrp="1"/>
          </p:cNvSpPr>
          <p:nvPr>
            <p:ph type="pic" sz="quarter" idx="15"/>
          </p:nvPr>
        </p:nvSpPr>
        <p:spPr>
          <a:xfrm>
            <a:off x="-2" y="1371114"/>
            <a:ext cx="9144000" cy="1584000"/>
          </a:xfrm>
        </p:spPr>
        <p:txBody>
          <a:bodyPr/>
          <a:lstStyle>
            <a:lvl1pPr marL="0" indent="0">
              <a:buFontTx/>
              <a:buNone/>
              <a:defRPr/>
            </a:lvl1pPr>
          </a:lstStyle>
          <a:p>
            <a:r>
              <a:rPr lang="sv-SE"/>
              <a:t>Klicka på ikonen för att lägga till en bild</a:t>
            </a:r>
          </a:p>
        </p:txBody>
      </p:sp>
      <p:pic>
        <p:nvPicPr>
          <p:cNvPr id="11"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28108" y="4440238"/>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57300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93DD8-D117-AFD9-3210-4E1065E908FB}"/>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85938A7E-5889-B688-AE05-1ACEA27D3920}"/>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4" name="Platshållare för sidfot 3">
            <a:extLst>
              <a:ext uri="{FF2B5EF4-FFF2-40B4-BE49-F238E27FC236}">
                <a16:creationId xmlns:a16="http://schemas.microsoft.com/office/drawing/2014/main" id="{6F1F888B-2821-0BB4-C467-EFA54A525349}"/>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CEE43BB0-9E0F-C2B4-AC2D-B1940D166074}"/>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4404693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2FF450B-DC30-B2B1-72D3-6C7F78C02394}"/>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3" name="Platshållare för sidfot 2">
            <a:extLst>
              <a:ext uri="{FF2B5EF4-FFF2-40B4-BE49-F238E27FC236}">
                <a16:creationId xmlns:a16="http://schemas.microsoft.com/office/drawing/2014/main" id="{EC2D4B76-E95A-30C5-2415-A2D139DF0769}"/>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8A5539B-1507-6B93-7F00-E1683B6ED85C}"/>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8912375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F33C956-9965-539E-696A-931DF82FF956}"/>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3C2C508E-2364-868E-F194-992D2E7C40D6}"/>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AF15866D-20D8-AEC9-ABEA-1125B431D7B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CDF3D96-C7AC-549E-7760-4E9D15ECB5C5}"/>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6" name="Platshållare för sidfot 5">
            <a:extLst>
              <a:ext uri="{FF2B5EF4-FFF2-40B4-BE49-F238E27FC236}">
                <a16:creationId xmlns:a16="http://schemas.microsoft.com/office/drawing/2014/main" id="{77913F36-3690-69DE-49D9-5637AAE5123E}"/>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BE4AC71-4A24-2332-8C4B-608F3B8AE297}"/>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830781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E903D8C-D997-65E8-E35A-7E46AE8633C3}"/>
              </a:ext>
            </a:extLst>
          </p:cNvPr>
          <p:cNvSpPr>
            <a:spLocks noGrp="1"/>
          </p:cNvSpPr>
          <p:nvPr>
            <p:ph type="title"/>
          </p:nvPr>
        </p:nvSpPr>
        <p:spPr>
          <a:xfrm>
            <a:off x="629841" y="342900"/>
            <a:ext cx="2949178" cy="1200150"/>
          </a:xfrm>
        </p:spPr>
        <p:txBody>
          <a:bodyPr anchor="b"/>
          <a:lstStyle>
            <a:lvl1pPr>
              <a:defRPr sz="24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A3B89AEE-7FD0-BDD2-6EBC-ADB808EDB924}"/>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a:t>Klicka på ikonen för att lägga till en bild</a:t>
            </a:r>
          </a:p>
        </p:txBody>
      </p:sp>
      <p:sp>
        <p:nvSpPr>
          <p:cNvPr id="4" name="Platshållare för text 3">
            <a:extLst>
              <a:ext uri="{FF2B5EF4-FFF2-40B4-BE49-F238E27FC236}">
                <a16:creationId xmlns:a16="http://schemas.microsoft.com/office/drawing/2014/main" id="{5157616F-165E-7946-9AC4-F0E22772405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24DA855D-AC10-05E2-DF5C-DDAECFC7C7BA}"/>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6" name="Platshållare för sidfot 5">
            <a:extLst>
              <a:ext uri="{FF2B5EF4-FFF2-40B4-BE49-F238E27FC236}">
                <a16:creationId xmlns:a16="http://schemas.microsoft.com/office/drawing/2014/main" id="{3D6E68F0-C956-0EC2-73BC-1D6B56F7E610}"/>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DA6B0A6D-B46D-970C-39B0-EECD914B6D2E}"/>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138879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3AF0DA-AC05-3C9B-67E5-8D827BD582C9}"/>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299A72D0-8ADA-DD5E-DB7A-CE3A5EC95831}"/>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6932736-95EB-10F2-BF25-3A776DCF187D}"/>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9CABB909-36CA-EEEB-6685-91FB17EA5B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56E73EE4-B9B7-02CD-0A9B-42C0D4824DF8}"/>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28974780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31FCA9E4-A24B-3DD4-C2E0-01DF6A6B6F65}"/>
              </a:ext>
            </a:extLst>
          </p:cNvPr>
          <p:cNvSpPr>
            <a:spLocks noGrp="1"/>
          </p:cNvSpPr>
          <p:nvPr>
            <p:ph type="title" orient="vert"/>
          </p:nvPr>
        </p:nvSpPr>
        <p:spPr>
          <a:xfrm>
            <a:off x="6543675" y="273844"/>
            <a:ext cx="1971675" cy="4358879"/>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17EB0A47-C65D-0E78-E1CD-988A40EB4D48}"/>
              </a:ext>
            </a:extLst>
          </p:cNvPr>
          <p:cNvSpPr>
            <a:spLocks noGrp="1"/>
          </p:cNvSpPr>
          <p:nvPr>
            <p:ph type="body" orient="vert" idx="1"/>
          </p:nvPr>
        </p:nvSpPr>
        <p:spPr>
          <a:xfrm>
            <a:off x="628650" y="273844"/>
            <a:ext cx="5800725" cy="4358879"/>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6D53088-CCAE-42C3-8B38-15FAB487550E}"/>
              </a:ext>
            </a:extLst>
          </p:cNvPr>
          <p:cNvSpPr>
            <a:spLocks noGrp="1"/>
          </p:cNvSpPr>
          <p:nvPr>
            <p:ph type="dt" sz="half" idx="10"/>
          </p:nvPr>
        </p:nvSpPr>
        <p:spPr/>
        <p:txBody>
          <a:body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FE16B703-3C1E-F0EF-6D25-976D1A9637F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DFA6062-31F7-E2E4-A30F-34355E90E67D}"/>
              </a:ext>
            </a:extLst>
          </p:cNvPr>
          <p:cNvSpPr>
            <a:spLocks noGrp="1"/>
          </p:cNvSpPr>
          <p:nvPr>
            <p:ph type="sldNum" sz="quarter" idx="12"/>
          </p:nvPr>
        </p:nvSpPr>
        <p:spPr/>
        <p:txBody>
          <a:bodyPr/>
          <a:lstStyle/>
          <a:p>
            <a:fld id="{EE56448E-6380-4E1F-BCC9-683CC4805957}" type="slidenum">
              <a:rPr lang="sv-SE" smtClean="0"/>
              <a:t>‹#›</a:t>
            </a:fld>
            <a:endParaRPr lang="sv-SE"/>
          </a:p>
        </p:txBody>
      </p:sp>
    </p:spTree>
    <p:extLst>
      <p:ext uri="{BB962C8B-B14F-4D97-AF65-F5344CB8AC3E}">
        <p14:creationId xmlns:p14="http://schemas.microsoft.com/office/powerpoint/2010/main" val="32786121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7522"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7762556" y="4099318"/>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6702625" y="285748"/>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sz="1013"/>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2025-02-04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pic>
        <p:nvPicPr>
          <p:cNvPr id="4" name="Bildobjekt 3">
            <a:extLst>
              <a:ext uri="{FF2B5EF4-FFF2-40B4-BE49-F238E27FC236}">
                <a16:creationId xmlns:a16="http://schemas.microsoft.com/office/drawing/2014/main" id="{C5E743D4-6D4F-7B93-474D-365D40C2868F}"/>
              </a:ext>
            </a:extLst>
          </p:cNvPr>
          <p:cNvPicPr>
            <a:picLocks noChangeAspect="1"/>
          </p:cNvPicPr>
          <p:nvPr userDrawn="1"/>
        </p:nvPicPr>
        <p:blipFill>
          <a:blip r:embed="rId4"/>
          <a:stretch>
            <a:fillRect/>
          </a:stretch>
        </p:blipFill>
        <p:spPr>
          <a:xfrm>
            <a:off x="236963" y="102394"/>
            <a:ext cx="1377093" cy="494042"/>
          </a:xfrm>
          <a:prstGeom prst="rect">
            <a:avLst/>
          </a:prstGeom>
        </p:spPr>
      </p:pic>
    </p:spTree>
    <p:extLst>
      <p:ext uri="{BB962C8B-B14F-4D97-AF65-F5344CB8AC3E}">
        <p14:creationId xmlns:p14="http://schemas.microsoft.com/office/powerpoint/2010/main" val="188068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668654" y="807482"/>
            <a:ext cx="4302897" cy="1790700"/>
          </a:xfrm>
        </p:spPr>
        <p:txBody>
          <a:bodyPr anchor="b"/>
          <a:lstStyle>
            <a:lvl1pPr algn="l">
              <a:lnSpc>
                <a:spcPct val="100000"/>
              </a:lnSpc>
              <a:defRPr sz="2625"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664030" y="2821270"/>
            <a:ext cx="4302897" cy="1262575"/>
          </a:xfrm>
        </p:spPr>
        <p:txBody>
          <a:bodyPr/>
          <a:lstStyle>
            <a:lvl1pPr marL="0" indent="0" algn="l">
              <a:buNone/>
              <a:defRPr sz="165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6702625" y="285749"/>
            <a:ext cx="2150864" cy="2286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676" y="4523187"/>
            <a:ext cx="1610915" cy="326320"/>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5638205" y="1050132"/>
            <a:ext cx="1066800" cy="1521616"/>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5638205" y="285750"/>
            <a:ext cx="1066800" cy="764381"/>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6705004" y="2571748"/>
            <a:ext cx="1079600" cy="1527566"/>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7786691" y="4099317"/>
            <a:ext cx="1064417" cy="7655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5638205" y="2571749"/>
            <a:ext cx="1066800" cy="764381"/>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5638205" y="3336126"/>
            <a:ext cx="1066800" cy="1528766"/>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7784606" y="2571750"/>
            <a:ext cx="1066500" cy="1527566"/>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6702624" y="4099317"/>
            <a:ext cx="1081982" cy="7655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528672" y="4849507"/>
            <a:ext cx="521462" cy="155877"/>
          </a:xfrm>
          <a:prstGeom prst="rect">
            <a:avLst/>
          </a:prstGeom>
          <a:noFill/>
        </p:spPr>
        <p:txBody>
          <a:bodyPr wrap="square" lIns="0" tIns="0" rIns="0" bIns="0" rtlCol="0">
            <a:spAutoFit/>
          </a:bodyPr>
          <a:lstStyle/>
          <a:p>
            <a:pPr algn="l"/>
            <a:r>
              <a:rPr lang="sv-SE" sz="1013">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2025-02-04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2752403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819151" y="1585292"/>
            <a:ext cx="6488113" cy="2483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2025-02-04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Tree>
    <p:extLst>
      <p:ext uri="{BB962C8B-B14F-4D97-AF65-F5344CB8AC3E}">
        <p14:creationId xmlns:p14="http://schemas.microsoft.com/office/powerpoint/2010/main" val="32296330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819150" y="1314450"/>
            <a:ext cx="7505700" cy="1210734"/>
          </a:xfrm>
        </p:spPr>
        <p:txBody>
          <a:bodyPr anchor="b"/>
          <a:lstStyle>
            <a:lvl1pPr algn="ctr">
              <a:defRPr sz="2625"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819151" y="2709201"/>
            <a:ext cx="7518200" cy="1125140"/>
          </a:xfrm>
        </p:spPr>
        <p:txBody>
          <a:bodyPr/>
          <a:lstStyle>
            <a:lvl1pPr marL="0" indent="0" algn="ctr">
              <a:buNone/>
              <a:defRPr sz="1650">
                <a:solidFill>
                  <a:schemeClr val="bg1"/>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2025-02-04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078863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tartbild_Alt 4">
    <p:spTree>
      <p:nvGrpSpPr>
        <p:cNvPr id="1" name=""/>
        <p:cNvGrpSpPr/>
        <p:nvPr/>
      </p:nvGrpSpPr>
      <p:grpSpPr>
        <a:xfrm>
          <a:off x="0" y="0"/>
          <a:ext cx="0" cy="0"/>
          <a:chOff x="0" y="0"/>
          <a:chExt cx="0" cy="0"/>
        </a:xfrm>
      </p:grpSpPr>
      <p:pic>
        <p:nvPicPr>
          <p:cNvPr id="9" name="Bildobjekt 8"/>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1374960"/>
            <a:ext cx="9147599" cy="2423723"/>
          </a:xfrm>
          <a:prstGeom prst="rect">
            <a:avLst/>
          </a:prstGeom>
        </p:spPr>
      </p:pic>
      <p:sp>
        <p:nvSpPr>
          <p:cNvPr id="2" name="Rubrik 1"/>
          <p:cNvSpPr>
            <a:spLocks noGrp="1"/>
          </p:cNvSpPr>
          <p:nvPr>
            <p:ph type="ctrTitle" hasCustomPrompt="1"/>
          </p:nvPr>
        </p:nvSpPr>
        <p:spPr>
          <a:xfrm>
            <a:off x="628650" y="1915628"/>
            <a:ext cx="8093825" cy="1152000"/>
          </a:xfrm>
        </p:spPr>
        <p:txBody>
          <a:bodyPr lIns="0" tIns="0" rIns="0" bIns="0" anchor="ctr" anchorCtr="0"/>
          <a:lstStyle>
            <a:lvl1pPr algn="l">
              <a:defRPr sz="4000" baseline="0">
                <a:solidFill>
                  <a:srgbClr val="FFFFFF"/>
                </a:solidFill>
              </a:defRPr>
            </a:lvl1pPr>
          </a:lstStyle>
          <a:p>
            <a:r>
              <a:rPr lang="sv-SE"/>
              <a:t>Klicka här för att lägga till rubrik</a:t>
            </a:r>
          </a:p>
        </p:txBody>
      </p:sp>
      <p:pic>
        <p:nvPicPr>
          <p:cNvPr id="5"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989879" y="3225995"/>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98371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825500" y="319288"/>
            <a:ext cx="3746500" cy="785813"/>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819150" y="1585292"/>
            <a:ext cx="3752850" cy="2817743"/>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5101273" y="285749"/>
            <a:ext cx="3752216" cy="4553547"/>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2025-02-04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14260139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661047" y="1068565"/>
            <a:ext cx="6654154" cy="785813"/>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7778354" y="285750"/>
            <a:ext cx="1075134" cy="764380"/>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1050131"/>
            <a:ext cx="1075134" cy="1524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7778354" y="2579488"/>
            <a:ext cx="1075134" cy="2292074"/>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2025-02-04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40602889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292100" y="285749"/>
            <a:ext cx="8559801" cy="4574382"/>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2025-02-04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622397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2025-02-04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pic>
        <p:nvPicPr>
          <p:cNvPr id="2" name="Bildobjekt 1" descr="En bild som visar kniv&#10;&#10;Automatiskt genererad beskrivning">
            <a:extLst>
              <a:ext uri="{FF2B5EF4-FFF2-40B4-BE49-F238E27FC236}">
                <a16:creationId xmlns:a16="http://schemas.microsoft.com/office/drawing/2014/main" id="{9C65853F-EE0C-B6CE-0F5C-919EA334EA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7577" y="208660"/>
            <a:ext cx="1239062" cy="444605"/>
          </a:xfrm>
          <a:prstGeom prst="rect">
            <a:avLst/>
          </a:prstGeom>
        </p:spPr>
      </p:pic>
      <p:pic>
        <p:nvPicPr>
          <p:cNvPr id="3" name="Logo" descr="Logo: Västra Götalandsregionen">
            <a:extLst>
              <a:ext uri="{FF2B5EF4-FFF2-40B4-BE49-F238E27FC236}">
                <a16:creationId xmlns:a16="http://schemas.microsoft.com/office/drawing/2014/main" id="{E776D22A-CBAC-5754-AEDE-C19EB6DC2636}"/>
              </a:ext>
            </a:extLst>
          </p:cNvPr>
          <p:cNvPicPr/>
          <p:nvPr userDrawn="1"/>
        </p:nvPicPr>
        <p:blipFill>
          <a:blip r:embed="rId3">
            <a:extLst>
              <a:ext uri="{96DAC541-7B7A-43D3-8B79-37D633B846F1}">
                <asvg:svgBlip xmlns:asvg="http://schemas.microsoft.com/office/drawing/2016/SVG/main" r:embed="rId4"/>
              </a:ext>
            </a:extLst>
          </a:blip>
          <a:stretch>
            <a:fillRect/>
          </a:stretch>
        </p:blipFill>
        <p:spPr>
          <a:xfrm>
            <a:off x="161549" y="4704003"/>
            <a:ext cx="1610915" cy="326320"/>
          </a:xfrm>
          <a:prstGeom prst="rect">
            <a:avLst/>
          </a:prstGeom>
        </p:spPr>
      </p:pic>
    </p:spTree>
    <p:extLst>
      <p:ext uri="{BB962C8B-B14F-4D97-AF65-F5344CB8AC3E}">
        <p14:creationId xmlns:p14="http://schemas.microsoft.com/office/powerpoint/2010/main" val="35987514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2025-02-04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825501" y="-976113"/>
            <a:ext cx="6481763" cy="785813"/>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22440021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292100" y="285749"/>
            <a:ext cx="8559801" cy="4574382"/>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013"/>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25658" y="2186599"/>
            <a:ext cx="4299423" cy="870926"/>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2025-02-04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825501" y="-1057581"/>
            <a:ext cx="6481763" cy="785813"/>
          </a:xfrm>
        </p:spPr>
        <p:txBody>
          <a:bodyPr/>
          <a:lstStyle/>
          <a:p>
            <a:r>
              <a:rPr lang="sv-SE" noProof="0"/>
              <a:t>Skriv en rubrik för tillgänglighetsanpassning</a:t>
            </a:r>
          </a:p>
        </p:txBody>
      </p:sp>
    </p:spTree>
    <p:extLst>
      <p:ext uri="{BB962C8B-B14F-4D97-AF65-F5344CB8AC3E}">
        <p14:creationId xmlns:p14="http://schemas.microsoft.com/office/powerpoint/2010/main" val="741820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tartbild_Alt 5">
    <p:spTree>
      <p:nvGrpSpPr>
        <p:cNvPr id="1" name=""/>
        <p:cNvGrpSpPr/>
        <p:nvPr/>
      </p:nvGrpSpPr>
      <p:grpSpPr>
        <a:xfrm>
          <a:off x="0" y="0"/>
          <a:ext cx="0" cy="0"/>
          <a:chOff x="0" y="0"/>
          <a:chExt cx="0" cy="0"/>
        </a:xfrm>
      </p:grpSpPr>
      <p:pic>
        <p:nvPicPr>
          <p:cNvPr id="3" name="Bildobjekt 2"/>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a:xfrm>
            <a:off x="0" y="3129223"/>
            <a:ext cx="9179296" cy="543153"/>
          </a:xfrm>
          <a:prstGeom prst="rect">
            <a:avLst/>
          </a:prstGeom>
        </p:spPr>
      </p:pic>
      <p:sp>
        <p:nvSpPr>
          <p:cNvPr id="8" name="Platshållare för bild 9"/>
          <p:cNvSpPr>
            <a:spLocks noGrp="1"/>
          </p:cNvSpPr>
          <p:nvPr>
            <p:ph type="pic" sz="quarter" idx="15"/>
          </p:nvPr>
        </p:nvSpPr>
        <p:spPr>
          <a:xfrm>
            <a:off x="0" y="1371114"/>
            <a:ext cx="2916000" cy="1584000"/>
          </a:xfrm>
        </p:spPr>
        <p:txBody>
          <a:bodyPr/>
          <a:lstStyle>
            <a:lvl1pPr marL="0" indent="0">
              <a:buFontTx/>
              <a:buNone/>
              <a:defRPr/>
            </a:lvl1pPr>
          </a:lstStyle>
          <a:p>
            <a:r>
              <a:rPr lang="sv-SE"/>
              <a:t>Klicka på ikonen för att lägga till en bild</a:t>
            </a:r>
          </a:p>
        </p:txBody>
      </p:sp>
      <p:sp>
        <p:nvSpPr>
          <p:cNvPr id="9" name="Platshållare för bild 9"/>
          <p:cNvSpPr>
            <a:spLocks noGrp="1"/>
          </p:cNvSpPr>
          <p:nvPr>
            <p:ph type="pic" sz="quarter" idx="16"/>
          </p:nvPr>
        </p:nvSpPr>
        <p:spPr>
          <a:xfrm>
            <a:off x="3114000" y="1371114"/>
            <a:ext cx="2916000" cy="1584000"/>
          </a:xfrm>
        </p:spPr>
        <p:txBody>
          <a:bodyPr/>
          <a:lstStyle>
            <a:lvl1pPr marL="0" indent="0">
              <a:buFontTx/>
              <a:buNone/>
              <a:defRPr/>
            </a:lvl1pPr>
          </a:lstStyle>
          <a:p>
            <a:r>
              <a:rPr lang="sv-SE"/>
              <a:t>Klicka på ikonen för att lägga till en bild</a:t>
            </a:r>
          </a:p>
        </p:txBody>
      </p:sp>
      <p:sp>
        <p:nvSpPr>
          <p:cNvPr id="10" name="Platshållare för bild 9"/>
          <p:cNvSpPr>
            <a:spLocks noGrp="1"/>
          </p:cNvSpPr>
          <p:nvPr>
            <p:ph type="pic" sz="quarter" idx="17"/>
          </p:nvPr>
        </p:nvSpPr>
        <p:spPr>
          <a:xfrm>
            <a:off x="6228000" y="1371114"/>
            <a:ext cx="2916000" cy="1584000"/>
          </a:xfrm>
        </p:spPr>
        <p:txBody>
          <a:bodyPr/>
          <a:lstStyle>
            <a:lvl1pPr marL="0" indent="0">
              <a:buFontTx/>
              <a:buNone/>
              <a:defRPr/>
            </a:lvl1pPr>
          </a:lstStyle>
          <a:p>
            <a:r>
              <a:rPr lang="sv-SE"/>
              <a:t>Klicka på ikonen för att lägga till en bild</a:t>
            </a:r>
          </a:p>
        </p:txBody>
      </p:sp>
      <p:sp>
        <p:nvSpPr>
          <p:cNvPr id="11" name="Rubrik 1"/>
          <p:cNvSpPr>
            <a:spLocks noGrp="1"/>
          </p:cNvSpPr>
          <p:nvPr>
            <p:ph type="ctrTitle" hasCustomPrompt="1"/>
          </p:nvPr>
        </p:nvSpPr>
        <p:spPr>
          <a:xfrm>
            <a:off x="534260" y="3166552"/>
            <a:ext cx="6283139" cy="626445"/>
          </a:xfrm>
        </p:spPr>
        <p:txBody>
          <a:bodyPr lIns="0" tIns="0" rIns="0" bIns="0" anchor="t" anchorCtr="0">
            <a:normAutofit/>
          </a:bodyPr>
          <a:lstStyle>
            <a:lvl1pPr algn="l">
              <a:defRPr sz="3200" baseline="0">
                <a:solidFill>
                  <a:srgbClr val="FFFFFF"/>
                </a:solidFill>
              </a:defRPr>
            </a:lvl1pPr>
          </a:lstStyle>
          <a:p>
            <a:r>
              <a:rPr lang="sv-SE"/>
              <a:t>Klicka här för att lägga till rubrik</a:t>
            </a:r>
          </a:p>
        </p:txBody>
      </p:sp>
      <p:pic>
        <p:nvPicPr>
          <p:cNvPr id="12" name="Picture 8" descr="Västra Götalandsregionen" title="Västra Götalandsregionen"/>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045634" y="3232190"/>
            <a:ext cx="1782763" cy="363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3474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D5665FBC-CB22-4AC4-9331-D0D41246E6B9}" type="datetime1">
              <a:rPr lang="sv-SE" smtClean="0"/>
              <a:pPr/>
              <a:t>2025-02-04</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3157342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39AA8E2A-763A-4C01-AFE4-323F5773762F}" type="datetime1">
              <a:rPr lang="sv-SE" smtClean="0">
                <a:solidFill>
                  <a:srgbClr val="000000"/>
                </a:solidFill>
              </a:rPr>
              <a:pPr/>
              <a:t>2025-02-04</a:t>
            </a:fld>
            <a:endParaRPr lang="sv-SE">
              <a:solidFill>
                <a:srgbClr val="000000"/>
              </a:solidFill>
            </a:endParaRPr>
          </a:p>
        </p:txBody>
      </p:sp>
      <p:sp>
        <p:nvSpPr>
          <p:cNvPr id="4" name="Platshållare för sidfot 3"/>
          <p:cNvSpPr>
            <a:spLocks noGrp="1"/>
          </p:cNvSpPr>
          <p:nvPr>
            <p:ph type="ftr" sz="quarter" idx="11"/>
          </p:nvPr>
        </p:nvSpPr>
        <p:spPr/>
        <p:txBody>
          <a:bodyPr/>
          <a:lstStyle/>
          <a:p>
            <a:r>
              <a:rPr lang="sv-SE"/>
              <a:t>Här skriver du in sidfot</a:t>
            </a:r>
          </a:p>
        </p:txBody>
      </p:sp>
      <p:sp>
        <p:nvSpPr>
          <p:cNvPr id="5" name="Platshållare för innehåll 2"/>
          <p:cNvSpPr>
            <a:spLocks noGrp="1"/>
          </p:cNvSpPr>
          <p:nvPr>
            <p:ph idx="1"/>
          </p:nvPr>
        </p:nvSpPr>
        <p:spPr>
          <a:xfrm>
            <a:off x="532800" y="1800000"/>
            <a:ext cx="8078400" cy="2700000"/>
          </a:xfrm>
        </p:spPr>
        <p:txBody>
          <a:bodyPr numCol="2" spcCol="18000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944019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hög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759200"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4759200" cy="27144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616000" y="0"/>
            <a:ext cx="3528000" cy="4968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542987D6-F02D-4CEE-812F-3D2CD6F9F7CB}" type="datetime1">
              <a:rPr lang="sv-SE" smtClean="0"/>
              <a:pPr/>
              <a:t>2025-02-04</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101028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Rubrik och innehåll och bild">
    <p:spTree>
      <p:nvGrpSpPr>
        <p:cNvPr id="1" name=""/>
        <p:cNvGrpSpPr/>
        <p:nvPr/>
      </p:nvGrpSpPr>
      <p:grpSpPr>
        <a:xfrm>
          <a:off x="0" y="0"/>
          <a:ext cx="0" cy="0"/>
          <a:chOff x="0" y="0"/>
          <a:chExt cx="0" cy="0"/>
        </a:xfrm>
      </p:grpSpPr>
      <p:sp>
        <p:nvSpPr>
          <p:cNvPr id="2" name="Rubrik 1"/>
          <p:cNvSpPr>
            <a:spLocks noGrp="1"/>
          </p:cNvSpPr>
          <p:nvPr>
            <p:ph type="title"/>
          </p:nvPr>
        </p:nvSpPr>
        <p:spPr>
          <a:xfrm>
            <a:off x="532800" y="720000"/>
            <a:ext cx="4299232" cy="1036800"/>
          </a:xfrm>
        </p:spPr>
        <p:txBody>
          <a:bodyPr/>
          <a:lstStyle/>
          <a:p>
            <a:r>
              <a:rPr lang="sv-SE"/>
              <a:t>Klicka här för att ändra format</a:t>
            </a:r>
          </a:p>
        </p:txBody>
      </p:sp>
      <p:sp>
        <p:nvSpPr>
          <p:cNvPr id="3" name="Platshållare för innehåll 2"/>
          <p:cNvSpPr>
            <a:spLocks noGrp="1"/>
          </p:cNvSpPr>
          <p:nvPr>
            <p:ph idx="1"/>
          </p:nvPr>
        </p:nvSpPr>
        <p:spPr>
          <a:xfrm>
            <a:off x="532800" y="1800000"/>
            <a:ext cx="4299232" cy="2700000"/>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bild 7"/>
          <p:cNvSpPr>
            <a:spLocks noGrp="1"/>
          </p:cNvSpPr>
          <p:nvPr>
            <p:ph type="pic" sz="quarter" idx="13"/>
          </p:nvPr>
        </p:nvSpPr>
        <p:spPr>
          <a:xfrm>
            <a:off x="5148000" y="986400"/>
            <a:ext cx="3996000" cy="2736000"/>
          </a:xfrm>
        </p:spPr>
        <p:txBody>
          <a:bodyPr/>
          <a:lstStyle>
            <a:lvl1pPr marL="0" indent="0">
              <a:buFontTx/>
              <a:buNone/>
              <a:defRPr/>
            </a:lvl1pPr>
          </a:lstStyle>
          <a:p>
            <a:r>
              <a:rPr lang="sv-SE"/>
              <a:t>Klicka på ikonen för att lägga till en bild</a:t>
            </a:r>
          </a:p>
        </p:txBody>
      </p:sp>
      <p:pic>
        <p:nvPicPr>
          <p:cNvPr id="10" name="Bildobjekt 4"/>
          <p:cNvPicPr>
            <a:picLocks noChangeAspect="1"/>
          </p:cNvPicPr>
          <p:nvPr userDrawn="1"/>
        </p:nvPicPr>
        <p:blipFill>
          <a:blip r:embed="rId2" r:link="rId3">
            <a:extLst>
              <a:ext uri="{28A0092B-C50C-407E-A947-70E740481C1C}">
                <a14:useLocalDpi xmlns:a14="http://schemas.microsoft.com/office/drawing/2010/main" val="0"/>
              </a:ext>
            </a:extLst>
          </a:blip>
          <a:stretch>
            <a:fillRect/>
          </a:stretch>
        </p:blipFill>
        <p:spPr bwMode="auto">
          <a:xfrm>
            <a:off x="18" y="4969960"/>
            <a:ext cx="9143964" cy="176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rgbClr val="000000"/>
                </a:solidFill>
              </a:defRPr>
            </a:lvl1pPr>
          </a:lstStyle>
          <a:p>
            <a:fld id="{93D747B8-F0E1-4374-83C3-26BD686B2F66}" type="datetime1">
              <a:rPr lang="sv-SE" smtClean="0"/>
              <a:pPr/>
              <a:t>2025-02-04</a:t>
            </a:fld>
            <a:endParaRPr lang="sv-SE"/>
          </a:p>
        </p:txBody>
      </p:sp>
      <p:sp>
        <p:nvSpPr>
          <p:cNvPr id="11"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544832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file://localhost/Volumes/Centralen/HD1/Vastra%20Gotalandsregionen/VGR%2015-2735%20Utveckling%20grafisk%20profil/Mallar%202015/Powerpoint/Dekor_powerpoint/Blue/Dekor_ppt_undersidor_blue.png" TargetMode="Externa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file://localhost/Volumes/Centralen/HD1/Vastra%20Gotalandsregionen/VGR%2015-2735%20Utveckling%20grafisk%20profil/Mallar%202015/Powerpoint/Dekor_powerpoint/Blue/Bullet_blue.png" TargetMode="Externa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4.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532800" y="720000"/>
            <a:ext cx="8078400" cy="1036800"/>
          </a:xfrm>
          <a:prstGeom prst="rect">
            <a:avLst/>
          </a:prstGeom>
        </p:spPr>
        <p:txBody>
          <a:bodyPr vert="horz" lIns="0" tIns="0" rIns="0" bIns="0" rtlCol="0" anchor="ctr">
            <a:normAutofit/>
          </a:bodyPr>
          <a:lstStyle/>
          <a:p>
            <a:r>
              <a:rPr lang="sv-SE"/>
              <a:t>Klicka här för att ändra format</a:t>
            </a:r>
          </a:p>
        </p:txBody>
      </p:sp>
      <p:sp>
        <p:nvSpPr>
          <p:cNvPr id="3" name="Platshållare för text 2"/>
          <p:cNvSpPr>
            <a:spLocks noGrp="1"/>
          </p:cNvSpPr>
          <p:nvPr>
            <p:ph type="body" idx="1"/>
          </p:nvPr>
        </p:nvSpPr>
        <p:spPr>
          <a:xfrm>
            <a:off x="532800" y="1800000"/>
            <a:ext cx="8078400" cy="2700000"/>
          </a:xfrm>
          <a:prstGeom prst="rect">
            <a:avLst/>
          </a:prstGeom>
        </p:spPr>
        <p:txBody>
          <a:bodyPr vert="horz" lIns="0" tIns="0" rIns="0" bIns="0" spcCol="180000" rtlCol="0">
            <a:noAutofit/>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pic>
        <p:nvPicPr>
          <p:cNvPr id="7" name="Bildobjekt 4"/>
          <p:cNvPicPr>
            <a:picLocks noChangeAspect="1"/>
          </p:cNvPicPr>
          <p:nvPr/>
        </p:nvPicPr>
        <p:blipFill>
          <a:blip r:embed="rId16" r:link="rId17">
            <a:extLst>
              <a:ext uri="{28A0092B-C50C-407E-A947-70E740481C1C}">
                <a14:useLocalDpi xmlns:a14="http://schemas.microsoft.com/office/drawing/2010/main" val="0"/>
              </a:ext>
            </a:extLst>
          </a:blip>
          <a:stretch>
            <a:fillRect/>
          </a:stretch>
        </p:blipFill>
        <p:spPr bwMode="auto">
          <a:xfrm>
            <a:off x="19" y="4969515"/>
            <a:ext cx="9146820" cy="176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Platshållare för datum 3"/>
          <p:cNvSpPr>
            <a:spLocks noGrp="1"/>
          </p:cNvSpPr>
          <p:nvPr>
            <p:ph type="dt" sz="half" idx="2"/>
          </p:nvPr>
        </p:nvSpPr>
        <p:spPr>
          <a:xfrm>
            <a:off x="488175" y="4643360"/>
            <a:ext cx="1221679" cy="274637"/>
          </a:xfrm>
          <a:prstGeom prst="rect">
            <a:avLst/>
          </a:prstGeom>
        </p:spPr>
        <p:txBody>
          <a:bodyPr vert="horz" lIns="91440" tIns="45720" rIns="91440" bIns="45720" rtlCol="0" anchor="ctr"/>
          <a:lstStyle>
            <a:lvl1pPr algn="l">
              <a:defRPr sz="1200">
                <a:solidFill>
                  <a:schemeClr val="tx1"/>
                </a:solidFill>
              </a:defRPr>
            </a:lvl1pPr>
          </a:lstStyle>
          <a:p>
            <a:fld id="{E6BB77D7-FD2C-46AF-B1AC-163E2F209A64}" type="datetime1">
              <a:rPr lang="sv-SE" smtClean="0">
                <a:solidFill>
                  <a:srgbClr val="000000"/>
                </a:solidFill>
              </a:rPr>
              <a:pPr/>
              <a:t>2025-02-04</a:t>
            </a:fld>
            <a:endParaRPr lang="sv-SE">
              <a:solidFill>
                <a:srgbClr val="000000"/>
              </a:solidFill>
            </a:endParaRPr>
          </a:p>
        </p:txBody>
      </p:sp>
      <p:sp>
        <p:nvSpPr>
          <p:cNvPr id="9" name="Platshållare för sidfot 4"/>
          <p:cNvSpPr>
            <a:spLocks noGrp="1"/>
          </p:cNvSpPr>
          <p:nvPr>
            <p:ph type="ftr" sz="quarter" idx="3"/>
          </p:nvPr>
        </p:nvSpPr>
        <p:spPr>
          <a:xfrm>
            <a:off x="1740829" y="4643360"/>
            <a:ext cx="4466683" cy="274637"/>
          </a:xfrm>
          <a:prstGeom prst="rect">
            <a:avLst/>
          </a:prstGeom>
        </p:spPr>
        <p:txBody>
          <a:bodyPr vert="horz" lIns="91440" tIns="45720" rIns="91440" bIns="45720" rtlCol="0" anchor="ctr"/>
          <a:lstStyle>
            <a:lvl1pPr algn="l">
              <a:defRPr sz="1200">
                <a:solidFill>
                  <a:srgbClr val="000000"/>
                </a:solidFill>
              </a:defRPr>
            </a:lvl1pPr>
          </a:lstStyle>
          <a:p>
            <a:r>
              <a:rPr lang="sv-SE"/>
              <a:t>Här skriver du in sidfot</a:t>
            </a:r>
          </a:p>
        </p:txBody>
      </p:sp>
    </p:spTree>
    <p:extLst>
      <p:ext uri="{BB962C8B-B14F-4D97-AF65-F5344CB8AC3E}">
        <p14:creationId xmlns:p14="http://schemas.microsoft.com/office/powerpoint/2010/main" val="578021751"/>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360363" marR="0" indent="-360363" algn="l" defTabSz="685800" rtl="0" eaLnBrk="1" fontAlgn="auto" latinLnBrk="0" hangingPunct="1">
        <a:lnSpc>
          <a:spcPct val="100000"/>
        </a:lnSpc>
        <a:spcBef>
          <a:spcPts val="750"/>
        </a:spcBef>
        <a:spcAft>
          <a:spcPts val="0"/>
        </a:spcAft>
        <a:buClrTx/>
        <a:buSzPct val="100000"/>
        <a:buFontTx/>
        <a:buBlip>
          <a:blip r:embed="rId18" r:link="rId19"/>
        </a:buBlip>
        <a:tabLst/>
        <a:defRPr sz="2100" kern="1200">
          <a:solidFill>
            <a:schemeClr val="tx1"/>
          </a:solidFill>
          <a:latin typeface="+mn-lt"/>
          <a:ea typeface="+mn-ea"/>
          <a:cs typeface="+mn-cs"/>
        </a:defRPr>
      </a:lvl1pPr>
      <a:lvl2pPr marL="539750" marR="0" indent="-18097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800" kern="1200">
          <a:solidFill>
            <a:schemeClr val="tx1"/>
          </a:solidFill>
          <a:latin typeface="+mn-lt"/>
          <a:ea typeface="+mn-ea"/>
          <a:cs typeface="+mn-cs"/>
        </a:defRPr>
      </a:lvl2pPr>
      <a:lvl3pPr marL="715963" marR="0" indent="-17621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500" kern="1200">
          <a:solidFill>
            <a:schemeClr val="tx1"/>
          </a:solidFill>
          <a:latin typeface="+mn-lt"/>
          <a:ea typeface="+mn-ea"/>
          <a:cs typeface="+mn-cs"/>
        </a:defRPr>
      </a:lvl3pPr>
      <a:lvl4pPr marL="898525" marR="0" indent="-182563"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4pPr>
      <a:lvl5pPr marL="1073150" marR="0" indent="-174625" algn="l" defTabSz="685800" rtl="0" eaLnBrk="1" fontAlgn="auto" latinLnBrk="0" hangingPunct="1">
        <a:lnSpc>
          <a:spcPct val="100000"/>
        </a:lnSpc>
        <a:spcBef>
          <a:spcPts val="375"/>
        </a:spcBef>
        <a:spcAft>
          <a:spcPts val="0"/>
        </a:spcAft>
        <a:buClr>
          <a:schemeClr val="accent1"/>
        </a:buClr>
        <a:buSzPct val="100000"/>
        <a:buFont typeface="Calibri" panose="020F0502020204030204" pitchFamily="34" charset="0"/>
        <a:buChar char="‒"/>
        <a:tabLst/>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0" y="319287"/>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7"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2" y="102394"/>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2025-02-04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0" y="102394"/>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99950729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Lst>
  <p:hf sldNum="0" hdr="0" ftr="0"/>
  <p:txStyles>
    <p:title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A3593B24-2246-677A-81A5-F3850F5BB63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4B91C534-2C82-D889-EC46-AC5F5E08F270}"/>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7F40D157-EB96-53C7-56EC-D9C56F992E9A}"/>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53F3B91-9A3F-4426-8171-4663CD76199E}" type="datetimeFigureOut">
              <a:rPr lang="sv-SE" smtClean="0"/>
              <a:t>2025-02-04</a:t>
            </a:fld>
            <a:endParaRPr lang="sv-SE"/>
          </a:p>
        </p:txBody>
      </p:sp>
      <p:sp>
        <p:nvSpPr>
          <p:cNvPr id="5" name="Platshållare för sidfot 4">
            <a:extLst>
              <a:ext uri="{FF2B5EF4-FFF2-40B4-BE49-F238E27FC236}">
                <a16:creationId xmlns:a16="http://schemas.microsoft.com/office/drawing/2014/main" id="{48FF0E79-EA2D-9C25-5942-FB852CDF087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3B43AFC3-30C7-D376-8DD2-A30806D109A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E56448E-6380-4E1F-BCC9-683CC4805957}" type="slidenum">
              <a:rPr lang="sv-SE" smtClean="0"/>
              <a:t>‹#›</a:t>
            </a:fld>
            <a:endParaRPr lang="sv-SE"/>
          </a:p>
        </p:txBody>
      </p:sp>
    </p:spTree>
    <p:extLst>
      <p:ext uri="{BB962C8B-B14F-4D97-AF65-F5344CB8AC3E}">
        <p14:creationId xmlns:p14="http://schemas.microsoft.com/office/powerpoint/2010/main" val="368615201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825501" y="319288"/>
            <a:ext cx="6481763" cy="785813"/>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833438" y="1533525"/>
            <a:ext cx="6481763" cy="2483645"/>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8176023" y="102395"/>
            <a:ext cx="681038" cy="106265"/>
          </a:xfrm>
          <a:prstGeom prst="rect">
            <a:avLst/>
          </a:prstGeom>
        </p:spPr>
        <p:txBody>
          <a:bodyPr vert="horz" lIns="0" tIns="0" rIns="0" bIns="0" rtlCol="0" anchor="ctr"/>
          <a:lstStyle>
            <a:lvl1pPr algn="r">
              <a:defRPr sz="675">
                <a:solidFill>
                  <a:schemeClr val="tx1"/>
                </a:solidFill>
              </a:defRPr>
            </a:lvl1pPr>
          </a:lstStyle>
          <a:p>
            <a:fld id="{8BA77866-C1B2-4993-AE7F-F082A0E998CD}" type="datetime1">
              <a:rPr lang="sv-SE" smtClean="0"/>
              <a:t>2025-02-04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292101" y="102395"/>
            <a:ext cx="3094037" cy="106265"/>
          </a:xfrm>
          <a:prstGeom prst="rect">
            <a:avLst/>
          </a:prstGeom>
        </p:spPr>
        <p:txBody>
          <a:bodyPr vert="horz" lIns="0" tIns="0" rIns="0" bIns="0" rtlCol="0" anchor="ctr"/>
          <a:lstStyle>
            <a:lvl1pPr algn="l">
              <a:defRPr sz="675">
                <a:solidFill>
                  <a:schemeClr val="tx1"/>
                </a:solidFill>
              </a:defRPr>
            </a:lvl1pPr>
          </a:lstStyle>
          <a:p>
            <a:endParaRPr lang="sv-SE"/>
          </a:p>
        </p:txBody>
      </p:sp>
    </p:spTree>
    <p:extLst>
      <p:ext uri="{BB962C8B-B14F-4D97-AF65-F5344CB8AC3E}">
        <p14:creationId xmlns:p14="http://schemas.microsoft.com/office/powerpoint/2010/main" val="1769265654"/>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Lst>
  <p:hf sldNum="0" hdr="0" ftr="0"/>
  <p:txStyles>
    <p:titleStyle>
      <a:lvl1pPr algn="l" defTabSz="685783" rtl="0" eaLnBrk="1" latinLnBrk="0" hangingPunct="1">
        <a:lnSpc>
          <a:spcPct val="100000"/>
        </a:lnSpc>
        <a:spcBef>
          <a:spcPct val="0"/>
        </a:spcBef>
        <a:buNone/>
        <a:defRPr sz="2475" kern="1200">
          <a:solidFill>
            <a:schemeClr val="tx1"/>
          </a:solidFill>
          <a:latin typeface="+mj-lt"/>
          <a:ea typeface="+mj-ea"/>
          <a:cs typeface="+mj-cs"/>
        </a:defRPr>
      </a:lvl1pPr>
    </p:titleStyle>
    <p:bodyStyle>
      <a:lvl1pPr marL="202401" indent="-202401" algn="l" defTabSz="685783"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40" indent="-200020" algn="l" defTabSz="685783"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585" indent="-209545" algn="l" defTabSz="685783"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05" indent="-200020" algn="l" defTabSz="685783" rtl="0" eaLnBrk="1" latinLnBrk="0" hangingPunct="1">
        <a:lnSpc>
          <a:spcPct val="130000"/>
        </a:lnSpc>
        <a:spcBef>
          <a:spcPts val="375"/>
        </a:spcBef>
        <a:buFont typeface="Verdana" panose="020B0604030504040204" pitchFamily="34" charset="0"/>
        <a:buChar char="–"/>
        <a:tabLst>
          <a:tab pos="609585" algn="l"/>
        </a:tabLst>
        <a:defRPr sz="1200" kern="1200">
          <a:solidFill>
            <a:schemeClr val="tx1"/>
          </a:solidFill>
          <a:latin typeface="+mn-lt"/>
          <a:ea typeface="+mn-ea"/>
          <a:cs typeface="+mn-cs"/>
        </a:defRPr>
      </a:lvl4pPr>
      <a:lvl5pPr marL="1009625" indent="-200020" algn="l" defTabSz="685783"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p:bodyStyle>
    <p:otherStyle>
      <a:defPPr>
        <a:defRPr lang="sv-S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34">
          <p15:clr>
            <a:srgbClr val="F26B43"/>
          </p15:clr>
        </p15:guide>
        <p15:guide id="8" orient="horz" pos="164">
          <p15:clr>
            <a:srgbClr val="F26B43"/>
          </p15:clr>
        </p15:guide>
        <p15:guide id="13" orient="horz" pos="3793">
          <p15:clr>
            <a:srgbClr val="F26B43"/>
          </p15:clr>
        </p15:guide>
        <p15:guide id="14" pos="74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mailto:maria.hess@vgregion.se" TargetMode="External"/><Relationship Id="rId5" Type="http://schemas.openxmlformats.org/officeDocument/2006/relationships/image" Target="../media/image16.png"/><Relationship Id="rId4" Type="http://schemas.openxmlformats.org/officeDocument/2006/relationships/image" Target="../media/image11.svg"/></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43.xml"/><Relationship Id="rId6" Type="http://schemas.openxmlformats.org/officeDocument/2006/relationships/hyperlink" Target="https://www.lakemedelsverket.se/sv/behandling-och-forskrivning/behandlingsrekommendationer/sok-behandlingsrekommendationer/lakemedel-vid-otit--behandlingsrekommendation" TargetMode="External"/><Relationship Id="rId5" Type="http://schemas.openxmlformats.org/officeDocument/2006/relationships/image" Target="../media/image34.png"/><Relationship Id="rId10" Type="http://schemas.openxmlformats.org/officeDocument/2006/relationships/hyperlink" Target="https://www.folkhalsomyndigheten.se/contentassets/246aa17721b44c5380a0117f6d0aba40/behandlingsrekommendationer-oppenvard.pdf" TargetMode="External"/><Relationship Id="rId4" Type="http://schemas.openxmlformats.org/officeDocument/2006/relationships/hyperlink" Target="https://reklistan.vgregion.se/#/advice/Infektion/Vuxna_-_Luftvagsinfektioner" TargetMode="External"/><Relationship Id="rId9" Type="http://schemas.openxmlformats.org/officeDocument/2006/relationships/hyperlink" Target="https://strama-nationell.infosynk.se/category/primarvard"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ro.wikipedia.org/wiki/Telefon_ro%C8%99u" TargetMode="External"/><Relationship Id="rId3" Type="http://schemas.openxmlformats.org/officeDocument/2006/relationships/image" Target="../media/image10.png"/><Relationship Id="rId7"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1.svg"/><Relationship Id="rId9"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6.xml"/><Relationship Id="rId6" Type="http://schemas.openxmlformats.org/officeDocument/2006/relationships/image" Target="../media/image22.jpeg"/><Relationship Id="rId5" Type="http://schemas.openxmlformats.org/officeDocument/2006/relationships/image" Target="../media/image17.jpeg"/><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4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3.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43.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4.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s://www.folkhalsomyndigheten.se/publicerat-material/publikationsarkiv/r/rad-och-fakta-om-antibiotikaanvandning-antibiotika-och-oroninflamm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664029" y="1426881"/>
            <a:ext cx="4302896" cy="1790700"/>
          </a:xfrm>
        </p:spPr>
        <p:txBody>
          <a:bodyPr/>
          <a:lstStyle/>
          <a:p>
            <a:r>
              <a:rPr lang="sv-SE" sz="3200" dirty="0"/>
              <a:t>Akut mediaotit</a:t>
            </a:r>
            <a:br>
              <a:rPr lang="sv-SE" sz="3200" dirty="0"/>
            </a:br>
            <a:br>
              <a:rPr lang="sv-SE" sz="3200" dirty="0"/>
            </a:br>
            <a:endParaRPr lang="sv-SE" sz="3200"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FA2736A-5A47-45C7-BEAA-C23E1FD1FE5A}" type="datetime1">
              <a:rPr kumimoji="0" lang="sv-SE" sz="675" b="0" i="0" u="none" strike="noStrike" kern="1200" cap="none" spc="0" normalizeH="0" baseline="0" noProof="0">
                <a:ln>
                  <a:noFill/>
                </a:ln>
                <a:solidFill>
                  <a:prstClr val="black"/>
                </a:solidFill>
                <a:effectLst/>
                <a:uLnTx/>
                <a:uFillTx/>
                <a:latin typeface="Verdana"/>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2025-02-04</a:t>
            </a:fld>
            <a:endParaRPr kumimoji="0" lang="sv-SE" sz="675" b="0" i="0" u="none" strike="noStrike" kern="1200" cap="none" spc="0" normalizeH="0" baseline="0" noProof="0">
              <a:ln>
                <a:noFill/>
              </a:ln>
              <a:solidFill>
                <a:prstClr val="black"/>
              </a:solidFill>
              <a:effectLst/>
              <a:uLnTx/>
              <a:uFillTx/>
              <a:latin typeface="Verdana"/>
              <a:ea typeface="+mn-ea"/>
              <a:cs typeface="+mn-cs"/>
            </a:endParaRP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244675" y="4523187"/>
            <a:ext cx="1610915" cy="326320"/>
          </a:xfrm>
          <a:prstGeom prst="rect">
            <a:avLst/>
          </a:prstGeom>
        </p:spPr>
      </p:pic>
      <p:pic>
        <p:nvPicPr>
          <p:cNvPr id="5" name="Bildobjekt 4">
            <a:extLst>
              <a:ext uri="{FF2B5EF4-FFF2-40B4-BE49-F238E27FC236}">
                <a16:creationId xmlns:a16="http://schemas.microsoft.com/office/drawing/2014/main" id="{1196FCC3-F547-06FB-6307-61F7D677FCDB}"/>
              </a:ext>
            </a:extLst>
          </p:cNvPr>
          <p:cNvPicPr>
            <a:picLocks noChangeAspect="1"/>
          </p:cNvPicPr>
          <p:nvPr/>
        </p:nvPicPr>
        <p:blipFill>
          <a:blip r:embed="rId5"/>
          <a:stretch>
            <a:fillRect/>
          </a:stretch>
        </p:blipFill>
        <p:spPr>
          <a:xfrm>
            <a:off x="244675" y="252055"/>
            <a:ext cx="1500188" cy="671513"/>
          </a:xfrm>
          <a:prstGeom prst="rect">
            <a:avLst/>
          </a:prstGeom>
        </p:spPr>
      </p:pic>
      <p:sp>
        <p:nvSpPr>
          <p:cNvPr id="6" name="Underrubrik 5">
            <a:extLst>
              <a:ext uri="{FF2B5EF4-FFF2-40B4-BE49-F238E27FC236}">
                <a16:creationId xmlns:a16="http://schemas.microsoft.com/office/drawing/2014/main" id="{D25F6333-9DDC-D2C3-A515-CC786077982D}"/>
              </a:ext>
            </a:extLst>
          </p:cNvPr>
          <p:cNvSpPr>
            <a:spLocks noGrp="1"/>
          </p:cNvSpPr>
          <p:nvPr>
            <p:ph type="subTitle" idx="1"/>
          </p:nvPr>
        </p:nvSpPr>
        <p:spPr/>
        <p:txBody>
          <a:bodyPr/>
          <a:lstStyle/>
          <a:p>
            <a:r>
              <a:rPr lang="sv-SE" sz="1800" dirty="0"/>
              <a:t>Senast uppdaterad 2025-01-10</a:t>
            </a:r>
          </a:p>
          <a:p>
            <a:r>
              <a:rPr lang="sv-SE" sz="1800" dirty="0"/>
              <a:t>Strama Västra Götaland</a:t>
            </a:r>
            <a:br>
              <a:rPr lang="sv-SE" sz="1800" dirty="0"/>
            </a:br>
            <a:r>
              <a:rPr lang="sv-SE" sz="1800" dirty="0">
                <a:solidFill>
                  <a:schemeClr val="bg1"/>
                </a:solidFill>
                <a:hlinkClick r:id="rId6">
                  <a:extLst>
                    <a:ext uri="{A12FA001-AC4F-418D-AE19-62706E023703}">
                      <ahyp:hlinkClr xmlns:ahyp="http://schemas.microsoft.com/office/drawing/2018/hyperlinkcolor" val="tx"/>
                    </a:ext>
                  </a:extLst>
                </a:hlinkClick>
              </a:rPr>
              <a:t>maria.hess@vgregion.se</a:t>
            </a:r>
            <a:br>
              <a:rPr lang="sv-SE" sz="1800" dirty="0"/>
            </a:br>
            <a:endParaRPr lang="sv-SE" dirty="0"/>
          </a:p>
        </p:txBody>
      </p:sp>
    </p:spTree>
    <p:extLst>
      <p:ext uri="{BB962C8B-B14F-4D97-AF65-F5344CB8AC3E}">
        <p14:creationId xmlns:p14="http://schemas.microsoft.com/office/powerpoint/2010/main" val="572559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82946" name="Bildobjekt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916" y="0"/>
            <a:ext cx="776644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4934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2" name="Picture 44" descr="MCj02934680000[1]">
            <a:extLst>
              <a:ext uri="{FF2B5EF4-FFF2-40B4-BE49-F238E27FC236}">
                <a16:creationId xmlns:a16="http://schemas.microsoft.com/office/drawing/2014/main" id="{471DE87B-2963-100B-C75C-ECAEE3F3504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0522" y="195263"/>
            <a:ext cx="2795225" cy="4760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25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D43F566-5BAE-77DD-FC9A-66A64E897A15}"/>
              </a:ext>
            </a:extLst>
          </p:cNvPr>
          <p:cNvSpPr>
            <a:spLocks noGrp="1"/>
          </p:cNvSpPr>
          <p:nvPr>
            <p:ph type="dt" sz="half" idx="10"/>
          </p:nvPr>
        </p:nvSpPr>
        <p:spPr/>
        <p:txBody>
          <a:bodyPr/>
          <a:lstStyle/>
          <a:p>
            <a:fld id="{DA185498-67B0-4A0B-8455-9A803E3F2EDA}" type="datetime1">
              <a:rPr lang="sv-SE" smtClean="0"/>
              <a:t>2025-02-04</a:t>
            </a:fld>
            <a:endParaRPr lang="sv-SE"/>
          </a:p>
        </p:txBody>
      </p:sp>
      <p:pic>
        <p:nvPicPr>
          <p:cNvPr id="3" name="Picture 3" descr="MCj04326170000[1]">
            <a:extLst>
              <a:ext uri="{FF2B5EF4-FFF2-40B4-BE49-F238E27FC236}">
                <a16:creationId xmlns:a16="http://schemas.microsoft.com/office/drawing/2014/main" id="{24A5C3C7-77A2-9A80-AC1C-BFF193B723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2358" y="1246910"/>
            <a:ext cx="3207934" cy="32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9911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4F9FC5E3-353B-A161-9504-5A768116B2E3}"/>
              </a:ext>
            </a:extLst>
          </p:cNvPr>
          <p:cNvSpPr>
            <a:spLocks noGrp="1"/>
          </p:cNvSpPr>
          <p:nvPr>
            <p:ph type="dt" sz="half" idx="10"/>
          </p:nvPr>
        </p:nvSpPr>
        <p:spPr/>
        <p:txBody>
          <a:bodyPr/>
          <a:lstStyle/>
          <a:p>
            <a:fld id="{DA185498-67B0-4A0B-8455-9A803E3F2EDA}" type="datetime1">
              <a:rPr lang="sv-SE" smtClean="0"/>
              <a:t>2025-02-04</a:t>
            </a:fld>
            <a:endParaRPr lang="sv-SE"/>
          </a:p>
        </p:txBody>
      </p:sp>
      <p:pic>
        <p:nvPicPr>
          <p:cNvPr id="3" name="Bildobjekt 1">
            <a:extLst>
              <a:ext uri="{FF2B5EF4-FFF2-40B4-BE49-F238E27FC236}">
                <a16:creationId xmlns:a16="http://schemas.microsoft.com/office/drawing/2014/main" id="{0256174A-438F-9033-815A-49D6CB40F64B}"/>
              </a:ext>
            </a:extLst>
          </p:cNvPr>
          <p:cNvPicPr>
            <a:picLocks noChangeAspect="1"/>
          </p:cNvPicPr>
          <p:nvPr/>
        </p:nvPicPr>
        <p:blipFill>
          <a:blip r:embed="rId3">
            <a:extLst>
              <a:ext uri="{28A0092B-C50C-407E-A947-70E740481C1C}">
                <a14:useLocalDpi xmlns:a14="http://schemas.microsoft.com/office/drawing/2010/main" val="0"/>
              </a:ext>
            </a:extLst>
          </a:blip>
          <a:srcRect l="61024" t="27600" r="1964" b="22002"/>
          <a:stretch>
            <a:fillRect/>
          </a:stretch>
        </p:blipFill>
        <p:spPr bwMode="auto">
          <a:xfrm>
            <a:off x="2442835" y="571769"/>
            <a:ext cx="4265023" cy="3267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DAA87D42-65AB-11D6-1E3F-D5C01C875903}"/>
              </a:ext>
            </a:extLst>
          </p:cNvPr>
          <p:cNvSpPr txBox="1">
            <a:spLocks noChangeArrowheads="1"/>
          </p:cNvSpPr>
          <p:nvPr/>
        </p:nvSpPr>
        <p:spPr bwMode="auto">
          <a:xfrm>
            <a:off x="2747824" y="4016779"/>
            <a:ext cx="415766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8288" indent="-268288" algn="l" rtl="0" eaLnBrk="0" fontAlgn="base" hangingPunct="0">
              <a:spcBef>
                <a:spcPct val="20000"/>
              </a:spcBef>
              <a:spcAft>
                <a:spcPct val="0"/>
              </a:spcAft>
              <a:buFont typeface="Arial" panose="020B0604020202020204" pitchFamily="34" charset="0"/>
              <a:defRPr sz="3200">
                <a:solidFill>
                  <a:schemeClr val="tx1"/>
                </a:solidFill>
                <a:latin typeface="+mn-lt"/>
                <a:ea typeface="+mn-ea"/>
                <a:cs typeface="ヒラギノ角ゴ Pro W3"/>
              </a:defRPr>
            </a:lvl1pPr>
            <a:lvl2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2pPr>
            <a:lvl3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3pPr>
            <a:lvl4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4pPr>
            <a:lvl5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5pPr>
            <a:lvl6pPr marL="2171700" indent="-190500" algn="l" rtl="0" fontAlgn="base">
              <a:spcBef>
                <a:spcPct val="20000"/>
              </a:spcBef>
              <a:spcAft>
                <a:spcPct val="0"/>
              </a:spcAft>
              <a:buChar char="»"/>
              <a:defRPr sz="2400">
                <a:solidFill>
                  <a:schemeClr val="tx1"/>
                </a:solidFill>
                <a:latin typeface="+mn-lt"/>
                <a:ea typeface="+mn-ea"/>
              </a:defRPr>
            </a:lvl6pPr>
            <a:lvl7pPr marL="2628900" indent="-190500" algn="l" rtl="0" fontAlgn="base">
              <a:spcBef>
                <a:spcPct val="20000"/>
              </a:spcBef>
              <a:spcAft>
                <a:spcPct val="0"/>
              </a:spcAft>
              <a:buChar char="»"/>
              <a:defRPr sz="2400">
                <a:solidFill>
                  <a:schemeClr val="tx1"/>
                </a:solidFill>
                <a:latin typeface="+mn-lt"/>
                <a:ea typeface="+mn-ea"/>
              </a:defRPr>
            </a:lvl7pPr>
            <a:lvl8pPr marL="3086100" indent="-190500" algn="l" rtl="0" fontAlgn="base">
              <a:spcBef>
                <a:spcPct val="20000"/>
              </a:spcBef>
              <a:spcAft>
                <a:spcPct val="0"/>
              </a:spcAft>
              <a:buChar char="»"/>
              <a:defRPr sz="2400">
                <a:solidFill>
                  <a:schemeClr val="tx1"/>
                </a:solidFill>
                <a:latin typeface="+mn-lt"/>
                <a:ea typeface="+mn-ea"/>
              </a:defRPr>
            </a:lvl8pPr>
            <a:lvl9pPr marL="3543300" indent="-190500" algn="l" rtl="0" fontAlgn="base">
              <a:spcBef>
                <a:spcPct val="20000"/>
              </a:spcBef>
              <a:spcAft>
                <a:spcPct val="0"/>
              </a:spcAft>
              <a:buChar char="»"/>
              <a:defRPr sz="2400">
                <a:solidFill>
                  <a:schemeClr val="tx1"/>
                </a:solidFill>
                <a:latin typeface="+mn-lt"/>
                <a:ea typeface="+mn-ea"/>
              </a:defRPr>
            </a:lvl9pPr>
          </a:lstStyle>
          <a:p>
            <a:pPr marL="0" indent="0" eaLnBrk="1" hangingPunct="1">
              <a:defRPr/>
            </a:pPr>
            <a:r>
              <a:rPr lang="sv-SE" altLang="sv-SE" sz="2400" kern="0" dirty="0">
                <a:solidFill>
                  <a:srgbClr val="000000"/>
                </a:solidFill>
              </a:rPr>
              <a:t>Normalt tympanogram</a:t>
            </a:r>
          </a:p>
        </p:txBody>
      </p:sp>
      <p:sp>
        <p:nvSpPr>
          <p:cNvPr id="5" name="Rektangel 3">
            <a:extLst>
              <a:ext uri="{FF2B5EF4-FFF2-40B4-BE49-F238E27FC236}">
                <a16:creationId xmlns:a16="http://schemas.microsoft.com/office/drawing/2014/main" id="{D18412AC-B2D1-8A7E-114E-8E176634B9F7}"/>
              </a:ext>
            </a:extLst>
          </p:cNvPr>
          <p:cNvSpPr>
            <a:spLocks noChangeArrowheads="1"/>
          </p:cNvSpPr>
          <p:nvPr/>
        </p:nvSpPr>
        <p:spPr bwMode="auto">
          <a:xfrm>
            <a:off x="4488518" y="3728544"/>
            <a:ext cx="2416969"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eaLnBrk="0" fontAlgn="base" hangingPunct="0">
              <a:spcBef>
                <a:spcPct val="0"/>
              </a:spcBef>
              <a:spcAft>
                <a:spcPct val="0"/>
              </a:spcAft>
            </a:pPr>
            <a:r>
              <a:rPr lang="en-US" altLang="sv-SE" sz="750" i="1" dirty="0">
                <a:solidFill>
                  <a:srgbClr val="000000"/>
                </a:solidFill>
                <a:latin typeface="+mj-lt"/>
              </a:rPr>
              <a:t>Källa: Läkemedelsverket</a:t>
            </a:r>
            <a:endParaRPr lang="sv-SE" altLang="sv-SE" sz="750" i="1" dirty="0">
              <a:solidFill>
                <a:srgbClr val="000000"/>
              </a:solidFill>
              <a:latin typeface="+mj-lt"/>
            </a:endParaRPr>
          </a:p>
        </p:txBody>
      </p:sp>
    </p:spTree>
    <p:extLst>
      <p:ext uri="{BB962C8B-B14F-4D97-AF65-F5344CB8AC3E}">
        <p14:creationId xmlns:p14="http://schemas.microsoft.com/office/powerpoint/2010/main" val="1919349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B4951CF6-4EC2-4300-5611-1EA9D7986070}"/>
              </a:ext>
            </a:extLst>
          </p:cNvPr>
          <p:cNvSpPr>
            <a:spLocks noGrp="1"/>
          </p:cNvSpPr>
          <p:nvPr>
            <p:ph type="dt" sz="half" idx="10"/>
          </p:nvPr>
        </p:nvSpPr>
        <p:spPr/>
        <p:txBody>
          <a:bodyPr/>
          <a:lstStyle/>
          <a:p>
            <a:fld id="{DA185498-67B0-4A0B-8455-9A803E3F2EDA}" type="datetime1">
              <a:rPr lang="sv-SE" smtClean="0"/>
              <a:t>2025-02-04</a:t>
            </a:fld>
            <a:endParaRPr lang="sv-SE"/>
          </a:p>
        </p:txBody>
      </p:sp>
      <p:pic>
        <p:nvPicPr>
          <p:cNvPr id="3" name="Bildobjekt 5">
            <a:extLst>
              <a:ext uri="{FF2B5EF4-FFF2-40B4-BE49-F238E27FC236}">
                <a16:creationId xmlns:a16="http://schemas.microsoft.com/office/drawing/2014/main" id="{496C22DF-CAF5-F6EC-49AB-831E39B082FA}"/>
              </a:ext>
            </a:extLst>
          </p:cNvPr>
          <p:cNvPicPr>
            <a:picLocks noChangeAspect="1"/>
          </p:cNvPicPr>
          <p:nvPr/>
        </p:nvPicPr>
        <p:blipFill>
          <a:blip r:embed="rId3">
            <a:extLst>
              <a:ext uri="{28A0092B-C50C-407E-A947-70E740481C1C}">
                <a14:useLocalDpi xmlns:a14="http://schemas.microsoft.com/office/drawing/2010/main" val="0"/>
              </a:ext>
            </a:extLst>
          </a:blip>
          <a:srcRect l="7475" t="30400" r="56300" b="21681"/>
          <a:stretch>
            <a:fillRect/>
          </a:stretch>
        </p:blipFill>
        <p:spPr bwMode="auto">
          <a:xfrm>
            <a:off x="2449503" y="588170"/>
            <a:ext cx="4261467" cy="3171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863A8382-79CD-F048-625A-A688E90AD620}"/>
              </a:ext>
            </a:extLst>
          </p:cNvPr>
          <p:cNvSpPr txBox="1">
            <a:spLocks noChangeArrowheads="1"/>
          </p:cNvSpPr>
          <p:nvPr/>
        </p:nvSpPr>
        <p:spPr bwMode="auto">
          <a:xfrm>
            <a:off x="2363942" y="3971481"/>
            <a:ext cx="4593449"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8288" indent="-268288" algn="l" rtl="0" eaLnBrk="0" fontAlgn="base" hangingPunct="0">
              <a:spcBef>
                <a:spcPct val="20000"/>
              </a:spcBef>
              <a:spcAft>
                <a:spcPct val="0"/>
              </a:spcAft>
              <a:buFont typeface="Arial" panose="020B0604020202020204" pitchFamily="34" charset="0"/>
              <a:defRPr sz="3200">
                <a:solidFill>
                  <a:schemeClr val="tx1"/>
                </a:solidFill>
                <a:latin typeface="+mn-lt"/>
                <a:ea typeface="+mn-ea"/>
                <a:cs typeface="ヒラギノ角ゴ Pro W3"/>
              </a:defRPr>
            </a:lvl1pPr>
            <a:lvl2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2pPr>
            <a:lvl3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3pPr>
            <a:lvl4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4pPr>
            <a:lvl5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5pPr>
            <a:lvl6pPr marL="2171700" indent="-190500" algn="l" rtl="0" fontAlgn="base">
              <a:spcBef>
                <a:spcPct val="20000"/>
              </a:spcBef>
              <a:spcAft>
                <a:spcPct val="0"/>
              </a:spcAft>
              <a:buChar char="»"/>
              <a:defRPr sz="2400">
                <a:solidFill>
                  <a:schemeClr val="tx1"/>
                </a:solidFill>
                <a:latin typeface="+mn-lt"/>
                <a:ea typeface="+mn-ea"/>
              </a:defRPr>
            </a:lvl6pPr>
            <a:lvl7pPr marL="2628900" indent="-190500" algn="l" rtl="0" fontAlgn="base">
              <a:spcBef>
                <a:spcPct val="20000"/>
              </a:spcBef>
              <a:spcAft>
                <a:spcPct val="0"/>
              </a:spcAft>
              <a:buChar char="»"/>
              <a:defRPr sz="2400">
                <a:solidFill>
                  <a:schemeClr val="tx1"/>
                </a:solidFill>
                <a:latin typeface="+mn-lt"/>
                <a:ea typeface="+mn-ea"/>
              </a:defRPr>
            </a:lvl7pPr>
            <a:lvl8pPr marL="3086100" indent="-190500" algn="l" rtl="0" fontAlgn="base">
              <a:spcBef>
                <a:spcPct val="20000"/>
              </a:spcBef>
              <a:spcAft>
                <a:spcPct val="0"/>
              </a:spcAft>
              <a:buChar char="»"/>
              <a:defRPr sz="2400">
                <a:solidFill>
                  <a:schemeClr val="tx1"/>
                </a:solidFill>
                <a:latin typeface="+mn-lt"/>
                <a:ea typeface="+mn-ea"/>
              </a:defRPr>
            </a:lvl8pPr>
            <a:lvl9pPr marL="3543300" indent="-190500" algn="l" rtl="0" fontAlgn="base">
              <a:spcBef>
                <a:spcPct val="20000"/>
              </a:spcBef>
              <a:spcAft>
                <a:spcPct val="0"/>
              </a:spcAft>
              <a:buChar char="»"/>
              <a:defRPr sz="2400">
                <a:solidFill>
                  <a:schemeClr val="tx1"/>
                </a:solidFill>
                <a:latin typeface="+mn-lt"/>
                <a:ea typeface="+mn-ea"/>
              </a:defRPr>
            </a:lvl9pPr>
          </a:lstStyle>
          <a:p>
            <a:pPr marL="0" indent="0" eaLnBrk="1" hangingPunct="1">
              <a:defRPr/>
            </a:pPr>
            <a:r>
              <a:rPr lang="sv-SE" altLang="sv-SE" sz="2400" kern="0" dirty="0">
                <a:solidFill>
                  <a:srgbClr val="000000"/>
                </a:solidFill>
              </a:rPr>
              <a:t>Vätska eller var i mellanörat </a:t>
            </a:r>
          </a:p>
        </p:txBody>
      </p:sp>
      <p:sp>
        <p:nvSpPr>
          <p:cNvPr id="5" name="Rektangel 3">
            <a:extLst>
              <a:ext uri="{FF2B5EF4-FFF2-40B4-BE49-F238E27FC236}">
                <a16:creationId xmlns:a16="http://schemas.microsoft.com/office/drawing/2014/main" id="{ADB79B50-7AE5-1A3C-7975-A178EFE579DE}"/>
              </a:ext>
            </a:extLst>
          </p:cNvPr>
          <p:cNvSpPr>
            <a:spLocks noChangeArrowheads="1"/>
          </p:cNvSpPr>
          <p:nvPr/>
        </p:nvSpPr>
        <p:spPr bwMode="auto">
          <a:xfrm>
            <a:off x="4660666" y="3656121"/>
            <a:ext cx="2416969"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eaLnBrk="0" fontAlgn="base" hangingPunct="0">
              <a:spcBef>
                <a:spcPct val="0"/>
              </a:spcBef>
              <a:spcAft>
                <a:spcPct val="0"/>
              </a:spcAft>
            </a:pPr>
            <a:r>
              <a:rPr lang="en-US" altLang="sv-SE" sz="750" i="1" dirty="0">
                <a:solidFill>
                  <a:srgbClr val="000000"/>
                </a:solidFill>
                <a:latin typeface="+mj-lt"/>
              </a:rPr>
              <a:t>Källa: Läkemedelsverket</a:t>
            </a:r>
            <a:endParaRPr lang="sv-SE" altLang="sv-SE" sz="750" dirty="0">
              <a:solidFill>
                <a:srgbClr val="000000"/>
              </a:solidFill>
              <a:latin typeface="+mj-lt"/>
            </a:endParaRPr>
          </a:p>
        </p:txBody>
      </p:sp>
    </p:spTree>
    <p:extLst>
      <p:ext uri="{BB962C8B-B14F-4D97-AF65-F5344CB8AC3E}">
        <p14:creationId xmlns:p14="http://schemas.microsoft.com/office/powerpoint/2010/main" val="186852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1138" name="Bildobjekt 1"/>
          <p:cNvPicPr>
            <a:picLocks noChangeAspect="1"/>
          </p:cNvPicPr>
          <p:nvPr/>
        </p:nvPicPr>
        <p:blipFill rotWithShape="1">
          <a:blip r:embed="rId3" cstate="print">
            <a:extLst>
              <a:ext uri="{28A0092B-C50C-407E-A947-70E740481C1C}">
                <a14:useLocalDpi xmlns:a14="http://schemas.microsoft.com/office/drawing/2010/main" val="0"/>
              </a:ext>
            </a:extLst>
          </a:blip>
          <a:srcRect l="122" t="35" r="-122" b="13934"/>
          <a:stretch/>
        </p:blipFill>
        <p:spPr bwMode="auto">
          <a:xfrm>
            <a:off x="0" y="-1"/>
            <a:ext cx="9160548" cy="521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8064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6322" name="Bildobjekt 1"/>
          <p:cNvPicPr>
            <a:picLocks noChangeAspect="1"/>
          </p:cNvPicPr>
          <p:nvPr/>
        </p:nvPicPr>
        <p:blipFill rotWithShape="1">
          <a:blip r:embed="rId3" cstate="print">
            <a:extLst>
              <a:ext uri="{28A0092B-C50C-407E-A947-70E740481C1C}">
                <a14:useLocalDpi xmlns:a14="http://schemas.microsoft.com/office/drawing/2010/main" val="0"/>
              </a:ext>
            </a:extLst>
          </a:blip>
          <a:srcRect t="10378"/>
          <a:stretch/>
        </p:blipFill>
        <p:spPr bwMode="auto">
          <a:xfrm>
            <a:off x="646112" y="-161926"/>
            <a:ext cx="7893051"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1083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pic>
        <p:nvPicPr>
          <p:cNvPr id="2" name="Bildobjekt 1">
            <a:extLst>
              <a:ext uri="{FF2B5EF4-FFF2-40B4-BE49-F238E27FC236}">
                <a16:creationId xmlns:a16="http://schemas.microsoft.com/office/drawing/2014/main" id="{6E505DED-6BD9-562F-C4FD-2C053CC5E9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788" y="180319"/>
            <a:ext cx="2025754" cy="1587582"/>
          </a:xfrm>
          <a:prstGeom prst="rect">
            <a:avLst/>
          </a:prstGeom>
          <a:ln>
            <a:solidFill>
              <a:schemeClr val="accent1"/>
            </a:solidFill>
          </a:ln>
        </p:spPr>
      </p:pic>
      <p:sp>
        <p:nvSpPr>
          <p:cNvPr id="3" name="textruta 2">
            <a:extLst>
              <a:ext uri="{FF2B5EF4-FFF2-40B4-BE49-F238E27FC236}">
                <a16:creationId xmlns:a16="http://schemas.microsoft.com/office/drawing/2014/main" id="{6C2C0B0E-C9D0-CB56-E141-FEB383D6AA14}"/>
              </a:ext>
            </a:extLst>
          </p:cNvPr>
          <p:cNvSpPr txBox="1"/>
          <p:nvPr/>
        </p:nvSpPr>
        <p:spPr>
          <a:xfrm>
            <a:off x="2815776" y="726770"/>
            <a:ext cx="1002197"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350" b="0" i="0" u="none" strike="noStrike" kern="1200" cap="none" spc="0" normalizeH="0" baseline="0" noProof="0" dirty="0">
                <a:ln>
                  <a:noFill/>
                </a:ln>
                <a:solidFill>
                  <a:srgbClr val="000000"/>
                </a:solidFill>
                <a:effectLst/>
                <a:uLnTx/>
                <a:uFillTx/>
                <a:latin typeface="+mj-lt"/>
                <a:ea typeface="+mn-ea"/>
                <a:cs typeface="+mn-cs"/>
                <a:hlinkClick r:id="rId4"/>
              </a:rPr>
              <a:t>REKlistan</a:t>
            </a:r>
            <a:endParaRPr kumimoji="0" lang="sv-SE" sz="1350" b="0" i="0" u="none" strike="noStrike" kern="1200" cap="none" spc="0" normalizeH="0" baseline="0" noProof="0" dirty="0">
              <a:ln>
                <a:noFill/>
              </a:ln>
              <a:solidFill>
                <a:srgbClr val="000000"/>
              </a:solidFill>
              <a:effectLst/>
              <a:uLnTx/>
              <a:uFillTx/>
              <a:latin typeface="+mj-lt"/>
              <a:ea typeface="+mn-ea"/>
              <a:cs typeface="+mn-cs"/>
            </a:endParaRPr>
          </a:p>
        </p:txBody>
      </p:sp>
      <p:pic>
        <p:nvPicPr>
          <p:cNvPr id="6" name="Bildobjekt 5">
            <a:extLst>
              <a:ext uri="{FF2B5EF4-FFF2-40B4-BE49-F238E27FC236}">
                <a16:creationId xmlns:a16="http://schemas.microsoft.com/office/drawing/2014/main" id="{66661169-59EF-C0A0-3BD9-9E91D8CCFC46}"/>
              </a:ext>
            </a:extLst>
          </p:cNvPr>
          <p:cNvPicPr>
            <a:picLocks noChangeAspect="1"/>
          </p:cNvPicPr>
          <p:nvPr/>
        </p:nvPicPr>
        <p:blipFill>
          <a:blip r:embed="rId5"/>
          <a:stretch>
            <a:fillRect/>
          </a:stretch>
        </p:blipFill>
        <p:spPr>
          <a:xfrm>
            <a:off x="532799" y="1894196"/>
            <a:ext cx="2956781" cy="2287752"/>
          </a:xfrm>
          <a:prstGeom prst="rect">
            <a:avLst/>
          </a:prstGeom>
          <a:ln>
            <a:solidFill>
              <a:schemeClr val="tx1"/>
            </a:solidFill>
          </a:ln>
        </p:spPr>
      </p:pic>
      <p:sp>
        <p:nvSpPr>
          <p:cNvPr id="7" name="textruta 6">
            <a:extLst>
              <a:ext uri="{FF2B5EF4-FFF2-40B4-BE49-F238E27FC236}">
                <a16:creationId xmlns:a16="http://schemas.microsoft.com/office/drawing/2014/main" id="{8E4FD72E-4609-EBAA-C8DF-8097487CFF2B}"/>
              </a:ext>
            </a:extLst>
          </p:cNvPr>
          <p:cNvSpPr txBox="1"/>
          <p:nvPr/>
        </p:nvSpPr>
        <p:spPr>
          <a:xfrm>
            <a:off x="532799" y="4247599"/>
            <a:ext cx="4300601"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sv-SE" sz="1200" b="0" i="0" u="none" strike="noStrike" kern="1200" cap="none" spc="0" normalizeH="0" baseline="0" noProof="0" dirty="0">
                <a:ln>
                  <a:noFill/>
                </a:ln>
                <a:solidFill>
                  <a:srgbClr val="000000"/>
                </a:solidFill>
                <a:effectLst/>
                <a:uLnTx/>
                <a:uFillTx/>
                <a:latin typeface="+mj-lt"/>
                <a:hlinkClick r:id="rId6"/>
              </a:rPr>
              <a:t>Läkemedel vid otit – behandlingsrekommendation</a:t>
            </a:r>
          </a:p>
          <a:p>
            <a:pPr marL="0" marR="0" lvl="0" indent="0" algn="l" defTabSz="685800" rtl="0" eaLnBrk="1" fontAlgn="auto" latinLnBrk="0" hangingPunct="1">
              <a:lnSpc>
                <a:spcPct val="100000"/>
              </a:lnSpc>
              <a:spcBef>
                <a:spcPts val="0"/>
              </a:spcBef>
              <a:spcAft>
                <a:spcPts val="0"/>
              </a:spcAft>
              <a:buClrTx/>
              <a:buSzTx/>
              <a:buFontTx/>
              <a:buNone/>
              <a:tabLst/>
              <a:defRPr/>
            </a:pPr>
            <a:r>
              <a:rPr lang="sv-SE" sz="1200" dirty="0">
                <a:solidFill>
                  <a:srgbClr val="000000"/>
                </a:solidFill>
                <a:latin typeface="+mj-lt"/>
                <a:hlinkClick r:id="rId6"/>
              </a:rPr>
              <a:t>Läkemedelsverket 2010, uppdaterad 2018 om rörotit</a:t>
            </a:r>
            <a:endParaRPr kumimoji="0" lang="sv-SE" sz="1200" b="0" i="0" u="none" strike="noStrike" kern="1200" cap="none" spc="0" normalizeH="0" baseline="0" noProof="0" dirty="0">
              <a:ln>
                <a:noFill/>
              </a:ln>
              <a:solidFill>
                <a:srgbClr val="000000"/>
              </a:solidFill>
              <a:effectLst/>
              <a:uLnTx/>
              <a:uFillTx/>
              <a:latin typeface="+mj-lt"/>
              <a:ea typeface="+mn-ea"/>
              <a:cs typeface="+mn-cs"/>
            </a:endParaRPr>
          </a:p>
        </p:txBody>
      </p:sp>
      <p:pic>
        <p:nvPicPr>
          <p:cNvPr id="8" name="Bildobjekt 7">
            <a:extLst>
              <a:ext uri="{FF2B5EF4-FFF2-40B4-BE49-F238E27FC236}">
                <a16:creationId xmlns:a16="http://schemas.microsoft.com/office/drawing/2014/main" id="{331B8263-2C63-CE1B-0B93-0C478BCF531A}"/>
              </a:ext>
            </a:extLst>
          </p:cNvPr>
          <p:cNvPicPr>
            <a:picLocks noChangeAspect="1"/>
          </p:cNvPicPr>
          <p:nvPr/>
        </p:nvPicPr>
        <p:blipFill>
          <a:blip r:embed="rId7"/>
          <a:stretch>
            <a:fillRect/>
          </a:stretch>
        </p:blipFill>
        <p:spPr>
          <a:xfrm>
            <a:off x="4248023" y="543733"/>
            <a:ext cx="1739752" cy="2448336"/>
          </a:xfrm>
          <a:prstGeom prst="rect">
            <a:avLst/>
          </a:prstGeom>
          <a:ln w="12700">
            <a:solidFill>
              <a:schemeClr val="tx1"/>
            </a:solidFill>
          </a:ln>
        </p:spPr>
      </p:pic>
      <p:pic>
        <p:nvPicPr>
          <p:cNvPr id="9" name="Bildobjekt 2">
            <a:extLst>
              <a:ext uri="{FF2B5EF4-FFF2-40B4-BE49-F238E27FC236}">
                <a16:creationId xmlns:a16="http://schemas.microsoft.com/office/drawing/2014/main" id="{72F0F16D-27C5-B6E2-0F22-AEF07B8C333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194803" y="1026851"/>
            <a:ext cx="1498997" cy="175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ruta 9">
            <a:extLst>
              <a:ext uri="{FF2B5EF4-FFF2-40B4-BE49-F238E27FC236}">
                <a16:creationId xmlns:a16="http://schemas.microsoft.com/office/drawing/2014/main" id="{1E0952D2-E5A7-2258-E555-DF5C89B024BE}"/>
              </a:ext>
            </a:extLst>
          </p:cNvPr>
          <p:cNvSpPr txBox="1"/>
          <p:nvPr/>
        </p:nvSpPr>
        <p:spPr>
          <a:xfrm>
            <a:off x="6970035" y="2784573"/>
            <a:ext cx="1840568" cy="923330"/>
          </a:xfrm>
          <a:prstGeom prst="rect">
            <a:avLst/>
          </a:prstGeom>
          <a:noFill/>
        </p:spPr>
        <p:txBody>
          <a:bodyPr wrap="none" rtlCol="0">
            <a:spAutoFit/>
          </a:bodyPr>
          <a:lstStyle/>
          <a:p>
            <a:pPr lvl="0">
              <a:defRPr/>
            </a:pPr>
            <a:r>
              <a:rPr lang="sv-SE" dirty="0"/>
              <a:t>Ladda gärna ner appen </a:t>
            </a:r>
          </a:p>
          <a:p>
            <a:pPr lvl="0">
              <a:defRPr/>
            </a:pPr>
            <a:r>
              <a:rPr lang="sv-SE" dirty="0"/>
              <a:t>Strama Nationell </a:t>
            </a:r>
          </a:p>
          <a:p>
            <a:pPr lvl="0">
              <a:defRPr/>
            </a:pPr>
            <a:r>
              <a:rPr lang="sv-SE" dirty="0"/>
              <a:t>som även finns som </a:t>
            </a:r>
          </a:p>
          <a:p>
            <a:pPr lvl="0">
              <a:defRPr/>
            </a:pPr>
            <a:r>
              <a:rPr lang="sv-SE" u="sng" dirty="0">
                <a:hlinkClick r:id="rId9"/>
              </a:rPr>
              <a:t>webbsida</a:t>
            </a:r>
            <a:endParaRPr kumimoji="0" lang="sv-SE" sz="1350" b="0" i="0" u="none" strike="noStrike" kern="1200" cap="none" spc="0" normalizeH="0" baseline="0" noProof="0" dirty="0">
              <a:ln>
                <a:noFill/>
              </a:ln>
              <a:solidFill>
                <a:srgbClr val="000000"/>
              </a:solidFill>
              <a:effectLst/>
              <a:uLnTx/>
              <a:uFillTx/>
              <a:latin typeface="Calibri"/>
              <a:ea typeface="+mn-ea"/>
              <a:cs typeface="+mn-cs"/>
            </a:endParaRPr>
          </a:p>
        </p:txBody>
      </p:sp>
      <p:sp>
        <p:nvSpPr>
          <p:cNvPr id="11" name="textruta 10">
            <a:extLst>
              <a:ext uri="{FF2B5EF4-FFF2-40B4-BE49-F238E27FC236}">
                <a16:creationId xmlns:a16="http://schemas.microsoft.com/office/drawing/2014/main" id="{F3CB54CF-16BE-27FF-E9CA-3410DFF25D42}"/>
              </a:ext>
            </a:extLst>
          </p:cNvPr>
          <p:cNvSpPr txBox="1"/>
          <p:nvPr/>
        </p:nvSpPr>
        <p:spPr>
          <a:xfrm>
            <a:off x="4035996" y="3188730"/>
            <a:ext cx="4223658" cy="7155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mj-lt"/>
                <a:hlinkClick r:id="rId10"/>
              </a:rPr>
              <a:t>Regnbågshäftet: Behandlings-</a:t>
            </a:r>
          </a:p>
          <a:p>
            <a:pPr marL="0" marR="0" lvl="0" indent="0" algn="l" defTabSz="6858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mj-lt"/>
                <a:hlinkClick r:id="rId10"/>
              </a:rPr>
              <a:t>rekommendationer för vanliga </a:t>
            </a:r>
          </a:p>
          <a:p>
            <a:pPr marL="0" marR="0" lvl="0" indent="0" algn="l" defTabSz="685800" rtl="0" eaLnBrk="1" fontAlgn="auto" latinLnBrk="0" hangingPunct="1">
              <a:lnSpc>
                <a:spcPct val="100000"/>
              </a:lnSpc>
              <a:spcBef>
                <a:spcPts val="0"/>
              </a:spcBef>
              <a:spcAft>
                <a:spcPts val="0"/>
              </a:spcAft>
              <a:buClrTx/>
              <a:buSzTx/>
              <a:buFontTx/>
              <a:buNone/>
              <a:tabLst/>
              <a:defRPr/>
            </a:pPr>
            <a:r>
              <a:rPr lang="sv-SE" dirty="0">
                <a:solidFill>
                  <a:srgbClr val="000000"/>
                </a:solidFill>
                <a:latin typeface="+mj-lt"/>
                <a:hlinkClick r:id="rId10"/>
              </a:rPr>
              <a:t>infektioner i öppenvård.</a:t>
            </a:r>
            <a:endParaRPr kumimoji="0" lang="sv-SE" sz="1350" b="0" i="0" strike="noStrike" kern="1200" cap="none" spc="0" normalizeH="0" baseline="0" noProof="0" dirty="0">
              <a:ln>
                <a:noFill/>
              </a:ln>
              <a:solidFill>
                <a:srgbClr val="000000"/>
              </a:solidFill>
              <a:effectLst/>
              <a:uLnTx/>
              <a:uFillTx/>
              <a:latin typeface="+mj-lt"/>
              <a:ea typeface="+mn-ea"/>
              <a:cs typeface="+mn-cs"/>
            </a:endParaRPr>
          </a:p>
        </p:txBody>
      </p:sp>
    </p:spTree>
    <p:extLst>
      <p:ext uri="{BB962C8B-B14F-4D97-AF65-F5344CB8AC3E}">
        <p14:creationId xmlns:p14="http://schemas.microsoft.com/office/powerpoint/2010/main" val="4020663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Oskar 3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r>
              <a:rPr lang="sv-SE" sz="2000" dirty="0">
                <a:latin typeface="Verdana" panose="020B0604030504040204" pitchFamily="34" charset="0"/>
                <a:ea typeface="Verdana" panose="020B0604030504040204" pitchFamily="34" charset="0"/>
              </a:rPr>
              <a:t>Förkyld i 3 dagar</a:t>
            </a:r>
          </a:p>
          <a:p>
            <a:r>
              <a:rPr lang="sv-SE" sz="2000" dirty="0">
                <a:latin typeface="Verdana" panose="020B0604030504040204" pitchFamily="34" charset="0"/>
                <a:ea typeface="Verdana" panose="020B0604030504040204" pitchFamily="34" charset="0"/>
              </a:rPr>
              <a:t>Värk i båda öronen och feber igår kväll</a:t>
            </a:r>
          </a:p>
          <a:p>
            <a:r>
              <a:rPr lang="sv-SE" sz="2000" dirty="0">
                <a:latin typeface="Verdana" panose="020B0604030504040204" pitchFamily="34" charset="0"/>
                <a:ea typeface="Verdana" panose="020B0604030504040204" pitchFamily="34" charset="0"/>
              </a:rPr>
              <a:t>Vaknat ett par gånger i natt p.g.a. öronvärk</a:t>
            </a:r>
          </a:p>
          <a:p>
            <a:r>
              <a:rPr lang="sv-SE" sz="2000" dirty="0">
                <a:latin typeface="Verdana" panose="020B0604030504040204" pitchFamily="34" charset="0"/>
                <a:ea typeface="Verdana" panose="020B0604030504040204" pitchFamily="34" charset="0"/>
              </a:rPr>
              <a:t>Imorse 39° och fortsatt rejält ont </a:t>
            </a:r>
          </a:p>
          <a:p>
            <a:r>
              <a:rPr lang="sv-SE" sz="2000" dirty="0">
                <a:latin typeface="Verdana" panose="020B0604030504040204" pitchFamily="34" charset="0"/>
                <a:ea typeface="Verdana" panose="020B0604030504040204" pitchFamily="34" charset="0"/>
              </a:rPr>
              <a:t>Klart bättre efter paracetamol men öronvärken </a:t>
            </a:r>
          </a:p>
          <a:p>
            <a:pPr marL="0" indent="0">
              <a:buNone/>
            </a:pPr>
            <a:r>
              <a:rPr lang="sv-SE" sz="2000" dirty="0">
                <a:latin typeface="Verdana" panose="020B0604030504040204" pitchFamily="34" charset="0"/>
                <a:ea typeface="Verdana" panose="020B0604030504040204" pitchFamily="34" charset="0"/>
              </a:rPr>
              <a:t>      har inte försvunnit</a:t>
            </a:r>
          </a:p>
          <a:p>
            <a:r>
              <a:rPr lang="sv-SE" sz="2000" dirty="0">
                <a:latin typeface="Verdana" panose="020B0604030504040204" pitchFamily="34" charset="0"/>
                <a:ea typeface="Verdana" panose="020B0604030504040204" pitchFamily="34" charset="0"/>
              </a:rPr>
              <a:t>Gott allmäntillstånd. Leker, får i sig att dricka</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Bildobjekt 5">
            <a:extLst>
              <a:ext uri="{FF2B5EF4-FFF2-40B4-BE49-F238E27FC236}">
                <a16:creationId xmlns:a16="http://schemas.microsoft.com/office/drawing/2014/main" id="{54756A7D-624E-8F54-F63F-AEC7B114291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83487" y="1218901"/>
            <a:ext cx="2097925" cy="3357325"/>
          </a:xfrm>
          <a:prstGeom prst="rect">
            <a:avLst/>
          </a:prstGeom>
        </p:spPr>
      </p:pic>
      <p:pic>
        <p:nvPicPr>
          <p:cNvPr id="7" name="Bildobjekt 6" descr="En bild som visar inomhus, sitter, bord, telefon&#10;&#10;Automatiskt genererad beskrivning">
            <a:extLst>
              <a:ext uri="{FF2B5EF4-FFF2-40B4-BE49-F238E27FC236}">
                <a16:creationId xmlns:a16="http://schemas.microsoft.com/office/drawing/2014/main" id="{4F1D325B-2A94-91AA-BF63-57643D6BC3D8}"/>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3892146" y="357128"/>
            <a:ext cx="1352208" cy="904879"/>
          </a:xfrm>
          <a:prstGeom prst="rect">
            <a:avLst/>
          </a:prstGeom>
        </p:spPr>
      </p:pic>
      <p:sp>
        <p:nvSpPr>
          <p:cNvPr id="8" name="textruta 7">
            <a:extLst>
              <a:ext uri="{FF2B5EF4-FFF2-40B4-BE49-F238E27FC236}">
                <a16:creationId xmlns:a16="http://schemas.microsoft.com/office/drawing/2014/main" id="{76D1AFDF-3D19-3241-0210-BC5F520EC32F}"/>
              </a:ext>
            </a:extLst>
          </p:cNvPr>
          <p:cNvSpPr txBox="1"/>
          <p:nvPr/>
        </p:nvSpPr>
        <p:spPr>
          <a:xfrm>
            <a:off x="4141782" y="1243651"/>
            <a:ext cx="1102572" cy="123111"/>
          </a:xfrm>
          <a:prstGeom prst="rect">
            <a:avLst/>
          </a:prstGeom>
          <a:noFill/>
        </p:spPr>
        <p:txBody>
          <a:bodyPr wrap="square" rtlCol="0">
            <a:spAutoFit/>
          </a:bodyPr>
          <a:lstStyle/>
          <a:p>
            <a:r>
              <a:rPr lang="sv-SE" sz="200">
                <a:hlinkClick r:id="rId8" tooltip="https://ro.wikipedia.org/wiki/Telefon_ro%C8%99u"/>
              </a:rPr>
              <a:t>Det här fotot</a:t>
            </a:r>
            <a:r>
              <a:rPr lang="sv-SE" sz="200"/>
              <a:t> av Okänd författare licensieras enligt </a:t>
            </a:r>
            <a:r>
              <a:rPr lang="sv-SE" sz="200">
                <a:hlinkClick r:id="rId9" tooltip="https://creativecommons.org/licenses/by-sa/3.0/"/>
              </a:rPr>
              <a:t>CC BY-SA</a:t>
            </a:r>
            <a:endParaRPr lang="sv-SE" sz="200"/>
          </a:p>
        </p:txBody>
      </p:sp>
    </p:spTree>
    <p:extLst>
      <p:ext uri="{BB962C8B-B14F-4D97-AF65-F5344CB8AC3E}">
        <p14:creationId xmlns:p14="http://schemas.microsoft.com/office/powerpoint/2010/main" val="299506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2011278" y="1017985"/>
          <a:ext cx="5135732" cy="3709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6019" name="Grupp 3"/>
          <p:cNvGrpSpPr>
            <a:grpSpLocks/>
          </p:cNvGrpSpPr>
          <p:nvPr/>
        </p:nvGrpSpPr>
        <p:grpSpPr bwMode="auto">
          <a:xfrm>
            <a:off x="2830115" y="267128"/>
            <a:ext cx="3241911" cy="722282"/>
            <a:chOff x="2341988" y="1564376"/>
            <a:chExt cx="3375053" cy="842291"/>
          </a:xfrm>
        </p:grpSpPr>
        <p:sp>
          <p:nvSpPr>
            <p:cNvPr id="5" name="Rektangel med rundade hörn 4"/>
            <p:cNvSpPr/>
            <p:nvPr/>
          </p:nvSpPr>
          <p:spPr>
            <a:xfrm>
              <a:off x="2576940" y="1564376"/>
              <a:ext cx="3140101" cy="842291"/>
            </a:xfrm>
            <a:prstGeom prst="roundRect">
              <a:avLst/>
            </a:prstGeom>
            <a:solidFill>
              <a:schemeClr val="accent1">
                <a:lumMod val="20000"/>
                <a:lumOff val="8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sv-SE"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ktangel 5"/>
            <p:cNvSpPr/>
            <p:nvPr/>
          </p:nvSpPr>
          <p:spPr>
            <a:xfrm>
              <a:off x="2341988" y="1602446"/>
              <a:ext cx="3057550" cy="759807"/>
            </a:xfrm>
            <a:prstGeom prst="rect">
              <a:avLst/>
            </a:prstGeom>
          </p:spPr>
          <p:style>
            <a:lnRef idx="0">
              <a:scrgbClr r="0" g="0" b="0"/>
            </a:lnRef>
            <a:fillRef idx="0">
              <a:scrgbClr r="0" g="0" b="0"/>
            </a:fillRef>
            <a:effectRef idx="0">
              <a:scrgbClr r="0" g="0" b="0"/>
            </a:effectRef>
            <a:fontRef idx="minor">
              <a:schemeClr val="lt1"/>
            </a:fontRef>
          </p:style>
          <p:txBody>
            <a:bodyPr lIns="498505" tIns="65723" rIns="65723" bIns="65723" spcCol="1270" anchor="ctr"/>
            <a:lstStyle/>
            <a:p>
              <a:pPr marL="0" marR="0" lvl="0" indent="0" algn="ctr" defTabSz="766763" rtl="0" eaLnBrk="0" fontAlgn="auto" latinLnBrk="0" hangingPunct="0">
                <a:lnSpc>
                  <a:spcPct val="90000"/>
                </a:lnSpc>
                <a:spcBef>
                  <a:spcPts val="0"/>
                </a:spcBef>
                <a:spcAft>
                  <a:spcPct val="35000"/>
                </a:spcAft>
                <a:buClrTx/>
                <a:buSzTx/>
                <a:buFontTx/>
                <a:buNone/>
                <a:tabLst/>
                <a:defRPr/>
              </a:pPr>
              <a:r>
                <a:rPr kumimoji="0" lang="sv-SE" sz="2400" b="0" i="0" u="none" strike="noStrike" kern="1200" cap="none" spc="0" normalizeH="0" baseline="0" noProof="0" dirty="0">
                  <a:ln>
                    <a:noFill/>
                  </a:ln>
                  <a:solidFill>
                    <a:srgbClr val="000000"/>
                  </a:solidFill>
                  <a:effectLst/>
                  <a:uLnTx/>
                  <a:uFillTx/>
                  <a:latin typeface="+mj-lt"/>
                  <a:ea typeface="+mn-ea"/>
                  <a:cs typeface="+mn-cs"/>
                </a:rPr>
                <a:t>Läkartid inom ett dygn</a:t>
              </a:r>
            </a:p>
          </p:txBody>
        </p:sp>
      </p:grpSp>
    </p:spTree>
    <p:extLst>
      <p:ext uri="{BB962C8B-B14F-4D97-AF65-F5344CB8AC3E}">
        <p14:creationId xmlns:p14="http://schemas.microsoft.com/office/powerpoint/2010/main" val="3937719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B5E896D-28A3-6182-3D0A-D65C7182F365}"/>
              </a:ext>
            </a:extLst>
          </p:cNvPr>
          <p:cNvSpPr>
            <a:spLocks noGrp="1"/>
          </p:cNvSpPr>
          <p:nvPr>
            <p:ph type="title"/>
          </p:nvPr>
        </p:nvSpPr>
        <p:spPr>
          <a:xfrm>
            <a:off x="628650" y="353262"/>
            <a:ext cx="7054163" cy="847004"/>
          </a:xfrm>
        </p:spPr>
        <p:txBody>
          <a:bodyPr>
            <a:normAutofit/>
          </a:bodyPr>
          <a:lstStyle/>
          <a:p>
            <a:r>
              <a:rPr lang="sv-SE" sz="3200" dirty="0">
                <a:latin typeface="Verdana" panose="020B0604030504040204" pitchFamily="34" charset="0"/>
                <a:ea typeface="Verdana" panose="020B0604030504040204" pitchFamily="34" charset="0"/>
              </a:rPr>
              <a:t>Oskar 3 år</a:t>
            </a:r>
          </a:p>
        </p:txBody>
      </p:sp>
      <p:sp>
        <p:nvSpPr>
          <p:cNvPr id="3" name="Platshållare för innehåll 2">
            <a:extLst>
              <a:ext uri="{FF2B5EF4-FFF2-40B4-BE49-F238E27FC236}">
                <a16:creationId xmlns:a16="http://schemas.microsoft.com/office/drawing/2014/main" id="{8791C2C7-81B4-80D2-4344-08A08955B434}"/>
              </a:ext>
            </a:extLst>
          </p:cNvPr>
          <p:cNvSpPr>
            <a:spLocks noGrp="1"/>
          </p:cNvSpPr>
          <p:nvPr>
            <p:ph idx="1"/>
          </p:nvPr>
        </p:nvSpPr>
        <p:spPr>
          <a:xfrm>
            <a:off x="628651" y="1492078"/>
            <a:ext cx="7054163" cy="2854411"/>
          </a:xfrm>
        </p:spPr>
        <p:txBody>
          <a:bodyPr>
            <a:normAutofit/>
          </a:bodyPr>
          <a:lstStyle/>
          <a:p>
            <a:r>
              <a:rPr lang="sv-SE" sz="2200" dirty="0">
                <a:latin typeface="Verdana" panose="020B0604030504040204" pitchFamily="34" charset="0"/>
                <a:ea typeface="Verdana" panose="020B0604030504040204" pitchFamily="34" charset="0"/>
              </a:rPr>
              <a:t>Säker akut mediaotit bilateralt</a:t>
            </a:r>
          </a:p>
          <a:p>
            <a:r>
              <a:rPr lang="sv-SE" sz="2200" dirty="0">
                <a:latin typeface="Verdana" panose="020B0604030504040204" pitchFamily="34" charset="0"/>
                <a:ea typeface="Verdana" panose="020B0604030504040204" pitchFamily="34" charset="0"/>
              </a:rPr>
              <a:t>Inga komplicerande faktorer</a:t>
            </a:r>
          </a:p>
          <a:p>
            <a:r>
              <a:rPr lang="sv-SE" sz="2200" dirty="0">
                <a:latin typeface="Verdana" panose="020B0604030504040204" pitchFamily="34" charset="0"/>
                <a:ea typeface="Verdana" panose="020B0604030504040204" pitchFamily="34" charset="0"/>
              </a:rPr>
              <a:t>Ingen perforation</a:t>
            </a:r>
          </a:p>
          <a:p>
            <a:pPr marL="0" indent="0">
              <a:buNone/>
            </a:pPr>
            <a:endParaRPr lang="sv-SE" dirty="0">
              <a:latin typeface="Verdana" panose="020B0604030504040204" pitchFamily="34" charset="0"/>
              <a:ea typeface="Verdana" panose="020B0604030504040204" pitchFamily="34" charset="0"/>
            </a:endParaRPr>
          </a:p>
        </p:txBody>
      </p:sp>
      <p:pic>
        <p:nvPicPr>
          <p:cNvPr id="4" name="Bild 28" descr="Västra Götaland, logotyp">
            <a:extLst>
              <a:ext uri="{FF2B5EF4-FFF2-40B4-BE49-F238E27FC236}">
                <a16:creationId xmlns:a16="http://schemas.microsoft.com/office/drawing/2014/main" id="{81BA77C6-DB41-E02A-D212-6AE2BFA6C69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1886" y="4594861"/>
            <a:ext cx="1354455" cy="274796"/>
          </a:xfrm>
          <a:prstGeom prst="rect">
            <a:avLst/>
          </a:prstGeom>
        </p:spPr>
      </p:pic>
      <p:pic>
        <p:nvPicPr>
          <p:cNvPr id="5" name="Bildobjekt 4">
            <a:extLst>
              <a:ext uri="{FF2B5EF4-FFF2-40B4-BE49-F238E27FC236}">
                <a16:creationId xmlns:a16="http://schemas.microsoft.com/office/drawing/2014/main" id="{C968C9D9-A9A5-8B16-ADAC-D1EE4225890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922424" y="273844"/>
            <a:ext cx="1017746" cy="502920"/>
          </a:xfrm>
          <a:prstGeom prst="rect">
            <a:avLst/>
          </a:prstGeom>
          <a:noFill/>
        </p:spPr>
      </p:pic>
      <p:pic>
        <p:nvPicPr>
          <p:cNvPr id="6" name="Platshållare för innehåll 3" descr="En bild som visar person&#10;&#10;Automatiskt genererad beskrivning">
            <a:extLst>
              <a:ext uri="{FF2B5EF4-FFF2-40B4-BE49-F238E27FC236}">
                <a16:creationId xmlns:a16="http://schemas.microsoft.com/office/drawing/2014/main" id="{024B394B-D5D4-55B4-98B1-612AF1E0DB0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6006" r="-4" b="-4"/>
          <a:stretch/>
        </p:blipFill>
        <p:spPr>
          <a:xfrm>
            <a:off x="5486400" y="10"/>
            <a:ext cx="3657600" cy="5150488"/>
          </a:xfrm>
          <a:prstGeom prst="rect">
            <a:avLst/>
          </a:prstGeom>
          <a:noFill/>
        </p:spPr>
      </p:pic>
    </p:spTree>
    <p:extLst>
      <p:ext uri="{BB962C8B-B14F-4D97-AF65-F5344CB8AC3E}">
        <p14:creationId xmlns:p14="http://schemas.microsoft.com/office/powerpoint/2010/main" val="133854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532799" y="720000"/>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defTabSz="685783">
              <a:defRPr/>
            </a:pPr>
            <a:endParaRPr lang="sv-SE" sz="3200" dirty="0">
              <a:solidFill>
                <a:prstClr val="black"/>
              </a:solidFill>
              <a:latin typeface="Verdana"/>
            </a:endParaRP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indent="0" defTabSz="685783">
              <a:lnSpc>
                <a:spcPct val="100000"/>
              </a:lnSpc>
              <a:buSzPct val="100000"/>
              <a:buNone/>
              <a:defRPr/>
            </a:pPr>
            <a:r>
              <a:rPr lang="sv-SE" sz="2000" dirty="0">
                <a:solidFill>
                  <a:prstClr val="black"/>
                </a:solidFill>
                <a:latin typeface="Verdana"/>
                <a:ea typeface="Calibri" panose="020F0502020204030204" pitchFamily="34" charset="0"/>
                <a:cs typeface="Times New Roman" panose="02020603050405020304" pitchFamily="18" charset="0"/>
              </a:rPr>
              <a:t> </a:t>
            </a:r>
            <a:endParaRPr lang="sv-SE" sz="2000" dirty="0">
              <a:solidFill>
                <a:prstClr val="black"/>
              </a:solidFill>
              <a:latin typeface="Verdana"/>
              <a:ea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prstClr val="black"/>
              </a:solidFill>
              <a:latin typeface="Verdana" panose="020B0604030504040204" pitchFamily="34" charset="0"/>
              <a:ea typeface="Verdana" panose="020B0604030504040204" pitchFamily="34" charset="0"/>
              <a:cs typeface="Times New Roman" panose="02020603050405020304" pitchFamily="18" charset="0"/>
            </a:endParaRPr>
          </a:p>
          <a:p>
            <a:pPr marL="0" indent="0" defTabSz="685783">
              <a:lnSpc>
                <a:spcPct val="100000"/>
              </a:lnSpc>
              <a:buSzPct val="100000"/>
              <a:buNone/>
              <a:defRPr/>
            </a:pPr>
            <a:endParaRPr lang="sv-SE"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02401" indent="-202401" defTabSz="685783">
              <a:defRPr/>
            </a:pPr>
            <a:endParaRPr lang="sv-SE" sz="2400" dirty="0">
              <a:solidFill>
                <a:prstClr val="black"/>
              </a:solidFill>
              <a:latin typeface="Verdana"/>
            </a:endParaRPr>
          </a:p>
          <a:p>
            <a:pPr marL="0" indent="0" defTabSz="685783">
              <a:buNone/>
              <a:defRPr/>
            </a:pPr>
            <a:r>
              <a:rPr lang="sv-SE" dirty="0">
                <a:solidFill>
                  <a:prstClr val="black"/>
                </a:solidFill>
                <a:latin typeface="Verdana"/>
              </a:rPr>
              <a:t> </a:t>
            </a:r>
          </a:p>
        </p:txBody>
      </p:sp>
      <p:graphicFrame>
        <p:nvGraphicFramePr>
          <p:cNvPr id="2" name="Diagram 1">
            <a:extLst>
              <a:ext uri="{FF2B5EF4-FFF2-40B4-BE49-F238E27FC236}">
                <a16:creationId xmlns:a16="http://schemas.microsoft.com/office/drawing/2014/main" id="{4D29D28A-5DE7-6503-B9B1-E11AE103E216}"/>
              </a:ext>
            </a:extLst>
          </p:cNvPr>
          <p:cNvGraphicFramePr/>
          <p:nvPr>
            <p:extLst>
              <p:ext uri="{D42A27DB-BD31-4B8C-83A1-F6EECF244321}">
                <p14:modId xmlns:p14="http://schemas.microsoft.com/office/powerpoint/2010/main" val="500423177"/>
              </p:ext>
            </p:extLst>
          </p:nvPr>
        </p:nvGraphicFramePr>
        <p:xfrm>
          <a:off x="829089" y="989828"/>
          <a:ext cx="7219949" cy="3684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3">
            <a:extLst>
              <a:ext uri="{FF2B5EF4-FFF2-40B4-BE49-F238E27FC236}">
                <a16:creationId xmlns:a16="http://schemas.microsoft.com/office/drawing/2014/main" id="{734673CD-445E-2C26-1DCB-09A03C4D4F1F}"/>
              </a:ext>
            </a:extLst>
          </p:cNvPr>
          <p:cNvSpPr txBox="1">
            <a:spLocks noChangeArrowheads="1"/>
          </p:cNvSpPr>
          <p:nvPr/>
        </p:nvSpPr>
        <p:spPr bwMode="auto">
          <a:xfrm>
            <a:off x="4475640" y="3998983"/>
            <a:ext cx="3780234" cy="135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8288" indent="-268288" algn="l" rtl="0" eaLnBrk="0" fontAlgn="base" hangingPunct="0">
              <a:spcBef>
                <a:spcPct val="20000"/>
              </a:spcBef>
              <a:spcAft>
                <a:spcPct val="0"/>
              </a:spcAft>
              <a:buFont typeface="Arial" panose="020B0604020202020204" pitchFamily="34" charset="0"/>
              <a:defRPr sz="3200">
                <a:solidFill>
                  <a:schemeClr val="tx1"/>
                </a:solidFill>
                <a:latin typeface="+mn-lt"/>
                <a:ea typeface="+mn-ea"/>
                <a:cs typeface="ヒラギノ角ゴ Pro W3"/>
              </a:defRPr>
            </a:lvl1pPr>
            <a:lvl2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2pPr>
            <a:lvl3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3pPr>
            <a:lvl4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4pPr>
            <a:lvl5pPr marL="268288" indent="-268288"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ヒラギノ角ゴ Pro W3"/>
              </a:defRPr>
            </a:lvl5pPr>
            <a:lvl6pPr marL="2171700" indent="-190500" algn="l" rtl="0" fontAlgn="base">
              <a:spcBef>
                <a:spcPct val="20000"/>
              </a:spcBef>
              <a:spcAft>
                <a:spcPct val="0"/>
              </a:spcAft>
              <a:buChar char="»"/>
              <a:defRPr sz="2400">
                <a:solidFill>
                  <a:schemeClr val="tx1"/>
                </a:solidFill>
                <a:latin typeface="+mn-lt"/>
                <a:ea typeface="+mn-ea"/>
              </a:defRPr>
            </a:lvl6pPr>
            <a:lvl7pPr marL="2628900" indent="-190500" algn="l" rtl="0" fontAlgn="base">
              <a:spcBef>
                <a:spcPct val="20000"/>
              </a:spcBef>
              <a:spcAft>
                <a:spcPct val="0"/>
              </a:spcAft>
              <a:buChar char="»"/>
              <a:defRPr sz="2400">
                <a:solidFill>
                  <a:schemeClr val="tx1"/>
                </a:solidFill>
                <a:latin typeface="+mn-lt"/>
                <a:ea typeface="+mn-ea"/>
              </a:defRPr>
            </a:lvl7pPr>
            <a:lvl8pPr marL="3086100" indent="-190500" algn="l" rtl="0" fontAlgn="base">
              <a:spcBef>
                <a:spcPct val="20000"/>
              </a:spcBef>
              <a:spcAft>
                <a:spcPct val="0"/>
              </a:spcAft>
              <a:buChar char="»"/>
              <a:defRPr sz="2400">
                <a:solidFill>
                  <a:schemeClr val="tx1"/>
                </a:solidFill>
                <a:latin typeface="+mn-lt"/>
                <a:ea typeface="+mn-ea"/>
              </a:defRPr>
            </a:lvl8pPr>
            <a:lvl9pPr marL="3543300" indent="-190500" algn="l" rtl="0" fontAlgn="base">
              <a:spcBef>
                <a:spcPct val="20000"/>
              </a:spcBef>
              <a:spcAft>
                <a:spcPct val="0"/>
              </a:spcAft>
              <a:buChar char="»"/>
              <a:defRPr sz="2400">
                <a:solidFill>
                  <a:schemeClr val="tx1"/>
                </a:solidFill>
                <a:latin typeface="+mn-lt"/>
                <a:ea typeface="+mn-ea"/>
              </a:defRPr>
            </a:lvl9pPr>
          </a:lstStyle>
          <a:p>
            <a:pPr marL="0" indent="0" eaLnBrk="1" hangingPunct="1">
              <a:defRPr/>
            </a:pPr>
            <a:r>
              <a:rPr lang="sv-SE" altLang="sv-SE" sz="1800" kern="0" dirty="0">
                <a:solidFill>
                  <a:srgbClr val="000000"/>
                </a:solidFill>
              </a:rPr>
              <a:t>Nytt läkarbesök:</a:t>
            </a:r>
          </a:p>
          <a:p>
            <a:pPr eaLnBrk="1" hangingPunct="1">
              <a:buFont typeface="Arial" panose="020B0604020202020204" pitchFamily="34" charset="0"/>
              <a:buChar char="•"/>
              <a:defRPr/>
            </a:pPr>
            <a:r>
              <a:rPr lang="sv-SE" altLang="sv-SE" sz="1800" kern="0" dirty="0">
                <a:solidFill>
                  <a:srgbClr val="000000"/>
                </a:solidFill>
              </a:rPr>
              <a:t>Inte bättre efter 2-3 dagar</a:t>
            </a:r>
          </a:p>
          <a:p>
            <a:pPr eaLnBrk="1" hangingPunct="1">
              <a:buFont typeface="Arial" panose="020B0604020202020204" pitchFamily="34" charset="0"/>
              <a:buChar char="•"/>
              <a:defRPr/>
            </a:pPr>
            <a:r>
              <a:rPr lang="sv-SE" altLang="sv-SE" sz="1800" kern="0" dirty="0">
                <a:solidFill>
                  <a:srgbClr val="000000"/>
                </a:solidFill>
              </a:rPr>
              <a:t>Omgående vid försämring</a:t>
            </a:r>
          </a:p>
          <a:p>
            <a:pPr>
              <a:defRPr/>
            </a:pPr>
            <a:endParaRPr lang="sv-SE" altLang="sv-SE" sz="2400" kern="0" dirty="0">
              <a:solidFill>
                <a:srgbClr val="000000"/>
              </a:solidFill>
            </a:endParaRPr>
          </a:p>
        </p:txBody>
      </p:sp>
    </p:spTree>
    <p:extLst>
      <p:ext uri="{BB962C8B-B14F-4D97-AF65-F5344CB8AC3E}">
        <p14:creationId xmlns:p14="http://schemas.microsoft.com/office/powerpoint/2010/main" val="84421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7496300E-672B-CD80-6BE9-7CED442387D8}"/>
              </a:ext>
            </a:extLst>
          </p:cNvPr>
          <p:cNvSpPr txBox="1">
            <a:spLocks/>
          </p:cNvSpPr>
          <p:nvPr/>
        </p:nvSpPr>
        <p:spPr>
          <a:xfrm>
            <a:off x="386460" y="521217"/>
            <a:ext cx="8419611" cy="1036800"/>
          </a:xfrm>
          <a:prstGeom prst="rect">
            <a:avLst/>
          </a:prstGeom>
        </p:spPr>
        <p:txBody>
          <a:bodyPr/>
          <a:lstStyle>
            <a:lvl1pPr algn="l" defTabSz="685800" rtl="0" eaLnBrk="1" latinLnBrk="0" hangingPunct="1">
              <a:lnSpc>
                <a:spcPct val="100000"/>
              </a:lnSpc>
              <a:spcBef>
                <a:spcPct val="0"/>
              </a:spcBef>
              <a:buNone/>
              <a:defRPr sz="2475" kern="1200">
                <a:solidFill>
                  <a:schemeClr val="tx1"/>
                </a:solidFill>
                <a:latin typeface="+mj-lt"/>
                <a:ea typeface="+mj-ea"/>
                <a:cs typeface="+mj-cs"/>
              </a:defRPr>
            </a:lvl1pPr>
          </a:lstStyle>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Antibiotikaindikation</a:t>
            </a:r>
          </a:p>
          <a:p>
            <a:pPr marL="0" marR="0" lvl="0" indent="0" algn="l" defTabSz="685783" rtl="0" eaLnBrk="1" fontAlgn="auto" latinLnBrk="0" hangingPunct="1">
              <a:lnSpc>
                <a:spcPct val="100000"/>
              </a:lnSpc>
              <a:spcBef>
                <a:spcPct val="0"/>
              </a:spcBef>
              <a:spcAft>
                <a:spcPts val="0"/>
              </a:spcAft>
              <a:buClrTx/>
              <a:buSzTx/>
              <a:buFontTx/>
              <a:buNone/>
              <a:tabLst/>
              <a:defRPr/>
            </a:pPr>
            <a:r>
              <a:rPr kumimoji="0" lang="sv-SE" sz="3200" b="0" i="0" u="none" strike="noStrike" kern="1200" cap="none" spc="0" normalizeH="0" baseline="0" noProof="0" dirty="0">
                <a:ln>
                  <a:noFill/>
                </a:ln>
                <a:solidFill>
                  <a:prstClr val="black"/>
                </a:solidFill>
                <a:effectLst/>
                <a:uLnTx/>
                <a:uFillTx/>
                <a:latin typeface="Verdana"/>
                <a:ea typeface="+mj-ea"/>
                <a:cs typeface="+mj-cs"/>
              </a:rPr>
              <a:t>Akut mediaotit</a:t>
            </a:r>
          </a:p>
        </p:txBody>
      </p:sp>
      <p:sp>
        <p:nvSpPr>
          <p:cNvPr id="5" name="Platshållare för innehåll 2">
            <a:extLst>
              <a:ext uri="{FF2B5EF4-FFF2-40B4-BE49-F238E27FC236}">
                <a16:creationId xmlns:a16="http://schemas.microsoft.com/office/drawing/2014/main" id="{DA5AA504-ADF1-C7A6-E926-93BD095551B9}"/>
              </a:ext>
            </a:extLst>
          </p:cNvPr>
          <p:cNvSpPr txBox="1">
            <a:spLocks/>
          </p:cNvSpPr>
          <p:nvPr/>
        </p:nvSpPr>
        <p:spPr>
          <a:xfrm>
            <a:off x="622253" y="1481948"/>
            <a:ext cx="8183818" cy="2700000"/>
          </a:xfrm>
          <a:prstGeom prst="rect">
            <a:avLst/>
          </a:prstGeom>
        </p:spPr>
        <p:txBody>
          <a:bodyPr/>
          <a:lstStyle>
            <a:lvl1pPr marL="202406" indent="-202406" algn="l" defTabSz="685800" rtl="0" eaLnBrk="1" latinLnBrk="0" hangingPunct="1">
              <a:lnSpc>
                <a:spcPct val="130000"/>
              </a:lnSpc>
              <a:spcBef>
                <a:spcPts val="750"/>
              </a:spcBef>
              <a:buFont typeface="Verdana" panose="020B0604030504040204" pitchFamily="34" charset="0"/>
              <a:buChar char="•"/>
              <a:defRPr sz="1650" kern="1200">
                <a:solidFill>
                  <a:schemeClr val="tx1"/>
                </a:solidFill>
                <a:latin typeface="+mn-lt"/>
                <a:ea typeface="+mn-ea"/>
                <a:cs typeface="+mn-cs"/>
              </a:defRPr>
            </a:lvl1pPr>
            <a:lvl2pPr marL="400050" indent="-200025" algn="l" defTabSz="685800" rtl="0" eaLnBrk="1" latinLnBrk="0" hangingPunct="1">
              <a:lnSpc>
                <a:spcPct val="130000"/>
              </a:lnSpc>
              <a:spcBef>
                <a:spcPts val="375"/>
              </a:spcBef>
              <a:buFont typeface="Verdana" panose="020B0604030504040204" pitchFamily="34" charset="0"/>
              <a:buChar char="–"/>
              <a:defRPr sz="1500" kern="1200">
                <a:solidFill>
                  <a:schemeClr val="tx1"/>
                </a:solidFill>
                <a:latin typeface="+mn-lt"/>
                <a:ea typeface="+mn-ea"/>
                <a:cs typeface="+mn-cs"/>
              </a:defRPr>
            </a:lvl2pPr>
            <a:lvl3pPr marL="609600" indent="-209550" algn="l" defTabSz="685800" rtl="0" eaLnBrk="1" latinLnBrk="0" hangingPunct="1">
              <a:lnSpc>
                <a:spcPct val="130000"/>
              </a:lnSpc>
              <a:spcBef>
                <a:spcPts val="375"/>
              </a:spcBef>
              <a:buFont typeface="Verdana" panose="020B0604030504040204" pitchFamily="34" charset="0"/>
              <a:buChar char="–"/>
              <a:defRPr sz="1350" kern="1200">
                <a:solidFill>
                  <a:schemeClr val="tx1"/>
                </a:solidFill>
                <a:latin typeface="+mn-lt"/>
                <a:ea typeface="+mn-ea"/>
                <a:cs typeface="+mn-cs"/>
              </a:defRPr>
            </a:lvl3pPr>
            <a:lvl4pPr marL="809625" indent="-200025" algn="l" defTabSz="685800" rtl="0" eaLnBrk="1" latinLnBrk="0" hangingPunct="1">
              <a:lnSpc>
                <a:spcPct val="130000"/>
              </a:lnSpc>
              <a:spcBef>
                <a:spcPts val="375"/>
              </a:spcBef>
              <a:buFont typeface="Verdana" panose="020B0604030504040204" pitchFamily="34" charset="0"/>
              <a:buChar char="–"/>
              <a:tabLst>
                <a:tab pos="609600" algn="l"/>
              </a:tabLst>
              <a:defRPr sz="1200" kern="1200">
                <a:solidFill>
                  <a:schemeClr val="tx1"/>
                </a:solidFill>
                <a:latin typeface="+mn-lt"/>
                <a:ea typeface="+mn-ea"/>
                <a:cs typeface="+mn-cs"/>
              </a:defRPr>
            </a:lvl4pPr>
            <a:lvl5pPr marL="1009650" indent="-200025" algn="l" defTabSz="685800" rtl="0" eaLnBrk="1" latinLnBrk="0" hangingPunct="1">
              <a:lnSpc>
                <a:spcPct val="130000"/>
              </a:lnSpc>
              <a:spcBef>
                <a:spcPts val="375"/>
              </a:spcBef>
              <a:buFont typeface="Verdana" panose="020B060403050404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9pPr>
          </a:lstStyle>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r>
              <a:rPr kumimoji="0" lang="sv-SE" sz="2000" b="0" i="0" u="none" strike="noStrike" kern="1200" cap="none" spc="0" normalizeH="0" baseline="0" noProof="0" dirty="0">
                <a:ln>
                  <a:noFill/>
                </a:ln>
                <a:solidFill>
                  <a:prstClr val="black"/>
                </a:solidFill>
                <a:effectLst/>
                <a:uLnTx/>
                <a:uFillTx/>
                <a:latin typeface="Verdana"/>
                <a:ea typeface="Calibri" panose="020F0502020204030204" pitchFamily="34" charset="0"/>
                <a:cs typeface="Times New Roman" panose="02020603050405020304" pitchFamily="18" charset="0"/>
              </a:rPr>
              <a:t> </a:t>
            </a:r>
            <a:endParaRPr kumimoji="0" lang="sv-SE" sz="2000" b="0" i="0" u="none" strike="noStrike" kern="1200" cap="none" spc="0" normalizeH="0" baseline="0" noProof="0" dirty="0">
              <a:ln>
                <a:noFill/>
              </a:ln>
              <a:solidFill>
                <a:prstClr val="black"/>
              </a:solidFill>
              <a:effectLst/>
              <a:uLnTx/>
              <a:uFillTx/>
              <a:latin typeface="Verdana"/>
              <a:ea typeface="Times New Roman" panose="02020603050405020304" pitchFamily="18" charset="0"/>
              <a:cs typeface="+mn-cs"/>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a:ea typeface="Verdana" panose="020B0604030504040204" pitchFamily="34" charset="0"/>
              <a:cs typeface="Times New Roman" panose="02020603050405020304" pitchFamily="18" charset="0"/>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0" marR="0" lvl="0" indent="0" algn="l" defTabSz="685783" rtl="0" eaLnBrk="1" fontAlgn="auto" latinLnBrk="0" hangingPunct="1">
              <a:lnSpc>
                <a:spcPct val="100000"/>
              </a:lnSpc>
              <a:spcBef>
                <a:spcPts val="750"/>
              </a:spcBef>
              <a:spcAft>
                <a:spcPts val="0"/>
              </a:spcAft>
              <a:buClrTx/>
              <a:buSzPct val="100000"/>
              <a:buFont typeface="Verdana" panose="020B0604030504040204" pitchFamily="34" charset="0"/>
              <a:buNone/>
              <a:tabLst/>
              <a:defRPr/>
            </a:pPr>
            <a:endParaRPr kumimoji="0" lang="sv-SE" sz="2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02401" marR="0" lvl="0" indent="-202401" algn="l" defTabSz="685783" rtl="0" eaLnBrk="1" fontAlgn="auto" latinLnBrk="0" hangingPunct="1">
              <a:lnSpc>
                <a:spcPct val="130000"/>
              </a:lnSpc>
              <a:spcBef>
                <a:spcPts val="750"/>
              </a:spcBef>
              <a:spcAft>
                <a:spcPts val="0"/>
              </a:spcAft>
              <a:buClrTx/>
              <a:buSzTx/>
              <a:buFont typeface="Verdana" panose="020B0604030504040204" pitchFamily="34" charset="0"/>
              <a:buChar char="•"/>
              <a:tabLst/>
              <a:defRPr/>
            </a:pPr>
            <a:endParaRPr kumimoji="0" lang="sv-SE" sz="24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685783" rtl="0" eaLnBrk="1" fontAlgn="auto" latinLnBrk="0" hangingPunct="1">
              <a:lnSpc>
                <a:spcPct val="130000"/>
              </a:lnSpc>
              <a:spcBef>
                <a:spcPts val="750"/>
              </a:spcBef>
              <a:spcAft>
                <a:spcPts val="0"/>
              </a:spcAft>
              <a:buClrTx/>
              <a:buSzTx/>
              <a:buFont typeface="Verdana" panose="020B0604030504040204" pitchFamily="34" charset="0"/>
              <a:buNone/>
              <a:tabLst/>
              <a:defRPr/>
            </a:pPr>
            <a:r>
              <a:rPr kumimoji="0" lang="sv-SE" sz="1650" b="0" i="0" u="none" strike="noStrike" kern="1200" cap="none" spc="0" normalizeH="0" baseline="0" noProof="0" dirty="0">
                <a:ln>
                  <a:noFill/>
                </a:ln>
                <a:solidFill>
                  <a:prstClr val="black"/>
                </a:solidFill>
                <a:effectLst/>
                <a:uLnTx/>
                <a:uFillTx/>
                <a:latin typeface="Verdana"/>
                <a:ea typeface="+mn-ea"/>
                <a:cs typeface="+mn-cs"/>
              </a:rPr>
              <a:t> </a:t>
            </a:r>
          </a:p>
        </p:txBody>
      </p:sp>
      <p:graphicFrame>
        <p:nvGraphicFramePr>
          <p:cNvPr id="2" name="Diagram 1">
            <a:extLst>
              <a:ext uri="{FF2B5EF4-FFF2-40B4-BE49-F238E27FC236}">
                <a16:creationId xmlns:a16="http://schemas.microsoft.com/office/drawing/2014/main" id="{87EF4BA5-888C-78BE-9669-FCDAE5C16BB1}"/>
              </a:ext>
            </a:extLst>
          </p:cNvPr>
          <p:cNvGraphicFramePr/>
          <p:nvPr/>
        </p:nvGraphicFramePr>
        <p:xfrm>
          <a:off x="1152395" y="881816"/>
          <a:ext cx="7180417" cy="39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6018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1DC61027-AA49-5C6E-A5FA-82FD17F2C22A}"/>
              </a:ext>
            </a:extLst>
          </p:cNvPr>
          <p:cNvGraphicFramePr/>
          <p:nvPr>
            <p:extLst>
              <p:ext uri="{D42A27DB-BD31-4B8C-83A1-F6EECF244321}">
                <p14:modId xmlns:p14="http://schemas.microsoft.com/office/powerpoint/2010/main" val="1191806833"/>
              </p:ext>
            </p:extLst>
          </p:nvPr>
        </p:nvGraphicFramePr>
        <p:xfrm>
          <a:off x="580576" y="700708"/>
          <a:ext cx="7201763" cy="390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2">
            <a:extLst>
              <a:ext uri="{FF2B5EF4-FFF2-40B4-BE49-F238E27FC236}">
                <a16:creationId xmlns:a16="http://schemas.microsoft.com/office/drawing/2014/main" id="{FDF38C81-37BA-0713-73FB-235F6155043B}"/>
              </a:ext>
            </a:extLst>
          </p:cNvPr>
          <p:cNvSpPr txBox="1">
            <a:spLocks noChangeArrowheads="1"/>
          </p:cNvSpPr>
          <p:nvPr/>
        </p:nvSpPr>
        <p:spPr bwMode="auto">
          <a:xfrm>
            <a:off x="1361661" y="3826074"/>
            <a:ext cx="4035286" cy="123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l" rtl="0" eaLnBrk="0" fontAlgn="base" hangingPunct="0">
              <a:spcBef>
                <a:spcPct val="0"/>
              </a:spcBef>
              <a:spcAft>
                <a:spcPct val="0"/>
              </a:spcAft>
              <a:defRPr sz="4400">
                <a:solidFill>
                  <a:schemeClr val="tx2"/>
                </a:solidFill>
                <a:latin typeface="+mj-lt"/>
                <a:ea typeface="+mj-ea"/>
                <a:cs typeface="ヒラギノ角ゴ Pro W3"/>
              </a:defRPr>
            </a:lvl1pPr>
            <a:lvl2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2pPr>
            <a:lvl3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3pPr>
            <a:lvl4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4pPr>
            <a:lvl5pPr algn="l" rtl="0" eaLnBrk="0" fontAlgn="base" hangingPunct="0">
              <a:spcBef>
                <a:spcPct val="0"/>
              </a:spcBef>
              <a:spcAft>
                <a:spcPct val="0"/>
              </a:spcAft>
              <a:defRPr sz="4400">
                <a:solidFill>
                  <a:schemeClr val="tx2"/>
                </a:solidFill>
                <a:latin typeface="Arial" charset="0"/>
                <a:ea typeface="ヒラギノ角ゴ Pro W3" pitchFamily="28" charset="-128"/>
                <a:cs typeface="ヒラギノ角ゴ Pro W3"/>
              </a:defRPr>
            </a:lvl5pPr>
            <a:lvl6pPr marL="457200" algn="l" rtl="0" fontAlgn="base">
              <a:spcBef>
                <a:spcPct val="0"/>
              </a:spcBef>
              <a:spcAft>
                <a:spcPct val="0"/>
              </a:spcAft>
              <a:defRPr sz="4400">
                <a:solidFill>
                  <a:schemeClr val="tx2"/>
                </a:solidFill>
                <a:latin typeface="Arial" charset="0"/>
                <a:ea typeface="ヒラギノ角ゴ Pro W3" pitchFamily="28" charset="-128"/>
              </a:defRPr>
            </a:lvl6pPr>
            <a:lvl7pPr marL="914400" algn="l" rtl="0" fontAlgn="base">
              <a:spcBef>
                <a:spcPct val="0"/>
              </a:spcBef>
              <a:spcAft>
                <a:spcPct val="0"/>
              </a:spcAft>
              <a:defRPr sz="4400">
                <a:solidFill>
                  <a:schemeClr val="tx2"/>
                </a:solidFill>
                <a:latin typeface="Arial" charset="0"/>
                <a:ea typeface="ヒラギノ角ゴ Pro W3" pitchFamily="28" charset="-128"/>
              </a:defRPr>
            </a:lvl7pPr>
            <a:lvl8pPr marL="1371600" algn="l" rtl="0" fontAlgn="base">
              <a:spcBef>
                <a:spcPct val="0"/>
              </a:spcBef>
              <a:spcAft>
                <a:spcPct val="0"/>
              </a:spcAft>
              <a:defRPr sz="4400">
                <a:solidFill>
                  <a:schemeClr val="tx2"/>
                </a:solidFill>
                <a:latin typeface="Arial" charset="0"/>
                <a:ea typeface="ヒラギノ角ゴ Pro W3" pitchFamily="28" charset="-128"/>
              </a:defRPr>
            </a:lvl8pPr>
            <a:lvl9pPr marL="1828800" algn="l" rtl="0" fontAlgn="base">
              <a:spcBef>
                <a:spcPct val="0"/>
              </a:spcBef>
              <a:spcAft>
                <a:spcPct val="0"/>
              </a:spcAft>
              <a:defRPr sz="4400">
                <a:solidFill>
                  <a:schemeClr val="tx2"/>
                </a:solidFill>
                <a:latin typeface="Arial" charset="0"/>
                <a:ea typeface="ヒラギノ角ゴ Pro W3" pitchFamily="28" charset="-128"/>
              </a:defRPr>
            </a:lvl9pPr>
          </a:lstStyle>
          <a:p>
            <a:pPr>
              <a:defRPr/>
            </a:pPr>
            <a:r>
              <a:rPr lang="sv-SE" altLang="sv-SE" sz="2000" kern="0" dirty="0">
                <a:solidFill>
                  <a:srgbClr val="000000"/>
                </a:solidFill>
                <a:latin typeface="+mn-lt"/>
              </a:rPr>
              <a:t>Öronbarn</a:t>
            </a:r>
          </a:p>
          <a:p>
            <a:pPr>
              <a:defRPr/>
            </a:pPr>
            <a:r>
              <a:rPr lang="sv-SE" altLang="sv-SE" sz="2000" kern="0" dirty="0">
                <a:solidFill>
                  <a:srgbClr val="000000"/>
                </a:solidFill>
                <a:latin typeface="+mn-lt"/>
              </a:rPr>
              <a:t>Antibiotika i 10 dagar</a:t>
            </a:r>
          </a:p>
          <a:p>
            <a:pPr>
              <a:defRPr/>
            </a:pPr>
            <a:r>
              <a:rPr lang="sv-SE" altLang="sv-SE" sz="2000" kern="0" dirty="0">
                <a:solidFill>
                  <a:srgbClr val="000000"/>
                </a:solidFill>
                <a:latin typeface="+mn-lt"/>
              </a:rPr>
              <a:t>Remiss till ÖNH </a:t>
            </a:r>
            <a:br>
              <a:rPr lang="sv-SE" altLang="sv-SE" sz="2100" kern="0" dirty="0">
                <a:solidFill>
                  <a:srgbClr val="000000"/>
                </a:solidFill>
              </a:rPr>
            </a:br>
            <a:endParaRPr lang="sv-SE" altLang="sv-SE" sz="2100" kern="0" dirty="0">
              <a:solidFill>
                <a:srgbClr val="333399"/>
              </a:solidFill>
            </a:endParaRPr>
          </a:p>
        </p:txBody>
      </p:sp>
    </p:spTree>
    <p:extLst>
      <p:ext uri="{BB962C8B-B14F-4D97-AF65-F5344CB8AC3E}">
        <p14:creationId xmlns:p14="http://schemas.microsoft.com/office/powerpoint/2010/main" val="1244923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F0C5DD68-4579-345D-DC9E-B638D8948891}"/>
              </a:ext>
            </a:extLst>
          </p:cNvPr>
          <p:cNvSpPr>
            <a:spLocks noGrp="1"/>
          </p:cNvSpPr>
          <p:nvPr>
            <p:ph type="dt" sz="half" idx="10"/>
          </p:nvPr>
        </p:nvSpPr>
        <p:spPr/>
        <p:txBody>
          <a:bodyPr/>
          <a:lstStyle/>
          <a:p>
            <a:fld id="{DA185498-67B0-4A0B-8455-9A803E3F2EDA}" type="datetime1">
              <a:rPr lang="sv-SE" smtClean="0"/>
              <a:t>2025-02-04</a:t>
            </a:fld>
            <a:endParaRPr lang="sv-SE"/>
          </a:p>
        </p:txBody>
      </p:sp>
      <p:pic>
        <p:nvPicPr>
          <p:cNvPr id="3" name="Bildobjekt 2">
            <a:extLst>
              <a:ext uri="{FF2B5EF4-FFF2-40B4-BE49-F238E27FC236}">
                <a16:creationId xmlns:a16="http://schemas.microsoft.com/office/drawing/2014/main" id="{E78C4081-C74B-9CE8-112D-8B164C65141D}"/>
              </a:ext>
            </a:extLst>
          </p:cNvPr>
          <p:cNvPicPr>
            <a:picLocks noChangeAspect="1"/>
          </p:cNvPicPr>
          <p:nvPr/>
        </p:nvPicPr>
        <p:blipFill>
          <a:blip r:embed="rId3"/>
          <a:stretch>
            <a:fillRect/>
          </a:stretch>
        </p:blipFill>
        <p:spPr>
          <a:xfrm>
            <a:off x="5386943" y="1636877"/>
            <a:ext cx="3629173" cy="3480764"/>
          </a:xfrm>
          <a:prstGeom prst="rect">
            <a:avLst/>
          </a:prstGeom>
          <a:ln>
            <a:solidFill>
              <a:schemeClr val="tx1"/>
            </a:solidFill>
          </a:ln>
        </p:spPr>
      </p:pic>
      <p:pic>
        <p:nvPicPr>
          <p:cNvPr id="4" name="Bildobjekt 3">
            <a:extLst>
              <a:ext uri="{FF2B5EF4-FFF2-40B4-BE49-F238E27FC236}">
                <a16:creationId xmlns:a16="http://schemas.microsoft.com/office/drawing/2014/main" id="{AE9257AB-344F-C48F-A317-3DCAC11CBCBB}"/>
              </a:ext>
            </a:extLst>
          </p:cNvPr>
          <p:cNvPicPr>
            <a:picLocks noChangeAspect="1"/>
          </p:cNvPicPr>
          <p:nvPr/>
        </p:nvPicPr>
        <p:blipFill>
          <a:blip r:embed="rId4"/>
          <a:stretch>
            <a:fillRect/>
          </a:stretch>
        </p:blipFill>
        <p:spPr>
          <a:xfrm>
            <a:off x="5373157" y="85418"/>
            <a:ext cx="3642959" cy="1551459"/>
          </a:xfrm>
          <a:prstGeom prst="rect">
            <a:avLst/>
          </a:prstGeom>
          <a:ln>
            <a:solidFill>
              <a:schemeClr val="tx1"/>
            </a:solidFill>
          </a:ln>
        </p:spPr>
      </p:pic>
      <p:graphicFrame>
        <p:nvGraphicFramePr>
          <p:cNvPr id="5" name="Diagram 4">
            <a:extLst>
              <a:ext uri="{FF2B5EF4-FFF2-40B4-BE49-F238E27FC236}">
                <a16:creationId xmlns:a16="http://schemas.microsoft.com/office/drawing/2014/main" id="{8DCCF7DA-58F3-A3FD-D32A-68D856580FCD}"/>
              </a:ext>
            </a:extLst>
          </p:cNvPr>
          <p:cNvGraphicFramePr/>
          <p:nvPr>
            <p:extLst>
              <p:ext uri="{D42A27DB-BD31-4B8C-83A1-F6EECF244321}">
                <p14:modId xmlns:p14="http://schemas.microsoft.com/office/powerpoint/2010/main" val="461069684"/>
              </p:ext>
            </p:extLst>
          </p:nvPr>
        </p:nvGraphicFramePr>
        <p:xfrm>
          <a:off x="143421" y="1302026"/>
          <a:ext cx="5229735" cy="326799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textruta 5">
            <a:extLst>
              <a:ext uri="{FF2B5EF4-FFF2-40B4-BE49-F238E27FC236}">
                <a16:creationId xmlns:a16="http://schemas.microsoft.com/office/drawing/2014/main" id="{4A4C2082-D254-09C0-86B5-0504A30ED651}"/>
              </a:ext>
            </a:extLst>
          </p:cNvPr>
          <p:cNvSpPr txBox="1"/>
          <p:nvPr/>
        </p:nvSpPr>
        <p:spPr>
          <a:xfrm>
            <a:off x="576470" y="573475"/>
            <a:ext cx="3772636" cy="492443"/>
          </a:xfrm>
          <a:prstGeom prst="rect">
            <a:avLst/>
          </a:prstGeom>
          <a:noFill/>
        </p:spPr>
        <p:txBody>
          <a:bodyPr wrap="none" lIns="0" tIns="0" rIns="0" bIns="0" rtlCol="0">
            <a:spAutoFit/>
          </a:bodyPr>
          <a:lstStyle/>
          <a:p>
            <a:pPr algn="l"/>
            <a:r>
              <a:rPr lang="sv-SE" sz="3200" dirty="0"/>
              <a:t>Otitkontroll 3 mån</a:t>
            </a:r>
          </a:p>
        </p:txBody>
      </p:sp>
    </p:spTree>
    <p:extLst>
      <p:ext uri="{BB962C8B-B14F-4D97-AF65-F5344CB8AC3E}">
        <p14:creationId xmlns:p14="http://schemas.microsoft.com/office/powerpoint/2010/main" val="238740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Bildobjekt 3"/>
          <p:cNvPicPr>
            <a:picLocks noChangeAspect="1"/>
          </p:cNvPicPr>
          <p:nvPr/>
        </p:nvPicPr>
        <p:blipFill rotWithShape="1">
          <a:blip r:embed="rId3">
            <a:extLst>
              <a:ext uri="{28A0092B-C50C-407E-A947-70E740481C1C}">
                <a14:useLocalDpi xmlns:a14="http://schemas.microsoft.com/office/drawing/2010/main" val="0"/>
              </a:ext>
            </a:extLst>
          </a:blip>
          <a:srcRect l="24648" t="8603" r="25634" b="23910"/>
          <a:stretch/>
        </p:blipFill>
        <p:spPr>
          <a:xfrm>
            <a:off x="1450964" y="9622"/>
            <a:ext cx="6015530" cy="4590800"/>
          </a:xfrm>
          <a:prstGeom prst="rect">
            <a:avLst/>
          </a:prstGeom>
        </p:spPr>
      </p:pic>
      <p:sp>
        <p:nvSpPr>
          <p:cNvPr id="2" name="Rektangel med rundade hörn 1"/>
          <p:cNvSpPr/>
          <p:nvPr/>
        </p:nvSpPr>
        <p:spPr bwMode="auto">
          <a:xfrm>
            <a:off x="1568817" y="2489443"/>
            <a:ext cx="5779824" cy="2110979"/>
          </a:xfrm>
          <a:prstGeom prst="roundRect">
            <a:avLst/>
          </a:prstGeom>
          <a:solidFill>
            <a:srgbClr val="A3D063">
              <a:alpha val="87000"/>
            </a:srgbClr>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68580" tIns="34290" rIns="68580" bIns="34290" numCol="1" rtlCol="0" anchor="t" anchorCtr="0" compatLnSpc="1">
            <a:prstTxWarp prst="textNoShape">
              <a:avLst/>
            </a:prstTxWarp>
          </a:bodyPr>
          <a:lstStyle/>
          <a:p>
            <a:pPr lvl="0" algn="ctr">
              <a:spcBef>
                <a:spcPct val="20000"/>
              </a:spcBef>
              <a:defRPr/>
            </a:pPr>
            <a:r>
              <a:rPr lang="sv-SE" sz="2850" b="1" kern="0" dirty="0">
                <a:solidFill>
                  <a:srgbClr val="000000"/>
                </a:solidFill>
              </a:rPr>
              <a:t>Välinformerad = nöjd </a:t>
            </a:r>
            <a:br>
              <a:rPr lang="sv-SE" sz="2850" b="1" kern="0" dirty="0">
                <a:solidFill>
                  <a:srgbClr val="000000"/>
                </a:solidFill>
              </a:rPr>
            </a:br>
            <a:r>
              <a:rPr lang="sv-SE" sz="2700" kern="0" dirty="0">
                <a:solidFill>
                  <a:srgbClr val="000000"/>
                </a:solidFill>
              </a:rPr>
              <a:t>Arabiska, engelska, finska, </a:t>
            </a:r>
            <a:br>
              <a:rPr lang="sv-SE" sz="2700" kern="0" dirty="0">
                <a:solidFill>
                  <a:srgbClr val="000000"/>
                </a:solidFill>
              </a:rPr>
            </a:br>
            <a:r>
              <a:rPr lang="sv-SE" sz="2700" kern="0" dirty="0">
                <a:solidFill>
                  <a:srgbClr val="000000"/>
                </a:solidFill>
              </a:rPr>
              <a:t>somaliska, sydkurdiska/sorani, </a:t>
            </a:r>
            <a:br>
              <a:rPr lang="sv-SE" sz="2700" kern="0" dirty="0">
                <a:solidFill>
                  <a:srgbClr val="000000"/>
                </a:solidFill>
              </a:rPr>
            </a:br>
            <a:r>
              <a:rPr lang="sv-SE" sz="2700" kern="0" dirty="0">
                <a:solidFill>
                  <a:srgbClr val="000000"/>
                </a:solidFill>
              </a:rPr>
              <a:t>spanska och svenska</a:t>
            </a:r>
          </a:p>
        </p:txBody>
      </p:sp>
      <p:sp>
        <p:nvSpPr>
          <p:cNvPr id="3" name="textruta 2">
            <a:extLst>
              <a:ext uri="{FF2B5EF4-FFF2-40B4-BE49-F238E27FC236}">
                <a16:creationId xmlns:a16="http://schemas.microsoft.com/office/drawing/2014/main" id="{6A9E4CD3-C8BE-4AFC-BC6D-D11AE350B482}"/>
              </a:ext>
            </a:extLst>
          </p:cNvPr>
          <p:cNvSpPr txBox="1"/>
          <p:nvPr/>
        </p:nvSpPr>
        <p:spPr>
          <a:xfrm>
            <a:off x="2448886" y="4721514"/>
            <a:ext cx="4246227" cy="369332"/>
          </a:xfrm>
          <a:prstGeom prst="rect">
            <a:avLst/>
          </a:prstGeom>
          <a:noFill/>
        </p:spPr>
        <p:txBody>
          <a:bodyPr wrap="none" rtlCol="0">
            <a:spAutoFit/>
          </a:bodyPr>
          <a:lstStyle/>
          <a:p>
            <a:r>
              <a:rPr lang="sv-SE" sz="1800">
                <a:solidFill>
                  <a:schemeClr val="bg1"/>
                </a:solidFill>
                <a:hlinkClick r:id="rId4"/>
              </a:rPr>
              <a:t>Råd till föräldrar vid akut öroninflammation</a:t>
            </a:r>
            <a:endParaRPr lang="sv-SE" sz="1800">
              <a:solidFill>
                <a:schemeClr val="bg1"/>
              </a:solidFill>
            </a:endParaRPr>
          </a:p>
        </p:txBody>
      </p:sp>
    </p:spTree>
    <p:extLst>
      <p:ext uri="{BB962C8B-B14F-4D97-AF65-F5344CB8AC3E}">
        <p14:creationId xmlns:p14="http://schemas.microsoft.com/office/powerpoint/2010/main" val="3841165780"/>
      </p:ext>
    </p:extLst>
  </p:cSld>
  <p:clrMapOvr>
    <a:masterClrMapping/>
  </p:clrMapOvr>
</p:sld>
</file>

<file path=ppt/theme/theme1.xml><?xml version="1.0" encoding="utf-8"?>
<a:theme xmlns:a="http://schemas.openxmlformats.org/drawingml/2006/main" name="1_VGR_vitt_blue">
  <a:themeElements>
    <a:clrScheme name="VG">
      <a:dk1>
        <a:srgbClr val="000000"/>
      </a:dk1>
      <a:lt1>
        <a:srgbClr val="FFFFFF"/>
      </a:lt1>
      <a:dk2>
        <a:srgbClr val="000000"/>
      </a:dk2>
      <a:lt2>
        <a:srgbClr val="808080"/>
      </a:lt2>
      <a:accent1>
        <a:srgbClr val="006298"/>
      </a:accent1>
      <a:accent2>
        <a:srgbClr val="367B1E"/>
      </a:accent2>
      <a:accent3>
        <a:srgbClr val="F2A900"/>
      </a:accent3>
      <a:accent4>
        <a:srgbClr val="9EA2A2"/>
      </a:accent4>
      <a:accent5>
        <a:srgbClr val="9D2235"/>
      </a:accent5>
      <a:accent6>
        <a:srgbClr val="71B2C9"/>
      </a:accent6>
      <a:hlink>
        <a:srgbClr val="006298"/>
      </a:hlink>
      <a:folHlink>
        <a:srgbClr val="9EA2A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defPPr>
      </a:lstStyle>
    </a:txDef>
  </a:objectDefaults>
  <a:extraClrSchemeLst/>
  <a:custClrLst>
    <a:custClr name="VG Komplement 1">
      <a:srgbClr val="008755"/>
    </a:custClr>
    <a:custClr name="VG Komplement 2">
      <a:srgbClr val="71B2C9"/>
    </a:custClr>
    <a:custClr name="VG Komplement 3">
      <a:srgbClr val="A8AD00"/>
    </a:custClr>
    <a:custClr name="VG Komplement 4">
      <a:srgbClr val="C8102E"/>
    </a:custClr>
    <a:custClr name="VG Komplement 5">
      <a:srgbClr val="FF6600"/>
    </a:custClr>
    <a:custClr name="VG Komplement 6">
      <a:srgbClr val="91966E"/>
    </a:custClr>
    <a:custClr name="VG Komplement 7">
      <a:srgbClr val="582C83"/>
    </a:custClr>
    <a:custClr name="VG Komplement 8">
      <a:srgbClr val="AF1685"/>
    </a:custClr>
    <a:custClr name="VG Diagram 1">
      <a:srgbClr val="71B2C9"/>
    </a:custClr>
    <a:custClr name="VG Diagram 2">
      <a:srgbClr val="F2A900"/>
    </a:custClr>
    <a:custClr name="VG Diagram 3">
      <a:srgbClr val="C8102E"/>
    </a:custClr>
    <a:custClr name="VG Diagram 4">
      <a:srgbClr val="006298"/>
    </a:custClr>
    <a:custClr name="VG Diagram 5">
      <a:srgbClr val="A8AD00"/>
    </a:custClr>
  </a:custClrLst>
  <a:extLst>
    <a:ext uri="{05A4C25C-085E-4340-85A3-A5531E510DB2}">
      <thm15:themeFamily xmlns:thm15="http://schemas.microsoft.com/office/thememl/2012/main" name="NY VGR_vitt_blue" id="{94C8D189-9F4F-4129-A129-E5D56A12F4C9}" vid="{DBFF57A2-E5C3-44F7-AE72-6AEE53DC3105}"/>
    </a:ext>
  </a:extLst>
</a:theme>
</file>

<file path=ppt/theme/theme2.xml><?xml version="1.0" encoding="utf-8"?>
<a:theme xmlns:a="http://schemas.openxmlformats.org/drawingml/2006/main" name="1_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mall Strama 2024-09-18" id="{FBE437EC-8DE6-460F-8ED1-FEA0AD4DBFBC}" vid="{BBA2B006-C7BD-44B6-B952-96218156FBC1}"/>
    </a:ext>
  </a:extLst>
</a:theme>
</file>

<file path=ppt/theme/theme4.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owerpointmall Strama 2024-09-18" id="{FBE437EC-8DE6-460F-8ED1-FEA0AD4DBFBC}" vid="{F9D5D666-D1A1-4BB1-9252-B6CD6630E43D}"/>
    </a:ext>
  </a:ext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1405</Words>
  <Application>Microsoft Office PowerPoint</Application>
  <PresentationFormat>Bildspel på skärmen (16:9)</PresentationFormat>
  <Paragraphs>187</Paragraphs>
  <Slides>17</Slides>
  <Notes>17</Notes>
  <HiddenSlides>0</HiddenSlides>
  <MMClips>0</MMClips>
  <ScaleCrop>false</ScaleCrop>
  <HeadingPairs>
    <vt:vector size="6" baseType="variant">
      <vt:variant>
        <vt:lpstr>Använt teckensnitt</vt:lpstr>
      </vt:variant>
      <vt:variant>
        <vt:i4>6</vt:i4>
      </vt:variant>
      <vt:variant>
        <vt:lpstr>Tema</vt:lpstr>
      </vt:variant>
      <vt:variant>
        <vt:i4>4</vt:i4>
      </vt:variant>
      <vt:variant>
        <vt:lpstr>Bildrubriker</vt:lpstr>
      </vt:variant>
      <vt:variant>
        <vt:i4>17</vt:i4>
      </vt:variant>
    </vt:vector>
  </HeadingPairs>
  <TitlesOfParts>
    <vt:vector size="27" baseType="lpstr">
      <vt:lpstr>Arial</vt:lpstr>
      <vt:lpstr>Calibri</vt:lpstr>
      <vt:lpstr>Calibri Light</vt:lpstr>
      <vt:lpstr>Times New Roman</vt:lpstr>
      <vt:lpstr>Verdana</vt:lpstr>
      <vt:lpstr>Wingdings</vt:lpstr>
      <vt:lpstr>1_VGR_vitt_blue</vt:lpstr>
      <vt:lpstr>1_VGR</vt:lpstr>
      <vt:lpstr>Office-tema</vt:lpstr>
      <vt:lpstr>VGR</vt:lpstr>
      <vt:lpstr>Akut mediaotit  </vt:lpstr>
      <vt:lpstr>Oskar 3 år</vt:lpstr>
      <vt:lpstr>PowerPoint-presentation</vt:lpstr>
      <vt:lpstr>Oskar 3 år</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Akut mediaotit</dc:title>
  <dc:creator>Maria Hess-Wargbaner</dc:creator>
  <keywords/>
  <lastModifiedBy>Maria Hess-Wargbaner</lastModifiedBy>
  <revision>1</revision>
  <dcterms:created xsi:type="dcterms:W3CDTF">2021-02-09T12:48:20.0000000Z</dcterms:created>
  <dcterms:modified xsi:type="dcterms:W3CDTF">2025-02-04T15:08:11.0000000Z</dcterms:modified>
</coreProperties>
</file>