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docProps/app.xml" Id="rId3" /><Relationship Type="http://schemas.openxmlformats.org/package/2006/relationships/metadata/core-properties" Target="docProps/core.xml" Id="rId2" /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5"/>
    <p:sldMasterId id="2147483712" r:id="rId6"/>
    <p:sldMasterId id="2147483727" r:id="rId7"/>
    <p:sldMasterId id="2147483738" r:id="rId8"/>
    <p:sldMasterId id="2147483749" r:id="rId9"/>
  </p:sldMasterIdLst>
  <p:notesMasterIdLst>
    <p:notesMasterId r:id="rId31"/>
  </p:notesMasterIdLst>
  <p:handoutMasterIdLst>
    <p:handoutMasterId r:id="rId32"/>
  </p:handoutMasterIdLst>
  <p:sldIdLst>
    <p:sldId id="6317" r:id="rId10"/>
    <p:sldId id="6486" r:id="rId11"/>
    <p:sldId id="6387" r:id="rId12"/>
    <p:sldId id="257" r:id="rId13"/>
    <p:sldId id="6479" r:id="rId14"/>
    <p:sldId id="6480" r:id="rId15"/>
    <p:sldId id="6481" r:id="rId16"/>
    <p:sldId id="6499" r:id="rId17"/>
    <p:sldId id="6474" r:id="rId18"/>
    <p:sldId id="2194" r:id="rId19"/>
    <p:sldId id="6494" r:id="rId20"/>
    <p:sldId id="2065" r:id="rId21"/>
    <p:sldId id="6380" r:id="rId22"/>
    <p:sldId id="6381" r:id="rId23"/>
    <p:sldId id="6500" r:id="rId24"/>
    <p:sldId id="6483" r:id="rId25"/>
    <p:sldId id="6484" r:id="rId26"/>
    <p:sldId id="6485" r:id="rId27"/>
    <p:sldId id="6487" r:id="rId28"/>
    <p:sldId id="345" r:id="rId29"/>
    <p:sldId id="6482" r:id="rId30"/>
  </p:sldIdLst>
  <p:sldSz cx="9144000" cy="5143500" type="screen16x9"/>
  <p:notesSz cx="6858000" cy="9144000"/>
  <p:defaultTextStyle>
    <a:defPPr>
      <a:defRPr lang="sv-S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595">
          <p15:clr>
            <a:srgbClr val="A4A3A4"/>
          </p15:clr>
        </p15:guide>
        <p15:guide id="4" pos="366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3B66655-8CC4-3D27-EE9D-A2B46C9895C4}" name="Susanna Petrén" initials="SP" userId="S::suspe23@vgregion.se::14d38a93-3519-472a-a304-2b714ad01e7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a &quot;Tinna&quot; Åhrén" initials="C&quot;Å" lastIdx="5" clrIdx="0">
    <p:extLst>
      <p:ext uri="{19B8F6BF-5375-455C-9EA6-DF929625EA0E}">
        <p15:presenceInfo xmlns:p15="http://schemas.microsoft.com/office/powerpoint/2012/main" userId="S::chrah1@vgregion.se::650954da-9258-42ed-bb56-809ebabd374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1DF"/>
    <a:srgbClr val="E9E9E7"/>
    <a:srgbClr val="41AB83"/>
    <a:srgbClr val="40AB82"/>
    <a:srgbClr val="917565"/>
    <a:srgbClr val="B8A797"/>
    <a:srgbClr val="B67976"/>
    <a:srgbClr val="BEA297"/>
    <a:srgbClr val="EEEDEB"/>
    <a:srgbClr val="E6E6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76300" autoAdjust="0"/>
  </p:normalViewPr>
  <p:slideViewPr>
    <p:cSldViewPr snapToGrid="0">
      <p:cViewPr varScale="1">
        <p:scale>
          <a:sx n="66" d="100"/>
          <a:sy n="66" d="100"/>
        </p:scale>
        <p:origin x="1092" y="44"/>
      </p:cViewPr>
      <p:guideLst>
        <p:guide orient="horz" pos="1620"/>
        <p:guide pos="2880"/>
        <p:guide orient="horz" pos="1595"/>
        <p:guide pos="36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Master" Target="slideMasters/slideMaster4.xml" Id="rId8" /><Relationship Type="http://schemas.openxmlformats.org/officeDocument/2006/relationships/slide" Target="slides/slide4.xml" Id="rId13" /><Relationship Type="http://schemas.openxmlformats.org/officeDocument/2006/relationships/slide" Target="slides/slide9.xml" Id="rId18" /><Relationship Type="http://schemas.openxmlformats.org/officeDocument/2006/relationships/slide" Target="slides/slide17.xml" Id="rId26" /><Relationship Type="http://schemas.microsoft.com/office/2018/10/relationships/authors" Target="authors.xml" Id="rId39" /><Relationship Type="http://schemas.openxmlformats.org/officeDocument/2006/relationships/slide" Target="slides/slide12.xml" Id="rId21" /><Relationship Type="http://schemas.openxmlformats.org/officeDocument/2006/relationships/presProps" Target="presProps.xml" Id="rId34" /><Relationship Type="http://schemas.openxmlformats.org/officeDocument/2006/relationships/slideMaster" Target="slideMasters/slideMaster3.xml" Id="rId7" /><Relationship Type="http://schemas.openxmlformats.org/officeDocument/2006/relationships/slide" Target="slides/slide3.xml" Id="rId12" /><Relationship Type="http://schemas.openxmlformats.org/officeDocument/2006/relationships/slide" Target="slides/slide8.xml" Id="rId17" /><Relationship Type="http://schemas.openxmlformats.org/officeDocument/2006/relationships/slide" Target="slides/slide16.xml" Id="rId25" /><Relationship Type="http://schemas.openxmlformats.org/officeDocument/2006/relationships/commentAuthors" Target="commentAuthors.xml" Id="rId33" /><Relationship Type="http://schemas.microsoft.com/office/2016/11/relationships/changesInfo" Target="changesInfos/changesInfo1.xml" Id="rId38" /><Relationship Type="http://schemas.openxmlformats.org/officeDocument/2006/relationships/slide" Target="slides/slide7.xml" Id="rId16" /><Relationship Type="http://schemas.openxmlformats.org/officeDocument/2006/relationships/slide" Target="slides/slide11.xml" Id="rId20" /><Relationship Type="http://schemas.openxmlformats.org/officeDocument/2006/relationships/slide" Target="slides/slide20.xml" Id="rId29" /><Relationship Type="http://schemas.openxmlformats.org/officeDocument/2006/relationships/slideMaster" Target="slideMasters/slideMaster2.xml" Id="rId6" /><Relationship Type="http://schemas.openxmlformats.org/officeDocument/2006/relationships/slide" Target="slides/slide2.xml" Id="rId11" /><Relationship Type="http://schemas.openxmlformats.org/officeDocument/2006/relationships/slide" Target="slides/slide15.xml" Id="rId24" /><Relationship Type="http://schemas.openxmlformats.org/officeDocument/2006/relationships/handoutMaster" Target="handoutMasters/handoutMaster1.xml" Id="rId32" /><Relationship Type="http://schemas.openxmlformats.org/officeDocument/2006/relationships/tableStyles" Target="tableStyles.xml" Id="rId37" /><Relationship Type="http://schemas.openxmlformats.org/officeDocument/2006/relationships/slideMaster" Target="slideMasters/slideMaster1.xml" Id="rId5" /><Relationship Type="http://schemas.openxmlformats.org/officeDocument/2006/relationships/slide" Target="slides/slide6.xml" Id="rId15" /><Relationship Type="http://schemas.openxmlformats.org/officeDocument/2006/relationships/slide" Target="slides/slide14.xml" Id="rId23" /><Relationship Type="http://schemas.openxmlformats.org/officeDocument/2006/relationships/slide" Target="slides/slide19.xml" Id="rId28" /><Relationship Type="http://schemas.openxmlformats.org/officeDocument/2006/relationships/theme" Target="theme/theme1.xml" Id="rId36" /><Relationship Type="http://schemas.openxmlformats.org/officeDocument/2006/relationships/slide" Target="slides/slide1.xml" Id="rId10" /><Relationship Type="http://schemas.openxmlformats.org/officeDocument/2006/relationships/slide" Target="slides/slide10.xml" Id="rId19" /><Relationship Type="http://schemas.openxmlformats.org/officeDocument/2006/relationships/notesMaster" Target="notesMasters/notesMaster1.xml" Id="rId31" /><Relationship Type="http://schemas.openxmlformats.org/officeDocument/2006/relationships/slideMaster" Target="slideMasters/slideMaster5.xml" Id="rId9" /><Relationship Type="http://schemas.openxmlformats.org/officeDocument/2006/relationships/slide" Target="slides/slide5.xml" Id="rId14" /><Relationship Type="http://schemas.openxmlformats.org/officeDocument/2006/relationships/slide" Target="slides/slide13.xml" Id="rId22" /><Relationship Type="http://schemas.openxmlformats.org/officeDocument/2006/relationships/slide" Target="slides/slide18.xml" Id="rId27" /><Relationship Type="http://schemas.openxmlformats.org/officeDocument/2006/relationships/slide" Target="slides/slide21.xml" Id="rId30" /><Relationship Type="http://schemas.openxmlformats.org/officeDocument/2006/relationships/viewProps" Target="viewProps.xml" Id="rId35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Hess-Wargbaner" userId="e2d3e8a9-af92-45f3-9168-0cf674309a97" providerId="ADAL" clId="{0FD53EB3-A78C-4659-91A5-32861A503D8A}"/>
    <pc:docChg chg="undo custSel modSld">
      <pc:chgData name="Maria Hess-Wargbaner" userId="e2d3e8a9-af92-45f3-9168-0cf674309a97" providerId="ADAL" clId="{0FD53EB3-A78C-4659-91A5-32861A503D8A}" dt="2023-03-13T17:31:12.479" v="254" actId="20577"/>
      <pc:docMkLst>
        <pc:docMk/>
      </pc:docMkLst>
      <pc:sldChg chg="modSp mod delCm modNotesTx">
        <pc:chgData name="Maria Hess-Wargbaner" userId="e2d3e8a9-af92-45f3-9168-0cf674309a97" providerId="ADAL" clId="{0FD53EB3-A78C-4659-91A5-32861A503D8A}" dt="2023-03-13T17:29:57.688" v="204" actId="255"/>
        <pc:sldMkLst>
          <pc:docMk/>
          <pc:sldMk cId="3042911945" sldId="267"/>
        </pc:sldMkLst>
        <pc:spChg chg="mod">
          <ac:chgData name="Maria Hess-Wargbaner" userId="e2d3e8a9-af92-45f3-9168-0cf674309a97" providerId="ADAL" clId="{0FD53EB3-A78C-4659-91A5-32861A503D8A}" dt="2023-03-13T17:29:57.688" v="204" actId="255"/>
          <ac:spMkLst>
            <pc:docMk/>
            <pc:sldMk cId="3042911945" sldId="267"/>
            <ac:spMk id="3" creationId="{31C15488-611D-4D06-BF28-96D0DCB05743}"/>
          </ac:spMkLst>
        </pc:spChg>
      </pc:sldChg>
      <pc:sldChg chg="delCm modNotesTx">
        <pc:chgData name="Maria Hess-Wargbaner" userId="e2d3e8a9-af92-45f3-9168-0cf674309a97" providerId="ADAL" clId="{0FD53EB3-A78C-4659-91A5-32861A503D8A}" dt="2023-03-13T16:09:33.729" v="188"/>
        <pc:sldMkLst>
          <pc:docMk/>
          <pc:sldMk cId="2744982440" sldId="353"/>
        </pc:sldMkLst>
      </pc:sldChg>
      <pc:sldChg chg="addSp modSp mod delCm modNotesTx">
        <pc:chgData name="Maria Hess-Wargbaner" userId="e2d3e8a9-af92-45f3-9168-0cf674309a97" providerId="ADAL" clId="{0FD53EB3-A78C-4659-91A5-32861A503D8A}" dt="2023-03-13T17:31:12.479" v="254" actId="20577"/>
        <pc:sldMkLst>
          <pc:docMk/>
          <pc:sldMk cId="923778037" sldId="363"/>
        </pc:sldMkLst>
        <pc:spChg chg="mod">
          <ac:chgData name="Maria Hess-Wargbaner" userId="e2d3e8a9-af92-45f3-9168-0cf674309a97" providerId="ADAL" clId="{0FD53EB3-A78C-4659-91A5-32861A503D8A}" dt="2023-03-13T16:07:29.876" v="134" actId="1076"/>
          <ac:spMkLst>
            <pc:docMk/>
            <pc:sldMk cId="923778037" sldId="363"/>
            <ac:spMk id="2" creationId="{74C4A029-0278-4009-8C70-F978281544DD}"/>
          </ac:spMkLst>
        </pc:spChg>
        <pc:spChg chg="add mod">
          <ac:chgData name="Maria Hess-Wargbaner" userId="e2d3e8a9-af92-45f3-9168-0cf674309a97" providerId="ADAL" clId="{0FD53EB3-A78C-4659-91A5-32861A503D8A}" dt="2023-03-13T16:08:55.837" v="136" actId="20577"/>
          <ac:spMkLst>
            <pc:docMk/>
            <pc:sldMk cId="923778037" sldId="363"/>
            <ac:spMk id="5" creationId="{B2BD00D7-7D37-0D6A-DEA9-DD77DA8960FF}"/>
          </ac:spMkLst>
        </pc:spChg>
        <pc:picChg chg="mod">
          <ac:chgData name="Maria Hess-Wargbaner" userId="e2d3e8a9-af92-45f3-9168-0cf674309a97" providerId="ADAL" clId="{0FD53EB3-A78C-4659-91A5-32861A503D8A}" dt="2023-03-13T16:06:54.082" v="114" actId="1076"/>
          <ac:picMkLst>
            <pc:docMk/>
            <pc:sldMk cId="923778037" sldId="363"/>
            <ac:picMk id="3" creationId="{00000000-0000-0000-0000-000000000000}"/>
          </ac:picMkLst>
        </pc:picChg>
        <pc:picChg chg="mod">
          <ac:chgData name="Maria Hess-Wargbaner" userId="e2d3e8a9-af92-45f3-9168-0cf674309a97" providerId="ADAL" clId="{0FD53EB3-A78C-4659-91A5-32861A503D8A}" dt="2023-03-13T16:07:24.663" v="133" actId="1076"/>
          <ac:picMkLst>
            <pc:docMk/>
            <pc:sldMk cId="923778037" sldId="363"/>
            <ac:picMk id="4" creationId="{192D2458-36DB-4471-B409-5D4AC08ED13C}"/>
          </ac:picMkLst>
        </pc:picChg>
      </pc:sldChg>
      <pc:sldChg chg="addSp delSp modSp mod delCm">
        <pc:chgData name="Maria Hess-Wargbaner" userId="e2d3e8a9-af92-45f3-9168-0cf674309a97" providerId="ADAL" clId="{0FD53EB3-A78C-4659-91A5-32861A503D8A}" dt="2023-03-13T16:11:41.951" v="203" actId="1076"/>
        <pc:sldMkLst>
          <pc:docMk/>
          <pc:sldMk cId="3554477687" sldId="1324"/>
        </pc:sldMkLst>
        <pc:spChg chg="mod">
          <ac:chgData name="Maria Hess-Wargbaner" userId="e2d3e8a9-af92-45f3-9168-0cf674309a97" providerId="ADAL" clId="{0FD53EB3-A78C-4659-91A5-32861A503D8A}" dt="2023-03-13T16:11:41.951" v="203" actId="1076"/>
          <ac:spMkLst>
            <pc:docMk/>
            <pc:sldMk cId="3554477687" sldId="1324"/>
            <ac:spMk id="7" creationId="{3345581C-FA61-458B-9783-485F82B29AA1}"/>
          </ac:spMkLst>
        </pc:spChg>
        <pc:picChg chg="del">
          <ac:chgData name="Maria Hess-Wargbaner" userId="e2d3e8a9-af92-45f3-9168-0cf674309a97" providerId="ADAL" clId="{0FD53EB3-A78C-4659-91A5-32861A503D8A}" dt="2023-03-13T16:10:09.399" v="190" actId="478"/>
          <ac:picMkLst>
            <pc:docMk/>
            <pc:sldMk cId="3554477687" sldId="1324"/>
            <ac:picMk id="5" creationId="{5F2C6B7E-6D7D-4EDF-A3DC-FB4B56532259}"/>
          </ac:picMkLst>
        </pc:picChg>
        <pc:picChg chg="mod">
          <ac:chgData name="Maria Hess-Wargbaner" userId="e2d3e8a9-af92-45f3-9168-0cf674309a97" providerId="ADAL" clId="{0FD53EB3-A78C-4659-91A5-32861A503D8A}" dt="2023-03-13T16:11:35.385" v="202" actId="1076"/>
          <ac:picMkLst>
            <pc:docMk/>
            <pc:sldMk cId="3554477687" sldId="1324"/>
            <ac:picMk id="6" creationId="{D75BBC5A-3155-4C47-BF56-7B5058ADF004}"/>
          </ac:picMkLst>
        </pc:picChg>
        <pc:picChg chg="add mod">
          <ac:chgData name="Maria Hess-Wargbaner" userId="e2d3e8a9-af92-45f3-9168-0cf674309a97" providerId="ADAL" clId="{0FD53EB3-A78C-4659-91A5-32861A503D8A}" dt="2023-03-13T16:10:46.194" v="193" actId="692"/>
          <ac:picMkLst>
            <pc:docMk/>
            <pc:sldMk cId="3554477687" sldId="1324"/>
            <ac:picMk id="9" creationId="{108943D5-FEA8-AFDA-2CD8-CE06C3EBBC0C}"/>
          </ac:picMkLst>
        </pc:picChg>
      </pc:sldChg>
    </pc:docChg>
  </pc:docChgLst>
  <pc:docChgLst>
    <pc:chgData name="Maria Hess-Wargbaner" userId="e2d3e8a9-af92-45f3-9168-0cf674309a97" providerId="ADAL" clId="{3F97D6C7-8272-42E2-8136-EE4CB4593E74}"/>
    <pc:docChg chg="modSld">
      <pc:chgData name="Maria Hess-Wargbaner" userId="e2d3e8a9-af92-45f3-9168-0cf674309a97" providerId="ADAL" clId="{3F97D6C7-8272-42E2-8136-EE4CB4593E74}" dt="2025-01-18T15:36:11.089" v="70" actId="20577"/>
      <pc:docMkLst>
        <pc:docMk/>
      </pc:docMkLst>
      <pc:sldChg chg="modNotesTx">
        <pc:chgData name="Maria Hess-Wargbaner" userId="e2d3e8a9-af92-45f3-9168-0cf674309a97" providerId="ADAL" clId="{3F97D6C7-8272-42E2-8136-EE4CB4593E74}" dt="2025-01-13T23:46:57.045" v="15" actId="404"/>
        <pc:sldMkLst>
          <pc:docMk/>
          <pc:sldMk cId="2995065971" sldId="257"/>
        </pc:sldMkLst>
      </pc:sldChg>
      <pc:sldChg chg="modNotesTx">
        <pc:chgData name="Maria Hess-Wargbaner" userId="e2d3e8a9-af92-45f3-9168-0cf674309a97" providerId="ADAL" clId="{3F97D6C7-8272-42E2-8136-EE4CB4593E74}" dt="2025-01-13T23:50:42.957" v="67" actId="404"/>
        <pc:sldMkLst>
          <pc:docMk/>
          <pc:sldMk cId="4039993288" sldId="345"/>
        </pc:sldMkLst>
      </pc:sldChg>
      <pc:sldChg chg="modNotesTx">
        <pc:chgData name="Maria Hess-Wargbaner" userId="e2d3e8a9-af92-45f3-9168-0cf674309a97" providerId="ADAL" clId="{3F97D6C7-8272-42E2-8136-EE4CB4593E74}" dt="2025-01-13T23:49:20.068" v="61" actId="404"/>
        <pc:sldMkLst>
          <pc:docMk/>
          <pc:sldMk cId="2725897401" sldId="2065"/>
        </pc:sldMkLst>
      </pc:sldChg>
      <pc:sldChg chg="modSp mod modNotesTx">
        <pc:chgData name="Maria Hess-Wargbaner" userId="e2d3e8a9-af92-45f3-9168-0cf674309a97" providerId="ADAL" clId="{3F97D6C7-8272-42E2-8136-EE4CB4593E74}" dt="2025-01-13T23:45:53.834" v="12" actId="404"/>
        <pc:sldMkLst>
          <pc:docMk/>
          <pc:sldMk cId="572559083" sldId="6317"/>
        </pc:sldMkLst>
        <pc:spChg chg="mod">
          <ac:chgData name="Maria Hess-Wargbaner" userId="e2d3e8a9-af92-45f3-9168-0cf674309a97" providerId="ADAL" clId="{3F97D6C7-8272-42E2-8136-EE4CB4593E74}" dt="2025-01-13T23:45:47.215" v="11" actId="20577"/>
          <ac:spMkLst>
            <pc:docMk/>
            <pc:sldMk cId="572559083" sldId="6317"/>
            <ac:spMk id="6" creationId="{D25F6333-9DDC-D2C3-A515-CC786077982D}"/>
          </ac:spMkLst>
        </pc:spChg>
      </pc:sldChg>
      <pc:sldChg chg="modNotesTx">
        <pc:chgData name="Maria Hess-Wargbaner" userId="e2d3e8a9-af92-45f3-9168-0cf674309a97" providerId="ADAL" clId="{3F97D6C7-8272-42E2-8136-EE4CB4593E74}" dt="2025-01-13T23:49:47.234" v="62" actId="404"/>
        <pc:sldMkLst>
          <pc:docMk/>
          <pc:sldMk cId="4255022758" sldId="6381"/>
        </pc:sldMkLst>
      </pc:sldChg>
      <pc:sldChg chg="modNotesTx">
        <pc:chgData name="Maria Hess-Wargbaner" userId="e2d3e8a9-af92-45f3-9168-0cf674309a97" providerId="ADAL" clId="{3F97D6C7-8272-42E2-8136-EE4CB4593E74}" dt="2025-01-13T23:46:46.356" v="14" actId="255"/>
        <pc:sldMkLst>
          <pc:docMk/>
          <pc:sldMk cId="1819036297" sldId="6387"/>
        </pc:sldMkLst>
      </pc:sldChg>
      <pc:sldChg chg="modNotesTx">
        <pc:chgData name="Maria Hess-Wargbaner" userId="e2d3e8a9-af92-45f3-9168-0cf674309a97" providerId="ADAL" clId="{3F97D6C7-8272-42E2-8136-EE4CB4593E74}" dt="2025-01-13T23:48:46.432" v="59" actId="404"/>
        <pc:sldMkLst>
          <pc:docMk/>
          <pc:sldMk cId="1566268350" sldId="6474"/>
        </pc:sldMkLst>
      </pc:sldChg>
      <pc:sldChg chg="modNotesTx">
        <pc:chgData name="Maria Hess-Wargbaner" userId="e2d3e8a9-af92-45f3-9168-0cf674309a97" providerId="ADAL" clId="{3F97D6C7-8272-42E2-8136-EE4CB4593E74}" dt="2025-01-13T23:47:04.042" v="16" actId="404"/>
        <pc:sldMkLst>
          <pc:docMk/>
          <pc:sldMk cId="2941005572" sldId="6479"/>
        </pc:sldMkLst>
      </pc:sldChg>
      <pc:sldChg chg="modNotesTx">
        <pc:chgData name="Maria Hess-Wargbaner" userId="e2d3e8a9-af92-45f3-9168-0cf674309a97" providerId="ADAL" clId="{3F97D6C7-8272-42E2-8136-EE4CB4593E74}" dt="2025-01-13T23:47:21.325" v="17" actId="404"/>
        <pc:sldMkLst>
          <pc:docMk/>
          <pc:sldMk cId="3770048323" sldId="6480"/>
        </pc:sldMkLst>
      </pc:sldChg>
      <pc:sldChg chg="modNotesTx">
        <pc:chgData name="Maria Hess-Wargbaner" userId="e2d3e8a9-af92-45f3-9168-0cf674309a97" providerId="ADAL" clId="{3F97D6C7-8272-42E2-8136-EE4CB4593E74}" dt="2025-01-18T15:36:11.089" v="70" actId="20577"/>
        <pc:sldMkLst>
          <pc:docMk/>
          <pc:sldMk cId="2045842518" sldId="6481"/>
        </pc:sldMkLst>
      </pc:sldChg>
      <pc:sldChg chg="modNotesTx">
        <pc:chgData name="Maria Hess-Wargbaner" userId="e2d3e8a9-af92-45f3-9168-0cf674309a97" providerId="ADAL" clId="{3F97D6C7-8272-42E2-8136-EE4CB4593E74}" dt="2025-01-13T23:50:48.281" v="68" actId="404"/>
        <pc:sldMkLst>
          <pc:docMk/>
          <pc:sldMk cId="245122921" sldId="6482"/>
        </pc:sldMkLst>
      </pc:sldChg>
      <pc:sldChg chg="modNotesTx">
        <pc:chgData name="Maria Hess-Wargbaner" userId="e2d3e8a9-af92-45f3-9168-0cf674309a97" providerId="ADAL" clId="{3F97D6C7-8272-42E2-8136-EE4CB4593E74}" dt="2025-01-13T23:50:12.775" v="64" actId="404"/>
        <pc:sldMkLst>
          <pc:docMk/>
          <pc:sldMk cId="767696003" sldId="6483"/>
        </pc:sldMkLst>
      </pc:sldChg>
      <pc:sldChg chg="modNotesTx">
        <pc:chgData name="Maria Hess-Wargbaner" userId="e2d3e8a9-af92-45f3-9168-0cf674309a97" providerId="ADAL" clId="{3F97D6C7-8272-42E2-8136-EE4CB4593E74}" dt="2025-01-13T23:50:19.119" v="65" actId="404"/>
        <pc:sldMkLst>
          <pc:docMk/>
          <pc:sldMk cId="2168244799" sldId="6484"/>
        </pc:sldMkLst>
      </pc:sldChg>
      <pc:sldChg chg="modNotesTx">
        <pc:chgData name="Maria Hess-Wargbaner" userId="e2d3e8a9-af92-45f3-9168-0cf674309a97" providerId="ADAL" clId="{3F97D6C7-8272-42E2-8136-EE4CB4593E74}" dt="2025-01-13T23:50:26.175" v="66" actId="404"/>
        <pc:sldMkLst>
          <pc:docMk/>
          <pc:sldMk cId="2931068303" sldId="6485"/>
        </pc:sldMkLst>
      </pc:sldChg>
      <pc:sldChg chg="modNotesTx">
        <pc:chgData name="Maria Hess-Wargbaner" userId="e2d3e8a9-af92-45f3-9168-0cf674309a97" providerId="ADAL" clId="{3F97D6C7-8272-42E2-8136-EE4CB4593E74}" dt="2025-01-13T23:46:06.312" v="13" actId="404"/>
        <pc:sldMkLst>
          <pc:docMk/>
          <pc:sldMk cId="3453527734" sldId="6486"/>
        </pc:sldMkLst>
      </pc:sldChg>
      <pc:sldChg chg="modNotesTx">
        <pc:chgData name="Maria Hess-Wargbaner" userId="e2d3e8a9-af92-45f3-9168-0cf674309a97" providerId="ADAL" clId="{3F97D6C7-8272-42E2-8136-EE4CB4593E74}" dt="2025-01-13T23:49:07.942" v="60" actId="404"/>
        <pc:sldMkLst>
          <pc:docMk/>
          <pc:sldMk cId="1785895157" sldId="6494"/>
        </pc:sldMkLst>
      </pc:sldChg>
      <pc:sldChg chg="modNotesTx">
        <pc:chgData name="Maria Hess-Wargbaner" userId="e2d3e8a9-af92-45f3-9168-0cf674309a97" providerId="ADAL" clId="{3F97D6C7-8272-42E2-8136-EE4CB4593E74}" dt="2025-01-13T23:48:36.496" v="58" actId="404"/>
        <pc:sldMkLst>
          <pc:docMk/>
          <pc:sldMk cId="2260188243" sldId="6499"/>
        </pc:sldMkLst>
      </pc:sldChg>
      <pc:sldChg chg="modNotesTx">
        <pc:chgData name="Maria Hess-Wargbaner" userId="e2d3e8a9-af92-45f3-9168-0cf674309a97" providerId="ADAL" clId="{3F97D6C7-8272-42E2-8136-EE4CB4593E74}" dt="2025-01-13T23:50:02.431" v="63" actId="404"/>
        <pc:sldMkLst>
          <pc:docMk/>
          <pc:sldMk cId="2410402757" sldId="6500"/>
        </pc:sldMkLst>
      </pc:sldChg>
    </pc:docChg>
  </pc:docChgLst>
  <pc:docChgLst>
    <pc:chgData name="Susanna Petrén" userId="14d38a93-3519-472a-a304-2b714ad01e76" providerId="ADAL" clId="{93AE0445-2F31-4C6B-AB70-D2872BE4C99F}"/>
    <pc:docChg chg="">
      <pc:chgData name="Susanna Petrén" userId="14d38a93-3519-472a-a304-2b714ad01e76" providerId="ADAL" clId="{93AE0445-2F31-4C6B-AB70-D2872BE4C99F}" dt="2023-03-01T09:14:59.867" v="3"/>
      <pc:docMkLst>
        <pc:docMk/>
      </pc:docMkLst>
      <pc:sldChg chg="addCm">
        <pc:chgData name="Susanna Petrén" userId="14d38a93-3519-472a-a304-2b714ad01e76" providerId="ADAL" clId="{93AE0445-2F31-4C6B-AB70-D2872BE4C99F}" dt="2023-02-28T12:53:58.095" v="0"/>
        <pc:sldMkLst>
          <pc:docMk/>
          <pc:sldMk cId="3042911945" sldId="267"/>
        </pc:sldMkLst>
      </pc:sldChg>
      <pc:sldChg chg="addCm">
        <pc:chgData name="Susanna Petrén" userId="14d38a93-3519-472a-a304-2b714ad01e76" providerId="ADAL" clId="{93AE0445-2F31-4C6B-AB70-D2872BE4C99F}" dt="2023-02-28T12:55:39.531" v="2"/>
        <pc:sldMkLst>
          <pc:docMk/>
          <pc:sldMk cId="2744982440" sldId="353"/>
        </pc:sldMkLst>
      </pc:sldChg>
      <pc:sldChg chg="addCm">
        <pc:chgData name="Susanna Petrén" userId="14d38a93-3519-472a-a304-2b714ad01e76" providerId="ADAL" clId="{93AE0445-2F31-4C6B-AB70-D2872BE4C99F}" dt="2023-02-28T12:54:37.945" v="1"/>
        <pc:sldMkLst>
          <pc:docMk/>
          <pc:sldMk cId="923778037" sldId="363"/>
        </pc:sldMkLst>
      </pc:sldChg>
      <pc:sldChg chg="addCm">
        <pc:chgData name="Susanna Petrén" userId="14d38a93-3519-472a-a304-2b714ad01e76" providerId="ADAL" clId="{93AE0445-2F31-4C6B-AB70-D2872BE4C99F}" dt="2023-03-01T09:14:59.867" v="3"/>
        <pc:sldMkLst>
          <pc:docMk/>
          <pc:sldMk cId="3554477687" sldId="1324"/>
        </pc:sldMkLst>
      </pc:sldChg>
    </pc:docChg>
  </pc:docChgLst>
  <pc:docChgLst>
    <pc:chgData name="Christina &quot;Tinna&quot; Åhrén" userId="650954da-9258-42ed-bb56-809ebabd374f" providerId="ADAL" clId="{F123C1DA-94B3-4513-97BF-34DF7817B3FB}"/>
    <pc:docChg chg="custSel modSld">
      <pc:chgData name="Christina &quot;Tinna&quot; Åhrén" userId="650954da-9258-42ed-bb56-809ebabd374f" providerId="ADAL" clId="{F123C1DA-94B3-4513-97BF-34DF7817B3FB}" dt="2024-09-17T21:02:09.039" v="55" actId="6549"/>
      <pc:docMkLst>
        <pc:docMk/>
      </pc:docMkLst>
      <pc:sldChg chg="addCm modCm">
        <pc:chgData name="Christina &quot;Tinna&quot; Åhrén" userId="650954da-9258-42ed-bb56-809ebabd374f" providerId="ADAL" clId="{F123C1DA-94B3-4513-97BF-34DF7817B3FB}" dt="2024-09-17T20:56:41.610" v="22"/>
        <pc:sldMkLst>
          <pc:docMk/>
          <pc:sldMk cId="1272410815" sldId="2194"/>
        </pc:sldMkLst>
      </pc:sldChg>
      <pc:sldChg chg="addCm delCm modCm">
        <pc:chgData name="Christina &quot;Tinna&quot; Åhrén" userId="650954da-9258-42ed-bb56-809ebabd374f" providerId="ADAL" clId="{F123C1DA-94B3-4513-97BF-34DF7817B3FB}" dt="2024-09-17T20:59:01.873" v="27"/>
        <pc:sldMkLst>
          <pc:docMk/>
          <pc:sldMk cId="4255015669" sldId="6380"/>
        </pc:sldMkLst>
      </pc:sldChg>
      <pc:sldChg chg="addCm modCm">
        <pc:chgData name="Christina &quot;Tinna&quot; Åhrén" userId="650954da-9258-42ed-bb56-809ebabd374f" providerId="ADAL" clId="{F123C1DA-94B3-4513-97BF-34DF7817B3FB}" dt="2024-09-17T20:54:50.173" v="19"/>
        <pc:sldMkLst>
          <pc:docMk/>
          <pc:sldMk cId="2045842518" sldId="6481"/>
        </pc:sldMkLst>
      </pc:sldChg>
      <pc:sldChg chg="addCm modCm modNotesTx">
        <pc:chgData name="Christina &quot;Tinna&quot; Åhrén" userId="650954da-9258-42ed-bb56-809ebabd374f" providerId="ADAL" clId="{F123C1DA-94B3-4513-97BF-34DF7817B3FB}" dt="2024-09-17T20:52:51.012" v="15"/>
        <pc:sldMkLst>
          <pc:docMk/>
          <pc:sldMk cId="3453527734" sldId="6486"/>
        </pc:sldMkLst>
      </pc:sldChg>
      <pc:sldChg chg="modSp mod">
        <pc:chgData name="Christina &quot;Tinna&quot; Åhrén" userId="650954da-9258-42ed-bb56-809ebabd374f" providerId="ADAL" clId="{F123C1DA-94B3-4513-97BF-34DF7817B3FB}" dt="2024-09-17T21:02:09.039" v="55" actId="6549"/>
        <pc:sldMkLst>
          <pc:docMk/>
          <pc:sldMk cId="1013141634" sldId="6487"/>
        </pc:sldMkLst>
        <pc:spChg chg="mod">
          <ac:chgData name="Christina &quot;Tinna&quot; Åhrén" userId="650954da-9258-42ed-bb56-809ebabd374f" providerId="ADAL" clId="{F123C1DA-94B3-4513-97BF-34DF7817B3FB}" dt="2024-09-17T21:02:09.039" v="55" actId="6549"/>
          <ac:spMkLst>
            <pc:docMk/>
            <pc:sldMk cId="1013141634" sldId="6487"/>
            <ac:spMk id="5" creationId="{DA5AA504-ADF1-C7A6-E926-93BD095551B9}"/>
          </ac:spMkLst>
        </pc:spChg>
      </pc:sldChg>
    </pc:docChg>
  </pc:docChgLst>
  <pc:docChgLst>
    <pc:chgData name="Maria Hess-Wargbaner" userId="e2d3e8a9-af92-45f3-9168-0cf674309a97" providerId="ADAL" clId="{0277CE4D-5286-4A79-A1B8-888141AC07C6}"/>
    <pc:docChg chg="undo redo custSel addSld delSld modSld sldOrd delMainMaster">
      <pc:chgData name="Maria Hess-Wargbaner" userId="e2d3e8a9-af92-45f3-9168-0cf674309a97" providerId="ADAL" clId="{0277CE4D-5286-4A79-A1B8-888141AC07C6}" dt="2024-10-13T09:50:56.652" v="7906" actId="404"/>
      <pc:docMkLst>
        <pc:docMk/>
      </pc:docMkLst>
      <pc:sldChg chg="modNotesTx">
        <pc:chgData name="Maria Hess-Wargbaner" userId="e2d3e8a9-af92-45f3-9168-0cf674309a97" providerId="ADAL" clId="{0277CE4D-5286-4A79-A1B8-888141AC07C6}" dt="2024-10-13T09:37:17.008" v="7864" actId="404"/>
        <pc:sldMkLst>
          <pc:docMk/>
          <pc:sldMk cId="2995065971" sldId="257"/>
        </pc:sldMkLst>
      </pc:sldChg>
      <pc:sldChg chg="del">
        <pc:chgData name="Maria Hess-Wargbaner" userId="e2d3e8a9-af92-45f3-9168-0cf674309a97" providerId="ADAL" clId="{0277CE4D-5286-4A79-A1B8-888141AC07C6}" dt="2024-09-12T11:28:59.994" v="161" actId="47"/>
        <pc:sldMkLst>
          <pc:docMk/>
          <pc:sldMk cId="3042911945" sldId="267"/>
        </pc:sldMkLst>
      </pc:sldChg>
      <pc:sldChg chg="del">
        <pc:chgData name="Maria Hess-Wargbaner" userId="e2d3e8a9-af92-45f3-9168-0cf674309a97" providerId="ADAL" clId="{0277CE4D-5286-4A79-A1B8-888141AC07C6}" dt="2024-09-12T14:24:42.372" v="1405" actId="47"/>
        <pc:sldMkLst>
          <pc:docMk/>
          <pc:sldMk cId="4203795203" sldId="341"/>
        </pc:sldMkLst>
      </pc:sldChg>
      <pc:sldChg chg="del modNotesTx">
        <pc:chgData name="Maria Hess-Wargbaner" userId="e2d3e8a9-af92-45f3-9168-0cf674309a97" providerId="ADAL" clId="{0277CE4D-5286-4A79-A1B8-888141AC07C6}" dt="2024-09-12T19:48:55.483" v="3016" actId="47"/>
        <pc:sldMkLst>
          <pc:docMk/>
          <pc:sldMk cId="2520580453" sldId="342"/>
        </pc:sldMkLst>
      </pc:sldChg>
      <pc:sldChg chg="del">
        <pc:chgData name="Maria Hess-Wargbaner" userId="e2d3e8a9-af92-45f3-9168-0cf674309a97" providerId="ADAL" clId="{0277CE4D-5286-4A79-A1B8-888141AC07C6}" dt="2024-09-12T17:48:02.285" v="1916" actId="47"/>
        <pc:sldMkLst>
          <pc:docMk/>
          <pc:sldMk cId="209936200" sldId="343"/>
        </pc:sldMkLst>
      </pc:sldChg>
      <pc:sldChg chg="del">
        <pc:chgData name="Maria Hess-Wargbaner" userId="e2d3e8a9-af92-45f3-9168-0cf674309a97" providerId="ADAL" clId="{0277CE4D-5286-4A79-A1B8-888141AC07C6}" dt="2024-09-12T17:48:16.390" v="1917" actId="47"/>
        <pc:sldMkLst>
          <pc:docMk/>
          <pc:sldMk cId="3629586818" sldId="344"/>
        </pc:sldMkLst>
      </pc:sldChg>
      <pc:sldChg chg="modNotesTx">
        <pc:chgData name="Maria Hess-Wargbaner" userId="e2d3e8a9-af92-45f3-9168-0cf674309a97" providerId="ADAL" clId="{0277CE4D-5286-4A79-A1B8-888141AC07C6}" dt="2024-10-13T09:47:27.660" v="7900" actId="403"/>
        <pc:sldMkLst>
          <pc:docMk/>
          <pc:sldMk cId="4039993288" sldId="345"/>
        </pc:sldMkLst>
      </pc:sldChg>
      <pc:sldChg chg="del">
        <pc:chgData name="Maria Hess-Wargbaner" userId="e2d3e8a9-af92-45f3-9168-0cf674309a97" providerId="ADAL" clId="{0277CE4D-5286-4A79-A1B8-888141AC07C6}" dt="2024-09-12T17:48:22.989" v="1918" actId="47"/>
        <pc:sldMkLst>
          <pc:docMk/>
          <pc:sldMk cId="1760260494" sldId="349"/>
        </pc:sldMkLst>
      </pc:sldChg>
      <pc:sldChg chg="del modNotesTx">
        <pc:chgData name="Maria Hess-Wargbaner" userId="e2d3e8a9-af92-45f3-9168-0cf674309a97" providerId="ADAL" clId="{0277CE4D-5286-4A79-A1B8-888141AC07C6}" dt="2024-10-12T14:12:28.548" v="7689" actId="47"/>
        <pc:sldMkLst>
          <pc:docMk/>
          <pc:sldMk cId="2744982440" sldId="353"/>
        </pc:sldMkLst>
      </pc:sldChg>
      <pc:sldChg chg="del">
        <pc:chgData name="Maria Hess-Wargbaner" userId="e2d3e8a9-af92-45f3-9168-0cf674309a97" providerId="ADAL" clId="{0277CE4D-5286-4A79-A1B8-888141AC07C6}" dt="2024-09-12T11:40:27.656" v="277" actId="47"/>
        <pc:sldMkLst>
          <pc:docMk/>
          <pc:sldMk cId="1586823978" sldId="355"/>
        </pc:sldMkLst>
      </pc:sldChg>
      <pc:sldChg chg="del">
        <pc:chgData name="Maria Hess-Wargbaner" userId="e2d3e8a9-af92-45f3-9168-0cf674309a97" providerId="ADAL" clId="{0277CE4D-5286-4A79-A1B8-888141AC07C6}" dt="2024-09-12T13:46:02.185" v="947" actId="47"/>
        <pc:sldMkLst>
          <pc:docMk/>
          <pc:sldMk cId="3598970282" sldId="356"/>
        </pc:sldMkLst>
      </pc:sldChg>
      <pc:sldChg chg="del">
        <pc:chgData name="Maria Hess-Wargbaner" userId="e2d3e8a9-af92-45f3-9168-0cf674309a97" providerId="ADAL" clId="{0277CE4D-5286-4A79-A1B8-888141AC07C6}" dt="2024-09-12T14:40:02.552" v="1559" actId="47"/>
        <pc:sldMkLst>
          <pc:docMk/>
          <pc:sldMk cId="2789587050" sldId="357"/>
        </pc:sldMkLst>
      </pc:sldChg>
      <pc:sldChg chg="del">
        <pc:chgData name="Maria Hess-Wargbaner" userId="e2d3e8a9-af92-45f3-9168-0cf674309a97" providerId="ADAL" clId="{0277CE4D-5286-4A79-A1B8-888141AC07C6}" dt="2024-09-12T17:42:55.688" v="1847" actId="47"/>
        <pc:sldMkLst>
          <pc:docMk/>
          <pc:sldMk cId="746615736" sldId="361"/>
        </pc:sldMkLst>
      </pc:sldChg>
      <pc:sldChg chg="delSp modSp del mod delAnim modNotesTx">
        <pc:chgData name="Maria Hess-Wargbaner" userId="e2d3e8a9-af92-45f3-9168-0cf674309a97" providerId="ADAL" clId="{0277CE4D-5286-4A79-A1B8-888141AC07C6}" dt="2024-09-12T20:15:03.661" v="3133" actId="47"/>
        <pc:sldMkLst>
          <pc:docMk/>
          <pc:sldMk cId="923778037" sldId="363"/>
        </pc:sldMkLst>
        <pc:spChg chg="del">
          <ac:chgData name="Maria Hess-Wargbaner" userId="e2d3e8a9-af92-45f3-9168-0cf674309a97" providerId="ADAL" clId="{0277CE4D-5286-4A79-A1B8-888141AC07C6}" dt="2024-09-12T11:32:40.219" v="164" actId="478"/>
          <ac:spMkLst>
            <pc:docMk/>
            <pc:sldMk cId="923778037" sldId="363"/>
            <ac:spMk id="2" creationId="{74C4A029-0278-4009-8C70-F978281544DD}"/>
          </ac:spMkLst>
        </pc:spChg>
        <pc:spChg chg="mod">
          <ac:chgData name="Maria Hess-Wargbaner" userId="e2d3e8a9-af92-45f3-9168-0cf674309a97" providerId="ADAL" clId="{0277CE4D-5286-4A79-A1B8-888141AC07C6}" dt="2024-09-12T11:33:12.052" v="166" actId="1076"/>
          <ac:spMkLst>
            <pc:docMk/>
            <pc:sldMk cId="923778037" sldId="363"/>
            <ac:spMk id="5" creationId="{B2BD00D7-7D37-0D6A-DEA9-DD77DA8960FF}"/>
          </ac:spMkLst>
        </pc:spChg>
        <pc:picChg chg="mod">
          <ac:chgData name="Maria Hess-Wargbaner" userId="e2d3e8a9-af92-45f3-9168-0cf674309a97" providerId="ADAL" clId="{0277CE4D-5286-4A79-A1B8-888141AC07C6}" dt="2024-09-12T11:33:04.222" v="165" actId="1076"/>
          <ac:picMkLst>
            <pc:docMk/>
            <pc:sldMk cId="923778037" sldId="363"/>
            <ac:picMk id="3" creationId="{00000000-0000-0000-0000-000000000000}"/>
          </ac:picMkLst>
        </pc:picChg>
        <pc:picChg chg="del">
          <ac:chgData name="Maria Hess-Wargbaner" userId="e2d3e8a9-af92-45f3-9168-0cf674309a97" providerId="ADAL" clId="{0277CE4D-5286-4A79-A1B8-888141AC07C6}" dt="2024-09-12T11:32:35.605" v="163" actId="478"/>
          <ac:picMkLst>
            <pc:docMk/>
            <pc:sldMk cId="923778037" sldId="363"/>
            <ac:picMk id="4" creationId="{192D2458-36DB-4471-B409-5D4AC08ED13C}"/>
          </ac:picMkLst>
        </pc:picChg>
      </pc:sldChg>
      <pc:sldChg chg="delSp del mod">
        <pc:chgData name="Maria Hess-Wargbaner" userId="e2d3e8a9-af92-45f3-9168-0cf674309a97" providerId="ADAL" clId="{0277CE4D-5286-4A79-A1B8-888141AC07C6}" dt="2024-09-12T19:46:56.631" v="3014" actId="47"/>
        <pc:sldMkLst>
          <pc:docMk/>
          <pc:sldMk cId="3554477687" sldId="1324"/>
        </pc:sldMkLst>
        <pc:spChg chg="del">
          <ac:chgData name="Maria Hess-Wargbaner" userId="e2d3e8a9-af92-45f3-9168-0cf674309a97" providerId="ADAL" clId="{0277CE4D-5286-4A79-A1B8-888141AC07C6}" dt="2024-09-12T19:38:59.144" v="2930" actId="21"/>
          <ac:spMkLst>
            <pc:docMk/>
            <pc:sldMk cId="3554477687" sldId="1324"/>
            <ac:spMk id="3" creationId="{AB4EFE17-0149-4E4C-A995-0035B54B988F}"/>
          </ac:spMkLst>
        </pc:spChg>
        <pc:picChg chg="del">
          <ac:chgData name="Maria Hess-Wargbaner" userId="e2d3e8a9-af92-45f3-9168-0cf674309a97" providerId="ADAL" clId="{0277CE4D-5286-4A79-A1B8-888141AC07C6}" dt="2024-09-12T19:38:43.102" v="2928" actId="21"/>
          <ac:picMkLst>
            <pc:docMk/>
            <pc:sldMk cId="3554477687" sldId="1324"/>
            <ac:picMk id="9" creationId="{108943D5-FEA8-AFDA-2CD8-CE06C3EBBC0C}"/>
          </ac:picMkLst>
        </pc:picChg>
      </pc:sldChg>
      <pc:sldChg chg="modSp mod modNotesTx">
        <pc:chgData name="Maria Hess-Wargbaner" userId="e2d3e8a9-af92-45f3-9168-0cf674309a97" providerId="ADAL" clId="{0277CE4D-5286-4A79-A1B8-888141AC07C6}" dt="2024-10-13T09:45:48.456" v="7885" actId="255"/>
        <pc:sldMkLst>
          <pc:docMk/>
          <pc:sldMk cId="2725897401" sldId="2065"/>
        </pc:sldMkLst>
        <pc:spChg chg="mod">
          <ac:chgData name="Maria Hess-Wargbaner" userId="e2d3e8a9-af92-45f3-9168-0cf674309a97" providerId="ADAL" clId="{0277CE4D-5286-4A79-A1B8-888141AC07C6}" dt="2024-09-12T20:56:16.988" v="4344" actId="6549"/>
          <ac:spMkLst>
            <pc:docMk/>
            <pc:sldMk cId="2725897401" sldId="2065"/>
            <ac:spMk id="2" creationId="{BD1E4953-71DF-4BB8-90E1-E66F39A20DDC}"/>
          </ac:spMkLst>
        </pc:spChg>
        <pc:picChg chg="mod">
          <ac:chgData name="Maria Hess-Wargbaner" userId="e2d3e8a9-af92-45f3-9168-0cf674309a97" providerId="ADAL" clId="{0277CE4D-5286-4A79-A1B8-888141AC07C6}" dt="2024-09-12T14:00:26.514" v="1158" actId="14100"/>
          <ac:picMkLst>
            <pc:docMk/>
            <pc:sldMk cId="2725897401" sldId="2065"/>
            <ac:picMk id="7" creationId="{EF35D97A-153C-4862-859C-A07BEFC75D5B}"/>
          </ac:picMkLst>
        </pc:picChg>
      </pc:sldChg>
      <pc:sldChg chg="del modNotesTx">
        <pc:chgData name="Maria Hess-Wargbaner" userId="e2d3e8a9-af92-45f3-9168-0cf674309a97" providerId="ADAL" clId="{0277CE4D-5286-4A79-A1B8-888141AC07C6}" dt="2024-09-12T17:46:47.492" v="1913" actId="47"/>
        <pc:sldMkLst>
          <pc:docMk/>
          <pc:sldMk cId="1176861965" sldId="2066"/>
        </pc:sldMkLst>
      </pc:sldChg>
      <pc:sldChg chg="delSp modSp mod delCm modNotesTx">
        <pc:chgData name="Maria Hess-Wargbaner" userId="e2d3e8a9-af92-45f3-9168-0cf674309a97" providerId="ADAL" clId="{0277CE4D-5286-4A79-A1B8-888141AC07C6}" dt="2024-10-13T09:49:49.047" v="7904" actId="404"/>
        <pc:sldMkLst>
          <pc:docMk/>
          <pc:sldMk cId="1272410815" sldId="2194"/>
        </pc:sldMkLst>
        <pc:spChg chg="del">
          <ac:chgData name="Maria Hess-Wargbaner" userId="e2d3e8a9-af92-45f3-9168-0cf674309a97" providerId="ADAL" clId="{0277CE4D-5286-4A79-A1B8-888141AC07C6}" dt="2024-09-12T13:55:25.092" v="1107" actId="478"/>
          <ac:spMkLst>
            <pc:docMk/>
            <pc:sldMk cId="1272410815" sldId="2194"/>
            <ac:spMk id="4" creationId="{F7298B6F-908D-A617-5408-4F282E64D131}"/>
          </ac:spMkLst>
        </pc:spChg>
        <pc:spChg chg="mod">
          <ac:chgData name="Maria Hess-Wargbaner" userId="e2d3e8a9-af92-45f3-9168-0cf674309a97" providerId="ADAL" clId="{0277CE4D-5286-4A79-A1B8-888141AC07C6}" dt="2024-09-12T13:55:35.453" v="1108" actId="1076"/>
          <ac:spMkLst>
            <pc:docMk/>
            <pc:sldMk cId="1272410815" sldId="2194"/>
            <ac:spMk id="23" creationId="{00000000-0000-0000-0000-000000000000}"/>
          </ac:spMkLst>
        </pc:spChg>
        <pc:graphicFrameChg chg="mod">
          <ac:chgData name="Maria Hess-Wargbaner" userId="e2d3e8a9-af92-45f3-9168-0cf674309a97" providerId="ADAL" clId="{0277CE4D-5286-4A79-A1B8-888141AC07C6}" dt="2024-09-12T13:55:42.050" v="1109"/>
          <ac:graphicFrameMkLst>
            <pc:docMk/>
            <pc:sldMk cId="1272410815" sldId="2194"/>
            <ac:graphicFrameMk id="10" creationId="{00000000-0000-0000-0000-000000000000}"/>
          </ac:graphicFrameMkLst>
        </pc:graphicFrameChg>
      </pc:sldChg>
      <pc:sldChg chg="modSp mod modNotesTx">
        <pc:chgData name="Maria Hess-Wargbaner" userId="e2d3e8a9-af92-45f3-9168-0cf674309a97" providerId="ADAL" clId="{0277CE4D-5286-4A79-A1B8-888141AC07C6}" dt="2024-10-13T09:35:37.382" v="7861" actId="403"/>
        <pc:sldMkLst>
          <pc:docMk/>
          <pc:sldMk cId="572559083" sldId="6317"/>
        </pc:sldMkLst>
        <pc:spChg chg="mod">
          <ac:chgData name="Maria Hess-Wargbaner" userId="e2d3e8a9-af92-45f3-9168-0cf674309a97" providerId="ADAL" clId="{0277CE4D-5286-4A79-A1B8-888141AC07C6}" dt="2024-10-12T14:07:18.094" v="7558" actId="20577"/>
          <ac:spMkLst>
            <pc:docMk/>
            <pc:sldMk cId="572559083" sldId="6317"/>
            <ac:spMk id="6" creationId="{D25F6333-9DDC-D2C3-A515-CC786077982D}"/>
          </ac:spMkLst>
        </pc:spChg>
        <pc:spChg chg="mod">
          <ac:chgData name="Maria Hess-Wargbaner" userId="e2d3e8a9-af92-45f3-9168-0cf674309a97" providerId="ADAL" clId="{0277CE4D-5286-4A79-A1B8-888141AC07C6}" dt="2024-09-12T11:26:47.215" v="57" actId="20577"/>
          <ac:spMkLst>
            <pc:docMk/>
            <pc:sldMk cId="572559083" sldId="6317"/>
            <ac:spMk id="13" creationId="{330FB508-892D-2BAC-2239-3D28F351C408}"/>
          </ac:spMkLst>
        </pc:spChg>
      </pc:sldChg>
      <pc:sldChg chg="del modAnim">
        <pc:chgData name="Maria Hess-Wargbaner" userId="e2d3e8a9-af92-45f3-9168-0cf674309a97" providerId="ADAL" clId="{0277CE4D-5286-4A79-A1B8-888141AC07C6}" dt="2024-09-12T20:37:05.003" v="3746" actId="47"/>
        <pc:sldMkLst>
          <pc:docMk/>
          <pc:sldMk cId="1006792439" sldId="6324"/>
        </pc:sldMkLst>
      </pc:sldChg>
      <pc:sldChg chg="delCm modNotesTx">
        <pc:chgData name="Maria Hess-Wargbaner" userId="e2d3e8a9-af92-45f3-9168-0cf674309a97" providerId="ADAL" clId="{0277CE4D-5286-4A79-A1B8-888141AC07C6}" dt="2024-10-13T09:50:56.652" v="7906" actId="404"/>
        <pc:sldMkLst>
          <pc:docMk/>
          <pc:sldMk cId="4255015669" sldId="6380"/>
        </pc:sldMkLst>
      </pc:sldChg>
      <pc:sldChg chg="modAnim modNotesTx">
        <pc:chgData name="Maria Hess-Wargbaner" userId="e2d3e8a9-af92-45f3-9168-0cf674309a97" providerId="ADAL" clId="{0277CE4D-5286-4A79-A1B8-888141AC07C6}" dt="2024-10-13T09:46:17.777" v="7889" actId="255"/>
        <pc:sldMkLst>
          <pc:docMk/>
          <pc:sldMk cId="4255022758" sldId="6381"/>
        </pc:sldMkLst>
      </pc:sldChg>
      <pc:sldChg chg="modAnim modNotesTx">
        <pc:chgData name="Maria Hess-Wargbaner" userId="e2d3e8a9-af92-45f3-9168-0cf674309a97" providerId="ADAL" clId="{0277CE4D-5286-4A79-A1B8-888141AC07C6}" dt="2024-10-13T09:35:54.514" v="7862" actId="404"/>
        <pc:sldMkLst>
          <pc:docMk/>
          <pc:sldMk cId="1819036297" sldId="6387"/>
        </pc:sldMkLst>
      </pc:sldChg>
      <pc:sldChg chg="modNotesTx">
        <pc:chgData name="Maria Hess-Wargbaner" userId="e2d3e8a9-af92-45f3-9168-0cf674309a97" providerId="ADAL" clId="{0277CE4D-5286-4A79-A1B8-888141AC07C6}" dt="2024-10-13T09:44:56.777" v="7877" actId="255"/>
        <pc:sldMkLst>
          <pc:docMk/>
          <pc:sldMk cId="1566268350" sldId="6474"/>
        </pc:sldMkLst>
      </pc:sldChg>
      <pc:sldChg chg="del modAnim modNotesTx">
        <pc:chgData name="Maria Hess-Wargbaner" userId="e2d3e8a9-af92-45f3-9168-0cf674309a97" providerId="ADAL" clId="{0277CE4D-5286-4A79-A1B8-888141AC07C6}" dt="2024-10-12T14:23:42.411" v="7802" actId="47"/>
        <pc:sldMkLst>
          <pc:docMk/>
          <pc:sldMk cId="3398590780" sldId="6476"/>
        </pc:sldMkLst>
      </pc:sldChg>
      <pc:sldChg chg="addSp modSp del mod modNotesTx">
        <pc:chgData name="Maria Hess-Wargbaner" userId="e2d3e8a9-af92-45f3-9168-0cf674309a97" providerId="ADAL" clId="{0277CE4D-5286-4A79-A1B8-888141AC07C6}" dt="2024-10-11T21:24:18.720" v="6946" actId="47"/>
        <pc:sldMkLst>
          <pc:docMk/>
          <pc:sldMk cId="2773287975" sldId="6477"/>
        </pc:sldMkLst>
        <pc:spChg chg="mod">
          <ac:chgData name="Maria Hess-Wargbaner" userId="e2d3e8a9-af92-45f3-9168-0cf674309a97" providerId="ADAL" clId="{0277CE4D-5286-4A79-A1B8-888141AC07C6}" dt="2024-09-12T11:59:45.359" v="472" actId="1076"/>
          <ac:spMkLst>
            <pc:docMk/>
            <pc:sldMk cId="2773287975" sldId="6477"/>
            <ac:spMk id="5" creationId="{DA5AA504-ADF1-C7A6-E926-93BD095551B9}"/>
          </ac:spMkLst>
        </pc:spChg>
        <pc:picChg chg="add mod">
          <ac:chgData name="Maria Hess-Wargbaner" userId="e2d3e8a9-af92-45f3-9168-0cf674309a97" providerId="ADAL" clId="{0277CE4D-5286-4A79-A1B8-888141AC07C6}" dt="2024-09-12T12:01:20.818" v="481" actId="692"/>
          <ac:picMkLst>
            <pc:docMk/>
            <pc:sldMk cId="2773287975" sldId="6477"/>
            <ac:picMk id="3" creationId="{7BB1FBED-5B31-DD2F-4DF5-224B5D0255EC}"/>
          </ac:picMkLst>
        </pc:picChg>
      </pc:sldChg>
      <pc:sldChg chg="addSp delSp modSp mod setBg modNotesTx">
        <pc:chgData name="Maria Hess-Wargbaner" userId="e2d3e8a9-af92-45f3-9168-0cf674309a97" providerId="ADAL" clId="{0277CE4D-5286-4A79-A1B8-888141AC07C6}" dt="2024-10-13T09:37:24.803" v="7865" actId="404"/>
        <pc:sldMkLst>
          <pc:docMk/>
          <pc:sldMk cId="2941005572" sldId="6479"/>
        </pc:sldMkLst>
        <pc:spChg chg="add mod">
          <ac:chgData name="Maria Hess-Wargbaner" userId="e2d3e8a9-af92-45f3-9168-0cf674309a97" providerId="ADAL" clId="{0277CE4D-5286-4A79-A1B8-888141AC07C6}" dt="2024-10-06T21:15:49.149" v="5334" actId="6549"/>
          <ac:spMkLst>
            <pc:docMk/>
            <pc:sldMk cId="2941005572" sldId="6479"/>
            <ac:spMk id="6" creationId="{1946836C-8E8F-1A56-2C7E-AB7F2780FC82}"/>
          </ac:spMkLst>
        </pc:spChg>
        <pc:picChg chg="add mod">
          <ac:chgData name="Maria Hess-Wargbaner" userId="e2d3e8a9-af92-45f3-9168-0cf674309a97" providerId="ADAL" clId="{0277CE4D-5286-4A79-A1B8-888141AC07C6}" dt="2024-09-12T12:05:18.853" v="686" actId="692"/>
          <ac:picMkLst>
            <pc:docMk/>
            <pc:sldMk cId="2941005572" sldId="6479"/>
            <ac:picMk id="2" creationId="{9D471EE9-4F77-B825-55BC-993A237181D6}"/>
          </ac:picMkLst>
        </pc:picChg>
        <pc:picChg chg="del mod">
          <ac:chgData name="Maria Hess-Wargbaner" userId="e2d3e8a9-af92-45f3-9168-0cf674309a97" providerId="ADAL" clId="{0277CE4D-5286-4A79-A1B8-888141AC07C6}" dt="2024-10-06T20:40:02.234" v="4431" actId="478"/>
          <ac:picMkLst>
            <pc:docMk/>
            <pc:sldMk cId="2941005572" sldId="6479"/>
            <ac:picMk id="3" creationId="{4407B189-571F-CEA5-0B93-CD03CEC0F42B}"/>
          </ac:picMkLst>
        </pc:picChg>
      </pc:sldChg>
      <pc:sldChg chg="addSp delSp modSp mod modNotesTx">
        <pc:chgData name="Maria Hess-Wargbaner" userId="e2d3e8a9-af92-45f3-9168-0cf674309a97" providerId="ADAL" clId="{0277CE4D-5286-4A79-A1B8-888141AC07C6}" dt="2024-10-13T09:43:22.796" v="7870" actId="255"/>
        <pc:sldMkLst>
          <pc:docMk/>
          <pc:sldMk cId="3770048323" sldId="6480"/>
        </pc:sldMkLst>
        <pc:spChg chg="add mod">
          <ac:chgData name="Maria Hess-Wargbaner" userId="e2d3e8a9-af92-45f3-9168-0cf674309a97" providerId="ADAL" clId="{0277CE4D-5286-4A79-A1B8-888141AC07C6}" dt="2024-10-06T21:20:47.333" v="5387" actId="692"/>
          <ac:spMkLst>
            <pc:docMk/>
            <pc:sldMk cId="3770048323" sldId="6480"/>
            <ac:spMk id="2" creationId="{F06A8DD4-96E1-7A19-818C-38C94A22ACC4}"/>
          </ac:spMkLst>
        </pc:spChg>
        <pc:spChg chg="mod">
          <ac:chgData name="Maria Hess-Wargbaner" userId="e2d3e8a9-af92-45f3-9168-0cf674309a97" providerId="ADAL" clId="{0277CE4D-5286-4A79-A1B8-888141AC07C6}" dt="2024-10-06T21:08:42.956" v="4798" actId="20577"/>
          <ac:spMkLst>
            <pc:docMk/>
            <pc:sldMk cId="3770048323" sldId="6480"/>
            <ac:spMk id="5" creationId="{DA5AA504-ADF1-C7A6-E926-93BD095551B9}"/>
          </ac:spMkLst>
        </pc:spChg>
        <pc:picChg chg="del mod">
          <ac:chgData name="Maria Hess-Wargbaner" userId="e2d3e8a9-af92-45f3-9168-0cf674309a97" providerId="ADAL" clId="{0277CE4D-5286-4A79-A1B8-888141AC07C6}" dt="2024-10-06T21:08:32.158" v="4790" actId="478"/>
          <ac:picMkLst>
            <pc:docMk/>
            <pc:sldMk cId="3770048323" sldId="6480"/>
            <ac:picMk id="3" creationId="{E8C7B8BD-A912-A98D-4A29-021C4198C8BB}"/>
          </ac:picMkLst>
        </pc:picChg>
      </pc:sldChg>
      <pc:sldChg chg="addSp delSp modSp mod modAnim delCm modNotesTx">
        <pc:chgData name="Maria Hess-Wargbaner" userId="e2d3e8a9-af92-45f3-9168-0cf674309a97" providerId="ADAL" clId="{0277CE4D-5286-4A79-A1B8-888141AC07C6}" dt="2024-10-13T09:49:12.374" v="7903" actId="404"/>
        <pc:sldMkLst>
          <pc:docMk/>
          <pc:sldMk cId="2045842518" sldId="6481"/>
        </pc:sldMkLst>
        <pc:spChg chg="add mod">
          <ac:chgData name="Maria Hess-Wargbaner" userId="e2d3e8a9-af92-45f3-9168-0cf674309a97" providerId="ADAL" clId="{0277CE4D-5286-4A79-A1B8-888141AC07C6}" dt="2024-10-07T13:17:16.642" v="6587" actId="20577"/>
          <ac:spMkLst>
            <pc:docMk/>
            <pc:sldMk cId="2045842518" sldId="6481"/>
            <ac:spMk id="2" creationId="{219A9B78-CDDB-6A08-E506-B47AF8157679}"/>
          </ac:spMkLst>
        </pc:spChg>
        <pc:spChg chg="mod">
          <ac:chgData name="Maria Hess-Wargbaner" userId="e2d3e8a9-af92-45f3-9168-0cf674309a97" providerId="ADAL" clId="{0277CE4D-5286-4A79-A1B8-888141AC07C6}" dt="2024-10-07T13:08:09.389" v="5672" actId="207"/>
          <ac:spMkLst>
            <pc:docMk/>
            <pc:sldMk cId="2045842518" sldId="6481"/>
            <ac:spMk id="5" creationId="{DA5AA504-ADF1-C7A6-E926-93BD095551B9}"/>
          </ac:spMkLst>
        </pc:spChg>
        <pc:spChg chg="add mod">
          <ac:chgData name="Maria Hess-Wargbaner" userId="e2d3e8a9-af92-45f3-9168-0cf674309a97" providerId="ADAL" clId="{0277CE4D-5286-4A79-A1B8-888141AC07C6}" dt="2024-10-07T13:16:53.471" v="6577" actId="6549"/>
          <ac:spMkLst>
            <pc:docMk/>
            <pc:sldMk cId="2045842518" sldId="6481"/>
            <ac:spMk id="6" creationId="{033F650E-D3B0-9A3D-8053-0D8ECE603C7D}"/>
          </ac:spMkLst>
        </pc:spChg>
        <pc:picChg chg="del mod">
          <ac:chgData name="Maria Hess-Wargbaner" userId="e2d3e8a9-af92-45f3-9168-0cf674309a97" providerId="ADAL" clId="{0277CE4D-5286-4A79-A1B8-888141AC07C6}" dt="2024-10-07T13:04:11.829" v="5503" actId="478"/>
          <ac:picMkLst>
            <pc:docMk/>
            <pc:sldMk cId="2045842518" sldId="6481"/>
            <ac:picMk id="3" creationId="{43EEB77C-E287-C9E1-5C89-5359E6AD4446}"/>
          </ac:picMkLst>
        </pc:picChg>
      </pc:sldChg>
      <pc:sldChg chg="addSp delSp modSp mod modNotesTx">
        <pc:chgData name="Maria Hess-Wargbaner" userId="e2d3e8a9-af92-45f3-9168-0cf674309a97" providerId="ADAL" clId="{0277CE4D-5286-4A79-A1B8-888141AC07C6}" dt="2024-10-13T09:47:38.016" v="7902" actId="403"/>
        <pc:sldMkLst>
          <pc:docMk/>
          <pc:sldMk cId="245122921" sldId="6482"/>
        </pc:sldMkLst>
        <pc:spChg chg="del">
          <ac:chgData name="Maria Hess-Wargbaner" userId="e2d3e8a9-af92-45f3-9168-0cf674309a97" providerId="ADAL" clId="{0277CE4D-5286-4A79-A1B8-888141AC07C6}" dt="2024-09-12T19:37:13.701" v="2927" actId="478"/>
          <ac:spMkLst>
            <pc:docMk/>
            <pc:sldMk cId="245122921" sldId="6482"/>
            <ac:spMk id="2" creationId="{744A50A1-E9FA-4EC5-6A9B-8E2BF4386AB9}"/>
          </ac:spMkLst>
        </pc:spChg>
        <pc:spChg chg="del">
          <ac:chgData name="Maria Hess-Wargbaner" userId="e2d3e8a9-af92-45f3-9168-0cf674309a97" providerId="ADAL" clId="{0277CE4D-5286-4A79-A1B8-888141AC07C6}" dt="2024-09-12T19:37:10.403" v="2926" actId="478"/>
          <ac:spMkLst>
            <pc:docMk/>
            <pc:sldMk cId="245122921" sldId="6482"/>
            <ac:spMk id="3" creationId="{7CF34DAB-05E0-6558-AEB4-959FEE4DEC89}"/>
          </ac:spMkLst>
        </pc:spChg>
        <pc:spChg chg="mod">
          <ac:chgData name="Maria Hess-Wargbaner" userId="e2d3e8a9-af92-45f3-9168-0cf674309a97" providerId="ADAL" clId="{0277CE4D-5286-4A79-A1B8-888141AC07C6}" dt="2024-09-12T19:36:52.313" v="2924" actId="6549"/>
          <ac:spMkLst>
            <pc:docMk/>
            <pc:sldMk cId="245122921" sldId="6482"/>
            <ac:spMk id="4" creationId="{57822CBB-0E24-2012-BABF-B850459EA6F4}"/>
          </ac:spMkLst>
        </pc:spChg>
        <pc:spChg chg="add mod">
          <ac:chgData name="Maria Hess-Wargbaner" userId="e2d3e8a9-af92-45f3-9168-0cf674309a97" providerId="ADAL" clId="{0277CE4D-5286-4A79-A1B8-888141AC07C6}" dt="2024-09-12T19:39:01.725" v="2931"/>
          <ac:spMkLst>
            <pc:docMk/>
            <pc:sldMk cId="245122921" sldId="6482"/>
            <ac:spMk id="5" creationId="{AB4EFE17-0149-4E4C-A995-0035B54B988F}"/>
          </ac:spMkLst>
        </pc:spChg>
        <pc:spChg chg="add mod">
          <ac:chgData name="Maria Hess-Wargbaner" userId="e2d3e8a9-af92-45f3-9168-0cf674309a97" providerId="ADAL" clId="{0277CE4D-5286-4A79-A1B8-888141AC07C6}" dt="2024-09-12T19:42:10.039" v="2965" actId="1076"/>
          <ac:spMkLst>
            <pc:docMk/>
            <pc:sldMk cId="245122921" sldId="6482"/>
            <ac:spMk id="7" creationId="{D03B4AC3-4A80-5ED4-1836-54B59A041F7B}"/>
          </ac:spMkLst>
        </pc:spChg>
        <pc:spChg chg="del">
          <ac:chgData name="Maria Hess-Wargbaner" userId="e2d3e8a9-af92-45f3-9168-0cf674309a97" providerId="ADAL" clId="{0277CE4D-5286-4A79-A1B8-888141AC07C6}" dt="2024-09-12T19:37:06.384" v="2925" actId="478"/>
          <ac:spMkLst>
            <pc:docMk/>
            <pc:sldMk cId="245122921" sldId="6482"/>
            <ac:spMk id="8" creationId="{84887850-0DA3-ED5E-1DE9-80B08AB62A69}"/>
          </ac:spMkLst>
        </pc:spChg>
        <pc:spChg chg="add mod">
          <ac:chgData name="Maria Hess-Wargbaner" userId="e2d3e8a9-af92-45f3-9168-0cf674309a97" providerId="ADAL" clId="{0277CE4D-5286-4A79-A1B8-888141AC07C6}" dt="2024-09-12T19:42:54.265" v="2992" actId="1076"/>
          <ac:spMkLst>
            <pc:docMk/>
            <pc:sldMk cId="245122921" sldId="6482"/>
            <ac:spMk id="11" creationId="{C8B8D2D4-9452-5584-AC3F-D1E552B6C78E}"/>
          </ac:spMkLst>
        </pc:spChg>
        <pc:spChg chg="add mod">
          <ac:chgData name="Maria Hess-Wargbaner" userId="e2d3e8a9-af92-45f3-9168-0cf674309a97" providerId="ADAL" clId="{0277CE4D-5286-4A79-A1B8-888141AC07C6}" dt="2024-09-12T19:46:33.946" v="2994"/>
          <ac:spMkLst>
            <pc:docMk/>
            <pc:sldMk cId="245122921" sldId="6482"/>
            <ac:spMk id="13" creationId="{2BBFFEED-C552-E83F-97C1-8DC2DA3EFF28}"/>
          </ac:spMkLst>
        </pc:spChg>
        <pc:picChg chg="add mod">
          <ac:chgData name="Maria Hess-Wargbaner" userId="e2d3e8a9-af92-45f3-9168-0cf674309a97" providerId="ADAL" clId="{0277CE4D-5286-4A79-A1B8-888141AC07C6}" dt="2024-09-12T19:42:04.176" v="2964" actId="1076"/>
          <ac:picMkLst>
            <pc:docMk/>
            <pc:sldMk cId="245122921" sldId="6482"/>
            <ac:picMk id="6" creationId="{3CD34343-0421-D852-AF3D-DB9E52ADDDD3}"/>
          </ac:picMkLst>
        </pc:picChg>
        <pc:picChg chg="add mod">
          <ac:chgData name="Maria Hess-Wargbaner" userId="e2d3e8a9-af92-45f3-9168-0cf674309a97" providerId="ADAL" clId="{0277CE4D-5286-4A79-A1B8-888141AC07C6}" dt="2024-09-12T19:38:48.136" v="2929"/>
          <ac:picMkLst>
            <pc:docMk/>
            <pc:sldMk cId="245122921" sldId="6482"/>
            <ac:picMk id="9" creationId="{108943D5-FEA8-AFDA-2CD8-CE06C3EBBC0C}"/>
          </ac:picMkLst>
        </pc:picChg>
        <pc:picChg chg="add mod">
          <ac:chgData name="Maria Hess-Wargbaner" userId="e2d3e8a9-af92-45f3-9168-0cf674309a97" providerId="ADAL" clId="{0277CE4D-5286-4A79-A1B8-888141AC07C6}" dt="2024-09-12T19:42:23.765" v="2966"/>
          <ac:picMkLst>
            <pc:docMk/>
            <pc:sldMk cId="245122921" sldId="6482"/>
            <ac:picMk id="10" creationId="{1D205DB3-30E5-F804-8AC3-FDFFFF29B895}"/>
          </ac:picMkLst>
        </pc:picChg>
        <pc:picChg chg="add mod">
          <ac:chgData name="Maria Hess-Wargbaner" userId="e2d3e8a9-af92-45f3-9168-0cf674309a97" providerId="ADAL" clId="{0277CE4D-5286-4A79-A1B8-888141AC07C6}" dt="2024-09-12T19:46:22.050" v="2993"/>
          <ac:picMkLst>
            <pc:docMk/>
            <pc:sldMk cId="245122921" sldId="6482"/>
            <ac:picMk id="12" creationId="{C5102458-6151-FE17-C979-5E0015922E14}"/>
          </ac:picMkLst>
        </pc:picChg>
      </pc:sldChg>
      <pc:sldChg chg="modNotesTx">
        <pc:chgData name="Maria Hess-Wargbaner" userId="e2d3e8a9-af92-45f3-9168-0cf674309a97" providerId="ADAL" clId="{0277CE4D-5286-4A79-A1B8-888141AC07C6}" dt="2024-10-13T09:46:45.251" v="7893" actId="255"/>
        <pc:sldMkLst>
          <pc:docMk/>
          <pc:sldMk cId="767696003" sldId="6483"/>
        </pc:sldMkLst>
      </pc:sldChg>
      <pc:sldChg chg="modNotesTx">
        <pc:chgData name="Maria Hess-Wargbaner" userId="e2d3e8a9-af92-45f3-9168-0cf674309a97" providerId="ADAL" clId="{0277CE4D-5286-4A79-A1B8-888141AC07C6}" dt="2024-10-13T09:46:55.948" v="7895" actId="403"/>
        <pc:sldMkLst>
          <pc:docMk/>
          <pc:sldMk cId="2168244799" sldId="6484"/>
        </pc:sldMkLst>
      </pc:sldChg>
      <pc:sldChg chg="addSp delSp modSp mod modAnim modNotesTx">
        <pc:chgData name="Maria Hess-Wargbaner" userId="e2d3e8a9-af92-45f3-9168-0cf674309a97" providerId="ADAL" clId="{0277CE4D-5286-4A79-A1B8-888141AC07C6}" dt="2024-10-13T09:47:11.799" v="7898" actId="404"/>
        <pc:sldMkLst>
          <pc:docMk/>
          <pc:sldMk cId="2931068303" sldId="6485"/>
        </pc:sldMkLst>
        <pc:spChg chg="add mod">
          <ac:chgData name="Maria Hess-Wargbaner" userId="e2d3e8a9-af92-45f3-9168-0cf674309a97" providerId="ADAL" clId="{0277CE4D-5286-4A79-A1B8-888141AC07C6}" dt="2024-09-12T19:12:29.463" v="2689" actId="1076"/>
          <ac:spMkLst>
            <pc:docMk/>
            <pc:sldMk cId="2931068303" sldId="6485"/>
            <ac:spMk id="3" creationId="{08359586-5E68-2D56-23B0-1CD14E645D93}"/>
          </ac:spMkLst>
        </pc:spChg>
        <pc:spChg chg="mod">
          <ac:chgData name="Maria Hess-Wargbaner" userId="e2d3e8a9-af92-45f3-9168-0cf674309a97" providerId="ADAL" clId="{0277CE4D-5286-4A79-A1B8-888141AC07C6}" dt="2024-09-12T19:04:36.491" v="2258" actId="6549"/>
          <ac:spMkLst>
            <pc:docMk/>
            <pc:sldMk cId="2931068303" sldId="6485"/>
            <ac:spMk id="4" creationId="{7496300E-672B-CD80-6BE9-7CED442387D8}"/>
          </ac:spMkLst>
        </pc:spChg>
        <pc:spChg chg="mod">
          <ac:chgData name="Maria Hess-Wargbaner" userId="e2d3e8a9-af92-45f3-9168-0cf674309a97" providerId="ADAL" clId="{0277CE4D-5286-4A79-A1B8-888141AC07C6}" dt="2024-09-12T19:17:18.011" v="2724" actId="12"/>
          <ac:spMkLst>
            <pc:docMk/>
            <pc:sldMk cId="2931068303" sldId="6485"/>
            <ac:spMk id="5" creationId="{DA5AA504-ADF1-C7A6-E926-93BD095551B9}"/>
          </ac:spMkLst>
        </pc:spChg>
        <pc:spChg chg="add mod">
          <ac:chgData name="Maria Hess-Wargbaner" userId="e2d3e8a9-af92-45f3-9168-0cf674309a97" providerId="ADAL" clId="{0277CE4D-5286-4A79-A1B8-888141AC07C6}" dt="2024-09-12T19:14:05.830" v="2717" actId="20577"/>
          <ac:spMkLst>
            <pc:docMk/>
            <pc:sldMk cId="2931068303" sldId="6485"/>
            <ac:spMk id="7" creationId="{6AA84AE7-C661-C96F-A1F3-EAE3F945699C}"/>
          </ac:spMkLst>
        </pc:spChg>
        <pc:picChg chg="add mod">
          <ac:chgData name="Maria Hess-Wargbaner" userId="e2d3e8a9-af92-45f3-9168-0cf674309a97" providerId="ADAL" clId="{0277CE4D-5286-4A79-A1B8-888141AC07C6}" dt="2024-09-12T19:05:06.508" v="2261" actId="1076"/>
          <ac:picMkLst>
            <pc:docMk/>
            <pc:sldMk cId="2931068303" sldId="6485"/>
            <ac:picMk id="2" creationId="{72ED3472-2A54-AB3F-5E79-6BBB8669C5D6}"/>
          </ac:picMkLst>
        </pc:picChg>
        <pc:picChg chg="del">
          <ac:chgData name="Maria Hess-Wargbaner" userId="e2d3e8a9-af92-45f3-9168-0cf674309a97" providerId="ADAL" clId="{0277CE4D-5286-4A79-A1B8-888141AC07C6}" dt="2024-09-12T19:04:39.955" v="2259" actId="478"/>
          <ac:picMkLst>
            <pc:docMk/>
            <pc:sldMk cId="2931068303" sldId="6485"/>
            <ac:picMk id="6" creationId="{00A4712A-8498-D7DC-9B2B-4BE189350676}"/>
          </ac:picMkLst>
        </pc:picChg>
      </pc:sldChg>
      <pc:sldChg chg="addSp delSp modSp add mod ord modAnim delCm modNotesTx">
        <pc:chgData name="Maria Hess-Wargbaner" userId="e2d3e8a9-af92-45f3-9168-0cf674309a97" providerId="ADAL" clId="{0277CE4D-5286-4A79-A1B8-888141AC07C6}" dt="2024-10-12T14:35:17.239" v="7853" actId="403"/>
        <pc:sldMkLst>
          <pc:docMk/>
          <pc:sldMk cId="3453527734" sldId="6486"/>
        </pc:sldMkLst>
        <pc:spChg chg="mod">
          <ac:chgData name="Maria Hess-Wargbaner" userId="e2d3e8a9-af92-45f3-9168-0cf674309a97" providerId="ADAL" clId="{0277CE4D-5286-4A79-A1B8-888141AC07C6}" dt="2024-09-12T20:14:06.876" v="3054" actId="20577"/>
          <ac:spMkLst>
            <pc:docMk/>
            <pc:sldMk cId="3453527734" sldId="6486"/>
            <ac:spMk id="4" creationId="{7496300E-672B-CD80-6BE9-7CED442387D8}"/>
          </ac:spMkLst>
        </pc:spChg>
        <pc:spChg chg="mod">
          <ac:chgData name="Maria Hess-Wargbaner" userId="e2d3e8a9-af92-45f3-9168-0cf674309a97" providerId="ADAL" clId="{0277CE4D-5286-4A79-A1B8-888141AC07C6}" dt="2024-09-12T20:38:33.703" v="3758" actId="20577"/>
          <ac:spMkLst>
            <pc:docMk/>
            <pc:sldMk cId="3453527734" sldId="6486"/>
            <ac:spMk id="5" creationId="{DA5AA504-ADF1-C7A6-E926-93BD095551B9}"/>
          </ac:spMkLst>
        </pc:spChg>
        <pc:picChg chg="add mod modCrop">
          <ac:chgData name="Maria Hess-Wargbaner" userId="e2d3e8a9-af92-45f3-9168-0cf674309a97" providerId="ADAL" clId="{0277CE4D-5286-4A79-A1B8-888141AC07C6}" dt="2024-09-12T20:13:41.473" v="3042" actId="1076"/>
          <ac:picMkLst>
            <pc:docMk/>
            <pc:sldMk cId="3453527734" sldId="6486"/>
            <ac:picMk id="3" creationId="{44B4909A-51B7-2975-FDBD-089D7B598B0B}"/>
          </ac:picMkLst>
        </pc:picChg>
        <pc:picChg chg="del">
          <ac:chgData name="Maria Hess-Wargbaner" userId="e2d3e8a9-af92-45f3-9168-0cf674309a97" providerId="ADAL" clId="{0277CE4D-5286-4A79-A1B8-888141AC07C6}" dt="2024-09-12T20:11:30.580" v="3018" actId="478"/>
          <ac:picMkLst>
            <pc:docMk/>
            <pc:sldMk cId="3453527734" sldId="6486"/>
            <ac:picMk id="6" creationId="{00A4712A-8498-D7DC-9B2B-4BE189350676}"/>
          </ac:picMkLst>
        </pc:picChg>
      </pc:sldChg>
      <pc:sldChg chg="addSp delSp modSp add mod modNotesTx">
        <pc:chgData name="Maria Hess-Wargbaner" userId="e2d3e8a9-af92-45f3-9168-0cf674309a97" providerId="ADAL" clId="{0277CE4D-5286-4A79-A1B8-888141AC07C6}" dt="2024-10-07T16:22:06.654" v="6810" actId="14100"/>
        <pc:sldMkLst>
          <pc:docMk/>
          <pc:sldMk cId="1013141634" sldId="6487"/>
        </pc:sldMkLst>
        <pc:spChg chg="del">
          <ac:chgData name="Maria Hess-Wargbaner" userId="e2d3e8a9-af92-45f3-9168-0cf674309a97" providerId="ADAL" clId="{0277CE4D-5286-4A79-A1B8-888141AC07C6}" dt="2024-09-12T20:35:43.864" v="3696" actId="478"/>
          <ac:spMkLst>
            <pc:docMk/>
            <pc:sldMk cId="1013141634" sldId="6487"/>
            <ac:spMk id="3" creationId="{08359586-5E68-2D56-23B0-1CD14E645D93}"/>
          </ac:spMkLst>
        </pc:spChg>
        <pc:spChg chg="mod">
          <ac:chgData name="Maria Hess-Wargbaner" userId="e2d3e8a9-af92-45f3-9168-0cf674309a97" providerId="ADAL" clId="{0277CE4D-5286-4A79-A1B8-888141AC07C6}" dt="2024-09-12T20:32:30.581" v="3438" actId="6549"/>
          <ac:spMkLst>
            <pc:docMk/>
            <pc:sldMk cId="1013141634" sldId="6487"/>
            <ac:spMk id="4" creationId="{7496300E-672B-CD80-6BE9-7CED442387D8}"/>
          </ac:spMkLst>
        </pc:spChg>
        <pc:spChg chg="mod">
          <ac:chgData name="Maria Hess-Wargbaner" userId="e2d3e8a9-af92-45f3-9168-0cf674309a97" providerId="ADAL" clId="{0277CE4D-5286-4A79-A1B8-888141AC07C6}" dt="2024-10-07T16:22:06.654" v="6810" actId="14100"/>
          <ac:spMkLst>
            <pc:docMk/>
            <pc:sldMk cId="1013141634" sldId="6487"/>
            <ac:spMk id="5" creationId="{DA5AA504-ADF1-C7A6-E926-93BD095551B9}"/>
          </ac:spMkLst>
        </pc:spChg>
        <pc:spChg chg="del">
          <ac:chgData name="Maria Hess-Wargbaner" userId="e2d3e8a9-af92-45f3-9168-0cf674309a97" providerId="ADAL" clId="{0277CE4D-5286-4A79-A1B8-888141AC07C6}" dt="2024-09-12T20:32:49.547" v="3445" actId="478"/>
          <ac:spMkLst>
            <pc:docMk/>
            <pc:sldMk cId="1013141634" sldId="6487"/>
            <ac:spMk id="7" creationId="{6AA84AE7-C661-C96F-A1F3-EAE3F945699C}"/>
          </ac:spMkLst>
        </pc:spChg>
        <pc:picChg chg="del">
          <ac:chgData name="Maria Hess-Wargbaner" userId="e2d3e8a9-af92-45f3-9168-0cf674309a97" providerId="ADAL" clId="{0277CE4D-5286-4A79-A1B8-888141AC07C6}" dt="2024-09-12T20:32:19.097" v="3414" actId="478"/>
          <ac:picMkLst>
            <pc:docMk/>
            <pc:sldMk cId="1013141634" sldId="6487"/>
            <ac:picMk id="2" creationId="{72ED3472-2A54-AB3F-5E79-6BBB8669C5D6}"/>
          </ac:picMkLst>
        </pc:picChg>
        <pc:picChg chg="add mod">
          <ac:chgData name="Maria Hess-Wargbaner" userId="e2d3e8a9-af92-45f3-9168-0cf674309a97" providerId="ADAL" clId="{0277CE4D-5286-4A79-A1B8-888141AC07C6}" dt="2024-09-12T20:36:59.290" v="3745" actId="1076"/>
          <ac:picMkLst>
            <pc:docMk/>
            <pc:sldMk cId="1013141634" sldId="6487"/>
            <ac:picMk id="6" creationId="{57DFFDF2-FBB6-1D17-7805-0C92737245C5}"/>
          </ac:picMkLst>
        </pc:picChg>
      </pc:sldChg>
      <pc:sldChg chg="add del">
        <pc:chgData name="Maria Hess-Wargbaner" userId="e2d3e8a9-af92-45f3-9168-0cf674309a97" providerId="ADAL" clId="{0277CE4D-5286-4A79-A1B8-888141AC07C6}" dt="2024-10-06T21:22:09.285" v="5388" actId="47"/>
        <pc:sldMkLst>
          <pc:docMk/>
          <pc:sldMk cId="1556110148" sldId="6488"/>
        </pc:sldMkLst>
      </pc:sldChg>
      <pc:sldChg chg="add del">
        <pc:chgData name="Maria Hess-Wargbaner" userId="e2d3e8a9-af92-45f3-9168-0cf674309a97" providerId="ADAL" clId="{0277CE4D-5286-4A79-A1B8-888141AC07C6}" dt="2024-10-07T13:17:59.351" v="6588" actId="47"/>
        <pc:sldMkLst>
          <pc:docMk/>
          <pc:sldMk cId="3111140491" sldId="6488"/>
        </pc:sldMkLst>
      </pc:sldChg>
      <pc:sldChg chg="add del">
        <pc:chgData name="Maria Hess-Wargbaner" userId="e2d3e8a9-af92-45f3-9168-0cf674309a97" providerId="ADAL" clId="{0277CE4D-5286-4A79-A1B8-888141AC07C6}" dt="2024-10-06T21:07:58.011" v="4788" actId="47"/>
        <pc:sldMkLst>
          <pc:docMk/>
          <pc:sldMk cId="4085109144" sldId="6488"/>
        </pc:sldMkLst>
      </pc:sldChg>
      <pc:sldChg chg="addSp modSp new del mod modNotesTx">
        <pc:chgData name="Maria Hess-Wargbaner" userId="e2d3e8a9-af92-45f3-9168-0cf674309a97" providerId="ADAL" clId="{0277CE4D-5286-4A79-A1B8-888141AC07C6}" dt="2024-09-12T20:55:09.659" v="4343" actId="47"/>
        <pc:sldMkLst>
          <pc:docMk/>
          <pc:sldMk cId="4112359643" sldId="6488"/>
        </pc:sldMkLst>
        <pc:picChg chg="add mod">
          <ac:chgData name="Maria Hess-Wargbaner" userId="e2d3e8a9-af92-45f3-9168-0cf674309a97" providerId="ADAL" clId="{0277CE4D-5286-4A79-A1B8-888141AC07C6}" dt="2024-09-12T20:44:27.588" v="3805" actId="14100"/>
          <ac:picMkLst>
            <pc:docMk/>
            <pc:sldMk cId="4112359643" sldId="6488"/>
            <ac:picMk id="4" creationId="{22155224-B4A4-0E17-54F0-E7315896482B}"/>
          </ac:picMkLst>
        </pc:picChg>
      </pc:sldChg>
      <pc:sldChg chg="modNotesTx">
        <pc:chgData name="Maria Hess-Wargbaner" userId="e2d3e8a9-af92-45f3-9168-0cf674309a97" providerId="ADAL" clId="{0277CE4D-5286-4A79-A1B8-888141AC07C6}" dt="2024-10-13T09:45:31.520" v="7881" actId="255"/>
        <pc:sldMkLst>
          <pc:docMk/>
          <pc:sldMk cId="1785895157" sldId="6494"/>
        </pc:sldMkLst>
      </pc:sldChg>
      <pc:sldChg chg="modNotesTx">
        <pc:chgData name="Maria Hess-Wargbaner" userId="e2d3e8a9-af92-45f3-9168-0cf674309a97" providerId="ADAL" clId="{0277CE4D-5286-4A79-A1B8-888141AC07C6}" dt="2024-10-12T14:36:10.937" v="7857" actId="403"/>
        <pc:sldMkLst>
          <pc:docMk/>
          <pc:sldMk cId="2260188243" sldId="6499"/>
        </pc:sldMkLst>
      </pc:sldChg>
      <pc:sldChg chg="modAnim modNotesTx">
        <pc:chgData name="Maria Hess-Wargbaner" userId="e2d3e8a9-af92-45f3-9168-0cf674309a97" providerId="ADAL" clId="{0277CE4D-5286-4A79-A1B8-888141AC07C6}" dt="2024-10-13T09:46:31.133" v="7891" actId="255"/>
        <pc:sldMkLst>
          <pc:docMk/>
          <pc:sldMk cId="2410402757" sldId="6500"/>
        </pc:sldMkLst>
      </pc:sldChg>
      <pc:sldMasterChg chg="delSldLayout">
        <pc:chgData name="Maria Hess-Wargbaner" userId="e2d3e8a9-af92-45f3-9168-0cf674309a97" providerId="ADAL" clId="{0277CE4D-5286-4A79-A1B8-888141AC07C6}" dt="2024-09-12T19:46:56.631" v="3014" actId="47"/>
        <pc:sldMasterMkLst>
          <pc:docMk/>
          <pc:sldMasterMk cId="902152549" sldId="2147483712"/>
        </pc:sldMasterMkLst>
        <pc:sldLayoutChg chg="del">
          <pc:chgData name="Maria Hess-Wargbaner" userId="e2d3e8a9-af92-45f3-9168-0cf674309a97" providerId="ADAL" clId="{0277CE4D-5286-4A79-A1B8-888141AC07C6}" dt="2024-09-12T19:46:56.631" v="3014" actId="47"/>
          <pc:sldLayoutMkLst>
            <pc:docMk/>
            <pc:sldMasterMk cId="902152549" sldId="2147483712"/>
            <pc:sldLayoutMk cId="324567271" sldId="2147483726"/>
          </pc:sldLayoutMkLst>
        </pc:sldLayoutChg>
      </pc:sldMasterChg>
      <pc:sldMasterChg chg="del delSldLayout">
        <pc:chgData name="Maria Hess-Wargbaner" userId="e2d3e8a9-af92-45f3-9168-0cf674309a97" providerId="ADAL" clId="{0277CE4D-5286-4A79-A1B8-888141AC07C6}" dt="2024-09-12T20:37:05.003" v="3746" actId="47"/>
        <pc:sldMasterMkLst>
          <pc:docMk/>
          <pc:sldMasterMk cId="361547996" sldId="2147483749"/>
        </pc:sldMasterMkLst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2942432036" sldId="2147483750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3789786554" sldId="2147483751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755976280" sldId="2147483752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889747624" sldId="2147483753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1521314317" sldId="2147483754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1342830270" sldId="2147483755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786642758" sldId="2147483756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4182644266" sldId="2147483757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265040404" sldId="2147483758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3127562001" sldId="2147483759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712496232" sldId="2147483760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2437550893" sldId="2147483761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3889329250" sldId="2147483762"/>
          </pc:sldLayoutMkLst>
        </pc:sldLayoutChg>
        <pc:sldLayoutChg chg="del">
          <pc:chgData name="Maria Hess-Wargbaner" userId="e2d3e8a9-af92-45f3-9168-0cf674309a97" providerId="ADAL" clId="{0277CE4D-5286-4A79-A1B8-888141AC07C6}" dt="2024-09-12T20:37:05.003" v="3746" actId="47"/>
          <pc:sldLayoutMkLst>
            <pc:docMk/>
            <pc:sldMasterMk cId="361547996" sldId="2147483749"/>
            <pc:sldLayoutMk cId="2505322070" sldId="2147483763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F9C053-CD82-4634-839A-39F9176C6B84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D7198B7C-943E-494A-B6D6-8B520C3E73DA}">
      <dgm:prSet phldrT="[Text]" custT="1"/>
      <dgm:spPr/>
      <dgm:t>
        <a:bodyPr/>
        <a:lstStyle/>
        <a:p>
          <a:r>
            <a:rPr lang="sv-SE" sz="3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≥38,5⁰</a:t>
          </a:r>
          <a:endParaRPr lang="sv-SE" sz="3200" dirty="0">
            <a:solidFill>
              <a:schemeClr val="tx1"/>
            </a:solidFill>
            <a:latin typeface="+mn-lt"/>
          </a:endParaRPr>
        </a:p>
      </dgm:t>
    </dgm:pt>
    <dgm:pt modelId="{E6393DF2-50B4-4547-91E2-ADDB855DC2D0}" type="parTrans" cxnId="{D9764728-8260-4E3B-8641-EE6FAC23A950}">
      <dgm:prSet/>
      <dgm:spPr/>
      <dgm:t>
        <a:bodyPr/>
        <a:lstStyle/>
        <a:p>
          <a:endParaRPr lang="sv-SE"/>
        </a:p>
      </dgm:t>
    </dgm:pt>
    <dgm:pt modelId="{42BA9F88-4374-41C4-8605-DC020C2E9A5B}" type="sibTrans" cxnId="{D9764728-8260-4E3B-8641-EE6FAC23A950}">
      <dgm:prSet/>
      <dgm:spPr/>
      <dgm:t>
        <a:bodyPr/>
        <a:lstStyle/>
        <a:p>
          <a:endParaRPr lang="sv-SE"/>
        </a:p>
      </dgm:t>
    </dgm:pt>
    <dgm:pt modelId="{D0BDF160-3252-41E0-95CB-2BA8B53D6DAE}">
      <dgm:prSet phldrT="[Text]" custT="1"/>
      <dgm:spPr/>
      <dgm:t>
        <a:bodyPr/>
        <a:lstStyle/>
        <a:p>
          <a:r>
            <a:rPr lang="sv-SE" sz="3200" b="0" dirty="0">
              <a:solidFill>
                <a:schemeClr val="tx1"/>
              </a:solidFill>
            </a:rPr>
            <a:t>Ingen hosta</a:t>
          </a:r>
        </a:p>
      </dgm:t>
    </dgm:pt>
    <dgm:pt modelId="{95469ECA-596E-4520-9C75-A6E0FF06FC91}" type="parTrans" cxnId="{7363D011-A4DB-4FA1-A916-9AB543E76043}">
      <dgm:prSet/>
      <dgm:spPr/>
      <dgm:t>
        <a:bodyPr/>
        <a:lstStyle/>
        <a:p>
          <a:endParaRPr lang="sv-SE"/>
        </a:p>
      </dgm:t>
    </dgm:pt>
    <dgm:pt modelId="{6837513F-7DCB-42BA-8449-624FD5CE9E99}" type="sibTrans" cxnId="{7363D011-A4DB-4FA1-A916-9AB543E76043}">
      <dgm:prSet/>
      <dgm:spPr/>
      <dgm:t>
        <a:bodyPr/>
        <a:lstStyle/>
        <a:p>
          <a:endParaRPr lang="sv-SE"/>
        </a:p>
      </dgm:t>
    </dgm:pt>
    <dgm:pt modelId="{A214375E-E232-4686-821B-0E3CD3ADAA21}">
      <dgm:prSet phldrT="[Text]" custT="1"/>
      <dgm:spPr/>
      <dgm:t>
        <a:bodyPr/>
        <a:lstStyle/>
        <a:p>
          <a:r>
            <a:rPr lang="sv-SE" sz="3200" dirty="0"/>
            <a:t>Ömma körtlar</a:t>
          </a:r>
        </a:p>
      </dgm:t>
    </dgm:pt>
    <dgm:pt modelId="{B67EC567-6D7E-448F-B6AB-029B7D16A5D2}" type="parTrans" cxnId="{B8A2A4EA-1B4C-4AAF-849C-6FE02A655D06}">
      <dgm:prSet/>
      <dgm:spPr/>
      <dgm:t>
        <a:bodyPr/>
        <a:lstStyle/>
        <a:p>
          <a:endParaRPr lang="sv-SE"/>
        </a:p>
      </dgm:t>
    </dgm:pt>
    <dgm:pt modelId="{657E0FE5-C004-4DA9-9CA8-BEA9EC156B97}" type="sibTrans" cxnId="{B8A2A4EA-1B4C-4AAF-849C-6FE02A655D06}">
      <dgm:prSet/>
      <dgm:spPr/>
      <dgm:t>
        <a:bodyPr/>
        <a:lstStyle/>
        <a:p>
          <a:endParaRPr lang="sv-SE"/>
        </a:p>
      </dgm:t>
    </dgm:pt>
    <dgm:pt modelId="{DBB6CC13-6F1B-4064-B2E4-63056A0A5F73}">
      <dgm:prSet phldrT="[Text]" custT="1"/>
      <dgm:spPr/>
      <dgm:t>
        <a:bodyPr/>
        <a:lstStyle/>
        <a:p>
          <a:r>
            <a:rPr lang="sv-SE" sz="3200" dirty="0">
              <a:latin typeface="+mn-lt"/>
            </a:rPr>
            <a:t>Rodnad  </a:t>
          </a:r>
        </a:p>
        <a:p>
          <a:r>
            <a:rPr lang="sv-SE" sz="3200" dirty="0">
              <a:latin typeface="+mn-lt"/>
            </a:rPr>
            <a:t>Belägg-</a:t>
          </a:r>
          <a:r>
            <a:rPr lang="sv-SE" sz="3200" dirty="0" err="1">
              <a:latin typeface="+mn-lt"/>
            </a:rPr>
            <a:t>ningar</a:t>
          </a:r>
          <a:endParaRPr lang="sv-SE" sz="3200" dirty="0">
            <a:latin typeface="+mn-lt"/>
          </a:endParaRPr>
        </a:p>
      </dgm:t>
    </dgm:pt>
    <dgm:pt modelId="{1D60F324-5DB7-4D68-BDBE-7F18DA10B5D5}" type="parTrans" cxnId="{C657B307-4960-4729-A26A-7A010E2B5995}">
      <dgm:prSet/>
      <dgm:spPr/>
      <dgm:t>
        <a:bodyPr/>
        <a:lstStyle/>
        <a:p>
          <a:endParaRPr lang="sv-SE"/>
        </a:p>
      </dgm:t>
    </dgm:pt>
    <dgm:pt modelId="{2A78FBB6-5034-4159-BF2F-6D3EDEDA090B}" type="sibTrans" cxnId="{C657B307-4960-4729-A26A-7A010E2B5995}">
      <dgm:prSet/>
      <dgm:spPr/>
      <dgm:t>
        <a:bodyPr/>
        <a:lstStyle/>
        <a:p>
          <a:endParaRPr lang="sv-SE"/>
        </a:p>
      </dgm:t>
    </dgm:pt>
    <dgm:pt modelId="{A48BBE45-D70F-4E59-B22C-B11D58626A2B}" type="pres">
      <dgm:prSet presAssocID="{90F9C053-CD82-4634-839A-39F9176C6B84}" presName="Name0" presStyleCnt="0">
        <dgm:presLayoutVars>
          <dgm:dir/>
          <dgm:resizeHandles val="exact"/>
        </dgm:presLayoutVars>
      </dgm:prSet>
      <dgm:spPr/>
    </dgm:pt>
    <dgm:pt modelId="{7073AFFF-3BE2-4F9E-BFE0-9458E0522134}" type="pres">
      <dgm:prSet presAssocID="{D7198B7C-943E-494A-B6D6-8B520C3E73DA}" presName="Name5" presStyleLbl="vennNode1" presStyleIdx="0" presStyleCnt="4">
        <dgm:presLayoutVars>
          <dgm:bulletEnabled val="1"/>
        </dgm:presLayoutVars>
      </dgm:prSet>
      <dgm:spPr/>
    </dgm:pt>
    <dgm:pt modelId="{B57882C1-1D87-4779-8C80-1C3EF3E1330D}" type="pres">
      <dgm:prSet presAssocID="{42BA9F88-4374-41C4-8605-DC020C2E9A5B}" presName="space" presStyleCnt="0"/>
      <dgm:spPr/>
    </dgm:pt>
    <dgm:pt modelId="{FFB3FEAF-A6B1-4E45-9241-E8835C465130}" type="pres">
      <dgm:prSet presAssocID="{D0BDF160-3252-41E0-95CB-2BA8B53D6DAE}" presName="Name5" presStyleLbl="vennNode1" presStyleIdx="1" presStyleCnt="4" custLinFactNeighborX="-8476" custLinFactNeighborY="691">
        <dgm:presLayoutVars>
          <dgm:bulletEnabled val="1"/>
        </dgm:presLayoutVars>
      </dgm:prSet>
      <dgm:spPr/>
    </dgm:pt>
    <dgm:pt modelId="{E901D8A5-DD6A-476E-834D-5EF6CBBDAAA5}" type="pres">
      <dgm:prSet presAssocID="{6837513F-7DCB-42BA-8449-624FD5CE9E99}" presName="space" presStyleCnt="0"/>
      <dgm:spPr/>
    </dgm:pt>
    <dgm:pt modelId="{D25EA961-8664-477A-8AD5-84E16CCE748E}" type="pres">
      <dgm:prSet presAssocID="{A214375E-E232-4686-821B-0E3CD3ADAA21}" presName="Name5" presStyleLbl="vennNode1" presStyleIdx="2" presStyleCnt="4">
        <dgm:presLayoutVars>
          <dgm:bulletEnabled val="1"/>
        </dgm:presLayoutVars>
      </dgm:prSet>
      <dgm:spPr/>
    </dgm:pt>
    <dgm:pt modelId="{4F00F29B-2351-4111-923F-905E80E9E6A3}" type="pres">
      <dgm:prSet presAssocID="{657E0FE5-C004-4DA9-9CA8-BEA9EC156B97}" presName="space" presStyleCnt="0"/>
      <dgm:spPr/>
    </dgm:pt>
    <dgm:pt modelId="{B43DA493-0350-4F21-B0B2-1CEC4A5C34B7}" type="pres">
      <dgm:prSet presAssocID="{DBB6CC13-6F1B-4064-B2E4-63056A0A5F73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C657B307-4960-4729-A26A-7A010E2B5995}" srcId="{90F9C053-CD82-4634-839A-39F9176C6B84}" destId="{DBB6CC13-6F1B-4064-B2E4-63056A0A5F73}" srcOrd="3" destOrd="0" parTransId="{1D60F324-5DB7-4D68-BDBE-7F18DA10B5D5}" sibTransId="{2A78FBB6-5034-4159-BF2F-6D3EDEDA090B}"/>
    <dgm:cxn modelId="{7363D011-A4DB-4FA1-A916-9AB543E76043}" srcId="{90F9C053-CD82-4634-839A-39F9176C6B84}" destId="{D0BDF160-3252-41E0-95CB-2BA8B53D6DAE}" srcOrd="1" destOrd="0" parTransId="{95469ECA-596E-4520-9C75-A6E0FF06FC91}" sibTransId="{6837513F-7DCB-42BA-8449-624FD5CE9E99}"/>
    <dgm:cxn modelId="{D9764728-8260-4E3B-8641-EE6FAC23A950}" srcId="{90F9C053-CD82-4634-839A-39F9176C6B84}" destId="{D7198B7C-943E-494A-B6D6-8B520C3E73DA}" srcOrd="0" destOrd="0" parTransId="{E6393DF2-50B4-4547-91E2-ADDB855DC2D0}" sibTransId="{42BA9F88-4374-41C4-8605-DC020C2E9A5B}"/>
    <dgm:cxn modelId="{273E3578-4682-4D7C-B087-C8E19EBA1FDC}" type="presOf" srcId="{DBB6CC13-6F1B-4064-B2E4-63056A0A5F73}" destId="{B43DA493-0350-4F21-B0B2-1CEC4A5C34B7}" srcOrd="0" destOrd="0" presId="urn:microsoft.com/office/officeart/2005/8/layout/venn3"/>
    <dgm:cxn modelId="{8652F17D-D38F-4301-BACF-A13CB0E72CD8}" type="presOf" srcId="{D0BDF160-3252-41E0-95CB-2BA8B53D6DAE}" destId="{FFB3FEAF-A6B1-4E45-9241-E8835C465130}" srcOrd="0" destOrd="0" presId="urn:microsoft.com/office/officeart/2005/8/layout/venn3"/>
    <dgm:cxn modelId="{E5EDB082-8CBF-40CA-B569-F077DF6F13A2}" type="presOf" srcId="{D7198B7C-943E-494A-B6D6-8B520C3E73DA}" destId="{7073AFFF-3BE2-4F9E-BFE0-9458E0522134}" srcOrd="0" destOrd="0" presId="urn:microsoft.com/office/officeart/2005/8/layout/venn3"/>
    <dgm:cxn modelId="{8B965A9A-F7A6-4745-9370-44355BD882FA}" type="presOf" srcId="{A214375E-E232-4686-821B-0E3CD3ADAA21}" destId="{D25EA961-8664-477A-8AD5-84E16CCE748E}" srcOrd="0" destOrd="0" presId="urn:microsoft.com/office/officeart/2005/8/layout/venn3"/>
    <dgm:cxn modelId="{A486C0C0-B61A-4026-BE38-B1BC75310F24}" type="presOf" srcId="{90F9C053-CD82-4634-839A-39F9176C6B84}" destId="{A48BBE45-D70F-4E59-B22C-B11D58626A2B}" srcOrd="0" destOrd="0" presId="urn:microsoft.com/office/officeart/2005/8/layout/venn3"/>
    <dgm:cxn modelId="{B8A2A4EA-1B4C-4AAF-849C-6FE02A655D06}" srcId="{90F9C053-CD82-4634-839A-39F9176C6B84}" destId="{A214375E-E232-4686-821B-0E3CD3ADAA21}" srcOrd="2" destOrd="0" parTransId="{B67EC567-6D7E-448F-B6AB-029B7D16A5D2}" sibTransId="{657E0FE5-C004-4DA9-9CA8-BEA9EC156B97}"/>
    <dgm:cxn modelId="{F02F5914-435B-47CB-B73B-599958697150}" type="presParOf" srcId="{A48BBE45-D70F-4E59-B22C-B11D58626A2B}" destId="{7073AFFF-3BE2-4F9E-BFE0-9458E0522134}" srcOrd="0" destOrd="0" presId="urn:microsoft.com/office/officeart/2005/8/layout/venn3"/>
    <dgm:cxn modelId="{6D2021DC-7878-4186-8D9B-4BDAC1EC443B}" type="presParOf" srcId="{A48BBE45-D70F-4E59-B22C-B11D58626A2B}" destId="{B57882C1-1D87-4779-8C80-1C3EF3E1330D}" srcOrd="1" destOrd="0" presId="urn:microsoft.com/office/officeart/2005/8/layout/venn3"/>
    <dgm:cxn modelId="{83E8EE64-68BC-4EA9-9FED-02DB661A3AF4}" type="presParOf" srcId="{A48BBE45-D70F-4E59-B22C-B11D58626A2B}" destId="{FFB3FEAF-A6B1-4E45-9241-E8835C465130}" srcOrd="2" destOrd="0" presId="urn:microsoft.com/office/officeart/2005/8/layout/venn3"/>
    <dgm:cxn modelId="{7EB1B601-748B-4727-B594-2434ABD5FC05}" type="presParOf" srcId="{A48BBE45-D70F-4E59-B22C-B11D58626A2B}" destId="{E901D8A5-DD6A-476E-834D-5EF6CBBDAAA5}" srcOrd="3" destOrd="0" presId="urn:microsoft.com/office/officeart/2005/8/layout/venn3"/>
    <dgm:cxn modelId="{8E729835-A7F8-4919-9121-EAF3C69EA5EC}" type="presParOf" srcId="{A48BBE45-D70F-4E59-B22C-B11D58626A2B}" destId="{D25EA961-8664-477A-8AD5-84E16CCE748E}" srcOrd="4" destOrd="0" presId="urn:microsoft.com/office/officeart/2005/8/layout/venn3"/>
    <dgm:cxn modelId="{BB050AA5-98B3-4C05-862F-A6B0D6CC71AB}" type="presParOf" srcId="{A48BBE45-D70F-4E59-B22C-B11D58626A2B}" destId="{4F00F29B-2351-4111-923F-905E80E9E6A3}" srcOrd="5" destOrd="0" presId="urn:microsoft.com/office/officeart/2005/8/layout/venn3"/>
    <dgm:cxn modelId="{DDAFEFB5-5A6A-4EC1-BDC9-2AC7C0F270C7}" type="presParOf" srcId="{A48BBE45-D70F-4E59-B22C-B11D58626A2B}" destId="{B43DA493-0350-4F21-B0B2-1CEC4A5C34B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029CFB-5AD0-4C82-9A72-A9ED126C6C71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F9750503-FABB-4419-A0CC-AB00222F10F0}">
      <dgm:prSet phldrT="[Text]"/>
      <dgm:spPr/>
      <dgm:t>
        <a:bodyPr/>
        <a:lstStyle/>
        <a:p>
          <a:r>
            <a:rPr lang="sv-SE" dirty="0">
              <a:solidFill>
                <a:schemeClr val="bg1"/>
              </a:solidFill>
            </a:rPr>
            <a:t>1-2</a:t>
          </a:r>
        </a:p>
      </dgm:t>
    </dgm:pt>
    <dgm:pt modelId="{FE1DFAE3-2347-4F67-AD0D-2BA4908644B8}" type="parTrans" cxnId="{A11EE5F9-A874-43F5-B48C-B30A9B2AB287}">
      <dgm:prSet/>
      <dgm:spPr/>
      <dgm:t>
        <a:bodyPr/>
        <a:lstStyle/>
        <a:p>
          <a:endParaRPr lang="sv-SE"/>
        </a:p>
      </dgm:t>
    </dgm:pt>
    <dgm:pt modelId="{1AAC82DD-36B1-4D16-9898-ED643A4C9B92}" type="sibTrans" cxnId="{A11EE5F9-A874-43F5-B48C-B30A9B2AB287}">
      <dgm:prSet/>
      <dgm:spPr/>
      <dgm:t>
        <a:bodyPr/>
        <a:lstStyle/>
        <a:p>
          <a:endParaRPr lang="sv-SE"/>
        </a:p>
      </dgm:t>
    </dgm:pt>
    <dgm:pt modelId="{B28C85CE-4959-405E-A654-FEF503B19020}">
      <dgm:prSet phldrT="[Text]"/>
      <dgm:spPr/>
      <dgm:t>
        <a:bodyPr/>
        <a:lstStyle/>
        <a:p>
          <a:r>
            <a:rPr lang="sv-SE" dirty="0">
              <a:solidFill>
                <a:schemeClr val="bg1"/>
              </a:solidFill>
            </a:rPr>
            <a:t>3-4</a:t>
          </a:r>
        </a:p>
      </dgm:t>
    </dgm:pt>
    <dgm:pt modelId="{74A4163D-CA50-46D4-B33F-A52947008D73}" type="parTrans" cxnId="{46D268B9-68C9-44FB-8341-1DF331427C69}">
      <dgm:prSet/>
      <dgm:spPr/>
      <dgm:t>
        <a:bodyPr/>
        <a:lstStyle/>
        <a:p>
          <a:endParaRPr lang="sv-SE"/>
        </a:p>
      </dgm:t>
    </dgm:pt>
    <dgm:pt modelId="{A75601E7-B644-4983-90FD-F49BFED8DBE9}" type="sibTrans" cxnId="{46D268B9-68C9-44FB-8341-1DF331427C69}">
      <dgm:prSet/>
      <dgm:spPr/>
      <dgm:t>
        <a:bodyPr/>
        <a:lstStyle/>
        <a:p>
          <a:endParaRPr lang="sv-SE"/>
        </a:p>
      </dgm:t>
    </dgm:pt>
    <dgm:pt modelId="{1FFEDE88-7FBE-458B-BC18-BA092F79FAFD}" type="pres">
      <dgm:prSet presAssocID="{86029CFB-5AD0-4C82-9A72-A9ED126C6C71}" presName="compositeShape" presStyleCnt="0">
        <dgm:presLayoutVars>
          <dgm:chMax val="2"/>
          <dgm:dir/>
          <dgm:resizeHandles val="exact"/>
        </dgm:presLayoutVars>
      </dgm:prSet>
      <dgm:spPr/>
    </dgm:pt>
    <dgm:pt modelId="{2DD6A566-88AF-4ACB-A6F3-418F97AD4835}" type="pres">
      <dgm:prSet presAssocID="{86029CFB-5AD0-4C82-9A72-A9ED126C6C71}" presName="ribbon" presStyleLbl="node1" presStyleIdx="0" presStyleCnt="1" custLinFactNeighborX="6557" custLinFactNeighborY="2869"/>
      <dgm:spPr/>
    </dgm:pt>
    <dgm:pt modelId="{014BA883-F656-4607-BFBA-CE7B49AEEC9E}" type="pres">
      <dgm:prSet presAssocID="{86029CFB-5AD0-4C82-9A72-A9ED126C6C71}" presName="leftArrowText" presStyleLbl="node1" presStyleIdx="0" presStyleCnt="1" custLinFactNeighborX="4674" custLinFactNeighborY="7866">
        <dgm:presLayoutVars>
          <dgm:chMax val="0"/>
          <dgm:bulletEnabled val="1"/>
        </dgm:presLayoutVars>
      </dgm:prSet>
      <dgm:spPr/>
    </dgm:pt>
    <dgm:pt modelId="{C78AFDDC-4F7F-4196-B5F0-89960D8790ED}" type="pres">
      <dgm:prSet presAssocID="{86029CFB-5AD0-4C82-9A72-A9ED126C6C71}" presName="rightArrowText" presStyleLbl="node1" presStyleIdx="0" presStyleCnt="1" custLinFactNeighborX="-6590" custLinFactNeighborY="9177">
        <dgm:presLayoutVars>
          <dgm:chMax val="0"/>
          <dgm:bulletEnabled val="1"/>
        </dgm:presLayoutVars>
      </dgm:prSet>
      <dgm:spPr/>
    </dgm:pt>
  </dgm:ptLst>
  <dgm:cxnLst>
    <dgm:cxn modelId="{9864C93C-0C51-42B4-8F3A-42313D8911ED}" type="presOf" srcId="{B28C85CE-4959-405E-A654-FEF503B19020}" destId="{C78AFDDC-4F7F-4196-B5F0-89960D8790ED}" srcOrd="0" destOrd="0" presId="urn:microsoft.com/office/officeart/2005/8/layout/arrow6"/>
    <dgm:cxn modelId="{92F07751-23C8-42E9-AA08-299BE94DF70B}" type="presOf" srcId="{F9750503-FABB-4419-A0CC-AB00222F10F0}" destId="{014BA883-F656-4607-BFBA-CE7B49AEEC9E}" srcOrd="0" destOrd="0" presId="urn:microsoft.com/office/officeart/2005/8/layout/arrow6"/>
    <dgm:cxn modelId="{46D268B9-68C9-44FB-8341-1DF331427C69}" srcId="{86029CFB-5AD0-4C82-9A72-A9ED126C6C71}" destId="{B28C85CE-4959-405E-A654-FEF503B19020}" srcOrd="1" destOrd="0" parTransId="{74A4163D-CA50-46D4-B33F-A52947008D73}" sibTransId="{A75601E7-B644-4983-90FD-F49BFED8DBE9}"/>
    <dgm:cxn modelId="{78602ECA-D9CF-4F08-8C66-44C4220FF294}" type="presOf" srcId="{86029CFB-5AD0-4C82-9A72-A9ED126C6C71}" destId="{1FFEDE88-7FBE-458B-BC18-BA092F79FAFD}" srcOrd="0" destOrd="0" presId="urn:microsoft.com/office/officeart/2005/8/layout/arrow6"/>
    <dgm:cxn modelId="{A11EE5F9-A874-43F5-B48C-B30A9B2AB287}" srcId="{86029CFB-5AD0-4C82-9A72-A9ED126C6C71}" destId="{F9750503-FABB-4419-A0CC-AB00222F10F0}" srcOrd="0" destOrd="0" parTransId="{FE1DFAE3-2347-4F67-AD0D-2BA4908644B8}" sibTransId="{1AAC82DD-36B1-4D16-9898-ED643A4C9B92}"/>
    <dgm:cxn modelId="{7E03F236-821C-4EB2-98B3-E84690A2B243}" type="presParOf" srcId="{1FFEDE88-7FBE-458B-BC18-BA092F79FAFD}" destId="{2DD6A566-88AF-4ACB-A6F3-418F97AD4835}" srcOrd="0" destOrd="0" presId="urn:microsoft.com/office/officeart/2005/8/layout/arrow6"/>
    <dgm:cxn modelId="{256AB114-AF12-4A22-BF2E-E1464CA5623A}" type="presParOf" srcId="{1FFEDE88-7FBE-458B-BC18-BA092F79FAFD}" destId="{014BA883-F656-4607-BFBA-CE7B49AEEC9E}" srcOrd="1" destOrd="0" presId="urn:microsoft.com/office/officeart/2005/8/layout/arrow6"/>
    <dgm:cxn modelId="{2198575F-D060-4BE6-98BA-3A850CAA3C41}" type="presParOf" srcId="{1FFEDE88-7FBE-458B-BC18-BA092F79FAFD}" destId="{C78AFDDC-4F7F-4196-B5F0-89960D8790ED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FE5233-381E-4DF9-9932-6ADA26841AB5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FBD70400-C9C4-4C87-95DA-280C058F8431}">
      <dgm:prSet phldrT="[Text]" custT="1"/>
      <dgm:spPr/>
      <dgm:t>
        <a:bodyPr/>
        <a:lstStyle/>
        <a:p>
          <a:r>
            <a:rPr lang="sv-SE" sz="3600" dirty="0">
              <a:latin typeface="+mj-lt"/>
            </a:rPr>
            <a:t>      </a:t>
          </a:r>
          <a:r>
            <a:rPr lang="sv-SE" sz="3200" dirty="0">
              <a:latin typeface="+mn-lt"/>
            </a:rPr>
            <a:t>Inte strep-A</a:t>
          </a:r>
          <a:r>
            <a:rPr lang="sv-SE" sz="3200" dirty="0">
              <a:solidFill>
                <a:schemeClr val="bg1"/>
              </a:solidFill>
              <a:latin typeface="+mn-lt"/>
            </a:rPr>
            <a:t> </a:t>
          </a:r>
          <a:endParaRPr lang="sv-SE" sz="3200" dirty="0">
            <a:latin typeface="+mn-lt"/>
          </a:endParaRPr>
        </a:p>
      </dgm:t>
    </dgm:pt>
    <dgm:pt modelId="{7BC560AD-2BA8-412A-9E03-8DEA35B6A041}" type="parTrans" cxnId="{986A2F17-44DF-461F-872C-B89150BFF97B}">
      <dgm:prSet/>
      <dgm:spPr/>
      <dgm:t>
        <a:bodyPr/>
        <a:lstStyle/>
        <a:p>
          <a:endParaRPr lang="sv-SE"/>
        </a:p>
      </dgm:t>
    </dgm:pt>
    <dgm:pt modelId="{23A2E4FE-84E9-455B-8D1E-CE0E7D2F8288}" type="sibTrans" cxnId="{986A2F17-44DF-461F-872C-B89150BFF97B}">
      <dgm:prSet/>
      <dgm:spPr/>
      <dgm:t>
        <a:bodyPr/>
        <a:lstStyle/>
        <a:p>
          <a:endParaRPr lang="sv-SE"/>
        </a:p>
      </dgm:t>
    </dgm:pt>
    <dgm:pt modelId="{615CD326-AF9E-4447-B016-D5FC6A01955D}">
      <dgm:prSet phldrT="[Text]"/>
      <dgm:spPr/>
      <dgm:t>
        <a:bodyPr/>
        <a:lstStyle/>
        <a:p>
          <a:r>
            <a:rPr lang="sv-SE" dirty="0">
              <a:solidFill>
                <a:schemeClr val="bg1"/>
              </a:solidFill>
            </a:rPr>
            <a:t>a</a:t>
          </a:r>
        </a:p>
      </dgm:t>
    </dgm:pt>
    <dgm:pt modelId="{299E6240-6BD3-4C7E-A98A-B3C29F7D0D0B}" type="sibTrans" cxnId="{BBFE4F0A-CAE4-4474-901B-0E0EAA14A824}">
      <dgm:prSet/>
      <dgm:spPr/>
      <dgm:t>
        <a:bodyPr/>
        <a:lstStyle/>
        <a:p>
          <a:endParaRPr lang="sv-SE"/>
        </a:p>
      </dgm:t>
    </dgm:pt>
    <dgm:pt modelId="{3B2C7B36-0505-47E1-9BCF-D909D3D69CC6}" type="parTrans" cxnId="{BBFE4F0A-CAE4-4474-901B-0E0EAA14A824}">
      <dgm:prSet/>
      <dgm:spPr/>
      <dgm:t>
        <a:bodyPr/>
        <a:lstStyle/>
        <a:p>
          <a:endParaRPr lang="sv-SE"/>
        </a:p>
      </dgm:t>
    </dgm:pt>
    <dgm:pt modelId="{198CF383-A18D-4627-8B08-2E01F9112574}" type="pres">
      <dgm:prSet presAssocID="{AAFE5233-381E-4DF9-9932-6ADA26841AB5}" presName="compositeShape" presStyleCnt="0">
        <dgm:presLayoutVars>
          <dgm:chMax val="2"/>
          <dgm:dir/>
          <dgm:resizeHandles val="exact"/>
        </dgm:presLayoutVars>
      </dgm:prSet>
      <dgm:spPr/>
    </dgm:pt>
    <dgm:pt modelId="{3D390E7F-2D22-45D0-9B0F-E774981EAB77}" type="pres">
      <dgm:prSet presAssocID="{FBD70400-C9C4-4C87-95DA-280C058F8431}" presName="upArrow" presStyleLbl="node1" presStyleIdx="0" presStyleCnt="2" custAng="5400000" custScaleX="92526" custScaleY="97105" custLinFactX="31154" custLinFactNeighborX="100000" custLinFactNeighborY="10616"/>
      <dgm:spPr>
        <a:solidFill>
          <a:schemeClr val="accent1"/>
        </a:solidFill>
      </dgm:spPr>
    </dgm:pt>
    <dgm:pt modelId="{10AF6072-F3EB-422B-B607-1C54789521EF}" type="pres">
      <dgm:prSet presAssocID="{FBD70400-C9C4-4C87-95DA-280C058F8431}" presName="upArrowText" presStyleLbl="revTx" presStyleIdx="0" presStyleCnt="2" custScaleX="107639" custLinFactNeighborX="21194" custLinFactNeighborY="31622">
        <dgm:presLayoutVars>
          <dgm:chMax val="0"/>
          <dgm:bulletEnabled val="1"/>
        </dgm:presLayoutVars>
      </dgm:prSet>
      <dgm:spPr/>
    </dgm:pt>
    <dgm:pt modelId="{F54BB377-441B-46FA-92F2-09491DC0FC93}" type="pres">
      <dgm:prSet presAssocID="{615CD326-AF9E-4447-B016-D5FC6A01955D}" presName="downArrow" presStyleLbl="node1" presStyleIdx="1" presStyleCnt="2" custLinFactNeighborX="-37582"/>
      <dgm:spPr>
        <a:solidFill>
          <a:schemeClr val="accent1"/>
        </a:solidFill>
      </dgm:spPr>
    </dgm:pt>
    <dgm:pt modelId="{499514AB-779D-400C-B489-F685E6FF2C38}" type="pres">
      <dgm:prSet presAssocID="{615CD326-AF9E-4447-B016-D5FC6A01955D}" presName="downArrowText" presStyleLbl="revTx" presStyleIdx="1" presStyleCnt="2" custLinFactNeighborY="1532">
        <dgm:presLayoutVars>
          <dgm:chMax val="0"/>
          <dgm:bulletEnabled val="1"/>
        </dgm:presLayoutVars>
      </dgm:prSet>
      <dgm:spPr/>
    </dgm:pt>
  </dgm:ptLst>
  <dgm:cxnLst>
    <dgm:cxn modelId="{BBFE4F0A-CAE4-4474-901B-0E0EAA14A824}" srcId="{AAFE5233-381E-4DF9-9932-6ADA26841AB5}" destId="{615CD326-AF9E-4447-B016-D5FC6A01955D}" srcOrd="1" destOrd="0" parTransId="{3B2C7B36-0505-47E1-9BCF-D909D3D69CC6}" sibTransId="{299E6240-6BD3-4C7E-A98A-B3C29F7D0D0B}"/>
    <dgm:cxn modelId="{986A2F17-44DF-461F-872C-B89150BFF97B}" srcId="{AAFE5233-381E-4DF9-9932-6ADA26841AB5}" destId="{FBD70400-C9C4-4C87-95DA-280C058F8431}" srcOrd="0" destOrd="0" parTransId="{7BC560AD-2BA8-412A-9E03-8DEA35B6A041}" sibTransId="{23A2E4FE-84E9-455B-8D1E-CE0E7D2F8288}"/>
    <dgm:cxn modelId="{B5075F35-C86A-4903-96A1-508EF64551FF}" type="presOf" srcId="{615CD326-AF9E-4447-B016-D5FC6A01955D}" destId="{499514AB-779D-400C-B489-F685E6FF2C38}" srcOrd="0" destOrd="0" presId="urn:microsoft.com/office/officeart/2005/8/layout/arrow4"/>
    <dgm:cxn modelId="{BAA7BA64-B8A4-411B-8D56-2BB63172AC91}" type="presOf" srcId="{AAFE5233-381E-4DF9-9932-6ADA26841AB5}" destId="{198CF383-A18D-4627-8B08-2E01F9112574}" srcOrd="0" destOrd="0" presId="urn:microsoft.com/office/officeart/2005/8/layout/arrow4"/>
    <dgm:cxn modelId="{FFD3B670-D565-4616-9836-AD6C5B8D67A0}" type="presOf" srcId="{FBD70400-C9C4-4C87-95DA-280C058F8431}" destId="{10AF6072-F3EB-422B-B607-1C54789521EF}" srcOrd="0" destOrd="0" presId="urn:microsoft.com/office/officeart/2005/8/layout/arrow4"/>
    <dgm:cxn modelId="{15F4C056-556E-4CC3-9F17-4B96E71DF779}" type="presParOf" srcId="{198CF383-A18D-4627-8B08-2E01F9112574}" destId="{3D390E7F-2D22-45D0-9B0F-E774981EAB77}" srcOrd="0" destOrd="0" presId="urn:microsoft.com/office/officeart/2005/8/layout/arrow4"/>
    <dgm:cxn modelId="{75BBAFF1-7565-4DFD-AFC9-9BD3D8C59D22}" type="presParOf" srcId="{198CF383-A18D-4627-8B08-2E01F9112574}" destId="{10AF6072-F3EB-422B-B607-1C54789521EF}" srcOrd="1" destOrd="0" presId="urn:microsoft.com/office/officeart/2005/8/layout/arrow4"/>
    <dgm:cxn modelId="{EA416B68-514F-46A6-966D-335F15A60DDB}" type="presParOf" srcId="{198CF383-A18D-4627-8B08-2E01F9112574}" destId="{F54BB377-441B-46FA-92F2-09491DC0FC93}" srcOrd="2" destOrd="0" presId="urn:microsoft.com/office/officeart/2005/8/layout/arrow4"/>
    <dgm:cxn modelId="{4EDAC801-F0BD-4C0E-95BF-3B9CF5C3A28F}" type="presParOf" srcId="{198CF383-A18D-4627-8B08-2E01F9112574}" destId="{499514AB-779D-400C-B489-F685E6FF2C38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094D95-BA54-4747-B669-0CBC26709A10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2BEC0D0-0DA5-435B-9447-08BE105A32FE}">
      <dgm:prSet phldrT="[Text]"/>
      <dgm:spPr/>
      <dgm:t>
        <a:bodyPr/>
        <a:lstStyle/>
        <a:p>
          <a:r>
            <a:rPr lang="sv-SE">
              <a:solidFill>
                <a:schemeClr val="tx1"/>
              </a:solidFill>
            </a:rPr>
            <a:t>Pos</a:t>
          </a:r>
        </a:p>
      </dgm:t>
    </dgm:pt>
    <dgm:pt modelId="{08C1F3A2-F185-4034-B60F-129943E8B391}" type="parTrans" cxnId="{4B588BEE-50FE-477F-8CAB-A2611B926261}">
      <dgm:prSet/>
      <dgm:spPr/>
      <dgm:t>
        <a:bodyPr/>
        <a:lstStyle/>
        <a:p>
          <a:endParaRPr lang="sv-SE"/>
        </a:p>
      </dgm:t>
    </dgm:pt>
    <dgm:pt modelId="{DE040FF4-0423-490A-8D13-6309E82D1654}" type="sibTrans" cxnId="{4B588BEE-50FE-477F-8CAB-A2611B926261}">
      <dgm:prSet/>
      <dgm:spPr/>
      <dgm:t>
        <a:bodyPr/>
        <a:lstStyle/>
        <a:p>
          <a:endParaRPr lang="sv-SE"/>
        </a:p>
      </dgm:t>
    </dgm:pt>
    <dgm:pt modelId="{52BFF7CD-FE95-46DD-B4B4-9069E673BA96}">
      <dgm:prSet phldrT="[Text]"/>
      <dgm:spPr/>
      <dgm:t>
        <a:bodyPr/>
        <a:lstStyle/>
        <a:p>
          <a:r>
            <a:rPr lang="sv-SE" b="0">
              <a:solidFill>
                <a:schemeClr val="tx1"/>
              </a:solidFill>
            </a:rPr>
            <a:t>Neg</a:t>
          </a:r>
        </a:p>
      </dgm:t>
    </dgm:pt>
    <dgm:pt modelId="{D8BF1469-E9B5-44A7-9420-963FF682D411}" type="parTrans" cxnId="{74001629-19D0-46F7-838B-765F85B043CC}">
      <dgm:prSet/>
      <dgm:spPr/>
      <dgm:t>
        <a:bodyPr/>
        <a:lstStyle/>
        <a:p>
          <a:endParaRPr lang="sv-SE"/>
        </a:p>
      </dgm:t>
    </dgm:pt>
    <dgm:pt modelId="{9D317638-B371-4445-8F15-9A05DE516FBC}" type="sibTrans" cxnId="{74001629-19D0-46F7-838B-765F85B043CC}">
      <dgm:prSet/>
      <dgm:spPr/>
      <dgm:t>
        <a:bodyPr/>
        <a:lstStyle/>
        <a:p>
          <a:endParaRPr lang="sv-SE"/>
        </a:p>
      </dgm:t>
    </dgm:pt>
    <dgm:pt modelId="{1E7B3632-3B22-4C49-8F36-0EC769338EF4}" type="pres">
      <dgm:prSet presAssocID="{CD094D95-BA54-4747-B669-0CBC26709A10}" presName="compositeShape" presStyleCnt="0">
        <dgm:presLayoutVars>
          <dgm:chMax val="2"/>
          <dgm:dir/>
          <dgm:resizeHandles val="exact"/>
        </dgm:presLayoutVars>
      </dgm:prSet>
      <dgm:spPr/>
    </dgm:pt>
    <dgm:pt modelId="{45B89FBC-8D38-4A9A-87A1-1D6CDF4C9A46}" type="pres">
      <dgm:prSet presAssocID="{CD094D95-BA54-4747-B669-0CBC26709A10}" presName="ribbon" presStyleLbl="node1" presStyleIdx="0" presStyleCnt="1" custLinFactNeighborX="5287" custLinFactNeighborY="4354"/>
      <dgm:spPr>
        <a:solidFill>
          <a:schemeClr val="accent6"/>
        </a:solidFill>
      </dgm:spPr>
    </dgm:pt>
    <dgm:pt modelId="{D18B7D54-7483-447B-BC3A-94F59F708F11}" type="pres">
      <dgm:prSet presAssocID="{CD094D95-BA54-4747-B669-0CBC26709A10}" presName="leftArrowText" presStyleLbl="node1" presStyleIdx="0" presStyleCnt="1" custLinFactNeighborX="9577" custLinFactNeighborY="14217">
        <dgm:presLayoutVars>
          <dgm:chMax val="0"/>
          <dgm:bulletEnabled val="1"/>
        </dgm:presLayoutVars>
      </dgm:prSet>
      <dgm:spPr/>
    </dgm:pt>
    <dgm:pt modelId="{83B6A98A-04BB-43B9-A448-AE21D09FC884}" type="pres">
      <dgm:prSet presAssocID="{CD094D95-BA54-4747-B669-0CBC26709A10}" presName="rightArrowText" presStyleLbl="node1" presStyleIdx="0" presStyleCnt="1" custLinFactNeighborX="-3335" custLinFactNeighborY="13280">
        <dgm:presLayoutVars>
          <dgm:chMax val="0"/>
          <dgm:bulletEnabled val="1"/>
        </dgm:presLayoutVars>
      </dgm:prSet>
      <dgm:spPr/>
    </dgm:pt>
  </dgm:ptLst>
  <dgm:cxnLst>
    <dgm:cxn modelId="{E9624B0B-EFFA-45FC-BF17-639984A076F6}" type="presOf" srcId="{CD094D95-BA54-4747-B669-0CBC26709A10}" destId="{1E7B3632-3B22-4C49-8F36-0EC769338EF4}" srcOrd="0" destOrd="0" presId="urn:microsoft.com/office/officeart/2005/8/layout/arrow6"/>
    <dgm:cxn modelId="{74001629-19D0-46F7-838B-765F85B043CC}" srcId="{CD094D95-BA54-4747-B669-0CBC26709A10}" destId="{52BFF7CD-FE95-46DD-B4B4-9069E673BA96}" srcOrd="1" destOrd="0" parTransId="{D8BF1469-E9B5-44A7-9420-963FF682D411}" sibTransId="{9D317638-B371-4445-8F15-9A05DE516FBC}"/>
    <dgm:cxn modelId="{D640BBB1-B2D2-4D77-A2BE-9FC3777C6625}" type="presOf" srcId="{12BEC0D0-0DA5-435B-9447-08BE105A32FE}" destId="{D18B7D54-7483-447B-BC3A-94F59F708F11}" srcOrd="0" destOrd="0" presId="urn:microsoft.com/office/officeart/2005/8/layout/arrow6"/>
    <dgm:cxn modelId="{4B588BEE-50FE-477F-8CAB-A2611B926261}" srcId="{CD094D95-BA54-4747-B669-0CBC26709A10}" destId="{12BEC0D0-0DA5-435B-9447-08BE105A32FE}" srcOrd="0" destOrd="0" parTransId="{08C1F3A2-F185-4034-B60F-129943E8B391}" sibTransId="{DE040FF4-0423-490A-8D13-6309E82D1654}"/>
    <dgm:cxn modelId="{6874E3F3-31E1-475D-A641-988FABD49C14}" type="presOf" srcId="{52BFF7CD-FE95-46DD-B4B4-9069E673BA96}" destId="{83B6A98A-04BB-43B9-A448-AE21D09FC884}" srcOrd="0" destOrd="0" presId="urn:microsoft.com/office/officeart/2005/8/layout/arrow6"/>
    <dgm:cxn modelId="{D0E3F9C8-A937-4BBD-B2EA-94C08B43647C}" type="presParOf" srcId="{1E7B3632-3B22-4C49-8F36-0EC769338EF4}" destId="{45B89FBC-8D38-4A9A-87A1-1D6CDF4C9A46}" srcOrd="0" destOrd="0" presId="urn:microsoft.com/office/officeart/2005/8/layout/arrow6"/>
    <dgm:cxn modelId="{BD887429-682F-41FE-AC29-125094BC2014}" type="presParOf" srcId="{1E7B3632-3B22-4C49-8F36-0EC769338EF4}" destId="{D18B7D54-7483-447B-BC3A-94F59F708F11}" srcOrd="1" destOrd="0" presId="urn:microsoft.com/office/officeart/2005/8/layout/arrow6"/>
    <dgm:cxn modelId="{8D18CE25-F7DD-41E6-8AB7-2302B168792B}" type="presParOf" srcId="{1E7B3632-3B22-4C49-8F36-0EC769338EF4}" destId="{83B6A98A-04BB-43B9-A448-AE21D09FC88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73AFFF-3BE2-4F9E-BFE0-9458E0522134}">
      <dsp:nvSpPr>
        <dsp:cNvPr id="0" name=""/>
        <dsp:cNvSpPr/>
      </dsp:nvSpPr>
      <dsp:spPr>
        <a:xfrm>
          <a:off x="2115" y="699975"/>
          <a:ext cx="2122270" cy="21222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796" tIns="40640" rIns="116796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≥38,5⁰</a:t>
          </a:r>
          <a:endParaRPr lang="sv-SE" sz="3200" kern="1200" dirty="0">
            <a:solidFill>
              <a:schemeClr val="tx1"/>
            </a:solidFill>
            <a:latin typeface="+mn-lt"/>
          </a:endParaRPr>
        </a:p>
      </dsp:txBody>
      <dsp:txXfrm>
        <a:off x="312914" y="1010774"/>
        <a:ext cx="1500672" cy="1500672"/>
      </dsp:txXfrm>
    </dsp:sp>
    <dsp:sp modelId="{FFB3FEAF-A6B1-4E45-9241-E8835C465130}">
      <dsp:nvSpPr>
        <dsp:cNvPr id="0" name=""/>
        <dsp:cNvSpPr/>
      </dsp:nvSpPr>
      <dsp:spPr>
        <a:xfrm>
          <a:off x="1663954" y="714640"/>
          <a:ext cx="2122270" cy="21222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796" tIns="40640" rIns="116796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b="0" kern="1200" dirty="0">
              <a:solidFill>
                <a:schemeClr val="tx1"/>
              </a:solidFill>
            </a:rPr>
            <a:t>Ingen hosta</a:t>
          </a:r>
        </a:p>
      </dsp:txBody>
      <dsp:txXfrm>
        <a:off x="1974753" y="1025439"/>
        <a:ext cx="1500672" cy="1500672"/>
      </dsp:txXfrm>
    </dsp:sp>
    <dsp:sp modelId="{D25EA961-8664-477A-8AD5-84E16CCE748E}">
      <dsp:nvSpPr>
        <dsp:cNvPr id="0" name=""/>
        <dsp:cNvSpPr/>
      </dsp:nvSpPr>
      <dsp:spPr>
        <a:xfrm>
          <a:off x="3397747" y="699975"/>
          <a:ext cx="2122270" cy="21222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796" tIns="40640" rIns="116796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kern="1200" dirty="0"/>
            <a:t>Ömma körtlar</a:t>
          </a:r>
        </a:p>
      </dsp:txBody>
      <dsp:txXfrm>
        <a:off x="3708546" y="1010774"/>
        <a:ext cx="1500672" cy="1500672"/>
      </dsp:txXfrm>
    </dsp:sp>
    <dsp:sp modelId="{B43DA493-0350-4F21-B0B2-1CEC4A5C34B7}">
      <dsp:nvSpPr>
        <dsp:cNvPr id="0" name=""/>
        <dsp:cNvSpPr/>
      </dsp:nvSpPr>
      <dsp:spPr>
        <a:xfrm>
          <a:off x="5095564" y="699975"/>
          <a:ext cx="2122270" cy="21222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796" tIns="40640" rIns="116796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kern="1200" dirty="0">
              <a:latin typeface="+mn-lt"/>
            </a:rPr>
            <a:t>Rodnad 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200" kern="1200" dirty="0">
              <a:latin typeface="+mn-lt"/>
            </a:rPr>
            <a:t>Belägg-</a:t>
          </a:r>
          <a:r>
            <a:rPr lang="sv-SE" sz="3200" kern="1200" dirty="0" err="1">
              <a:latin typeface="+mn-lt"/>
            </a:rPr>
            <a:t>ningar</a:t>
          </a:r>
          <a:endParaRPr lang="sv-SE" sz="3200" kern="1200" dirty="0">
            <a:latin typeface="+mn-lt"/>
          </a:endParaRPr>
        </a:p>
      </dsp:txBody>
      <dsp:txXfrm>
        <a:off x="5406363" y="1010774"/>
        <a:ext cx="1500672" cy="1500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6A566-88AF-4ACB-A6F3-418F97AD4835}">
      <dsp:nvSpPr>
        <dsp:cNvPr id="0" name=""/>
        <dsp:cNvSpPr/>
      </dsp:nvSpPr>
      <dsp:spPr>
        <a:xfrm>
          <a:off x="0" y="378043"/>
          <a:ext cx="3294366" cy="1317746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BA883-F656-4607-BFBA-CE7B49AEEC9E}">
      <dsp:nvSpPr>
        <dsp:cNvPr id="0" name=""/>
        <dsp:cNvSpPr/>
      </dsp:nvSpPr>
      <dsp:spPr>
        <a:xfrm>
          <a:off x="446136" y="621633"/>
          <a:ext cx="1087140" cy="64569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680" rIns="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000" kern="1200" dirty="0">
              <a:solidFill>
                <a:schemeClr val="bg1"/>
              </a:solidFill>
            </a:rPr>
            <a:t>1-2</a:t>
          </a:r>
        </a:p>
      </dsp:txBody>
      <dsp:txXfrm>
        <a:off x="446136" y="621633"/>
        <a:ext cx="1087140" cy="645695"/>
      </dsp:txXfrm>
    </dsp:sp>
    <dsp:sp modelId="{C78AFDDC-4F7F-4196-B5F0-89960D8790ED}">
      <dsp:nvSpPr>
        <dsp:cNvPr id="0" name=""/>
        <dsp:cNvSpPr/>
      </dsp:nvSpPr>
      <dsp:spPr>
        <a:xfrm>
          <a:off x="1562514" y="840938"/>
          <a:ext cx="1284802" cy="64569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680" rIns="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000" kern="1200" dirty="0">
              <a:solidFill>
                <a:schemeClr val="bg1"/>
              </a:solidFill>
            </a:rPr>
            <a:t>3-4</a:t>
          </a:r>
        </a:p>
      </dsp:txBody>
      <dsp:txXfrm>
        <a:off x="1562514" y="840938"/>
        <a:ext cx="1284802" cy="6456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90E7F-2D22-45D0-9B0F-E774981EAB77}">
      <dsp:nvSpPr>
        <dsp:cNvPr id="0" name=""/>
        <dsp:cNvSpPr/>
      </dsp:nvSpPr>
      <dsp:spPr>
        <a:xfrm rot="5400000">
          <a:off x="1896116" y="103882"/>
          <a:ext cx="1062364" cy="836204"/>
        </a:xfrm>
        <a:prstGeom prst="upArrow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AF6072-F3EB-422B-B607-1C54789521EF}">
      <dsp:nvSpPr>
        <dsp:cNvPr id="0" name=""/>
        <dsp:cNvSpPr/>
      </dsp:nvSpPr>
      <dsp:spPr>
        <a:xfrm>
          <a:off x="2030729" y="272307"/>
          <a:ext cx="3102442" cy="86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0" rIns="256032" bIns="256032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3600" kern="1200" dirty="0">
              <a:latin typeface="+mj-lt"/>
            </a:rPr>
            <a:t>      </a:t>
          </a:r>
          <a:r>
            <a:rPr lang="sv-SE" sz="3200" kern="1200" dirty="0">
              <a:latin typeface="+mn-lt"/>
            </a:rPr>
            <a:t>Inte strep-A</a:t>
          </a:r>
          <a:r>
            <a:rPr lang="sv-SE" sz="3200" kern="1200" dirty="0">
              <a:solidFill>
                <a:schemeClr val="bg1"/>
              </a:solidFill>
              <a:latin typeface="+mn-lt"/>
            </a:rPr>
            <a:t> </a:t>
          </a:r>
          <a:endParaRPr lang="sv-SE" sz="3200" kern="1200" dirty="0">
            <a:latin typeface="+mn-lt"/>
          </a:endParaRPr>
        </a:p>
      </dsp:txBody>
      <dsp:txXfrm>
        <a:off x="2030729" y="272307"/>
        <a:ext cx="3102442" cy="861134"/>
      </dsp:txXfrm>
    </dsp:sp>
    <dsp:sp modelId="{F54BB377-441B-46FA-92F2-09491DC0FC93}">
      <dsp:nvSpPr>
        <dsp:cNvPr id="0" name=""/>
        <dsp:cNvSpPr/>
      </dsp:nvSpPr>
      <dsp:spPr>
        <a:xfrm>
          <a:off x="260271" y="932895"/>
          <a:ext cx="1148179" cy="861134"/>
        </a:xfrm>
        <a:prstGeom prst="downArrow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514AB-779D-400C-B489-F685E6FF2C38}">
      <dsp:nvSpPr>
        <dsp:cNvPr id="0" name=""/>
        <dsp:cNvSpPr/>
      </dsp:nvSpPr>
      <dsp:spPr>
        <a:xfrm>
          <a:off x="1874404" y="932895"/>
          <a:ext cx="2882266" cy="86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0" rIns="284480" bIns="28448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4000" kern="1200" dirty="0">
              <a:solidFill>
                <a:schemeClr val="bg1"/>
              </a:solidFill>
            </a:rPr>
            <a:t>a</a:t>
          </a:r>
        </a:p>
      </dsp:txBody>
      <dsp:txXfrm>
        <a:off x="1874404" y="932895"/>
        <a:ext cx="2882266" cy="8611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89FBC-8D38-4A9A-87A1-1D6CDF4C9A46}">
      <dsp:nvSpPr>
        <dsp:cNvPr id="0" name=""/>
        <dsp:cNvSpPr/>
      </dsp:nvSpPr>
      <dsp:spPr>
        <a:xfrm>
          <a:off x="0" y="322898"/>
          <a:ext cx="2470775" cy="988310"/>
        </a:xfrm>
        <a:prstGeom prst="leftRightRibbon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8B7D54-7483-447B-BC3A-94F59F708F11}">
      <dsp:nvSpPr>
        <dsp:cNvPr id="0" name=""/>
        <dsp:cNvSpPr/>
      </dsp:nvSpPr>
      <dsp:spPr>
        <a:xfrm>
          <a:off x="374579" y="521670"/>
          <a:ext cx="815355" cy="48427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200" kern="1200">
              <a:solidFill>
                <a:schemeClr val="tx1"/>
              </a:solidFill>
            </a:rPr>
            <a:t>Pos</a:t>
          </a:r>
        </a:p>
      </dsp:txBody>
      <dsp:txXfrm>
        <a:off x="374579" y="521670"/>
        <a:ext cx="815355" cy="484271"/>
      </dsp:txXfrm>
    </dsp:sp>
    <dsp:sp modelId="{83B6A98A-04BB-43B9-A448-AE21D09FC884}">
      <dsp:nvSpPr>
        <dsp:cNvPr id="0" name=""/>
        <dsp:cNvSpPr/>
      </dsp:nvSpPr>
      <dsp:spPr>
        <a:xfrm>
          <a:off x="1203251" y="675262"/>
          <a:ext cx="963602" cy="48427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200" b="0" kern="1200">
              <a:solidFill>
                <a:schemeClr val="tx1"/>
              </a:solidFill>
            </a:rPr>
            <a:t>Neg</a:t>
          </a:r>
        </a:p>
      </dsp:txBody>
      <dsp:txXfrm>
        <a:off x="1203251" y="675262"/>
        <a:ext cx="963602" cy="4842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CA91C-0401-3E42-B13F-98F8D13CBA2D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6A3B8-DDC8-EB47-954C-1015D3CA7DB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08650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28BF5-D6B6-EE4D-9D45-1FFBBDD3C6B6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60D78-0732-444B-B0D5-1543BC9666E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37942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alt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2019-03-20, uppdaterad senast 2025-01-14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alt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Den</a:t>
            </a:r>
            <a:r>
              <a:rPr lang="sv-SE" altLang="sv-SE" sz="1200" baseline="0" dirty="0">
                <a:latin typeface="Verdana" panose="020B0604030504040204" pitchFamily="34" charset="0"/>
                <a:ea typeface="Verdana" panose="020B0604030504040204" pitchFamily="34" charset="0"/>
              </a:rPr>
              <a:t> här powerpointpresentationen</a:t>
            </a:r>
            <a:r>
              <a:rPr lang="sv-SE" alt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 kan användas vid fortbildning av vårdcentralens personal. Anteckningarna under bilderna är ett stöd för den som håller i presentationen, exempelvis Stramas kontaktläkare. Presentationen går igenom handläggning av faryngotonsillit. </a:t>
            </a:r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När ska man ta snabbtest för grupp A-streptokocker? Vilka patienter har nytta av antibiotika? Vad finns det för tecken till allvarlig infektion?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815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Font typeface="Wingdings" panose="05000000000000000000" pitchFamily="2" charset="2"/>
              <a:buNone/>
            </a:pPr>
            <a:r>
              <a:rPr lang="sv-SE" altLang="sv-SE" sz="1200" b="1" dirty="0">
                <a:latin typeface="Verdana" panose="020B0604030504040204" pitchFamily="34" charset="0"/>
                <a:ea typeface="Verdana" panose="020B0604030504040204" pitchFamily="34" charset="0"/>
              </a:rPr>
              <a:t>Vid samtidiga virussymtom </a:t>
            </a:r>
            <a:r>
              <a:rPr lang="sv-SE" alt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som snuva, hosta, heshet och mun- eller svalgblåsor är det halsonda med all sannolikhet också orsakat av virus. Därför bör man avstå från provtagning för streptokocker i dessa fall. Detta är särskilt viktigt hos barn som ofta är symtomfria bärare av streptokocker i svalget.</a:t>
            </a:r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Många barn får alltså ett positivt Strep A-test fastän den aktuella infektionen är virusorsakad. </a:t>
            </a:r>
            <a:endParaRPr lang="sv-SE" alt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sv-SE" altLang="sv-SE" sz="12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sv-SE" altLang="sv-SE" sz="1200" b="0" dirty="0">
                <a:latin typeface="Verdana" panose="020B0604030504040204" pitchFamily="34" charset="0"/>
                <a:ea typeface="Verdana" panose="020B0604030504040204" pitchFamily="34" charset="0"/>
              </a:rPr>
              <a:t>Om patienten inte har virussymtom </a:t>
            </a:r>
            <a:r>
              <a:rPr lang="sv-SE" alt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räknar man Centorkriterier. Vid minst 3 centorkriterier, ta ett strep A-test. </a:t>
            </a:r>
          </a:p>
          <a:p>
            <a:r>
              <a:rPr lang="sv-SE" sz="1200" b="0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Diagnostiken vid faryngotonsillit inriktas i första hand på att identifiera patienter som kan ha nytta av antibiotikabehandling. Störst effekt av antibiotika vid faryngotonsillit har patienter med minst tre Centorkriterier och förekomst av GAS i svalget.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sv-SE" sz="1200" b="0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Om provet tas korrekt utesluter ett negativt test med stor sannolikhet att GAS är orsak till faryngotonsilliten. </a:t>
            </a:r>
            <a:endParaRPr lang="sv-SE" alt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228" name="Platshållare för bild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E99CF2-806C-4A8F-B2C7-7688E0FC60E4}" type="slidenum">
              <a:rPr kumimoji="0" lang="sv-SE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sv-SE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920598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De sista 4 stegen i handläggningen enligt Läkemedelsverkets behandlingsrekommendation. Klicka fram stegvis.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3858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KLICKA för att få en markering av rätt svar.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Historiskt sett har risken för immunologiska komplikationer varit ett starkt motiv för att antibiotikabehandla GAS-orsakad faryngotonsillit. Frekvensen av akut reumatisk feber och njurinflammation (glomerulonefrit) är sedan lång tid </a:t>
            </a:r>
            <a:r>
              <a:rPr lang="sv-SE" sz="1200" b="1" dirty="0">
                <a:latin typeface="Verdana" panose="020B0604030504040204" pitchFamily="34" charset="0"/>
                <a:ea typeface="Verdana" panose="020B0604030504040204" pitchFamily="34" charset="0"/>
              </a:rPr>
              <a:t>mycket</a:t>
            </a:r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 låg i Sverige. M</a:t>
            </a:r>
            <a:r>
              <a:rPr lang="sv-SE" sz="1200" b="0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 behöver i praktiken enbart ha reumatisk feber i åtanke bland personer som nyligen har flyttat hit från låginkomstländer. A</a:t>
            </a:r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ntibiotikabehandling syftar numera främst till att minska svårighetsgraden och förkorta tiden med symtom.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6884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Vid faryngotonsillit hos en i övrigt frisk patient behöver man </a:t>
            </a:r>
            <a:r>
              <a:rPr lang="sv-SE" sz="11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primärt</a:t>
            </a:r>
            <a:r>
              <a:rPr lang="sv-SE" sz="11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inte leta efter något annat än GAS. </a:t>
            </a:r>
            <a:r>
              <a:rPr lang="sv-SE" sz="11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Vid 3-4 uppfyllda Centorkriterier OCH samtidigt ett positivt strep-A bör antibiotikabehandling erbjudas. </a:t>
            </a:r>
            <a:br>
              <a:rPr lang="sv-SE" sz="11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r>
              <a:rPr lang="sv-SE" sz="11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Vid negativt snabbtest avstår man i normalfallet från antibiotika, men informera patienten om att söka igen vid försämring eller utebliven förbättring inom tre dagar. </a:t>
            </a:r>
            <a:r>
              <a:rPr lang="sv-SE" sz="11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Uteslut då åter tecken på allvarlig infektion. Virusinfektioner, t.ex. adenovirus eller EBV är vanliga orsaker till utebliven förbättring och negativt snabbtest för GAS. LPK, B-celler och leverprover, liksom snabbtest för heterofila antikroppar (såsom monospot) kan vara till hjälp i differentialdiagnostiken. Snabbtest för mononukleos har hög specificitet men låg sensitivitet, särskilt hos barn. Specifik EBV-serologi rekommenderas i oklara fall. Det föreligger ofta lymfocytos och i blodutstryk ses atypiska, viruspåverkade lymfocyter med basofil cytoplasma. Leverstatus är i stort sett alltid påverkat, oftast med förhöjda transaminaser. Även ALP och bilirubin är förhöjt i ca hälften av fallen.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1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Exempel på andra bakterier, som mer sällan orsakar faryngotonsillit, är </a:t>
            </a:r>
            <a:r>
              <a:rPr lang="sv-SE" sz="11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Arcanobacterium haemolyticum </a:t>
            </a:r>
            <a:r>
              <a:rPr lang="sv-SE" sz="11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och i åldersgruppen 15–30 år kan </a:t>
            </a:r>
            <a:r>
              <a:rPr lang="sv-SE" sz="11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Fusobacterium necrophorum </a:t>
            </a:r>
            <a:r>
              <a:rPr lang="sv-SE" sz="11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ses. Hos vuxna kan även SDSE, d.v.s. </a:t>
            </a:r>
            <a:r>
              <a:rPr lang="sv-SE" sz="11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Streptococcus dysgalactiae </a:t>
            </a:r>
            <a:r>
              <a:rPr lang="sv-SE" sz="11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subspecies </a:t>
            </a:r>
            <a:r>
              <a:rPr lang="sv-SE" sz="1100" i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equisimilis </a:t>
            </a:r>
            <a:r>
              <a:rPr lang="sv-SE" sz="11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(tidigare benämnt grupp C/G-streptokocker) orsaka faryngotonsillit. De sistnämnda kan påvisas med vanlig svalgodling, men för övriga krävs speciell odling (måste efterfrågas på remissen) eller PCR.</a:t>
            </a:r>
          </a:p>
          <a:p>
            <a:endParaRPr lang="sv-S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252393-3FA2-46C6-83CC-04A76F4B7793}" type="slidenum">
              <a:rPr kumimoji="0" lang="sv-SE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sv-SE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8056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Strep A har hög specificitet och sensitivitet för påvisande av GAS i tonsillsekret, oavsett om bakterien orsakar klinisk infektion eller representerar ett asymtomatiskt bärarskap. Testet blir positivt tidigt i sjukdomsförloppet vid GAS-orsakad faryngotonsillit. Snabbtest kan användas med bibehållen sensitivitet och specificitet vid misstänkt recidivtonsillit. Om provet tas korrekt utesluter ett negativt test med stor sannolikhet att GAS är orsak till faryngotonsilliten. </a:t>
            </a:r>
            <a:endParaRPr lang="sv-SE" alt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KLICKA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CRP och LPK saknar värde i diagnostiken av okomplicerad faryngotonsillit då även virusfaryngotonsilliter kan ge förhöjda värden.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726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Barn 3–6 år får ytterst sällan beläggningar på tonsillerna, varför det i denna åldersgrupp räcker med rodnade och svullna tonsiller för att uppfylla Centorkriteriet om tonsiller.</a:t>
            </a:r>
          </a:p>
          <a:p>
            <a:endParaRPr lang="sv-SE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Hos barn under tre års ålder beror inflammation i svalg och/eller tonsiller i de allra flesta fall på virusinfektion. Centorkriterierna saknar validering hos barn under 3 år. Vid verifierad streptokockinfektion i familjen är det motiverat att testa små barn med feber och luftvägssymtom för GAS. </a:t>
            </a:r>
            <a:endParaRPr 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71438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När det föreligger antibiotikaindikation: fem dagars behandling med PcV i fyrdos är för de flesta patienter likvärdig med tio dagars behandling med tredos avseende klinisk utläkning. Fyrdos i fem dagar leder dessutom till snabbare symtomregress samt till färre och kortvarigare biverkningar </a:t>
            </a:r>
            <a:endParaRPr 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Tabell som gäller vuxna: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I följande fall rekommenderas, liksom tidigare, tio dagars behandling med PcV: 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• till gravida 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• till patient med allvarlig underliggande sjukdom 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• till patient med immunomodulerande terapi motsvarande minst 15 mg prednisolon 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• till patient med tidigare svår GAS-infektion eller komplikation 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• när bakteriell eradikering utöver symtomlindring bedöms viktigt.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9945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Tabell som gäller barn.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7334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Antibiotikaval vid terapisvikt eller recidiv: Klindamycin alternativt cefadroxil. Se tabellerna.</a:t>
            </a:r>
          </a:p>
          <a:p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KLICKA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Med recidiv avses ny GAS-orsakad faryngotonsillit inom 30 dagar efter påbörjad behandling.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Vid upprepade faryngotonsilliter orsakade av GAS är det angeläget att identifiera och behandla symtomgivande fall i den närmaste omgivningen. GAS kan finnas i hudförändringar som sår, eksem och impetigo, men också orsaka perianal dermatit, vaginit och vulvit.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Vid frekventa recidiv, 3-4 fyra faryngotonsilliter per år, rekommenderas remiss till ÖNH-läkare för bedömning.</a:t>
            </a:r>
          </a:p>
          <a:p>
            <a:endParaRPr lang="sv-SE" sz="12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7869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461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altLang="sv-SE" sz="1200" b="1" dirty="0">
                <a:latin typeface="Verdana" panose="020B0604030504040204" pitchFamily="34" charset="0"/>
                <a:ea typeface="Verdana" panose="020B0604030504040204" pitchFamily="34" charset="0"/>
              </a:rPr>
              <a:t>Patientfall</a:t>
            </a:r>
            <a:r>
              <a:rPr lang="sv-SE" alt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sv-SE" alt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Amir 26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lang="sv-SE" sz="120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år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ringer till vårdcentralen för att han har halsont och feber upp till 38,2° sedan två dagar tillbaka. Det gör påtagligt ont när han sväljer men han kan dricka och får i sig ”mjukare mat”. Amir är tidigare frisk och medicinfri. Ingen i omgivningen har liknande symtom. Vad ska vi göra? Behöver vi veta något mer? Låt deltagarna resonera kring detta.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200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Amir är inte allmänpåverkad och han har inga symtom som inger misstanke om allvarlig infektion. Han kan gapa obehindrat. I telefonen hör vi att Amir snyter sig. Har han virussymtom? Ja, han har snuva, nästäppa och måttlig hosta också. </a:t>
            </a:r>
            <a:r>
              <a:rPr lang="sv-SE" sz="1200" kern="1200" baseline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Samtidiga virussymtom som snuva, nästäppa, heshet eller hosta talar starkt för att även halsbesvären är virusorsakade. Därför bör man undvika provtagning för streptokocker. Amir behöver inte komma på något läkarbesök i nuläget utan kan få egenvårdsråd.</a:t>
            </a:r>
          </a:p>
          <a:p>
            <a:endParaRPr lang="sv-SE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7114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Använd gärna Folkhälsomyndighetens patientinformation om halsont. Denna information finns översatt till flera olika språk. 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Länk: Se i bilden ovan.</a:t>
            </a:r>
            <a:endParaRPr 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04A3B-EA3A-48FF-A479-A68AFB775A05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470348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Lästips och länkar.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172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altLang="sv-SE" sz="1200" b="1" dirty="0">
                <a:latin typeface="Verdana" panose="020B0604030504040204" pitchFamily="34" charset="0"/>
                <a:ea typeface="Verdana" panose="020B0604030504040204" pitchFamily="34" charset="0"/>
              </a:rPr>
              <a:t>Nästa patientfall</a:t>
            </a:r>
            <a:r>
              <a:rPr lang="sv-SE" alt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Sara är inte allmänpåverkad. Det föreligger</a:t>
            </a:r>
            <a:r>
              <a:rPr lang="sv-SE" sz="1200" baseline="0" dirty="0">
                <a:latin typeface="Verdana" panose="020B0604030504040204" pitchFamily="34" charset="0"/>
                <a:ea typeface="Verdana" panose="020B0604030504040204" pitchFamily="34" charset="0"/>
              </a:rPr>
              <a:t> inga virussymtom och hon har påtagliga besvär. Här behövs en klinisk bedömning. </a:t>
            </a:r>
            <a:endParaRPr lang="sv-SE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sz="12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356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Läkemedelsverket publicerade en uppdaterad behandlingsrekommendation för faryngotonsillit i augusti 2024.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Där rekommenderas att vi ska handlägga patienten i 7 steg.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1048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Faktaruta från Läkemedelverket. </a:t>
            </a:r>
          </a:p>
          <a:p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Börja med att bedöma patientens allmäntillstånd och vitalparametrar. Stöd i bedömningen finns i Regnbågshäftets avsnitt om Tecken på allvarlig infektion. Där framgår även konkreta gränser för vitalparametrarna.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Sara är inte allmänpåverkad och har inte några kräkningar eller diarréer. Hon har inga andningssvårigheter och inte någon frossa. Vitalparametrarna är normala.</a:t>
            </a:r>
          </a:p>
          <a:p>
            <a:endParaRPr lang="sv-S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8318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Faktaruta från Läkemedelsverket.</a:t>
            </a:r>
          </a:p>
          <a:p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Sara har inte några tecken på ovanstående.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780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När det gäller handläggning av patienter med bakomliggande sjukdomar, immunsuppression eller med tidigare svår GAS-infektion, bör provtagning och antibiotikabehandling ske med hög riskmedvetenhet.</a:t>
            </a:r>
          </a:p>
          <a:p>
            <a:r>
              <a:rPr lang="sv-SE" sz="1200" b="0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Behandling med läkemedel som orsakar sänkt immunförsvar blir allt vanligare, exempelvis kontinuerlig peroral kortisonbehandling (motsvarande 15 mg prednisolon dagligen eller mer), cellgiftsbehandlingar och immunmodulerande läkemedel. </a:t>
            </a:r>
            <a:r>
              <a:rPr lang="sv-SE" sz="1200" b="0" i="0" u="none" strike="noStrike" baseline="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Dessa patienter kan ha såväl ett</a:t>
            </a:r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försämrat svar på infektioner som mindre tydliga infektionssymtom när de blir sjuka. </a:t>
            </a:r>
          </a:p>
          <a:p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KLICKA</a:t>
            </a:r>
          </a:p>
          <a:p>
            <a:r>
              <a:rPr lang="sv-SE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Minskad nytta eller ökad risk</a:t>
            </a:r>
          </a:p>
          <a:p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I Saras fall föreligger inte några särskilda faktorer som påverkar indikationen för antibiotikabehandling.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0802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När vi tittar i halsen på Sara ser vi rodnade tonsiller med beläggningar. Temp 39,0°. Ömmande adeniter i käkvinklarna. Ingen hosta. Hur många Centorkriterier har Sara? Ska vi ta några prover? Hur stor är sannolikheten att Sara har en streptokockinfektion?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br>
              <a:rPr lang="sv-S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sv-S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252393-3FA2-46C6-83CC-04A76F4B7793}" type="slidenum">
              <a:rPr kumimoji="0" lang="sv-SE" alt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v-SE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285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Sara har fyra Centorkriterier (rodnad och beläggningar på tonsillerna, temp </a:t>
            </a:r>
            <a:r>
              <a:rPr lang="sv-SE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≥38,5</a:t>
            </a:r>
            <a:r>
              <a:rPr lang="sv-SE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°,</a:t>
            </a:r>
            <a:r>
              <a:rPr lang="sv-SE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ömma, svullna adeniter i käkvinklarna och </a:t>
            </a:r>
            <a:r>
              <a:rPr lang="sv-SE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avsaknad av hosta). Även vid fyra Centorkriterier är det bara drygt hälften (56%) som faktiskt har streptokocker grupp A (GAS) i halsen. Därför är det viktigt att ta ett </a:t>
            </a:r>
            <a:r>
              <a:rPr lang="sv-SE" alt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snabbtest för </a:t>
            </a:r>
            <a:r>
              <a:rPr lang="sv-SE" sz="1200" b="0" i="0" u="none" strike="noStrike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GAS, </a:t>
            </a:r>
            <a:r>
              <a:rPr lang="sv-SE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t.ex. Strep A-</a:t>
            </a:r>
            <a:r>
              <a:rPr lang="sv-SE" altLang="sv-SE" sz="1200" baseline="0" dirty="0">
                <a:latin typeface="Verdana" panose="020B0604030504040204" pitchFamily="34" charset="0"/>
                <a:ea typeface="Verdana" panose="020B0604030504040204" pitchFamily="34" charset="0"/>
              </a:rPr>
              <a:t>test. </a:t>
            </a:r>
            <a:endParaRPr lang="sv-SE" alt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>
                <a:latin typeface="Verdana" panose="020B0604030504040204" pitchFamily="34" charset="0"/>
                <a:ea typeface="Verdana" panose="020B0604030504040204" pitchFamily="34" charset="0"/>
              </a:rPr>
              <a:t>Centorkriterierna</a:t>
            </a:r>
            <a:r>
              <a:rPr lang="sv-SE" sz="1200" baseline="0" dirty="0">
                <a:latin typeface="Verdana" panose="020B0604030504040204" pitchFamily="34" charset="0"/>
                <a:ea typeface="Verdana" panose="020B0604030504040204" pitchFamily="34" charset="0"/>
              </a:rPr>
              <a:t> hjälper oss alltså att bedöma sannolikheten för streptokockinfektion. Centorkriterierna är också viktiga för att gradera infektionens svårighetsgrad så att man kan förutse eventuell nytta av antibiotikabehandling i de fall där strep-A är positivt.  </a:t>
            </a:r>
            <a:endParaRPr lang="sv-SE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pt-BR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</a:rPr>
              <a:t>Generellt sett orsakas </a:t>
            </a:r>
            <a:r>
              <a:rPr lang="sv-SE" sz="1200" b="0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faryngotonsillit oftast av luftvägsvirus, exempelvis r</a:t>
            </a: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</a:rPr>
              <a:t>hinovirus, adenovirus, EB-virus, influensavirus och parainfluensavirus. </a:t>
            </a:r>
            <a:endParaRPr lang="sv-SE" sz="12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60D78-0732-444B-B0D5-1543BC9666E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463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1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1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_blue_4.png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5.png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6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_blue_4.png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5.png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6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725863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" y="3726152"/>
            <a:ext cx="9147596" cy="14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4017600"/>
            <a:ext cx="5956237" cy="8568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</p:spTree>
    <p:extLst>
      <p:ext uri="{BB962C8B-B14F-4D97-AF65-F5344CB8AC3E}">
        <p14:creationId xmlns:p14="http://schemas.microsoft.com/office/powerpoint/2010/main" val="2130904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5279038" cy="10368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5279038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156000" y="331200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14"/>
          </p:nvPr>
        </p:nvSpPr>
        <p:spPr>
          <a:xfrm>
            <a:off x="6156000" y="2498362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1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3AD79FB0-4281-44CC-BF00-978D61FFAECC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19238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080A66A-0EE2-4CF7-B0EB-AE69C78DAACB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7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513062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" y="4972999"/>
            <a:ext cx="9141316" cy="17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0"/>
            <a:ext cx="9144000" cy="4968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4272287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48183"/>
            <a:ext cx="3962400" cy="802170"/>
          </a:xfrm>
          <a:prstGeom prst="rect">
            <a:avLst/>
          </a:prstGeom>
        </p:spPr>
      </p:pic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427463" y="1748700"/>
            <a:ext cx="8289074" cy="1036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16394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258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725863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" y="3726152"/>
            <a:ext cx="9147596" cy="14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4017600"/>
            <a:ext cx="5956237" cy="8568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</p:spTree>
    <p:extLst>
      <p:ext uri="{BB962C8B-B14F-4D97-AF65-F5344CB8AC3E}">
        <p14:creationId xmlns:p14="http://schemas.microsoft.com/office/powerpoint/2010/main" val="843883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4968000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590400" y="788400"/>
            <a:ext cx="8229600" cy="856800"/>
          </a:xfrm>
        </p:spPr>
        <p:txBody>
          <a:bodyPr lIns="0" tIns="0" rIns="0" bIns="0" anchor="ctr" anchorCtr="0"/>
          <a:lstStyle>
            <a:lvl1pPr algn="l">
              <a:defRPr sz="4000" baseline="0"/>
            </a:lvl1pPr>
          </a:lstStyle>
          <a:p>
            <a:r>
              <a:rPr lang="sv-SE" dirty="0"/>
              <a:t>Välj vit eller svart text för kontrast</a:t>
            </a:r>
          </a:p>
        </p:txBody>
      </p:sp>
      <p:sp>
        <p:nvSpPr>
          <p:cNvPr id="4" name="Platshållare för text 6"/>
          <p:cNvSpPr>
            <a:spLocks noGrp="1"/>
          </p:cNvSpPr>
          <p:nvPr>
            <p:ph type="body" sz="quarter" idx="14" hasCustomPrompt="1"/>
          </p:nvPr>
        </p:nvSpPr>
        <p:spPr>
          <a:xfrm>
            <a:off x="6804000" y="4438800"/>
            <a:ext cx="1782000" cy="3636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9607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5"/>
            <a:ext cx="9147598" cy="514704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3222000"/>
            <a:ext cx="8094885" cy="1008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-2" y="1371114"/>
            <a:ext cx="9144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108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966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4960"/>
            <a:ext cx="9147599" cy="242372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28650" y="1915628"/>
            <a:ext cx="8093825" cy="1152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5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879" y="3225995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9111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9223"/>
            <a:ext cx="9179296" cy="543153"/>
          </a:xfrm>
          <a:prstGeom prst="rect">
            <a:avLst/>
          </a:prstGeom>
        </p:spPr>
      </p:pic>
      <p:sp>
        <p:nvSpPr>
          <p:cNvPr id="8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3114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6228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Rubrik 1"/>
          <p:cNvSpPr>
            <a:spLocks noGrp="1"/>
          </p:cNvSpPr>
          <p:nvPr>
            <p:ph type="ctrTitle" hasCustomPrompt="1"/>
          </p:nvPr>
        </p:nvSpPr>
        <p:spPr>
          <a:xfrm>
            <a:off x="534260" y="3166552"/>
            <a:ext cx="6283139" cy="62644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12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34" y="3232190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62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4968000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590400" y="788400"/>
            <a:ext cx="8229600" cy="856800"/>
          </a:xfrm>
        </p:spPr>
        <p:txBody>
          <a:bodyPr lIns="0" tIns="0" rIns="0" bIns="0" anchor="ctr" anchorCtr="0"/>
          <a:lstStyle>
            <a:lvl1pPr algn="l">
              <a:defRPr sz="4000" baseline="0"/>
            </a:lvl1pPr>
          </a:lstStyle>
          <a:p>
            <a:r>
              <a:rPr lang="sv-SE" dirty="0"/>
              <a:t>Välj vit eller svart text för kontrast</a:t>
            </a:r>
          </a:p>
        </p:txBody>
      </p:sp>
      <p:sp>
        <p:nvSpPr>
          <p:cNvPr id="4" name="Platshållare för text 6"/>
          <p:cNvSpPr>
            <a:spLocks noGrp="1"/>
          </p:cNvSpPr>
          <p:nvPr>
            <p:ph type="body" sz="quarter" idx="14" hasCustomPrompt="1"/>
          </p:nvPr>
        </p:nvSpPr>
        <p:spPr>
          <a:xfrm>
            <a:off x="6804000" y="4438800"/>
            <a:ext cx="1782000" cy="3636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0161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362946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50AE-06A9-2D4E-84FA-95DA3038D778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Här skriver du in sidfot</a:t>
            </a:r>
            <a:endParaRPr lang="sv-SE" dirty="0"/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8078400" cy="2700000"/>
          </a:xfrm>
        </p:spPr>
        <p:txBody>
          <a:bodyPr numCol="2" spcCol="18000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86649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759200" cy="103680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759200" cy="27144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616000" y="0"/>
            <a:ext cx="3528000" cy="496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6610490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299232" cy="103680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299232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148000" y="986400"/>
            <a:ext cx="3996000" cy="273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1128588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5279038" cy="103680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5279038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156000" y="331200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14"/>
          </p:nvPr>
        </p:nvSpPr>
        <p:spPr>
          <a:xfrm>
            <a:off x="6156000" y="2498362"/>
            <a:ext cx="2988000" cy="201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1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6991265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7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2032017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" y="4972999"/>
            <a:ext cx="9141316" cy="17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0"/>
            <a:ext cx="9144000" cy="49684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15011512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48183"/>
            <a:ext cx="3962400" cy="802170"/>
          </a:xfrm>
          <a:prstGeom prst="rect">
            <a:avLst/>
          </a:prstGeom>
        </p:spPr>
      </p:pic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427463" y="1748700"/>
            <a:ext cx="8289074" cy="1036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328682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5" y="807482"/>
            <a:ext cx="4302896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7522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62555" y="4099317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02624" y="285748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sz="1013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2025-01-18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029759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4" y="807482"/>
            <a:ext cx="4302897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2897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2624" y="285749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86690" y="4099316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528671" y="4849506"/>
            <a:ext cx="521462" cy="155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013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2025-01-18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263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5"/>
            <a:ext cx="9147598" cy="514704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39999" y="3222000"/>
            <a:ext cx="8094885" cy="1008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-2" y="1371114"/>
            <a:ext cx="9144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108" y="4440238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57300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150" y="1585291"/>
            <a:ext cx="6488113" cy="2483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2025-01-18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</p:spTree>
    <p:extLst>
      <p:ext uri="{BB962C8B-B14F-4D97-AF65-F5344CB8AC3E}">
        <p14:creationId xmlns:p14="http://schemas.microsoft.com/office/powerpoint/2010/main" val="340389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819150" y="1314450"/>
            <a:ext cx="7505700" cy="1210734"/>
          </a:xfrm>
        </p:spPr>
        <p:txBody>
          <a:bodyPr anchor="b"/>
          <a:lstStyle>
            <a:lvl1pPr algn="ctr"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819151" y="2709201"/>
            <a:ext cx="7518200" cy="1125140"/>
          </a:xfrm>
        </p:spPr>
        <p:txBody>
          <a:bodyPr/>
          <a:lstStyle>
            <a:lvl1pPr marL="0" indent="0" algn="ctr">
              <a:buNone/>
              <a:defRPr sz="165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2025-01-18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26223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319287"/>
            <a:ext cx="3746500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9150" y="1585291"/>
            <a:ext cx="3752850" cy="2817743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1272" y="285749"/>
            <a:ext cx="3752216" cy="4553547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2025-01-18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834279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047" y="1068564"/>
            <a:ext cx="6654154" cy="785813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2025-01-18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4369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100" y="285749"/>
            <a:ext cx="8559801" cy="4574382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2025-01-18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48250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55922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976113"/>
            <a:ext cx="6481763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21755365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2025-01-18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1057582"/>
            <a:ext cx="6481763" cy="785813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34577205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7522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62555" y="4099317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02624" y="285748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sz="1013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2025-01-18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C5E743D4-6D4F-7B93-474D-365D40C2868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6963" y="102394"/>
            <a:ext cx="1377093" cy="49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311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654" y="807482"/>
            <a:ext cx="4302897" cy="1790700"/>
          </a:xfrm>
        </p:spPr>
        <p:txBody>
          <a:bodyPr anchor="b"/>
          <a:lstStyle>
            <a:lvl1pPr algn="l">
              <a:lnSpc>
                <a:spcPct val="100000"/>
              </a:lnSpc>
              <a:defRPr sz="2625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4029" y="2821269"/>
            <a:ext cx="4302897" cy="1262575"/>
          </a:xfrm>
        </p:spPr>
        <p:txBody>
          <a:bodyPr/>
          <a:lstStyle>
            <a:lvl1pPr marL="0" indent="0" algn="l">
              <a:buNone/>
              <a:defRPr sz="16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2624" y="285749"/>
            <a:ext cx="2150864" cy="2286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5638205" y="1050131"/>
            <a:ext cx="1066800" cy="1521616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85749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6705004" y="2571747"/>
            <a:ext cx="1079600" cy="1527566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7786690" y="4099316"/>
            <a:ext cx="1064417" cy="7655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2571748"/>
            <a:ext cx="1066800" cy="764381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5638205" y="3336125"/>
            <a:ext cx="1066800" cy="1528766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7784606" y="2571749"/>
            <a:ext cx="1066500" cy="1527566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6702623" y="4099316"/>
            <a:ext cx="1081982" cy="7655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528671" y="4849506"/>
            <a:ext cx="521462" cy="155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013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2025-01-18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13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4960"/>
            <a:ext cx="9147599" cy="242372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28650" y="1915628"/>
            <a:ext cx="8093825" cy="1152000"/>
          </a:xfrm>
        </p:spPr>
        <p:txBody>
          <a:bodyPr lIns="0" tIns="0" rIns="0" bIns="0" anchor="ctr" anchorCtr="0"/>
          <a:lstStyle>
            <a:lvl1pPr algn="l">
              <a:defRPr sz="40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5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879" y="3225995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98371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9150" y="1585291"/>
            <a:ext cx="6488113" cy="2483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2025-01-18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</p:spTree>
    <p:extLst>
      <p:ext uri="{BB962C8B-B14F-4D97-AF65-F5344CB8AC3E}">
        <p14:creationId xmlns:p14="http://schemas.microsoft.com/office/powerpoint/2010/main" val="17242475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819150" y="1314450"/>
            <a:ext cx="7505700" cy="1210734"/>
          </a:xfrm>
        </p:spPr>
        <p:txBody>
          <a:bodyPr anchor="b"/>
          <a:lstStyle>
            <a:lvl1pPr algn="ctr">
              <a:defRPr sz="2625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819151" y="2709201"/>
            <a:ext cx="7518200" cy="1125140"/>
          </a:xfrm>
        </p:spPr>
        <p:txBody>
          <a:bodyPr/>
          <a:lstStyle>
            <a:lvl1pPr marL="0" indent="0" algn="ctr">
              <a:buNone/>
              <a:defRPr sz="165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2025-01-18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46529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319287"/>
            <a:ext cx="3746500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9150" y="1585291"/>
            <a:ext cx="3752850" cy="2817743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1272" y="285749"/>
            <a:ext cx="3752216" cy="4553547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2025-01-18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91389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047" y="1068564"/>
            <a:ext cx="6654154" cy="785813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7778354" y="285750"/>
            <a:ext cx="1075134" cy="764380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1050130"/>
            <a:ext cx="1075134" cy="1524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7778354" y="2579487"/>
            <a:ext cx="1075134" cy="2292074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2025-01-18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0702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2100" y="285749"/>
            <a:ext cx="8559801" cy="4574382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2025-01-18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080462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2" name="Bildobjekt 1" descr="En bild som visar kniv&#10;&#10;Automatiskt genererad beskrivning">
            <a:extLst>
              <a:ext uri="{FF2B5EF4-FFF2-40B4-BE49-F238E27FC236}">
                <a16:creationId xmlns:a16="http://schemas.microsoft.com/office/drawing/2014/main" id="{9C65853F-EE0C-B6CE-0F5C-919EA334EA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576" y="208659"/>
            <a:ext cx="1239062" cy="444605"/>
          </a:xfrm>
          <a:prstGeom prst="rect">
            <a:avLst/>
          </a:prstGeom>
        </p:spPr>
      </p:pic>
      <p:pic>
        <p:nvPicPr>
          <p:cNvPr id="3" name="Logo" descr="Logo: Västra Götalandsregionen">
            <a:extLst>
              <a:ext uri="{FF2B5EF4-FFF2-40B4-BE49-F238E27FC236}">
                <a16:creationId xmlns:a16="http://schemas.microsoft.com/office/drawing/2014/main" id="{E776D22A-CBAC-5754-AEDE-C19EB6DC2636}"/>
              </a:ext>
            </a:extLst>
          </p:cNvPr>
          <p:cNvPicPr/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548" y="4704003"/>
            <a:ext cx="1610915" cy="32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544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976113"/>
            <a:ext cx="6481763" cy="785813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38714087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292100" y="285749"/>
            <a:ext cx="8559801" cy="457438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5658" y="2186599"/>
            <a:ext cx="4299423" cy="870926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2025-01-18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500" y="-1057582"/>
            <a:ext cx="6481763" cy="785813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26041381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DD2FDF-B83A-EBFD-D9BC-33EC3EBAF1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7078477-88C0-6DDF-E04B-7F80F28A3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EEEF20B-BDFA-8657-C743-2239473DE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4996D32-9FCA-8B5F-EE9D-93FE6559E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F844182-8A7A-325E-84CF-E153D7277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52643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8A02650-2403-6BAC-C2F9-B57949E0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78201F-54D8-9ADF-950A-60236655D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47BF3CE-E621-EA6D-FF0D-95DFA9AE3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6BAE8E1-ABFD-8425-E783-A3C9239E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C2EDEC6-D3A3-4E6C-6FC0-4567759B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7972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9223"/>
            <a:ext cx="9179296" cy="543153"/>
          </a:xfrm>
          <a:prstGeom prst="rect">
            <a:avLst/>
          </a:prstGeom>
        </p:spPr>
      </p:pic>
      <p:sp>
        <p:nvSpPr>
          <p:cNvPr id="8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3114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6228000" y="1371114"/>
            <a:ext cx="2916000" cy="158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Rubrik 1"/>
          <p:cNvSpPr>
            <a:spLocks noGrp="1"/>
          </p:cNvSpPr>
          <p:nvPr>
            <p:ph type="ctrTitle" hasCustomPrompt="1"/>
          </p:nvPr>
        </p:nvSpPr>
        <p:spPr>
          <a:xfrm>
            <a:off x="534260" y="3166552"/>
            <a:ext cx="6283139" cy="62644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12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34" y="3232190"/>
            <a:ext cx="1782763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34744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A1650BE-27DA-7005-8B00-AA1539353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DEA0890-A30B-4F0D-2F97-4BAB76C7C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BF6D434-6E19-5155-0287-B7B5639C0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DDE13D5-3423-09B8-2DD9-5F0A5277F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C588F25-B333-4D8F-3A04-9FCDCD1F9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35552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F0F8BCB-3607-DF5C-84E9-7EA65213E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A277CD8-CB25-5D26-9842-C2EB8012A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CF44487-F50C-8E88-3450-7462CC3D2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F7D650D-93E4-DE96-F07A-11294885F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5EBAB2E-F2D2-072C-D6B2-8317BF74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90A4369-92C6-6239-101E-A3C454B45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57502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F92F8F-D46B-665E-CE81-475C4E240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9D6B30B-5EB1-86EB-D794-FEBAF2B57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C7CBD7C-02D3-AA3B-9AB7-71A6BB597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0063FC3-D02B-8138-F785-015597FC6A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0BEED18B-E04A-0F4C-5E69-487076B361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AA65725-2589-52E8-4BF2-D44754684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55A7BC29-B322-104A-DA6F-F2FEF8D59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091A506-ABE6-5AE7-D22C-8C1EE1CD9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5253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9D93DD8-D117-AFD9-3210-4E1065E90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85938A7E-5889-B688-AE05-1ACEA27D3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F1F888B-2821-0BB4-C467-EFA54A525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CEE43BB0-9E0F-C2B4-AC2D-B1940D166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4285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2FF450B-DC30-B2B1-72D3-6C7F78C02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C2D4B76-E95A-30C5-2415-A2D139DF0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8A5539B-1507-6B93-7F00-E1683B6ED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93857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33C956-9965-539E-696A-931DF82FF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C2C508E-2364-868E-F194-992D2E7C4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F15866D-20D8-AEC9-ABEA-1125B431D7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CDF3D96-C7AC-549E-7760-4E9D15ECB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7913F36-3690-69DE-49D9-5637AAE51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BE4AC71-4A24-2332-8C4B-608F3B8AE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69414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E903D8C-D997-65E8-E35A-7E46AE863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A3B89AEE-7FD0-BDD2-6EBC-ADB808EDB9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157616F-165E-7946-9AC4-F0E2277240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4DA855D-AC10-05E2-DF5C-DDAECFC7C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D6E68F0-C956-0EC2-73BC-1D6B56F7E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DA6B0A6D-B46D-970C-39B0-EECD914B6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02904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3AF0DA-AC05-3C9B-67E5-8D827BD58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99A72D0-8ADA-DD5E-DB7A-CE3A5EC95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6932736-95EB-10F2-BF25-3A776DCF1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CABB909-36CA-EEEB-6685-91FB17EA5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6E73EE4-B9B7-02CD-0A9B-42C0D4824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07580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31FCA9E4-A24B-3DD4-C2E0-01DF6A6B6F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17EB0A47-C65D-0E78-E1CD-988A40EB4D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D53088-CCAE-42C3-8B38-15FAB4875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E16B703-3C1E-F0EF-6D25-976D1A96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DFA6062-31F7-E2E4-A30F-34355E90E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405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D5665FBC-CB22-4AC4-9331-D0D41246E6B9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15734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A8E2A-763A-4C01-AFE4-323F5773762F}" type="datetime1">
              <a:rPr lang="sv-SE" smtClean="0">
                <a:solidFill>
                  <a:srgbClr val="000000"/>
                </a:solidFill>
              </a:rPr>
              <a:pPr/>
              <a:t>2025-01-18</a:t>
            </a:fld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Här skriver du in sidfot</a:t>
            </a:r>
            <a:endParaRPr lang="sv-SE" dirty="0"/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8078400" cy="2700000"/>
          </a:xfrm>
        </p:spPr>
        <p:txBody>
          <a:bodyPr numCol="2" spcCol="18000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4401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759200" cy="10368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759200" cy="27144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616000" y="0"/>
            <a:ext cx="3528000" cy="496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42987D6-F02D-4CEE-812F-3D2CD6F9F7CB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10102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4299232" cy="10368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2800" y="1800000"/>
            <a:ext cx="4299232" cy="27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5148000" y="986400"/>
            <a:ext cx="3996000" cy="2736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" y="4969960"/>
            <a:ext cx="9143964" cy="1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93D747B8-F0E1-4374-83C3-26BD686B2F66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544832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file://localhost/Volumes/Centralen/HD1/Vastra%20Gotalandsregionen/VGR%2015-2735%20Utveckling%20grafisk%20profil/Mallar%202015/Powerpoint/Dekor_powerpoint/Blue/Bullet_blue.png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10.jpg"/><Relationship Id="rId2" Type="http://schemas.openxmlformats.org/officeDocument/2006/relationships/slideLayout" Target="../slideLayouts/slideLayout16.xml"/><Relationship Id="rId16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19" Type="http://schemas.openxmlformats.org/officeDocument/2006/relationships/image" Target="file://localhost/Volumes/Centralen/HD1/Vastra%20Gotalandsregionen/VGR%2015-2735%20Utveckling%20grafisk%20profil/Mallar%202015/Powerpoint/Dekor_powerpoint/Blue/Bullet_blue.png" TargetMode="Externa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8078400" cy="10368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2800" y="1800000"/>
            <a:ext cx="8078400" cy="2700000"/>
          </a:xfrm>
          <a:prstGeom prst="rect">
            <a:avLst/>
          </a:prstGeom>
        </p:spPr>
        <p:txBody>
          <a:bodyPr vert="horz" lIns="0" tIns="0" rIns="0" bIns="0" spcCol="18000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pic>
        <p:nvPicPr>
          <p:cNvPr id="7" name="Bildobjekt 4"/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" y="4969515"/>
            <a:ext cx="9146820" cy="17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6BB77D7-FD2C-46AF-B1AC-163E2F209A64}" type="datetime1">
              <a:rPr lang="sv-SE" smtClean="0">
                <a:solidFill>
                  <a:srgbClr val="000000"/>
                </a:solidFill>
              </a:rPr>
              <a:pPr/>
              <a:t>2025-01-18</a:t>
            </a:fld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57802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363" marR="0" indent="-360363" algn="l" defTabSz="685800" rtl="0" eaLnBrk="1" fontAlgn="auto" latinLnBrk="0" hangingPunct="1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Tx/>
        <a:buBlip>
          <a:blip r:embed="rId18" r:link="rId19"/>
        </a:buBlip>
        <a:tabLst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marR="0" indent="-18097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5963" marR="0" indent="-17621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98525" marR="0" indent="-18256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73150" marR="0" indent="-17462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532800" y="720000"/>
            <a:ext cx="8078400" cy="10368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2800" y="1800000"/>
            <a:ext cx="8078400" cy="2700000"/>
          </a:xfrm>
          <a:prstGeom prst="rect">
            <a:avLst/>
          </a:prstGeom>
        </p:spPr>
        <p:txBody>
          <a:bodyPr vert="horz" lIns="0" tIns="0" rIns="0" bIns="0" spcCol="18000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pic>
        <p:nvPicPr>
          <p:cNvPr id="7" name="Bildobjekt 4"/>
          <p:cNvPicPr>
            <a:picLocks noChangeAspect="1"/>
          </p:cNvPicPr>
          <p:nvPr/>
        </p:nvPicPr>
        <p:blipFill>
          <a:blip r:embed="rId15" r:link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" y="4969515"/>
            <a:ext cx="9146820" cy="17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88175" y="4643360"/>
            <a:ext cx="122167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2025-01-18</a:t>
            </a:fld>
            <a:endParaRPr lang="sv-SE" dirty="0"/>
          </a:p>
        </p:txBody>
      </p:sp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740829" y="4643360"/>
            <a:ext cx="4466683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151B2BDE-C42E-4C2B-863A-0F087C541163}"/>
              </a:ext>
            </a:extLst>
          </p:cNvPr>
          <p:cNvSpPr/>
          <p:nvPr userDrawn="1"/>
        </p:nvSpPr>
        <p:spPr>
          <a:xfrm>
            <a:off x="6991200" y="140400"/>
            <a:ext cx="1620000" cy="579600"/>
          </a:xfrm>
          <a:prstGeom prst="rect">
            <a:avLst/>
          </a:prstGeom>
          <a:blipFill>
            <a:blip r:embed="rId1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215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363" marR="0" indent="-360363" algn="l" defTabSz="685800" rtl="0" eaLnBrk="1" fontAlgn="auto" latinLnBrk="0" hangingPunct="1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Tx/>
        <a:buBlip>
          <a:blip r:embed="rId18" r:link="rId19"/>
        </a:buBlip>
        <a:tabLst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marR="0" indent="-18097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5963" marR="0" indent="-17621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98525" marR="0" indent="-182563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73150" marR="0" indent="-174625" algn="l" defTabSz="685800" rtl="0" eaLnBrk="1" fontAlgn="auto" latinLnBrk="0" hangingPunct="1">
        <a:lnSpc>
          <a:spcPct val="100000"/>
        </a:lnSpc>
        <a:spcBef>
          <a:spcPts val="375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00" y="319287"/>
            <a:ext cx="6481763" cy="78581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3437" y="1533525"/>
            <a:ext cx="6481763" cy="24836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76022" y="102394"/>
            <a:ext cx="681038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2025-01-18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100" y="102394"/>
            <a:ext cx="3094037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047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06" indent="-202406" algn="l" defTabSz="685800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00" indent="-209550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tabLst>
          <a:tab pos="6096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096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00" y="319287"/>
            <a:ext cx="6481763" cy="78581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3437" y="1533525"/>
            <a:ext cx="6481763" cy="24836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76022" y="102394"/>
            <a:ext cx="681038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2025-01-18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100" y="102394"/>
            <a:ext cx="3094037" cy="1062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247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06" indent="-202406" algn="l" defTabSz="685800" rtl="0" eaLnBrk="1" latinLnBrk="0" hangingPunct="1">
        <a:lnSpc>
          <a:spcPct val="130000"/>
        </a:lnSpc>
        <a:spcBef>
          <a:spcPts val="750"/>
        </a:spcBef>
        <a:buFont typeface="Verdana" panose="020B060403050404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00" indent="-209550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tabLst>
          <a:tab pos="6096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09650" indent="-200025" algn="l" defTabSz="685800" rtl="0" eaLnBrk="1" latinLnBrk="0" hangingPunct="1">
        <a:lnSpc>
          <a:spcPct val="130000"/>
        </a:lnSpc>
        <a:spcBef>
          <a:spcPts val="375"/>
        </a:spcBef>
        <a:buFont typeface="Verdana" panose="020B060403050404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3593B24-2246-677A-81A5-F3850F5B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B91C534-2C82-D889-EC46-AC5F5E08F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F40D157-EB96-53C7-56EC-D9C56F992E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F3B91-9A3F-4426-8171-4663CD76199E}" type="datetimeFigureOut">
              <a:rPr lang="sv-SE" smtClean="0"/>
              <a:t>2025-01-18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8FF0E79-EA2D-9C25-5942-FB852CDF0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B43AFC3-30C7-D376-8DD2-A30806D109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6448E-6380-4E1F-BCC9-683CC48059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314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6" Type="http://schemas.openxmlformats.org/officeDocument/2006/relationships/hyperlink" Target="mailto:maria.hess@vgregion.se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4.jp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5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folkhalsomyndigheten.se/publicerat-material/publikationsarkiv/r/rad-och-fakta-om-antibiotikaanvandning-antibiotika-och-halsont/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olkhalsomyndigheten.se/contentassets/246aa17721b44c5380a0117f6d0aba40/behandlingsrekommendationer-oppenvard.pdf" TargetMode="External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lakemedelsverket.se/sv/behandling-och-forskrivning/behandlingsrekommendationer/sok-behandlingsrekommendationer/lakemedelsbehandling-vid-faryngotonsillit--behandlingsrekommendation#hmainbody1" TargetMode="External"/><Relationship Id="rId5" Type="http://schemas.openxmlformats.org/officeDocument/2006/relationships/image" Target="../media/image21.png"/><Relationship Id="rId10" Type="http://schemas.openxmlformats.org/officeDocument/2006/relationships/hyperlink" Target="https://strama-nationell.infosynk.se/category/primarvard" TargetMode="External"/><Relationship Id="rId4" Type="http://schemas.openxmlformats.org/officeDocument/2006/relationships/hyperlink" Target="https://reklistan.vgregion.se/#/advice/Infektion/Vuxna_-_Luftvagsinfektioner" TargetMode="External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ubrik 12">
            <a:extLst>
              <a:ext uri="{FF2B5EF4-FFF2-40B4-BE49-F238E27FC236}">
                <a16:creationId xmlns:a16="http://schemas.microsoft.com/office/drawing/2014/main" id="{330FB508-892D-2BAC-2239-3D28F351C4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655" y="1059656"/>
            <a:ext cx="4302896" cy="1790700"/>
          </a:xfrm>
        </p:spPr>
        <p:txBody>
          <a:bodyPr/>
          <a:lstStyle/>
          <a:p>
            <a:r>
              <a:rPr lang="sv-SE" sz="3200" dirty="0"/>
              <a:t>Faryngotonsillit</a:t>
            </a:r>
            <a:br>
              <a:rPr lang="sv-SE" sz="3200" dirty="0"/>
            </a:br>
            <a:br>
              <a:rPr lang="sv-SE" sz="3200" dirty="0"/>
            </a:br>
            <a:endParaRPr lang="sv-SE" sz="32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BFB9D93-765D-9378-3CDE-482FD868F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A2736A-5A47-45C7-BEAA-C23E1FD1FE5A}" type="datetime1">
              <a:rPr kumimoji="0" lang="sv-SE" sz="67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2025-01-18</a:t>
            </a:fld>
            <a:endParaRPr kumimoji="0" lang="sv-SE" sz="67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2" name="Logo" descr="Logo: Västra Götalandsregionen">
            <a:extLst>
              <a:ext uri="{FF2B5EF4-FFF2-40B4-BE49-F238E27FC236}">
                <a16:creationId xmlns:a16="http://schemas.microsoft.com/office/drawing/2014/main" id="{31C85427-D7BE-65DA-B109-FF8AD498DF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4675" y="4523187"/>
            <a:ext cx="1610915" cy="326320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1196FCC3-F547-06FB-6307-61F7D677F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675" y="252055"/>
            <a:ext cx="1500188" cy="671513"/>
          </a:xfrm>
          <a:prstGeom prst="rect">
            <a:avLst/>
          </a:prstGeom>
        </p:spPr>
      </p:pic>
      <p:sp>
        <p:nvSpPr>
          <p:cNvPr id="6" name="Underrubrik 5">
            <a:extLst>
              <a:ext uri="{FF2B5EF4-FFF2-40B4-BE49-F238E27FC236}">
                <a16:creationId xmlns:a16="http://schemas.microsoft.com/office/drawing/2014/main" id="{D25F6333-9DDC-D2C3-A515-CC78607798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sz="1800" dirty="0"/>
              <a:t>Senast uppdaterad 2025-01-14</a:t>
            </a:r>
          </a:p>
          <a:p>
            <a:endParaRPr lang="sv-SE" sz="1400" dirty="0"/>
          </a:p>
          <a:p>
            <a:r>
              <a:rPr lang="sv-SE" sz="1800" dirty="0"/>
              <a:t>Strama Västra Götaland</a:t>
            </a:r>
            <a:br>
              <a:rPr lang="sv-SE" sz="1800" dirty="0"/>
            </a:br>
            <a:r>
              <a:rPr lang="sv-SE" sz="18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maria.hess@vgregion.se</a:t>
            </a:r>
            <a:br>
              <a:rPr lang="sv-SE" sz="1800" dirty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72559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971550" y="869186"/>
          <a:ext cx="7219950" cy="3522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2951820" y="3327834"/>
          <a:ext cx="3294366" cy="1998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555851" y="4235092"/>
            <a:ext cx="2512533" cy="90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Strep-A</a:t>
            </a:r>
            <a:endParaRPr kumimoji="0" lang="sv-SE" altLang="sv-SE" sz="32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"/>
              <a:ea typeface="+mj-ea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385888" y="3977219"/>
            <a:ext cx="1620441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Avvakta</a:t>
            </a:r>
            <a:r>
              <a:rPr kumimoji="0" lang="sv-SE" altLang="sv-SE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 </a:t>
            </a:r>
            <a:br>
              <a:rPr kumimoji="0" lang="sv-SE" altLang="sv-SE" sz="3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33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997684448"/>
              </p:ext>
            </p:extLst>
          </p:nvPr>
        </p:nvGraphicFramePr>
        <p:xfrm>
          <a:off x="3742617" y="121686"/>
          <a:ext cx="5146904" cy="1794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51207" name="Grupp 10"/>
          <p:cNvGrpSpPr>
            <a:grpSpLocks/>
          </p:cNvGrpSpPr>
          <p:nvPr/>
        </p:nvGrpSpPr>
        <p:grpSpPr bwMode="auto">
          <a:xfrm>
            <a:off x="2519364" y="141685"/>
            <a:ext cx="2402681" cy="860822"/>
            <a:chOff x="2276405" y="1243860"/>
            <a:chExt cx="3203081" cy="1148179"/>
          </a:xfrm>
        </p:grpSpPr>
        <p:sp>
          <p:nvSpPr>
            <p:cNvPr id="12" name="Rektangel 11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ktangel 12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98704" tIns="0" rIns="298704" bIns="298704" spcCol="1270" anchor="ctr"/>
            <a:lstStyle/>
            <a:p>
              <a:pPr marL="0" marR="0" lvl="0" indent="0" algn="l" defTabSz="18669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4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1208" name="Grupp 13"/>
          <p:cNvGrpSpPr>
            <a:grpSpLocks/>
          </p:cNvGrpSpPr>
          <p:nvPr/>
        </p:nvGrpSpPr>
        <p:grpSpPr bwMode="auto">
          <a:xfrm>
            <a:off x="2844405" y="141685"/>
            <a:ext cx="2401490" cy="860822"/>
            <a:chOff x="2276405" y="1243860"/>
            <a:chExt cx="3203081" cy="1148179"/>
          </a:xfrm>
        </p:grpSpPr>
        <p:sp>
          <p:nvSpPr>
            <p:cNvPr id="15" name="Rektangel 14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ktangel 15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98704" tIns="0" rIns="298704" bIns="298704" spcCol="1270" anchor="ctr"/>
            <a:lstStyle/>
            <a:p>
              <a:pPr marL="0" marR="0" lvl="0" indent="0" algn="l" defTabSz="18669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4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1209" name="Grupp 16"/>
          <p:cNvGrpSpPr>
            <a:grpSpLocks/>
          </p:cNvGrpSpPr>
          <p:nvPr/>
        </p:nvGrpSpPr>
        <p:grpSpPr bwMode="auto">
          <a:xfrm>
            <a:off x="3370661" y="2140744"/>
            <a:ext cx="2402681" cy="862013"/>
            <a:chOff x="2276405" y="1243860"/>
            <a:chExt cx="3203081" cy="1148179"/>
          </a:xfrm>
        </p:grpSpPr>
        <p:sp>
          <p:nvSpPr>
            <p:cNvPr id="18" name="Rektangel 17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3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ktangel 18"/>
            <p:cNvSpPr/>
            <p:nvPr/>
          </p:nvSpPr>
          <p:spPr>
            <a:xfrm>
              <a:off x="2276405" y="1243860"/>
              <a:ext cx="3203081" cy="1148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98704" tIns="0" rIns="298704" bIns="298704" spcCol="1270" anchor="ctr"/>
            <a:lstStyle/>
            <a:p>
              <a:pPr marL="0" marR="0" lvl="0" indent="0" algn="l" defTabSz="18669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4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3126583" y="432187"/>
            <a:ext cx="2444353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3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Virussymtom? </a:t>
            </a:r>
            <a:r>
              <a:rPr kumimoji="0" lang="sv-SE" altLang="sv-SE" sz="3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</a:rPr>
              <a:t> </a:t>
            </a:r>
            <a:br>
              <a:rPr kumimoji="0" lang="sv-SE" altLang="sv-SE" sz="3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33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6009483" y="487231"/>
            <a:ext cx="613172" cy="62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j-ea"/>
              </a:rPr>
              <a:t>Ja</a:t>
            </a:r>
            <a:r>
              <a:rPr kumimoji="0" lang="sv-SE" altLang="sv-S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  <a:t> </a:t>
            </a:r>
            <a:br>
              <a:rPr kumimoji="0" lang="sv-SE" altLang="sv-SE" sz="3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33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4360205" y="1113500"/>
            <a:ext cx="636984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j-ea"/>
              </a:rPr>
              <a:t>Nej</a:t>
            </a:r>
            <a:r>
              <a:rPr kumimoji="0" lang="sv-SE" altLang="sv-SE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  <a:t> </a:t>
            </a:r>
            <a:br>
              <a:rPr kumimoji="0" lang="sv-SE" altLang="sv-SE" sz="3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33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sp>
        <p:nvSpPr>
          <p:cNvPr id="2" name="textruta 1"/>
          <p:cNvSpPr txBox="1"/>
          <p:nvPr/>
        </p:nvSpPr>
        <p:spPr>
          <a:xfrm>
            <a:off x="6982247" y="2202180"/>
            <a:ext cx="3200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72410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Klinisk handläggning av faryngotonsillit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532799" y="1530995"/>
            <a:ext cx="8716165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4. Vid minst 3 Centorkriterier, ta ett snabbtest för GAS.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5. Vid 0–2 Centorkriterier, eller vid 3–4 Centorkriterier med ett negativt snabbtest för GAS, rekommenderas symtomlindrande behandling med analgetika.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6. Vid minst 3 Centorkriterier och positivt snabbtest för GAS rekommenderas antibiotikabehandling utöver analgetika.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7. Informera om naturalförloppet. Ny kontakt bör ske omedelbart vid försämring eller vid utebliven förbättring efter tre dagar, oavsett om patienten förskrivits antibiotika eller ej.</a:t>
            </a: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589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3EB928AA-35A7-432F-B1EB-65797BD0A8DD}"/>
              </a:ext>
            </a:extLst>
          </p:cNvPr>
          <p:cNvSpPr/>
          <p:nvPr/>
        </p:nvSpPr>
        <p:spPr bwMode="auto">
          <a:xfrm>
            <a:off x="532800" y="2043599"/>
            <a:ext cx="1782198" cy="648072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 pitchFamily="28" charset="-128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BD1E4953-71DF-4BB8-90E1-E66F39A20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800" y="720000"/>
            <a:ext cx="4759200" cy="1036800"/>
          </a:xfrm>
        </p:spPr>
        <p:txBody>
          <a:bodyPr anchor="ctr">
            <a:normAutofit fontScale="90000"/>
          </a:bodyPr>
          <a:lstStyle/>
          <a:p>
            <a:r>
              <a:rPr lang="sv-SE" dirty="0"/>
              <a:t>Sara har positiv strep-A. Hur mycket fortare blir hon frisk med antibiotikabehandling?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4F1D32D-CA91-42C0-9701-F1504792A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800" y="1800000"/>
            <a:ext cx="4759200" cy="27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v-SE" dirty="0"/>
          </a:p>
          <a:p>
            <a:pPr marL="457200" indent="-457200">
              <a:buAutoNum type="arabicPeriod"/>
            </a:pPr>
            <a:r>
              <a:rPr lang="sv-SE" dirty="0"/>
              <a:t>1 - 2½ dygn</a:t>
            </a:r>
          </a:p>
          <a:p>
            <a:pPr marL="457200" indent="-457200">
              <a:buAutoNum type="arabicPeriod"/>
            </a:pPr>
            <a:endParaRPr lang="sv-SE" dirty="0"/>
          </a:p>
          <a:p>
            <a:pPr marL="457200" indent="-457200">
              <a:buAutoNum type="arabicPeriod"/>
            </a:pPr>
            <a:r>
              <a:rPr lang="sv-SE" dirty="0"/>
              <a:t>3 - 4 dygn</a:t>
            </a:r>
          </a:p>
          <a:p>
            <a:pPr marL="457200" indent="-457200">
              <a:buAutoNum type="arabicPeriod"/>
            </a:pPr>
            <a:endParaRPr lang="sv-SE" dirty="0"/>
          </a:p>
          <a:p>
            <a:pPr marL="457200" indent="-457200">
              <a:buAutoNum type="arabicPeriod"/>
            </a:pPr>
            <a:r>
              <a:rPr lang="sv-SE" dirty="0"/>
              <a:t>5 - 6 dygn</a:t>
            </a:r>
          </a:p>
          <a:p>
            <a:pPr marL="457200" indent="-457200">
              <a:buAutoNum type="arabicPeriod"/>
            </a:pPr>
            <a:endParaRPr lang="sv-SE" dirty="0"/>
          </a:p>
          <a:p>
            <a:pPr marL="457200" indent="-457200">
              <a:buAutoNum type="arabicPeriod"/>
            </a:pPr>
            <a:endParaRPr lang="sv-SE" dirty="0"/>
          </a:p>
        </p:txBody>
      </p:sp>
      <p:pic>
        <p:nvPicPr>
          <p:cNvPr id="7" name="Bildobjekt 6" descr="En bild som visar utomhus, person&#10;&#10;Automatiskt genererad beskrivning">
            <a:extLst>
              <a:ext uri="{FF2B5EF4-FFF2-40B4-BE49-F238E27FC236}">
                <a16:creationId xmlns:a16="http://schemas.microsoft.com/office/drawing/2014/main" id="{EF35D97A-153C-4862-859C-A07BEFC75D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36" r="14363" b="2"/>
          <a:stretch/>
        </p:blipFill>
        <p:spPr>
          <a:xfrm>
            <a:off x="5486400" y="10"/>
            <a:ext cx="3657600" cy="5150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589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8"/>
          <a:stretch/>
        </p:blipFill>
        <p:spPr>
          <a:xfrm>
            <a:off x="1966524" y="1147607"/>
            <a:ext cx="1642757" cy="1210866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/>
        </p:nvGraphicFramePr>
        <p:xfrm>
          <a:off x="3356865" y="1663936"/>
          <a:ext cx="2470775" cy="1548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746256" y="2661763"/>
            <a:ext cx="1215330" cy="52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ヒラギノ角ゴ Pro W3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  <a:cs typeface="ヒラギノ角ゴ Pro W3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marL="0" marR="0" lvl="0" indent="0" algn="l" defTabSz="514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j-ea"/>
              </a:rPr>
              <a:t>Avvakta</a:t>
            </a:r>
            <a:br>
              <a:rPr kumimoji="0" lang="sv-SE" altLang="sv-SE" sz="24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r>
              <a:rPr kumimoji="0" lang="sv-SE" altLang="sv-SE" sz="24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  <a:t> </a:t>
            </a:r>
            <a:br>
              <a:rPr kumimoji="0" lang="sv-SE" altLang="sv-SE" sz="24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j-ea"/>
              </a:rPr>
            </a:br>
            <a:endParaRPr kumimoji="0" lang="sv-SE" altLang="sv-SE" sz="2475" b="0" i="0" u="none" strike="noStrike" kern="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alibri Light"/>
              <a:ea typeface="+mj-ea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1863368" y="3505813"/>
            <a:ext cx="6215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Läkarbesök om inte bättre inom tre dagar, omgående vid försämring</a:t>
            </a:r>
          </a:p>
        </p:txBody>
      </p:sp>
      <p:sp>
        <p:nvSpPr>
          <p:cNvPr id="53254" name="Explosion 1 7"/>
          <p:cNvSpPr>
            <a:spLocks noChangeArrowheads="1"/>
          </p:cNvSpPr>
          <p:nvPr/>
        </p:nvSpPr>
        <p:spPr bwMode="auto">
          <a:xfrm>
            <a:off x="5245451" y="735209"/>
            <a:ext cx="2470774" cy="1758379"/>
          </a:xfrm>
          <a:prstGeom prst="irregularSeal1">
            <a:avLst/>
          </a:prstGeom>
          <a:solidFill>
            <a:srgbClr val="FFE2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ctr" defTabSz="514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sv-SE" sz="157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</a:rPr>
              <a:t> </a:t>
            </a:r>
            <a:r>
              <a:rPr kumimoji="0" lang="sv-SE" altLang="sv-SE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</a:rPr>
              <a:t>Strep-A</a:t>
            </a:r>
          </a:p>
        </p:txBody>
      </p:sp>
      <p:sp>
        <p:nvSpPr>
          <p:cNvPr id="7" name="Rektangel 6"/>
          <p:cNvSpPr/>
          <p:nvPr/>
        </p:nvSpPr>
        <p:spPr>
          <a:xfrm>
            <a:off x="2019694" y="2342489"/>
            <a:ext cx="1878857" cy="161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 courtesy of </a:t>
            </a:r>
            <a:r>
              <a:rPr kumimoji="0" lang="en-US" sz="450" b="0" i="1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anankkml</a:t>
            </a:r>
            <a:r>
              <a:rPr kumimoji="0" lang="en-US" sz="45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FreeDigitalPhotos.net</a:t>
            </a:r>
            <a:endParaRPr kumimoji="0" lang="sv-SE" sz="4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5015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57822CBB-0E24-2012-BABF-B850459EA6F4}"/>
              </a:ext>
            </a:extLst>
          </p:cNvPr>
          <p:cNvSpPr txBox="1">
            <a:spLocks/>
          </p:cNvSpPr>
          <p:nvPr/>
        </p:nvSpPr>
        <p:spPr>
          <a:xfrm>
            <a:off x="532800" y="720000"/>
            <a:ext cx="8186918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Prover till din hjälp</a:t>
            </a:r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84887850-0DA3-ED5E-1DE9-80B08AB62A69}"/>
              </a:ext>
            </a:extLst>
          </p:cNvPr>
          <p:cNvSpPr txBox="1">
            <a:spLocks/>
          </p:cNvSpPr>
          <p:nvPr/>
        </p:nvSpPr>
        <p:spPr>
          <a:xfrm>
            <a:off x="622252" y="1481948"/>
            <a:ext cx="8521748" cy="741873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Strep A vid 3-4 centorkriterier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altLang="sv-SE" sz="1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4A50A1-E9FA-4EC5-6A9B-8E2BF4386AB9}"/>
              </a:ext>
            </a:extLst>
          </p:cNvPr>
          <p:cNvSpPr txBox="1">
            <a:spLocks/>
          </p:cNvSpPr>
          <p:nvPr/>
        </p:nvSpPr>
        <p:spPr>
          <a:xfrm>
            <a:off x="532800" y="2868301"/>
            <a:ext cx="8186918" cy="74187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Prover till ”stjälp”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CF34DAB-05E0-6558-AEB4-959FEE4DEC89}"/>
              </a:ext>
            </a:extLst>
          </p:cNvPr>
          <p:cNvSpPr txBox="1">
            <a:spLocks/>
          </p:cNvSpPr>
          <p:nvPr/>
        </p:nvSpPr>
        <p:spPr>
          <a:xfrm>
            <a:off x="532800" y="3610174"/>
            <a:ext cx="8521748" cy="741873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CRP kan </a:t>
            </a:r>
            <a:r>
              <a:rPr kumimoji="0" lang="sv-S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inte</a:t>
            </a: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skilja mellan bakteriell och virusorsakad faryngotonsillit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altLang="sv-S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502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622252" y="1481948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3-6 år: Behöver inte ha beläggningar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ヒラギノ角ゴ Pro W3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ヒラギノ角ゴ Pro W3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0-3 år: I de allra flesta fall en virusinfektion.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  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Vid verifierad streptokockinfektion i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   familjen är det motiverat att testa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   även små barn med feber och luftvägs-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   symtom för GAS.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ヒラギノ角ゴ Pro W3"/>
                <a:cs typeface="+mn-cs"/>
              </a:rPr>
              <a:t>	   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Barn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789E9108-9742-597D-5BC7-1C2FDEE530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898" y="159025"/>
            <a:ext cx="1984548" cy="2976822"/>
          </a:xfrm>
          <a:prstGeom prst="rect">
            <a:avLst/>
          </a:prstGeom>
        </p:spPr>
      </p:pic>
      <p:pic>
        <p:nvPicPr>
          <p:cNvPr id="10" name="Bildobjekt 9" descr="En bild som visar Människoansikte, person, klädsel, småbarn&#10;&#10;Automatiskt genererad beskrivning">
            <a:extLst>
              <a:ext uri="{FF2B5EF4-FFF2-40B4-BE49-F238E27FC236}">
                <a16:creationId xmlns:a16="http://schemas.microsoft.com/office/drawing/2014/main" id="{F152A7E5-94F5-8DD3-CFF8-B140AF2B42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1" t="-1" r="7131" b="8354"/>
          <a:stretch/>
        </p:blipFill>
        <p:spPr>
          <a:xfrm>
            <a:off x="7152172" y="3184475"/>
            <a:ext cx="1584000" cy="1800000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E47D437B-886F-3121-0778-2D1739509695}"/>
              </a:ext>
            </a:extLst>
          </p:cNvPr>
          <p:cNvSpPr txBox="1"/>
          <p:nvPr/>
        </p:nvSpPr>
        <p:spPr>
          <a:xfrm>
            <a:off x="712269" y="3850105"/>
            <a:ext cx="68768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Centor</a:t>
            </a:r>
          </a:p>
        </p:txBody>
      </p:sp>
      <p:cxnSp>
        <p:nvCxnSpPr>
          <p:cNvPr id="6" name="Rak koppling 5">
            <a:extLst>
              <a:ext uri="{FF2B5EF4-FFF2-40B4-BE49-F238E27FC236}">
                <a16:creationId xmlns:a16="http://schemas.microsoft.com/office/drawing/2014/main" id="{B158BC54-5F4E-4169-6914-DAAC895C7A54}"/>
              </a:ext>
            </a:extLst>
          </p:cNvPr>
          <p:cNvCxnSpPr/>
          <p:nvPr/>
        </p:nvCxnSpPr>
        <p:spPr>
          <a:xfrm>
            <a:off x="842953" y="3782728"/>
            <a:ext cx="356135" cy="39922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k koppling 6">
            <a:extLst>
              <a:ext uri="{FF2B5EF4-FFF2-40B4-BE49-F238E27FC236}">
                <a16:creationId xmlns:a16="http://schemas.microsoft.com/office/drawing/2014/main" id="{D6628029-1302-FC7D-6DCC-36A2C64FF707}"/>
              </a:ext>
            </a:extLst>
          </p:cNvPr>
          <p:cNvCxnSpPr>
            <a:cxnSpLocks/>
          </p:cNvCxnSpPr>
          <p:nvPr/>
        </p:nvCxnSpPr>
        <p:spPr>
          <a:xfrm flipH="1">
            <a:off x="842953" y="3782728"/>
            <a:ext cx="278010" cy="39922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402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AA7855C0-F5F3-D71F-9CFB-7D5F07E70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243" y="3125"/>
            <a:ext cx="8254496" cy="5140375"/>
          </a:xfrm>
          <a:prstGeom prst="rect">
            <a:avLst/>
          </a:prstGeom>
        </p:spPr>
      </p:pic>
      <p:cxnSp>
        <p:nvCxnSpPr>
          <p:cNvPr id="6" name="Rak pilkoppling 5">
            <a:extLst>
              <a:ext uri="{FF2B5EF4-FFF2-40B4-BE49-F238E27FC236}">
                <a16:creationId xmlns:a16="http://schemas.microsoft.com/office/drawing/2014/main" id="{A1413466-9AF3-46D2-9F9E-6089BC22B902}"/>
              </a:ext>
            </a:extLst>
          </p:cNvPr>
          <p:cNvCxnSpPr>
            <a:cxnSpLocks/>
          </p:cNvCxnSpPr>
          <p:nvPr/>
        </p:nvCxnSpPr>
        <p:spPr>
          <a:xfrm>
            <a:off x="2305878" y="854765"/>
            <a:ext cx="103367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k pilkoppling 7">
            <a:extLst>
              <a:ext uri="{FF2B5EF4-FFF2-40B4-BE49-F238E27FC236}">
                <a16:creationId xmlns:a16="http://schemas.microsoft.com/office/drawing/2014/main" id="{6A9E70D5-D441-2891-FE9C-ED72EED30A1D}"/>
              </a:ext>
            </a:extLst>
          </p:cNvPr>
          <p:cNvCxnSpPr>
            <a:cxnSpLocks/>
          </p:cNvCxnSpPr>
          <p:nvPr/>
        </p:nvCxnSpPr>
        <p:spPr>
          <a:xfrm>
            <a:off x="2120347" y="4128052"/>
            <a:ext cx="103367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696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24771B1E-F7B7-3DEF-8500-3FAD79AAB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62" y="546652"/>
            <a:ext cx="9150562" cy="413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244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Terapisvikt?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9" y="1571400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Compliance?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lang="sv-SE" sz="1800" dirty="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GAS är alltid känsliga för penicilliner och cefalosporiner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lang="sv-SE" sz="1800" dirty="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Terapisvikt p.g.a. makrolid- eller klindamycin kan förekomma:</a:t>
            </a:r>
          </a:p>
          <a:p>
            <a:pPr marL="407194" lvl="2" indent="0">
              <a:lnSpc>
                <a:spcPct val="100000"/>
              </a:lnSpc>
              <a:spcBef>
                <a:spcPts val="750"/>
              </a:spcBef>
              <a:buSzPct val="100000"/>
              <a:buNone/>
              <a:defRPr/>
            </a:pPr>
            <a:r>
              <a:rPr lang="sv-SE" sz="1500" dirty="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		Odling med resistensbestämning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lvl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v-SE" sz="1800" dirty="0">
                <a:solidFill>
                  <a:prstClr val="black"/>
                </a:solidFill>
                <a:latin typeface="+mj-lt"/>
              </a:rPr>
              <a:t>Andelen positiva snabbtester respektive odlingar klingar av ungefär lika snabbt efter insatt antibiotikabehandling och snabbtester kan därmed även användas vid recidiv.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72ED3472-2A54-AB3F-5E79-6BBB8669C5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8"/>
          <a:stretch/>
        </p:blipFill>
        <p:spPr>
          <a:xfrm>
            <a:off x="4433118" y="266667"/>
            <a:ext cx="1642757" cy="1210866"/>
          </a:xfrm>
          <a:prstGeom prst="rect">
            <a:avLst/>
          </a:prstGeom>
        </p:spPr>
      </p:pic>
      <p:sp>
        <p:nvSpPr>
          <p:cNvPr id="3" name="Pil: höger 2">
            <a:extLst>
              <a:ext uri="{FF2B5EF4-FFF2-40B4-BE49-F238E27FC236}">
                <a16:creationId xmlns:a16="http://schemas.microsoft.com/office/drawing/2014/main" id="{08359586-5E68-2D56-23B0-1CD14E645D93}"/>
              </a:ext>
            </a:extLst>
          </p:cNvPr>
          <p:cNvSpPr/>
          <p:nvPr/>
        </p:nvSpPr>
        <p:spPr>
          <a:xfrm>
            <a:off x="1221005" y="2696466"/>
            <a:ext cx="510139" cy="31763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6AA84AE7-C661-C96F-A1F3-EAE3F945699C}"/>
              </a:ext>
            </a:extLst>
          </p:cNvPr>
          <p:cNvSpPr txBox="1">
            <a:spLocks/>
          </p:cNvSpPr>
          <p:nvPr/>
        </p:nvSpPr>
        <p:spPr>
          <a:xfrm>
            <a:off x="618973" y="32346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Recidiv?</a:t>
            </a:r>
          </a:p>
        </p:txBody>
      </p:sp>
    </p:spTree>
    <p:extLst>
      <p:ext uri="{BB962C8B-B14F-4D97-AF65-F5344CB8AC3E}">
        <p14:creationId xmlns:p14="http://schemas.microsoft.com/office/powerpoint/2010/main" val="293106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Scarlatina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8" y="1571400"/>
            <a:ext cx="4615803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Behandlas alltid med antibiotika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Förstahandsval är PcV i tredos tio dagar.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lang="sv-SE" sz="1800" dirty="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Diagnosen ställs vanligen lätt på den kliniska bilden men kan gärna bekräftas med </a:t>
            </a:r>
            <a:r>
              <a:rPr lang="sv-SE" sz="1800" dirty="0"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Strep A-test i svalget</a:t>
            </a:r>
            <a:endParaRPr lang="sv-SE" sz="1500" dirty="0"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16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6" name="Bildobjekt 2" descr="En bild som visar text&#10;&#10;Automatiskt genererad beskrivning">
            <a:extLst>
              <a:ext uri="{FF2B5EF4-FFF2-40B4-BE49-F238E27FC236}">
                <a16:creationId xmlns:a16="http://schemas.microsoft.com/office/drawing/2014/main" id="{57DFFDF2-FBB6-1D17-7805-0C92737245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4791" y="903753"/>
            <a:ext cx="3528000" cy="403529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314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Amir </a:t>
            </a:r>
            <a:r>
              <a:rPr lang="sv-SE" sz="3200" dirty="0">
                <a:solidFill>
                  <a:prstClr val="black"/>
                </a:solidFill>
                <a:latin typeface="Verdana"/>
              </a:rPr>
              <a:t>26</a:t>
            </a: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 år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9" y="1571400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Halsont sedan igår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lang="sv-SE" sz="1800" dirty="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Sväljsmärta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Temp </a:t>
            </a: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38,2°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lang="sv-SE" sz="2000" dirty="0">
                <a:solidFill>
                  <a:prstClr val="black"/>
                </a:solidFill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Vad behöver du veta mer?</a:t>
            </a: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3" name="Bildobjekt 2" descr="En bild som visar person, Människoansikte, klädsel, person&#10;&#10;Automatiskt genererad beskrivning">
            <a:extLst>
              <a:ext uri="{FF2B5EF4-FFF2-40B4-BE49-F238E27FC236}">
                <a16:creationId xmlns:a16="http://schemas.microsoft.com/office/drawing/2014/main" id="{44B4909A-51B7-2975-FDBD-089D7B598B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6" r="16827"/>
          <a:stretch/>
        </p:blipFill>
        <p:spPr>
          <a:xfrm>
            <a:off x="4860757" y="0"/>
            <a:ext cx="45527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27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2" t="7640" r="26053" b="25084"/>
          <a:stretch/>
        </p:blipFill>
        <p:spPr>
          <a:xfrm>
            <a:off x="1719622" y="0"/>
            <a:ext cx="5972015" cy="4553662"/>
          </a:xfrm>
          <a:prstGeom prst="rect">
            <a:avLst/>
          </a:prstGeom>
        </p:spPr>
      </p:pic>
      <p:sp>
        <p:nvSpPr>
          <p:cNvPr id="2" name="Rektangel med rundade hörn 1"/>
          <p:cNvSpPr/>
          <p:nvPr/>
        </p:nvSpPr>
        <p:spPr bwMode="auto">
          <a:xfrm>
            <a:off x="1815717" y="2132250"/>
            <a:ext cx="5779824" cy="2421412"/>
          </a:xfrm>
          <a:prstGeom prst="roundRect">
            <a:avLst/>
          </a:prstGeom>
          <a:solidFill>
            <a:srgbClr val="A3D063">
              <a:alpha val="87000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endParaRPr lang="sv-SE" sz="900" b="1" kern="0" dirty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r>
              <a:rPr lang="sv-SE" sz="2850" b="1" kern="0" dirty="0">
                <a:solidFill>
                  <a:srgbClr val="000000"/>
                </a:solidFill>
              </a:rPr>
              <a:t>Välinformerad = nöjd </a:t>
            </a:r>
            <a:br>
              <a:rPr lang="sv-SE" sz="2850" b="1" kern="0" dirty="0">
                <a:solidFill>
                  <a:srgbClr val="000000"/>
                </a:solidFill>
              </a:rPr>
            </a:br>
            <a:r>
              <a:rPr lang="sv-SE" sz="2700" kern="0" dirty="0">
                <a:solidFill>
                  <a:srgbClr val="000000"/>
                </a:solidFill>
              </a:rPr>
              <a:t>Arabiska, engelska, finska, </a:t>
            </a:r>
            <a:br>
              <a:rPr lang="sv-SE" sz="2700" kern="0" dirty="0">
                <a:solidFill>
                  <a:srgbClr val="000000"/>
                </a:solidFill>
              </a:rPr>
            </a:br>
            <a:r>
              <a:rPr lang="sv-SE" sz="2700" kern="0" dirty="0">
                <a:solidFill>
                  <a:srgbClr val="000000"/>
                </a:solidFill>
              </a:rPr>
              <a:t>somaliska, </a:t>
            </a:r>
            <a:r>
              <a:rPr lang="sv-SE" sz="2700" kern="0" dirty="0" err="1">
                <a:solidFill>
                  <a:srgbClr val="000000"/>
                </a:solidFill>
              </a:rPr>
              <a:t>sydkurdiska</a:t>
            </a:r>
            <a:r>
              <a:rPr lang="sv-SE" sz="2700" kern="0" dirty="0">
                <a:solidFill>
                  <a:srgbClr val="000000"/>
                </a:solidFill>
              </a:rPr>
              <a:t>/</a:t>
            </a:r>
            <a:r>
              <a:rPr lang="sv-SE" sz="2700" kern="0" dirty="0" err="1">
                <a:solidFill>
                  <a:srgbClr val="000000"/>
                </a:solidFill>
              </a:rPr>
              <a:t>sorani</a:t>
            </a:r>
            <a:r>
              <a:rPr lang="sv-SE" sz="2700" kern="0" dirty="0">
                <a:solidFill>
                  <a:srgbClr val="000000"/>
                </a:solidFill>
              </a:rPr>
              <a:t>, spanska och svenska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08C5CF1-74A7-4E5B-9DDB-F65A12342083}"/>
              </a:ext>
            </a:extLst>
          </p:cNvPr>
          <p:cNvSpPr txBox="1"/>
          <p:nvPr/>
        </p:nvSpPr>
        <p:spPr>
          <a:xfrm>
            <a:off x="3265715" y="4683967"/>
            <a:ext cx="274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dirty="0">
                <a:solidFill>
                  <a:schemeClr val="bg1"/>
                </a:solidFill>
                <a:hlinkClick r:id="rId4"/>
              </a:rPr>
              <a:t>Till dig som har ont i halsen</a:t>
            </a:r>
            <a:endParaRPr lang="sv-SE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93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57822CBB-0E24-2012-BABF-B850459EA6F4}"/>
              </a:ext>
            </a:extLst>
          </p:cNvPr>
          <p:cNvSpPr txBox="1">
            <a:spLocks/>
          </p:cNvSpPr>
          <p:nvPr/>
        </p:nvSpPr>
        <p:spPr>
          <a:xfrm>
            <a:off x="532800" y="720000"/>
            <a:ext cx="8186918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108943D5-FEA8-AFDA-2CD8-CE06C3EBBC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43" y="180319"/>
            <a:ext cx="2025754" cy="15875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AB4EFE17-0149-4E4C-A995-0035B54B988F}"/>
              </a:ext>
            </a:extLst>
          </p:cNvPr>
          <p:cNvSpPr txBox="1"/>
          <p:nvPr/>
        </p:nvSpPr>
        <p:spPr>
          <a:xfrm>
            <a:off x="2815776" y="726770"/>
            <a:ext cx="8298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REKlistan</a:t>
            </a:r>
            <a:endParaRPr kumimoji="0" lang="sv-SE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3CD34343-0421-D852-AF3D-DB9E52ADD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300" y="1882467"/>
            <a:ext cx="1957504" cy="25526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D03B4AC3-4A80-5ED4-1836-54B59A041F7B}"/>
              </a:ext>
            </a:extLst>
          </p:cNvPr>
          <p:cNvSpPr txBox="1"/>
          <p:nvPr/>
        </p:nvSpPr>
        <p:spPr>
          <a:xfrm>
            <a:off x="1204311" y="4509673"/>
            <a:ext cx="2319481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dirty="0">
                <a:hlinkClick r:id="rId6"/>
              </a:rPr>
              <a:t>Länk till Läkemedelsverket</a:t>
            </a:r>
            <a:endParaRPr lang="sv-SE" dirty="0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1D205DB3-30E5-F804-8AC3-FDFFFF29B8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3224" y="1026851"/>
            <a:ext cx="1739752" cy="24483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textruta 10">
            <a:extLst>
              <a:ext uri="{FF2B5EF4-FFF2-40B4-BE49-F238E27FC236}">
                <a16:creationId xmlns:a16="http://schemas.microsoft.com/office/drawing/2014/main" id="{C8B8D2D4-9452-5584-AC3F-D1E552B6C78E}"/>
              </a:ext>
            </a:extLst>
          </p:cNvPr>
          <p:cNvSpPr txBox="1"/>
          <p:nvPr/>
        </p:nvSpPr>
        <p:spPr>
          <a:xfrm>
            <a:off x="4303939" y="3678163"/>
            <a:ext cx="1358321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dirty="0">
                <a:hlinkClick r:id="rId8"/>
              </a:rPr>
              <a:t>Regnbågshäftet</a:t>
            </a:r>
            <a:endParaRPr lang="sv-SE" dirty="0"/>
          </a:p>
        </p:txBody>
      </p:sp>
      <p:pic>
        <p:nvPicPr>
          <p:cNvPr id="12" name="Bildobjekt 2">
            <a:extLst>
              <a:ext uri="{FF2B5EF4-FFF2-40B4-BE49-F238E27FC236}">
                <a16:creationId xmlns:a16="http://schemas.microsoft.com/office/drawing/2014/main" id="{C5102458-6151-FE17-C979-5E0015922E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803" y="1026851"/>
            <a:ext cx="1498997" cy="175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ruta 12">
            <a:extLst>
              <a:ext uri="{FF2B5EF4-FFF2-40B4-BE49-F238E27FC236}">
                <a16:creationId xmlns:a16="http://schemas.microsoft.com/office/drawing/2014/main" id="{2BBFFEED-C552-E83F-97C1-8DC2DA3EFF28}"/>
              </a:ext>
            </a:extLst>
          </p:cNvPr>
          <p:cNvSpPr txBox="1"/>
          <p:nvPr/>
        </p:nvSpPr>
        <p:spPr>
          <a:xfrm>
            <a:off x="7194803" y="2784573"/>
            <a:ext cx="18405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Ladda gärna ner appen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Strama Nationell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som även finns som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3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10"/>
              </a:rPr>
              <a:t>webbsida</a:t>
            </a:r>
            <a:endParaRPr kumimoji="0" lang="sv-SE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122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Sara 18 år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9" y="1571400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Halsont sedan igår, allt värre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Ingen snuva, heshet eller hosta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Temp </a:t>
            </a: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39,0°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Rejäl sväljsmärta, kan inte äta men får i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  sig att dricka med hjälp av analgetika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Ingen i omgivningen med streptokock-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  infektion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Frisk för övrigt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6" name="Bildobjekt 5" descr="En bild som visar utomhus, person&#10;&#10;Automatiskt genererad beskrivning">
            <a:extLst>
              <a:ext uri="{FF2B5EF4-FFF2-40B4-BE49-F238E27FC236}">
                <a16:creationId xmlns:a16="http://schemas.microsoft.com/office/drawing/2014/main" id="{00A4712A-8498-D7DC-9B2B-4BE1893506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36" r="14363" b="2"/>
          <a:stretch/>
        </p:blipFill>
        <p:spPr>
          <a:xfrm>
            <a:off x="5616000" y="10"/>
            <a:ext cx="3528000" cy="5143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903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5E896D-28A3-6182-3D0A-D65C7182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53262"/>
            <a:ext cx="7054163" cy="847004"/>
          </a:xfrm>
        </p:spPr>
        <p:txBody>
          <a:bodyPr>
            <a:normAutofit/>
          </a:bodyPr>
          <a:lstStyle/>
          <a:p>
            <a:r>
              <a:rPr lang="sv-SE" sz="3200" dirty="0">
                <a:latin typeface="Verdana" panose="020B0604030504040204" pitchFamily="34" charset="0"/>
                <a:ea typeface="Verdana" panose="020B0604030504040204" pitchFamily="34" charset="0"/>
              </a:rPr>
              <a:t>Läkemedelsverket 2024-08-28</a:t>
            </a:r>
          </a:p>
        </p:txBody>
      </p:sp>
      <p:pic>
        <p:nvPicPr>
          <p:cNvPr id="4" name="Bild 28" descr="Västra Götaland, logotyp">
            <a:extLst>
              <a:ext uri="{FF2B5EF4-FFF2-40B4-BE49-F238E27FC236}">
                <a16:creationId xmlns:a16="http://schemas.microsoft.com/office/drawing/2014/main" id="{81BA77C6-DB41-E02A-D212-6AE2BFA6C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6" y="4594861"/>
            <a:ext cx="1354455" cy="274796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968C9D9-A9A5-8B16-ADAC-D1EE422589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24" y="273844"/>
            <a:ext cx="1017746" cy="502920"/>
          </a:xfrm>
          <a:prstGeom prst="rect">
            <a:avLst/>
          </a:prstGeom>
          <a:noFill/>
        </p:spPr>
      </p:pic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8784A11D-FBAB-DFFB-34C0-0894B83F14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080922" y="1200266"/>
            <a:ext cx="2780864" cy="36263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95065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Klinisk handläggning av faryngotonsillit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8" y="1571400"/>
            <a:ext cx="8611201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+mj-lt"/>
              <a:buAutoNum type="arabicPeriod"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Uteslut tecken på allvarlig infektion – </a:t>
            </a: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vitalparametrar!</a:t>
            </a:r>
          </a:p>
          <a:p>
            <a:pPr marL="607219" marR="0" lvl="3" indent="0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>
                <a:tab pos="609600" algn="l"/>
              </a:tabLst>
              <a:defRPr/>
            </a:pPr>
            <a:endParaRPr kumimoji="0" lang="sv-SE" sz="1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9D471EE9-4F77-B825-55BC-993A23718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818" y="2014788"/>
            <a:ext cx="1928759" cy="26053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1946836C-8E8F-1A56-2C7E-AB7F2780FC82}"/>
              </a:ext>
            </a:extLst>
          </p:cNvPr>
          <p:cNvSpPr txBox="1"/>
          <p:nvPr/>
        </p:nvSpPr>
        <p:spPr>
          <a:xfrm>
            <a:off x="532799" y="2301630"/>
            <a:ext cx="5693675" cy="1969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sv-SE" sz="1600" b="1" dirty="0"/>
          </a:p>
          <a:p>
            <a:pPr algn="l"/>
            <a:r>
              <a:rPr lang="sv-SE" sz="1600" b="1" dirty="0"/>
              <a:t> Faktaruta - tecken på allvarlig infektion</a:t>
            </a:r>
          </a:p>
          <a:p>
            <a:pPr algn="l"/>
            <a:endParaRPr lang="sv-SE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 Uttalad allmänpåverkan eller konfusion (sepsis)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 Diarré och kräkningar (toxinpåverkan av GAS)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 Andningssvårigheter eller förhöjd andningsfrekvens </a:t>
            </a:r>
          </a:p>
          <a:p>
            <a:pPr algn="l"/>
            <a:r>
              <a:rPr lang="sv-SE" sz="1600" dirty="0"/>
              <a:t>	(epiglottit, sepsis)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 Anamnes på frossa (sepsis)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41005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Klinisk handläggning av faryngotonsillit</a:t>
            </a:r>
            <a:endParaRPr kumimoji="0" lang="sv-SE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8" y="1571400"/>
            <a:ext cx="8611201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2. Uteslut tecken på komplikation till faryngotonsillit eller allvarlig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   differentialdiagnos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07219" marR="0" lvl="3" indent="0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>
                <a:tab pos="609600" algn="l"/>
              </a:tabLst>
              <a:defRPr/>
            </a:pPr>
            <a:endParaRPr kumimoji="0" lang="sv-SE" sz="1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F06A8DD4-96E1-7A19-818C-38C94A22ACC4}"/>
              </a:ext>
            </a:extLst>
          </p:cNvPr>
          <p:cNvSpPr txBox="1"/>
          <p:nvPr/>
        </p:nvSpPr>
        <p:spPr>
          <a:xfrm>
            <a:off x="382531" y="2608200"/>
            <a:ext cx="8296567" cy="1969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Tilltagande smärta i halsen och grötigt tal </a:t>
            </a:r>
            <a:r>
              <a:rPr lang="sv-SE" sz="1400" dirty="0"/>
              <a:t>(peritonsillit)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Andningssvårigheter </a:t>
            </a:r>
            <a:r>
              <a:rPr lang="sv-SE" sz="1400" dirty="0"/>
              <a:t>(epiglottit)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Svårigheter att svälja saliv </a:t>
            </a:r>
            <a:r>
              <a:rPr lang="sv-SE" sz="1400" dirty="0"/>
              <a:t>(peritonsillit, epiglottit)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Ensidig kraftig halssmärta </a:t>
            </a:r>
            <a:r>
              <a:rPr lang="sv-SE" sz="1400" dirty="0"/>
              <a:t>(peritonsillit, retro/parafaryngeal abscess)</a:t>
            </a:r>
            <a:endParaRPr lang="sv-SE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Svår halssmärta med normalt svalgstatus </a:t>
            </a:r>
            <a:r>
              <a:rPr lang="sv-SE" sz="1400" dirty="0"/>
              <a:t>(retro/parafaryngeal abscess, epiglottit)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Svårt att gapa </a:t>
            </a:r>
            <a:r>
              <a:rPr lang="sv-SE" sz="1400" dirty="0"/>
              <a:t>(peritonsillit, retro/parafaryngeal abscess)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Mycket svår lokal smärta oavsett lokalisation </a:t>
            </a:r>
            <a:r>
              <a:rPr lang="sv-SE" sz="1400" dirty="0"/>
              <a:t>(fasciit)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Membraner på och utanför tonsiller </a:t>
            </a:r>
            <a:r>
              <a:rPr lang="sv-SE" sz="1400" dirty="0"/>
              <a:t>(difteri)</a:t>
            </a:r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3770048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Klinisk handläggning av faryngotonsillit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8" y="1571400"/>
            <a:ext cx="8611201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3. Ta ställning till om det finns särskilda faktorer som påverkar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   indikationen för antibiotikabehandling</a:t>
            </a:r>
          </a:p>
          <a:p>
            <a:pPr marL="0" indent="0" algn="ctr">
              <a:lnSpc>
                <a:spcPct val="100000"/>
              </a:lnSpc>
              <a:buSzPct val="100000"/>
              <a:buNone/>
              <a:defRPr/>
            </a:pPr>
            <a:r>
              <a:rPr lang="sv-SE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Att beakta inför behandling, risk/nytta-värdering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07219" marR="0" lvl="3" indent="0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>
                <a:tab pos="609600" algn="l"/>
              </a:tabLst>
              <a:defRPr/>
            </a:pPr>
            <a:endParaRPr kumimoji="0" lang="sv-SE" sz="1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•"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sv-S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219A9B78-CDDB-6A08-E506-B47AF8157679}"/>
              </a:ext>
            </a:extLst>
          </p:cNvPr>
          <p:cNvSpPr txBox="1"/>
          <p:nvPr/>
        </p:nvSpPr>
        <p:spPr>
          <a:xfrm>
            <a:off x="203314" y="2994298"/>
            <a:ext cx="4132542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sz="1600" dirty="0"/>
              <a:t>Stärker indikationen</a:t>
            </a:r>
            <a:endParaRPr lang="sv-S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Immunsuppression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Individer med tidigare svår infektion </a:t>
            </a:r>
          </a:p>
          <a:p>
            <a:pPr algn="l"/>
            <a:r>
              <a:rPr lang="sv-SE" sz="1600" dirty="0"/>
              <a:t>    orsakad av GAS </a:t>
            </a:r>
            <a:endParaRPr lang="sv-S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Flera fall av infektion med GAS i </a:t>
            </a:r>
          </a:p>
          <a:p>
            <a:pPr algn="l"/>
            <a:r>
              <a:rPr lang="sv-SE" sz="1600" dirty="0"/>
              <a:t>    omgivningen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33F650E-D3B0-9A3D-8053-0D8ECE603C7D}"/>
              </a:ext>
            </a:extLst>
          </p:cNvPr>
          <p:cNvSpPr txBox="1"/>
          <p:nvPr/>
        </p:nvSpPr>
        <p:spPr>
          <a:xfrm>
            <a:off x="4570003" y="2994298"/>
            <a:ext cx="4252574" cy="1969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sz="1600" dirty="0"/>
              <a:t>Minskad nytta eller ökad risk</a:t>
            </a:r>
            <a:endParaRPr lang="sv-S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Avtagande symtom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Patient med tidigare besvärande </a:t>
            </a:r>
          </a:p>
          <a:p>
            <a:pPr algn="l"/>
            <a:r>
              <a:rPr lang="sv-SE" sz="1600" dirty="0"/>
              <a:t>    biverkningar av antibiotikabehandling </a:t>
            </a:r>
            <a:endParaRPr lang="sv-S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Patient med hög risk för att utveckla</a:t>
            </a:r>
          </a:p>
          <a:p>
            <a:pPr algn="l"/>
            <a:r>
              <a:rPr lang="sv-SE" sz="1600" dirty="0"/>
              <a:t>    Clostridioides difficile-infektion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600" dirty="0"/>
              <a:t>Interaktioner med andra läkemedel   </a:t>
            </a:r>
          </a:p>
          <a:p>
            <a:pPr algn="l"/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204584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0D4F31F6-4AA5-3D53-7CB3-44ED26D2B3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15" r="-2" b="22203"/>
          <a:stretch/>
        </p:blipFill>
        <p:spPr bwMode="auto">
          <a:xfrm>
            <a:off x="827468" y="59518"/>
            <a:ext cx="7344380" cy="49552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18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7496300E-672B-CD80-6BE9-7CED442387D8}"/>
              </a:ext>
            </a:extLst>
          </p:cNvPr>
          <p:cNvSpPr txBox="1">
            <a:spLocks/>
          </p:cNvSpPr>
          <p:nvPr/>
        </p:nvSpPr>
        <p:spPr>
          <a:xfrm>
            <a:off x="532799" y="720000"/>
            <a:ext cx="8419611" cy="10368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Centorkriterier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DA5AA504-ADF1-C7A6-E926-93BD095551B9}"/>
              </a:ext>
            </a:extLst>
          </p:cNvPr>
          <p:cNvSpPr txBox="1">
            <a:spLocks/>
          </p:cNvSpPr>
          <p:nvPr/>
        </p:nvSpPr>
        <p:spPr>
          <a:xfrm>
            <a:off x="341209" y="1571400"/>
            <a:ext cx="8183818" cy="2700000"/>
          </a:xfrm>
          <a:prstGeom prst="rect">
            <a:avLst/>
          </a:prstGeom>
        </p:spPr>
        <p:txBody>
          <a:bodyPr/>
          <a:lstStyle>
            <a:lvl1pPr marL="202406" indent="-202406" algn="l" defTabSz="685800" rtl="0" eaLnBrk="1" latinLnBrk="0" hangingPunct="1">
              <a:lnSpc>
                <a:spcPct val="130000"/>
              </a:lnSpc>
              <a:spcBef>
                <a:spcPts val="750"/>
              </a:spcBef>
              <a:buFont typeface="Verdana" panose="020B060403050404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600" indent="-209550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tabLst>
                <a:tab pos="6096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9650" indent="-200025" algn="l" defTabSz="685800" rtl="0" eaLnBrk="1" latinLnBrk="0" hangingPunct="1">
              <a:lnSpc>
                <a:spcPct val="130000"/>
              </a:lnSpc>
              <a:spcBef>
                <a:spcPts val="375"/>
              </a:spcBef>
              <a:buFont typeface="Verdana" panose="020B0604030504040204" pitchFamily="34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Feber ≥ 38,5°C 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(uppmätt eller anamnestiskt)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Ömma, svullna lymfkörtlar i käkvinklarna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Beläggningar på tonsillerna 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(hos barn 3-6 år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Times New Roman" panose="02020603050405020304" pitchFamily="18" charset="0"/>
              </a:rPr>
              <a:t>     räcker rodnade och svullna tonsiller som kriterium</a:t>
            </a: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  <a:p>
            <a:pPr marL="202406" marR="0" lvl="0" indent="-202406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Times New Roman" panose="02020603050405020304" pitchFamily="18" charset="0"/>
              </a:rPr>
              <a:t>Frånvaro av hosta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None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02406" marR="0" lvl="0" indent="-202406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3989B07E-D48D-CF06-C8F1-71F1A258F3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15" r="-2" b="22203"/>
          <a:stretch/>
        </p:blipFill>
        <p:spPr bwMode="auto">
          <a:xfrm>
            <a:off x="5821199" y="985500"/>
            <a:ext cx="2988000" cy="2016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A342F6EA-C7D7-3617-EBC8-CA7FDEB9105F}"/>
              </a:ext>
            </a:extLst>
          </p:cNvPr>
          <p:cNvSpPr txBox="1"/>
          <p:nvPr/>
        </p:nvSpPr>
        <p:spPr>
          <a:xfrm>
            <a:off x="5615609" y="3150000"/>
            <a:ext cx="3312081" cy="147732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Halsont och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 kriterium: 6,5% har GAS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2 kriterier: 15%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3 kriterier: 32%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4 kriterier: 56%</a:t>
            </a:r>
            <a:endParaRPr kumimoji="0" lang="sv-SE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26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1_VGR_vitt_blue">
  <a:themeElements>
    <a:clrScheme name="VG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6298"/>
      </a:accent1>
      <a:accent2>
        <a:srgbClr val="367B1E"/>
      </a:accent2>
      <a:accent3>
        <a:srgbClr val="F2A900"/>
      </a:accent3>
      <a:accent4>
        <a:srgbClr val="9EA2A2"/>
      </a:accent4>
      <a:accent5>
        <a:srgbClr val="9D2235"/>
      </a:accent5>
      <a:accent6>
        <a:srgbClr val="71B2C9"/>
      </a:accent6>
      <a:hlink>
        <a:srgbClr val="006298"/>
      </a:hlink>
      <a:folHlink>
        <a:srgbClr val="9EA2A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  <a:custClrLst>
    <a:custClr name="VG Komplement 1">
      <a:srgbClr val="008755"/>
    </a:custClr>
    <a:custClr name="VG Komplement 2">
      <a:srgbClr val="71B2C9"/>
    </a:custClr>
    <a:custClr name="VG Komplement 3">
      <a:srgbClr val="A8AD00"/>
    </a:custClr>
    <a:custClr name="VG Komplement 4">
      <a:srgbClr val="C8102E"/>
    </a:custClr>
    <a:custClr name="VG Komplement 5">
      <a:srgbClr val="FF6600"/>
    </a:custClr>
    <a:custClr name="VG Komplement 6">
      <a:srgbClr val="91966E"/>
    </a:custClr>
    <a:custClr name="VG Komplement 7">
      <a:srgbClr val="582C83"/>
    </a:custClr>
    <a:custClr name="VG Komplement 8">
      <a:srgbClr val="AF1685"/>
    </a:custClr>
    <a:custClr name="VG Diagram 1">
      <a:srgbClr val="71B2C9"/>
    </a:custClr>
    <a:custClr name="VG Diagram 2">
      <a:srgbClr val="F2A900"/>
    </a:custClr>
    <a:custClr name="VG Diagram 3">
      <a:srgbClr val="C8102E"/>
    </a:custClr>
    <a:custClr name="VG Diagram 4">
      <a:srgbClr val="006298"/>
    </a:custClr>
    <a:custClr name="VG Diagram 5">
      <a:srgbClr val="A8AD00"/>
    </a:custClr>
  </a:custClrLst>
  <a:extLst>
    <a:ext uri="{05A4C25C-085E-4340-85A3-A5531E510DB2}">
      <thm15:themeFamily xmlns:thm15="http://schemas.microsoft.com/office/thememl/2012/main" name="NY VGR_vitt_blue" id="{94C8D189-9F4F-4129-A129-E5D56A12F4C9}" vid="{DBFF57A2-E5C3-44F7-AE72-6AEE53DC3105}"/>
    </a:ext>
  </a:extLst>
</a:theme>
</file>

<file path=ppt/theme/theme2.xml><?xml version="1.0" encoding="utf-8"?>
<a:theme xmlns:a="http://schemas.openxmlformats.org/drawingml/2006/main" name="VGR_vitt_blue">
  <a:themeElements>
    <a:clrScheme name="VG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6298"/>
      </a:accent1>
      <a:accent2>
        <a:srgbClr val="367B1E"/>
      </a:accent2>
      <a:accent3>
        <a:srgbClr val="F2A900"/>
      </a:accent3>
      <a:accent4>
        <a:srgbClr val="9EA2A2"/>
      </a:accent4>
      <a:accent5>
        <a:srgbClr val="9D2235"/>
      </a:accent5>
      <a:accent6>
        <a:srgbClr val="71B2C9"/>
      </a:accent6>
      <a:hlink>
        <a:srgbClr val="006298"/>
      </a:hlink>
      <a:folHlink>
        <a:srgbClr val="9EA2A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  <a:custClrLst>
    <a:custClr name="VG Komplement 1">
      <a:srgbClr val="008755"/>
    </a:custClr>
    <a:custClr name="VG Komplement 2">
      <a:srgbClr val="71B2C9"/>
    </a:custClr>
    <a:custClr name="VG Komplement 3">
      <a:srgbClr val="A8AD00"/>
    </a:custClr>
    <a:custClr name="VG Komplement 4">
      <a:srgbClr val="C8102E"/>
    </a:custClr>
    <a:custClr name="VG Komplement 5">
      <a:srgbClr val="FF6600"/>
    </a:custClr>
    <a:custClr name="VG Komplement 6">
      <a:srgbClr val="91966E"/>
    </a:custClr>
    <a:custClr name="VG Komplement 7">
      <a:srgbClr val="582C83"/>
    </a:custClr>
    <a:custClr name="VG Komplement 8">
      <a:srgbClr val="AF1685"/>
    </a:custClr>
    <a:custClr name="VG Diagram 1">
      <a:srgbClr val="71B2C9"/>
    </a:custClr>
    <a:custClr name="VG Diagram 2">
      <a:srgbClr val="F2A900"/>
    </a:custClr>
    <a:custClr name="VG Diagram 3">
      <a:srgbClr val="C8102E"/>
    </a:custClr>
    <a:custClr name="VG Diagram 4">
      <a:srgbClr val="006298"/>
    </a:custClr>
    <a:custClr name="VG Diagram 5">
      <a:srgbClr val="A8AD00"/>
    </a:custClr>
  </a:custClrLst>
  <a:extLst>
    <a:ext uri="{05A4C25C-085E-4340-85A3-A5531E510DB2}">
      <thm15:themeFamily xmlns:thm15="http://schemas.microsoft.com/office/thememl/2012/main" name="Mall Presentation ppt Strama" id="{2A53EE4E-187D-498F-BD29-3F394023AB90}" vid="{C044054D-A8E0-4A65-B82D-DC895514CFCD}"/>
    </a:ext>
  </a:extLst>
</a:theme>
</file>

<file path=ppt/theme/theme3.xml><?xml version="1.0" encoding="utf-8"?>
<a:theme xmlns:a="http://schemas.openxmlformats.org/drawingml/2006/main" name="1_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4.xml><?xml version="1.0" encoding="utf-8"?>
<a:theme xmlns:a="http://schemas.openxmlformats.org/drawingml/2006/main" name="2_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mall Strama 2024-09-18" id="{FBE437EC-8DE6-460F-8ED1-FEA0AD4DBFBC}" vid="{BBA2B006-C7BD-44B6-B952-96218156FBC1}"/>
    </a:ext>
  </a:extLst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2251</Words>
  <Application>Microsoft Office PowerPoint</Application>
  <PresentationFormat>Bildspel på skärmen (16:9)</PresentationFormat>
  <Paragraphs>315</Paragraphs>
  <Slides>21</Slides>
  <Notes>21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5</vt:i4>
      </vt:variant>
      <vt:variant>
        <vt:lpstr>Bildrubriker</vt:lpstr>
      </vt:variant>
      <vt:variant>
        <vt:i4>21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Verdana</vt:lpstr>
      <vt:lpstr>Wingdings</vt:lpstr>
      <vt:lpstr>1_VGR_vitt_blue</vt:lpstr>
      <vt:lpstr>VGR_vitt_blue</vt:lpstr>
      <vt:lpstr>1_VGR</vt:lpstr>
      <vt:lpstr>2_VGR</vt:lpstr>
      <vt:lpstr>Office-tema</vt:lpstr>
      <vt:lpstr>Faryngotonsillit  </vt:lpstr>
      <vt:lpstr>PowerPoint-presentation</vt:lpstr>
      <vt:lpstr>PowerPoint-presentation</vt:lpstr>
      <vt:lpstr>Läkemedelsverket 2024-08-28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Sara har positiv strep-A. Hur mycket fortare blir hon frisk med antibiotikabehandling?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Faryngotonsillit</dc:title>
  <dc:creator>Maria Hess-Wargbaner</dc:creator>
  <keywords/>
  <lastModifiedBy>Maria Hess-Wargbaner</lastModifiedBy>
  <revision>18</revision>
  <dcterms:created xsi:type="dcterms:W3CDTF">2021-02-10T10:17:01.0000000Z</dcterms:created>
  <dcterms:modified xsi:type="dcterms:W3CDTF">2025-01-18T15:36:18.0000000Z</dcterms:modified>
</coreProperties>
</file>