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17"/>
  </p:notesMasterIdLst>
  <p:handoutMasterIdLst>
    <p:handoutMasterId r:id="rId18"/>
  </p:handoutMasterIdLst>
  <p:sldIdLst>
    <p:sldId id="344" r:id="rId6"/>
    <p:sldId id="337" r:id="rId7"/>
    <p:sldId id="347" r:id="rId8"/>
    <p:sldId id="353" r:id="rId9"/>
    <p:sldId id="355" r:id="rId10"/>
    <p:sldId id="343" r:id="rId11"/>
    <p:sldId id="354" r:id="rId12"/>
    <p:sldId id="359" r:id="rId13"/>
    <p:sldId id="348" r:id="rId14"/>
    <p:sldId id="356" r:id="rId15"/>
    <p:sldId id="350"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id="{B972C155-D5BF-46A7-B591-A42909CFC1FA}">
          <p14:sldIdLst>
            <p14:sldId id="344"/>
          </p14:sldIdLst>
        </p14:section>
        <p14:section name="Varför? Syftet" id="{50F85AD4-EF2E-42B1-9998-EF3C2F364ABB}">
          <p14:sldIdLst>
            <p14:sldId id="337"/>
            <p14:sldId id="347"/>
          </p14:sldIdLst>
        </p14:section>
        <p14:section name="Hur? Barnrättsmodellen" id="{84BDFC07-2D84-4FF9-A0DE-1AFDBBB5D7C9}">
          <p14:sldIdLst>
            <p14:sldId id="353"/>
            <p14:sldId id="355"/>
            <p14:sldId id="343"/>
            <p14:sldId id="354"/>
            <p14:sldId id="359"/>
            <p14:sldId id="348"/>
            <p14:sldId id="356"/>
            <p14:sldId id="350"/>
          </p14:sldIdLst>
        </p14:section>
      </p14:sectionLst>
    </p:ext>
    <p:ext uri="{EFAFB233-063F-42B5-8137-9DF3F51BA10A}">
      <p15:sldGuideLst xmlns:p15="http://schemas.microsoft.com/office/powerpoint/2012/main">
        <p15:guide id="1" orient="horz" pos="4020" userDrawn="1">
          <p15:clr>
            <a:srgbClr val="A4A3A4"/>
          </p15:clr>
        </p15:guide>
        <p15:guide id="2" pos="3840" userDrawn="1">
          <p15:clr>
            <a:srgbClr val="A4A3A4"/>
          </p15:clr>
        </p15:guide>
        <p15:guide id="3" pos="361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A02473-F18C-15B9-053B-CCCCB4E9945D}" name="Lisa Karlsson Vukovich" initials="LK" userId="S::liska63@vgregion.se::0c3dd025-53d7-4e3b-8f85-2596bc1f6314" providerId="AD"/>
  <p188:author id="{271C8793-D942-C94C-ADAD-B4EEA501C3F3}" name="Jonathan Neselrot" initials="JN" userId="S::jonne3@vgregion.se::eca83fa0-36ae-473b-84de-f263e86e0efd" providerId="AD"/>
  <p188:author id="{E3C8E6E4-9C09-DFD1-718D-2726F0074C1B}" name="Anette Hammarin" initials="AH" userId="S::aneha20@vgregion.se::16ffde7e-43f1-49f7-9f0a-ebea5fc62f9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188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FD189-0EC9-4DB4-B728-C4A0DE9972F2}" v="7" dt="2026-08-10T11:14:06.288"/>
  </p1510:revLst>
</p1510:revInfo>
</file>

<file path=ppt/tableStyles.xml><?xml version="1.0" encoding="utf-8"?>
<a:tblStyleLst xmlns:a="http://schemas.openxmlformats.org/drawingml/2006/main" def="{3B4B98B0-60AC-42C2-AFA5-B58CD77FA1E5}">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755" autoAdjust="0"/>
  </p:normalViewPr>
  <p:slideViewPr>
    <p:cSldViewPr snapToGrid="0">
      <p:cViewPr>
        <p:scale>
          <a:sx n="86" d="100"/>
          <a:sy n="86" d="100"/>
        </p:scale>
        <p:origin x="1518" y="54"/>
      </p:cViewPr>
      <p:guideLst>
        <p:guide orient="horz" pos="4020"/>
        <p:guide pos="3840"/>
        <p:guide pos="3613"/>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3.xml" Id="rId8" /><Relationship Type="http://schemas.openxmlformats.org/officeDocument/2006/relationships/slide" Target="slides/slide8.xml" Id="rId13" /><Relationship Type="http://schemas.openxmlformats.org/officeDocument/2006/relationships/handoutMaster" Target="handoutMasters/handoutMaster1.xml" Id="rId18" /><Relationship Type="http://schemas.openxmlformats.org/officeDocument/2006/relationships/theme" Target="theme/theme1.xml" Id="rId21" /><Relationship Type="http://schemas.openxmlformats.org/officeDocument/2006/relationships/slide" Target="slides/slide2.xml" Id="rId7" /><Relationship Type="http://schemas.openxmlformats.org/officeDocument/2006/relationships/slide" Target="slides/slide7.xml" Id="rId12" /><Relationship Type="http://schemas.openxmlformats.org/officeDocument/2006/relationships/notesMaster" Target="notesMasters/notesMaster1.xml" Id="rId17" /><Relationship Type="http://schemas.openxmlformats.org/officeDocument/2006/relationships/slide" Target="slides/slide11.xml" Id="rId16" /><Relationship Type="http://schemas.openxmlformats.org/officeDocument/2006/relationships/viewProps" Target="viewProps.xml" Id="rId20" /><Relationship Type="http://schemas.openxmlformats.org/officeDocument/2006/relationships/slide" Target="slides/slide1.xml" Id="rId6" /><Relationship Type="http://schemas.openxmlformats.org/officeDocument/2006/relationships/slide" Target="slides/slide6.xml" Id="rId11" /><Relationship Type="http://schemas.microsoft.com/office/2018/10/relationships/authors" Target="authors.xml" Id="rId24" /><Relationship Type="http://schemas.openxmlformats.org/officeDocument/2006/relationships/slideMaster" Target="slideMasters/slideMaster1.xml" Id="rId5" /><Relationship Type="http://schemas.openxmlformats.org/officeDocument/2006/relationships/slide" Target="slides/slide10.xml" Id="rId15" /><Relationship Type="http://schemas.microsoft.com/office/2015/10/relationships/revisionInfo" Target="revisionInfo.xml" Id="rId23" /><Relationship Type="http://schemas.openxmlformats.org/officeDocument/2006/relationships/slide" Target="slides/slide5.xml" Id="rId10" /><Relationship Type="http://schemas.openxmlformats.org/officeDocument/2006/relationships/presProps" Target="presProps.xml" Id="rId19" /><Relationship Type="http://schemas.openxmlformats.org/officeDocument/2006/relationships/slide" Target="slides/slide4.xml" Id="rId9" /><Relationship Type="http://schemas.openxmlformats.org/officeDocument/2006/relationships/slide" Target="slides/slide9.xml" Id="rId14" /><Relationship Type="http://schemas.openxmlformats.org/officeDocument/2006/relationships/tableStyles" Target="tableStyles.xml" Id="rId22"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EA9C0E35-84B6-7F5A-0DF4-954D903BFE7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59C67742-94E7-A406-2FD2-37F9B6E3C9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195CB1-8D9E-4D39-BD5A-3714F899CBAC}" type="datetimeFigureOut">
              <a:rPr lang="sv-SE" smtClean="0"/>
              <a:t>2026-08-10</a:t>
            </a:fld>
            <a:endParaRPr lang="sv-SE"/>
          </a:p>
        </p:txBody>
      </p:sp>
      <p:sp>
        <p:nvSpPr>
          <p:cNvPr id="4" name="Platshållare för sidfot 3">
            <a:extLst>
              <a:ext uri="{FF2B5EF4-FFF2-40B4-BE49-F238E27FC236}">
                <a16:creationId xmlns:a16="http://schemas.microsoft.com/office/drawing/2014/main" id="{BEA470E6-6438-A282-EB64-049EBCB70A9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F6DED696-253C-AAC0-DB7E-65090849E0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B10E5F-6630-4A69-9755-6CD736F11B39}" type="slidenum">
              <a:rPr lang="sv-SE" smtClean="0"/>
              <a:t>‹#›</a:t>
            </a:fld>
            <a:endParaRPr lang="sv-SE"/>
          </a:p>
        </p:txBody>
      </p:sp>
    </p:spTree>
    <p:extLst>
      <p:ext uri="{BB962C8B-B14F-4D97-AF65-F5344CB8AC3E}">
        <p14:creationId xmlns:p14="http://schemas.microsoft.com/office/powerpoint/2010/main" val="410590299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69FF5E-32DB-4A63-9882-8F301C111A15}" type="datetimeFigureOut">
              <a:rPr lang="sv-SE" smtClean="0"/>
              <a:t>2026-08-10</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5BFA82-BD73-4185-B828-63168F0B5499}" type="slidenum">
              <a:rPr lang="sv-SE" smtClean="0"/>
              <a:t>‹#›</a:t>
            </a:fld>
            <a:endParaRPr lang="sv-SE"/>
          </a:p>
        </p:txBody>
      </p:sp>
    </p:spTree>
    <p:extLst>
      <p:ext uri="{BB962C8B-B14F-4D97-AF65-F5344CB8AC3E}">
        <p14:creationId xmlns:p14="http://schemas.microsoft.com/office/powerpoint/2010/main" val="2139425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1</a:t>
            </a:fld>
            <a:endParaRPr lang="sv-SE"/>
          </a:p>
        </p:txBody>
      </p:sp>
    </p:spTree>
    <p:extLst>
      <p:ext uri="{BB962C8B-B14F-4D97-AF65-F5344CB8AC3E}">
        <p14:creationId xmlns:p14="http://schemas.microsoft.com/office/powerpoint/2010/main" val="996329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FC5AA-573A-AEB8-E084-6E61B5E43F2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589E008-B0CA-4838-FA24-4FC792988B3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E10B20E-CF24-63EF-E556-37BA8F0C8E85}"/>
              </a:ext>
            </a:extLst>
          </p:cNvPr>
          <p:cNvSpPr>
            <a:spLocks noGrp="1"/>
          </p:cNvSpPr>
          <p:nvPr>
            <p:ph type="body" idx="1"/>
          </p:nvPr>
        </p:nvSpPr>
        <p:spPr/>
        <p:txBody>
          <a:bodyPr/>
          <a:lstStyle/>
          <a:p>
            <a:r>
              <a:rPr lang="sv-SE" dirty="0"/>
              <a:t>Tips innan ni avslutar beroende på hur och för vem presentationen har använts:</a:t>
            </a:r>
          </a:p>
          <a:p>
            <a:endParaRPr lang="sv-SE" dirty="0"/>
          </a:p>
          <a:p>
            <a:pPr marL="0" indent="0">
              <a:buFontTx/>
              <a:buNone/>
            </a:pPr>
            <a:r>
              <a:rPr lang="sv-SE" dirty="0"/>
              <a:t>Fundera gärna tillsammans kring</a:t>
            </a:r>
          </a:p>
          <a:p>
            <a:pPr marL="171450" indent="-171450">
              <a:buFontTx/>
              <a:buChar char="-"/>
            </a:pPr>
            <a:r>
              <a:rPr lang="sv-SE" dirty="0"/>
              <a:t>Vilka tankar, reflektioner väcktes under presentationen?</a:t>
            </a:r>
          </a:p>
          <a:p>
            <a:pPr marL="171450" indent="-171450">
              <a:buFontTx/>
              <a:buChar char="-"/>
            </a:pPr>
            <a:r>
              <a:rPr lang="sv-SE" dirty="0"/>
              <a:t>Ytterligare frågor?</a:t>
            </a:r>
          </a:p>
          <a:p>
            <a:pPr marL="171450" indent="-171450">
              <a:buFontTx/>
              <a:buChar char="-"/>
            </a:pPr>
            <a:r>
              <a:rPr lang="sv-SE" dirty="0"/>
              <a:t>Finns det något ni kan börja med för att utveckla barnrättsarbetet?</a:t>
            </a:r>
          </a:p>
          <a:p>
            <a:pPr marL="171450" indent="-171450">
              <a:buFontTx/>
              <a:buChar char="-"/>
            </a:pPr>
            <a:r>
              <a:rPr lang="sv-SE" dirty="0"/>
              <a:t>Något som behöver förändras eller slutas med?</a:t>
            </a:r>
          </a:p>
          <a:p>
            <a:pPr marL="0" indent="0">
              <a:buFontTx/>
              <a:buNone/>
            </a:pPr>
            <a:endParaRPr lang="sv-SE" dirty="0"/>
          </a:p>
          <a:p>
            <a:pPr marL="0" indent="0">
              <a:buFontTx/>
              <a:buNone/>
            </a:pPr>
            <a:endParaRPr lang="sv-SE" dirty="0"/>
          </a:p>
          <a:p>
            <a:pPr marL="0" indent="0">
              <a:buFontTx/>
              <a:buNone/>
            </a:pPr>
            <a:r>
              <a:rPr lang="sv-SE" dirty="0"/>
              <a:t>Lycka till med det fortsatta arbetet med Barnrättsmodellen!</a:t>
            </a:r>
          </a:p>
        </p:txBody>
      </p:sp>
      <p:sp>
        <p:nvSpPr>
          <p:cNvPr id="4" name="Platshållare för bildnummer 3">
            <a:extLst>
              <a:ext uri="{FF2B5EF4-FFF2-40B4-BE49-F238E27FC236}">
                <a16:creationId xmlns:a16="http://schemas.microsoft.com/office/drawing/2014/main" id="{DF14628E-EE51-3683-076B-20A1D1A23E98}"/>
              </a:ext>
            </a:extLst>
          </p:cNvPr>
          <p:cNvSpPr>
            <a:spLocks noGrp="1"/>
          </p:cNvSpPr>
          <p:nvPr>
            <p:ph type="sldNum" sz="quarter" idx="5"/>
          </p:nvPr>
        </p:nvSpPr>
        <p:spPr/>
        <p:txBody>
          <a:bodyPr/>
          <a:lstStyle/>
          <a:p>
            <a:fld id="{055BFA82-BD73-4185-B828-63168F0B5499}" type="slidenum">
              <a:rPr lang="sv-SE" smtClean="0"/>
              <a:t>10</a:t>
            </a:fld>
            <a:endParaRPr lang="sv-SE"/>
          </a:p>
        </p:txBody>
      </p:sp>
    </p:spTree>
    <p:extLst>
      <p:ext uri="{BB962C8B-B14F-4D97-AF65-F5344CB8AC3E}">
        <p14:creationId xmlns:p14="http://schemas.microsoft.com/office/powerpoint/2010/main" val="266542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Stora och små beslut som fattas av medarbetare, chefer och förtroendevalda inom Västra Götalandsregionen kan spela stor roll för barns och ungas liv här och nu. När barn och unga får sina rättigheter tillgodosedda klarar de skolan bättre, får bättre hälsa och känner tilltro till samhället, de vuxna och framtiden. </a:t>
            </a:r>
          </a:p>
          <a:p>
            <a:endParaRPr lang="sv-SE" dirty="0"/>
          </a:p>
          <a:p>
            <a:r>
              <a:rPr lang="sv-SE" dirty="0"/>
              <a:t>Sedan barnkonventionen blev svensk lag ställs det höga krav på offentliga aktörer att stärka sitt barnrättsarbete. Alla som arbetar inom VGR måste därför arbeta aktivt för att barns och ungas rättigheter blir tillgodosedda och skyddade. Det krävs också för att vi ska nå våra hållbarhetsmål. Med andra ord: barnets rättigheter är </a:t>
            </a:r>
            <a:r>
              <a:rPr lang="sv-SE" dirty="0" err="1"/>
              <a:t>VGR:s</a:t>
            </a:r>
            <a:r>
              <a:rPr lang="sv-SE" dirty="0"/>
              <a:t> skyldigheter. Att arbeta med barnrättsfrågor är inget vi kan välja bort. Kunskap och rutiner behöver finnas på plats.</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2</a:t>
            </a:fld>
            <a:endParaRPr lang="sv-SE"/>
          </a:p>
        </p:txBody>
      </p:sp>
    </p:spTree>
    <p:extLst>
      <p:ext uri="{BB962C8B-B14F-4D97-AF65-F5344CB8AC3E}">
        <p14:creationId xmlns:p14="http://schemas.microsoft.com/office/powerpoint/2010/main" val="2456993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055BFA82-BD73-4185-B828-63168F0B5499}" type="slidenum">
              <a:rPr lang="sv-SE" smtClean="0"/>
              <a:t>3</a:t>
            </a:fld>
            <a:endParaRPr lang="sv-SE"/>
          </a:p>
        </p:txBody>
      </p:sp>
    </p:spTree>
    <p:extLst>
      <p:ext uri="{BB962C8B-B14F-4D97-AF65-F5344CB8AC3E}">
        <p14:creationId xmlns:p14="http://schemas.microsoft.com/office/powerpoint/2010/main" val="39060335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473DE-4116-F4B5-729C-E9F30F681D2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2EA6B96-9F95-B37A-71B4-F0C47DE0A17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9BF56D3-01D2-22D6-F024-ABD17AFD1D86}"/>
              </a:ext>
            </a:extLst>
          </p:cNvPr>
          <p:cNvSpPr>
            <a:spLocks noGrp="1"/>
          </p:cNvSpPr>
          <p:nvPr>
            <p:ph type="body" idx="1"/>
          </p:nvPr>
        </p:nvSpPr>
        <p:spPr/>
        <p:txBody>
          <a:bodyPr/>
          <a:lstStyle/>
          <a:p>
            <a:r>
              <a:rPr lang="sv-SE" dirty="0"/>
              <a:t>För att lyckas med barnrättsarbetet arbetar vi utifrån en beprövad modell: Barnrättsmodellen. Den hjälper oss att på ett systematiskt sätt arbeta med barnkonventionen i praktiken. </a:t>
            </a:r>
          </a:p>
          <a:p>
            <a:endParaRPr lang="sv-SE" dirty="0"/>
          </a:p>
          <a:p>
            <a:r>
              <a:rPr lang="sv-SE" dirty="0"/>
              <a:t>Modellen bygger på tre delar: </a:t>
            </a:r>
          </a:p>
          <a:p>
            <a:pPr marL="171450" indent="-171450">
              <a:buFont typeface="Arial" panose="020B0604020202020204" pitchFamily="34" charset="0"/>
              <a:buChar char="•"/>
            </a:pPr>
            <a:r>
              <a:rPr lang="sv-SE" dirty="0"/>
              <a:t>Att höja kunskapen </a:t>
            </a:r>
            <a:r>
              <a:rPr lang="sv-SE" dirty="0">
                <a:solidFill>
                  <a:srgbClr val="FF0000"/>
                </a:solidFill>
              </a:rPr>
              <a:t>om rättigheterna och om begreppen; barnperspektiv, barnets perspektiv och barnrättsperspektivet</a:t>
            </a:r>
          </a:p>
          <a:p>
            <a:pPr marL="171450" indent="-171450">
              <a:buFont typeface="Arial" panose="020B0604020202020204" pitchFamily="34" charset="0"/>
              <a:buChar char="•"/>
            </a:pPr>
            <a:r>
              <a:rPr lang="sv-SE" dirty="0"/>
              <a:t>att skapa strukturer</a:t>
            </a:r>
            <a:r>
              <a:rPr lang="sv-SE" dirty="0">
                <a:solidFill>
                  <a:srgbClr val="FF0000"/>
                </a:solidFill>
              </a:rPr>
              <a:t> och rutiner i vår dagliga verksamhet</a:t>
            </a: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t>att agera i vardagen</a:t>
            </a:r>
            <a:r>
              <a:rPr lang="sv-SE" dirty="0">
                <a:solidFill>
                  <a:srgbClr val="FF0000"/>
                </a:solidFill>
              </a:rPr>
              <a:t> – </a:t>
            </a:r>
            <a:r>
              <a:rPr lang="sv-SE" dirty="0"/>
              <a:t>genom att ha kunskap och strukturer på plats underlättar det att gå från teori till praktik</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endParaRPr lang="sv-SE" dirty="0"/>
          </a:p>
          <a:p>
            <a:pPr marL="0" indent="0">
              <a:buFont typeface="Arial" panose="020B0604020202020204" pitchFamily="34" charset="0"/>
              <a:buNone/>
            </a:pPr>
            <a:r>
              <a:rPr lang="sv-SE" dirty="0"/>
              <a:t>På de tre kommande bilderna utforskar vi modellens tre steg närmare.</a:t>
            </a:r>
          </a:p>
          <a:p>
            <a:pPr marL="171450" indent="-171450">
              <a:buFont typeface="Arial" panose="020B0604020202020204" pitchFamily="34" charset="0"/>
              <a:buChar char="•"/>
            </a:pPr>
            <a:endParaRPr lang="sv-SE" dirty="0"/>
          </a:p>
          <a:p>
            <a:pPr marL="0" indent="0">
              <a:buFont typeface="Arial" panose="020B0604020202020204" pitchFamily="34" charset="0"/>
              <a:buNone/>
            </a:pPr>
            <a:r>
              <a:rPr lang="sv-SE" dirty="0"/>
              <a:t>Det här är inget arbete som kan göras en halvdag om året. Det är ett synsätt och ett arbetssätt som ska genomsyra hela verksamheten – i varje beslut, varje dag. ​Tillsammans ökar vi takten i barnrättsarbetet!</a:t>
            </a:r>
          </a:p>
          <a:p>
            <a:endParaRPr lang="sv-SE" dirty="0"/>
          </a:p>
        </p:txBody>
      </p:sp>
      <p:sp>
        <p:nvSpPr>
          <p:cNvPr id="4" name="Platshållare för bildnummer 3">
            <a:extLst>
              <a:ext uri="{FF2B5EF4-FFF2-40B4-BE49-F238E27FC236}">
                <a16:creationId xmlns:a16="http://schemas.microsoft.com/office/drawing/2014/main" id="{2E9B87C5-3882-DC95-B297-D7323D9A1D1E}"/>
              </a:ext>
            </a:extLst>
          </p:cNvPr>
          <p:cNvSpPr>
            <a:spLocks noGrp="1"/>
          </p:cNvSpPr>
          <p:nvPr>
            <p:ph type="sldNum" sz="quarter" idx="5"/>
          </p:nvPr>
        </p:nvSpPr>
        <p:spPr/>
        <p:txBody>
          <a:bodyPr/>
          <a:lstStyle/>
          <a:p>
            <a:fld id="{055BFA82-BD73-4185-B828-63168F0B5499}" type="slidenum">
              <a:rPr lang="sv-SE" smtClean="0"/>
              <a:t>4</a:t>
            </a:fld>
            <a:endParaRPr lang="sv-SE"/>
          </a:p>
        </p:txBody>
      </p:sp>
    </p:spTree>
    <p:extLst>
      <p:ext uri="{BB962C8B-B14F-4D97-AF65-F5344CB8AC3E}">
        <p14:creationId xmlns:p14="http://schemas.microsoft.com/office/powerpoint/2010/main" val="2645747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CD98C-A87E-D7BD-3583-E6DF24CCB81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EB9FBB4-17DE-01A6-95AC-E76BB44433E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A594D74-7D4D-3227-6D15-1273C70E399E}"/>
              </a:ext>
            </a:extLst>
          </p:cNvPr>
          <p:cNvSpPr>
            <a:spLocks noGrp="1"/>
          </p:cNvSpPr>
          <p:nvPr>
            <p:ph type="body" idx="1"/>
          </p:nvPr>
        </p:nvSpPr>
        <p:spPr/>
        <p:txBody>
          <a:bodyPr/>
          <a:lstStyle/>
          <a:p>
            <a:pPr marL="0" indent="0">
              <a:buFont typeface="Arial" panose="020B0604020202020204" pitchFamily="34" charset="0"/>
              <a:buNone/>
            </a:pPr>
            <a:r>
              <a:rPr lang="sv-SE" sz="1200" b="1"/>
              <a:t>Webbutbildningen i barnkonventionen</a:t>
            </a:r>
            <a:r>
              <a:rPr lang="sv-SE" sz="1200"/>
              <a:t> </a:t>
            </a:r>
          </a:p>
          <a:p>
            <a:pPr marL="171450" indent="-171450">
              <a:buFont typeface="Arial" panose="020B0604020202020204" pitchFamily="34" charset="0"/>
              <a:buChar char="•"/>
            </a:pPr>
            <a:r>
              <a:rPr lang="sv-SE" sz="1200"/>
              <a:t>Grundutbildning i barnkonventionen</a:t>
            </a:r>
          </a:p>
          <a:p>
            <a:pPr marL="171450" indent="-171450">
              <a:buFont typeface="Arial" panose="020B0604020202020204" pitchFamily="34" charset="0"/>
              <a:buChar char="•"/>
            </a:pPr>
            <a:r>
              <a:rPr lang="sv-SE" sz="1200"/>
              <a:t>Genomförs med fördel i grupp. ​</a:t>
            </a:r>
          </a:p>
          <a:p>
            <a:pPr marL="171450" indent="-171450">
              <a:buFont typeface="Arial" panose="020B0604020202020204" pitchFamily="34" charset="0"/>
              <a:buChar char="•"/>
            </a:pPr>
            <a:r>
              <a:rPr lang="sv-SE" sz="1200"/>
              <a:t>Webbutbildningen består av åtta delar. Varje del består av 1–3 korta filmer med tillhörande reflektionsfrågor. ​​</a:t>
            </a:r>
          </a:p>
          <a:p>
            <a:pPr marL="171450" indent="-171450">
              <a:buFont typeface="Arial" panose="020B0604020202020204" pitchFamily="34" charset="0"/>
              <a:buChar char="•"/>
            </a:pPr>
            <a:r>
              <a:rPr lang="sv-SE" sz="1200"/>
              <a:t>Utbildningen beräknas ta cirka 4 timmar, beroende på arbetsgruppens samtal och reflektioner.​</a:t>
            </a:r>
          </a:p>
          <a:p>
            <a:pPr marL="171450" indent="-171450">
              <a:buFont typeface="Arial" panose="020B0604020202020204" pitchFamily="34" charset="0"/>
              <a:buChar char="•"/>
            </a:pPr>
            <a:r>
              <a:rPr lang="sv-SE" sz="1200"/>
              <a:t>Utbildningen kan genomföras under en halv utvecklingsdag, eller som en del i taget vid t.ex. under APT. ​</a:t>
            </a:r>
          </a:p>
          <a:p>
            <a:pPr marL="171450" indent="-171450">
              <a:buFont typeface="Arial" panose="020B0604020202020204" pitchFamily="34" charset="0"/>
              <a:buChar char="•"/>
            </a:pPr>
            <a:r>
              <a:rPr lang="sv-SE" sz="1200"/>
              <a:t>Målet är att deltagarna ska få ökad kunskap om barnets rättigheter och ökad förståelse för hur de själva kan arbeta praktiskt i vardagen. ​</a:t>
            </a:r>
          </a:p>
          <a:p>
            <a:pPr marL="171450" indent="-171450">
              <a:buFont typeface="Arial" panose="020B0604020202020204" pitchFamily="34" charset="0"/>
              <a:buChar char="•"/>
            </a:pPr>
            <a:r>
              <a:rPr lang="sv-SE" sz="1200"/>
              <a:t>Utbildningen är kostnadsfri och öppen för alla, även för deltagare utanför VGR.</a:t>
            </a:r>
          </a:p>
          <a:p>
            <a:pPr marL="0" indent="0">
              <a:buFont typeface="Arial" panose="020B0604020202020204" pitchFamily="34" charset="0"/>
              <a:buNone/>
            </a:pPr>
            <a:endParaRPr lang="sv-SE" sz="1200"/>
          </a:p>
          <a:p>
            <a:pPr marL="0" indent="0">
              <a:buFont typeface="Arial" panose="020B0604020202020204" pitchFamily="34" charset="0"/>
              <a:buNone/>
            </a:pPr>
            <a:r>
              <a:rPr lang="sv-SE" sz="1200" b="1"/>
              <a:t>Underhåll kunskap</a:t>
            </a:r>
          </a:p>
          <a:p>
            <a:pPr marL="0" indent="0">
              <a:buFont typeface="Arial" panose="020B0604020202020204" pitchFamily="34" charset="0"/>
              <a:buNone/>
            </a:pPr>
            <a:r>
              <a:rPr lang="sv-SE" sz="1200"/>
              <a:t>Att gå webbutbildningen är grunden – men kunskap behöver underhållas och utvecklas. Fundera på vilken mer kunskap du behöver för att känna dig trygg i barnrättsarbetet. </a:t>
            </a:r>
          </a:p>
          <a:p>
            <a:pPr marL="171450" indent="-171450">
              <a:buFont typeface="Arial" panose="020B0604020202020204" pitchFamily="34" charset="0"/>
              <a:buChar char="•"/>
            </a:pPr>
            <a:endParaRPr lang="sv-SE" sz="1200"/>
          </a:p>
          <a:p>
            <a:pPr marL="171450" indent="-171450">
              <a:buFont typeface="Arial" panose="020B0604020202020204" pitchFamily="34" charset="0"/>
              <a:buChar char="•"/>
            </a:pPr>
            <a:endParaRPr lang="sv-SE" sz="1200"/>
          </a:p>
        </p:txBody>
      </p:sp>
      <p:sp>
        <p:nvSpPr>
          <p:cNvPr id="4" name="Platshållare för bildnummer 3">
            <a:extLst>
              <a:ext uri="{FF2B5EF4-FFF2-40B4-BE49-F238E27FC236}">
                <a16:creationId xmlns:a16="http://schemas.microsoft.com/office/drawing/2014/main" id="{3C40C262-B0FA-883E-017C-B910B5DCD8E3}"/>
              </a:ext>
            </a:extLst>
          </p:cNvPr>
          <p:cNvSpPr>
            <a:spLocks noGrp="1"/>
          </p:cNvSpPr>
          <p:nvPr>
            <p:ph type="sldNum" sz="quarter" idx="5"/>
          </p:nvPr>
        </p:nvSpPr>
        <p:spPr/>
        <p:txBody>
          <a:bodyPr/>
          <a:lstStyle/>
          <a:p>
            <a:fld id="{055BFA82-BD73-4185-B828-63168F0B5499}" type="slidenum">
              <a:rPr lang="sv-SE" smtClean="0"/>
              <a:t>5</a:t>
            </a:fld>
            <a:endParaRPr lang="sv-SE"/>
          </a:p>
        </p:txBody>
      </p:sp>
    </p:spTree>
    <p:extLst>
      <p:ext uri="{BB962C8B-B14F-4D97-AF65-F5344CB8AC3E}">
        <p14:creationId xmlns:p14="http://schemas.microsoft.com/office/powerpoint/2010/main" val="2210418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E22F7-1541-4BC0-8CB4-7CBF040CBD1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DC717C5-0E11-4A78-82E1-B3325CFE66E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8641CCF-B300-87C2-5103-3B5B3BFE9E59}"/>
              </a:ext>
            </a:extLst>
          </p:cNvPr>
          <p:cNvSpPr>
            <a:spLocks noGrp="1"/>
          </p:cNvSpPr>
          <p:nvPr>
            <p:ph type="body" idx="1"/>
          </p:nvPr>
        </p:nvSpPr>
        <p:spPr/>
        <p:txBody>
          <a:bodyPr/>
          <a:lstStyle/>
          <a:p>
            <a:pPr marL="0" indent="0" fontAlgn="base">
              <a:lnSpc>
                <a:spcPct val="100000"/>
              </a:lnSpc>
              <a:buFont typeface="Arial" panose="020B0604020202020204" pitchFamily="34" charset="0"/>
              <a:buNone/>
            </a:pPr>
            <a:r>
              <a:rPr lang="sv-SE" sz="1200" b="1" dirty="0"/>
              <a:t>Barnrättsombud</a:t>
            </a:r>
          </a:p>
          <a:p>
            <a:pPr marL="171450" indent="-171450" fontAlgn="base">
              <a:lnSpc>
                <a:spcPct val="100000"/>
              </a:lnSpc>
              <a:buFont typeface="Arial" panose="020B0604020202020204" pitchFamily="34" charset="0"/>
              <a:buChar char="•"/>
            </a:pPr>
            <a:r>
              <a:rPr lang="sv-SE" sz="1200" dirty="0"/>
              <a:t>Inom VGR:s verksamheter finns ett nätverk med barnrättsombud.</a:t>
            </a:r>
          </a:p>
          <a:p>
            <a:pPr marL="171450" indent="-171450" fontAlgn="base">
              <a:lnSpc>
                <a:spcPct val="100000"/>
              </a:lnSpc>
              <a:buFont typeface="Arial" panose="020B0604020202020204" pitchFamily="34" charset="0"/>
              <a:buChar char="•"/>
            </a:pPr>
            <a:r>
              <a:rPr lang="sv-SE" sz="1200" dirty="0"/>
              <a:t>Barnrättsombuden har i uppdrag att samordna arbetet för barnets rättigheter i sin verksamhet.</a:t>
            </a:r>
          </a:p>
          <a:p>
            <a:pPr marL="171450" indent="-171450" fontAlgn="base">
              <a:lnSpc>
                <a:spcPct val="100000"/>
              </a:lnSpc>
              <a:buFont typeface="Arial" panose="020B0604020202020204" pitchFamily="34" charset="0"/>
              <a:buChar char="•"/>
            </a:pPr>
            <a:r>
              <a:rPr lang="sv-SE" sz="1200" dirty="0"/>
              <a:t>Barnrättsombudet ska identifiera brister och utmaningar kopplade till barnets rättigheter inom verksamheten och tillsammans med ledning och medarbetare förbättra arbetet.</a:t>
            </a:r>
          </a:p>
          <a:p>
            <a:pPr marL="171450" indent="-171450" fontAlgn="base">
              <a:lnSpc>
                <a:spcPct val="100000"/>
              </a:lnSpc>
              <a:buFont typeface="Arial" panose="020B0604020202020204" pitchFamily="34" charset="0"/>
              <a:buChar char="•"/>
            </a:pPr>
            <a:r>
              <a:rPr lang="sv-SE" sz="1200" dirty="0"/>
              <a:t>För att bli barnrättsombud utses man av chefen och får gå den interna utbildningen ”Barnrättsombud”. ​</a:t>
            </a:r>
          </a:p>
          <a:p>
            <a:pPr marL="171450" indent="-171450" fontAlgn="base">
              <a:lnSpc>
                <a:spcPct val="100000"/>
              </a:lnSpc>
              <a:buFont typeface="Arial" panose="020B0604020202020204" pitchFamily="34" charset="0"/>
              <a:buChar char="•"/>
            </a:pPr>
            <a:r>
              <a:rPr lang="sv-SE" sz="1200" dirty="0"/>
              <a:t>Utbildningen genomförs digitalt under två heldagar</a:t>
            </a:r>
          </a:p>
          <a:p>
            <a:pPr marL="171450" indent="-171450" fontAlgn="base">
              <a:lnSpc>
                <a:spcPct val="100000"/>
              </a:lnSpc>
              <a:buFont typeface="Arial" panose="020B0604020202020204" pitchFamily="34" charset="0"/>
              <a:buChar char="•"/>
            </a:pPr>
            <a:r>
              <a:rPr lang="sv-SE" sz="1200" dirty="0"/>
              <a:t>Nya utbildningstillfällen fylls på löpande, mer information om aktuella datum finns på Lärportalen. </a:t>
            </a:r>
          </a:p>
          <a:p>
            <a:pPr marL="171450" indent="-171450" fontAlgn="base">
              <a:lnSpc>
                <a:spcPct val="100000"/>
              </a:lnSpc>
              <a:buFont typeface="Arial" panose="020B0604020202020204" pitchFamily="34" charset="0"/>
              <a:buChar char="•"/>
            </a:pPr>
            <a:endParaRPr lang="sv-SE" sz="1200" dirty="0"/>
          </a:p>
          <a:p>
            <a:pPr marL="0" indent="0" fontAlgn="base">
              <a:lnSpc>
                <a:spcPct val="100000"/>
              </a:lnSpc>
              <a:buFont typeface="Arial" panose="020B0604020202020204" pitchFamily="34" charset="0"/>
              <a:buNone/>
            </a:pPr>
            <a:r>
              <a:rPr lang="sv-SE" sz="1200" b="1" dirty="0"/>
              <a:t>Alla har ett ansvar</a:t>
            </a:r>
          </a:p>
          <a:p>
            <a:pPr marL="0" indent="0" fontAlgn="base">
              <a:lnSpc>
                <a:spcPct val="100000"/>
              </a:lnSpc>
              <a:buFont typeface="Arial" panose="020B0604020202020204" pitchFamily="34" charset="0"/>
              <a:buNone/>
            </a:pPr>
            <a:r>
              <a:rPr lang="sv-SE" sz="1200" b="0" dirty="0"/>
              <a:t>Fundera på vilka mer insatser du som chef, ombud eller medarbetare kan göra för att skapa struktur i barnrättsarbetet inom din verksamhet.</a:t>
            </a:r>
          </a:p>
        </p:txBody>
      </p:sp>
      <p:sp>
        <p:nvSpPr>
          <p:cNvPr id="4" name="Platshållare för bildnummer 3">
            <a:extLst>
              <a:ext uri="{FF2B5EF4-FFF2-40B4-BE49-F238E27FC236}">
                <a16:creationId xmlns:a16="http://schemas.microsoft.com/office/drawing/2014/main" id="{38E8F8E1-92BD-461D-E536-FD1A7DDE422F}"/>
              </a:ext>
            </a:extLst>
          </p:cNvPr>
          <p:cNvSpPr>
            <a:spLocks noGrp="1"/>
          </p:cNvSpPr>
          <p:nvPr>
            <p:ph type="sldNum" sz="quarter" idx="5"/>
          </p:nvPr>
        </p:nvSpPr>
        <p:spPr/>
        <p:txBody>
          <a:bodyPr/>
          <a:lstStyle/>
          <a:p>
            <a:fld id="{055BFA82-BD73-4185-B828-63168F0B5499}" type="slidenum">
              <a:rPr lang="sv-SE" smtClean="0"/>
              <a:t>6</a:t>
            </a:fld>
            <a:endParaRPr lang="sv-SE"/>
          </a:p>
        </p:txBody>
      </p:sp>
    </p:spTree>
    <p:extLst>
      <p:ext uri="{BB962C8B-B14F-4D97-AF65-F5344CB8AC3E}">
        <p14:creationId xmlns:p14="http://schemas.microsoft.com/office/powerpoint/2010/main" val="1183337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B6B91-45D8-CC27-E5F3-95C9FD4AB45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E8EC5CF-0C61-1133-DFC8-377F673FC6B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1AA049B-ADB5-C1D8-F404-9FEBAAEC00FE}"/>
              </a:ext>
            </a:extLst>
          </p:cNvPr>
          <p:cNvSpPr>
            <a:spLocks noGrp="1"/>
          </p:cNvSpPr>
          <p:nvPr>
            <p:ph type="body" idx="1"/>
          </p:nvPr>
        </p:nvSpPr>
        <p:spPr/>
        <p:txBody>
          <a:bodyPr/>
          <a:lstStyle/>
          <a:p>
            <a:pPr marL="171450" indent="-171450" fontAlgn="base">
              <a:lnSpc>
                <a:spcPct val="100000"/>
              </a:lnSpc>
              <a:buFont typeface="Arial" panose="020B0604020202020204" pitchFamily="34" charset="0"/>
              <a:buChar char="•"/>
            </a:pPr>
            <a:r>
              <a:rPr lang="sv-SE" sz="1200" dirty="0"/>
              <a:t>Uppmärksamma barnets rätt som patient och anhörig i hälso- och sjukvården, resenär i kollektivtrafiken, besökare på våra museer med mera.</a:t>
            </a:r>
          </a:p>
          <a:p>
            <a:pPr marL="171450" indent="-171450" fontAlgn="base">
              <a:lnSpc>
                <a:spcPct val="100000"/>
              </a:lnSpc>
              <a:buFont typeface="Arial" panose="020B0604020202020204" pitchFamily="34" charset="0"/>
              <a:buChar char="•"/>
            </a:pPr>
            <a:r>
              <a:rPr lang="sv-SE" sz="1200" dirty="0"/>
              <a:t>Säkerställ att det finns rutiner och förhållningssätt som främjar ett barnrättsperspektiv, exempelvis systematik för att fråga om det finns barn som anhöriga och hur orosanmälan görs. </a:t>
            </a:r>
          </a:p>
          <a:p>
            <a:pPr marL="171450" indent="-171450" fontAlgn="base">
              <a:lnSpc>
                <a:spcPct val="100000"/>
              </a:lnSpc>
              <a:buFont typeface="Arial" panose="020B0604020202020204" pitchFamily="34" charset="0"/>
              <a:buChar char="•"/>
            </a:pPr>
            <a:r>
              <a:rPr lang="sv-SE" sz="1200" dirty="0"/>
              <a:t>Öka barnets förutsättningar till delaktighet i mötet med VGR:s verksamheter och inför beslut som rör barn och unga.</a:t>
            </a:r>
          </a:p>
          <a:p>
            <a:pPr marL="171450" indent="-171450" fontAlgn="base">
              <a:lnSpc>
                <a:spcPct val="100000"/>
              </a:lnSpc>
              <a:buFont typeface="Arial" panose="020B0604020202020204" pitchFamily="34" charset="0"/>
              <a:buChar char="•"/>
            </a:pPr>
            <a:r>
              <a:rPr lang="sv-SE" sz="1200" dirty="0"/>
              <a:t>Genomför prövningar och analyser av barnets bästa. </a:t>
            </a:r>
          </a:p>
          <a:p>
            <a:endParaRPr lang="sv-SE" dirty="0"/>
          </a:p>
        </p:txBody>
      </p:sp>
      <p:sp>
        <p:nvSpPr>
          <p:cNvPr id="4" name="Platshållare för bildnummer 3">
            <a:extLst>
              <a:ext uri="{FF2B5EF4-FFF2-40B4-BE49-F238E27FC236}">
                <a16:creationId xmlns:a16="http://schemas.microsoft.com/office/drawing/2014/main" id="{F7611E44-3130-2E59-4C51-00DA3CCD0E16}"/>
              </a:ext>
            </a:extLst>
          </p:cNvPr>
          <p:cNvSpPr>
            <a:spLocks noGrp="1"/>
          </p:cNvSpPr>
          <p:nvPr>
            <p:ph type="sldNum" sz="quarter" idx="5"/>
          </p:nvPr>
        </p:nvSpPr>
        <p:spPr/>
        <p:txBody>
          <a:bodyPr/>
          <a:lstStyle/>
          <a:p>
            <a:fld id="{055BFA82-BD73-4185-B828-63168F0B5499}" type="slidenum">
              <a:rPr lang="sv-SE" smtClean="0"/>
              <a:t>7</a:t>
            </a:fld>
            <a:endParaRPr lang="sv-SE"/>
          </a:p>
        </p:txBody>
      </p:sp>
    </p:spTree>
    <p:extLst>
      <p:ext uri="{BB962C8B-B14F-4D97-AF65-F5344CB8AC3E}">
        <p14:creationId xmlns:p14="http://schemas.microsoft.com/office/powerpoint/2010/main" val="349991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A58E0-6D63-7A45-512F-DC88EB0976E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685C575-A293-13E2-8D97-663CDA060D2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85EDBCF-437A-E74C-F63E-E30FB90403C6}"/>
              </a:ext>
            </a:extLst>
          </p:cNvPr>
          <p:cNvSpPr>
            <a:spLocks noGrp="1"/>
          </p:cNvSpPr>
          <p:nvPr>
            <p:ph type="body" idx="1"/>
          </p:nvPr>
        </p:nvSpPr>
        <p:spPr/>
        <p:txBody>
          <a:bodyPr/>
          <a:lstStyle/>
          <a:p>
            <a:r>
              <a:rPr lang="sv-SE" dirty="0"/>
              <a:t>Punkterna ovan visar hur man kan använda barnrättsmodellen för att stärka sina kunskaper inom ett särskilt områden.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1 juli 2026 förstärktes hälso- och sjukvårdslagen med barnets rätt till information, råd och stöd när barnet är anhörigt. I och med denna förstärkning kan många behöva se över kunskap och arbetssätt – och då är barnrättsmodellens tre steg en bra utgångsgångspunkt att använda.</a:t>
            </a:r>
          </a:p>
          <a:p>
            <a:endParaRPr lang="sv-SE" dirty="0"/>
          </a:p>
          <a:p>
            <a:endParaRPr lang="sv-SE" dirty="0"/>
          </a:p>
          <a:p>
            <a:pPr marL="171450" indent="-171450">
              <a:lnSpc>
                <a:spcPct val="100000"/>
              </a:lnSpc>
              <a:spcAft>
                <a:spcPts val="1200"/>
              </a:spcAft>
              <a:buFont typeface="Arial" panose="020B0604020202020204" pitchFamily="34" charset="0"/>
              <a:buChar char="•"/>
            </a:pPr>
            <a:r>
              <a:rPr lang="sv-SE" sz="1200" dirty="0"/>
              <a:t>Vilken kunskap behöver jag och mina kollegor för att </a:t>
            </a:r>
            <a:r>
              <a:rPr lang="sv-SE" sz="1200" b="1" i="1" dirty="0">
                <a:solidFill>
                  <a:srgbClr val="FF0000"/>
                </a:solidFill>
              </a:rPr>
              <a:t>uppmärksamma, informera och stödja barn som anhöriga</a:t>
            </a:r>
            <a:r>
              <a:rPr lang="sv-SE" sz="1200" b="1" i="1" dirty="0"/>
              <a:t>?</a:t>
            </a:r>
          </a:p>
          <a:p>
            <a:pPr marL="171450" indent="-171450">
              <a:lnSpc>
                <a:spcPct val="100000"/>
              </a:lnSpc>
              <a:spcAft>
                <a:spcPts val="1200"/>
              </a:spcAft>
              <a:buFont typeface="Arial" panose="020B0604020202020204" pitchFamily="34" charset="0"/>
              <a:buChar char="•"/>
            </a:pPr>
            <a:endParaRPr lang="sv-SE" sz="1200" i="1" dirty="0"/>
          </a:p>
          <a:p>
            <a:pPr marL="171450" indent="-171450">
              <a:lnSpc>
                <a:spcPct val="100000"/>
              </a:lnSpc>
              <a:spcAft>
                <a:spcPts val="1200"/>
              </a:spcAft>
              <a:buFont typeface="Arial" panose="020B0604020202020204" pitchFamily="34" charset="0"/>
              <a:buChar char="•"/>
            </a:pPr>
            <a:r>
              <a:rPr lang="sv-SE" sz="1200" dirty="0"/>
              <a:t>Vilka arbetssätt </a:t>
            </a:r>
            <a:r>
              <a:rPr lang="sv-SE" sz="1200" b="0" i="0" dirty="0"/>
              <a:t>och </a:t>
            </a:r>
            <a:r>
              <a:rPr lang="sv-SE" sz="1200" b="0" i="0" dirty="0">
                <a:solidFill>
                  <a:srgbClr val="FF0000"/>
                </a:solidFill>
              </a:rPr>
              <a:t>rutiner </a:t>
            </a:r>
            <a:r>
              <a:rPr lang="sv-SE" sz="1200" b="0" i="0" dirty="0"/>
              <a:t>behöver vi ha eller förändra på vår avdelning? </a:t>
            </a:r>
            <a:r>
              <a:rPr lang="sv-SE" sz="1200" b="1" i="1" dirty="0">
                <a:solidFill>
                  <a:srgbClr val="FF0000"/>
                </a:solidFill>
              </a:rPr>
              <a:t>Vad tycker barn som anhöriga att de behöver?</a:t>
            </a:r>
          </a:p>
          <a:p>
            <a:pPr marL="171450" indent="-171450">
              <a:lnSpc>
                <a:spcPct val="100000"/>
              </a:lnSpc>
              <a:spcAft>
                <a:spcPts val="1200"/>
              </a:spcAft>
              <a:buFont typeface="Arial" panose="020B0604020202020204" pitchFamily="34" charset="0"/>
              <a:buChar char="•"/>
            </a:pPr>
            <a:endParaRPr lang="sv-SE" sz="1200" i="1" dirty="0">
              <a:solidFill>
                <a:srgbClr val="FF0000"/>
              </a:solidFill>
            </a:endParaRPr>
          </a:p>
          <a:p>
            <a:pPr marL="171450" indent="-171450">
              <a:lnSpc>
                <a:spcPct val="100000"/>
              </a:lnSpc>
              <a:spcAft>
                <a:spcPts val="1200"/>
              </a:spcAft>
              <a:buFont typeface="Arial" panose="020B0604020202020204" pitchFamily="34" charset="0"/>
              <a:buChar char="•"/>
            </a:pPr>
            <a:r>
              <a:rPr lang="sv-SE" sz="1200" dirty="0"/>
              <a:t>Nu kan vi agera – </a:t>
            </a:r>
            <a:r>
              <a:rPr lang="sv-SE" sz="1200" b="1" i="1" dirty="0">
                <a:solidFill>
                  <a:srgbClr val="FF0000"/>
                </a:solidFill>
              </a:rPr>
              <a:t>vi frågar patienten om de har barn som anhöriga och vi stöttar med information m.m</a:t>
            </a:r>
            <a:r>
              <a:rPr lang="sv-SE" sz="1200" dirty="0">
                <a:solidFill>
                  <a:srgbClr val="FF0000"/>
                </a:solidFill>
              </a:rPr>
              <a:t>.</a:t>
            </a:r>
          </a:p>
        </p:txBody>
      </p:sp>
      <p:sp>
        <p:nvSpPr>
          <p:cNvPr id="4" name="Platshållare för bildnummer 3">
            <a:extLst>
              <a:ext uri="{FF2B5EF4-FFF2-40B4-BE49-F238E27FC236}">
                <a16:creationId xmlns:a16="http://schemas.microsoft.com/office/drawing/2014/main" id="{272C5CB1-BF9C-C622-8744-59537ED6B82D}"/>
              </a:ext>
            </a:extLst>
          </p:cNvPr>
          <p:cNvSpPr>
            <a:spLocks noGrp="1"/>
          </p:cNvSpPr>
          <p:nvPr>
            <p:ph type="sldNum" sz="quarter" idx="5"/>
          </p:nvPr>
        </p:nvSpPr>
        <p:spPr/>
        <p:txBody>
          <a:bodyPr/>
          <a:lstStyle/>
          <a:p>
            <a:fld id="{055BFA82-BD73-4185-B828-63168F0B5499}" type="slidenum">
              <a:rPr lang="sv-SE" smtClean="0"/>
              <a:t>8</a:t>
            </a:fld>
            <a:endParaRPr lang="sv-SE"/>
          </a:p>
        </p:txBody>
      </p:sp>
    </p:spTree>
    <p:extLst>
      <p:ext uri="{BB962C8B-B14F-4D97-AF65-F5344CB8AC3E}">
        <p14:creationId xmlns:p14="http://schemas.microsoft.com/office/powerpoint/2010/main" val="11658447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Genom att se dig själv som skyldighetsbärare av barnets mänskliga rättigheter stärker du och din verksamhet VGR:s möjligheter och ansvar för att:</a:t>
            </a:r>
          </a:p>
          <a:p>
            <a:pPr marL="171450" indent="-171450">
              <a:buFont typeface="Arial" panose="020B0604020202020204" pitchFamily="34" charset="0"/>
              <a:buChar char="•"/>
            </a:pPr>
            <a:endParaRPr lang="sv-SE" dirty="0"/>
          </a:p>
          <a:p>
            <a:pPr marL="171450" indent="-171450">
              <a:buFont typeface="Arial" panose="020B0604020202020204" pitchFamily="34" charset="0"/>
              <a:buChar char="•"/>
            </a:pPr>
            <a:r>
              <a:rPr lang="sv-SE" dirty="0"/>
              <a:t>Efterleva lagen om barnets rättigheter</a:t>
            </a:r>
          </a:p>
          <a:p>
            <a:pPr marL="171450" indent="-171450">
              <a:buFont typeface="Arial" panose="020B0604020202020204" pitchFamily="34" charset="0"/>
              <a:buChar char="•"/>
            </a:pPr>
            <a:r>
              <a:rPr lang="sv-SE" dirty="0"/>
              <a:t>Stärka våra möjligheter att ta beslut som utgår från barnets bästa</a:t>
            </a:r>
          </a:p>
          <a:p>
            <a:pPr marL="171450" indent="-171450">
              <a:buFont typeface="Arial" panose="020B0604020202020204" pitchFamily="34" charset="0"/>
              <a:buChar char="•"/>
            </a:pPr>
            <a:r>
              <a:rPr lang="sv-SE" dirty="0"/>
              <a:t>Stärka barns och ungas tillit till våra verksamheter och det offentliga</a:t>
            </a:r>
          </a:p>
          <a:p>
            <a:pPr marL="171450" indent="-171450">
              <a:buFont typeface="Arial" panose="020B0604020202020204" pitchFamily="34" charset="0"/>
              <a:buChar char="•"/>
            </a:pPr>
            <a:r>
              <a:rPr lang="sv-SE" dirty="0"/>
              <a:t>Barns och ungas röster och erfarenheter tas tillvara inför beslut och i mötet med oss</a:t>
            </a:r>
          </a:p>
          <a:p>
            <a:endParaRPr lang="sv-SE" dirty="0"/>
          </a:p>
        </p:txBody>
      </p:sp>
      <p:sp>
        <p:nvSpPr>
          <p:cNvPr id="4" name="Platshållare för bildnummer 3"/>
          <p:cNvSpPr>
            <a:spLocks noGrp="1"/>
          </p:cNvSpPr>
          <p:nvPr>
            <p:ph type="sldNum" sz="quarter" idx="5"/>
          </p:nvPr>
        </p:nvSpPr>
        <p:spPr/>
        <p:txBody>
          <a:bodyPr/>
          <a:lstStyle/>
          <a:p>
            <a:fld id="{055BFA82-BD73-4185-B828-63168F0B5499}" type="slidenum">
              <a:rPr lang="sv-SE" smtClean="0"/>
              <a:t>9</a:t>
            </a:fld>
            <a:endParaRPr lang="sv-SE"/>
          </a:p>
        </p:txBody>
      </p:sp>
    </p:spTree>
    <p:extLst>
      <p:ext uri="{BB962C8B-B14F-4D97-AF65-F5344CB8AC3E}">
        <p14:creationId xmlns:p14="http://schemas.microsoft.com/office/powerpoint/2010/main" val="16383373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utan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Tree>
    <p:extLst>
      <p:ext uri="{BB962C8B-B14F-4D97-AF65-F5344CB8AC3E}">
        <p14:creationId xmlns:p14="http://schemas.microsoft.com/office/powerpoint/2010/main" val="166795680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 och grå fo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915BEB86-B156-854D-AE88-964C1DF40A57}"/>
              </a:ext>
            </a:extLst>
          </p:cNvPr>
          <p:cNvSpPr>
            <a:spLocks noGrp="1"/>
          </p:cNvSpPr>
          <p:nvPr>
            <p:ph type="pic" sz="quarter" idx="10"/>
          </p:nvPr>
        </p:nvSpPr>
        <p:spPr>
          <a:xfrm>
            <a:off x="367053" y="352425"/>
            <a:ext cx="5724525" cy="6111875"/>
          </a:xfrm>
          <a:prstGeom prst="round1Rect">
            <a:avLst/>
          </a:prstGeom>
          <a:ln>
            <a:noFill/>
          </a:ln>
        </p:spPr>
        <p:txBody>
          <a:bodyPr/>
          <a:lstStyle/>
          <a:p>
            <a:endParaRPr lang="sv-SE"/>
          </a:p>
        </p:txBody>
      </p:sp>
      <p:sp>
        <p:nvSpPr>
          <p:cNvPr id="10" name="Rektangel: ett hörn rundat 9">
            <a:extLst>
              <a:ext uri="{FF2B5EF4-FFF2-40B4-BE49-F238E27FC236}">
                <a16:creationId xmlns:a16="http://schemas.microsoft.com/office/drawing/2014/main" id="{6400C331-7690-88A8-872A-7CAC20F3EC5E}"/>
              </a:ext>
            </a:extLst>
          </p:cNvPr>
          <p:cNvSpPr/>
          <p:nvPr userDrawn="1"/>
        </p:nvSpPr>
        <p:spPr>
          <a:xfrm>
            <a:off x="6100424" y="373062"/>
            <a:ext cx="5724525" cy="6111875"/>
          </a:xfrm>
          <a:prstGeom prst="round1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20999050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Rubrik, innehåll och bild">
    <p:spTree>
      <p:nvGrpSpPr>
        <p:cNvPr id="1" name=""/>
        <p:cNvGrpSpPr/>
        <p:nvPr/>
      </p:nvGrpSpPr>
      <p:grpSpPr>
        <a:xfrm>
          <a:off x="0" y="0"/>
          <a:ext cx="0" cy="0"/>
          <a:chOff x="0" y="0"/>
          <a:chExt cx="0" cy="0"/>
        </a:xfrm>
      </p:grpSpPr>
      <p:sp>
        <p:nvSpPr>
          <p:cNvPr id="55" name="Rubrik 1">
            <a:extLst>
              <a:ext uri="{FF2B5EF4-FFF2-40B4-BE49-F238E27FC236}">
                <a16:creationId xmlns:a16="http://schemas.microsoft.com/office/drawing/2014/main" id="{64F625B8-A7A1-7BE0-9DF8-7E7FE117E041}"/>
              </a:ext>
            </a:extLst>
          </p:cNvPr>
          <p:cNvSpPr>
            <a:spLocks noGrp="1"/>
          </p:cNvSpPr>
          <p:nvPr>
            <p:ph type="title" hasCustomPrompt="1"/>
          </p:nvPr>
        </p:nvSpPr>
        <p:spPr>
          <a:xfrm>
            <a:off x="1096622" y="666000"/>
            <a:ext cx="7200000" cy="1047750"/>
          </a:xfrm>
          <a:prstGeom prst="rect">
            <a:avLst/>
          </a:prstGeom>
        </p:spPr>
        <p:txBody>
          <a:bodyPr anchor="b" anchorCtr="0"/>
          <a:lstStyle>
            <a:lvl1pPr>
              <a:defRPr sz="3500" b="1"/>
            </a:lvl1pPr>
          </a:lstStyle>
          <a:p>
            <a:r>
              <a:rPr lang="sv-SE"/>
              <a:t>Rubrik</a:t>
            </a:r>
          </a:p>
        </p:txBody>
      </p:sp>
      <p:sp>
        <p:nvSpPr>
          <p:cNvPr id="49" name="Platshållare för text 5">
            <a:extLst>
              <a:ext uri="{FF2B5EF4-FFF2-40B4-BE49-F238E27FC236}">
                <a16:creationId xmlns:a16="http://schemas.microsoft.com/office/drawing/2014/main" id="{F162ADE3-0956-372F-C6D3-F1068347B53D}"/>
              </a:ext>
            </a:extLst>
          </p:cNvPr>
          <p:cNvSpPr>
            <a:spLocks noGrp="1"/>
          </p:cNvSpPr>
          <p:nvPr>
            <p:ph type="body" idx="26"/>
          </p:nvPr>
        </p:nvSpPr>
        <p:spPr>
          <a:xfrm>
            <a:off x="1096621" y="2098800"/>
            <a:ext cx="7200000" cy="3922588"/>
          </a:xfrm>
        </p:spPr>
        <p:txBody>
          <a:bodyPr/>
          <a:lstStyle/>
          <a:p>
            <a:pPr lvl="0"/>
            <a:r>
              <a:rPr lang="sv-SE"/>
              <a:t>Klicka här för att ändra format på bakgrundstexten</a:t>
            </a:r>
          </a:p>
        </p:txBody>
      </p:sp>
      <p:sp>
        <p:nvSpPr>
          <p:cNvPr id="39" name="Platshållare för bild 38">
            <a:extLst>
              <a:ext uri="{FF2B5EF4-FFF2-40B4-BE49-F238E27FC236}">
                <a16:creationId xmlns:a16="http://schemas.microsoft.com/office/drawing/2014/main" id="{187C5245-8B47-F402-0727-52A9F0502798}"/>
              </a:ext>
            </a:extLst>
          </p:cNvPr>
          <p:cNvSpPr>
            <a:spLocks noGrp="1"/>
          </p:cNvSpPr>
          <p:nvPr>
            <p:ph type="pic" sz="quarter" idx="16"/>
          </p:nvPr>
        </p:nvSpPr>
        <p:spPr>
          <a:xfrm>
            <a:off x="8943034" y="385199"/>
            <a:ext cx="2858400" cy="3045601"/>
          </a:xfrm>
          <a:custGeom>
            <a:avLst/>
            <a:gdLst>
              <a:gd name="connsiteX0" fmla="*/ 0 w 2858400"/>
              <a:gd name="connsiteY0" fmla="*/ 0 h 3045601"/>
              <a:gd name="connsiteX1" fmla="*/ 582742 w 2858400"/>
              <a:gd name="connsiteY1" fmla="*/ 0 h 3045601"/>
              <a:gd name="connsiteX2" fmla="*/ 2275658 w 2858400"/>
              <a:gd name="connsiteY2" fmla="*/ 0 h 3045601"/>
              <a:gd name="connsiteX3" fmla="*/ 2858400 w 2858400"/>
              <a:gd name="connsiteY3" fmla="*/ 0 h 3045601"/>
              <a:gd name="connsiteX4" fmla="*/ 2858400 w 2858400"/>
              <a:gd name="connsiteY4" fmla="*/ 582742 h 3045601"/>
              <a:gd name="connsiteX5" fmla="*/ 2858400 w 2858400"/>
              <a:gd name="connsiteY5" fmla="*/ 2347609 h 3045601"/>
              <a:gd name="connsiteX6" fmla="*/ 2858400 w 2858400"/>
              <a:gd name="connsiteY6" fmla="*/ 2462858 h 3045601"/>
              <a:gd name="connsiteX7" fmla="*/ 2858399 w 2858400"/>
              <a:gd name="connsiteY7" fmla="*/ 2462868 h 3045601"/>
              <a:gd name="connsiteX8" fmla="*/ 2858399 w 2858400"/>
              <a:gd name="connsiteY8" fmla="*/ 3045601 h 3045601"/>
              <a:gd name="connsiteX9" fmla="*/ 1042628 w 2858400"/>
              <a:gd name="connsiteY9" fmla="*/ 3045601 h 3045601"/>
              <a:gd name="connsiteX10" fmla="*/ 1042628 w 2858400"/>
              <a:gd name="connsiteY10" fmla="*/ 3045600 h 3045601"/>
              <a:gd name="connsiteX11" fmla="*/ 582742 w 2858400"/>
              <a:gd name="connsiteY11" fmla="*/ 3045600 h 3045601"/>
              <a:gd name="connsiteX12" fmla="*/ 0 w 2858400"/>
              <a:gd name="connsiteY12" fmla="*/ 2462858 h 3045601"/>
              <a:gd name="connsiteX13" fmla="*/ 0 w 2858400"/>
              <a:gd name="connsiteY13" fmla="*/ 2347609 h 3045601"/>
              <a:gd name="connsiteX14" fmla="*/ 0 w 2858400"/>
              <a:gd name="connsiteY14" fmla="*/ 582742 h 3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8400" h="3045601">
                <a:moveTo>
                  <a:pt x="0" y="0"/>
                </a:moveTo>
                <a:lnTo>
                  <a:pt x="582742" y="0"/>
                </a:lnTo>
                <a:lnTo>
                  <a:pt x="2275658" y="0"/>
                </a:lnTo>
                <a:lnTo>
                  <a:pt x="2858400" y="0"/>
                </a:lnTo>
                <a:lnTo>
                  <a:pt x="2858400" y="582742"/>
                </a:lnTo>
                <a:lnTo>
                  <a:pt x="2858400" y="2347609"/>
                </a:lnTo>
                <a:lnTo>
                  <a:pt x="2858400" y="2462858"/>
                </a:lnTo>
                <a:lnTo>
                  <a:pt x="2858399" y="2462868"/>
                </a:lnTo>
                <a:lnTo>
                  <a:pt x="2858399" y="3045601"/>
                </a:lnTo>
                <a:lnTo>
                  <a:pt x="1042628" y="3045601"/>
                </a:lnTo>
                <a:lnTo>
                  <a:pt x="1042628" y="3045600"/>
                </a:lnTo>
                <a:lnTo>
                  <a:pt x="582742" y="3045600"/>
                </a:lnTo>
                <a:cubicBezTo>
                  <a:pt x="260902" y="3045600"/>
                  <a:pt x="0" y="2784698"/>
                  <a:pt x="0" y="2462858"/>
                </a:cubicBezTo>
                <a:lnTo>
                  <a:pt x="0" y="2347609"/>
                </a:lnTo>
                <a:lnTo>
                  <a:pt x="0" y="582742"/>
                </a:lnTo>
                <a:close/>
              </a:path>
            </a:pathLst>
          </a:custGeom>
          <a:solidFill>
            <a:srgbClr val="E7E1DF"/>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44" name="Platshållare för bild 43">
            <a:extLst>
              <a:ext uri="{FF2B5EF4-FFF2-40B4-BE49-F238E27FC236}">
                <a16:creationId xmlns:a16="http://schemas.microsoft.com/office/drawing/2014/main" id="{457125D0-9A9D-2671-96B2-99317F8C6E91}"/>
              </a:ext>
            </a:extLst>
          </p:cNvPr>
          <p:cNvSpPr>
            <a:spLocks noGrp="1"/>
          </p:cNvSpPr>
          <p:nvPr>
            <p:ph type="pic" sz="quarter" idx="24"/>
          </p:nvPr>
        </p:nvSpPr>
        <p:spPr>
          <a:xfrm>
            <a:off x="8943035" y="3429736"/>
            <a:ext cx="2858400" cy="3045600"/>
          </a:xfrm>
          <a:custGeom>
            <a:avLst/>
            <a:gdLst>
              <a:gd name="connsiteX0" fmla="*/ 582742 w 2858400"/>
              <a:gd name="connsiteY0" fmla="*/ 0 h 3045600"/>
              <a:gd name="connsiteX1" fmla="*/ 795936 w 2858400"/>
              <a:gd name="connsiteY1" fmla="*/ 0 h 3045600"/>
              <a:gd name="connsiteX2" fmla="*/ 2275658 w 2858400"/>
              <a:gd name="connsiteY2" fmla="*/ 0 h 3045600"/>
              <a:gd name="connsiteX3" fmla="*/ 2858400 w 2858400"/>
              <a:gd name="connsiteY3" fmla="*/ 0 h 3045600"/>
              <a:gd name="connsiteX4" fmla="*/ 2858400 w 2858400"/>
              <a:gd name="connsiteY4" fmla="*/ 582742 h 3045600"/>
              <a:gd name="connsiteX5" fmla="*/ 2858400 w 2858400"/>
              <a:gd name="connsiteY5" fmla="*/ 1100700 h 3045600"/>
              <a:gd name="connsiteX6" fmla="*/ 2858400 w 2858400"/>
              <a:gd name="connsiteY6" fmla="*/ 1944900 h 3045600"/>
              <a:gd name="connsiteX7" fmla="*/ 2858400 w 2858400"/>
              <a:gd name="connsiteY7" fmla="*/ 2462858 h 3045600"/>
              <a:gd name="connsiteX8" fmla="*/ 2858400 w 2858400"/>
              <a:gd name="connsiteY8" fmla="*/ 3045600 h 3045600"/>
              <a:gd name="connsiteX9" fmla="*/ 2275658 w 2858400"/>
              <a:gd name="connsiteY9" fmla="*/ 3045600 h 3045600"/>
              <a:gd name="connsiteX10" fmla="*/ 582742 w 2858400"/>
              <a:gd name="connsiteY10" fmla="*/ 3045600 h 3045600"/>
              <a:gd name="connsiteX11" fmla="*/ 0 w 2858400"/>
              <a:gd name="connsiteY11" fmla="*/ 3045600 h 3045600"/>
              <a:gd name="connsiteX12" fmla="*/ 0 w 2858400"/>
              <a:gd name="connsiteY12" fmla="*/ 2462858 h 3045600"/>
              <a:gd name="connsiteX13" fmla="*/ 0 w 2858400"/>
              <a:gd name="connsiteY13" fmla="*/ 1100700 h 3045600"/>
              <a:gd name="connsiteX14" fmla="*/ 0 w 2858400"/>
              <a:gd name="connsiteY14" fmla="*/ 582742 h 3045600"/>
              <a:gd name="connsiteX15" fmla="*/ 582742 w 2858400"/>
              <a:gd name="connsiteY15" fmla="*/ 0 h 304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8400" h="3045600">
                <a:moveTo>
                  <a:pt x="582742" y="0"/>
                </a:moveTo>
                <a:lnTo>
                  <a:pt x="795936" y="0"/>
                </a:lnTo>
                <a:lnTo>
                  <a:pt x="2275658" y="0"/>
                </a:lnTo>
                <a:lnTo>
                  <a:pt x="2858400" y="0"/>
                </a:lnTo>
                <a:lnTo>
                  <a:pt x="2858400" y="582742"/>
                </a:lnTo>
                <a:lnTo>
                  <a:pt x="2858400" y="1100700"/>
                </a:lnTo>
                <a:lnTo>
                  <a:pt x="2858400" y="1944900"/>
                </a:lnTo>
                <a:lnTo>
                  <a:pt x="2858400" y="2462858"/>
                </a:lnTo>
                <a:lnTo>
                  <a:pt x="2858400" y="3045600"/>
                </a:lnTo>
                <a:lnTo>
                  <a:pt x="2275658" y="3045600"/>
                </a:lnTo>
                <a:lnTo>
                  <a:pt x="582742" y="3045600"/>
                </a:lnTo>
                <a:lnTo>
                  <a:pt x="0" y="3045600"/>
                </a:lnTo>
                <a:lnTo>
                  <a:pt x="0" y="2462858"/>
                </a:lnTo>
                <a:lnTo>
                  <a:pt x="0" y="1100700"/>
                </a:lnTo>
                <a:lnTo>
                  <a:pt x="0" y="582742"/>
                </a:lnTo>
                <a:cubicBezTo>
                  <a:pt x="0" y="260902"/>
                  <a:pt x="260902" y="0"/>
                  <a:pt x="582742" y="0"/>
                </a:cubicBezTo>
                <a:close/>
              </a:path>
            </a:pathLst>
          </a:custGeom>
          <a:solidFill>
            <a:schemeClr val="accent2"/>
          </a:solidFill>
        </p:spPr>
        <p:txBody>
          <a:bodyPr wrap="square" lIns="108000" tIns="72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2026-08-10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5646925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Rubrik, 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5760000" cy="1047750"/>
          </a:xfrm>
          <a:prstGeom prst="rect">
            <a:avLst/>
          </a:prstGeom>
        </p:spPr>
        <p:txBody>
          <a:bodyPr anchor="t" anchorCtr="0"/>
          <a:lstStyle>
            <a:lvl1pPr>
              <a:defRPr/>
            </a:lvl1pPr>
          </a:lstStyle>
          <a:p>
            <a:r>
              <a:rPr lang="sv-SE"/>
              <a:t>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5757509"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7" name="Platshållare för bild 16">
            <a:extLst>
              <a:ext uri="{FF2B5EF4-FFF2-40B4-BE49-F238E27FC236}">
                <a16:creationId xmlns:a16="http://schemas.microsoft.com/office/drawing/2014/main" id="{105C1370-15B7-AC02-005A-AB507144F062}"/>
              </a:ext>
            </a:extLst>
          </p:cNvPr>
          <p:cNvSpPr>
            <a:spLocks noGrp="1"/>
          </p:cNvSpPr>
          <p:nvPr>
            <p:ph type="pic" sz="quarter" idx="27"/>
          </p:nvPr>
        </p:nvSpPr>
        <p:spPr>
          <a:xfrm>
            <a:off x="7513833" y="385197"/>
            <a:ext cx="4287600" cy="4536000"/>
          </a:xfrm>
          <a:custGeom>
            <a:avLst/>
            <a:gdLst>
              <a:gd name="connsiteX0" fmla="*/ 0 w 4287600"/>
              <a:gd name="connsiteY0" fmla="*/ 0 h 4536000"/>
              <a:gd name="connsiteX1" fmla="*/ 603951 w 4287600"/>
              <a:gd name="connsiteY1" fmla="*/ 0 h 4536000"/>
              <a:gd name="connsiteX2" fmla="*/ 1212476 w 4287600"/>
              <a:gd name="connsiteY2" fmla="*/ 0 h 4536000"/>
              <a:gd name="connsiteX3" fmla="*/ 3683649 w 4287600"/>
              <a:gd name="connsiteY3" fmla="*/ 0 h 4536000"/>
              <a:gd name="connsiteX4" fmla="*/ 4287599 w 4287600"/>
              <a:gd name="connsiteY4" fmla="*/ 0 h 4536000"/>
              <a:gd name="connsiteX5" fmla="*/ 4287600 w 4287600"/>
              <a:gd name="connsiteY5" fmla="*/ 0 h 4536000"/>
              <a:gd name="connsiteX6" fmla="*/ 4287600 w 4287600"/>
              <a:gd name="connsiteY6" fmla="*/ 603951 h 4536000"/>
              <a:gd name="connsiteX7" fmla="*/ 4287600 w 4287600"/>
              <a:gd name="connsiteY7" fmla="*/ 3362714 h 4536000"/>
              <a:gd name="connsiteX8" fmla="*/ 4287600 w 4287600"/>
              <a:gd name="connsiteY8" fmla="*/ 3932049 h 4536000"/>
              <a:gd name="connsiteX9" fmla="*/ 4287599 w 4287600"/>
              <a:gd name="connsiteY9" fmla="*/ 3932059 h 4536000"/>
              <a:gd name="connsiteX10" fmla="*/ 4287599 w 4287600"/>
              <a:gd name="connsiteY10" fmla="*/ 4536000 h 4536000"/>
              <a:gd name="connsiteX11" fmla="*/ 3683649 w 4287600"/>
              <a:gd name="connsiteY11" fmla="*/ 4536000 h 4536000"/>
              <a:gd name="connsiteX12" fmla="*/ 1212476 w 4287600"/>
              <a:gd name="connsiteY12" fmla="*/ 4536000 h 4536000"/>
              <a:gd name="connsiteX13" fmla="*/ 603951 w 4287600"/>
              <a:gd name="connsiteY13" fmla="*/ 4536000 h 4536000"/>
              <a:gd name="connsiteX14" fmla="*/ 0 w 4287600"/>
              <a:gd name="connsiteY14" fmla="*/ 3932049 h 4536000"/>
              <a:gd name="connsiteX15" fmla="*/ 0 w 4287600"/>
              <a:gd name="connsiteY15" fmla="*/ 3362714 h 4536000"/>
              <a:gd name="connsiteX16" fmla="*/ 0 w 4287600"/>
              <a:gd name="connsiteY16" fmla="*/ 603951 h 453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7600" h="4536000">
                <a:moveTo>
                  <a:pt x="0" y="0"/>
                </a:moveTo>
                <a:lnTo>
                  <a:pt x="603951" y="0"/>
                </a:lnTo>
                <a:lnTo>
                  <a:pt x="1212476" y="0"/>
                </a:lnTo>
                <a:lnTo>
                  <a:pt x="3683649" y="0"/>
                </a:lnTo>
                <a:lnTo>
                  <a:pt x="4287599" y="0"/>
                </a:lnTo>
                <a:lnTo>
                  <a:pt x="4287600" y="0"/>
                </a:lnTo>
                <a:lnTo>
                  <a:pt x="4287600" y="603951"/>
                </a:lnTo>
                <a:lnTo>
                  <a:pt x="4287600" y="3362714"/>
                </a:lnTo>
                <a:lnTo>
                  <a:pt x="4287600" y="3932049"/>
                </a:lnTo>
                <a:lnTo>
                  <a:pt x="4287599" y="3932059"/>
                </a:lnTo>
                <a:lnTo>
                  <a:pt x="4287599" y="4536000"/>
                </a:lnTo>
                <a:lnTo>
                  <a:pt x="3683649" y="4536000"/>
                </a:lnTo>
                <a:lnTo>
                  <a:pt x="1212476" y="4536000"/>
                </a:lnTo>
                <a:lnTo>
                  <a:pt x="603951" y="4536000"/>
                </a:lnTo>
                <a:cubicBezTo>
                  <a:pt x="270398" y="4536000"/>
                  <a:pt x="0" y="4265602"/>
                  <a:pt x="0" y="3932049"/>
                </a:cubicBezTo>
                <a:lnTo>
                  <a:pt x="0" y="3362714"/>
                </a:lnTo>
                <a:lnTo>
                  <a:pt x="0" y="603951"/>
                </a:lnTo>
                <a:close/>
              </a:path>
            </a:pathLst>
          </a:custGeom>
          <a:solidFill>
            <a:srgbClr val="E7E1DF"/>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28" name="Frihandsfigur 1">
            <a:extLst>
              <a:ext uri="{FF2B5EF4-FFF2-40B4-BE49-F238E27FC236}">
                <a16:creationId xmlns:a16="http://schemas.microsoft.com/office/drawing/2014/main" id="{16CBC3DE-3F59-07F4-0A63-FD475D0A55CD}"/>
              </a:ext>
              <a:ext uri="{C183D7F6-B498-43B3-948B-1728B52AA6E4}">
                <adec:decorative xmlns:adec="http://schemas.microsoft.com/office/drawing/2017/decorative" val="1"/>
              </a:ext>
            </a:extLst>
          </p:cNvPr>
          <p:cNvSpPr/>
          <p:nvPr userDrawn="1"/>
        </p:nvSpPr>
        <p:spPr>
          <a:xfrm>
            <a:off x="7513832" y="4921196"/>
            <a:ext cx="4287600" cy="1555200"/>
          </a:xfrm>
          <a:custGeom>
            <a:avLst/>
            <a:gdLst>
              <a:gd name="connsiteX0" fmla="*/ 567181 w 4287600"/>
              <a:gd name="connsiteY0" fmla="*/ 0 h 1555200"/>
              <a:gd name="connsiteX1" fmla="*/ 1713733 w 4287600"/>
              <a:gd name="connsiteY1" fmla="*/ 0 h 1555200"/>
              <a:gd name="connsiteX2" fmla="*/ 3720419 w 4287600"/>
              <a:gd name="connsiteY2" fmla="*/ 0 h 1555200"/>
              <a:gd name="connsiteX3" fmla="*/ 4287600 w 4287600"/>
              <a:gd name="connsiteY3" fmla="*/ 0 h 1555200"/>
              <a:gd name="connsiteX4" fmla="*/ 4287600 w 4287600"/>
              <a:gd name="connsiteY4" fmla="*/ 567181 h 1555200"/>
              <a:gd name="connsiteX5" fmla="*/ 4287600 w 4287600"/>
              <a:gd name="connsiteY5" fmla="*/ 988019 h 1555200"/>
              <a:gd name="connsiteX6" fmla="*/ 4287600 w 4287600"/>
              <a:gd name="connsiteY6" fmla="*/ 1555200 h 1555200"/>
              <a:gd name="connsiteX7" fmla="*/ 3720419 w 4287600"/>
              <a:gd name="connsiteY7" fmla="*/ 1555200 h 1555200"/>
              <a:gd name="connsiteX8" fmla="*/ 1713733 w 4287600"/>
              <a:gd name="connsiteY8" fmla="*/ 1555200 h 1555200"/>
              <a:gd name="connsiteX9" fmla="*/ 567181 w 4287600"/>
              <a:gd name="connsiteY9" fmla="*/ 1555200 h 1555200"/>
              <a:gd name="connsiteX10" fmla="*/ 567171 w 4287600"/>
              <a:gd name="connsiteY10" fmla="*/ 1555199 h 1555200"/>
              <a:gd name="connsiteX11" fmla="*/ 0 w 4287600"/>
              <a:gd name="connsiteY11" fmla="*/ 1555199 h 1555200"/>
              <a:gd name="connsiteX12" fmla="*/ 0 w 4287600"/>
              <a:gd name="connsiteY12" fmla="*/ 988019 h 1555200"/>
              <a:gd name="connsiteX13" fmla="*/ 0 w 4287600"/>
              <a:gd name="connsiteY13" fmla="*/ 711958 h 1555200"/>
              <a:gd name="connsiteX14" fmla="*/ 0 w 4287600"/>
              <a:gd name="connsiteY14" fmla="*/ 567181 h 1555200"/>
              <a:gd name="connsiteX15" fmla="*/ 567181 w 4287600"/>
              <a:gd name="connsiteY15" fmla="*/ 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87600" h="1555200">
                <a:moveTo>
                  <a:pt x="567181" y="0"/>
                </a:moveTo>
                <a:lnTo>
                  <a:pt x="1713733" y="0"/>
                </a:lnTo>
                <a:lnTo>
                  <a:pt x="3720419" y="0"/>
                </a:lnTo>
                <a:lnTo>
                  <a:pt x="4287600" y="0"/>
                </a:lnTo>
                <a:lnTo>
                  <a:pt x="4287600" y="567181"/>
                </a:lnTo>
                <a:lnTo>
                  <a:pt x="4287600" y="988019"/>
                </a:lnTo>
                <a:lnTo>
                  <a:pt x="4287600" y="1555200"/>
                </a:lnTo>
                <a:lnTo>
                  <a:pt x="3720419" y="1555200"/>
                </a:lnTo>
                <a:lnTo>
                  <a:pt x="1713733" y="1555200"/>
                </a:lnTo>
                <a:lnTo>
                  <a:pt x="567181" y="1555200"/>
                </a:lnTo>
                <a:lnTo>
                  <a:pt x="567171" y="1555199"/>
                </a:lnTo>
                <a:lnTo>
                  <a:pt x="0" y="1555199"/>
                </a:lnTo>
                <a:lnTo>
                  <a:pt x="0" y="988019"/>
                </a:lnTo>
                <a:lnTo>
                  <a:pt x="0" y="711958"/>
                </a:lnTo>
                <a:lnTo>
                  <a:pt x="0" y="567181"/>
                </a:lnTo>
                <a:cubicBezTo>
                  <a:pt x="0" y="253936"/>
                  <a:pt x="253936" y="0"/>
                  <a:pt x="56718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2026-08-10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58455908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stor bil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C316BF93-6E39-1789-A4DF-ACF47A8660EE}"/>
              </a:ext>
              <a:ext uri="{C183D7F6-B498-43B3-948B-1728B52AA6E4}">
                <adec:decorative xmlns:adec="http://schemas.microsoft.com/office/drawing/2017/decorative" val="1"/>
              </a:ext>
            </a:extLst>
          </p:cNvPr>
          <p:cNvSpPr/>
          <p:nvPr userDrawn="1"/>
        </p:nvSpPr>
        <p:spPr>
          <a:xfrm>
            <a:off x="389466" y="4921196"/>
            <a:ext cx="11411966" cy="1555200"/>
          </a:xfrm>
          <a:custGeom>
            <a:avLst/>
            <a:gdLst>
              <a:gd name="connsiteX0" fmla="*/ 0 w 11411966"/>
              <a:gd name="connsiteY0" fmla="*/ 0 h 1555200"/>
              <a:gd name="connsiteX1" fmla="*/ 7124366 w 11411966"/>
              <a:gd name="connsiteY1" fmla="*/ 0 h 1555200"/>
              <a:gd name="connsiteX2" fmla="*/ 7691547 w 11411966"/>
              <a:gd name="connsiteY2" fmla="*/ 0 h 1555200"/>
              <a:gd name="connsiteX3" fmla="*/ 8724054 w 11411966"/>
              <a:gd name="connsiteY3" fmla="*/ 0 h 1555200"/>
              <a:gd name="connsiteX4" fmla="*/ 9698233 w 11411966"/>
              <a:gd name="connsiteY4" fmla="*/ 0 h 1555200"/>
              <a:gd name="connsiteX5" fmla="*/ 10844785 w 11411966"/>
              <a:gd name="connsiteY5" fmla="*/ 0 h 1555200"/>
              <a:gd name="connsiteX6" fmla="*/ 11411966 w 11411966"/>
              <a:gd name="connsiteY6" fmla="*/ 567181 h 1555200"/>
              <a:gd name="connsiteX7" fmla="*/ 11411966 w 11411966"/>
              <a:gd name="connsiteY7" fmla="*/ 711958 h 1555200"/>
              <a:gd name="connsiteX8" fmla="*/ 11411966 w 11411966"/>
              <a:gd name="connsiteY8" fmla="*/ 988019 h 1555200"/>
              <a:gd name="connsiteX9" fmla="*/ 11411966 w 11411966"/>
              <a:gd name="connsiteY9" fmla="*/ 1555199 h 1555200"/>
              <a:gd name="connsiteX10" fmla="*/ 10844795 w 11411966"/>
              <a:gd name="connsiteY10" fmla="*/ 1555199 h 1555200"/>
              <a:gd name="connsiteX11" fmla="*/ 10844785 w 11411966"/>
              <a:gd name="connsiteY11" fmla="*/ 1555200 h 1555200"/>
              <a:gd name="connsiteX12" fmla="*/ 9698233 w 11411966"/>
              <a:gd name="connsiteY12" fmla="*/ 1555200 h 1555200"/>
              <a:gd name="connsiteX13" fmla="*/ 8724054 w 11411966"/>
              <a:gd name="connsiteY13" fmla="*/ 1555200 h 1555200"/>
              <a:gd name="connsiteX14" fmla="*/ 7691547 w 11411966"/>
              <a:gd name="connsiteY14" fmla="*/ 1555200 h 1555200"/>
              <a:gd name="connsiteX15" fmla="*/ 7124366 w 11411966"/>
              <a:gd name="connsiteY15" fmla="*/ 1555200 h 1555200"/>
              <a:gd name="connsiteX16" fmla="*/ 0 w 11411966"/>
              <a:gd name="connsiteY16" fmla="*/ 1555200 h 155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411966" h="1555200">
                <a:moveTo>
                  <a:pt x="0" y="0"/>
                </a:moveTo>
                <a:lnTo>
                  <a:pt x="7124366" y="0"/>
                </a:lnTo>
                <a:lnTo>
                  <a:pt x="7691547" y="0"/>
                </a:lnTo>
                <a:lnTo>
                  <a:pt x="8724054" y="0"/>
                </a:lnTo>
                <a:lnTo>
                  <a:pt x="9698233" y="0"/>
                </a:lnTo>
                <a:lnTo>
                  <a:pt x="10844785" y="0"/>
                </a:lnTo>
                <a:cubicBezTo>
                  <a:pt x="11158030" y="0"/>
                  <a:pt x="11411966" y="253936"/>
                  <a:pt x="11411966" y="567181"/>
                </a:cubicBezTo>
                <a:lnTo>
                  <a:pt x="11411966" y="711958"/>
                </a:lnTo>
                <a:lnTo>
                  <a:pt x="11411966" y="988019"/>
                </a:lnTo>
                <a:lnTo>
                  <a:pt x="11411966" y="1555199"/>
                </a:lnTo>
                <a:lnTo>
                  <a:pt x="10844795" y="1555199"/>
                </a:lnTo>
                <a:lnTo>
                  <a:pt x="10844785" y="1555200"/>
                </a:lnTo>
                <a:lnTo>
                  <a:pt x="9698233" y="1555200"/>
                </a:lnTo>
                <a:lnTo>
                  <a:pt x="8724054" y="1555200"/>
                </a:lnTo>
                <a:lnTo>
                  <a:pt x="7691547" y="1555200"/>
                </a:lnTo>
                <a:lnTo>
                  <a:pt x="7124366" y="1555200"/>
                </a:lnTo>
                <a:lnTo>
                  <a:pt x="0" y="1555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0" y="5174921"/>
            <a:ext cx="9804743" cy="1047750"/>
          </a:xfrm>
          <a:prstGeom prst="rect">
            <a:avLst/>
          </a:prstGeom>
        </p:spPr>
        <p:txBody>
          <a:bodyPr anchor="ctr" anchorCtr="0"/>
          <a:lstStyle>
            <a:lvl1pPr>
              <a:defRPr>
                <a:solidFill>
                  <a:schemeClr val="bg1"/>
                </a:solidFill>
              </a:defRPr>
            </a:lvl1pPr>
          </a:lstStyle>
          <a:p>
            <a:r>
              <a:rPr lang="sv-SE"/>
              <a:t>Klicka för att lägga till rubrik</a:t>
            </a:r>
          </a:p>
        </p:txBody>
      </p:sp>
      <p:sp>
        <p:nvSpPr>
          <p:cNvPr id="15" name="Platshållare för bild 1">
            <a:extLst>
              <a:ext uri="{FF2B5EF4-FFF2-40B4-BE49-F238E27FC236}">
                <a16:creationId xmlns:a16="http://schemas.microsoft.com/office/drawing/2014/main" id="{C866F5AF-6945-1E27-3523-937C5BA5CF62}"/>
              </a:ext>
            </a:extLst>
          </p:cNvPr>
          <p:cNvSpPr>
            <a:spLocks noGrp="1"/>
          </p:cNvSpPr>
          <p:nvPr>
            <p:ph type="pic" sz="quarter" idx="27"/>
          </p:nvPr>
        </p:nvSpPr>
        <p:spPr>
          <a:xfrm>
            <a:off x="389262" y="380997"/>
            <a:ext cx="11412171" cy="4540200"/>
          </a:xfrm>
          <a:custGeom>
            <a:avLst/>
            <a:gdLst>
              <a:gd name="connsiteX0" fmla="*/ 0 w 11412171"/>
              <a:gd name="connsiteY0" fmla="*/ 0 h 4540200"/>
              <a:gd name="connsiteX1" fmla="*/ 8226418 w 11412171"/>
              <a:gd name="connsiteY1" fmla="*/ 0 h 4540200"/>
              <a:gd name="connsiteX2" fmla="*/ 8226418 w 11412171"/>
              <a:gd name="connsiteY2" fmla="*/ 4200 h 4540200"/>
              <a:gd name="connsiteX3" fmla="*/ 8975361 w 11412171"/>
              <a:gd name="connsiteY3" fmla="*/ 4200 h 4540200"/>
              <a:gd name="connsiteX4" fmla="*/ 8975361 w 11412171"/>
              <a:gd name="connsiteY4" fmla="*/ 0 h 4540200"/>
              <a:gd name="connsiteX5" fmla="*/ 11412171 w 11412171"/>
              <a:gd name="connsiteY5" fmla="*/ 0 h 4540200"/>
              <a:gd name="connsiteX6" fmla="*/ 11412171 w 11412171"/>
              <a:gd name="connsiteY6" fmla="*/ 610124 h 4540200"/>
              <a:gd name="connsiteX7" fmla="*/ 11412171 w 11412171"/>
              <a:gd name="connsiteY7" fmla="*/ 2595883 h 4540200"/>
              <a:gd name="connsiteX8" fmla="*/ 11412171 w 11412171"/>
              <a:gd name="connsiteY8" fmla="*/ 3934276 h 4540200"/>
              <a:gd name="connsiteX9" fmla="*/ 10806247 w 11412171"/>
              <a:gd name="connsiteY9" fmla="*/ 4540200 h 4540200"/>
              <a:gd name="connsiteX10" fmla="*/ 7730495 w 11412171"/>
              <a:gd name="connsiteY10" fmla="*/ 4540200 h 4540200"/>
              <a:gd name="connsiteX11" fmla="*/ 7688832 w 11412171"/>
              <a:gd name="connsiteY11" fmla="*/ 4536000 h 4540200"/>
              <a:gd name="connsiteX12" fmla="*/ 0 w 11412171"/>
              <a:gd name="connsiteY12" fmla="*/ 4536000 h 454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12171" h="4540200">
                <a:moveTo>
                  <a:pt x="0" y="0"/>
                </a:moveTo>
                <a:lnTo>
                  <a:pt x="8226418" y="0"/>
                </a:lnTo>
                <a:lnTo>
                  <a:pt x="8226418" y="4200"/>
                </a:lnTo>
                <a:lnTo>
                  <a:pt x="8975361" y="4200"/>
                </a:lnTo>
                <a:lnTo>
                  <a:pt x="8975361" y="0"/>
                </a:lnTo>
                <a:lnTo>
                  <a:pt x="11412171" y="0"/>
                </a:lnTo>
                <a:lnTo>
                  <a:pt x="11412171" y="610124"/>
                </a:lnTo>
                <a:lnTo>
                  <a:pt x="11412171" y="2595883"/>
                </a:lnTo>
                <a:lnTo>
                  <a:pt x="11412171" y="3934276"/>
                </a:lnTo>
                <a:cubicBezTo>
                  <a:pt x="11412171" y="4268919"/>
                  <a:pt x="11140890" y="4540200"/>
                  <a:pt x="10806247" y="4540200"/>
                </a:cubicBezTo>
                <a:lnTo>
                  <a:pt x="7730495" y="4540200"/>
                </a:lnTo>
                <a:lnTo>
                  <a:pt x="7688832" y="4536000"/>
                </a:lnTo>
                <a:lnTo>
                  <a:pt x="0" y="4536000"/>
                </a:lnTo>
                <a:close/>
              </a:path>
            </a:pathLst>
          </a:custGeom>
          <a:solidFill>
            <a:schemeClr val="bg1">
              <a:lumMod val="95000"/>
            </a:schemeClr>
          </a:solidFill>
        </p:spPr>
        <p:txBody>
          <a:bodyPr wrap="square" lIns="144000" tIns="108000">
            <a:noAutofit/>
          </a:bodyPr>
          <a:lstStyle>
            <a:lvl1pPr marL="0" indent="0">
              <a:buFontTx/>
              <a:buNone/>
              <a:defRPr sz="2000"/>
            </a:lvl1pPr>
          </a:lstStyle>
          <a:p>
            <a:r>
              <a:rPr lang="sv-SE"/>
              <a:t>Klicka på ikonen för att lägga till en bild</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2026-08-10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18650977"/>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5" name="Platshållare för bild 14">
            <a:extLst>
              <a:ext uri="{FF2B5EF4-FFF2-40B4-BE49-F238E27FC236}">
                <a16:creationId xmlns:a16="http://schemas.microsoft.com/office/drawing/2014/main" id="{63EFE71E-24F2-53D3-3A31-6073910C5016}"/>
              </a:ext>
            </a:extLst>
          </p:cNvPr>
          <p:cNvSpPr>
            <a:spLocks noGrp="1"/>
          </p:cNvSpPr>
          <p:nvPr>
            <p:ph type="pic" sz="quarter" idx="28"/>
          </p:nvPr>
        </p:nvSpPr>
        <p:spPr>
          <a:xfrm>
            <a:off x="6797101" y="385200"/>
            <a:ext cx="5004000" cy="3045600"/>
          </a:xfrm>
          <a:custGeom>
            <a:avLst/>
            <a:gdLst>
              <a:gd name="connsiteX0" fmla="*/ 599625 w 5004000"/>
              <a:gd name="connsiteY0" fmla="*/ 0 h 3049200"/>
              <a:gd name="connsiteX1" fmla="*/ 1545281 w 5004000"/>
              <a:gd name="connsiteY1" fmla="*/ 0 h 3049200"/>
              <a:gd name="connsiteX2" fmla="*/ 4404375 w 5004000"/>
              <a:gd name="connsiteY2" fmla="*/ 0 h 3049200"/>
              <a:gd name="connsiteX3" fmla="*/ 5004000 w 5004000"/>
              <a:gd name="connsiteY3" fmla="*/ 0 h 3049200"/>
              <a:gd name="connsiteX4" fmla="*/ 5004000 w 5004000"/>
              <a:gd name="connsiteY4" fmla="*/ 599625 h 3049200"/>
              <a:gd name="connsiteX5" fmla="*/ 5004000 w 5004000"/>
              <a:gd name="connsiteY5" fmla="*/ 1104902 h 3049200"/>
              <a:gd name="connsiteX6" fmla="*/ 5004000 w 5004000"/>
              <a:gd name="connsiteY6" fmla="*/ 2449575 h 3049200"/>
              <a:gd name="connsiteX7" fmla="*/ 5004000 w 5004000"/>
              <a:gd name="connsiteY7" fmla="*/ 3049199 h 3049200"/>
              <a:gd name="connsiteX8" fmla="*/ 5004000 w 5004000"/>
              <a:gd name="connsiteY8" fmla="*/ 3049200 h 3049200"/>
              <a:gd name="connsiteX9" fmla="*/ 4404375 w 5004000"/>
              <a:gd name="connsiteY9" fmla="*/ 3049200 h 3049200"/>
              <a:gd name="connsiteX10" fmla="*/ 1545281 w 5004000"/>
              <a:gd name="connsiteY10" fmla="*/ 3049200 h 3049200"/>
              <a:gd name="connsiteX11" fmla="*/ 599625 w 5004000"/>
              <a:gd name="connsiteY11" fmla="*/ 3049200 h 3049200"/>
              <a:gd name="connsiteX12" fmla="*/ 599615 w 5004000"/>
              <a:gd name="connsiteY12" fmla="*/ 3049199 h 3049200"/>
              <a:gd name="connsiteX13" fmla="*/ 0 w 5004000"/>
              <a:gd name="connsiteY13" fmla="*/ 3049199 h 3049200"/>
              <a:gd name="connsiteX14" fmla="*/ 0 w 5004000"/>
              <a:gd name="connsiteY14" fmla="*/ 2449575 h 3049200"/>
              <a:gd name="connsiteX15" fmla="*/ 0 w 5004000"/>
              <a:gd name="connsiteY15" fmla="*/ 1104902 h 3049200"/>
              <a:gd name="connsiteX16" fmla="*/ 0 w 5004000"/>
              <a:gd name="connsiteY16" fmla="*/ 599625 h 3049200"/>
              <a:gd name="connsiteX17" fmla="*/ 599625 w 5004000"/>
              <a:gd name="connsiteY17" fmla="*/ 0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04000" h="3049200">
                <a:moveTo>
                  <a:pt x="599625" y="0"/>
                </a:moveTo>
                <a:lnTo>
                  <a:pt x="1545281" y="0"/>
                </a:lnTo>
                <a:lnTo>
                  <a:pt x="4404375" y="0"/>
                </a:lnTo>
                <a:lnTo>
                  <a:pt x="5004000" y="0"/>
                </a:lnTo>
                <a:lnTo>
                  <a:pt x="5004000" y="599625"/>
                </a:lnTo>
                <a:lnTo>
                  <a:pt x="5004000" y="1104902"/>
                </a:lnTo>
                <a:lnTo>
                  <a:pt x="5004000" y="2449575"/>
                </a:lnTo>
                <a:lnTo>
                  <a:pt x="5004000" y="3049199"/>
                </a:lnTo>
                <a:lnTo>
                  <a:pt x="5004000" y="3049200"/>
                </a:lnTo>
                <a:lnTo>
                  <a:pt x="4404375" y="3049200"/>
                </a:lnTo>
                <a:lnTo>
                  <a:pt x="1545281" y="3049200"/>
                </a:lnTo>
                <a:lnTo>
                  <a:pt x="599625" y="3049200"/>
                </a:lnTo>
                <a:lnTo>
                  <a:pt x="599615" y="3049199"/>
                </a:lnTo>
                <a:lnTo>
                  <a:pt x="0" y="3049199"/>
                </a:lnTo>
                <a:lnTo>
                  <a:pt x="0" y="2449575"/>
                </a:lnTo>
                <a:lnTo>
                  <a:pt x="0" y="1104902"/>
                </a:lnTo>
                <a:lnTo>
                  <a:pt x="0" y="599625"/>
                </a:lnTo>
                <a:cubicBezTo>
                  <a:pt x="0" y="268461"/>
                  <a:pt x="268461" y="0"/>
                  <a:pt x="599625" y="0"/>
                </a:cubicBezTo>
                <a:close/>
              </a:path>
            </a:pathLst>
          </a:custGeom>
          <a:solidFill>
            <a:srgbClr val="D1C4E9"/>
          </a:solidFill>
        </p:spPr>
        <p:txBody>
          <a:bodyPr wrap="square" lIns="216000" tIns="216000">
            <a:noAutofit/>
          </a:bodyPr>
          <a:lstStyle>
            <a:lvl1pPr marL="0" indent="0">
              <a:buFontTx/>
              <a:buNone/>
              <a:defRPr sz="2200"/>
            </a:lvl1pPr>
          </a:lstStyle>
          <a:p>
            <a:r>
              <a:rPr lang="sv-SE"/>
              <a:t>Klicka på ikonen för att lägga till en bild</a:t>
            </a:r>
          </a:p>
        </p:txBody>
      </p:sp>
      <p:sp>
        <p:nvSpPr>
          <p:cNvPr id="18" name="Platshållare för bild 17">
            <a:extLst>
              <a:ext uri="{FF2B5EF4-FFF2-40B4-BE49-F238E27FC236}">
                <a16:creationId xmlns:a16="http://schemas.microsoft.com/office/drawing/2014/main" id="{1C2124B1-915B-6BD5-C703-CE8084D4BEB6}"/>
              </a:ext>
            </a:extLst>
          </p:cNvPr>
          <p:cNvSpPr>
            <a:spLocks noGrp="1"/>
          </p:cNvSpPr>
          <p:nvPr>
            <p:ph type="pic" sz="quarter" idx="29"/>
          </p:nvPr>
        </p:nvSpPr>
        <p:spPr>
          <a:xfrm>
            <a:off x="6797101" y="3430800"/>
            <a:ext cx="5004000" cy="3045600"/>
          </a:xfrm>
          <a:custGeom>
            <a:avLst/>
            <a:gdLst>
              <a:gd name="connsiteX0" fmla="*/ 0 w 5004000"/>
              <a:gd name="connsiteY0" fmla="*/ 0 h 3049200"/>
              <a:gd name="connsiteX1" fmla="*/ 599625 w 5004000"/>
              <a:gd name="connsiteY1" fmla="*/ 0 h 3049200"/>
              <a:gd name="connsiteX2" fmla="*/ 3554855 w 5004000"/>
              <a:gd name="connsiteY2" fmla="*/ 0 h 3049200"/>
              <a:gd name="connsiteX3" fmla="*/ 4404375 w 5004000"/>
              <a:gd name="connsiteY3" fmla="*/ 0 h 3049200"/>
              <a:gd name="connsiteX4" fmla="*/ 5004000 w 5004000"/>
              <a:gd name="connsiteY4" fmla="*/ 599625 h 3049200"/>
              <a:gd name="connsiteX5" fmla="*/ 5004000 w 5004000"/>
              <a:gd name="connsiteY5" fmla="*/ 1240360 h 3049200"/>
              <a:gd name="connsiteX6" fmla="*/ 5004000 w 5004000"/>
              <a:gd name="connsiteY6" fmla="*/ 2449575 h 3049200"/>
              <a:gd name="connsiteX7" fmla="*/ 5004000 w 5004000"/>
              <a:gd name="connsiteY7" fmla="*/ 3049200 h 3049200"/>
              <a:gd name="connsiteX8" fmla="*/ 4404375 w 5004000"/>
              <a:gd name="connsiteY8" fmla="*/ 3049200 h 3049200"/>
              <a:gd name="connsiteX9" fmla="*/ 3554855 w 5004000"/>
              <a:gd name="connsiteY9" fmla="*/ 3049200 h 3049200"/>
              <a:gd name="connsiteX10" fmla="*/ 599625 w 5004000"/>
              <a:gd name="connsiteY10" fmla="*/ 3049200 h 3049200"/>
              <a:gd name="connsiteX11" fmla="*/ 0 w 5004000"/>
              <a:gd name="connsiteY11" fmla="*/ 3049200 h 3049200"/>
              <a:gd name="connsiteX12" fmla="*/ 0 w 5004000"/>
              <a:gd name="connsiteY12" fmla="*/ 2449575 h 3049200"/>
              <a:gd name="connsiteX13" fmla="*/ 0 w 5004000"/>
              <a:gd name="connsiteY13" fmla="*/ 1240360 h 3049200"/>
              <a:gd name="connsiteX14" fmla="*/ 0 w 5004000"/>
              <a:gd name="connsiteY14" fmla="*/ 599625 h 304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04000" h="3049200">
                <a:moveTo>
                  <a:pt x="0" y="0"/>
                </a:moveTo>
                <a:lnTo>
                  <a:pt x="599625" y="0"/>
                </a:lnTo>
                <a:lnTo>
                  <a:pt x="3554855" y="0"/>
                </a:lnTo>
                <a:lnTo>
                  <a:pt x="4404375" y="0"/>
                </a:lnTo>
                <a:cubicBezTo>
                  <a:pt x="4735539" y="0"/>
                  <a:pt x="5004000" y="268461"/>
                  <a:pt x="5004000" y="599625"/>
                </a:cubicBezTo>
                <a:lnTo>
                  <a:pt x="5004000" y="1240360"/>
                </a:lnTo>
                <a:lnTo>
                  <a:pt x="5004000" y="2449575"/>
                </a:lnTo>
                <a:lnTo>
                  <a:pt x="5004000" y="3049200"/>
                </a:lnTo>
                <a:lnTo>
                  <a:pt x="4404375" y="3049200"/>
                </a:lnTo>
                <a:lnTo>
                  <a:pt x="3554855" y="3049200"/>
                </a:lnTo>
                <a:lnTo>
                  <a:pt x="599625" y="3049200"/>
                </a:lnTo>
                <a:lnTo>
                  <a:pt x="0" y="3049200"/>
                </a:lnTo>
                <a:lnTo>
                  <a:pt x="0" y="2449575"/>
                </a:lnTo>
                <a:lnTo>
                  <a:pt x="0" y="1240360"/>
                </a:lnTo>
                <a:lnTo>
                  <a:pt x="0" y="599625"/>
                </a:lnTo>
                <a:close/>
              </a:path>
            </a:pathLst>
          </a:custGeom>
          <a:solidFill>
            <a:schemeClr val="accent1"/>
          </a:solidFill>
        </p:spPr>
        <p:txBody>
          <a:bodyPr wrap="square" lIns="180000" tIns="180000">
            <a:noAutofit/>
          </a:bodyPr>
          <a:lstStyle>
            <a:lvl1pPr marL="0" indent="0">
              <a:buFontTx/>
              <a:buNone/>
              <a:defRPr sz="2200">
                <a:solidFill>
                  <a:schemeClr val="bg1"/>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2026-08-10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924118376"/>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bild och grå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bg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3709FC2C-3F9A-C12D-319E-6D572F25E5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6" name="Platshållare för sidfot 3">
            <a:extLst>
              <a:ext uri="{FF2B5EF4-FFF2-40B4-BE49-F238E27FC236}">
                <a16:creationId xmlns:a16="http://schemas.microsoft.com/office/drawing/2014/main" id="{099BDA70-47AA-46F3-EB4D-B39C3D85B4A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996763607"/>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bild och ljusbrun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0861AF48-3311-2312-F0E8-0A6800DADB1C}"/>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4" name="Platshållare för sidfot 3">
            <a:extLst>
              <a:ext uri="{FF2B5EF4-FFF2-40B4-BE49-F238E27FC236}">
                <a16:creationId xmlns:a16="http://schemas.microsoft.com/office/drawing/2014/main" id="{F969B596-DE93-ED91-4881-4C29A549C3F1}"/>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430819433"/>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bild och ljuslila bakgrun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D78EC773-34E8-0A64-E6D1-94AECF0380DA}"/>
              </a:ext>
              <a:ext uri="{C183D7F6-B498-43B3-948B-1728B52AA6E4}">
                <adec:decorative xmlns:adec="http://schemas.microsoft.com/office/drawing/2017/decorative" val="1"/>
              </a:ext>
            </a:extLst>
          </p:cNvPr>
          <p:cNvSpPr/>
          <p:nvPr userDrawn="1"/>
        </p:nvSpPr>
        <p:spPr>
          <a:xfrm>
            <a:off x="389466" y="385758"/>
            <a:ext cx="6409015" cy="6091200"/>
          </a:xfrm>
          <a:prstGeom prst="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7554" y="2673041"/>
            <a:ext cx="5279351" cy="1315278"/>
          </a:xfrm>
          <a:prstGeom prst="rect">
            <a:avLst/>
          </a:prstGeom>
        </p:spPr>
        <p:txBody>
          <a:bodyPr anchor="ctr" anchorCtr="0"/>
          <a:lstStyle>
            <a:lvl1pPr>
              <a:lnSpc>
                <a:spcPts val="4040"/>
              </a:lnSpc>
              <a:defRPr sz="3300" b="0">
                <a:solidFill>
                  <a:schemeClr val="tx1"/>
                </a:solidFill>
              </a:defRPr>
            </a:lvl1pPr>
          </a:lstStyle>
          <a:p>
            <a:r>
              <a:rPr lang="sv-SE"/>
              <a:t>Rubrik</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4000"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lgn="l">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8">
            <a:extLst>
              <a:ext uri="{FF2B5EF4-FFF2-40B4-BE49-F238E27FC236}">
                <a16:creationId xmlns:a16="http://schemas.microsoft.com/office/drawing/2014/main" id="{BB55E4B9-CA64-49AC-70D0-009F5886304A}"/>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4" name="Platshållare för sidfot 3">
            <a:extLst>
              <a:ext uri="{FF2B5EF4-FFF2-40B4-BE49-F238E27FC236}">
                <a16:creationId xmlns:a16="http://schemas.microsoft.com/office/drawing/2014/main" id="{DB9037F4-083D-C6F2-F211-9833751C1A1F}"/>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3866580949"/>
      </p:ext>
    </p:extLst>
  </p:cSld>
  <p:clrMapOvr>
    <a:masterClrMapping/>
  </p:clrMapOvr>
  <p:extLst>
    <p:ext uri="{DCECCB84-F9BA-43D5-87BE-67443E8EF086}">
      <p15:sldGuideLst xmlns:p15="http://schemas.microsoft.com/office/powerpoint/2012/main">
        <p15:guide id="1" pos="6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rtbild">
    <p:spTree>
      <p:nvGrpSpPr>
        <p:cNvPr id="1" name=""/>
        <p:cNvGrpSpPr/>
        <p:nvPr/>
      </p:nvGrpSpPr>
      <p:grpSpPr>
        <a:xfrm>
          <a:off x="0" y="0"/>
          <a:ext cx="0" cy="0"/>
          <a:chOff x="0" y="0"/>
          <a:chExt cx="0" cy="0"/>
        </a:xfrm>
      </p:grpSpPr>
      <p:sp>
        <p:nvSpPr>
          <p:cNvPr id="13" name="Frihandsfigur 12">
            <a:extLst>
              <a:ext uri="{FF2B5EF4-FFF2-40B4-BE49-F238E27FC236}">
                <a16:creationId xmlns:a16="http://schemas.microsoft.com/office/drawing/2014/main" id="{3574BC1D-24EF-D94D-3DE2-120C526A29B7}"/>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2D6EA362-9137-45DF-BEE4-B691A8719BDE}"/>
              </a:ext>
            </a:extLst>
          </p:cNvPr>
          <p:cNvSpPr>
            <a:spLocks noGrp="1"/>
          </p:cNvSpPr>
          <p:nvPr>
            <p:ph type="title" hasCustomPrompt="1"/>
          </p:nvPr>
        </p:nvSpPr>
        <p:spPr bwMode="white">
          <a:xfrm>
            <a:off x="1096246" y="1747837"/>
            <a:ext cx="10007600" cy="1614312"/>
          </a:xfrm>
          <a:prstGeom prst="rect">
            <a:avLst/>
          </a:prstGeom>
        </p:spPr>
        <p:txBody>
          <a:bodyPr anchor="b"/>
          <a:lstStyle>
            <a:lvl1pPr algn="ctr">
              <a:defRPr sz="3500" b="1">
                <a:solidFill>
                  <a:schemeClr val="bg1"/>
                </a:solidFill>
              </a:defRPr>
            </a:lvl1pPr>
          </a:lstStyle>
          <a:p>
            <a:r>
              <a:rPr lang="sv-SE"/>
              <a:t>Klicka för att lägga till rubrik</a:t>
            </a:r>
          </a:p>
        </p:txBody>
      </p:sp>
      <p:sp>
        <p:nvSpPr>
          <p:cNvPr id="3" name="Platshållare för text 2">
            <a:extLst>
              <a:ext uri="{FF2B5EF4-FFF2-40B4-BE49-F238E27FC236}">
                <a16:creationId xmlns:a16="http://schemas.microsoft.com/office/drawing/2014/main" id="{81D78077-8D23-4A9C-AD57-B41C92D6A8D4}"/>
              </a:ext>
            </a:extLst>
          </p:cNvPr>
          <p:cNvSpPr>
            <a:spLocks noGrp="1"/>
          </p:cNvSpPr>
          <p:nvPr>
            <p:ph type="body" idx="1" hasCustomPrompt="1"/>
          </p:nvPr>
        </p:nvSpPr>
        <p:spPr bwMode="white">
          <a:xfrm>
            <a:off x="1096246" y="3559879"/>
            <a:ext cx="10024267" cy="1500187"/>
          </a:xfrm>
        </p:spPr>
        <p:txBody>
          <a:bodyPr/>
          <a:lstStyle>
            <a:lvl1pPr marL="0" indent="0" algn="ctr">
              <a:buNone/>
              <a:defRPr sz="2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för att lägga till underrubrik</a:t>
            </a:r>
          </a:p>
        </p:txBody>
      </p:sp>
      <p:sp>
        <p:nvSpPr>
          <p:cNvPr id="6" name="Platshållare för datum 5">
            <a:extLst>
              <a:ext uri="{FF2B5EF4-FFF2-40B4-BE49-F238E27FC236}">
                <a16:creationId xmlns:a16="http://schemas.microsoft.com/office/drawing/2014/main" id="{DBF08389-4E2E-AF65-054E-C982BA7B587E}"/>
              </a:ext>
            </a:extLst>
          </p:cNvPr>
          <p:cNvSpPr>
            <a:spLocks noGrp="1"/>
          </p:cNvSpPr>
          <p:nvPr>
            <p:ph type="dt" sz="half" idx="10"/>
          </p:nvPr>
        </p:nvSpPr>
        <p:spPr>
          <a:xfrm>
            <a:off x="10901364" y="136525"/>
            <a:ext cx="900071" cy="141687"/>
          </a:xfrm>
        </p:spPr>
        <p:txBody>
          <a:bodyPr/>
          <a:lstStyle/>
          <a:p>
            <a:fld id="{3A473BDF-6C18-456D-B2F3-58DD8CBD1759}" type="datetime1">
              <a:rPr lang="sv-SE" smtClean="0"/>
              <a:t>2026-08-10</a:t>
            </a:fld>
            <a:endParaRPr lang="sv-SE"/>
          </a:p>
        </p:txBody>
      </p:sp>
      <p:sp>
        <p:nvSpPr>
          <p:cNvPr id="7" name="Platshållare för sidfot 6">
            <a:extLst>
              <a:ext uri="{FF2B5EF4-FFF2-40B4-BE49-F238E27FC236}">
                <a16:creationId xmlns:a16="http://schemas.microsoft.com/office/drawing/2014/main" id="{0A5E5F6E-C97D-A4DC-263A-27783D57B08B}"/>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6018584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innehåll och ljusbrun bakgrund">
    <p:spTree>
      <p:nvGrpSpPr>
        <p:cNvPr id="1" name=""/>
        <p:cNvGrpSpPr/>
        <p:nvPr/>
      </p:nvGrpSpPr>
      <p:grpSpPr>
        <a:xfrm>
          <a:off x="0" y="0"/>
          <a:ext cx="0" cy="0"/>
          <a:chOff x="0" y="0"/>
          <a:chExt cx="0" cy="0"/>
        </a:xfrm>
      </p:grpSpPr>
      <p:sp>
        <p:nvSpPr>
          <p:cNvPr id="9" name="Frihandsfigur 8">
            <a:extLst>
              <a:ext uri="{FF2B5EF4-FFF2-40B4-BE49-F238E27FC236}">
                <a16:creationId xmlns:a16="http://schemas.microsoft.com/office/drawing/2014/main" id="{10365128-BE3A-9023-B089-D90E504B35E3}"/>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8" name="Platshållare för innehåll 13">
            <a:extLst>
              <a:ext uri="{FF2B5EF4-FFF2-40B4-BE49-F238E27FC236}">
                <a16:creationId xmlns:a16="http://schemas.microsoft.com/office/drawing/2014/main" id="{2BD858AF-B70F-D693-F33B-D59915C4884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9CDA653E-A9D2-7B0C-271B-390806B7932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5" name="Platshållare för sidfot 3">
            <a:extLst>
              <a:ext uri="{FF2B5EF4-FFF2-40B4-BE49-F238E27FC236}">
                <a16:creationId xmlns:a16="http://schemas.microsoft.com/office/drawing/2014/main" id="{31323E2F-62ED-EA18-5CB9-BC300697ACF3}"/>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1043088408"/>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5"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43363"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grpSp>
        <p:nvGrpSpPr>
          <p:cNvPr id="4" name="Graphic 4">
            <a:extLst>
              <a:ext uri="{FF2B5EF4-FFF2-40B4-BE49-F238E27FC236}">
                <a16:creationId xmlns:a16="http://schemas.microsoft.com/office/drawing/2014/main" id="{9D40A280-071E-DBFA-6AF0-E13AA8857AE8}"/>
              </a:ext>
              <a:ext uri="{C183D7F6-B498-43B3-948B-1728B52AA6E4}">
                <adec:decorative xmlns:adec="http://schemas.microsoft.com/office/drawing/2017/decorative" val="1"/>
              </a:ext>
            </a:extLst>
          </p:cNvPr>
          <p:cNvGrpSpPr>
            <a:grpSpLocks noChangeAspect="1"/>
          </p:cNvGrpSpPr>
          <p:nvPr userDrawn="1"/>
        </p:nvGrpSpPr>
        <p:grpSpPr>
          <a:xfrm>
            <a:off x="7517605" y="385758"/>
            <a:ext cx="4283996" cy="6092422"/>
            <a:chOff x="6252761" y="1586198"/>
            <a:chExt cx="2409823" cy="3427094"/>
          </a:xfrm>
        </p:grpSpPr>
        <p:sp>
          <p:nvSpPr>
            <p:cNvPr id="5" name="Frihandsfigur 1">
              <a:extLst>
                <a:ext uri="{FF2B5EF4-FFF2-40B4-BE49-F238E27FC236}">
                  <a16:creationId xmlns:a16="http://schemas.microsoft.com/office/drawing/2014/main" id="{32A4BF31-30EF-05CD-0ECC-9436B24E903B}"/>
                </a:ext>
                <a:ext uri="{C183D7F6-B498-43B3-948B-1728B52AA6E4}">
                  <adec:decorative xmlns:adec="http://schemas.microsoft.com/office/drawing/2017/decorative" val="1"/>
                </a:ext>
              </a:extLst>
            </p:cNvPr>
            <p:cNvSpPr/>
            <p:nvPr/>
          </p:nvSpPr>
          <p:spPr>
            <a:xfrm>
              <a:off x="6252761" y="1586198"/>
              <a:ext cx="803243" cy="571118"/>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18" name="Frihandsfigur 2">
              <a:extLst>
                <a:ext uri="{FF2B5EF4-FFF2-40B4-BE49-F238E27FC236}">
                  <a16:creationId xmlns:a16="http://schemas.microsoft.com/office/drawing/2014/main" id="{71A89259-9EBE-A46A-79F6-2167FC961C03}"/>
                </a:ext>
                <a:ext uri="{C183D7F6-B498-43B3-948B-1728B52AA6E4}">
                  <adec:decorative xmlns:adec="http://schemas.microsoft.com/office/drawing/2017/decorative" val="1"/>
                </a:ext>
              </a:extLst>
            </p:cNvPr>
            <p:cNvSpPr/>
            <p:nvPr/>
          </p:nvSpPr>
          <p:spPr>
            <a:xfrm>
              <a:off x="7056003" y="1586579"/>
              <a:ext cx="1606486" cy="1713166"/>
            </a:xfrm>
            <a:custGeom>
              <a:avLst/>
              <a:gdLst>
                <a:gd name="connsiteX0" fmla="*/ 324040 w 1606486"/>
                <a:gd name="connsiteY0" fmla="*/ 1713166 h 1713166"/>
                <a:gd name="connsiteX1" fmla="*/ 0 w 1606486"/>
                <a:gd name="connsiteY1" fmla="*/ 1389126 h 1713166"/>
                <a:gd name="connsiteX2" fmla="*/ 0 w 1606486"/>
                <a:gd name="connsiteY2" fmla="*/ 0 h 1713166"/>
                <a:gd name="connsiteX3" fmla="*/ 1606487 w 1606486"/>
                <a:gd name="connsiteY3" fmla="*/ 0 h 1713166"/>
                <a:gd name="connsiteX4" fmla="*/ 1606487 w 1606486"/>
                <a:gd name="connsiteY4" fmla="*/ 1713166 h 1713166"/>
                <a:gd name="connsiteX5" fmla="*/ 324040 w 1606486"/>
                <a:gd name="connsiteY5" fmla="*/ 1713166 h 1713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6486" h="1713166">
                  <a:moveTo>
                    <a:pt x="324040" y="1713166"/>
                  </a:moveTo>
                  <a:cubicBezTo>
                    <a:pt x="145066" y="1713166"/>
                    <a:pt x="0" y="1568101"/>
                    <a:pt x="0" y="1389126"/>
                  </a:cubicBezTo>
                  <a:lnTo>
                    <a:pt x="0" y="0"/>
                  </a:lnTo>
                  <a:lnTo>
                    <a:pt x="1606487" y="0"/>
                  </a:lnTo>
                  <a:lnTo>
                    <a:pt x="1606487" y="1713166"/>
                  </a:lnTo>
                  <a:lnTo>
                    <a:pt x="324040" y="1713166"/>
                  </a:lnTo>
                  <a:close/>
                </a:path>
              </a:pathLst>
            </a:custGeom>
            <a:solidFill>
              <a:schemeClr val="accent2"/>
            </a:solidFill>
            <a:ln w="9525"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376A0DE8-2A34-0828-4EDE-64FCAC43535A}"/>
                </a:ext>
                <a:ext uri="{C183D7F6-B498-43B3-948B-1728B52AA6E4}">
                  <adec:decorative xmlns:adec="http://schemas.microsoft.com/office/drawing/2017/decorative" val="1"/>
                </a:ext>
              </a:extLst>
            </p:cNvPr>
            <p:cNvSpPr/>
            <p:nvPr/>
          </p:nvSpPr>
          <p:spPr>
            <a:xfrm>
              <a:off x="6252761" y="2157317"/>
              <a:ext cx="803243" cy="1142142"/>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9" name="Frihandsfigur 4">
              <a:extLst>
                <a:ext uri="{FF2B5EF4-FFF2-40B4-BE49-F238E27FC236}">
                  <a16:creationId xmlns:a16="http://schemas.microsoft.com/office/drawing/2014/main" id="{23B8AF72-CBDF-C926-DA6F-8DF1E2515377}"/>
                </a:ext>
                <a:ext uri="{C183D7F6-B498-43B3-948B-1728B52AA6E4}">
                  <adec:decorative xmlns:adec="http://schemas.microsoft.com/office/drawing/2017/decorative" val="1"/>
                </a:ext>
              </a:extLst>
            </p:cNvPr>
            <p:cNvSpPr/>
            <p:nvPr/>
          </p:nvSpPr>
          <p:spPr>
            <a:xfrm>
              <a:off x="6252761" y="3299650"/>
              <a:ext cx="803243" cy="571119"/>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15" name="Frihandsfigur 5">
              <a:extLst>
                <a:ext uri="{FF2B5EF4-FFF2-40B4-BE49-F238E27FC236}">
                  <a16:creationId xmlns:a16="http://schemas.microsoft.com/office/drawing/2014/main" id="{7C692DBA-433B-E1DF-76AB-28CA52F11239}"/>
                </a:ext>
                <a:ext uri="{C183D7F6-B498-43B3-948B-1728B52AA6E4}">
                  <adec:decorative xmlns:adec="http://schemas.microsoft.com/office/drawing/2017/decorative" val="1"/>
                </a:ext>
              </a:extLst>
            </p:cNvPr>
            <p:cNvSpPr/>
            <p:nvPr/>
          </p:nvSpPr>
          <p:spPr>
            <a:xfrm>
              <a:off x="7056099" y="3299650"/>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17" name="Frihandsfigur 6">
              <a:extLst>
                <a:ext uri="{FF2B5EF4-FFF2-40B4-BE49-F238E27FC236}">
                  <a16:creationId xmlns:a16="http://schemas.microsoft.com/office/drawing/2014/main" id="{EB977C97-9D07-3D8C-062B-F82C8C6D954C}"/>
                </a:ext>
                <a:ext uri="{C183D7F6-B498-43B3-948B-1728B52AA6E4}">
                  <adec:decorative xmlns:adec="http://schemas.microsoft.com/office/drawing/2017/decorative" val="1"/>
                </a:ext>
              </a:extLst>
            </p:cNvPr>
            <p:cNvSpPr/>
            <p:nvPr/>
          </p:nvSpPr>
          <p:spPr>
            <a:xfrm>
              <a:off x="7859246" y="3299746"/>
              <a:ext cx="803243" cy="1142142"/>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16" name="Frihandsfigur 7">
              <a:extLst>
                <a:ext uri="{FF2B5EF4-FFF2-40B4-BE49-F238E27FC236}">
                  <a16:creationId xmlns:a16="http://schemas.microsoft.com/office/drawing/2014/main" id="{E3FE4394-782C-744B-C25C-C4C783D578EF}"/>
                </a:ext>
                <a:ext uri="{C183D7F6-B498-43B3-948B-1728B52AA6E4}">
                  <adec:decorative xmlns:adec="http://schemas.microsoft.com/office/drawing/2017/decorative" val="1"/>
                </a:ext>
              </a:extLst>
            </p:cNvPr>
            <p:cNvSpPr/>
            <p:nvPr/>
          </p:nvSpPr>
          <p:spPr>
            <a:xfrm>
              <a:off x="6252761" y="3871055"/>
              <a:ext cx="803243" cy="1142142"/>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12" name="Frihandsfigur 8">
              <a:extLst>
                <a:ext uri="{FF2B5EF4-FFF2-40B4-BE49-F238E27FC236}">
                  <a16:creationId xmlns:a16="http://schemas.microsoft.com/office/drawing/2014/main" id="{0A10B623-1AA0-2E51-5D24-A3F8564FEF04}"/>
                </a:ext>
                <a:ext uri="{C183D7F6-B498-43B3-948B-1728B52AA6E4}">
                  <adec:decorative xmlns:adec="http://schemas.microsoft.com/office/drawing/2017/decorative" val="1"/>
                </a:ext>
              </a:extLst>
            </p:cNvPr>
            <p:cNvSpPr/>
            <p:nvPr/>
          </p:nvSpPr>
          <p:spPr>
            <a:xfrm>
              <a:off x="7056004" y="4442174"/>
              <a:ext cx="803243" cy="571118"/>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13" name="Frihandsfigur 9">
              <a:extLst>
                <a:ext uri="{FF2B5EF4-FFF2-40B4-BE49-F238E27FC236}">
                  <a16:creationId xmlns:a16="http://schemas.microsoft.com/office/drawing/2014/main" id="{6F8A131A-FAF8-9F4E-51F8-81F131118D56}"/>
                </a:ext>
                <a:ext uri="{C183D7F6-B498-43B3-948B-1728B52AA6E4}">
                  <adec:decorative xmlns:adec="http://schemas.microsoft.com/office/drawing/2017/decorative" val="1"/>
                </a:ext>
              </a:extLst>
            </p:cNvPr>
            <p:cNvSpPr/>
            <p:nvPr/>
          </p:nvSpPr>
          <p:spPr>
            <a:xfrm>
              <a:off x="7859341" y="4442174"/>
              <a:ext cx="803243" cy="571118"/>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grpSp>
      <p:pic>
        <p:nvPicPr>
          <p:cNvPr id="10" name="Logo" descr="Logotyp Västra Götalandsregionen">
            <a:extLst>
              <a:ext uri="{FF2B5EF4-FFF2-40B4-BE49-F238E27FC236}">
                <a16:creationId xmlns:a16="http://schemas.microsoft.com/office/drawing/2014/main" id="{E03F274C-7DF4-4202-6241-5960DF9CAF0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8" name="Platshållare för datum 8">
            <a:extLst>
              <a:ext uri="{FF2B5EF4-FFF2-40B4-BE49-F238E27FC236}">
                <a16:creationId xmlns:a16="http://schemas.microsoft.com/office/drawing/2014/main" id="{2D7A94E1-4D7B-8C36-2DD9-EA5758651018}"/>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7" name="Platshållare för sidfot 6">
            <a:extLst>
              <a:ext uri="{FF2B5EF4-FFF2-40B4-BE49-F238E27FC236}">
                <a16:creationId xmlns:a16="http://schemas.microsoft.com/office/drawing/2014/main" id="{8810085F-04AE-F66F-8FEC-4C6A10935D99}"/>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2901049204"/>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innehåll och ljuslila bakgrund">
    <p:spTree>
      <p:nvGrpSpPr>
        <p:cNvPr id="1" name=""/>
        <p:cNvGrpSpPr/>
        <p:nvPr/>
      </p:nvGrpSpPr>
      <p:grpSpPr>
        <a:xfrm>
          <a:off x="0" y="0"/>
          <a:ext cx="0" cy="0"/>
          <a:chOff x="0" y="0"/>
          <a:chExt cx="0" cy="0"/>
        </a:xfrm>
      </p:grpSpPr>
      <p:sp>
        <p:nvSpPr>
          <p:cNvPr id="8" name="Frihandsfigur 7">
            <a:extLst>
              <a:ext uri="{FF2B5EF4-FFF2-40B4-BE49-F238E27FC236}">
                <a16:creationId xmlns:a16="http://schemas.microsoft.com/office/drawing/2014/main" id="{8E45FC93-1C41-63EC-574B-533DF6E7934F}"/>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2" name="Rubrik 1">
            <a:extLst>
              <a:ext uri="{FF2B5EF4-FFF2-40B4-BE49-F238E27FC236}">
                <a16:creationId xmlns:a16="http://schemas.microsoft.com/office/drawing/2014/main" id="{C3055DF0-CE61-81D0-5CCD-066F7176304B}"/>
              </a:ext>
            </a:extLst>
          </p:cNvPr>
          <p:cNvSpPr>
            <a:spLocks noGrp="1"/>
          </p:cNvSpPr>
          <p:nvPr>
            <p:ph type="title" hasCustomPrompt="1"/>
          </p:nvPr>
        </p:nvSpPr>
        <p:spPr>
          <a:xfrm>
            <a:off x="1097554" y="921600"/>
            <a:ext cx="10046304" cy="1047750"/>
          </a:xfrm>
          <a:prstGeom prst="rect">
            <a:avLst/>
          </a:prstGeom>
        </p:spPr>
        <p:txBody>
          <a:bodyPr anchor="t" anchorCtr="0"/>
          <a:lstStyle>
            <a:lvl1pPr>
              <a:defRPr sz="3300"/>
            </a:lvl1pPr>
          </a:lstStyle>
          <a:p>
            <a:r>
              <a:rPr lang="sv-SE"/>
              <a:t>Klicka för att lägga till rubrik</a:t>
            </a:r>
          </a:p>
        </p:txBody>
      </p:sp>
      <p:sp>
        <p:nvSpPr>
          <p:cNvPr id="7" name="Platshållare för innehåll 13">
            <a:extLst>
              <a:ext uri="{FF2B5EF4-FFF2-40B4-BE49-F238E27FC236}">
                <a16:creationId xmlns:a16="http://schemas.microsoft.com/office/drawing/2014/main" id="{94CB0FC2-1D05-5EE5-C07F-D00BCBF5FC5E}"/>
              </a:ext>
            </a:extLst>
          </p:cNvPr>
          <p:cNvSpPr>
            <a:spLocks noGrp="1"/>
          </p:cNvSpPr>
          <p:nvPr>
            <p:ph sz="quarter" idx="17" hasCustomPrompt="1"/>
          </p:nvPr>
        </p:nvSpPr>
        <p:spPr>
          <a:xfrm>
            <a:off x="1096246" y="2098800"/>
            <a:ext cx="10047600" cy="3311999"/>
          </a:xfrm>
        </p:spPr>
        <p:txBody>
          <a:bodyPr/>
          <a:lstStyle/>
          <a:p>
            <a:pPr lvl="0"/>
            <a:r>
              <a:rPr lang="sv-SE" noProof="0"/>
              <a:t>Skriv text här</a:t>
            </a:r>
          </a:p>
          <a:p>
            <a:pPr lvl="1"/>
            <a:r>
              <a:rPr lang="sv-SE" noProof="0"/>
              <a:t>Skriv text här</a:t>
            </a:r>
          </a:p>
          <a:p>
            <a:pPr lvl="2"/>
            <a:r>
              <a:rPr lang="sv-SE" noProof="0"/>
              <a:t>Skriv text här</a:t>
            </a:r>
          </a:p>
        </p:txBody>
      </p:sp>
      <p:sp>
        <p:nvSpPr>
          <p:cNvPr id="4" name="Platshållare för datum 8">
            <a:extLst>
              <a:ext uri="{FF2B5EF4-FFF2-40B4-BE49-F238E27FC236}">
                <a16:creationId xmlns:a16="http://schemas.microsoft.com/office/drawing/2014/main" id="{FDF25A28-EFF4-2C18-2EED-1C79B759C77F}"/>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5" name="Platshållare för sidfot 3">
            <a:extLst>
              <a:ext uri="{FF2B5EF4-FFF2-40B4-BE49-F238E27FC236}">
                <a16:creationId xmlns:a16="http://schemas.microsoft.com/office/drawing/2014/main" id="{5A2D28AB-516C-20D2-77EF-C6890456F2DC}"/>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2616864"/>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57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050E4984-72D7-4301-01B4-DD9D8D47E634}"/>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6" name="Platshållare för innehåll 15">
            <a:extLst>
              <a:ext uri="{FF2B5EF4-FFF2-40B4-BE49-F238E27FC236}">
                <a16:creationId xmlns:a16="http://schemas.microsoft.com/office/drawing/2014/main" id="{B4B41505-5F42-3231-B20D-EBA3B666EBA0}"/>
              </a:ext>
            </a:extLst>
          </p:cNvPr>
          <p:cNvSpPr>
            <a:spLocks noGrp="1"/>
          </p:cNvSpPr>
          <p:nvPr>
            <p:ph sz="quarter" idx="26" hasCustomPrompt="1"/>
          </p:nvPr>
        </p:nvSpPr>
        <p:spPr>
          <a:xfrm>
            <a:off x="389262" y="1781464"/>
            <a:ext cx="11412000" cy="4690734"/>
          </a:xfrm>
          <a:custGeom>
            <a:avLst/>
            <a:gdLst>
              <a:gd name="connsiteX0" fmla="*/ 0 w 11412000"/>
              <a:gd name="connsiteY0" fmla="*/ 0 h 4690734"/>
              <a:gd name="connsiteX1" fmla="*/ 11412000 w 11412000"/>
              <a:gd name="connsiteY1" fmla="*/ 0 h 4690734"/>
              <a:gd name="connsiteX2" fmla="*/ 11412000 w 11412000"/>
              <a:gd name="connsiteY2" fmla="*/ 315623 h 4690734"/>
              <a:gd name="connsiteX3" fmla="*/ 11412000 w 11412000"/>
              <a:gd name="connsiteY3" fmla="*/ 2796646 h 4690734"/>
              <a:gd name="connsiteX4" fmla="*/ 11412000 w 11412000"/>
              <a:gd name="connsiteY4" fmla="*/ 3679296 h 4690734"/>
              <a:gd name="connsiteX5" fmla="*/ 10400562 w 11412000"/>
              <a:gd name="connsiteY5" fmla="*/ 4690734 h 4690734"/>
              <a:gd name="connsiteX6" fmla="*/ 0 w 11412000"/>
              <a:gd name="connsiteY6" fmla="*/ 4690734 h 4690734"/>
              <a:gd name="connsiteX7" fmla="*/ 0 w 11412000"/>
              <a:gd name="connsiteY7" fmla="*/ 3902492 h 4690734"/>
              <a:gd name="connsiteX8" fmla="*/ 0 w 11412000"/>
              <a:gd name="connsiteY8" fmla="*/ 2796646 h 4690734"/>
              <a:gd name="connsiteX9" fmla="*/ 0 w 11412000"/>
              <a:gd name="connsiteY9" fmla="*/ 1327061 h 4690734"/>
              <a:gd name="connsiteX10" fmla="*/ 0 w 11412000"/>
              <a:gd name="connsiteY10" fmla="*/ 315623 h 4690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12000" h="4690734">
                <a:moveTo>
                  <a:pt x="0" y="0"/>
                </a:moveTo>
                <a:lnTo>
                  <a:pt x="11412000" y="0"/>
                </a:lnTo>
                <a:lnTo>
                  <a:pt x="11412000" y="315623"/>
                </a:lnTo>
                <a:lnTo>
                  <a:pt x="11412000" y="2796646"/>
                </a:lnTo>
                <a:lnTo>
                  <a:pt x="11412000" y="3679296"/>
                </a:lnTo>
                <a:cubicBezTo>
                  <a:pt x="11412000" y="4237898"/>
                  <a:pt x="10959164" y="4690734"/>
                  <a:pt x="10400562" y="4690734"/>
                </a:cubicBezTo>
                <a:lnTo>
                  <a:pt x="0" y="4690734"/>
                </a:lnTo>
                <a:lnTo>
                  <a:pt x="0" y="3902492"/>
                </a:lnTo>
                <a:lnTo>
                  <a:pt x="0" y="2796646"/>
                </a:lnTo>
                <a:lnTo>
                  <a:pt x="0" y="1327061"/>
                </a:lnTo>
                <a:lnTo>
                  <a:pt x="0" y="315623"/>
                </a:lnTo>
                <a:close/>
              </a:path>
            </a:pathLst>
          </a:custGeom>
          <a:solidFill>
            <a:schemeClr val="bg1">
              <a:lumMod val="95000"/>
            </a:schemeClr>
          </a:solidFill>
        </p:spPr>
        <p:txBody>
          <a:bodyPr wrap="square" lIns="2520000" tIns="1188000">
            <a:noAutofit/>
          </a:bodyPr>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2026-08-10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2018059018"/>
      </p:ext>
    </p:extLst>
  </p:cSld>
  <p:clrMapOvr>
    <a:masterClrMapping/>
  </p:clrMapOvr>
  <p:extLst>
    <p:ext uri="{DCECCB84-F9BA-43D5-87BE-67443E8EF086}">
      <p15:sldGuideLst xmlns:p15="http://schemas.microsoft.com/office/powerpoint/2012/main">
        <p15:guide id="1" orient="horz" pos="1117" userDrawn="1">
          <p15:clr>
            <a:srgbClr val="FBAE40"/>
          </p15:clr>
        </p15:guide>
        <p15:guide id="3" pos="688" userDrawn="1">
          <p15:clr>
            <a:srgbClr val="FBAE40"/>
          </p15:clr>
        </p15:guide>
        <p15:guide id="4" orient="horz" pos="7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innehåll på färgade kvirk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5E3AAB-12A9-A04E-8260-E75A7CCE4DFB}"/>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3" name="Frihandsfigur 12">
            <a:extLst>
              <a:ext uri="{FF2B5EF4-FFF2-40B4-BE49-F238E27FC236}">
                <a16:creationId xmlns:a16="http://schemas.microsoft.com/office/drawing/2014/main" id="{F1284168-8C33-D9FB-4B28-91885C0AC0D1}"/>
              </a:ext>
              <a:ext uri="{C183D7F6-B498-43B3-948B-1728B52AA6E4}">
                <adec:decorative xmlns:adec="http://schemas.microsoft.com/office/drawing/2017/decorative" val="1"/>
              </a:ext>
            </a:extLst>
          </p:cNvPr>
          <p:cNvSpPr/>
          <p:nvPr userDrawn="1"/>
        </p:nvSpPr>
        <p:spPr>
          <a:xfrm>
            <a:off x="389519" y="1781464"/>
            <a:ext cx="5706481" cy="4699390"/>
          </a:xfrm>
          <a:custGeom>
            <a:avLst/>
            <a:gdLst>
              <a:gd name="connsiteX0" fmla="*/ 0 w 5706481"/>
              <a:gd name="connsiteY0" fmla="*/ 4699390 h 4699390"/>
              <a:gd name="connsiteX1" fmla="*/ 4672568 w 5706481"/>
              <a:gd name="connsiteY1" fmla="*/ 4699390 h 4699390"/>
              <a:gd name="connsiteX2" fmla="*/ 5706481 w 5706481"/>
              <a:gd name="connsiteY2" fmla="*/ 3665477 h 4699390"/>
              <a:gd name="connsiteX3" fmla="*/ 5706481 w 5706481"/>
              <a:gd name="connsiteY3" fmla="*/ 2993736 h 4699390"/>
              <a:gd name="connsiteX4" fmla="*/ 5706481 w 5706481"/>
              <a:gd name="connsiteY4" fmla="*/ 0 h 4699390"/>
              <a:gd name="connsiteX5" fmla="*/ 0 w 5706481"/>
              <a:gd name="connsiteY5" fmla="*/ 0 h 4699390"/>
              <a:gd name="connsiteX6" fmla="*/ 0 w 5706481"/>
              <a:gd name="connsiteY6" fmla="*/ 2993736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4672568" y="4699390"/>
                </a:lnTo>
                <a:cubicBezTo>
                  <a:pt x="5243582" y="4699390"/>
                  <a:pt x="5706481" y="4236491"/>
                  <a:pt x="5706481" y="3665477"/>
                </a:cubicBezTo>
                <a:lnTo>
                  <a:pt x="5706481" y="2993736"/>
                </a:lnTo>
                <a:lnTo>
                  <a:pt x="5706481" y="0"/>
                </a:lnTo>
                <a:lnTo>
                  <a:pt x="0" y="0"/>
                </a:lnTo>
                <a:lnTo>
                  <a:pt x="0" y="2993736"/>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1" name="Frihandsfigur 10">
            <a:extLst>
              <a:ext uri="{FF2B5EF4-FFF2-40B4-BE49-F238E27FC236}">
                <a16:creationId xmlns:a16="http://schemas.microsoft.com/office/drawing/2014/main" id="{54438EFD-492A-32FF-62FD-AE7CE2FA82B8}"/>
              </a:ext>
              <a:ext uri="{C183D7F6-B498-43B3-948B-1728B52AA6E4}">
                <adec:decorative xmlns:adec="http://schemas.microsoft.com/office/drawing/2017/decorative" val="1"/>
              </a:ext>
            </a:extLst>
          </p:cNvPr>
          <p:cNvSpPr/>
          <p:nvPr userDrawn="1"/>
        </p:nvSpPr>
        <p:spPr>
          <a:xfrm>
            <a:off x="6094800" y="1781464"/>
            <a:ext cx="5706481" cy="4699390"/>
          </a:xfrm>
          <a:custGeom>
            <a:avLst/>
            <a:gdLst>
              <a:gd name="connsiteX0" fmla="*/ 0 w 5706481"/>
              <a:gd name="connsiteY0" fmla="*/ 4699390 h 4699390"/>
              <a:gd name="connsiteX1" fmla="*/ 5706481 w 5706481"/>
              <a:gd name="connsiteY1" fmla="*/ 4699390 h 4699390"/>
              <a:gd name="connsiteX2" fmla="*/ 5706481 w 5706481"/>
              <a:gd name="connsiteY2" fmla="*/ 1705654 h 4699390"/>
              <a:gd name="connsiteX3" fmla="*/ 5706481 w 5706481"/>
              <a:gd name="connsiteY3" fmla="*/ 1033913 h 4699390"/>
              <a:gd name="connsiteX4" fmla="*/ 4672568 w 5706481"/>
              <a:gd name="connsiteY4" fmla="*/ 0 h 4699390"/>
              <a:gd name="connsiteX5" fmla="*/ 0 w 5706481"/>
              <a:gd name="connsiteY5" fmla="*/ 0 h 4699390"/>
              <a:gd name="connsiteX6" fmla="*/ 0 w 5706481"/>
              <a:gd name="connsiteY6" fmla="*/ 17056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6481" h="4699390">
                <a:moveTo>
                  <a:pt x="0" y="4699390"/>
                </a:moveTo>
                <a:lnTo>
                  <a:pt x="5706481" y="4699390"/>
                </a:lnTo>
                <a:lnTo>
                  <a:pt x="5706481" y="1705654"/>
                </a:lnTo>
                <a:lnTo>
                  <a:pt x="5706481" y="1033913"/>
                </a:lnTo>
                <a:cubicBezTo>
                  <a:pt x="5706481" y="462899"/>
                  <a:pt x="5243582" y="0"/>
                  <a:pt x="4672568" y="0"/>
                </a:cubicBezTo>
                <a:lnTo>
                  <a:pt x="0" y="0"/>
                </a:lnTo>
                <a:lnTo>
                  <a:pt x="0" y="1705654"/>
                </a:lnTo>
                <a:close/>
              </a:path>
            </a:pathLst>
          </a:cu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9" name="Platshållare för innehåll 13">
            <a:extLst>
              <a:ext uri="{FF2B5EF4-FFF2-40B4-BE49-F238E27FC236}">
                <a16:creationId xmlns:a16="http://schemas.microsoft.com/office/drawing/2014/main" id="{B425399A-86C0-B3F6-7654-19871C3B4CC3}"/>
              </a:ext>
            </a:extLst>
          </p:cNvPr>
          <p:cNvSpPr>
            <a:spLocks noGrp="1"/>
          </p:cNvSpPr>
          <p:nvPr>
            <p:ph sz="quarter" idx="17" hasCustomPrompt="1"/>
          </p:nvPr>
        </p:nvSpPr>
        <p:spPr>
          <a:xfrm>
            <a:off x="1096247" y="2290034"/>
            <a:ext cx="4104832" cy="3311526"/>
          </a:xfrm>
        </p:spPr>
        <p:txBody>
          <a:bodyPr/>
          <a:lstStyle/>
          <a:p>
            <a:pPr lvl="0"/>
            <a:r>
              <a:rPr lang="sv-SE" noProof="0"/>
              <a:t>Skriv text här</a:t>
            </a:r>
          </a:p>
          <a:p>
            <a:pPr lvl="1"/>
            <a:r>
              <a:rPr lang="sv-SE" noProof="0"/>
              <a:t>Skriv text här</a:t>
            </a:r>
          </a:p>
          <a:p>
            <a:pPr lvl="2"/>
            <a:r>
              <a:rPr lang="sv-SE" noProof="0"/>
              <a:t>Skriv text här</a:t>
            </a:r>
          </a:p>
        </p:txBody>
      </p:sp>
      <p:sp>
        <p:nvSpPr>
          <p:cNvPr id="10" name="Platshållare för innehåll 13">
            <a:extLst>
              <a:ext uri="{FF2B5EF4-FFF2-40B4-BE49-F238E27FC236}">
                <a16:creationId xmlns:a16="http://schemas.microsoft.com/office/drawing/2014/main" id="{D445F917-557C-D134-75C0-78BD5B68B028}"/>
              </a:ext>
            </a:extLst>
          </p:cNvPr>
          <p:cNvSpPr>
            <a:spLocks noGrp="1"/>
          </p:cNvSpPr>
          <p:nvPr>
            <p:ph sz="quarter" idx="18" hasCustomPrompt="1"/>
          </p:nvPr>
        </p:nvSpPr>
        <p:spPr>
          <a:xfrm>
            <a:off x="6780213" y="2290034"/>
            <a:ext cx="41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7" name="Platshållare för datum 8">
            <a:extLst>
              <a:ext uri="{FF2B5EF4-FFF2-40B4-BE49-F238E27FC236}">
                <a16:creationId xmlns:a16="http://schemas.microsoft.com/office/drawing/2014/main" id="{F98A9FDB-D783-93C0-3FDA-68EEFE67AA72}"/>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8" name="Platshållare för sidfot 3">
            <a:extLst>
              <a:ext uri="{FF2B5EF4-FFF2-40B4-BE49-F238E27FC236}">
                <a16:creationId xmlns:a16="http://schemas.microsoft.com/office/drawing/2014/main" id="{08862FE1-3D22-B33D-742F-A540510F0B7D}"/>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2975366854"/>
      </p:ext>
    </p:extLst>
  </p:cSld>
  <p:clrMapOvr>
    <a:masterClrMapping/>
  </p:clrMapOvr>
  <p:extLst>
    <p:ext uri="{DCECCB84-F9BA-43D5-87BE-67443E8EF086}">
      <p15:sldGuideLst xmlns:p15="http://schemas.microsoft.com/office/powerpoint/2012/main">
        <p15:guide id="2" pos="4271" userDrawn="1">
          <p15:clr>
            <a:srgbClr val="FBAE40"/>
          </p15:clr>
        </p15:guide>
        <p15:guide id="3" orient="horz" pos="1434" userDrawn="1">
          <p15:clr>
            <a:srgbClr val="FBAE40"/>
          </p15:clr>
        </p15:guide>
        <p15:guide id="4" pos="688" userDrawn="1">
          <p15:clr>
            <a:srgbClr val="FBAE40"/>
          </p15:clr>
        </p15:guide>
        <p15:guide id="5" orient="horz" pos="7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innehåll på ljusbrun kvirkel, bild">
    <p:spTree>
      <p:nvGrpSpPr>
        <p:cNvPr id="1" name=""/>
        <p:cNvGrpSpPr/>
        <p:nvPr/>
      </p:nvGrpSpPr>
      <p:grpSpPr>
        <a:xfrm>
          <a:off x="0" y="0"/>
          <a:ext cx="0" cy="0"/>
          <a:chOff x="0" y="0"/>
          <a:chExt cx="0" cy="0"/>
        </a:xfrm>
      </p:grpSpPr>
      <p:sp>
        <p:nvSpPr>
          <p:cNvPr id="16" name="Rubrik 1">
            <a:extLst>
              <a:ext uri="{FF2B5EF4-FFF2-40B4-BE49-F238E27FC236}">
                <a16:creationId xmlns:a16="http://schemas.microsoft.com/office/drawing/2014/main" id="{00075C3B-F843-BD60-C6D9-064BB2945B43}"/>
              </a:ext>
            </a:extLst>
          </p:cNvPr>
          <p:cNvSpPr>
            <a:spLocks noGrp="1"/>
          </p:cNvSpPr>
          <p:nvPr>
            <p:ph type="title" hasCustomPrompt="1"/>
          </p:nvPr>
        </p:nvSpPr>
        <p:spPr>
          <a:xfrm>
            <a:off x="1097554" y="136800"/>
            <a:ext cx="10046304" cy="1576800"/>
          </a:xfrm>
          <a:prstGeom prst="rect">
            <a:avLst/>
          </a:prstGeom>
        </p:spPr>
        <p:txBody>
          <a:bodyPr anchor="ctr" anchorCtr="0"/>
          <a:lstStyle>
            <a:lvl1pPr>
              <a:defRPr sz="3300"/>
            </a:lvl1pPr>
          </a:lstStyle>
          <a:p>
            <a:r>
              <a:rPr lang="sv-SE"/>
              <a:t>Klicka för att lägga till rubrik</a:t>
            </a:r>
          </a:p>
        </p:txBody>
      </p:sp>
      <p:sp>
        <p:nvSpPr>
          <p:cNvPr id="15" name="Frihandsfigur 14">
            <a:extLst>
              <a:ext uri="{FF2B5EF4-FFF2-40B4-BE49-F238E27FC236}">
                <a16:creationId xmlns:a16="http://schemas.microsoft.com/office/drawing/2014/main" id="{7D6E51E2-D90A-D326-CE84-26EA969690C3}"/>
              </a:ext>
              <a:ext uri="{C183D7F6-B498-43B3-948B-1728B52AA6E4}">
                <adec:decorative xmlns:adec="http://schemas.microsoft.com/office/drawing/2017/decorative" val="1"/>
              </a:ext>
            </a:extLst>
          </p:cNvPr>
          <p:cNvSpPr/>
          <p:nvPr userDrawn="1"/>
        </p:nvSpPr>
        <p:spPr>
          <a:xfrm flipV="1">
            <a:off x="389518" y="1781464"/>
            <a:ext cx="6408000" cy="4699390"/>
          </a:xfrm>
          <a:custGeom>
            <a:avLst/>
            <a:gdLst>
              <a:gd name="connsiteX0" fmla="*/ 0 w 6408000"/>
              <a:gd name="connsiteY0" fmla="*/ 4699390 h 4699390"/>
              <a:gd name="connsiteX1" fmla="*/ 6408000 w 6408000"/>
              <a:gd name="connsiteY1" fmla="*/ 4699390 h 4699390"/>
              <a:gd name="connsiteX2" fmla="*/ 6408000 w 6408000"/>
              <a:gd name="connsiteY2" fmla="*/ 2493054 h 4699390"/>
              <a:gd name="connsiteX3" fmla="*/ 6408000 w 6408000"/>
              <a:gd name="connsiteY3" fmla="*/ 1033913 h 4699390"/>
              <a:gd name="connsiteX4" fmla="*/ 5374087 w 6408000"/>
              <a:gd name="connsiteY4" fmla="*/ 0 h 4699390"/>
              <a:gd name="connsiteX5" fmla="*/ 0 w 6408000"/>
              <a:gd name="connsiteY5" fmla="*/ 0 h 4699390"/>
              <a:gd name="connsiteX6" fmla="*/ 0 w 6408000"/>
              <a:gd name="connsiteY6" fmla="*/ 2493054 h 469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8000" h="4699390">
                <a:moveTo>
                  <a:pt x="0" y="4699390"/>
                </a:moveTo>
                <a:lnTo>
                  <a:pt x="6408000" y="4699390"/>
                </a:lnTo>
                <a:lnTo>
                  <a:pt x="6408000" y="2493054"/>
                </a:lnTo>
                <a:lnTo>
                  <a:pt x="6408000" y="1033913"/>
                </a:lnTo>
                <a:cubicBezTo>
                  <a:pt x="6408000" y="462899"/>
                  <a:pt x="5945101" y="0"/>
                  <a:pt x="5374087" y="0"/>
                </a:cubicBezTo>
                <a:lnTo>
                  <a:pt x="0" y="0"/>
                </a:lnTo>
                <a:lnTo>
                  <a:pt x="0" y="2493054"/>
                </a:lnTo>
                <a:close/>
              </a:path>
            </a:pathLst>
          </a:cu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7" name="Platshållare för innehåll 13">
            <a:extLst>
              <a:ext uri="{FF2B5EF4-FFF2-40B4-BE49-F238E27FC236}">
                <a16:creationId xmlns:a16="http://schemas.microsoft.com/office/drawing/2014/main" id="{EDA2AC8D-7139-1E47-D883-C37A91989735}"/>
              </a:ext>
            </a:extLst>
          </p:cNvPr>
          <p:cNvSpPr>
            <a:spLocks noGrp="1"/>
          </p:cNvSpPr>
          <p:nvPr>
            <p:ph sz="quarter" idx="17" hasCustomPrompt="1"/>
          </p:nvPr>
        </p:nvSpPr>
        <p:spPr>
          <a:xfrm>
            <a:off x="1098000" y="2289600"/>
            <a:ext cx="5004000" cy="3311526"/>
          </a:xfrm>
        </p:spPr>
        <p:txBody>
          <a:bodyPr/>
          <a:lstStyle/>
          <a:p>
            <a:pPr lvl="0"/>
            <a:r>
              <a:rPr lang="sv-SE" noProof="0"/>
              <a:t>Skriv text här</a:t>
            </a:r>
          </a:p>
          <a:p>
            <a:pPr lvl="1"/>
            <a:r>
              <a:rPr lang="sv-SE" noProof="0"/>
              <a:t>Skriv text här</a:t>
            </a:r>
          </a:p>
          <a:p>
            <a:pPr lvl="2"/>
            <a:r>
              <a:rPr lang="sv-SE" noProof="0"/>
              <a:t>Skriv text här</a:t>
            </a:r>
          </a:p>
        </p:txBody>
      </p:sp>
      <p:sp>
        <p:nvSpPr>
          <p:cNvPr id="13" name="Platshållare för bild 12">
            <a:extLst>
              <a:ext uri="{FF2B5EF4-FFF2-40B4-BE49-F238E27FC236}">
                <a16:creationId xmlns:a16="http://schemas.microsoft.com/office/drawing/2014/main" id="{61CF9D42-9EBA-F194-A977-9236958C4AEF}"/>
              </a:ext>
            </a:extLst>
          </p:cNvPr>
          <p:cNvSpPr>
            <a:spLocks noGrp="1"/>
          </p:cNvSpPr>
          <p:nvPr>
            <p:ph type="pic" sz="quarter" idx="20"/>
          </p:nvPr>
        </p:nvSpPr>
        <p:spPr>
          <a:xfrm>
            <a:off x="6797517" y="1781175"/>
            <a:ext cx="5003957" cy="4699000"/>
          </a:xfrm>
          <a:custGeom>
            <a:avLst/>
            <a:gdLst>
              <a:gd name="connsiteX0" fmla="*/ 1 w 5003957"/>
              <a:gd name="connsiteY0" fmla="*/ 0 h 4699000"/>
              <a:gd name="connsiteX1" fmla="*/ 1047501 w 5003957"/>
              <a:gd name="connsiteY1" fmla="*/ 0 h 4699000"/>
              <a:gd name="connsiteX2" fmla="*/ 2785023 w 5003957"/>
              <a:gd name="connsiteY2" fmla="*/ 0 h 4699000"/>
              <a:gd name="connsiteX3" fmla="*/ 3956456 w 5003957"/>
              <a:gd name="connsiteY3" fmla="*/ 0 h 4699000"/>
              <a:gd name="connsiteX4" fmla="*/ 5003957 w 5003957"/>
              <a:gd name="connsiteY4" fmla="*/ 1047501 h 4699000"/>
              <a:gd name="connsiteX5" fmla="*/ 5003957 w 5003957"/>
              <a:gd name="connsiteY5" fmla="*/ 2097768 h 4699000"/>
              <a:gd name="connsiteX6" fmla="*/ 5003957 w 5003957"/>
              <a:gd name="connsiteY6" fmla="*/ 3651499 h 4699000"/>
              <a:gd name="connsiteX7" fmla="*/ 5003957 w 5003957"/>
              <a:gd name="connsiteY7" fmla="*/ 4699000 h 4699000"/>
              <a:gd name="connsiteX8" fmla="*/ 3956456 w 5003957"/>
              <a:gd name="connsiteY8" fmla="*/ 4699000 h 4699000"/>
              <a:gd name="connsiteX9" fmla="*/ 2785023 w 5003957"/>
              <a:gd name="connsiteY9" fmla="*/ 4699000 h 4699000"/>
              <a:gd name="connsiteX10" fmla="*/ 2218935 w 5003957"/>
              <a:gd name="connsiteY10" fmla="*/ 4699000 h 4699000"/>
              <a:gd name="connsiteX11" fmla="*/ 1047501 w 5003957"/>
              <a:gd name="connsiteY11" fmla="*/ 4699000 h 4699000"/>
              <a:gd name="connsiteX12" fmla="*/ 1 w 5003957"/>
              <a:gd name="connsiteY12" fmla="*/ 4699000 h 4699000"/>
              <a:gd name="connsiteX13" fmla="*/ 1 w 5003957"/>
              <a:gd name="connsiteY13" fmla="*/ 3651518 h 4699000"/>
              <a:gd name="connsiteX14" fmla="*/ 0 w 5003957"/>
              <a:gd name="connsiteY14" fmla="*/ 3651499 h 4699000"/>
              <a:gd name="connsiteX15" fmla="*/ 0 w 5003957"/>
              <a:gd name="connsiteY15" fmla="*/ 1047501 h 4699000"/>
              <a:gd name="connsiteX16" fmla="*/ 1 w 5003957"/>
              <a:gd name="connsiteY16" fmla="*/ 1047482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03957" h="4699000">
                <a:moveTo>
                  <a:pt x="1" y="0"/>
                </a:moveTo>
                <a:lnTo>
                  <a:pt x="1047501" y="0"/>
                </a:lnTo>
                <a:lnTo>
                  <a:pt x="2785023" y="0"/>
                </a:lnTo>
                <a:lnTo>
                  <a:pt x="3956456" y="0"/>
                </a:lnTo>
                <a:cubicBezTo>
                  <a:pt x="4534975" y="0"/>
                  <a:pt x="5003957" y="468982"/>
                  <a:pt x="5003957" y="1047501"/>
                </a:cubicBezTo>
                <a:lnTo>
                  <a:pt x="5003957" y="2097768"/>
                </a:lnTo>
                <a:lnTo>
                  <a:pt x="5003957" y="3651499"/>
                </a:lnTo>
                <a:lnTo>
                  <a:pt x="5003957" y="4699000"/>
                </a:lnTo>
                <a:lnTo>
                  <a:pt x="3956456" y="4699000"/>
                </a:lnTo>
                <a:lnTo>
                  <a:pt x="2785023" y="4699000"/>
                </a:lnTo>
                <a:lnTo>
                  <a:pt x="2218935" y="4699000"/>
                </a:lnTo>
                <a:lnTo>
                  <a:pt x="1047501" y="4699000"/>
                </a:lnTo>
                <a:lnTo>
                  <a:pt x="1" y="4699000"/>
                </a:lnTo>
                <a:lnTo>
                  <a:pt x="1" y="3651518"/>
                </a:lnTo>
                <a:lnTo>
                  <a:pt x="0" y="3651499"/>
                </a:lnTo>
                <a:lnTo>
                  <a:pt x="0" y="1047501"/>
                </a:lnTo>
                <a:lnTo>
                  <a:pt x="1" y="1047482"/>
                </a:lnTo>
                <a:close/>
              </a:path>
            </a:pathLst>
          </a:custGeom>
          <a:solidFill>
            <a:schemeClr val="bg1">
              <a:lumMod val="95000"/>
            </a:schemeClr>
          </a:solidFill>
        </p:spPr>
        <p:txBody>
          <a:bodyPr wrap="square" lIns="288000" tIns="468000" rIns="612000">
            <a:noAutofit/>
          </a:bodyPr>
          <a:lstStyle>
            <a:lvl1pPr marL="0" indent="0">
              <a:buFontTx/>
              <a:buNone/>
              <a:defRPr/>
            </a:lvl1pPr>
          </a:lstStyle>
          <a:p>
            <a:r>
              <a:rPr lang="sv-SE"/>
              <a:t>Klicka på ikonen för att lägga till en bild</a:t>
            </a:r>
          </a:p>
        </p:txBody>
      </p:sp>
      <p:sp>
        <p:nvSpPr>
          <p:cNvPr id="4" name="Platshållare för datum 8">
            <a:extLst>
              <a:ext uri="{FF2B5EF4-FFF2-40B4-BE49-F238E27FC236}">
                <a16:creationId xmlns:a16="http://schemas.microsoft.com/office/drawing/2014/main" id="{6A68F426-1C5F-0711-6383-2CA02BF3D5B1}"/>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6" name="Platshållare för sidfot 3">
            <a:extLst>
              <a:ext uri="{FF2B5EF4-FFF2-40B4-BE49-F238E27FC236}">
                <a16:creationId xmlns:a16="http://schemas.microsoft.com/office/drawing/2014/main" id="{1F0A451C-1B10-0646-B9D7-74DCB23845D0}"/>
              </a:ext>
            </a:extLst>
          </p:cNvPr>
          <p:cNvSpPr>
            <a:spLocks noGrp="1"/>
          </p:cNvSpPr>
          <p:nvPr>
            <p:ph type="ftr" sz="quarter" idx="16"/>
          </p:nvPr>
        </p:nvSpPr>
        <p:spPr>
          <a:xfrm>
            <a:off x="389466" y="136525"/>
            <a:ext cx="4125383" cy="141687"/>
          </a:xfrm>
        </p:spPr>
        <p:txBody>
          <a:bodyPr/>
          <a:lstStyle/>
          <a:p>
            <a:endParaRPr lang="sv-SE"/>
          </a:p>
        </p:txBody>
      </p:sp>
    </p:spTree>
    <p:extLst>
      <p:ext uri="{BB962C8B-B14F-4D97-AF65-F5344CB8AC3E}">
        <p14:creationId xmlns:p14="http://schemas.microsoft.com/office/powerpoint/2010/main" val="4195939194"/>
      </p:ext>
    </p:extLst>
  </p:cSld>
  <p:clrMapOvr>
    <a:masterClrMapping/>
  </p:clrMapOvr>
  <p:extLst>
    <p:ext uri="{DCECCB84-F9BA-43D5-87BE-67443E8EF086}">
      <p15:sldGuideLst xmlns:p15="http://schemas.microsoft.com/office/powerpoint/2012/main">
        <p15:guide id="1" orient="horz" pos="1434" userDrawn="1">
          <p15:clr>
            <a:srgbClr val="FBAE40"/>
          </p15:clr>
        </p15:guide>
        <p15:guide id="2" pos="688" userDrawn="1">
          <p15:clr>
            <a:srgbClr val="FBAE40"/>
          </p15:clr>
        </p15:guide>
        <p15:guide id="3" orient="horz" pos="7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388800" y="3429000"/>
            <a:ext cx="11412537" cy="3051175"/>
          </a:xfrm>
          <a:solidFill>
            <a:schemeClr val="bg1">
              <a:lumMod val="95000"/>
            </a:schemeClr>
          </a:solidFill>
        </p:spPr>
        <p:txBody>
          <a:bodyPr lIns="2808000" tIns="54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2026-08-10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657267939"/>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0" y="666000"/>
            <a:ext cx="10047600" cy="1047750"/>
          </a:xfrm>
          <a:prstGeom prst="rect">
            <a:avLst/>
          </a:prstGeom>
        </p:spPr>
        <p:txBody>
          <a:bodyPr/>
          <a:lstStyle>
            <a:lvl1pPr>
              <a:defRPr/>
            </a:lvl1pPr>
          </a:lstStyle>
          <a:p>
            <a:r>
              <a:rPr lang="sv-SE"/>
              <a:t>Rubrik</a:t>
            </a:r>
          </a:p>
        </p:txBody>
      </p:sp>
      <p:sp>
        <p:nvSpPr>
          <p:cNvPr id="13" name="Platshållare för text 12">
            <a:extLst>
              <a:ext uri="{FF2B5EF4-FFF2-40B4-BE49-F238E27FC236}">
                <a16:creationId xmlns:a16="http://schemas.microsoft.com/office/drawing/2014/main" id="{02C2E317-0642-2E46-B74D-C0670C996503}"/>
              </a:ext>
            </a:extLst>
          </p:cNvPr>
          <p:cNvSpPr>
            <a:spLocks noGrp="1"/>
          </p:cNvSpPr>
          <p:nvPr>
            <p:ph type="body" sz="quarter" idx="26" hasCustomPrompt="1"/>
          </p:nvPr>
        </p:nvSpPr>
        <p:spPr>
          <a:xfrm>
            <a:off x="1096963" y="2098800"/>
            <a:ext cx="4776787" cy="1047750"/>
          </a:xfrm>
        </p:spPr>
        <p:txBody>
          <a:bodyPr/>
          <a:lstStyle/>
          <a:p>
            <a:pPr lvl="0"/>
            <a:r>
              <a:rPr lang="sv-SE"/>
              <a:t>Skriv text här</a:t>
            </a:r>
          </a:p>
          <a:p>
            <a:pPr lvl="1"/>
            <a:r>
              <a:rPr lang="sv-SE"/>
              <a:t>Skriv text här</a:t>
            </a:r>
          </a:p>
        </p:txBody>
      </p:sp>
      <p:sp>
        <p:nvSpPr>
          <p:cNvPr id="11" name="Platshållare för innehåll 10">
            <a:extLst>
              <a:ext uri="{FF2B5EF4-FFF2-40B4-BE49-F238E27FC236}">
                <a16:creationId xmlns:a16="http://schemas.microsoft.com/office/drawing/2014/main" id="{467317CB-B101-5159-5511-FFC3C4CABD5A}"/>
              </a:ext>
            </a:extLst>
          </p:cNvPr>
          <p:cNvSpPr>
            <a:spLocks noGrp="1"/>
          </p:cNvSpPr>
          <p:nvPr>
            <p:ph sz="quarter" idx="25" hasCustomPrompt="1"/>
          </p:nvPr>
        </p:nvSpPr>
        <p:spPr>
          <a:xfrm>
            <a:off x="1096620"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14" name="Platshållare för text 12">
            <a:extLst>
              <a:ext uri="{FF2B5EF4-FFF2-40B4-BE49-F238E27FC236}">
                <a16:creationId xmlns:a16="http://schemas.microsoft.com/office/drawing/2014/main" id="{C9C71F2C-C4C5-EE5B-6B8E-25012EE2544A}"/>
              </a:ext>
            </a:extLst>
          </p:cNvPr>
          <p:cNvSpPr>
            <a:spLocks noGrp="1"/>
          </p:cNvSpPr>
          <p:nvPr>
            <p:ph type="body" sz="quarter" idx="27" hasCustomPrompt="1"/>
          </p:nvPr>
        </p:nvSpPr>
        <p:spPr>
          <a:xfrm>
            <a:off x="6370961" y="2098800"/>
            <a:ext cx="4776787" cy="1047750"/>
          </a:xfrm>
        </p:spPr>
        <p:txBody>
          <a:bodyPr/>
          <a:lstStyle/>
          <a:p>
            <a:pPr lvl="0"/>
            <a:r>
              <a:rPr lang="sv-SE"/>
              <a:t>Skriv text här</a:t>
            </a:r>
          </a:p>
          <a:p>
            <a:pPr lvl="1"/>
            <a:r>
              <a:rPr lang="sv-SE"/>
              <a:t>Skriv text här</a:t>
            </a:r>
          </a:p>
        </p:txBody>
      </p:sp>
      <p:sp>
        <p:nvSpPr>
          <p:cNvPr id="5" name="Platshållare för innehåll 10">
            <a:extLst>
              <a:ext uri="{FF2B5EF4-FFF2-40B4-BE49-F238E27FC236}">
                <a16:creationId xmlns:a16="http://schemas.microsoft.com/office/drawing/2014/main" id="{DDC121DB-0C79-5D9A-022E-0A8CA4FB648D}"/>
              </a:ext>
            </a:extLst>
          </p:cNvPr>
          <p:cNvSpPr>
            <a:spLocks noGrp="1"/>
          </p:cNvSpPr>
          <p:nvPr>
            <p:ph sz="quarter" idx="28" hasCustomPrompt="1"/>
          </p:nvPr>
        </p:nvSpPr>
        <p:spPr>
          <a:xfrm>
            <a:off x="6368531" y="3429000"/>
            <a:ext cx="4776787" cy="3051175"/>
          </a:xfrm>
          <a:solidFill>
            <a:schemeClr val="bg1">
              <a:lumMod val="95000"/>
            </a:schemeClr>
          </a:solidFill>
        </p:spPr>
        <p:txBody>
          <a:bodyPr lIns="216000" tIns="180000"/>
          <a:lstStyle>
            <a:lvl1pPr marL="0" indent="0">
              <a:buFontTx/>
              <a:buNone/>
              <a:defRPr/>
            </a:lvl1pPr>
          </a:lstStyle>
          <a:p>
            <a:pPr lvl="0"/>
            <a:r>
              <a:rPr lang="sv-SE"/>
              <a:t>Klicka på en ikon för att lägga till innehåll</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2026-08-10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1060361554"/>
      </p:ext>
    </p:extLst>
  </p:cSld>
  <p:clrMapOvr>
    <a:masterClrMapping/>
  </p:clrMapOvr>
  <p:extLst>
    <p:ext uri="{DCECCB84-F9BA-43D5-87BE-67443E8EF086}">
      <p15:sldGuideLst xmlns:p15="http://schemas.microsoft.com/office/powerpoint/2012/main">
        <p15:guide id="1" orient="horz" pos="1321" userDrawn="1">
          <p15:clr>
            <a:srgbClr val="FBAE40"/>
          </p15:clr>
        </p15:guide>
        <p15:guide id="3" pos="688" userDrawn="1">
          <p15:clr>
            <a:srgbClr val="FBAE40"/>
          </p15:clr>
        </p15:guide>
        <p15:guide id="4" orient="horz" pos="414" userDrawn="1">
          <p15:clr>
            <a:srgbClr val="FBAE40"/>
          </p15:clr>
        </p15:guide>
        <p15:guide id="5" pos="4021"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ast hel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custGeom>
            <a:avLst/>
            <a:gdLst>
              <a:gd name="connsiteX0" fmla="*/ 0 w 11413068"/>
              <a:gd name="connsiteY0" fmla="*/ 0 h 6099176"/>
              <a:gd name="connsiteX1" fmla="*/ 11413068 w 11413068"/>
              <a:gd name="connsiteY1" fmla="*/ 0 h 6099176"/>
              <a:gd name="connsiteX2" fmla="*/ 11413068 w 11413068"/>
              <a:gd name="connsiteY2" fmla="*/ 27780 h 6099176"/>
              <a:gd name="connsiteX3" fmla="*/ 11413068 w 11413068"/>
              <a:gd name="connsiteY3" fmla="*/ 5082626 h 6099176"/>
              <a:gd name="connsiteX4" fmla="*/ 11413068 w 11413068"/>
              <a:gd name="connsiteY4" fmla="*/ 5087256 h 6099176"/>
              <a:gd name="connsiteX5" fmla="*/ 10401148 w 11413068"/>
              <a:gd name="connsiteY5" fmla="*/ 6099176 h 6099176"/>
              <a:gd name="connsiteX6" fmla="*/ 10396518 w 11413068"/>
              <a:gd name="connsiteY6" fmla="*/ 6099176 h 6099176"/>
              <a:gd name="connsiteX7" fmla="*/ 0 w 11413068"/>
              <a:gd name="connsiteY7" fmla="*/ 6099176 h 6099176"/>
              <a:gd name="connsiteX8" fmla="*/ 0 w 11413068"/>
              <a:gd name="connsiteY8" fmla="*/ 27780 h 6099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13068" h="6099176">
                <a:moveTo>
                  <a:pt x="0" y="0"/>
                </a:moveTo>
                <a:lnTo>
                  <a:pt x="11413068" y="0"/>
                </a:lnTo>
                <a:lnTo>
                  <a:pt x="11413068" y="27780"/>
                </a:lnTo>
                <a:lnTo>
                  <a:pt x="11413068" y="5082626"/>
                </a:lnTo>
                <a:lnTo>
                  <a:pt x="11413068" y="5087256"/>
                </a:lnTo>
                <a:cubicBezTo>
                  <a:pt x="11413068" y="5646124"/>
                  <a:pt x="10960016" y="6099176"/>
                  <a:pt x="10401148" y="6099176"/>
                </a:cubicBezTo>
                <a:lnTo>
                  <a:pt x="10396518" y="6099176"/>
                </a:lnTo>
                <a:lnTo>
                  <a:pt x="0" y="6099176"/>
                </a:lnTo>
                <a:lnTo>
                  <a:pt x="0" y="27780"/>
                </a:lnTo>
                <a:close/>
              </a:path>
            </a:pathLst>
          </a:custGeom>
          <a:solidFill>
            <a:schemeClr val="bg1">
              <a:lumMod val="95000"/>
            </a:schemeClr>
          </a:solidFill>
        </p:spPr>
        <p:txBody>
          <a:bodyPr wrap="square" lIns="144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2026-08-10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548231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chemeClr val="accent1"/>
          </a:solidFill>
        </p:spPr>
        <p:txBody>
          <a:bodyPr wrap="square" lIns="360000" tIns="180000" rIns="360000" bIns="180000" anchor="ctr" anchorCtr="0">
            <a:noAutofit/>
          </a:bodyPr>
          <a:lstStyle>
            <a:lvl1pPr marL="0" indent="0" algn="l">
              <a:buFontTx/>
              <a:buNone/>
              <a:defRPr sz="3300" b="0">
                <a:solidFill>
                  <a:schemeClr val="bg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2026-08-10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6888055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E7E1DF"/>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2026-08-10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0046744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Rubrik och bild">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BA959C0A-3CC4-CB74-4993-5594A5630A2F}"/>
              </a:ext>
            </a:extLst>
          </p:cNvPr>
          <p:cNvSpPr>
            <a:spLocks noGrp="1"/>
          </p:cNvSpPr>
          <p:nvPr>
            <p:ph type="pic" sz="quarter" idx="13"/>
          </p:nvPr>
        </p:nvSpPr>
        <p:spPr>
          <a:xfrm>
            <a:off x="389262" y="380999"/>
            <a:ext cx="11412000" cy="6091200"/>
          </a:xfrm>
          <a:prstGeom prst="rect">
            <a:avLst/>
          </a:prstGeom>
          <a:solidFill>
            <a:schemeClr val="bg1">
              <a:lumMod val="95000"/>
            </a:schemeClr>
          </a:solidFill>
        </p:spPr>
        <p:txBody>
          <a:bodyPr wrap="square" lIns="2808000" tIns="3420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11" name="Platshållare för text 10">
            <a:extLst>
              <a:ext uri="{FF2B5EF4-FFF2-40B4-BE49-F238E27FC236}">
                <a16:creationId xmlns:a16="http://schemas.microsoft.com/office/drawing/2014/main" id="{9D155C8E-9723-8B1E-7B00-DA8246853816}"/>
              </a:ext>
            </a:extLst>
          </p:cNvPr>
          <p:cNvSpPr>
            <a:spLocks noGrp="1"/>
          </p:cNvSpPr>
          <p:nvPr>
            <p:ph type="body" sz="quarter" idx="18" hasCustomPrompt="1"/>
          </p:nvPr>
        </p:nvSpPr>
        <p:spPr>
          <a:xfrm>
            <a:off x="388938" y="381001"/>
            <a:ext cx="5210351" cy="2039938"/>
          </a:xfrm>
          <a:prstGeom prst="rect">
            <a:avLst/>
          </a:prstGeom>
          <a:solidFill>
            <a:srgbClr val="D1C4E9"/>
          </a:solidFill>
        </p:spPr>
        <p:txBody>
          <a:bodyPr wrap="square" lIns="360000" tIns="180000" rIns="360000" bIns="180000" anchor="ctr" anchorCtr="0">
            <a:noAutofit/>
          </a:bodyPr>
          <a:lstStyle>
            <a:lvl1pPr marL="0" indent="0" algn="l">
              <a:buFontTx/>
              <a:buNone/>
              <a:defRPr sz="3300" b="0">
                <a:solidFill>
                  <a:schemeClr val="tx1"/>
                </a:solidFill>
              </a:defRPr>
            </a:lvl1pPr>
          </a:lstStyle>
          <a:p>
            <a:pPr lvl="0"/>
            <a:r>
              <a:rPr lang="sv-SE"/>
              <a:t>Skriv text här</a:t>
            </a:r>
          </a:p>
        </p:txBody>
      </p:sp>
      <p:sp>
        <p:nvSpPr>
          <p:cNvPr id="4" name="Platshållare för datum 3">
            <a:extLst>
              <a:ext uri="{FF2B5EF4-FFF2-40B4-BE49-F238E27FC236}">
                <a16:creationId xmlns:a16="http://schemas.microsoft.com/office/drawing/2014/main" id="{A100F903-3478-7793-DE93-655C7E1A353D}"/>
              </a:ext>
            </a:extLst>
          </p:cNvPr>
          <p:cNvSpPr>
            <a:spLocks noGrp="1"/>
          </p:cNvSpPr>
          <p:nvPr>
            <p:ph type="dt" sz="half" idx="14"/>
          </p:nvPr>
        </p:nvSpPr>
        <p:spPr>
          <a:xfrm>
            <a:off x="10901364" y="136525"/>
            <a:ext cx="900071" cy="141687"/>
          </a:xfrm>
        </p:spPr>
        <p:txBody>
          <a:bodyPr/>
          <a:lstStyle/>
          <a:p>
            <a:fld id="{21A4A846-428D-495E-A55C-A66F11C8B8FF}" type="datetime1">
              <a:rPr lang="sv-SE" smtClean="0"/>
              <a:t>2026-08-10</a:t>
            </a:fld>
            <a:endParaRPr lang="sv-SE"/>
          </a:p>
        </p:txBody>
      </p:sp>
      <p:sp>
        <p:nvSpPr>
          <p:cNvPr id="6" name="Platshållare för sidfot 5">
            <a:extLst>
              <a:ext uri="{FF2B5EF4-FFF2-40B4-BE49-F238E27FC236}">
                <a16:creationId xmlns:a16="http://schemas.microsoft.com/office/drawing/2014/main" id="{3CF62D2F-E5FD-F410-EE14-94871D7A62B1}"/>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484652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bild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244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2026-08-10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3177692620"/>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3AB1CC7E-5066-B2D6-C273-8806FB859F9B}"/>
              </a:ext>
            </a:extLst>
          </p:cNvPr>
          <p:cNvSpPr>
            <a:spLocks noGrp="1"/>
          </p:cNvSpPr>
          <p:nvPr>
            <p:ph type="dt" sz="half" idx="10"/>
          </p:nvPr>
        </p:nvSpPr>
        <p:spPr>
          <a:xfrm>
            <a:off x="10901364" y="136525"/>
            <a:ext cx="900071" cy="141687"/>
          </a:xfrm>
        </p:spPr>
        <p:txBody>
          <a:bodyPr/>
          <a:lstStyle/>
          <a:p>
            <a:fld id="{DA185498-67B0-4A0B-8455-9A803E3F2EDA}" type="datetime1">
              <a:rPr lang="sv-SE" smtClean="0"/>
              <a:t>2026-08-10</a:t>
            </a:fld>
            <a:endParaRPr lang="sv-SE"/>
          </a:p>
        </p:txBody>
      </p:sp>
      <p:sp>
        <p:nvSpPr>
          <p:cNvPr id="5" name="Platshållare för sidfot 4">
            <a:extLst>
              <a:ext uri="{FF2B5EF4-FFF2-40B4-BE49-F238E27FC236}">
                <a16:creationId xmlns:a16="http://schemas.microsoft.com/office/drawing/2014/main" id="{12B0C1A2-56EF-E81F-53A9-CC77AD52554C}"/>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8004220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vart logo">
    <p:spTree>
      <p:nvGrpSpPr>
        <p:cNvPr id="1" name=""/>
        <p:cNvGrpSpPr/>
        <p:nvPr/>
      </p:nvGrpSpPr>
      <p:grpSpPr>
        <a:xfrm>
          <a:off x="0" y="0"/>
          <a:ext cx="0" cy="0"/>
          <a:chOff x="0" y="0"/>
          <a:chExt cx="0" cy="0"/>
        </a:xfrm>
      </p:grpSpPr>
      <p:pic>
        <p:nvPicPr>
          <p:cNvPr id="9" name="Logo" descr="Logotyp Västra Götalandsregionen">
            <a:extLst>
              <a:ext uri="{FF2B5EF4-FFF2-40B4-BE49-F238E27FC236}">
                <a16:creationId xmlns:a16="http://schemas.microsoft.com/office/drawing/2014/main" id="{E5FB7636-32CC-7B30-B38E-46E7FB59897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3525520" y="2813866"/>
            <a:ext cx="5170857" cy="921539"/>
          </a:xfrm>
          <a:prstGeom prst="rect">
            <a:avLst/>
          </a:prstGeom>
        </p:spPr>
      </p:pic>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2026-08-10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924050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Vit logo">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867381A1-282C-6593-B9AE-1B8B7AA5AA86}"/>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4" name="Logo" descr="Logotyp Västra Götalandsregionen">
            <a:extLst>
              <a:ext uri="{FF2B5EF4-FFF2-40B4-BE49-F238E27FC236}">
                <a16:creationId xmlns:a16="http://schemas.microsoft.com/office/drawing/2014/main" id="{12F58EA4-3891-6E22-DDDB-A16F29BA9CE9}"/>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525520" y="2813866"/>
            <a:ext cx="5170858" cy="921539"/>
          </a:xfrm>
          <a:prstGeom prst="rect">
            <a:avLst/>
          </a:prstGeom>
        </p:spPr>
      </p:pic>
      <p:sp>
        <p:nvSpPr>
          <p:cNvPr id="2" name="Platshållare för datum 1">
            <a:extLst>
              <a:ext uri="{FF2B5EF4-FFF2-40B4-BE49-F238E27FC236}">
                <a16:creationId xmlns:a16="http://schemas.microsoft.com/office/drawing/2014/main" id="{E455D0BA-9A24-0B1E-5104-31F55378AAA2}"/>
              </a:ext>
            </a:extLst>
          </p:cNvPr>
          <p:cNvSpPr>
            <a:spLocks noGrp="1"/>
          </p:cNvSpPr>
          <p:nvPr>
            <p:ph type="dt" sz="half" idx="10"/>
          </p:nvPr>
        </p:nvSpPr>
        <p:spPr>
          <a:xfrm>
            <a:off x="10901364" y="136525"/>
            <a:ext cx="900071" cy="141687"/>
          </a:xfrm>
        </p:spPr>
        <p:txBody>
          <a:bodyPr/>
          <a:lstStyle/>
          <a:p>
            <a:fld id="{4D03C71D-D98B-401F-B2CF-6FD4D048E9D2}" type="datetime1">
              <a:rPr lang="sv-SE" smtClean="0"/>
              <a:t>2026-08-10</a:t>
            </a:fld>
            <a:endParaRPr lang="sv-SE"/>
          </a:p>
        </p:txBody>
      </p:sp>
      <p:sp>
        <p:nvSpPr>
          <p:cNvPr id="7" name="Platshållare för sidfot 6">
            <a:extLst>
              <a:ext uri="{FF2B5EF4-FFF2-40B4-BE49-F238E27FC236}">
                <a16:creationId xmlns:a16="http://schemas.microsoft.com/office/drawing/2014/main" id="{4E6AFD7C-DEA7-9A46-2513-5293C053539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42527265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vart logo två logotyper">
    <p:spTree>
      <p:nvGrpSpPr>
        <p:cNvPr id="1" name=""/>
        <p:cNvGrpSpPr/>
        <p:nvPr/>
      </p:nvGrpSpPr>
      <p:grpSpPr>
        <a:xfrm>
          <a:off x="0" y="0"/>
          <a:ext cx="0" cy="0"/>
          <a:chOff x="0" y="0"/>
          <a:chExt cx="0" cy="0"/>
        </a:xfrm>
      </p:grpSpPr>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1785932" y="2868104"/>
            <a:ext cx="3209817" cy="572047"/>
          </a:xfrm>
          <a:prstGeom prst="rect">
            <a:avLst/>
          </a:prstGeom>
        </p:spPr>
      </p:pic>
      <p:sp>
        <p:nvSpPr>
          <p:cNvPr id="8" name="Platshållare för bild 7">
            <a:extLst>
              <a:ext uri="{FF2B5EF4-FFF2-40B4-BE49-F238E27FC236}">
                <a16:creationId xmlns:a16="http://schemas.microsoft.com/office/drawing/2014/main" id="{C5206D6B-B1E0-4714-DC33-C7E19D5476F6}"/>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tx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2026-08-10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5514643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t logo två logotyper">
    <p:spTree>
      <p:nvGrpSpPr>
        <p:cNvPr id="1" name=""/>
        <p:cNvGrpSpPr/>
        <p:nvPr/>
      </p:nvGrpSpPr>
      <p:grpSpPr>
        <a:xfrm>
          <a:off x="0" y="0"/>
          <a:ext cx="0" cy="0"/>
          <a:chOff x="0" y="0"/>
          <a:chExt cx="0" cy="0"/>
        </a:xfrm>
      </p:grpSpPr>
      <p:sp>
        <p:nvSpPr>
          <p:cNvPr id="3" name="Frihandsfigur 2">
            <a:extLst>
              <a:ext uri="{FF2B5EF4-FFF2-40B4-BE49-F238E27FC236}">
                <a16:creationId xmlns:a16="http://schemas.microsoft.com/office/drawing/2014/main" id="{550ACD04-84A9-C753-2519-E4857C71FD41}"/>
              </a:ext>
              <a:ext uri="{C183D7F6-B498-43B3-948B-1728B52AA6E4}">
                <adec:decorative xmlns:adec="http://schemas.microsoft.com/office/drawing/2017/decorative" val="1"/>
              </a:ext>
            </a:extLst>
          </p:cNvPr>
          <p:cNvSpPr/>
          <p:nvPr userDrawn="1"/>
        </p:nvSpPr>
        <p:spPr bwMode="black">
          <a:xfrm>
            <a:off x="389262" y="380997"/>
            <a:ext cx="11412000" cy="6099856"/>
          </a:xfrm>
          <a:custGeom>
            <a:avLst/>
            <a:gdLst>
              <a:gd name="connsiteX0" fmla="*/ 0 w 11412000"/>
              <a:gd name="connsiteY0" fmla="*/ 0 h 6099856"/>
              <a:gd name="connsiteX1" fmla="*/ 11412000 w 11412000"/>
              <a:gd name="connsiteY1" fmla="*/ 0 h 6099856"/>
              <a:gd name="connsiteX2" fmla="*/ 11412000 w 11412000"/>
              <a:gd name="connsiteY2" fmla="*/ 1400466 h 6099856"/>
              <a:gd name="connsiteX3" fmla="*/ 11412000 w 11412000"/>
              <a:gd name="connsiteY3" fmla="*/ 3026481 h 6099856"/>
              <a:gd name="connsiteX4" fmla="*/ 11412000 w 11412000"/>
              <a:gd name="connsiteY4" fmla="*/ 3606802 h 6099856"/>
              <a:gd name="connsiteX5" fmla="*/ 11412000 w 11412000"/>
              <a:gd name="connsiteY5" fmla="*/ 5065943 h 6099856"/>
              <a:gd name="connsiteX6" fmla="*/ 10378087 w 11412000"/>
              <a:gd name="connsiteY6" fmla="*/ 6099856 h 6099856"/>
              <a:gd name="connsiteX7" fmla="*/ 5706738 w 11412000"/>
              <a:gd name="connsiteY7" fmla="*/ 6099856 h 6099856"/>
              <a:gd name="connsiteX8" fmla="*/ 5004000 w 11412000"/>
              <a:gd name="connsiteY8" fmla="*/ 6099856 h 6099856"/>
              <a:gd name="connsiteX9" fmla="*/ 257 w 11412000"/>
              <a:gd name="connsiteY9" fmla="*/ 6099856 h 6099856"/>
              <a:gd name="connsiteX10" fmla="*/ 257 w 11412000"/>
              <a:gd name="connsiteY10" fmla="*/ 3026481 h 6099856"/>
              <a:gd name="connsiteX11" fmla="*/ 0 w 11412000"/>
              <a:gd name="connsiteY11" fmla="*/ 3026481 h 609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12000" h="6099856">
                <a:moveTo>
                  <a:pt x="0" y="0"/>
                </a:moveTo>
                <a:lnTo>
                  <a:pt x="11412000" y="0"/>
                </a:lnTo>
                <a:lnTo>
                  <a:pt x="11412000" y="1400466"/>
                </a:lnTo>
                <a:lnTo>
                  <a:pt x="11412000" y="3026481"/>
                </a:lnTo>
                <a:lnTo>
                  <a:pt x="11412000" y="3606802"/>
                </a:lnTo>
                <a:lnTo>
                  <a:pt x="11412000" y="5065943"/>
                </a:lnTo>
                <a:cubicBezTo>
                  <a:pt x="11412000" y="5636957"/>
                  <a:pt x="10949101" y="6099856"/>
                  <a:pt x="10378087" y="6099856"/>
                </a:cubicBezTo>
                <a:lnTo>
                  <a:pt x="5706738" y="6099856"/>
                </a:lnTo>
                <a:lnTo>
                  <a:pt x="5004000" y="6099856"/>
                </a:lnTo>
                <a:lnTo>
                  <a:pt x="257" y="6099856"/>
                </a:lnTo>
                <a:lnTo>
                  <a:pt x="257" y="3026481"/>
                </a:lnTo>
                <a:lnTo>
                  <a:pt x="0" y="302648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pic>
        <p:nvPicPr>
          <p:cNvPr id="6" name="Logo" descr="Logotyp Västra Götalandsregionen">
            <a:extLst>
              <a:ext uri="{FF2B5EF4-FFF2-40B4-BE49-F238E27FC236}">
                <a16:creationId xmlns:a16="http://schemas.microsoft.com/office/drawing/2014/main" id="{87B505C0-88C7-6B61-6D26-939E8B8635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789537" y="2868104"/>
            <a:ext cx="3202607" cy="572047"/>
          </a:xfrm>
          <a:prstGeom prst="rect">
            <a:avLst/>
          </a:prstGeom>
        </p:spPr>
      </p:pic>
      <p:sp>
        <p:nvSpPr>
          <p:cNvPr id="8" name="Platshållare för bild 7">
            <a:extLst>
              <a:ext uri="{FF2B5EF4-FFF2-40B4-BE49-F238E27FC236}">
                <a16:creationId xmlns:a16="http://schemas.microsoft.com/office/drawing/2014/main" id="{A6E64F3F-CF2D-03AE-4E4D-CE9AC939E3E7}"/>
              </a:ext>
            </a:extLst>
          </p:cNvPr>
          <p:cNvSpPr>
            <a:spLocks noGrp="1"/>
          </p:cNvSpPr>
          <p:nvPr>
            <p:ph type="pic" sz="quarter" idx="12" hasCustomPrompt="1"/>
          </p:nvPr>
        </p:nvSpPr>
        <p:spPr>
          <a:xfrm>
            <a:off x="7196091" y="2520000"/>
            <a:ext cx="3202607" cy="1230290"/>
          </a:xfrm>
        </p:spPr>
        <p:txBody>
          <a:bodyPr/>
          <a:lstStyle>
            <a:lvl1pPr marL="0" indent="0">
              <a:buFontTx/>
              <a:buNone/>
              <a:defRPr sz="1800">
                <a:solidFill>
                  <a:schemeClr val="bg1"/>
                </a:solidFill>
              </a:defRPr>
            </a:lvl1pPr>
          </a:lstStyle>
          <a:p>
            <a:r>
              <a:rPr lang="sv-SE"/>
              <a:t>Klicka här för att lägga till en logotyp</a:t>
            </a:r>
          </a:p>
        </p:txBody>
      </p:sp>
      <p:sp>
        <p:nvSpPr>
          <p:cNvPr id="2" name="Platshållare för datum 1">
            <a:extLst>
              <a:ext uri="{FF2B5EF4-FFF2-40B4-BE49-F238E27FC236}">
                <a16:creationId xmlns:a16="http://schemas.microsoft.com/office/drawing/2014/main" id="{29CA8175-3DF2-53F0-BACA-67AB9A313412}"/>
              </a:ext>
            </a:extLst>
          </p:cNvPr>
          <p:cNvSpPr>
            <a:spLocks noGrp="1"/>
          </p:cNvSpPr>
          <p:nvPr>
            <p:ph type="dt" sz="half" idx="10"/>
          </p:nvPr>
        </p:nvSpPr>
        <p:spPr>
          <a:xfrm>
            <a:off x="10901364" y="136525"/>
            <a:ext cx="900071" cy="141687"/>
          </a:xfrm>
        </p:spPr>
        <p:txBody>
          <a:bodyPr/>
          <a:lstStyle/>
          <a:p>
            <a:fld id="{F6BD57B1-FF3A-4A75-8128-4AFE16604E80}" type="datetime1">
              <a:rPr lang="sv-SE" smtClean="0"/>
              <a:t>2026-08-10</a:t>
            </a:fld>
            <a:endParaRPr lang="sv-SE"/>
          </a:p>
        </p:txBody>
      </p:sp>
      <p:sp>
        <p:nvSpPr>
          <p:cNvPr id="5" name="Platshållare för sidfot 4">
            <a:extLst>
              <a:ext uri="{FF2B5EF4-FFF2-40B4-BE49-F238E27FC236}">
                <a16:creationId xmlns:a16="http://schemas.microsoft.com/office/drawing/2014/main" id="{6E1E6669-4CF8-70B7-0D3D-C4533A8CE1F4}"/>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3364701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bild, två logotyp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58EC79-F416-4E3D-A67E-4A13E8004581}"/>
              </a:ext>
            </a:extLst>
          </p:cNvPr>
          <p:cNvSpPr>
            <a:spLocks noGrp="1"/>
          </p:cNvSpPr>
          <p:nvPr>
            <p:ph type="ctrTitle" hasCustomPrompt="1"/>
          </p:nvPr>
        </p:nvSpPr>
        <p:spPr>
          <a:xfrm>
            <a:off x="879401" y="1152048"/>
            <a:ext cx="5737196" cy="2387600"/>
          </a:xfrm>
          <a:prstGeom prst="rect">
            <a:avLst/>
          </a:prstGeom>
        </p:spPr>
        <p:txBody>
          <a:bodyPr anchor="b"/>
          <a:lstStyle>
            <a:lvl1pPr algn="l">
              <a:lnSpc>
                <a:spcPct val="110000"/>
              </a:lnSpc>
              <a:defRPr sz="3500" b="1"/>
            </a:lvl1pPr>
          </a:lstStyle>
          <a:p>
            <a:r>
              <a:rPr lang="sv-SE"/>
              <a:t>Klicka för att lägga till rubrik</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hasCustomPrompt="1"/>
          </p:nvPr>
        </p:nvSpPr>
        <p:spPr>
          <a:xfrm>
            <a:off x="880376" y="3683107"/>
            <a:ext cx="5737196" cy="1683433"/>
          </a:xfrm>
        </p:spPr>
        <p:txBody>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för att lägga till underrubrik</a:t>
            </a:r>
          </a:p>
        </p:txBody>
      </p:sp>
      <p:sp>
        <p:nvSpPr>
          <p:cNvPr id="15" name="Platshållare för bild 14">
            <a:extLst>
              <a:ext uri="{FF2B5EF4-FFF2-40B4-BE49-F238E27FC236}">
                <a16:creationId xmlns:a16="http://schemas.microsoft.com/office/drawing/2014/main" id="{7930A342-B92A-082F-5C3D-382BD190DCD2}"/>
              </a:ext>
            </a:extLst>
          </p:cNvPr>
          <p:cNvSpPr>
            <a:spLocks noGrp="1"/>
          </p:cNvSpPr>
          <p:nvPr userDrawn="1">
            <p:ph type="pic" sz="quarter" idx="16"/>
          </p:nvPr>
        </p:nvSpPr>
        <p:spPr>
          <a:xfrm>
            <a:off x="8945549" y="386435"/>
            <a:ext cx="2855885" cy="3045534"/>
          </a:xfrm>
          <a:custGeom>
            <a:avLst/>
            <a:gdLst>
              <a:gd name="connsiteX0" fmla="*/ 0 w 2855885"/>
              <a:gd name="connsiteY0" fmla="*/ 0 h 3045534"/>
              <a:gd name="connsiteX1" fmla="*/ 2855885 w 2855885"/>
              <a:gd name="connsiteY1" fmla="*/ 0 h 3045534"/>
              <a:gd name="connsiteX2" fmla="*/ 2855885 w 2855885"/>
              <a:gd name="connsiteY2" fmla="*/ 3045534 h 3045534"/>
              <a:gd name="connsiteX3" fmla="*/ 576053 w 2855885"/>
              <a:gd name="connsiteY3" fmla="*/ 3045534 h 3045534"/>
              <a:gd name="connsiteX4" fmla="*/ 0 w 2855885"/>
              <a:gd name="connsiteY4" fmla="*/ 2469481 h 3045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5885" h="3045534">
                <a:moveTo>
                  <a:pt x="0" y="0"/>
                </a:moveTo>
                <a:lnTo>
                  <a:pt x="2855885" y="0"/>
                </a:lnTo>
                <a:lnTo>
                  <a:pt x="2855885" y="3045534"/>
                </a:lnTo>
                <a:lnTo>
                  <a:pt x="576053" y="3045534"/>
                </a:lnTo>
                <a:cubicBezTo>
                  <a:pt x="257887" y="3045534"/>
                  <a:pt x="0" y="2787649"/>
                  <a:pt x="0" y="2469481"/>
                </a:cubicBezTo>
                <a:close/>
              </a:path>
            </a:pathLst>
          </a:custGeom>
          <a:solidFill>
            <a:schemeClr val="accent2"/>
          </a:solidFill>
        </p:spPr>
        <p:txBody>
          <a:bodyPr wrap="square">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33" name="Frihandsfigur 1">
            <a:extLst>
              <a:ext uri="{FF2B5EF4-FFF2-40B4-BE49-F238E27FC236}">
                <a16:creationId xmlns:a16="http://schemas.microsoft.com/office/drawing/2014/main" id="{E421D8C7-7AE4-75A7-E72D-F2CCD5EBD1ED}"/>
              </a:ext>
              <a:ext uri="{C183D7F6-B498-43B3-948B-1728B52AA6E4}">
                <adec:decorative xmlns:adec="http://schemas.microsoft.com/office/drawing/2017/decorative" val="1"/>
              </a:ext>
            </a:extLst>
          </p:cNvPr>
          <p:cNvSpPr>
            <a:spLocks noChangeAspect="1"/>
          </p:cNvSpPr>
          <p:nvPr/>
        </p:nvSpPr>
        <p:spPr>
          <a:xfrm>
            <a:off x="7517605" y="385758"/>
            <a:ext cx="1427943" cy="1015289"/>
          </a:xfrm>
          <a:custGeom>
            <a:avLst/>
            <a:gdLst>
              <a:gd name="connsiteX0" fmla="*/ 517684 w 803243"/>
              <a:gd name="connsiteY0" fmla="*/ 571119 h 571118"/>
              <a:gd name="connsiteX1" fmla="*/ 803243 w 803243"/>
              <a:gd name="connsiteY1" fmla="*/ 285559 h 571118"/>
              <a:gd name="connsiteX2" fmla="*/ 803243 w 803243"/>
              <a:gd name="connsiteY2" fmla="*/ 0 h 571118"/>
              <a:gd name="connsiteX3" fmla="*/ 0 w 803243"/>
              <a:gd name="connsiteY3" fmla="*/ 0 h 571118"/>
              <a:gd name="connsiteX4" fmla="*/ 0 w 803243"/>
              <a:gd name="connsiteY4" fmla="*/ 571024 h 571118"/>
              <a:gd name="connsiteX5" fmla="*/ 517684 w 803243"/>
              <a:gd name="connsiteY5" fmla="*/ 571024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571119"/>
                </a:moveTo>
                <a:cubicBezTo>
                  <a:pt x="675418" y="571119"/>
                  <a:pt x="803243" y="443294"/>
                  <a:pt x="803243" y="285559"/>
                </a:cubicBezTo>
                <a:lnTo>
                  <a:pt x="803243" y="0"/>
                </a:lnTo>
                <a:lnTo>
                  <a:pt x="0" y="0"/>
                </a:lnTo>
                <a:lnTo>
                  <a:pt x="0" y="571024"/>
                </a:lnTo>
                <a:lnTo>
                  <a:pt x="517684" y="571024"/>
                </a:lnTo>
                <a:close/>
              </a:path>
            </a:pathLst>
          </a:custGeom>
          <a:solidFill>
            <a:srgbClr val="E7E1DF"/>
          </a:solidFill>
          <a:ln w="9525" cap="flat">
            <a:noFill/>
            <a:prstDash val="solid"/>
            <a:miter/>
          </a:ln>
        </p:spPr>
        <p:txBody>
          <a:bodyPr rtlCol="0" anchor="ctr"/>
          <a:lstStyle/>
          <a:p>
            <a:endParaRPr lang="en-US"/>
          </a:p>
        </p:txBody>
      </p:sp>
      <p:sp>
        <p:nvSpPr>
          <p:cNvPr id="37" name="Frihandsfigur 2">
            <a:extLst>
              <a:ext uri="{FF2B5EF4-FFF2-40B4-BE49-F238E27FC236}">
                <a16:creationId xmlns:a16="http://schemas.microsoft.com/office/drawing/2014/main" id="{DCF49D3A-C0A5-C9B4-8C10-96910B5DF584}"/>
              </a:ext>
              <a:ext uri="{C183D7F6-B498-43B3-948B-1728B52AA6E4}">
                <adec:decorative xmlns:adec="http://schemas.microsoft.com/office/drawing/2017/decorative" val="1"/>
              </a:ext>
            </a:extLst>
          </p:cNvPr>
          <p:cNvSpPr>
            <a:spLocks noChangeAspect="1"/>
          </p:cNvSpPr>
          <p:nvPr/>
        </p:nvSpPr>
        <p:spPr>
          <a:xfrm>
            <a:off x="7517605" y="1401049"/>
            <a:ext cx="1427943" cy="2030411"/>
          </a:xfrm>
          <a:custGeom>
            <a:avLst/>
            <a:gdLst>
              <a:gd name="connsiteX0" fmla="*/ 479203 w 803243"/>
              <a:gd name="connsiteY0" fmla="*/ 0 h 1142142"/>
              <a:gd name="connsiteX1" fmla="*/ 803243 w 803243"/>
              <a:gd name="connsiteY1" fmla="*/ 324041 h 1142142"/>
              <a:gd name="connsiteX2" fmla="*/ 803243 w 803243"/>
              <a:gd name="connsiteY2" fmla="*/ 1142143 h 1142142"/>
              <a:gd name="connsiteX3" fmla="*/ 0 w 803243"/>
              <a:gd name="connsiteY3" fmla="*/ 1142143 h 1142142"/>
              <a:gd name="connsiteX4" fmla="*/ 0 w 803243"/>
              <a:gd name="connsiteY4" fmla="*/ 0 h 1142142"/>
              <a:gd name="connsiteX5" fmla="*/ 479203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0"/>
                </a:moveTo>
                <a:cubicBezTo>
                  <a:pt x="658178" y="0"/>
                  <a:pt x="803243" y="145066"/>
                  <a:pt x="803243" y="324041"/>
                </a:cubicBezTo>
                <a:lnTo>
                  <a:pt x="803243" y="1142143"/>
                </a:lnTo>
                <a:lnTo>
                  <a:pt x="0" y="1142143"/>
                </a:lnTo>
                <a:lnTo>
                  <a:pt x="0" y="0"/>
                </a:lnTo>
                <a:lnTo>
                  <a:pt x="479203" y="0"/>
                </a:lnTo>
                <a:close/>
              </a:path>
            </a:pathLst>
          </a:custGeom>
          <a:solidFill>
            <a:schemeClr val="accent1"/>
          </a:solidFill>
          <a:ln w="9525" cap="flat">
            <a:noFill/>
            <a:prstDash val="solid"/>
            <a:miter/>
          </a:ln>
        </p:spPr>
        <p:txBody>
          <a:bodyPr rtlCol="0" anchor="ctr"/>
          <a:lstStyle/>
          <a:p>
            <a:endParaRPr lang="en-US"/>
          </a:p>
        </p:txBody>
      </p:sp>
      <p:sp>
        <p:nvSpPr>
          <p:cNvPr id="34" name="Frihandsfigur 3">
            <a:extLst>
              <a:ext uri="{FF2B5EF4-FFF2-40B4-BE49-F238E27FC236}">
                <a16:creationId xmlns:a16="http://schemas.microsoft.com/office/drawing/2014/main" id="{7135AF6C-31B5-EC1B-7596-331AF27159CA}"/>
              </a:ext>
              <a:ext uri="{C183D7F6-B498-43B3-948B-1728B52AA6E4}">
                <adec:decorative xmlns:adec="http://schemas.microsoft.com/office/drawing/2017/decorative" val="1"/>
              </a:ext>
            </a:extLst>
          </p:cNvPr>
          <p:cNvSpPr>
            <a:spLocks noChangeAspect="1"/>
          </p:cNvSpPr>
          <p:nvPr/>
        </p:nvSpPr>
        <p:spPr>
          <a:xfrm>
            <a:off x="7517605" y="3431800"/>
            <a:ext cx="1427943" cy="1015291"/>
          </a:xfrm>
          <a:custGeom>
            <a:avLst/>
            <a:gdLst>
              <a:gd name="connsiteX0" fmla="*/ 517684 w 803243"/>
              <a:gd name="connsiteY0" fmla="*/ 571119 h 571119"/>
              <a:gd name="connsiteX1" fmla="*/ 803243 w 803243"/>
              <a:gd name="connsiteY1" fmla="*/ 285559 h 571119"/>
              <a:gd name="connsiteX2" fmla="*/ 803243 w 803243"/>
              <a:gd name="connsiteY2" fmla="*/ 0 h 571119"/>
              <a:gd name="connsiteX3" fmla="*/ 0 w 803243"/>
              <a:gd name="connsiteY3" fmla="*/ 0 h 571119"/>
              <a:gd name="connsiteX4" fmla="*/ 0 w 803243"/>
              <a:gd name="connsiteY4" fmla="*/ 571024 h 571119"/>
              <a:gd name="connsiteX5" fmla="*/ 517684 w 803243"/>
              <a:gd name="connsiteY5" fmla="*/ 571024 h 571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9">
                <a:moveTo>
                  <a:pt x="517684" y="571119"/>
                </a:moveTo>
                <a:cubicBezTo>
                  <a:pt x="675418" y="571119"/>
                  <a:pt x="803243" y="443294"/>
                  <a:pt x="803243" y="285559"/>
                </a:cubicBezTo>
                <a:lnTo>
                  <a:pt x="803243" y="0"/>
                </a:lnTo>
                <a:lnTo>
                  <a:pt x="0" y="0"/>
                </a:lnTo>
                <a:lnTo>
                  <a:pt x="0" y="571024"/>
                </a:lnTo>
                <a:lnTo>
                  <a:pt x="517684" y="571024"/>
                </a:lnTo>
                <a:close/>
              </a:path>
            </a:pathLst>
          </a:custGeom>
          <a:solidFill>
            <a:schemeClr val="accent2"/>
          </a:solidFill>
          <a:ln w="9525" cap="flat">
            <a:noFill/>
            <a:prstDash val="solid"/>
            <a:miter/>
          </a:ln>
        </p:spPr>
        <p:txBody>
          <a:bodyPr rtlCol="0" anchor="ctr"/>
          <a:lstStyle/>
          <a:p>
            <a:endParaRPr lang="en-US"/>
          </a:p>
        </p:txBody>
      </p:sp>
      <p:sp>
        <p:nvSpPr>
          <p:cNvPr id="38" name="Frihandsfigur 4">
            <a:extLst>
              <a:ext uri="{FF2B5EF4-FFF2-40B4-BE49-F238E27FC236}">
                <a16:creationId xmlns:a16="http://schemas.microsoft.com/office/drawing/2014/main" id="{AEC35D31-9856-2B82-F7AD-68F4A6BA881A}"/>
              </a:ext>
              <a:ext uri="{C183D7F6-B498-43B3-948B-1728B52AA6E4}">
                <adec:decorative xmlns:adec="http://schemas.microsoft.com/office/drawing/2017/decorative" val="1"/>
              </a:ext>
            </a:extLst>
          </p:cNvPr>
          <p:cNvSpPr>
            <a:spLocks noChangeAspect="1"/>
          </p:cNvSpPr>
          <p:nvPr/>
        </p:nvSpPr>
        <p:spPr>
          <a:xfrm>
            <a:off x="8945717" y="34318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98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98" y="1142143"/>
                </a:lnTo>
                <a:close/>
              </a:path>
            </a:pathLst>
          </a:custGeom>
          <a:solidFill>
            <a:srgbClr val="E7E1DF"/>
          </a:solidFill>
          <a:ln w="9525" cap="flat">
            <a:noFill/>
            <a:prstDash val="solid"/>
            <a:miter/>
          </a:ln>
        </p:spPr>
        <p:txBody>
          <a:bodyPr rtlCol="0" anchor="ctr"/>
          <a:lstStyle/>
          <a:p>
            <a:endParaRPr lang="en-US"/>
          </a:p>
        </p:txBody>
      </p:sp>
      <p:sp>
        <p:nvSpPr>
          <p:cNvPr id="40" name="Frihandsfigur 5">
            <a:extLst>
              <a:ext uri="{FF2B5EF4-FFF2-40B4-BE49-F238E27FC236}">
                <a16:creationId xmlns:a16="http://schemas.microsoft.com/office/drawing/2014/main" id="{5C169603-4E21-C187-1A1D-38882F9232D3}"/>
              </a:ext>
              <a:ext uri="{C183D7F6-B498-43B3-948B-1728B52AA6E4}">
                <adec:decorative xmlns:adec="http://schemas.microsoft.com/office/drawing/2017/decorative" val="1"/>
              </a:ext>
            </a:extLst>
          </p:cNvPr>
          <p:cNvSpPr>
            <a:spLocks noChangeAspect="1"/>
          </p:cNvSpPr>
          <p:nvPr/>
        </p:nvSpPr>
        <p:spPr>
          <a:xfrm>
            <a:off x="10373491" y="3431971"/>
            <a:ext cx="1427943" cy="2030411"/>
          </a:xfrm>
          <a:custGeom>
            <a:avLst/>
            <a:gdLst>
              <a:gd name="connsiteX0" fmla="*/ 324040 w 803243"/>
              <a:gd name="connsiteY0" fmla="*/ 0 h 1142142"/>
              <a:gd name="connsiteX1" fmla="*/ 0 w 803243"/>
              <a:gd name="connsiteY1" fmla="*/ 324041 h 1142142"/>
              <a:gd name="connsiteX2" fmla="*/ 0 w 803243"/>
              <a:gd name="connsiteY2" fmla="*/ 1142143 h 1142142"/>
              <a:gd name="connsiteX3" fmla="*/ 803243 w 803243"/>
              <a:gd name="connsiteY3" fmla="*/ 1142143 h 1142142"/>
              <a:gd name="connsiteX4" fmla="*/ 803243 w 803243"/>
              <a:gd name="connsiteY4" fmla="*/ 0 h 1142142"/>
              <a:gd name="connsiteX5" fmla="*/ 324040 w 803243"/>
              <a:gd name="connsiteY5" fmla="*/ 0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324040" y="0"/>
                </a:moveTo>
                <a:cubicBezTo>
                  <a:pt x="145066" y="0"/>
                  <a:pt x="0" y="145066"/>
                  <a:pt x="0" y="324041"/>
                </a:cubicBezTo>
                <a:lnTo>
                  <a:pt x="0" y="1142143"/>
                </a:lnTo>
                <a:lnTo>
                  <a:pt x="803243" y="1142143"/>
                </a:lnTo>
                <a:lnTo>
                  <a:pt x="803243" y="0"/>
                </a:lnTo>
                <a:lnTo>
                  <a:pt x="324040" y="0"/>
                </a:lnTo>
                <a:close/>
              </a:path>
            </a:pathLst>
          </a:custGeom>
          <a:solidFill>
            <a:schemeClr val="accent1"/>
          </a:solidFill>
          <a:ln w="9525" cap="flat">
            <a:noFill/>
            <a:prstDash val="solid"/>
            <a:miter/>
          </a:ln>
        </p:spPr>
        <p:txBody>
          <a:bodyPr rtlCol="0" anchor="ctr"/>
          <a:lstStyle/>
          <a:p>
            <a:endParaRPr lang="en-US"/>
          </a:p>
        </p:txBody>
      </p:sp>
      <p:sp>
        <p:nvSpPr>
          <p:cNvPr id="39" name="Frihandsfigur 6">
            <a:extLst>
              <a:ext uri="{FF2B5EF4-FFF2-40B4-BE49-F238E27FC236}">
                <a16:creationId xmlns:a16="http://schemas.microsoft.com/office/drawing/2014/main" id="{EDA18A8B-463B-9AD0-703D-FA911578B30D}"/>
              </a:ext>
              <a:ext uri="{C183D7F6-B498-43B3-948B-1728B52AA6E4}">
                <adec:decorative xmlns:adec="http://schemas.microsoft.com/office/drawing/2017/decorative" val="1"/>
              </a:ext>
            </a:extLst>
          </p:cNvPr>
          <p:cNvSpPr>
            <a:spLocks noChangeAspect="1"/>
          </p:cNvSpPr>
          <p:nvPr/>
        </p:nvSpPr>
        <p:spPr>
          <a:xfrm>
            <a:off x="7517605" y="4447600"/>
            <a:ext cx="1427943" cy="2030411"/>
          </a:xfrm>
          <a:custGeom>
            <a:avLst/>
            <a:gdLst>
              <a:gd name="connsiteX0" fmla="*/ 479203 w 803243"/>
              <a:gd name="connsiteY0" fmla="*/ 1142143 h 1142142"/>
              <a:gd name="connsiteX1" fmla="*/ 803243 w 803243"/>
              <a:gd name="connsiteY1" fmla="*/ 818102 h 1142142"/>
              <a:gd name="connsiteX2" fmla="*/ 803243 w 803243"/>
              <a:gd name="connsiteY2" fmla="*/ 0 h 1142142"/>
              <a:gd name="connsiteX3" fmla="*/ 0 w 803243"/>
              <a:gd name="connsiteY3" fmla="*/ 0 h 1142142"/>
              <a:gd name="connsiteX4" fmla="*/ 0 w 803243"/>
              <a:gd name="connsiteY4" fmla="*/ 1142143 h 1142142"/>
              <a:gd name="connsiteX5" fmla="*/ 479203 w 803243"/>
              <a:gd name="connsiteY5" fmla="*/ 1142143 h 1142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1142142">
                <a:moveTo>
                  <a:pt x="479203" y="1142143"/>
                </a:moveTo>
                <a:cubicBezTo>
                  <a:pt x="658178" y="1142143"/>
                  <a:pt x="803243" y="997077"/>
                  <a:pt x="803243" y="818102"/>
                </a:cubicBezTo>
                <a:lnTo>
                  <a:pt x="803243" y="0"/>
                </a:lnTo>
                <a:lnTo>
                  <a:pt x="0" y="0"/>
                </a:lnTo>
                <a:lnTo>
                  <a:pt x="0" y="1142143"/>
                </a:lnTo>
                <a:lnTo>
                  <a:pt x="479203" y="1142143"/>
                </a:lnTo>
                <a:close/>
              </a:path>
            </a:pathLst>
          </a:custGeom>
          <a:solidFill>
            <a:schemeClr val="accent1"/>
          </a:solidFill>
          <a:ln w="9525" cap="flat">
            <a:noFill/>
            <a:prstDash val="solid"/>
            <a:miter/>
          </a:ln>
        </p:spPr>
        <p:txBody>
          <a:bodyPr rtlCol="0" anchor="ctr"/>
          <a:lstStyle/>
          <a:p>
            <a:endParaRPr lang="en-US"/>
          </a:p>
        </p:txBody>
      </p:sp>
      <p:sp>
        <p:nvSpPr>
          <p:cNvPr id="35" name="Frihandsfigur 7">
            <a:extLst>
              <a:ext uri="{FF2B5EF4-FFF2-40B4-BE49-F238E27FC236}">
                <a16:creationId xmlns:a16="http://schemas.microsoft.com/office/drawing/2014/main" id="{3214743A-6966-8ED7-BA34-E45A379E030F}"/>
              </a:ext>
              <a:ext uri="{C183D7F6-B498-43B3-948B-1728B52AA6E4}">
                <adec:decorative xmlns:adec="http://schemas.microsoft.com/office/drawing/2017/decorative" val="1"/>
              </a:ext>
            </a:extLst>
          </p:cNvPr>
          <p:cNvSpPr>
            <a:spLocks noChangeAspect="1"/>
          </p:cNvSpPr>
          <p:nvPr/>
        </p:nvSpPr>
        <p:spPr>
          <a:xfrm>
            <a:off x="8945548" y="5462891"/>
            <a:ext cx="1427943" cy="1015289"/>
          </a:xfrm>
          <a:custGeom>
            <a:avLst/>
            <a:gdLst>
              <a:gd name="connsiteX0" fmla="*/ 285559 w 803243"/>
              <a:gd name="connsiteY0" fmla="*/ 0 h 571118"/>
              <a:gd name="connsiteX1" fmla="*/ 0 w 803243"/>
              <a:gd name="connsiteY1" fmla="*/ 285560 h 571118"/>
              <a:gd name="connsiteX2" fmla="*/ 0 w 803243"/>
              <a:gd name="connsiteY2" fmla="*/ 571119 h 571118"/>
              <a:gd name="connsiteX3" fmla="*/ 803243 w 803243"/>
              <a:gd name="connsiteY3" fmla="*/ 571119 h 571118"/>
              <a:gd name="connsiteX4" fmla="*/ 803243 w 803243"/>
              <a:gd name="connsiteY4" fmla="*/ 95 h 571118"/>
              <a:gd name="connsiteX5" fmla="*/ 285559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285559" y="0"/>
                </a:moveTo>
                <a:cubicBezTo>
                  <a:pt x="127825" y="0"/>
                  <a:pt x="0" y="127826"/>
                  <a:pt x="0" y="285560"/>
                </a:cubicBezTo>
                <a:lnTo>
                  <a:pt x="0" y="571119"/>
                </a:lnTo>
                <a:lnTo>
                  <a:pt x="803243" y="571119"/>
                </a:lnTo>
                <a:lnTo>
                  <a:pt x="803243" y="95"/>
                </a:lnTo>
                <a:lnTo>
                  <a:pt x="285559" y="95"/>
                </a:lnTo>
                <a:close/>
              </a:path>
            </a:pathLst>
          </a:custGeom>
          <a:solidFill>
            <a:schemeClr val="accent2"/>
          </a:solidFill>
          <a:ln w="9525" cap="flat">
            <a:noFill/>
            <a:prstDash val="solid"/>
            <a:miter/>
          </a:ln>
        </p:spPr>
        <p:txBody>
          <a:bodyPr rtlCol="0" anchor="ctr"/>
          <a:lstStyle/>
          <a:p>
            <a:endParaRPr lang="en-US"/>
          </a:p>
        </p:txBody>
      </p:sp>
      <p:sp>
        <p:nvSpPr>
          <p:cNvPr id="36" name="Frihandsfigur 8">
            <a:extLst>
              <a:ext uri="{FF2B5EF4-FFF2-40B4-BE49-F238E27FC236}">
                <a16:creationId xmlns:a16="http://schemas.microsoft.com/office/drawing/2014/main" id="{54E9228D-01FE-98B4-466F-CE9B90DF9F7D}"/>
              </a:ext>
              <a:ext uri="{C183D7F6-B498-43B3-948B-1728B52AA6E4}">
                <adec:decorative xmlns:adec="http://schemas.microsoft.com/office/drawing/2017/decorative" val="1"/>
              </a:ext>
            </a:extLst>
          </p:cNvPr>
          <p:cNvSpPr>
            <a:spLocks noChangeAspect="1"/>
          </p:cNvSpPr>
          <p:nvPr/>
        </p:nvSpPr>
        <p:spPr>
          <a:xfrm>
            <a:off x="10373660" y="5462891"/>
            <a:ext cx="1427943" cy="1015289"/>
          </a:xfrm>
          <a:custGeom>
            <a:avLst/>
            <a:gdLst>
              <a:gd name="connsiteX0" fmla="*/ 517684 w 803243"/>
              <a:gd name="connsiteY0" fmla="*/ 0 h 571118"/>
              <a:gd name="connsiteX1" fmla="*/ 803243 w 803243"/>
              <a:gd name="connsiteY1" fmla="*/ 285560 h 571118"/>
              <a:gd name="connsiteX2" fmla="*/ 803243 w 803243"/>
              <a:gd name="connsiteY2" fmla="*/ 571119 h 571118"/>
              <a:gd name="connsiteX3" fmla="*/ 0 w 803243"/>
              <a:gd name="connsiteY3" fmla="*/ 571119 h 571118"/>
              <a:gd name="connsiteX4" fmla="*/ 0 w 803243"/>
              <a:gd name="connsiteY4" fmla="*/ 95 h 571118"/>
              <a:gd name="connsiteX5" fmla="*/ 517684 w 803243"/>
              <a:gd name="connsiteY5" fmla="*/ 95 h 571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243" h="571118">
                <a:moveTo>
                  <a:pt x="517684" y="0"/>
                </a:moveTo>
                <a:cubicBezTo>
                  <a:pt x="675418" y="0"/>
                  <a:pt x="803243" y="127826"/>
                  <a:pt x="803243" y="285560"/>
                </a:cubicBezTo>
                <a:lnTo>
                  <a:pt x="803243" y="571119"/>
                </a:lnTo>
                <a:lnTo>
                  <a:pt x="0" y="571119"/>
                </a:lnTo>
                <a:lnTo>
                  <a:pt x="0" y="95"/>
                </a:lnTo>
                <a:lnTo>
                  <a:pt x="517684" y="95"/>
                </a:lnTo>
                <a:close/>
              </a:path>
            </a:pathLst>
          </a:custGeom>
          <a:solidFill>
            <a:srgbClr val="E7E1DF"/>
          </a:solidFill>
          <a:ln w="9525" cap="flat">
            <a:noFill/>
            <a:prstDash val="solid"/>
            <a:miter/>
          </a:ln>
        </p:spPr>
        <p:txBody>
          <a:bodyPr rtlCol="0" anchor="ctr"/>
          <a:lstStyle/>
          <a:p>
            <a:endParaRPr lang="en-US"/>
          </a:p>
        </p:txBody>
      </p:sp>
      <p:pic>
        <p:nvPicPr>
          <p:cNvPr id="4" name="Logo" descr="Logotyp Västra Götalandsregionen">
            <a:extLst>
              <a:ext uri="{FF2B5EF4-FFF2-40B4-BE49-F238E27FC236}">
                <a16:creationId xmlns:a16="http://schemas.microsoft.com/office/drawing/2014/main" id="{CCDBD8D8-0B63-16B1-A58A-3685331C4CCE}"/>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390752" y="6052990"/>
            <a:ext cx="2118361" cy="377529"/>
          </a:xfrm>
          <a:prstGeom prst="rect">
            <a:avLst/>
          </a:prstGeom>
        </p:spPr>
      </p:pic>
      <p:sp>
        <p:nvSpPr>
          <p:cNvPr id="6" name="Platshållare för bild 5">
            <a:extLst>
              <a:ext uri="{FF2B5EF4-FFF2-40B4-BE49-F238E27FC236}">
                <a16:creationId xmlns:a16="http://schemas.microsoft.com/office/drawing/2014/main" id="{FC3A05F8-3C95-C4BB-ED96-7938636C1507}"/>
              </a:ext>
            </a:extLst>
          </p:cNvPr>
          <p:cNvSpPr>
            <a:spLocks noGrp="1"/>
          </p:cNvSpPr>
          <p:nvPr>
            <p:ph type="pic" sz="quarter" idx="17" hasCustomPrompt="1"/>
          </p:nvPr>
        </p:nvSpPr>
        <p:spPr>
          <a:xfrm>
            <a:off x="4761570" y="5675314"/>
            <a:ext cx="2312087" cy="802698"/>
          </a:xfrm>
        </p:spPr>
        <p:txBody>
          <a:bodyPr lIns="0" anchor="t" anchorCtr="0"/>
          <a:lstStyle>
            <a:lvl1pPr marL="0" indent="0">
              <a:lnSpc>
                <a:spcPts val="1720"/>
              </a:lnSpc>
              <a:spcBef>
                <a:spcPts val="1000"/>
              </a:spcBef>
              <a:buFontTx/>
              <a:buNone/>
              <a:defRPr sz="1400"/>
            </a:lvl1pPr>
          </a:lstStyle>
          <a:p>
            <a:r>
              <a:rPr lang="sv-SE"/>
              <a:t>Klicka för att lägga till en logotyp</a:t>
            </a:r>
          </a:p>
        </p:txBody>
      </p:sp>
      <p:sp>
        <p:nvSpPr>
          <p:cNvPr id="7" name="Platshållare för datum 6">
            <a:extLst>
              <a:ext uri="{FF2B5EF4-FFF2-40B4-BE49-F238E27FC236}">
                <a16:creationId xmlns:a16="http://schemas.microsoft.com/office/drawing/2014/main" id="{C4CBFC51-E299-C1C6-C259-2EC78776D974}"/>
              </a:ext>
            </a:extLst>
          </p:cNvPr>
          <p:cNvSpPr>
            <a:spLocks noGrp="1"/>
          </p:cNvSpPr>
          <p:nvPr>
            <p:ph type="dt" sz="half" idx="14"/>
          </p:nvPr>
        </p:nvSpPr>
        <p:spPr>
          <a:xfrm>
            <a:off x="10901364" y="136525"/>
            <a:ext cx="900071" cy="141687"/>
          </a:xfrm>
        </p:spPr>
        <p:txBody>
          <a:bodyPr/>
          <a:lstStyle/>
          <a:p>
            <a:fld id="{19E49B6E-96DA-4186-8F39-3AB022B7993C}" type="datetime1">
              <a:rPr lang="sv-SE" smtClean="0"/>
              <a:t>2026-08-10</a:t>
            </a:fld>
            <a:endParaRPr lang="sv-SE"/>
          </a:p>
        </p:txBody>
      </p:sp>
      <p:sp>
        <p:nvSpPr>
          <p:cNvPr id="8" name="Platshållare för sidfot 7">
            <a:extLst>
              <a:ext uri="{FF2B5EF4-FFF2-40B4-BE49-F238E27FC236}">
                <a16:creationId xmlns:a16="http://schemas.microsoft.com/office/drawing/2014/main" id="{DAF13055-4269-7909-D2F6-610F622CD5BE}"/>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1919583926"/>
      </p:ext>
    </p:extLst>
  </p:cSld>
  <p:clrMapOvr>
    <a:masterClrMapping/>
  </p:clrMapOvr>
  <p:extLst>
    <p:ext uri="{DCECCB84-F9BA-43D5-87BE-67443E8EF086}">
      <p15:sldGuideLst xmlns:p15="http://schemas.microsoft.com/office/powerpoint/2012/main">
        <p15:guide id="1" pos="55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8642350"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8642350"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2026-08-10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grpSp>
        <p:nvGrpSpPr>
          <p:cNvPr id="13" name="Graphic 4">
            <a:extLst>
              <a:ext uri="{FF2B5EF4-FFF2-40B4-BE49-F238E27FC236}">
                <a16:creationId xmlns:a16="http://schemas.microsoft.com/office/drawing/2014/main" id="{162A0E45-E1EA-3009-8278-84D059CF6FCE}"/>
              </a:ext>
            </a:extLst>
          </p:cNvPr>
          <p:cNvGrpSpPr>
            <a:grpSpLocks noChangeAspect="1"/>
          </p:cNvGrpSpPr>
          <p:nvPr/>
        </p:nvGrpSpPr>
        <p:grpSpPr>
          <a:xfrm>
            <a:off x="10373519" y="385758"/>
            <a:ext cx="1427975" cy="6091200"/>
            <a:chOff x="10371138" y="380999"/>
            <a:chExt cx="1439146" cy="6138849"/>
          </a:xfrm>
        </p:grpSpPr>
        <p:sp>
          <p:nvSpPr>
            <p:cNvPr id="15" name="Frihandsfigur 1">
              <a:extLst>
                <a:ext uri="{FF2B5EF4-FFF2-40B4-BE49-F238E27FC236}">
                  <a16:creationId xmlns:a16="http://schemas.microsoft.com/office/drawing/2014/main" id="{FBA227F0-F87F-B1E9-946E-B0BDB414627D}"/>
                </a:ext>
                <a:ext uri="{C183D7F6-B498-43B3-948B-1728B52AA6E4}">
                  <adec:decorative xmlns:adec="http://schemas.microsoft.com/office/drawing/2017/decorative" val="1"/>
                </a:ext>
              </a:extLst>
            </p:cNvPr>
            <p:cNvSpPr>
              <a:spLocks noChangeAspect="1"/>
            </p:cNvSpPr>
            <p:nvPr/>
          </p:nvSpPr>
          <p:spPr>
            <a:xfrm>
              <a:off x="1037113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7" name="Frihandsfigur 2">
              <a:extLst>
                <a:ext uri="{FF2B5EF4-FFF2-40B4-BE49-F238E27FC236}">
                  <a16:creationId xmlns:a16="http://schemas.microsoft.com/office/drawing/2014/main" id="{47751422-DED5-3AD2-D9AD-FF0A483F29C4}"/>
                </a:ext>
                <a:ext uri="{C183D7F6-B498-43B3-948B-1728B52AA6E4}">
                  <adec:decorative xmlns:adec="http://schemas.microsoft.com/office/drawing/2017/decorative" val="1"/>
                </a:ext>
              </a:extLst>
            </p:cNvPr>
            <p:cNvSpPr>
              <a:spLocks noChangeAspect="1"/>
            </p:cNvSpPr>
            <p:nvPr/>
          </p:nvSpPr>
          <p:spPr>
            <a:xfrm>
              <a:off x="10371140"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6" name="Frihandsfigur 3">
              <a:extLst>
                <a:ext uri="{FF2B5EF4-FFF2-40B4-BE49-F238E27FC236}">
                  <a16:creationId xmlns:a16="http://schemas.microsoft.com/office/drawing/2014/main" id="{C54C73C6-9503-842F-1121-D23FB73C8F02}"/>
                </a:ext>
                <a:ext uri="{C183D7F6-B498-43B3-948B-1728B52AA6E4}">
                  <adec:decorative xmlns:adec="http://schemas.microsoft.com/office/drawing/2017/decorative" val="1"/>
                </a:ext>
              </a:extLst>
            </p:cNvPr>
            <p:cNvSpPr>
              <a:spLocks noChangeAspect="1"/>
            </p:cNvSpPr>
            <p:nvPr/>
          </p:nvSpPr>
          <p:spPr>
            <a:xfrm>
              <a:off x="10371138" y="3450423"/>
              <a:ext cx="1439144" cy="3069425"/>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0545118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hasCustomPrompt="1"/>
          </p:nvPr>
        </p:nvSpPr>
        <p:spPr>
          <a:xfrm>
            <a:off x="881395" y="1390462"/>
            <a:ext cx="8872205" cy="1047750"/>
          </a:xfrm>
          <a:prstGeom prst="rect">
            <a:avLst/>
          </a:prstGeom>
        </p:spPr>
        <p:txBody>
          <a:bodyPr/>
          <a:lstStyle>
            <a:lvl1pPr>
              <a:defRPr b="1"/>
            </a:lvl1pPr>
          </a:lstStyle>
          <a:p>
            <a:r>
              <a:rPr lang="sv-SE"/>
              <a:t>Klicka för att lägga till rubrik</a:t>
            </a:r>
          </a:p>
        </p:txBody>
      </p:sp>
      <p:sp>
        <p:nvSpPr>
          <p:cNvPr id="5" name="Platshållare för datum 4">
            <a:extLst>
              <a:ext uri="{FF2B5EF4-FFF2-40B4-BE49-F238E27FC236}">
                <a16:creationId xmlns:a16="http://schemas.microsoft.com/office/drawing/2014/main" id="{3E0629D0-D830-BA3B-8258-4D3944A151FE}"/>
              </a:ext>
            </a:extLst>
          </p:cNvPr>
          <p:cNvSpPr>
            <a:spLocks noGrp="1"/>
          </p:cNvSpPr>
          <p:nvPr>
            <p:ph type="dt" sz="half" idx="10"/>
          </p:nvPr>
        </p:nvSpPr>
        <p:spPr>
          <a:xfrm>
            <a:off x="10901364" y="136525"/>
            <a:ext cx="900071" cy="141687"/>
          </a:xfrm>
        </p:spPr>
        <p:txBody>
          <a:bodyPr/>
          <a:lstStyle/>
          <a:p>
            <a:fld id="{F7FC82E9-E70A-41D0-BC52-9CE4D8B0E8A6}" type="datetime1">
              <a:rPr lang="sv-SE" smtClean="0"/>
              <a:t>2026-08-10</a:t>
            </a:fld>
            <a:endParaRPr lang="sv-SE"/>
          </a:p>
        </p:txBody>
      </p:sp>
      <p:sp>
        <p:nvSpPr>
          <p:cNvPr id="6" name="Platshållare för sidfot 5">
            <a:extLst>
              <a:ext uri="{FF2B5EF4-FFF2-40B4-BE49-F238E27FC236}">
                <a16:creationId xmlns:a16="http://schemas.microsoft.com/office/drawing/2014/main" id="{F61AD9AB-C85B-9888-3B59-C1F8A75F1D3A}"/>
              </a:ext>
            </a:extLst>
          </p:cNvPr>
          <p:cNvSpPr>
            <a:spLocks noGrp="1"/>
          </p:cNvSpPr>
          <p:nvPr>
            <p:ph type="ftr" sz="quarter" idx="11"/>
          </p:nvPr>
        </p:nvSpPr>
        <p:spPr/>
        <p:txBody>
          <a:bodyPr/>
          <a:lstStyle/>
          <a:p>
            <a:endParaRPr lang="sv-SE"/>
          </a:p>
        </p:txBody>
      </p:sp>
      <p:grpSp>
        <p:nvGrpSpPr>
          <p:cNvPr id="12" name="Graphic 4">
            <a:extLst>
              <a:ext uri="{FF2B5EF4-FFF2-40B4-BE49-F238E27FC236}">
                <a16:creationId xmlns:a16="http://schemas.microsoft.com/office/drawing/2014/main" id="{7103269B-EA66-46B6-71C1-E192E8F1AFC8}"/>
              </a:ext>
            </a:extLst>
          </p:cNvPr>
          <p:cNvGrpSpPr>
            <a:grpSpLocks noChangeAspect="1"/>
          </p:cNvGrpSpPr>
          <p:nvPr userDrawn="1"/>
        </p:nvGrpSpPr>
        <p:grpSpPr>
          <a:xfrm>
            <a:off x="10373517" y="385758"/>
            <a:ext cx="1427977" cy="6091200"/>
            <a:chOff x="10371143" y="380999"/>
            <a:chExt cx="1439149" cy="6138849"/>
          </a:xfrm>
        </p:grpSpPr>
        <p:sp>
          <p:nvSpPr>
            <p:cNvPr id="13" name="Frihandsfigur 1">
              <a:extLst>
                <a:ext uri="{FF2B5EF4-FFF2-40B4-BE49-F238E27FC236}">
                  <a16:creationId xmlns:a16="http://schemas.microsoft.com/office/drawing/2014/main" id="{5A9026E1-DFAC-E9EE-2962-8B79601BF3EA}"/>
                </a:ext>
                <a:ext uri="{C183D7F6-B498-43B3-948B-1728B52AA6E4}">
                  <adec:decorative xmlns:adec="http://schemas.microsoft.com/office/drawing/2017/decorative" val="1"/>
                </a:ext>
              </a:extLst>
            </p:cNvPr>
            <p:cNvSpPr>
              <a:spLocks noChangeAspect="1"/>
            </p:cNvSpPr>
            <p:nvPr/>
          </p:nvSpPr>
          <p:spPr>
            <a:xfrm>
              <a:off x="10371148" y="380999"/>
              <a:ext cx="1439144" cy="1023084"/>
            </a:xfrm>
            <a:custGeom>
              <a:avLst/>
              <a:gdLst>
                <a:gd name="connsiteX0" fmla="*/ 511628 w 1439144"/>
                <a:gd name="connsiteY0" fmla="*/ 1023085 h 1023084"/>
                <a:gd name="connsiteX1" fmla="*/ 0 w 1439144"/>
                <a:gd name="connsiteY1" fmla="*/ 511628 h 1023084"/>
                <a:gd name="connsiteX2" fmla="*/ 0 w 1439144"/>
                <a:gd name="connsiteY2" fmla="*/ 0 h 1023084"/>
                <a:gd name="connsiteX3" fmla="*/ 1439145 w 1439144"/>
                <a:gd name="connsiteY3" fmla="*/ 0 h 1023084"/>
                <a:gd name="connsiteX4" fmla="*/ 1439145 w 1439144"/>
                <a:gd name="connsiteY4" fmla="*/ 1023085 h 1023084"/>
                <a:gd name="connsiteX5" fmla="*/ 511628 w 1439144"/>
                <a:gd name="connsiteY5" fmla="*/ 1023085 h 1023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1023084">
                  <a:moveTo>
                    <a:pt x="511628" y="1023085"/>
                  </a:moveTo>
                  <a:cubicBezTo>
                    <a:pt x="229021" y="1023085"/>
                    <a:pt x="0" y="794064"/>
                    <a:pt x="0" y="511628"/>
                  </a:cubicBezTo>
                  <a:lnTo>
                    <a:pt x="0" y="0"/>
                  </a:lnTo>
                  <a:lnTo>
                    <a:pt x="1439145" y="0"/>
                  </a:lnTo>
                  <a:lnTo>
                    <a:pt x="1439145" y="1023085"/>
                  </a:lnTo>
                  <a:lnTo>
                    <a:pt x="511628" y="1023085"/>
                  </a:lnTo>
                  <a:close/>
                </a:path>
              </a:pathLst>
            </a:custGeom>
            <a:solidFill>
              <a:schemeClr val="accent2"/>
            </a:solidFill>
            <a:ln w="17009" cap="flat">
              <a:noFill/>
              <a:prstDash val="solid"/>
              <a:miter/>
            </a:ln>
          </p:spPr>
          <p:txBody>
            <a:bodyPr rtlCol="0" anchor="ctr"/>
            <a:lstStyle/>
            <a:p>
              <a:endParaRPr lang="en-US"/>
            </a:p>
          </p:txBody>
        </p:sp>
        <p:sp>
          <p:nvSpPr>
            <p:cNvPr id="15" name="Frihandsfigur 2">
              <a:extLst>
                <a:ext uri="{FF2B5EF4-FFF2-40B4-BE49-F238E27FC236}">
                  <a16:creationId xmlns:a16="http://schemas.microsoft.com/office/drawing/2014/main" id="{F63FA8B4-B426-9EA0-1A0C-AE8684E763C1}"/>
                </a:ext>
                <a:ext uri="{C183D7F6-B498-43B3-948B-1728B52AA6E4}">
                  <adec:decorative xmlns:adec="http://schemas.microsoft.com/office/drawing/2017/decorative" val="1"/>
                </a:ext>
              </a:extLst>
            </p:cNvPr>
            <p:cNvSpPr>
              <a:spLocks noChangeAspect="1"/>
            </p:cNvSpPr>
            <p:nvPr/>
          </p:nvSpPr>
          <p:spPr>
            <a:xfrm>
              <a:off x="10371146" y="1404083"/>
              <a:ext cx="1439144" cy="2046340"/>
            </a:xfrm>
            <a:custGeom>
              <a:avLst/>
              <a:gdLst>
                <a:gd name="connsiteX0" fmla="*/ 858572 w 1439144"/>
                <a:gd name="connsiteY0" fmla="*/ 2046340 h 2046340"/>
                <a:gd name="connsiteX1" fmla="*/ 1439145 w 1439144"/>
                <a:gd name="connsiteY1" fmla="*/ 1465767 h 2046340"/>
                <a:gd name="connsiteX2" fmla="*/ 1439145 w 1439144"/>
                <a:gd name="connsiteY2" fmla="*/ 0 h 2046340"/>
                <a:gd name="connsiteX3" fmla="*/ 0 w 1439144"/>
                <a:gd name="connsiteY3" fmla="*/ 0 h 2046340"/>
                <a:gd name="connsiteX4" fmla="*/ 0 w 1439144"/>
                <a:gd name="connsiteY4" fmla="*/ 2046340 h 2046340"/>
                <a:gd name="connsiteX5" fmla="*/ 858572 w 1439144"/>
                <a:gd name="connsiteY5" fmla="*/ 2046340 h 204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2046340">
                  <a:moveTo>
                    <a:pt x="858572" y="2046340"/>
                  </a:moveTo>
                  <a:cubicBezTo>
                    <a:pt x="1179235" y="2046340"/>
                    <a:pt x="1439145" y="1786431"/>
                    <a:pt x="1439145" y="1465767"/>
                  </a:cubicBezTo>
                  <a:lnTo>
                    <a:pt x="1439145" y="0"/>
                  </a:lnTo>
                  <a:lnTo>
                    <a:pt x="0" y="0"/>
                  </a:lnTo>
                  <a:lnTo>
                    <a:pt x="0" y="2046340"/>
                  </a:lnTo>
                  <a:lnTo>
                    <a:pt x="858572" y="2046340"/>
                  </a:lnTo>
                  <a:close/>
                </a:path>
              </a:pathLst>
            </a:custGeom>
            <a:solidFill>
              <a:srgbClr val="E7E1DF"/>
            </a:solidFill>
            <a:ln w="17009" cap="flat">
              <a:noFill/>
              <a:prstDash val="solid"/>
              <a:miter/>
            </a:ln>
          </p:spPr>
          <p:txBody>
            <a:bodyPr rtlCol="0" anchor="ctr"/>
            <a:lstStyle/>
            <a:p>
              <a:endParaRPr lang="en-US"/>
            </a:p>
          </p:txBody>
        </p:sp>
        <p:sp>
          <p:nvSpPr>
            <p:cNvPr id="14" name="Frihandsfigur 3">
              <a:extLst>
                <a:ext uri="{FF2B5EF4-FFF2-40B4-BE49-F238E27FC236}">
                  <a16:creationId xmlns:a16="http://schemas.microsoft.com/office/drawing/2014/main" id="{BADC3CCB-35F2-0433-FF67-45C7D893D06C}"/>
                </a:ext>
                <a:ext uri="{C183D7F6-B498-43B3-948B-1728B52AA6E4}">
                  <adec:decorative xmlns:adec="http://schemas.microsoft.com/office/drawing/2017/decorative" val="1"/>
                </a:ext>
              </a:extLst>
            </p:cNvPr>
            <p:cNvSpPr>
              <a:spLocks noChangeAspect="1"/>
            </p:cNvSpPr>
            <p:nvPr/>
          </p:nvSpPr>
          <p:spPr>
            <a:xfrm>
              <a:off x="10371143" y="3450424"/>
              <a:ext cx="1439144" cy="3069424"/>
            </a:xfrm>
            <a:custGeom>
              <a:avLst/>
              <a:gdLst>
                <a:gd name="connsiteX0" fmla="*/ 858572 w 1439144"/>
                <a:gd name="connsiteY0" fmla="*/ 3069425 h 3069424"/>
                <a:gd name="connsiteX1" fmla="*/ 1439145 w 1439144"/>
                <a:gd name="connsiteY1" fmla="*/ 2488852 h 3069424"/>
                <a:gd name="connsiteX2" fmla="*/ 1439145 w 1439144"/>
                <a:gd name="connsiteY2" fmla="*/ 0 h 3069424"/>
                <a:gd name="connsiteX3" fmla="*/ 0 w 1439144"/>
                <a:gd name="connsiteY3" fmla="*/ 0 h 3069424"/>
                <a:gd name="connsiteX4" fmla="*/ 0 w 1439144"/>
                <a:gd name="connsiteY4" fmla="*/ 3069425 h 3069424"/>
                <a:gd name="connsiteX5" fmla="*/ 858572 w 1439144"/>
                <a:gd name="connsiteY5" fmla="*/ 3069425 h 3069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9144" h="3069424">
                  <a:moveTo>
                    <a:pt x="858572" y="3069425"/>
                  </a:moveTo>
                  <a:cubicBezTo>
                    <a:pt x="1179235" y="3069425"/>
                    <a:pt x="1439145" y="2809515"/>
                    <a:pt x="1439145" y="2488852"/>
                  </a:cubicBezTo>
                  <a:lnTo>
                    <a:pt x="1439145" y="0"/>
                  </a:lnTo>
                  <a:lnTo>
                    <a:pt x="0" y="0"/>
                  </a:lnTo>
                  <a:lnTo>
                    <a:pt x="0" y="3069425"/>
                  </a:lnTo>
                  <a:lnTo>
                    <a:pt x="858572" y="3069425"/>
                  </a:lnTo>
                  <a:close/>
                </a:path>
              </a:pathLst>
            </a:custGeom>
            <a:solidFill>
              <a:schemeClr val="accent1"/>
            </a:solidFill>
            <a:ln w="17009" cap="flat">
              <a:noFill/>
              <a:prstDash val="solid"/>
              <a:miter/>
            </a:ln>
          </p:spPr>
          <p:txBody>
            <a:bodyPr rtlCol="0" anchor="ctr"/>
            <a:lstStyle/>
            <a:p>
              <a:endParaRPr lang="en-US"/>
            </a:p>
          </p:txBody>
        </p:sp>
      </p:grpSp>
    </p:spTree>
    <p:extLst>
      <p:ext uri="{BB962C8B-B14F-4D97-AF65-F5344CB8AC3E}">
        <p14:creationId xmlns:p14="http://schemas.microsoft.com/office/powerpoint/2010/main" val="2193212721"/>
      </p:ext>
    </p:extLst>
  </p:cSld>
  <p:clrMapOvr>
    <a:masterClrMapping/>
  </p:clrMapOvr>
  <p:extLst>
    <p:ext uri="{DCECCB84-F9BA-43D5-87BE-67443E8EF086}">
      <p15:sldGuideLst xmlns:p15="http://schemas.microsoft.com/office/powerpoint/2012/main">
        <p15:guide id="3" pos="55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hasCustomPrompt="1"/>
          </p:nvPr>
        </p:nvSpPr>
        <p:spPr>
          <a:xfrm>
            <a:off x="1096621" y="666000"/>
            <a:ext cx="9802252" cy="1047750"/>
          </a:xfrm>
          <a:prstGeom prst="rect">
            <a:avLst/>
          </a:prstGeom>
        </p:spPr>
        <p:txBody>
          <a:bodyPr anchor="t" anchorCtr="0"/>
          <a:lstStyle>
            <a:lvl1pPr>
              <a:defRPr/>
            </a:lvl1pPr>
          </a:lstStyle>
          <a:p>
            <a:r>
              <a:rPr lang="sv-SE"/>
              <a:t>Klicka för att lägga till rubrik</a:t>
            </a:r>
          </a:p>
        </p:txBody>
      </p:sp>
      <p:sp>
        <p:nvSpPr>
          <p:cNvPr id="4" name="Platshållare för text 2">
            <a:extLst>
              <a:ext uri="{FF2B5EF4-FFF2-40B4-BE49-F238E27FC236}">
                <a16:creationId xmlns:a16="http://schemas.microsoft.com/office/drawing/2014/main" id="{E32FB49D-5F22-65E1-116A-E103227C3F28}"/>
              </a:ext>
            </a:extLst>
          </p:cNvPr>
          <p:cNvSpPr>
            <a:spLocks noGrp="1"/>
          </p:cNvSpPr>
          <p:nvPr>
            <p:ph idx="1"/>
          </p:nvPr>
        </p:nvSpPr>
        <p:spPr>
          <a:xfrm>
            <a:off x="1099112" y="2098800"/>
            <a:ext cx="9802252" cy="3922588"/>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F168E8F4-CCAB-9D62-770E-18594C9FC9F7}"/>
              </a:ext>
            </a:extLst>
          </p:cNvPr>
          <p:cNvSpPr>
            <a:spLocks noGrp="1"/>
          </p:cNvSpPr>
          <p:nvPr>
            <p:ph type="dt" sz="half" idx="14"/>
          </p:nvPr>
        </p:nvSpPr>
        <p:spPr>
          <a:xfrm>
            <a:off x="10901364" y="136525"/>
            <a:ext cx="900071" cy="141687"/>
          </a:xfrm>
        </p:spPr>
        <p:txBody>
          <a:bodyPr/>
          <a:lstStyle/>
          <a:p>
            <a:fld id="{094EC4B8-68CD-44A3-B172-19A87347D395}" type="datetime1">
              <a:rPr lang="sv-SE" smtClean="0"/>
              <a:t>2026-08-10</a:t>
            </a:fld>
            <a:endParaRPr lang="sv-SE"/>
          </a:p>
        </p:txBody>
      </p:sp>
      <p:sp>
        <p:nvSpPr>
          <p:cNvPr id="6" name="Platshållare för sidfot 5">
            <a:extLst>
              <a:ext uri="{FF2B5EF4-FFF2-40B4-BE49-F238E27FC236}">
                <a16:creationId xmlns:a16="http://schemas.microsoft.com/office/drawing/2014/main" id="{161B6ECD-BDF0-7F15-B856-12CA1DBAC087}"/>
              </a:ext>
            </a:extLst>
          </p:cNvPr>
          <p:cNvSpPr>
            <a:spLocks noGrp="1"/>
          </p:cNvSpPr>
          <p:nvPr>
            <p:ph type="ftr" sz="quarter" idx="15"/>
          </p:nvPr>
        </p:nvSpPr>
        <p:spPr/>
        <p:txBody>
          <a:bodyPr/>
          <a:lstStyle/>
          <a:p>
            <a:endParaRPr lang="sv-SE"/>
          </a:p>
        </p:txBody>
      </p:sp>
    </p:spTree>
    <p:extLst>
      <p:ext uri="{BB962C8B-B14F-4D97-AF65-F5344CB8AC3E}">
        <p14:creationId xmlns:p14="http://schemas.microsoft.com/office/powerpoint/2010/main" val="2171856569"/>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Rubrik, innehåll och bi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877B3524-D6C4-8016-A0B9-76DB7A408CF7}"/>
              </a:ext>
            </a:extLst>
          </p:cNvPr>
          <p:cNvSpPr>
            <a:spLocks noGrp="1"/>
          </p:cNvSpPr>
          <p:nvPr>
            <p:ph type="title" hasCustomPrompt="1"/>
          </p:nvPr>
        </p:nvSpPr>
        <p:spPr>
          <a:xfrm>
            <a:off x="1096621" y="666000"/>
            <a:ext cx="4995333" cy="1047750"/>
          </a:xfrm>
          <a:prstGeom prst="rect">
            <a:avLst/>
          </a:prstGeom>
        </p:spPr>
        <p:txBody>
          <a:bodyPr/>
          <a:lstStyle>
            <a:lvl1pPr>
              <a:defRPr/>
            </a:lvl1pPr>
          </a:lstStyle>
          <a:p>
            <a:r>
              <a:rPr lang="sv-SE"/>
              <a:t>Rubrik</a:t>
            </a:r>
          </a:p>
        </p:txBody>
      </p:sp>
      <p:sp>
        <p:nvSpPr>
          <p:cNvPr id="5" name="Platshållare för innehåll 13">
            <a:extLst>
              <a:ext uri="{FF2B5EF4-FFF2-40B4-BE49-F238E27FC236}">
                <a16:creationId xmlns:a16="http://schemas.microsoft.com/office/drawing/2014/main" id="{CF7DF81E-C002-909A-C891-09FF50BEF206}"/>
              </a:ext>
            </a:extLst>
          </p:cNvPr>
          <p:cNvSpPr>
            <a:spLocks noGrp="1"/>
          </p:cNvSpPr>
          <p:nvPr>
            <p:ph sz="quarter" idx="17" hasCustomPrompt="1"/>
          </p:nvPr>
        </p:nvSpPr>
        <p:spPr>
          <a:xfrm>
            <a:off x="1096247" y="2098800"/>
            <a:ext cx="4995333" cy="3922588"/>
          </a:xfrm>
        </p:spPr>
        <p:txBody>
          <a:bodyPr/>
          <a:lstStyle/>
          <a:p>
            <a:pPr lvl="0"/>
            <a:r>
              <a:rPr lang="sv-SE" noProof="0"/>
              <a:t>Skriv text här</a:t>
            </a:r>
          </a:p>
          <a:p>
            <a:pPr lvl="1"/>
            <a:r>
              <a:rPr lang="sv-SE" noProof="0"/>
              <a:t>Skriv text här</a:t>
            </a:r>
          </a:p>
          <a:p>
            <a:pPr lvl="2"/>
            <a:r>
              <a:rPr lang="sv-SE" noProof="0"/>
              <a:t>Skriv text här</a:t>
            </a:r>
          </a:p>
        </p:txBody>
      </p:sp>
      <p:sp>
        <p:nvSpPr>
          <p:cNvPr id="12" name="Platshållare för bild 11">
            <a:extLst>
              <a:ext uri="{FF2B5EF4-FFF2-40B4-BE49-F238E27FC236}">
                <a16:creationId xmlns:a16="http://schemas.microsoft.com/office/drawing/2014/main" id="{1703F1CD-4B7B-907E-729A-4E87F6ADB81A}"/>
              </a:ext>
            </a:extLst>
          </p:cNvPr>
          <p:cNvSpPr>
            <a:spLocks noGrp="1"/>
          </p:cNvSpPr>
          <p:nvPr>
            <p:ph type="pic" sz="quarter" idx="13"/>
          </p:nvPr>
        </p:nvSpPr>
        <p:spPr>
          <a:xfrm>
            <a:off x="6798481" y="385758"/>
            <a:ext cx="5002954" cy="6091200"/>
          </a:xfrm>
          <a:custGeom>
            <a:avLst/>
            <a:gdLst>
              <a:gd name="connsiteX0" fmla="*/ 0 w 5002954"/>
              <a:gd name="connsiteY0" fmla="*/ 0 h 6071396"/>
              <a:gd name="connsiteX1" fmla="*/ 5002954 w 5002954"/>
              <a:gd name="connsiteY1" fmla="*/ 0 h 6071396"/>
              <a:gd name="connsiteX2" fmla="*/ 5002954 w 5002954"/>
              <a:gd name="connsiteY2" fmla="*/ 5059476 h 6071396"/>
              <a:gd name="connsiteX3" fmla="*/ 3991034 w 5002954"/>
              <a:gd name="connsiteY3" fmla="*/ 6071396 h 6071396"/>
              <a:gd name="connsiteX4" fmla="*/ 0 w 5002954"/>
              <a:gd name="connsiteY4" fmla="*/ 6071396 h 6071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2954" h="6071396">
                <a:moveTo>
                  <a:pt x="0" y="0"/>
                </a:moveTo>
                <a:lnTo>
                  <a:pt x="5002954" y="0"/>
                </a:lnTo>
                <a:lnTo>
                  <a:pt x="5002954" y="5059476"/>
                </a:lnTo>
                <a:cubicBezTo>
                  <a:pt x="5002954" y="5618344"/>
                  <a:pt x="4549902" y="6071396"/>
                  <a:pt x="3991034" y="6071396"/>
                </a:cubicBezTo>
                <a:lnTo>
                  <a:pt x="0" y="6071396"/>
                </a:lnTo>
                <a:close/>
              </a:path>
            </a:pathLst>
          </a:custGeom>
          <a:solidFill>
            <a:schemeClr val="bg1">
              <a:lumMod val="95000"/>
            </a:schemeClr>
          </a:solidFill>
        </p:spPr>
        <p:txBody>
          <a:bodyPr wrap="square" lIns="216000" tIns="144000">
            <a:noAutofit/>
          </a:bodyPr>
          <a:lstStyle>
            <a:lvl1pPr marL="0" indent="0">
              <a:buNone/>
              <a:defRPr/>
            </a:lvl1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lang="sv-SE"/>
              <a:t>Klicka på ikonen för att lägga till en bild</a:t>
            </a:r>
          </a:p>
        </p:txBody>
      </p:sp>
      <p:sp>
        <p:nvSpPr>
          <p:cNvPr id="2" name="Platshållare för datum 1">
            <a:extLst>
              <a:ext uri="{FF2B5EF4-FFF2-40B4-BE49-F238E27FC236}">
                <a16:creationId xmlns:a16="http://schemas.microsoft.com/office/drawing/2014/main" id="{625E6907-50BC-FFF4-F6B9-BF2B7373C4A2}"/>
              </a:ext>
            </a:extLst>
          </p:cNvPr>
          <p:cNvSpPr>
            <a:spLocks noGrp="1"/>
          </p:cNvSpPr>
          <p:nvPr>
            <p:ph type="dt" sz="half" idx="15"/>
          </p:nvPr>
        </p:nvSpPr>
        <p:spPr>
          <a:xfrm>
            <a:off x="10901364" y="136525"/>
            <a:ext cx="900071" cy="141687"/>
          </a:xfrm>
        </p:spPr>
        <p:txBody>
          <a:bodyPr/>
          <a:lstStyle/>
          <a:p>
            <a:fld id="{B0743B6B-FC1D-4E5C-878B-68715B5874CD}" type="datetime1">
              <a:rPr lang="sv-SE" smtClean="0"/>
              <a:t>2026-08-10</a:t>
            </a:fld>
            <a:endParaRPr lang="sv-SE"/>
          </a:p>
        </p:txBody>
      </p:sp>
      <p:sp>
        <p:nvSpPr>
          <p:cNvPr id="4" name="Platshållare för sidfot 3">
            <a:extLst>
              <a:ext uri="{FF2B5EF4-FFF2-40B4-BE49-F238E27FC236}">
                <a16:creationId xmlns:a16="http://schemas.microsoft.com/office/drawing/2014/main" id="{2F1EC206-E47A-5E7F-9581-B76ADE31A8FE}"/>
              </a:ext>
            </a:extLst>
          </p:cNvPr>
          <p:cNvSpPr>
            <a:spLocks noGrp="1"/>
          </p:cNvSpPr>
          <p:nvPr>
            <p:ph type="ftr" sz="quarter" idx="16"/>
          </p:nvPr>
        </p:nvSpPr>
        <p:spPr/>
        <p:txBody>
          <a:bodyPr/>
          <a:lstStyle/>
          <a:p>
            <a:endParaRPr lang="sv-SE"/>
          </a:p>
        </p:txBody>
      </p:sp>
    </p:spTree>
    <p:extLst>
      <p:ext uri="{BB962C8B-B14F-4D97-AF65-F5344CB8AC3E}">
        <p14:creationId xmlns:p14="http://schemas.microsoft.com/office/powerpoint/2010/main" val="3143030760"/>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 och lila form">
    <p:spTree>
      <p:nvGrpSpPr>
        <p:cNvPr id="1" name=""/>
        <p:cNvGrpSpPr/>
        <p:nvPr/>
      </p:nvGrpSpPr>
      <p:grpSpPr>
        <a:xfrm>
          <a:off x="0" y="0"/>
          <a:ext cx="0" cy="0"/>
          <a:chOff x="0" y="0"/>
          <a:chExt cx="0" cy="0"/>
        </a:xfrm>
      </p:grpSpPr>
      <p:sp>
        <p:nvSpPr>
          <p:cNvPr id="8" name="Platshållare för bild 7">
            <a:extLst>
              <a:ext uri="{FF2B5EF4-FFF2-40B4-BE49-F238E27FC236}">
                <a16:creationId xmlns:a16="http://schemas.microsoft.com/office/drawing/2014/main" id="{915BEB86-B156-854D-AE88-964C1DF40A57}"/>
              </a:ext>
            </a:extLst>
          </p:cNvPr>
          <p:cNvSpPr>
            <a:spLocks noGrp="1"/>
          </p:cNvSpPr>
          <p:nvPr>
            <p:ph type="pic" sz="quarter" idx="10"/>
          </p:nvPr>
        </p:nvSpPr>
        <p:spPr>
          <a:xfrm>
            <a:off x="367053" y="352425"/>
            <a:ext cx="5724525" cy="6111875"/>
          </a:xfrm>
          <a:prstGeom prst="round1Rect">
            <a:avLst/>
          </a:prstGeom>
          <a:ln>
            <a:noFill/>
          </a:ln>
        </p:spPr>
        <p:txBody>
          <a:bodyPr/>
          <a:lstStyle/>
          <a:p>
            <a:endParaRPr lang="sv-SE"/>
          </a:p>
        </p:txBody>
      </p:sp>
      <p:sp>
        <p:nvSpPr>
          <p:cNvPr id="10" name="Rektangel: ett hörn rundat 9">
            <a:extLst>
              <a:ext uri="{FF2B5EF4-FFF2-40B4-BE49-F238E27FC236}">
                <a16:creationId xmlns:a16="http://schemas.microsoft.com/office/drawing/2014/main" id="{6400C331-7690-88A8-872A-7CAC20F3EC5E}"/>
              </a:ext>
            </a:extLst>
          </p:cNvPr>
          <p:cNvSpPr/>
          <p:nvPr userDrawn="1"/>
        </p:nvSpPr>
        <p:spPr>
          <a:xfrm>
            <a:off x="6100424" y="373062"/>
            <a:ext cx="5724525" cy="6111875"/>
          </a:xfrm>
          <a:prstGeom prst="round1Rect">
            <a:avLst/>
          </a:prstGeom>
          <a:solidFill>
            <a:srgbClr val="D1C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710927173"/>
      </p:ext>
    </p:extLst>
  </p:cSld>
  <p:clrMapOvr>
    <a:masterClrMapping/>
  </p:clrMapOvr>
  <p:extLst>
    <p:ext uri="{DCECCB84-F9BA-43D5-87BE-67443E8EF086}">
      <p15:sldGuideLst xmlns:p15="http://schemas.microsoft.com/office/powerpoint/2012/main">
        <p15:guide id="1" orient="horz" pos="1321" userDrawn="1">
          <p15:clr>
            <a:srgbClr val="FBAE40"/>
          </p15:clr>
        </p15:guide>
        <p15:guide id="2" pos="688" userDrawn="1">
          <p15:clr>
            <a:srgbClr val="FBAE40"/>
          </p15:clr>
        </p15:guide>
        <p15:guide id="3" orient="horz" pos="41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1096621" y="666000"/>
            <a:ext cx="8642350" cy="1047750"/>
          </a:xfrm>
          <a:prstGeom prst="rect">
            <a:avLst/>
          </a:prstGeom>
        </p:spPr>
        <p:txBody>
          <a:bodyPr vert="horz" lIns="0" tIns="0" rIns="0" bIns="0" rtlCol="0" anchor="t" anchorCtr="0">
            <a:noAutofit/>
          </a:bodyPr>
          <a:lstStyle/>
          <a:p>
            <a:r>
              <a:rPr lang="sv-SE"/>
              <a:t>Klicka för att lägga till rubrik</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1096621" y="2097088"/>
            <a:ext cx="8645150" cy="3327637"/>
          </a:xfrm>
          <a:prstGeom prst="rect">
            <a:avLst/>
          </a:prstGeom>
        </p:spPr>
        <p:txBody>
          <a:bodyPr vert="horz" lIns="0" tIns="0" rIns="0" bIns="0" rtlCol="0">
            <a:noAutofit/>
          </a:bodyPr>
          <a:lstStyle/>
          <a:p>
            <a:pPr lvl="0"/>
            <a:r>
              <a:rPr lang="sv-SE"/>
              <a:t>Skriv text här</a:t>
            </a:r>
          </a:p>
          <a:p>
            <a:pPr lvl="1"/>
            <a:r>
              <a:rPr lang="sv-SE"/>
              <a:t>Skriv text här</a:t>
            </a:r>
          </a:p>
          <a:p>
            <a:pPr lvl="2"/>
            <a:r>
              <a:rPr lang="sv-SE"/>
              <a:t>Nivå tre</a:t>
            </a:r>
          </a:p>
          <a:p>
            <a:pPr lvl="3"/>
            <a:r>
              <a:rPr lang="sv-SE"/>
              <a:t>Nivå fyra</a:t>
            </a:r>
          </a:p>
          <a:p>
            <a:pPr lvl="4"/>
            <a:r>
              <a:rPr lang="sv-SE"/>
              <a:t>Nivå fem</a:t>
            </a:r>
          </a:p>
        </p:txBody>
      </p:sp>
      <p:sp>
        <p:nvSpPr>
          <p:cNvPr id="9" name="Platshållare för datum 8">
            <a:extLst>
              <a:ext uri="{FF2B5EF4-FFF2-40B4-BE49-F238E27FC236}">
                <a16:creationId xmlns:a16="http://schemas.microsoft.com/office/drawing/2014/main" id="{94798039-E5C4-7804-7509-501B9DE7B0C6}"/>
              </a:ext>
            </a:extLst>
          </p:cNvPr>
          <p:cNvSpPr>
            <a:spLocks noGrp="1"/>
          </p:cNvSpPr>
          <p:nvPr>
            <p:ph type="dt" sz="half" idx="2"/>
          </p:nvPr>
        </p:nvSpPr>
        <p:spPr>
          <a:xfrm>
            <a:off x="10901364" y="136525"/>
            <a:ext cx="900071" cy="141687"/>
          </a:xfrm>
          <a:prstGeom prst="rect">
            <a:avLst/>
          </a:prstGeom>
        </p:spPr>
        <p:txBody>
          <a:bodyPr vert="horz" lIns="0" tIns="0" rIns="0" bIns="0" rtlCol="0" anchor="ctr"/>
          <a:lstStyle>
            <a:lvl1pPr algn="r">
              <a:defRPr sz="900">
                <a:solidFill>
                  <a:schemeClr val="tx1"/>
                </a:solidFill>
              </a:defRPr>
            </a:lvl1pPr>
          </a:lstStyle>
          <a:p>
            <a:fld id="{8BA77866-C1B2-4993-AE7F-F082A0E998CD}" type="datetime1">
              <a:rPr lang="sv-SE" smtClean="0"/>
              <a:t>2026-08-10</a:t>
            </a:fld>
            <a:endParaRPr lang="sv-SE"/>
          </a:p>
        </p:txBody>
      </p:sp>
      <p:sp>
        <p:nvSpPr>
          <p:cNvPr id="10" name="Platshållare för sidfot 9">
            <a:extLst>
              <a:ext uri="{FF2B5EF4-FFF2-40B4-BE49-F238E27FC236}">
                <a16:creationId xmlns:a16="http://schemas.microsoft.com/office/drawing/2014/main" id="{2F44A19D-54A3-346E-3AA1-C94C6D945439}"/>
              </a:ext>
            </a:extLst>
          </p:cNvPr>
          <p:cNvSpPr>
            <a:spLocks noGrp="1"/>
          </p:cNvSpPr>
          <p:nvPr>
            <p:ph type="ftr" sz="quarter" idx="3"/>
          </p:nvPr>
        </p:nvSpPr>
        <p:spPr>
          <a:xfrm>
            <a:off x="389466" y="136525"/>
            <a:ext cx="4125383" cy="141687"/>
          </a:xfrm>
          <a:prstGeom prst="rect">
            <a:avLst/>
          </a:prstGeom>
        </p:spPr>
        <p:txBody>
          <a:bodyPr vert="horz" lIns="0" tIns="0" rIns="0" bIns="0" rtlCol="0" anchor="ctr"/>
          <a:lstStyle>
            <a:lvl1pPr algn="l">
              <a:defRPr sz="900">
                <a:solidFill>
                  <a:schemeClr val="tx1"/>
                </a:solidFill>
              </a:defRPr>
            </a:lvl1pPr>
          </a:lstStyle>
          <a:p>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8" r:id="rId1"/>
    <p:sldLayoutId id="2147483690" r:id="rId2"/>
    <p:sldLayoutId id="2147483649" r:id="rId3"/>
    <p:sldLayoutId id="2147483667" r:id="rId4"/>
    <p:sldLayoutId id="2147483650" r:id="rId5"/>
    <p:sldLayoutId id="2147483654" r:id="rId6"/>
    <p:sldLayoutId id="2147483676" r:id="rId7"/>
    <p:sldLayoutId id="2147483652" r:id="rId8"/>
    <p:sldLayoutId id="2147483691" r:id="rId9"/>
    <p:sldLayoutId id="2147483692" r:id="rId10"/>
    <p:sldLayoutId id="2147483684" r:id="rId11"/>
    <p:sldLayoutId id="2147483685" r:id="rId12"/>
    <p:sldLayoutId id="2147483689" r:id="rId13"/>
    <p:sldLayoutId id="2147483674" r:id="rId14"/>
    <p:sldLayoutId id="2147483662" r:id="rId15"/>
    <p:sldLayoutId id="2147483666" r:id="rId16"/>
    <p:sldLayoutId id="2147483672" r:id="rId17"/>
    <p:sldLayoutId id="2147483651" r:id="rId18"/>
    <p:sldLayoutId id="2147483663" r:id="rId19"/>
    <p:sldLayoutId id="2147483671" r:id="rId20"/>
    <p:sldLayoutId id="2147483680" r:id="rId21"/>
    <p:sldLayoutId id="2147483664" r:id="rId22"/>
    <p:sldLayoutId id="2147483675" r:id="rId23"/>
    <p:sldLayoutId id="2147483677" r:id="rId24"/>
    <p:sldLayoutId id="2147483679" r:id="rId25"/>
    <p:sldLayoutId id="2147483661" r:id="rId26"/>
    <p:sldLayoutId id="2147483686" r:id="rId27"/>
    <p:sldLayoutId id="2147483687" r:id="rId28"/>
    <p:sldLayoutId id="2147483688" r:id="rId29"/>
    <p:sldLayoutId id="2147483655" r:id="rId30"/>
    <p:sldLayoutId id="2147483659" r:id="rId31"/>
    <p:sldLayoutId id="2147483660" r:id="rId32"/>
    <p:sldLayoutId id="2147483668" r:id="rId33"/>
    <p:sldLayoutId id="2147483670" r:id="rId34"/>
  </p:sldLayoutIdLst>
  <p:hf sldNum="0" hdr="0" ftr="0"/>
  <p:txStyles>
    <p:title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p:titleStyle>
    <p:body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userDrawn="1">
          <p15:clr>
            <a:srgbClr val="9FCC3B"/>
          </p15:clr>
        </p15:guide>
        <p15:guide id="2" orient="horz" pos="2160" userDrawn="1">
          <p15:clr>
            <a:srgbClr val="9FCC3B"/>
          </p15:clr>
        </p15:guide>
        <p15:guide id="3" orient="horz" pos="867" userDrawn="1">
          <p15:clr>
            <a:srgbClr val="9FCC3B"/>
          </p15:clr>
        </p15:guide>
        <p15:guide id="4" orient="horz" pos="1525" userDrawn="1">
          <p15:clr>
            <a:srgbClr val="9FCC3B"/>
          </p15:clr>
        </p15:guide>
        <p15:guide id="5" orient="horz" pos="3430" userDrawn="1">
          <p15:clr>
            <a:srgbClr val="9FCC3B"/>
          </p15:clr>
        </p15:guide>
        <p15:guide id="6" orient="horz" pos="2795"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vgregion.se/regional-utveckling/omraden/social-hallbarhet/manskliga-rattigheter/barnets-manskliga-rattigheter---barnkonventionen/" TargetMode="External"/><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hyperlink" Target="https://player.vgregion.se/s/5mPJ5xbwWH85T5uT4CTMTh/3qrapV3jpWjiuAhrfWbhos" TargetMode="External"/><Relationship Id="rId2" Type="http://schemas.openxmlformats.org/officeDocument/2006/relationships/notesSlide" Target="../notesSlides/notesSlide3.xml"/><Relationship Id="rId1" Type="http://schemas.openxmlformats.org/officeDocument/2006/relationships/slideLayout" Target="../slideLayouts/slideLayout30.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larportalen.vgregion.se/enrol/index.php?id=7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larportalen.vgregion.se/course/view.php?id=284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s://www.vgregion.se/halsa-och-vard/vardgivarwebben/amnesomraden/barn-som-anhoriga/"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D853E-10E1-CA2C-323F-0218A958D42B}"/>
            </a:ext>
          </a:extLst>
        </p:cNvPr>
        <p:cNvGrpSpPr/>
        <p:nvPr/>
      </p:nvGrpSpPr>
      <p:grpSpPr>
        <a:xfrm>
          <a:off x="0" y="0"/>
          <a:ext cx="0" cy="0"/>
          <a:chOff x="0" y="0"/>
          <a:chExt cx="0" cy="0"/>
        </a:xfrm>
      </p:grpSpPr>
      <p:sp>
        <p:nvSpPr>
          <p:cNvPr id="18" name="Rektangel: ett hörn rundat 17">
            <a:extLst>
              <a:ext uri="{FF2B5EF4-FFF2-40B4-BE49-F238E27FC236}">
                <a16:creationId xmlns:a16="http://schemas.microsoft.com/office/drawing/2014/main" id="{8BA758DD-BFB7-5C16-93C5-CE19AABD0D36}"/>
              </a:ext>
              <a:ext uri="{C183D7F6-B498-43B3-948B-1728B52AA6E4}">
                <adec:decorative xmlns:adec="http://schemas.microsoft.com/office/drawing/2017/decorative" val="1"/>
              </a:ext>
            </a:extLst>
          </p:cNvPr>
          <p:cNvSpPr/>
          <p:nvPr/>
        </p:nvSpPr>
        <p:spPr>
          <a:xfrm>
            <a:off x="367053" y="352425"/>
            <a:ext cx="11457894" cy="5234726"/>
          </a:xfrm>
          <a:prstGeom prst="round1Rect">
            <a:avLst>
              <a:gd name="adj" fmla="val 17893"/>
            </a:avLst>
          </a:prstGeom>
          <a:solidFill>
            <a:srgbClr val="E7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En illustration av människor i olika situationer som binds ihop av en linje vilket representerar barnrättsmodellens tre delar: Höj kunskapen, skapa strukturer samt agera i vardagen">
            <a:extLst>
              <a:ext uri="{FF2B5EF4-FFF2-40B4-BE49-F238E27FC236}">
                <a16:creationId xmlns:a16="http://schemas.microsoft.com/office/drawing/2014/main" id="{56C88749-8A47-BF86-EB85-7DD5F81A8E49}"/>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9604" y="549076"/>
            <a:ext cx="5003313" cy="4751484"/>
          </a:xfrm>
          <a:prstGeom prst="rect">
            <a:avLst/>
          </a:prstGeom>
        </p:spPr>
      </p:pic>
      <p:sp>
        <p:nvSpPr>
          <p:cNvPr id="16" name="Underrubrik 7">
            <a:extLst>
              <a:ext uri="{FF2B5EF4-FFF2-40B4-BE49-F238E27FC236}">
                <a16:creationId xmlns:a16="http://schemas.microsoft.com/office/drawing/2014/main" id="{0E2ABA23-25E4-CDE3-7670-D55ED246BE2B}"/>
              </a:ext>
            </a:extLst>
          </p:cNvPr>
          <p:cNvSpPr>
            <a:spLocks noGrp="1"/>
          </p:cNvSpPr>
          <p:nvPr>
            <p:ph type="subTitle" idx="1"/>
          </p:nvPr>
        </p:nvSpPr>
        <p:spPr>
          <a:xfrm>
            <a:off x="1084438" y="3053765"/>
            <a:ext cx="5737196" cy="1683433"/>
          </a:xfrm>
        </p:spPr>
        <p:txBody>
          <a:bodyPr>
            <a:normAutofit/>
          </a:bodyPr>
          <a:lstStyle/>
          <a:p>
            <a:r>
              <a:rPr lang="sv-SE" dirty="0"/>
              <a:t>Barnets bästa i hela regionen</a:t>
            </a:r>
          </a:p>
        </p:txBody>
      </p:sp>
      <p:sp>
        <p:nvSpPr>
          <p:cNvPr id="15" name="Rubrik 6">
            <a:extLst>
              <a:ext uri="{FF2B5EF4-FFF2-40B4-BE49-F238E27FC236}">
                <a16:creationId xmlns:a16="http://schemas.microsoft.com/office/drawing/2014/main" id="{6595CF65-1724-6A88-8B63-C2EE22BE9E29}"/>
              </a:ext>
            </a:extLst>
          </p:cNvPr>
          <p:cNvSpPr>
            <a:spLocks noGrp="1"/>
          </p:cNvSpPr>
          <p:nvPr>
            <p:ph type="ctrTitle"/>
          </p:nvPr>
        </p:nvSpPr>
        <p:spPr>
          <a:xfrm>
            <a:off x="1084438" y="1504518"/>
            <a:ext cx="5737196" cy="1450280"/>
          </a:xfrm>
        </p:spPr>
        <p:txBody>
          <a:bodyPr anchor="b">
            <a:noAutofit/>
          </a:bodyPr>
          <a:lstStyle/>
          <a:p>
            <a:r>
              <a:rPr lang="sv-SE" sz="5000">
                <a:latin typeface="VGR Sans" pitchFamily="2" charset="0"/>
              </a:rPr>
              <a:t>Barnrättsmodellen</a:t>
            </a:r>
          </a:p>
        </p:txBody>
      </p:sp>
    </p:spTree>
    <p:extLst>
      <p:ext uri="{BB962C8B-B14F-4D97-AF65-F5344CB8AC3E}">
        <p14:creationId xmlns:p14="http://schemas.microsoft.com/office/powerpoint/2010/main" val="2865506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524FD-4C4D-593E-C70C-C549148CF672}"/>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76030A99-AC7D-349D-0581-F9AB26011E25}"/>
              </a:ext>
            </a:extLst>
          </p:cNvPr>
          <p:cNvSpPr>
            <a:spLocks noGrp="1"/>
          </p:cNvSpPr>
          <p:nvPr>
            <p:ph type="title"/>
          </p:nvPr>
        </p:nvSpPr>
        <p:spPr>
          <a:xfrm>
            <a:off x="3103358" y="2566110"/>
            <a:ext cx="5798595" cy="1701090"/>
          </a:xfrm>
        </p:spPr>
        <p:txBody>
          <a:bodyPr/>
          <a:lstStyle/>
          <a:p>
            <a:r>
              <a:rPr lang="sv-SE" dirty="0"/>
              <a:t>Läs mer om Barnrättsmodellen </a:t>
            </a:r>
            <a:br>
              <a:rPr lang="sv-SE" dirty="0"/>
            </a:br>
            <a:r>
              <a:rPr lang="sv-SE" dirty="0"/>
              <a:t>och Västra Götalandsregionens barnrättsarbete på vår </a:t>
            </a:r>
            <a:r>
              <a:rPr lang="sv-SE" dirty="0">
                <a:hlinkClick r:id="rId3">
                  <a:extLst>
                    <a:ext uri="{A12FA001-AC4F-418D-AE19-62706E023703}">
                      <ahyp:hlinkClr xmlns:ahyp="http://schemas.microsoft.com/office/drawing/2018/hyperlinkcolor" val="tx"/>
                    </a:ext>
                  </a:extLst>
                </a:hlinkClick>
              </a:rPr>
              <a:t>hemsida</a:t>
            </a:r>
            <a:br>
              <a:rPr lang="sv-SE" dirty="0"/>
            </a:br>
            <a:endParaRPr lang="sv-SE" dirty="0"/>
          </a:p>
        </p:txBody>
      </p:sp>
    </p:spTree>
    <p:extLst>
      <p:ext uri="{BB962C8B-B14F-4D97-AF65-F5344CB8AC3E}">
        <p14:creationId xmlns:p14="http://schemas.microsoft.com/office/powerpoint/2010/main" val="887900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B29AD1EB-62A2-F198-8630-D8D9712F20EF}"/>
              </a:ext>
            </a:extLst>
          </p:cNvPr>
          <p:cNvSpPr>
            <a:spLocks noGrp="1"/>
          </p:cNvSpPr>
          <p:nvPr>
            <p:ph type="title" idx="4294967295"/>
          </p:nvPr>
        </p:nvSpPr>
        <p:spPr>
          <a:xfrm>
            <a:off x="1096621" y="-1293428"/>
            <a:ext cx="8642350" cy="1047750"/>
          </a:xfrm>
        </p:spPr>
        <p:txBody>
          <a:bodyPr/>
          <a:lstStyle/>
          <a:p>
            <a:r>
              <a:rPr lang="sv-SE" dirty="0"/>
              <a:t>Västra Götalandsregionen logotyp</a:t>
            </a:r>
          </a:p>
        </p:txBody>
      </p:sp>
    </p:spTree>
    <p:extLst>
      <p:ext uri="{BB962C8B-B14F-4D97-AF65-F5344CB8AC3E}">
        <p14:creationId xmlns:p14="http://schemas.microsoft.com/office/powerpoint/2010/main" val="350289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stiliserad teckning av ett paragraftecken i kombination med ett glatt ansikte ">
            <a:extLst>
              <a:ext uri="{FF2B5EF4-FFF2-40B4-BE49-F238E27FC236}">
                <a16:creationId xmlns:a16="http://schemas.microsoft.com/office/drawing/2014/main" id="{83AA4786-A71E-3F9C-09FF-910F36D374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7105" y="1122947"/>
            <a:ext cx="4612106" cy="4612106"/>
          </a:xfrm>
          <a:prstGeom prst="rect">
            <a:avLst/>
          </a:prstGeom>
        </p:spPr>
      </p:pic>
      <p:pic>
        <p:nvPicPr>
          <p:cNvPr id="4" name="Platshållare för bild 3" descr="Ett barn och en vuxen står vid stranden och håller varandra i handen och tittar ut mot havet">
            <a:extLst>
              <a:ext uri="{FF2B5EF4-FFF2-40B4-BE49-F238E27FC236}">
                <a16:creationId xmlns:a16="http://schemas.microsoft.com/office/drawing/2014/main" id="{78C81477-CA3B-A55A-4909-44EF2CAF4C9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4099" b="14099"/>
          <a:stretch>
            <a:fillRect/>
          </a:stretch>
        </p:blipFill>
        <p:spPr>
          <a:xfrm>
            <a:off x="382043" y="373062"/>
            <a:ext cx="5724525" cy="6111875"/>
          </a:xfrm>
        </p:spPr>
      </p:pic>
      <p:sp>
        <p:nvSpPr>
          <p:cNvPr id="2" name="Rubrik 1">
            <a:extLst>
              <a:ext uri="{FF2B5EF4-FFF2-40B4-BE49-F238E27FC236}">
                <a16:creationId xmlns:a16="http://schemas.microsoft.com/office/drawing/2014/main" id="{A70DBCD7-8FB3-DD25-1C15-4C581D4F7B5C}"/>
              </a:ext>
            </a:extLst>
          </p:cNvPr>
          <p:cNvSpPr txBox="1">
            <a:spLocks noGrp="1"/>
          </p:cNvSpPr>
          <p:nvPr>
            <p:ph type="title" idx="4294967295"/>
          </p:nvPr>
        </p:nvSpPr>
        <p:spPr>
          <a:xfrm>
            <a:off x="382043" y="-1232797"/>
            <a:ext cx="10747168" cy="5865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sv-SE" sz="3200" b="0" i="0" u="none" strike="noStrike" kern="1200" cap="none" spc="0" normalizeH="0" baseline="0" noProof="0" dirty="0">
                <a:ln>
                  <a:noFill/>
                </a:ln>
                <a:solidFill>
                  <a:schemeClr val="tx1"/>
                </a:solidFill>
                <a:effectLst/>
                <a:uLnTx/>
                <a:uFillTx/>
                <a:latin typeface="+mj-lt"/>
                <a:ea typeface="+mn-ea"/>
                <a:cs typeface="+mn-cs"/>
              </a:rPr>
              <a:t>Barnets rättigheter är </a:t>
            </a:r>
            <a:r>
              <a:rPr kumimoji="0" lang="sv-SE" sz="3200" b="0" i="0" u="none" strike="noStrike" kern="1200" cap="none" spc="0" normalizeH="0" baseline="0" noProof="0" dirty="0" err="1">
                <a:ln>
                  <a:noFill/>
                </a:ln>
                <a:solidFill>
                  <a:schemeClr val="tx1"/>
                </a:solidFill>
                <a:effectLst/>
                <a:uLnTx/>
                <a:uFillTx/>
                <a:latin typeface="+mj-lt"/>
                <a:ea typeface="+mn-ea"/>
                <a:cs typeface="+mn-cs"/>
              </a:rPr>
              <a:t>VGR:s</a:t>
            </a:r>
            <a:r>
              <a:rPr kumimoji="0" lang="sv-SE" sz="3200" b="0" i="0" u="none" strike="noStrike" kern="1200" cap="none" spc="0" normalizeH="0" baseline="0" noProof="0" dirty="0">
                <a:ln>
                  <a:noFill/>
                </a:ln>
                <a:solidFill>
                  <a:schemeClr val="tx1"/>
                </a:solidFill>
                <a:effectLst/>
                <a:uLnTx/>
                <a:uFillTx/>
                <a:latin typeface="+mj-lt"/>
                <a:ea typeface="+mn-ea"/>
                <a:cs typeface="+mn-cs"/>
              </a:rPr>
              <a:t> skyldigheter</a:t>
            </a:r>
          </a:p>
        </p:txBody>
      </p:sp>
    </p:spTree>
    <p:extLst>
      <p:ext uri="{BB962C8B-B14F-4D97-AF65-F5344CB8AC3E}">
        <p14:creationId xmlns:p14="http://schemas.microsoft.com/office/powerpoint/2010/main" val="606086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Bildobjekt 17" descr="Bild på film med barnrättsmodellen">
            <a:hlinkClick r:id="rId3"/>
            <a:extLst>
              <a:ext uri="{FF2B5EF4-FFF2-40B4-BE49-F238E27FC236}">
                <a16:creationId xmlns:a16="http://schemas.microsoft.com/office/drawing/2014/main" id="{0F252E00-81DD-4AA7-76CC-10AAF076BC2D}"/>
              </a:ext>
            </a:extLst>
          </p:cNvPr>
          <p:cNvPicPr>
            <a:picLocks noChangeAspect="1"/>
          </p:cNvPicPr>
          <p:nvPr/>
        </p:nvPicPr>
        <p:blipFill>
          <a:blip r:embed="rId4"/>
          <a:stretch>
            <a:fillRect/>
          </a:stretch>
        </p:blipFill>
        <p:spPr>
          <a:xfrm>
            <a:off x="3124199" y="1088816"/>
            <a:ext cx="5943600" cy="3342056"/>
          </a:xfrm>
          <a:prstGeom prst="rect">
            <a:avLst/>
          </a:prstGeom>
          <a:ln w="19050">
            <a:solidFill>
              <a:schemeClr val="tx1"/>
            </a:solidFill>
          </a:ln>
        </p:spPr>
      </p:pic>
      <p:sp>
        <p:nvSpPr>
          <p:cNvPr id="19" name="Rubrik 9">
            <a:extLst>
              <a:ext uri="{FF2B5EF4-FFF2-40B4-BE49-F238E27FC236}">
                <a16:creationId xmlns:a16="http://schemas.microsoft.com/office/drawing/2014/main" id="{CB1A74D7-6BA0-1527-B16F-1A40D621AF8E}"/>
              </a:ext>
            </a:extLst>
          </p:cNvPr>
          <p:cNvSpPr txBox="1">
            <a:spLocks noGrp="1"/>
          </p:cNvSpPr>
          <p:nvPr>
            <p:ph type="title" idx="4294967295"/>
          </p:nvPr>
        </p:nvSpPr>
        <p:spPr>
          <a:xfrm>
            <a:off x="1" y="4999140"/>
            <a:ext cx="12191999" cy="10477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marL="0" marR="0" lvl="0" indent="0" algn="ctr" defTabSz="914400" rtl="0" eaLnBrk="1" fontAlgn="auto" latinLnBrk="0" hangingPunct="1">
              <a:lnSpc>
                <a:spcPct val="110000"/>
              </a:lnSpc>
              <a:spcBef>
                <a:spcPct val="0"/>
              </a:spcBef>
              <a:spcAft>
                <a:spcPts val="0"/>
              </a:spcAft>
              <a:buClrTx/>
              <a:buSzTx/>
              <a:buFontTx/>
              <a:buNone/>
              <a:tabLst/>
              <a:defRPr/>
            </a:pPr>
            <a:r>
              <a:rPr kumimoji="0" lang="sv-SE" sz="3600" b="0" i="0" u="none" strike="noStrike" kern="1200" cap="none" spc="0" normalizeH="0" baseline="0" noProof="0" dirty="0">
                <a:ln>
                  <a:noFill/>
                </a:ln>
                <a:solidFill>
                  <a:schemeClr val="tx1"/>
                </a:solidFill>
                <a:effectLst/>
                <a:uLnTx/>
                <a:uFillTx/>
                <a:latin typeface="+mj-lt"/>
                <a:ea typeface="+mj-ea"/>
                <a:cs typeface="+mj-cs"/>
              </a:rPr>
              <a:t>Se film om barnrättsmodellen (ca 1 min)</a:t>
            </a:r>
            <a:br>
              <a:rPr kumimoji="0" lang="sv-SE" sz="3300" b="0" i="0" u="none" strike="noStrike" kern="1200" cap="none" spc="0" normalizeH="0" baseline="0" noProof="0" dirty="0">
                <a:ln>
                  <a:noFill/>
                </a:ln>
                <a:solidFill>
                  <a:schemeClr val="tx1"/>
                </a:solidFill>
                <a:effectLst/>
                <a:uLnTx/>
                <a:uFillTx/>
                <a:latin typeface="+mj-lt"/>
                <a:ea typeface="+mj-ea"/>
                <a:cs typeface="+mj-cs"/>
              </a:rPr>
            </a:br>
            <a:r>
              <a:rPr kumimoji="0" lang="sv-SE" sz="1200" b="0" i="0" u="none" strike="noStrike" kern="1200" cap="none" spc="0" normalizeH="0" baseline="0" noProof="0" dirty="0">
                <a:ln>
                  <a:noFill/>
                </a:ln>
                <a:solidFill>
                  <a:schemeClr val="tx1"/>
                </a:solidFill>
                <a:effectLst/>
                <a:uLnTx/>
                <a:uFillTx/>
                <a:latin typeface="+mn-lt"/>
                <a:ea typeface="+mj-ea"/>
                <a:cs typeface="+mj-cs"/>
              </a:rPr>
              <a:t>Om inte länken till filmen fungerar – testa att hålla inne </a:t>
            </a:r>
            <a:r>
              <a:rPr kumimoji="0" lang="sv-SE" sz="1200" b="0" i="0" u="none" strike="noStrike" kern="1200" cap="none" spc="0" normalizeH="0" baseline="0" noProof="0" dirty="0" err="1">
                <a:ln>
                  <a:noFill/>
                </a:ln>
                <a:solidFill>
                  <a:schemeClr val="tx1"/>
                </a:solidFill>
                <a:effectLst/>
                <a:uLnTx/>
                <a:uFillTx/>
                <a:latin typeface="+mn-lt"/>
                <a:ea typeface="+mj-ea"/>
                <a:cs typeface="+mj-cs"/>
              </a:rPr>
              <a:t>ctrl</a:t>
            </a:r>
            <a:r>
              <a:rPr kumimoji="0" lang="sv-SE" sz="1200" b="0" i="0" u="none" strike="noStrike" kern="1200" cap="none" spc="0" normalizeH="0" baseline="0" noProof="0" dirty="0">
                <a:ln>
                  <a:noFill/>
                </a:ln>
                <a:solidFill>
                  <a:schemeClr val="tx1"/>
                </a:solidFill>
                <a:effectLst/>
                <a:uLnTx/>
                <a:uFillTx/>
                <a:latin typeface="+mn-lt"/>
                <a:ea typeface="+mj-ea"/>
                <a:cs typeface="+mj-cs"/>
              </a:rPr>
              <a:t> på tangentbordet när du klickar</a:t>
            </a:r>
            <a:endParaRPr kumimoji="0" lang="sv-SE" sz="3300" b="0" i="0" u="none" strike="noStrike" kern="1200" cap="none" spc="0" normalizeH="0" baseline="0" noProof="0" dirty="0">
              <a:ln>
                <a:noFill/>
              </a:ln>
              <a:solidFill>
                <a:schemeClr val="tx1"/>
              </a:solidFill>
              <a:effectLst/>
              <a:uLnTx/>
              <a:uFillTx/>
              <a:latin typeface="+mn-lt"/>
              <a:ea typeface="+mj-ea"/>
              <a:cs typeface="+mj-cs"/>
            </a:endParaRPr>
          </a:p>
        </p:txBody>
      </p:sp>
      <p:grpSp>
        <p:nvGrpSpPr>
          <p:cNvPr id="4" name="Grupp 3">
            <a:extLst>
              <a:ext uri="{FF2B5EF4-FFF2-40B4-BE49-F238E27FC236}">
                <a16:creationId xmlns:a16="http://schemas.microsoft.com/office/drawing/2014/main" id="{7764907B-313F-899F-9D25-2C64923A1207}"/>
              </a:ext>
              <a:ext uri="{C183D7F6-B498-43B3-948B-1728B52AA6E4}">
                <adec:decorative xmlns:adec="http://schemas.microsoft.com/office/drawing/2017/decorative" val="1"/>
              </a:ext>
            </a:extLst>
          </p:cNvPr>
          <p:cNvGrpSpPr/>
          <p:nvPr/>
        </p:nvGrpSpPr>
        <p:grpSpPr>
          <a:xfrm>
            <a:off x="5638684" y="1306293"/>
            <a:ext cx="766346" cy="766346"/>
            <a:chOff x="7673545" y="2870920"/>
            <a:chExt cx="1136822" cy="1136822"/>
          </a:xfrm>
        </p:grpSpPr>
        <p:sp>
          <p:nvSpPr>
            <p:cNvPr id="2" name="Likbent triangel 1">
              <a:extLst>
                <a:ext uri="{FF2B5EF4-FFF2-40B4-BE49-F238E27FC236}">
                  <a16:creationId xmlns:a16="http://schemas.microsoft.com/office/drawing/2014/main" id="{42778536-3C4D-2CBF-F607-8D7024B83C66}"/>
                </a:ext>
              </a:extLst>
            </p:cNvPr>
            <p:cNvSpPr/>
            <p:nvPr/>
          </p:nvSpPr>
          <p:spPr>
            <a:xfrm rot="5400000">
              <a:off x="8000786" y="3146528"/>
              <a:ext cx="655336" cy="56494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Ellips 2">
              <a:hlinkClick r:id="rId3"/>
              <a:extLst>
                <a:ext uri="{FF2B5EF4-FFF2-40B4-BE49-F238E27FC236}">
                  <a16:creationId xmlns:a16="http://schemas.microsoft.com/office/drawing/2014/main" id="{11CBBD14-94D3-3D0F-39B4-A4D2CAA1EC2D}"/>
                </a:ext>
              </a:extLst>
            </p:cNvPr>
            <p:cNvSpPr/>
            <p:nvPr/>
          </p:nvSpPr>
          <p:spPr>
            <a:xfrm>
              <a:off x="7673545" y="2870920"/>
              <a:ext cx="1136822" cy="1136822"/>
            </a:xfrm>
            <a:prstGeom prst="ellipse">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Tree>
    <p:extLst>
      <p:ext uri="{BB962C8B-B14F-4D97-AF65-F5344CB8AC3E}">
        <p14:creationId xmlns:p14="http://schemas.microsoft.com/office/powerpoint/2010/main" val="2203607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3A7C6-B492-3610-440B-CA6A8BD6F4E7}"/>
            </a:ext>
          </a:extLst>
        </p:cNvPr>
        <p:cNvGrpSpPr/>
        <p:nvPr/>
      </p:nvGrpSpPr>
      <p:grpSpPr>
        <a:xfrm>
          <a:off x="0" y="0"/>
          <a:ext cx="0" cy="0"/>
          <a:chOff x="0" y="0"/>
          <a:chExt cx="0" cy="0"/>
        </a:xfrm>
      </p:grpSpPr>
      <p:pic>
        <p:nvPicPr>
          <p:cNvPr id="3" name="Bildobjekt 2" descr="En illustration av människor i olika situationer som binds ihop av en linje vilket representerar barnrättsmodellens tre delar: Höj kunskapen, skapa strukturer samt agera i vardagen">
            <a:extLst>
              <a:ext uri="{FF2B5EF4-FFF2-40B4-BE49-F238E27FC236}">
                <a16:creationId xmlns:a16="http://schemas.microsoft.com/office/drawing/2014/main" id="{36312FF0-5997-5E64-BB52-95703E49D7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9364" y="0"/>
            <a:ext cx="7221474" cy="6858000"/>
          </a:xfrm>
          <a:prstGeom prst="rect">
            <a:avLst/>
          </a:prstGeom>
        </p:spPr>
      </p:pic>
      <p:sp>
        <p:nvSpPr>
          <p:cNvPr id="7" name="Tår 6">
            <a:extLst>
              <a:ext uri="{FF2B5EF4-FFF2-40B4-BE49-F238E27FC236}">
                <a16:creationId xmlns:a16="http://schemas.microsoft.com/office/drawing/2014/main" id="{0FCD6676-A0D1-B727-8A3B-C05AA796CBFE}"/>
              </a:ext>
              <a:ext uri="{C183D7F6-B498-43B3-948B-1728B52AA6E4}">
                <adec:decorative xmlns:adec="http://schemas.microsoft.com/office/drawing/2017/decorative" val="1"/>
              </a:ext>
            </a:extLst>
          </p:cNvPr>
          <p:cNvSpPr/>
          <p:nvPr/>
        </p:nvSpPr>
        <p:spPr>
          <a:xfrm rot="16200000">
            <a:off x="797839" y="657224"/>
            <a:ext cx="3298504" cy="3298506"/>
          </a:xfrm>
          <a:prstGeom prst="teardrop">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ubrik 1">
            <a:extLst>
              <a:ext uri="{FF2B5EF4-FFF2-40B4-BE49-F238E27FC236}">
                <a16:creationId xmlns:a16="http://schemas.microsoft.com/office/drawing/2014/main" id="{BFEDF14F-F24E-2840-B743-9FA10CEC2F0A}"/>
              </a:ext>
            </a:extLst>
          </p:cNvPr>
          <p:cNvSpPr>
            <a:spLocks noGrp="1"/>
          </p:cNvSpPr>
          <p:nvPr>
            <p:ph type="title"/>
          </p:nvPr>
        </p:nvSpPr>
        <p:spPr>
          <a:xfrm>
            <a:off x="1207449" y="1728056"/>
            <a:ext cx="2507481" cy="958874"/>
          </a:xfrm>
        </p:spPr>
        <p:txBody>
          <a:bodyPr/>
          <a:lstStyle/>
          <a:p>
            <a:pPr>
              <a:lnSpc>
                <a:spcPts val="4000"/>
              </a:lnSpc>
            </a:pPr>
            <a:r>
              <a:rPr lang="sv-SE" sz="4400" b="1">
                <a:latin typeface="VGR Sans" pitchFamily="2" charset="0"/>
              </a:rPr>
              <a:t>Barnrätts-modellen</a:t>
            </a:r>
            <a:br>
              <a:rPr lang="sv-SE" sz="4400"/>
            </a:br>
            <a:endParaRPr lang="sv-SE" sz="4400"/>
          </a:p>
        </p:txBody>
      </p:sp>
    </p:spTree>
    <p:extLst>
      <p:ext uri="{BB962C8B-B14F-4D97-AF65-F5344CB8AC3E}">
        <p14:creationId xmlns:p14="http://schemas.microsoft.com/office/powerpoint/2010/main" val="1151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0AC80-6BFE-79CD-74F1-E4BAD20D2850}"/>
            </a:ext>
          </a:extLst>
        </p:cNvPr>
        <p:cNvGrpSpPr/>
        <p:nvPr/>
      </p:nvGrpSpPr>
      <p:grpSpPr>
        <a:xfrm>
          <a:off x="0" y="0"/>
          <a:ext cx="0" cy="0"/>
          <a:chOff x="0" y="0"/>
          <a:chExt cx="0" cy="0"/>
        </a:xfrm>
      </p:grpSpPr>
      <p:pic>
        <p:nvPicPr>
          <p:cNvPr id="5" name="Bildobjekt 4" descr="Illustration som visar en person framför en laptop och små miniatyrbarn som håller upp personens glasögon">
            <a:extLst>
              <a:ext uri="{FF2B5EF4-FFF2-40B4-BE49-F238E27FC236}">
                <a16:creationId xmlns:a16="http://schemas.microsoft.com/office/drawing/2014/main" id="{3128860D-1A47-5C83-9AF9-EEADA3565D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998" y="1539261"/>
            <a:ext cx="4255392" cy="4522874"/>
          </a:xfrm>
          <a:prstGeom prst="rect">
            <a:avLst/>
          </a:prstGeom>
        </p:spPr>
      </p:pic>
      <p:sp>
        <p:nvSpPr>
          <p:cNvPr id="7" name="Platshållare för innehåll 6">
            <a:extLst>
              <a:ext uri="{FF2B5EF4-FFF2-40B4-BE49-F238E27FC236}">
                <a16:creationId xmlns:a16="http://schemas.microsoft.com/office/drawing/2014/main" id="{2A495248-C758-2FF8-B488-16C5267DC148}"/>
              </a:ext>
            </a:extLst>
          </p:cNvPr>
          <p:cNvSpPr>
            <a:spLocks noGrp="1"/>
          </p:cNvSpPr>
          <p:nvPr>
            <p:ph idx="1"/>
          </p:nvPr>
        </p:nvSpPr>
        <p:spPr>
          <a:xfrm>
            <a:off x="5736347" y="2115994"/>
            <a:ext cx="5609655" cy="3289724"/>
          </a:xfrm>
        </p:spPr>
        <p:txBody>
          <a:bodyPr/>
          <a:lstStyle/>
          <a:p>
            <a:pPr>
              <a:lnSpc>
                <a:spcPct val="100000"/>
              </a:lnSpc>
              <a:spcAft>
                <a:spcPts val="1200"/>
              </a:spcAft>
            </a:pPr>
            <a:r>
              <a:rPr lang="sv-SE" dirty="0"/>
              <a:t>Barnkonventionen – från teori till praktik </a:t>
            </a:r>
            <a:r>
              <a:rPr lang="sv-SE" u="sng" dirty="0">
                <a:hlinkClick r:id="rId4">
                  <a:extLst>
                    <a:ext uri="{A12FA001-AC4F-418D-AE19-62706E023703}">
                      <ahyp:hlinkClr xmlns:ahyp="http://schemas.microsoft.com/office/drawing/2018/hyperlinkcolor" val="tx"/>
                    </a:ext>
                  </a:extLst>
                </a:hlinkClick>
              </a:rPr>
              <a:t>webbaserad grundutbildning</a:t>
            </a:r>
            <a:endParaRPr lang="sv-SE" dirty="0"/>
          </a:p>
          <a:p>
            <a:pPr>
              <a:lnSpc>
                <a:spcPct val="100000"/>
              </a:lnSpc>
              <a:spcAft>
                <a:spcPts val="1200"/>
              </a:spcAft>
            </a:pPr>
            <a:r>
              <a:rPr lang="sv-SE" dirty="0"/>
              <a:t>Underhåll och utveckla din kunskap</a:t>
            </a:r>
          </a:p>
          <a:p>
            <a:pPr>
              <a:lnSpc>
                <a:spcPct val="100000"/>
              </a:lnSpc>
              <a:spcAft>
                <a:spcPts val="1200"/>
              </a:spcAft>
            </a:pPr>
            <a:r>
              <a:rPr lang="sv-SE" dirty="0"/>
              <a:t>Vilken ytterligare kunskap behöver du och din verksamhet för att känna trygghet och handlingskraft i barnrättsarbetet?</a:t>
            </a:r>
          </a:p>
          <a:p>
            <a:pPr marL="0" indent="0">
              <a:lnSpc>
                <a:spcPct val="100000"/>
              </a:lnSpc>
              <a:spcAft>
                <a:spcPts val="1200"/>
              </a:spcAft>
              <a:buNone/>
            </a:pPr>
            <a:endParaRPr lang="sv-SE" sz="2000" dirty="0"/>
          </a:p>
          <a:p>
            <a:pPr marL="0" indent="0">
              <a:lnSpc>
                <a:spcPct val="100000"/>
              </a:lnSpc>
              <a:spcAft>
                <a:spcPts val="1200"/>
              </a:spcAft>
              <a:buNone/>
            </a:pPr>
            <a:endParaRPr lang="sv-SE" sz="2000" dirty="0"/>
          </a:p>
        </p:txBody>
      </p:sp>
      <p:sp>
        <p:nvSpPr>
          <p:cNvPr id="6" name="Rubrik 5">
            <a:extLst>
              <a:ext uri="{FF2B5EF4-FFF2-40B4-BE49-F238E27FC236}">
                <a16:creationId xmlns:a16="http://schemas.microsoft.com/office/drawing/2014/main" id="{313B496F-C079-48B4-1685-2C0E3C3ABF1C}"/>
              </a:ext>
            </a:extLst>
          </p:cNvPr>
          <p:cNvSpPr>
            <a:spLocks noGrp="1"/>
          </p:cNvSpPr>
          <p:nvPr>
            <p:ph type="title"/>
          </p:nvPr>
        </p:nvSpPr>
        <p:spPr>
          <a:xfrm>
            <a:off x="2148321" y="666000"/>
            <a:ext cx="3947679" cy="1047750"/>
          </a:xfrm>
        </p:spPr>
        <p:txBody>
          <a:bodyPr/>
          <a:lstStyle/>
          <a:p>
            <a:r>
              <a:rPr lang="sv-SE" sz="4200" b="1" dirty="0">
                <a:latin typeface="VGR Sans" pitchFamily="2" charset="0"/>
              </a:rPr>
              <a:t>Höj kunskapen</a:t>
            </a:r>
          </a:p>
        </p:txBody>
      </p:sp>
      <p:grpSp>
        <p:nvGrpSpPr>
          <p:cNvPr id="9" name="Grupp 8">
            <a:extLst>
              <a:ext uri="{FF2B5EF4-FFF2-40B4-BE49-F238E27FC236}">
                <a16:creationId xmlns:a16="http://schemas.microsoft.com/office/drawing/2014/main" id="{5959F336-5753-39B6-3F0A-9F89B5AB3FF2}"/>
              </a:ext>
              <a:ext uri="{C183D7F6-B498-43B3-948B-1728B52AA6E4}">
                <adec:decorative xmlns:adec="http://schemas.microsoft.com/office/drawing/2017/decorative" val="1"/>
              </a:ext>
            </a:extLst>
          </p:cNvPr>
          <p:cNvGrpSpPr/>
          <p:nvPr/>
        </p:nvGrpSpPr>
        <p:grpSpPr>
          <a:xfrm>
            <a:off x="379706" y="385716"/>
            <a:ext cx="1433830" cy="1433829"/>
            <a:chOff x="4806950" y="666000"/>
            <a:chExt cx="3298506" cy="3298504"/>
          </a:xfrm>
        </p:grpSpPr>
        <p:sp>
          <p:nvSpPr>
            <p:cNvPr id="4" name="Tår 3">
              <a:extLst>
                <a:ext uri="{FF2B5EF4-FFF2-40B4-BE49-F238E27FC236}">
                  <a16:creationId xmlns:a16="http://schemas.microsoft.com/office/drawing/2014/main" id="{02047603-6CCE-D6AE-854F-C4FA87D183AB}"/>
                </a:ext>
              </a:extLst>
            </p:cNvPr>
            <p:cNvSpPr/>
            <p:nvPr/>
          </p:nvSpPr>
          <p:spPr>
            <a:xfrm rot="16200000">
              <a:off x="4806951" y="665999"/>
              <a:ext cx="3298504" cy="3298506"/>
            </a:xfrm>
            <a:prstGeom prst="teardrop">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a:extLst>
                <a:ext uri="{FF2B5EF4-FFF2-40B4-BE49-F238E27FC236}">
                  <a16:creationId xmlns:a16="http://schemas.microsoft.com/office/drawing/2014/main" id="{6C819DE9-6A75-5037-6034-72EF35189DFA}"/>
                </a:ext>
              </a:extLst>
            </p:cNvPr>
            <p:cNvSpPr txBox="1">
              <a:spLocks/>
            </p:cNvSpPr>
            <p:nvPr/>
          </p:nvSpPr>
          <p:spPr>
            <a:xfrm>
              <a:off x="5295444" y="1672550"/>
              <a:ext cx="2507482" cy="1191339"/>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ts val="2000"/>
                </a:lnSpc>
              </a:pPr>
              <a:r>
                <a:rPr lang="sv-SE" sz="1800" b="1">
                  <a:latin typeface="VGR Sans" pitchFamily="2" charset="0"/>
                </a:rPr>
                <a:t>Barnrätts-modellen</a:t>
              </a:r>
              <a:br>
                <a:rPr lang="sv-SE" sz="4400"/>
              </a:br>
              <a:endParaRPr lang="sv-SE" sz="4400"/>
            </a:p>
          </p:txBody>
        </p:sp>
      </p:grpSp>
    </p:spTree>
    <p:extLst>
      <p:ext uri="{BB962C8B-B14F-4D97-AF65-F5344CB8AC3E}">
        <p14:creationId xmlns:p14="http://schemas.microsoft.com/office/powerpoint/2010/main" val="2369233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9824F-C5B3-F495-E60F-CC885508D7A2}"/>
            </a:ext>
          </a:extLst>
        </p:cNvPr>
        <p:cNvGrpSpPr/>
        <p:nvPr/>
      </p:nvGrpSpPr>
      <p:grpSpPr>
        <a:xfrm>
          <a:off x="0" y="0"/>
          <a:ext cx="0" cy="0"/>
          <a:chOff x="0" y="0"/>
          <a:chExt cx="0" cy="0"/>
        </a:xfrm>
      </p:grpSpPr>
      <p:pic>
        <p:nvPicPr>
          <p:cNvPr id="2" name="Bildobjekt 1" descr="En illustration som visar tre stående personer iklädda olika typer av kläder med mönster av paragraftecken">
            <a:extLst>
              <a:ext uri="{FF2B5EF4-FFF2-40B4-BE49-F238E27FC236}">
                <a16:creationId xmlns:a16="http://schemas.microsoft.com/office/drawing/2014/main" id="{6ABAAE2A-CAD8-434B-9036-ABB48837A9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621" y="1337533"/>
            <a:ext cx="3429000" cy="5130800"/>
          </a:xfrm>
          <a:prstGeom prst="rect">
            <a:avLst/>
          </a:prstGeom>
        </p:spPr>
      </p:pic>
      <p:sp>
        <p:nvSpPr>
          <p:cNvPr id="7" name="Platshållare för innehåll 6">
            <a:extLst>
              <a:ext uri="{FF2B5EF4-FFF2-40B4-BE49-F238E27FC236}">
                <a16:creationId xmlns:a16="http://schemas.microsoft.com/office/drawing/2014/main" id="{48C07623-F7BA-9D72-EECB-89D893B28D3B}"/>
              </a:ext>
            </a:extLst>
          </p:cNvPr>
          <p:cNvSpPr>
            <a:spLocks noGrp="1"/>
          </p:cNvSpPr>
          <p:nvPr>
            <p:ph idx="1"/>
          </p:nvPr>
        </p:nvSpPr>
        <p:spPr>
          <a:xfrm>
            <a:off x="5749989" y="2097088"/>
            <a:ext cx="5510236" cy="3801957"/>
          </a:xfrm>
        </p:spPr>
        <p:txBody>
          <a:bodyPr vert="horz" lIns="0" tIns="0" rIns="0" bIns="0" rtlCol="0" anchor="t">
            <a:noAutofit/>
          </a:bodyPr>
          <a:lstStyle/>
          <a:p>
            <a:pPr>
              <a:lnSpc>
                <a:spcPct val="100000"/>
              </a:lnSpc>
              <a:spcAft>
                <a:spcPts val="1200"/>
              </a:spcAft>
            </a:pPr>
            <a:r>
              <a:rPr lang="sv-SE" dirty="0"/>
              <a:t>Ett sätt är att utse barnrättsombud</a:t>
            </a:r>
            <a:endParaRPr lang="sv-SE" dirty="0">
              <a:ea typeface="Verdana"/>
            </a:endParaRPr>
          </a:p>
          <a:p>
            <a:pPr>
              <a:lnSpc>
                <a:spcPct val="100000"/>
              </a:lnSpc>
              <a:spcAft>
                <a:spcPts val="1200"/>
              </a:spcAft>
            </a:pPr>
            <a:r>
              <a:rPr lang="sv-SE" dirty="0"/>
              <a:t>Länk till </a:t>
            </a:r>
            <a:r>
              <a:rPr lang="sv-SE" u="sng" dirty="0">
                <a:hlinkClick r:id="rId4">
                  <a:extLst>
                    <a:ext uri="{A12FA001-AC4F-418D-AE19-62706E023703}">
                      <ahyp:hlinkClr xmlns:ahyp="http://schemas.microsoft.com/office/drawing/2018/hyperlinkcolor" val="tx"/>
                    </a:ext>
                  </a:extLst>
                </a:hlinkClick>
              </a:rPr>
              <a:t>utbildning barnrättsombud</a:t>
            </a:r>
            <a:r>
              <a:rPr lang="sv-SE" dirty="0">
                <a:hlinkClick r:id="rId4">
                  <a:extLst>
                    <a:ext uri="{A12FA001-AC4F-418D-AE19-62706E023703}">
                      <ahyp:hlinkClr xmlns:ahyp="http://schemas.microsoft.com/office/drawing/2018/hyperlinkcolor" val="tx"/>
                    </a:ext>
                  </a:extLst>
                </a:hlinkClick>
              </a:rPr>
              <a:t> </a:t>
            </a:r>
            <a:endParaRPr lang="sv-SE" dirty="0"/>
          </a:p>
          <a:p>
            <a:pPr>
              <a:lnSpc>
                <a:spcPct val="100000"/>
              </a:lnSpc>
              <a:spcAft>
                <a:spcPts val="1200"/>
              </a:spcAft>
            </a:pPr>
            <a:r>
              <a:rPr lang="sv-SE" dirty="0"/>
              <a:t>Skapa systematik och struktur tillsammans</a:t>
            </a:r>
          </a:p>
          <a:p>
            <a:pPr>
              <a:lnSpc>
                <a:spcPct val="100000"/>
              </a:lnSpc>
              <a:spcAft>
                <a:spcPts val="1200"/>
              </a:spcAft>
            </a:pPr>
            <a:r>
              <a:rPr lang="sv-SE" dirty="0"/>
              <a:t>Alla har ett ansvar!</a:t>
            </a:r>
          </a:p>
          <a:p>
            <a:pPr>
              <a:lnSpc>
                <a:spcPct val="100000"/>
              </a:lnSpc>
              <a:spcAft>
                <a:spcPts val="1200"/>
              </a:spcAft>
            </a:pPr>
            <a:endParaRPr lang="sv-SE" sz="2000" u="sng" dirty="0"/>
          </a:p>
        </p:txBody>
      </p:sp>
      <p:sp>
        <p:nvSpPr>
          <p:cNvPr id="3" name="Rubrik 5">
            <a:extLst>
              <a:ext uri="{FF2B5EF4-FFF2-40B4-BE49-F238E27FC236}">
                <a16:creationId xmlns:a16="http://schemas.microsoft.com/office/drawing/2014/main" id="{4F03DB37-FEEF-4F23-075C-9FA21F9FD746}"/>
              </a:ext>
            </a:extLst>
          </p:cNvPr>
          <p:cNvSpPr txBox="1">
            <a:spLocks noGrp="1"/>
          </p:cNvSpPr>
          <p:nvPr>
            <p:ph type="title" idx="4294967295"/>
          </p:nvPr>
        </p:nvSpPr>
        <p:spPr>
          <a:xfrm>
            <a:off x="2148321" y="666000"/>
            <a:ext cx="3947679" cy="10477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sv-SE" sz="4200" b="1" i="0" u="none" strike="noStrike" kern="1200" cap="none" spc="0" normalizeH="0" baseline="0" noProof="0" dirty="0">
                <a:ln>
                  <a:noFill/>
                </a:ln>
                <a:solidFill>
                  <a:schemeClr val="tx1"/>
                </a:solidFill>
                <a:effectLst/>
                <a:uLnTx/>
                <a:uFillTx/>
                <a:latin typeface="VGR Sans" pitchFamily="2" charset="0"/>
                <a:ea typeface="+mj-ea"/>
                <a:cs typeface="+mj-cs"/>
              </a:rPr>
              <a:t>Skapa strukturer</a:t>
            </a:r>
          </a:p>
        </p:txBody>
      </p:sp>
      <p:grpSp>
        <p:nvGrpSpPr>
          <p:cNvPr id="4" name="Grupp 3">
            <a:extLst>
              <a:ext uri="{FF2B5EF4-FFF2-40B4-BE49-F238E27FC236}">
                <a16:creationId xmlns:a16="http://schemas.microsoft.com/office/drawing/2014/main" id="{264E33C6-C970-2137-7BD3-8D99154A9901}"/>
              </a:ext>
              <a:ext uri="{C183D7F6-B498-43B3-948B-1728B52AA6E4}">
                <adec:decorative xmlns:adec="http://schemas.microsoft.com/office/drawing/2017/decorative" val="1"/>
              </a:ext>
            </a:extLst>
          </p:cNvPr>
          <p:cNvGrpSpPr/>
          <p:nvPr/>
        </p:nvGrpSpPr>
        <p:grpSpPr>
          <a:xfrm>
            <a:off x="379706" y="385716"/>
            <a:ext cx="1433830" cy="1433829"/>
            <a:chOff x="4806950" y="666000"/>
            <a:chExt cx="3298506" cy="3298504"/>
          </a:xfrm>
        </p:grpSpPr>
        <p:sp>
          <p:nvSpPr>
            <p:cNvPr id="5" name="Tår 4">
              <a:extLst>
                <a:ext uri="{FF2B5EF4-FFF2-40B4-BE49-F238E27FC236}">
                  <a16:creationId xmlns:a16="http://schemas.microsoft.com/office/drawing/2014/main" id="{FE571196-D3A3-63E8-E89F-A2C51FAF8C5C}"/>
                </a:ext>
              </a:extLst>
            </p:cNvPr>
            <p:cNvSpPr/>
            <p:nvPr/>
          </p:nvSpPr>
          <p:spPr>
            <a:xfrm rot="16200000">
              <a:off x="4806951" y="665999"/>
              <a:ext cx="3298504" cy="3298506"/>
            </a:xfrm>
            <a:prstGeom prst="teardrop">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a:extLst>
                <a:ext uri="{FF2B5EF4-FFF2-40B4-BE49-F238E27FC236}">
                  <a16:creationId xmlns:a16="http://schemas.microsoft.com/office/drawing/2014/main" id="{E271B4B1-F3BF-632A-71FB-135569037202}"/>
                </a:ext>
              </a:extLst>
            </p:cNvPr>
            <p:cNvSpPr txBox="1">
              <a:spLocks/>
            </p:cNvSpPr>
            <p:nvPr/>
          </p:nvSpPr>
          <p:spPr>
            <a:xfrm>
              <a:off x="5295444" y="1672550"/>
              <a:ext cx="2507482" cy="1191339"/>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ts val="2000"/>
                </a:lnSpc>
              </a:pPr>
              <a:r>
                <a:rPr lang="sv-SE" sz="1800" b="1">
                  <a:latin typeface="VGR Sans" pitchFamily="2" charset="0"/>
                </a:rPr>
                <a:t>Barnrätts-modellen</a:t>
              </a:r>
              <a:br>
                <a:rPr lang="sv-SE" sz="4400"/>
              </a:br>
              <a:endParaRPr lang="sv-SE" sz="4400"/>
            </a:p>
          </p:txBody>
        </p:sp>
      </p:grpSp>
    </p:spTree>
    <p:extLst>
      <p:ext uri="{BB962C8B-B14F-4D97-AF65-F5344CB8AC3E}">
        <p14:creationId xmlns:p14="http://schemas.microsoft.com/office/powerpoint/2010/main" val="4032933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F227-C05C-D9A2-930A-A84DB42614B3}"/>
            </a:ext>
          </a:extLst>
        </p:cNvPr>
        <p:cNvGrpSpPr/>
        <p:nvPr/>
      </p:nvGrpSpPr>
      <p:grpSpPr>
        <a:xfrm>
          <a:off x="0" y="0"/>
          <a:ext cx="0" cy="0"/>
          <a:chOff x="0" y="0"/>
          <a:chExt cx="0" cy="0"/>
        </a:xfrm>
      </p:grpSpPr>
      <p:pic>
        <p:nvPicPr>
          <p:cNvPr id="3" name="Bildobjekt 2" descr="En bild som visar ett barn som ritar.">
            <a:extLst>
              <a:ext uri="{FF2B5EF4-FFF2-40B4-BE49-F238E27FC236}">
                <a16:creationId xmlns:a16="http://schemas.microsoft.com/office/drawing/2014/main" id="{7945CB8B-6237-29A2-ECED-1CD1A8563C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017" y="1882165"/>
            <a:ext cx="5079546" cy="3973334"/>
          </a:xfrm>
          <a:prstGeom prst="rect">
            <a:avLst/>
          </a:prstGeom>
        </p:spPr>
      </p:pic>
      <p:sp>
        <p:nvSpPr>
          <p:cNvPr id="5" name="Platshållare för innehåll 6">
            <a:extLst>
              <a:ext uri="{FF2B5EF4-FFF2-40B4-BE49-F238E27FC236}">
                <a16:creationId xmlns:a16="http://schemas.microsoft.com/office/drawing/2014/main" id="{8ACFCFF9-EFEB-91CA-FD48-196C523DBCB0}"/>
              </a:ext>
            </a:extLst>
          </p:cNvPr>
          <p:cNvSpPr>
            <a:spLocks noGrp="1"/>
          </p:cNvSpPr>
          <p:nvPr>
            <p:ph idx="1"/>
          </p:nvPr>
        </p:nvSpPr>
        <p:spPr>
          <a:xfrm>
            <a:off x="5735638" y="2905124"/>
            <a:ext cx="5079546" cy="1047751"/>
          </a:xfrm>
        </p:spPr>
        <p:txBody>
          <a:bodyPr/>
          <a:lstStyle/>
          <a:p>
            <a:pPr marL="0" indent="0">
              <a:lnSpc>
                <a:spcPts val="2900"/>
              </a:lnSpc>
              <a:spcAft>
                <a:spcPts val="1200"/>
              </a:spcAft>
              <a:buNone/>
            </a:pPr>
            <a:r>
              <a:rPr lang="sv-SE" dirty="0"/>
              <a:t>Genom </a:t>
            </a:r>
            <a:r>
              <a:rPr lang="sv-SE" b="1" dirty="0"/>
              <a:t>Ökad kunskap </a:t>
            </a:r>
            <a:r>
              <a:rPr lang="sv-SE" dirty="0"/>
              <a:t>och </a:t>
            </a:r>
            <a:r>
              <a:rPr lang="sv-SE" b="1" dirty="0"/>
              <a:t>Strukturer</a:t>
            </a:r>
            <a:r>
              <a:rPr lang="sv-SE" dirty="0"/>
              <a:t> blir det lättare att möta barnet som rättighetsbärare.</a:t>
            </a:r>
          </a:p>
          <a:p>
            <a:pPr>
              <a:lnSpc>
                <a:spcPts val="2900"/>
              </a:lnSpc>
              <a:spcAft>
                <a:spcPts val="1200"/>
              </a:spcAft>
            </a:pPr>
            <a:endParaRPr lang="sv-SE" sz="2000" dirty="0"/>
          </a:p>
          <a:p>
            <a:pPr marL="0" indent="0">
              <a:lnSpc>
                <a:spcPts val="2900"/>
              </a:lnSpc>
              <a:buNone/>
            </a:pPr>
            <a:endParaRPr lang="sv-SE" dirty="0"/>
          </a:p>
        </p:txBody>
      </p:sp>
      <p:sp>
        <p:nvSpPr>
          <p:cNvPr id="9" name="Rubrik 5">
            <a:extLst>
              <a:ext uri="{FF2B5EF4-FFF2-40B4-BE49-F238E27FC236}">
                <a16:creationId xmlns:a16="http://schemas.microsoft.com/office/drawing/2014/main" id="{C9EE6071-FEEE-EDA4-37B5-B4DA1BA05E94}"/>
              </a:ext>
            </a:extLst>
          </p:cNvPr>
          <p:cNvSpPr txBox="1">
            <a:spLocks noGrp="1"/>
          </p:cNvSpPr>
          <p:nvPr>
            <p:ph type="title" idx="4294967295"/>
          </p:nvPr>
        </p:nvSpPr>
        <p:spPr>
          <a:xfrm>
            <a:off x="2148321" y="666000"/>
            <a:ext cx="4548693" cy="10477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sv-SE" sz="4200" b="1" i="0" u="none" strike="noStrike" kern="1200" cap="none" spc="0" normalizeH="0" baseline="0" noProof="0" dirty="0">
                <a:ln>
                  <a:noFill/>
                </a:ln>
                <a:solidFill>
                  <a:schemeClr val="tx1"/>
                </a:solidFill>
                <a:effectLst/>
                <a:uLnTx/>
                <a:uFillTx/>
                <a:latin typeface="VGR Sans" pitchFamily="2" charset="0"/>
                <a:ea typeface="+mj-ea"/>
                <a:cs typeface="+mj-cs"/>
              </a:rPr>
              <a:t>Agera i vardagen</a:t>
            </a:r>
          </a:p>
        </p:txBody>
      </p:sp>
      <p:grpSp>
        <p:nvGrpSpPr>
          <p:cNvPr id="10" name="Grupp 9">
            <a:extLst>
              <a:ext uri="{FF2B5EF4-FFF2-40B4-BE49-F238E27FC236}">
                <a16:creationId xmlns:a16="http://schemas.microsoft.com/office/drawing/2014/main" id="{127ACF56-B12C-3209-8A51-FFE688BCF1B3}"/>
              </a:ext>
              <a:ext uri="{C183D7F6-B498-43B3-948B-1728B52AA6E4}">
                <adec:decorative xmlns:adec="http://schemas.microsoft.com/office/drawing/2017/decorative" val="1"/>
              </a:ext>
            </a:extLst>
          </p:cNvPr>
          <p:cNvGrpSpPr/>
          <p:nvPr/>
        </p:nvGrpSpPr>
        <p:grpSpPr>
          <a:xfrm>
            <a:off x="379706" y="385716"/>
            <a:ext cx="1433830" cy="1433829"/>
            <a:chOff x="4806950" y="666000"/>
            <a:chExt cx="3298506" cy="3298504"/>
          </a:xfrm>
        </p:grpSpPr>
        <p:sp>
          <p:nvSpPr>
            <p:cNvPr id="11" name="Tår 10">
              <a:extLst>
                <a:ext uri="{FF2B5EF4-FFF2-40B4-BE49-F238E27FC236}">
                  <a16:creationId xmlns:a16="http://schemas.microsoft.com/office/drawing/2014/main" id="{44E2E8BF-34FA-5131-838C-F2B5E802D262}"/>
                </a:ext>
              </a:extLst>
            </p:cNvPr>
            <p:cNvSpPr/>
            <p:nvPr/>
          </p:nvSpPr>
          <p:spPr>
            <a:xfrm rot="16200000">
              <a:off x="4806951" y="665999"/>
              <a:ext cx="3298504" cy="3298506"/>
            </a:xfrm>
            <a:prstGeom prst="teardrop">
              <a:avLst/>
            </a:prstGeom>
            <a:solidFill>
              <a:srgbClr val="FFE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a:extLst>
                <a:ext uri="{FF2B5EF4-FFF2-40B4-BE49-F238E27FC236}">
                  <a16:creationId xmlns:a16="http://schemas.microsoft.com/office/drawing/2014/main" id="{AF6C75A4-CDF5-D053-EC23-C18E85C3CA35}"/>
                </a:ext>
              </a:extLst>
            </p:cNvPr>
            <p:cNvSpPr txBox="1">
              <a:spLocks/>
            </p:cNvSpPr>
            <p:nvPr/>
          </p:nvSpPr>
          <p:spPr>
            <a:xfrm>
              <a:off x="5295444" y="1672550"/>
              <a:ext cx="2507482" cy="1191339"/>
            </a:xfrm>
            <a:prstGeom prst="rect">
              <a:avLst/>
            </a:prstGeom>
          </p:spPr>
          <p:txBody>
            <a:bodyPr vert="horz" lIns="0" tIns="0" rIns="0" bIns="0" rtlCol="0" anchor="t" anchorCtr="0">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a:lnSpc>
                  <a:spcPts val="2000"/>
                </a:lnSpc>
              </a:pPr>
              <a:r>
                <a:rPr lang="sv-SE" sz="1800" b="1">
                  <a:latin typeface="VGR Sans" pitchFamily="2" charset="0"/>
                </a:rPr>
                <a:t>Barnrätts-modellen</a:t>
              </a:r>
              <a:br>
                <a:rPr lang="sv-SE" sz="4400"/>
              </a:br>
              <a:endParaRPr lang="sv-SE" sz="4400"/>
            </a:p>
          </p:txBody>
        </p:sp>
      </p:grpSp>
    </p:spTree>
    <p:extLst>
      <p:ext uri="{BB962C8B-B14F-4D97-AF65-F5344CB8AC3E}">
        <p14:creationId xmlns:p14="http://schemas.microsoft.com/office/powerpoint/2010/main" val="2310990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E968A-9261-F7D4-1C8C-FA47E256793F}"/>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6A331DD4-990F-AA4C-E027-108C980949D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6988" y="2751975"/>
            <a:ext cx="3925365" cy="3727792"/>
          </a:xfrm>
          <a:prstGeom prst="rect">
            <a:avLst/>
          </a:prstGeom>
        </p:spPr>
      </p:pic>
      <p:sp>
        <p:nvSpPr>
          <p:cNvPr id="6" name="Ellips 5">
            <a:extLst>
              <a:ext uri="{FF2B5EF4-FFF2-40B4-BE49-F238E27FC236}">
                <a16:creationId xmlns:a16="http://schemas.microsoft.com/office/drawing/2014/main" id="{C902EF47-88F4-1BFE-6D1F-C925928A01ED}"/>
              </a:ext>
              <a:ext uri="{C183D7F6-B498-43B3-948B-1728B52AA6E4}">
                <adec:decorative xmlns:adec="http://schemas.microsoft.com/office/drawing/2017/decorative" val="1"/>
              </a:ext>
            </a:extLst>
          </p:cNvPr>
          <p:cNvSpPr/>
          <p:nvPr/>
        </p:nvSpPr>
        <p:spPr>
          <a:xfrm>
            <a:off x="8043956" y="500686"/>
            <a:ext cx="2328672" cy="2377440"/>
          </a:xfrm>
          <a:prstGeom prst="ellipse">
            <a:avLst/>
          </a:prstGeom>
          <a:solidFill>
            <a:srgbClr val="FECC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innehåll 6">
            <a:extLst>
              <a:ext uri="{FF2B5EF4-FFF2-40B4-BE49-F238E27FC236}">
                <a16:creationId xmlns:a16="http://schemas.microsoft.com/office/drawing/2014/main" id="{C637B765-DAAC-F223-1BF0-F9F990563CA7}"/>
              </a:ext>
            </a:extLst>
          </p:cNvPr>
          <p:cNvSpPr txBox="1">
            <a:spLocks/>
          </p:cNvSpPr>
          <p:nvPr/>
        </p:nvSpPr>
        <p:spPr>
          <a:xfrm>
            <a:off x="1002835" y="3139893"/>
            <a:ext cx="5776326" cy="2649663"/>
          </a:xfrm>
          <a:prstGeom prst="rect">
            <a:avLst/>
          </a:prstGeom>
        </p:spPr>
        <p:txBody>
          <a:bodyPr/>
          <a:lstStyle>
            <a:lvl1pPr marL="269875" indent="-269875" algn="l" defTabSz="914400" rtl="0" eaLnBrk="1" latinLnBrk="0" hangingPunct="1">
              <a:lnSpc>
                <a:spcPct val="130000"/>
              </a:lnSpc>
              <a:spcBef>
                <a:spcPts val="1000"/>
              </a:spcBef>
              <a:buFont typeface="Verdana" panose="020B0604030504040204" pitchFamily="34" charset="0"/>
              <a:buChar char="•"/>
              <a:defRPr sz="22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100000"/>
              </a:lnSpc>
              <a:spcAft>
                <a:spcPts val="1200"/>
              </a:spcAft>
            </a:pPr>
            <a:r>
              <a:rPr lang="sv-SE" sz="2000" dirty="0"/>
              <a:t>Vilken kunskap behöver jag och mina kollegor ha för att möta kraven?</a:t>
            </a:r>
          </a:p>
          <a:p>
            <a:pPr>
              <a:lnSpc>
                <a:spcPct val="100000"/>
              </a:lnSpc>
              <a:spcAft>
                <a:spcPts val="1200"/>
              </a:spcAft>
            </a:pPr>
            <a:r>
              <a:rPr lang="sv-SE" sz="2000" dirty="0"/>
              <a:t>Vilka arbetssätt och rutiner behöver vi ha eller förändra på vår avdelning?</a:t>
            </a:r>
          </a:p>
          <a:p>
            <a:pPr>
              <a:lnSpc>
                <a:spcPct val="100000"/>
              </a:lnSpc>
              <a:spcAft>
                <a:spcPts val="1200"/>
              </a:spcAft>
            </a:pPr>
            <a:r>
              <a:rPr lang="sv-SE" sz="2000" dirty="0"/>
              <a:t>Nu kan vi agera – nu kan vi börja ta ansvar för barn som är anhöriga!</a:t>
            </a:r>
          </a:p>
          <a:p>
            <a:pPr marL="0" indent="0">
              <a:lnSpc>
                <a:spcPct val="100000"/>
              </a:lnSpc>
              <a:spcAft>
                <a:spcPts val="1200"/>
              </a:spcAft>
              <a:buFont typeface="Verdana" panose="020B0604030504040204" pitchFamily="34" charset="0"/>
              <a:buNone/>
            </a:pPr>
            <a:r>
              <a:rPr lang="sv-SE" sz="2000" dirty="0"/>
              <a:t>Läs mer om </a:t>
            </a:r>
            <a:r>
              <a:rPr lang="sv-SE" sz="2000" u="sng" dirty="0">
                <a:hlinkClick r:id="rId4">
                  <a:extLst>
                    <a:ext uri="{A12FA001-AC4F-418D-AE19-62706E023703}">
                      <ahyp:hlinkClr xmlns:ahyp="http://schemas.microsoft.com/office/drawing/2018/hyperlinkcolor" val="tx"/>
                    </a:ext>
                  </a:extLst>
                </a:hlinkClick>
              </a:rPr>
              <a:t>Barn som anhöriga</a:t>
            </a:r>
            <a:endParaRPr lang="sv-SE" sz="2000" u="sng" dirty="0"/>
          </a:p>
        </p:txBody>
      </p:sp>
      <p:sp>
        <p:nvSpPr>
          <p:cNvPr id="10" name="textruta 9">
            <a:extLst>
              <a:ext uri="{FF2B5EF4-FFF2-40B4-BE49-F238E27FC236}">
                <a16:creationId xmlns:a16="http://schemas.microsoft.com/office/drawing/2014/main" id="{F920BE6D-3642-8ABE-108C-1D0CF44F5DDE}"/>
              </a:ext>
            </a:extLst>
          </p:cNvPr>
          <p:cNvSpPr txBox="1"/>
          <p:nvPr/>
        </p:nvSpPr>
        <p:spPr>
          <a:xfrm>
            <a:off x="8275833" y="854169"/>
            <a:ext cx="1853184" cy="1726114"/>
          </a:xfrm>
          <a:prstGeom prst="rect">
            <a:avLst/>
          </a:prstGeom>
          <a:noFill/>
        </p:spPr>
        <p:txBody>
          <a:bodyPr wrap="square" lIns="0" tIns="0" rIns="0" bIns="0" rtlCol="0">
            <a:spAutoFit/>
          </a:bodyPr>
          <a:lstStyle/>
          <a:p>
            <a:pPr algn="ctr"/>
            <a:r>
              <a:rPr lang="sv-SE" b="1" dirty="0"/>
              <a:t>HSL </a:t>
            </a:r>
          </a:p>
          <a:p>
            <a:pPr algn="ctr">
              <a:spcAft>
                <a:spcPts val="500"/>
              </a:spcAft>
            </a:pPr>
            <a:r>
              <a:rPr lang="sv-SE" b="1" dirty="0"/>
              <a:t>förstärktes </a:t>
            </a:r>
            <a:br>
              <a:rPr lang="sv-SE" b="1" dirty="0"/>
            </a:br>
            <a:r>
              <a:rPr lang="sv-SE" b="1" dirty="0"/>
              <a:t>1/7 2026 </a:t>
            </a:r>
          </a:p>
          <a:p>
            <a:pPr algn="ctr">
              <a:spcAft>
                <a:spcPts val="500"/>
              </a:spcAft>
            </a:pPr>
            <a:r>
              <a:rPr lang="sv-SE" dirty="0"/>
              <a:t>– vad behöver vi göra hos oss?</a:t>
            </a:r>
          </a:p>
        </p:txBody>
      </p:sp>
      <p:sp>
        <p:nvSpPr>
          <p:cNvPr id="4" name="Rubrik 5">
            <a:extLst>
              <a:ext uri="{FF2B5EF4-FFF2-40B4-BE49-F238E27FC236}">
                <a16:creationId xmlns:a16="http://schemas.microsoft.com/office/drawing/2014/main" id="{5B7455E7-C3DE-5B46-2A46-5921F6DA429D}"/>
              </a:ext>
            </a:extLst>
          </p:cNvPr>
          <p:cNvSpPr txBox="1">
            <a:spLocks noGrp="1"/>
          </p:cNvSpPr>
          <p:nvPr>
            <p:ph type="title" idx="4294967295"/>
          </p:nvPr>
        </p:nvSpPr>
        <p:spPr>
          <a:xfrm>
            <a:off x="1092200" y="807884"/>
            <a:ext cx="7248132" cy="104775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ct val="11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ts val="4200"/>
              </a:lnSpc>
              <a:spcBef>
                <a:spcPct val="0"/>
              </a:spcBef>
              <a:spcAft>
                <a:spcPts val="2000"/>
              </a:spcAft>
              <a:buClrTx/>
              <a:buSzTx/>
              <a:buFontTx/>
              <a:buNone/>
              <a:tabLst/>
              <a:defRPr/>
            </a:pPr>
            <a:r>
              <a:rPr kumimoji="0" lang="sv-SE" sz="4000" b="1" i="0" u="none" strike="noStrike" kern="1200" cap="none" spc="0" normalizeH="0" baseline="0" noProof="0" dirty="0">
                <a:ln>
                  <a:noFill/>
                </a:ln>
                <a:solidFill>
                  <a:schemeClr val="tx1"/>
                </a:solidFill>
                <a:effectLst/>
                <a:uLnTx/>
                <a:uFillTx/>
                <a:latin typeface="VGR Sans" pitchFamily="2" charset="0"/>
                <a:ea typeface="+mj-ea"/>
                <a:cs typeface="+mj-cs"/>
              </a:rPr>
              <a:t>Ett </a:t>
            </a:r>
            <a:r>
              <a:rPr kumimoji="0" lang="sv-SE" sz="4800" b="1" i="0" u="none" strike="noStrike" kern="1200" cap="none" spc="0" normalizeH="0" baseline="0" noProof="0" dirty="0">
                <a:ln>
                  <a:noFill/>
                </a:ln>
                <a:solidFill>
                  <a:schemeClr val="tx1"/>
                </a:solidFill>
                <a:effectLst/>
                <a:uLnTx/>
                <a:uFillTx/>
                <a:latin typeface="VGR Sans" pitchFamily="2" charset="0"/>
                <a:ea typeface="+mj-ea"/>
                <a:cs typeface="+mj-cs"/>
              </a:rPr>
              <a:t>exempel</a:t>
            </a:r>
            <a:r>
              <a:rPr kumimoji="0" lang="sv-SE" sz="4000" b="1" i="0" u="none" strike="noStrike" kern="1200" cap="none" spc="0" normalizeH="0" baseline="0" noProof="0" dirty="0">
                <a:ln>
                  <a:noFill/>
                </a:ln>
                <a:solidFill>
                  <a:schemeClr val="tx1"/>
                </a:solidFill>
                <a:effectLst/>
                <a:uLnTx/>
                <a:uFillTx/>
                <a:latin typeface="VGR Sans" pitchFamily="2" charset="0"/>
                <a:ea typeface="+mj-ea"/>
                <a:cs typeface="+mj-cs"/>
              </a:rPr>
              <a:t> på hur du kan använda barnrättsmodellen</a:t>
            </a:r>
          </a:p>
          <a:p>
            <a:pPr marL="0" marR="0" lvl="0" indent="0" algn="l" defTabSz="914400" rtl="0" eaLnBrk="1" fontAlgn="auto" latinLnBrk="0" hangingPunct="1">
              <a:lnSpc>
                <a:spcPct val="110000"/>
              </a:lnSpc>
              <a:spcBef>
                <a:spcPct val="0"/>
              </a:spcBef>
              <a:spcAft>
                <a:spcPts val="0"/>
              </a:spcAft>
              <a:buClrTx/>
              <a:buSzTx/>
              <a:buFontTx/>
              <a:buNone/>
              <a:tabLst/>
              <a:defRPr/>
            </a:pPr>
            <a:r>
              <a:rPr kumimoji="0" lang="sv-SE" sz="3200" b="1" i="0" u="none" strike="noStrike" kern="1200" cap="none" spc="0" normalizeH="0" baseline="0" noProof="0" dirty="0">
                <a:ln>
                  <a:noFill/>
                </a:ln>
                <a:solidFill>
                  <a:schemeClr val="tx1"/>
                </a:solidFill>
                <a:effectLst/>
                <a:uLnTx/>
                <a:uFillTx/>
                <a:latin typeface="VGR Sans" pitchFamily="2" charset="0"/>
                <a:ea typeface="+mj-ea"/>
                <a:cs typeface="+mj-cs"/>
              </a:rPr>
              <a:t>Fokus: barn som anhöriga</a:t>
            </a:r>
          </a:p>
        </p:txBody>
      </p:sp>
    </p:spTree>
    <p:extLst>
      <p:ext uri="{BB962C8B-B14F-4D97-AF65-F5344CB8AC3E}">
        <p14:creationId xmlns:p14="http://schemas.microsoft.com/office/powerpoint/2010/main" val="119390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Platshållare för innehåll 9">
            <a:extLst>
              <a:ext uri="{FF2B5EF4-FFF2-40B4-BE49-F238E27FC236}">
                <a16:creationId xmlns:a16="http://schemas.microsoft.com/office/drawing/2014/main" id="{9A31B4AD-AFDA-6FFF-2FE0-55829246F858}"/>
              </a:ext>
            </a:extLst>
          </p:cNvPr>
          <p:cNvGraphicFramePr>
            <a:graphicFrameLocks/>
          </p:cNvGraphicFramePr>
          <p:nvPr>
            <p:extLst>
              <p:ext uri="{D42A27DB-BD31-4B8C-83A1-F6EECF244321}">
                <p14:modId xmlns:p14="http://schemas.microsoft.com/office/powerpoint/2010/main" val="552760026"/>
              </p:ext>
            </p:extLst>
          </p:nvPr>
        </p:nvGraphicFramePr>
        <p:xfrm>
          <a:off x="8193741" y="604350"/>
          <a:ext cx="3305549" cy="5788800"/>
        </p:xfrm>
        <a:graphic>
          <a:graphicData uri="http://schemas.openxmlformats.org/drawingml/2006/table">
            <a:tbl>
              <a:tblPr firstRow="1" bandRow="1">
                <a:tableStyleId>{3B4B98B0-60AC-42C2-AFA5-B58CD77FA1E5}</a:tableStyleId>
              </a:tblPr>
              <a:tblGrid>
                <a:gridCol w="3305549">
                  <a:extLst>
                    <a:ext uri="{9D8B030D-6E8A-4147-A177-3AD203B41FA5}">
                      <a16:colId xmlns:a16="http://schemas.microsoft.com/office/drawing/2014/main" val="2635405744"/>
                    </a:ext>
                  </a:extLst>
                </a:gridCol>
              </a:tblGrid>
              <a:tr h="109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0" dirty="0">
                          <a:latin typeface="VGR Sans" pitchFamily="2" charset="0"/>
                        </a:rPr>
                        <a:t>Vad behöver jag som </a:t>
                      </a:r>
                      <a:r>
                        <a:rPr lang="sv-SE" sz="2400" b="0" u="sng" dirty="0">
                          <a:latin typeface="VGR Sans" pitchFamily="2" charset="0"/>
                        </a:rPr>
                        <a:t>barnrättsombud</a:t>
                      </a:r>
                      <a:r>
                        <a:rPr lang="sv-SE" sz="2400" b="0" dirty="0">
                          <a:latin typeface="VGR Sans" pitchFamily="2" charset="0"/>
                        </a:rPr>
                        <a:t> göra?</a:t>
                      </a:r>
                    </a:p>
                  </a:txBody>
                  <a:tcPr marL="144000" marR="180000" marT="13716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ECCBF"/>
                    </a:solidFill>
                  </a:tcPr>
                </a:tc>
                <a:extLst>
                  <a:ext uri="{0D108BD9-81ED-4DB2-BD59-A6C34878D82A}">
                    <a16:rowId xmlns:a16="http://schemas.microsoft.com/office/drawing/2014/main" val="2365404531"/>
                  </a:ext>
                </a:extLst>
              </a:tr>
              <a:tr h="2203200">
                <a:tc>
                  <a:txBody>
                    <a:bodyPr/>
                    <a:lstStyle/>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Stötta chefen</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Bidra till lärande i den egna verksamheten</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Stöd i prövningar</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Påvisa brister</a:t>
                      </a:r>
                    </a:p>
                  </a:txBody>
                  <a:tcPr marL="144000" marR="180000" marT="25200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7378491"/>
                  </a:ext>
                </a:extLst>
              </a:tr>
              <a:tr h="648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0">
                          <a:latin typeface="VGR Sans" pitchFamily="2" charset="0"/>
                        </a:rPr>
                        <a:t>Varför?</a:t>
                      </a:r>
                    </a:p>
                  </a:txBody>
                  <a:tcPr marL="144000" marR="180000" marT="13716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ECCBF"/>
                    </a:solidFill>
                  </a:tcPr>
                </a:tc>
                <a:extLst>
                  <a:ext uri="{0D108BD9-81ED-4DB2-BD59-A6C34878D82A}">
                    <a16:rowId xmlns:a16="http://schemas.microsoft.com/office/drawing/2014/main" val="2653412825"/>
                  </a:ext>
                </a:extLst>
              </a:tr>
              <a:tr h="1839600">
                <a:tc>
                  <a:txBody>
                    <a:bodyPr/>
                    <a:lstStyle/>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Din barnrättskompetens är viktig för barnrättsarbetet i din verksamhet</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Din roll spelar roll för barn och unga</a:t>
                      </a:r>
                    </a:p>
                  </a:txBody>
                  <a:tcPr marL="144000" marR="180000" marT="21600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4896532"/>
                  </a:ext>
                </a:extLst>
              </a:tr>
            </a:tbl>
          </a:graphicData>
        </a:graphic>
      </p:graphicFrame>
      <p:sp>
        <p:nvSpPr>
          <p:cNvPr id="23" name="Ellips 22">
            <a:extLst>
              <a:ext uri="{FF2B5EF4-FFF2-40B4-BE49-F238E27FC236}">
                <a16:creationId xmlns:a16="http://schemas.microsoft.com/office/drawing/2014/main" id="{8D1073DF-47BC-0307-DFA4-40698DFC46E3}"/>
              </a:ext>
              <a:ext uri="{C183D7F6-B498-43B3-948B-1728B52AA6E4}">
                <adec:decorative xmlns:adec="http://schemas.microsoft.com/office/drawing/2017/decorative" val="1"/>
              </a:ext>
            </a:extLst>
          </p:cNvPr>
          <p:cNvSpPr/>
          <p:nvPr/>
        </p:nvSpPr>
        <p:spPr>
          <a:xfrm>
            <a:off x="10586620" y="2589088"/>
            <a:ext cx="1231172" cy="12311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93EAD274-016E-2FA5-A6DD-8024AFDCBF75}"/>
              </a:ext>
            </a:extLst>
          </p:cNvPr>
          <p:cNvSpPr txBox="1"/>
          <p:nvPr/>
        </p:nvSpPr>
        <p:spPr>
          <a:xfrm>
            <a:off x="10677558" y="2886789"/>
            <a:ext cx="1045255" cy="1097736"/>
          </a:xfrm>
          <a:prstGeom prst="rect">
            <a:avLst/>
          </a:prstGeom>
          <a:noFill/>
        </p:spPr>
        <p:txBody>
          <a:bodyPr wrap="square" lIns="0" tIns="0" rIns="0" bIns="0" rtlCol="0">
            <a:spAutoFit/>
          </a:bodyPr>
          <a:lstStyle/>
          <a:p>
            <a:pPr algn="ctr">
              <a:lnSpc>
                <a:spcPts val="1350"/>
              </a:lnSpc>
              <a:spcAft>
                <a:spcPts val="300"/>
              </a:spcAft>
            </a:pPr>
            <a:r>
              <a:rPr lang="sv-SE" sz="1200" b="1" dirty="0">
                <a:solidFill>
                  <a:schemeClr val="bg1"/>
                </a:solidFill>
              </a:rPr>
              <a:t>Tips: </a:t>
            </a:r>
          </a:p>
          <a:p>
            <a:pPr algn="ctr">
              <a:lnSpc>
                <a:spcPts val="1350"/>
              </a:lnSpc>
              <a:spcAft>
                <a:spcPts val="500"/>
              </a:spcAft>
            </a:pPr>
            <a:r>
              <a:rPr lang="sv-SE" sz="1200" dirty="0">
                <a:solidFill>
                  <a:schemeClr val="bg1"/>
                </a:solidFill>
              </a:rPr>
              <a:t>Se till att ha stöd av din chef</a:t>
            </a:r>
          </a:p>
          <a:p>
            <a:pPr algn="ctr"/>
            <a:endParaRPr lang="sv-SE" dirty="0"/>
          </a:p>
        </p:txBody>
      </p:sp>
      <p:graphicFrame>
        <p:nvGraphicFramePr>
          <p:cNvPr id="13" name="Platshållare för innehåll 9">
            <a:extLst>
              <a:ext uri="{FF2B5EF4-FFF2-40B4-BE49-F238E27FC236}">
                <a16:creationId xmlns:a16="http://schemas.microsoft.com/office/drawing/2014/main" id="{5D81A8EC-9470-AFF4-D31F-617F781D2C0F}"/>
              </a:ext>
            </a:extLst>
          </p:cNvPr>
          <p:cNvGraphicFramePr>
            <a:graphicFrameLocks/>
          </p:cNvGraphicFramePr>
          <p:nvPr>
            <p:extLst>
              <p:ext uri="{D42A27DB-BD31-4B8C-83A1-F6EECF244321}">
                <p14:modId xmlns:p14="http://schemas.microsoft.com/office/powerpoint/2010/main" val="3093276988"/>
              </p:ext>
            </p:extLst>
          </p:nvPr>
        </p:nvGraphicFramePr>
        <p:xfrm>
          <a:off x="4404098" y="604351"/>
          <a:ext cx="3305549" cy="5805037"/>
        </p:xfrm>
        <a:graphic>
          <a:graphicData uri="http://schemas.openxmlformats.org/drawingml/2006/table">
            <a:tbl>
              <a:tblPr firstRow="1" bandRow="1">
                <a:tableStyleId>{3B4B98B0-60AC-42C2-AFA5-B58CD77FA1E5}</a:tableStyleId>
              </a:tblPr>
              <a:tblGrid>
                <a:gridCol w="3305549">
                  <a:extLst>
                    <a:ext uri="{9D8B030D-6E8A-4147-A177-3AD203B41FA5}">
                      <a16:colId xmlns:a16="http://schemas.microsoft.com/office/drawing/2014/main" val="2635405744"/>
                    </a:ext>
                  </a:extLst>
                </a:gridCol>
              </a:tblGrid>
              <a:tr h="10909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0" dirty="0">
                          <a:latin typeface="VGR Sans" pitchFamily="2" charset="0"/>
                        </a:rPr>
                        <a:t>Vad kan jag </a:t>
                      </a:r>
                      <a:br>
                        <a:rPr lang="sv-SE" sz="2400" b="0" dirty="0">
                          <a:latin typeface="VGR Sans" pitchFamily="2" charset="0"/>
                        </a:rPr>
                      </a:br>
                      <a:r>
                        <a:rPr lang="sv-SE" sz="2400" b="0" dirty="0">
                          <a:latin typeface="VGR Sans" pitchFamily="2" charset="0"/>
                        </a:rPr>
                        <a:t>som </a:t>
                      </a:r>
                      <a:r>
                        <a:rPr lang="sv-SE" sz="2400" b="0" u="sng" dirty="0">
                          <a:latin typeface="VGR Sans" pitchFamily="2" charset="0"/>
                        </a:rPr>
                        <a:t>chef</a:t>
                      </a:r>
                      <a:r>
                        <a:rPr lang="sv-SE" sz="2400" b="0" dirty="0">
                          <a:latin typeface="VGR Sans" pitchFamily="2" charset="0"/>
                        </a:rPr>
                        <a:t> göra?</a:t>
                      </a:r>
                    </a:p>
                  </a:txBody>
                  <a:tcPr marL="144000" marR="137160" marT="13716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CB3"/>
                    </a:solidFill>
                  </a:tcPr>
                </a:tc>
                <a:extLst>
                  <a:ext uri="{0D108BD9-81ED-4DB2-BD59-A6C34878D82A}">
                    <a16:rowId xmlns:a16="http://schemas.microsoft.com/office/drawing/2014/main" val="2365404531"/>
                  </a:ext>
                </a:extLst>
              </a:tr>
              <a:tr h="2227122">
                <a:tc>
                  <a:txBody>
                    <a:bodyPr/>
                    <a:lstStyle/>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Skapa förutsättningar för barnrättsombud och medarbetare</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Säkra medarbetarnas kunskap</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Initiera prövning och analys av barnets bästa</a:t>
                      </a:r>
                    </a:p>
                  </a:txBody>
                  <a:tcPr marL="144000" marR="137160" marT="25200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7378491"/>
                  </a:ext>
                </a:extLst>
              </a:tr>
              <a:tr h="644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0">
                          <a:latin typeface="VGR Sans" pitchFamily="2" charset="0"/>
                        </a:rPr>
                        <a:t>Varför?</a:t>
                      </a:r>
                    </a:p>
                  </a:txBody>
                  <a:tcPr marL="144000" marR="137160" marT="13716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ECB3"/>
                    </a:solidFill>
                  </a:tcPr>
                </a:tc>
                <a:extLst>
                  <a:ext uri="{0D108BD9-81ED-4DB2-BD59-A6C34878D82A}">
                    <a16:rowId xmlns:a16="http://schemas.microsoft.com/office/drawing/2014/main" val="2653412825"/>
                  </a:ext>
                </a:extLst>
              </a:tr>
              <a:tr h="1826285">
                <a:tc>
                  <a:txBody>
                    <a:bodyPr/>
                    <a:lstStyle/>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Skyldighet att din verksamhet efterlever barnkonventionen</a:t>
                      </a:r>
                    </a:p>
                    <a:p>
                      <a:pPr marL="285750" indent="-285750" algn="l" defTabSz="914400" rtl="0" eaLnBrk="1" latinLnBrk="0" hangingPunct="1">
                        <a:spcAft>
                          <a:spcPts val="1000"/>
                        </a:spcAft>
                        <a:buFont typeface="Arial" panose="020B0604020202020204" pitchFamily="34" charset="0"/>
                        <a:buChar char="•"/>
                      </a:pPr>
                      <a:r>
                        <a:rPr lang="sv-SE" sz="1500" kern="1200" dirty="0">
                          <a:solidFill>
                            <a:schemeClr val="tx1"/>
                          </a:solidFill>
                          <a:latin typeface="+mn-lt"/>
                          <a:ea typeface="+mn-ea"/>
                          <a:cs typeface="+mn-cs"/>
                        </a:rPr>
                        <a:t>Det spelar roll för barn </a:t>
                      </a:r>
                      <a:br>
                        <a:rPr lang="sv-SE" sz="1500" kern="1200" dirty="0">
                          <a:solidFill>
                            <a:schemeClr val="tx1"/>
                          </a:solidFill>
                          <a:latin typeface="+mn-lt"/>
                          <a:ea typeface="+mn-ea"/>
                          <a:cs typeface="+mn-cs"/>
                        </a:rPr>
                      </a:br>
                      <a:r>
                        <a:rPr lang="sv-SE" sz="1500" kern="1200" dirty="0">
                          <a:solidFill>
                            <a:schemeClr val="tx1"/>
                          </a:solidFill>
                          <a:latin typeface="+mn-lt"/>
                          <a:ea typeface="+mn-ea"/>
                          <a:cs typeface="+mn-cs"/>
                        </a:rPr>
                        <a:t>och unga</a:t>
                      </a:r>
                    </a:p>
                  </a:txBody>
                  <a:tcPr marL="144000" marR="137160" marT="21600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4896532"/>
                  </a:ext>
                </a:extLst>
              </a:tr>
            </a:tbl>
          </a:graphicData>
        </a:graphic>
      </p:graphicFrame>
      <p:sp>
        <p:nvSpPr>
          <p:cNvPr id="21" name="Ellips 20">
            <a:extLst>
              <a:ext uri="{FF2B5EF4-FFF2-40B4-BE49-F238E27FC236}">
                <a16:creationId xmlns:a16="http://schemas.microsoft.com/office/drawing/2014/main" id="{9D02E4CD-A30C-785F-1272-106DB3D19F87}"/>
              </a:ext>
              <a:ext uri="{C183D7F6-B498-43B3-948B-1728B52AA6E4}">
                <adec:decorative xmlns:adec="http://schemas.microsoft.com/office/drawing/2017/decorative" val="1"/>
              </a:ext>
            </a:extLst>
          </p:cNvPr>
          <p:cNvSpPr/>
          <p:nvPr/>
        </p:nvSpPr>
        <p:spPr>
          <a:xfrm>
            <a:off x="6644067" y="256854"/>
            <a:ext cx="1231172" cy="123117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FAB67342-2486-1C87-478E-49B28CE48485}"/>
              </a:ext>
            </a:extLst>
          </p:cNvPr>
          <p:cNvSpPr txBox="1"/>
          <p:nvPr/>
        </p:nvSpPr>
        <p:spPr>
          <a:xfrm>
            <a:off x="6704183" y="503185"/>
            <a:ext cx="1152036" cy="1123384"/>
          </a:xfrm>
          <a:prstGeom prst="rect">
            <a:avLst/>
          </a:prstGeom>
          <a:noFill/>
        </p:spPr>
        <p:txBody>
          <a:bodyPr wrap="square" lIns="0" tIns="0" rIns="0" bIns="0" rtlCol="0">
            <a:spAutoFit/>
          </a:bodyPr>
          <a:lstStyle/>
          <a:p>
            <a:pPr algn="ctr">
              <a:lnSpc>
                <a:spcPts val="1350"/>
              </a:lnSpc>
              <a:spcAft>
                <a:spcPts val="300"/>
              </a:spcAft>
            </a:pPr>
            <a:r>
              <a:rPr lang="sv-SE" sz="1200" b="1" dirty="0">
                <a:solidFill>
                  <a:schemeClr val="bg1"/>
                </a:solidFill>
              </a:rPr>
              <a:t>Tips: </a:t>
            </a:r>
          </a:p>
          <a:p>
            <a:pPr algn="ctr">
              <a:lnSpc>
                <a:spcPts val="1350"/>
              </a:lnSpc>
              <a:spcAft>
                <a:spcPts val="500"/>
              </a:spcAft>
            </a:pPr>
            <a:r>
              <a:rPr lang="sv-SE" sz="1200" dirty="0">
                <a:solidFill>
                  <a:schemeClr val="bg1"/>
                </a:solidFill>
              </a:rPr>
              <a:t>Se barnrätts-</a:t>
            </a:r>
            <a:br>
              <a:rPr lang="sv-SE" sz="1200" dirty="0">
                <a:solidFill>
                  <a:schemeClr val="bg1"/>
                </a:solidFill>
              </a:rPr>
            </a:br>
            <a:r>
              <a:rPr lang="sv-SE" sz="1200" dirty="0">
                <a:solidFill>
                  <a:schemeClr val="bg1"/>
                </a:solidFill>
              </a:rPr>
              <a:t>ombudet som </a:t>
            </a:r>
            <a:br>
              <a:rPr lang="sv-SE" sz="1200" dirty="0">
                <a:solidFill>
                  <a:schemeClr val="bg1"/>
                </a:solidFill>
              </a:rPr>
            </a:br>
            <a:r>
              <a:rPr lang="sv-SE" sz="1200" dirty="0">
                <a:solidFill>
                  <a:schemeClr val="bg1"/>
                </a:solidFill>
              </a:rPr>
              <a:t>en resurs</a:t>
            </a:r>
          </a:p>
          <a:p>
            <a:pPr algn="ctr"/>
            <a:endParaRPr lang="sv-SE" dirty="0"/>
          </a:p>
        </p:txBody>
      </p:sp>
      <p:graphicFrame>
        <p:nvGraphicFramePr>
          <p:cNvPr id="18" name="Platshållare för innehåll 9">
            <a:extLst>
              <a:ext uri="{FF2B5EF4-FFF2-40B4-BE49-F238E27FC236}">
                <a16:creationId xmlns:a16="http://schemas.microsoft.com/office/drawing/2014/main" id="{CEC2BE71-2B79-8BD2-FB71-8601F2B0D560}"/>
              </a:ext>
            </a:extLst>
          </p:cNvPr>
          <p:cNvGraphicFramePr>
            <a:graphicFrameLocks/>
          </p:cNvGraphicFramePr>
          <p:nvPr>
            <p:extLst>
              <p:ext uri="{D42A27DB-BD31-4B8C-83A1-F6EECF244321}">
                <p14:modId xmlns:p14="http://schemas.microsoft.com/office/powerpoint/2010/main" val="1713912154"/>
              </p:ext>
            </p:extLst>
          </p:nvPr>
        </p:nvGraphicFramePr>
        <p:xfrm>
          <a:off x="692710" y="604351"/>
          <a:ext cx="3162114" cy="5804189"/>
        </p:xfrm>
        <a:graphic>
          <a:graphicData uri="http://schemas.openxmlformats.org/drawingml/2006/table">
            <a:tbl>
              <a:tblPr firstRow="1" bandRow="1">
                <a:tableStyleId>{3B4B98B0-60AC-42C2-AFA5-B58CD77FA1E5}</a:tableStyleId>
              </a:tblPr>
              <a:tblGrid>
                <a:gridCol w="3162114">
                  <a:extLst>
                    <a:ext uri="{9D8B030D-6E8A-4147-A177-3AD203B41FA5}">
                      <a16:colId xmlns:a16="http://schemas.microsoft.com/office/drawing/2014/main" val="2635405744"/>
                    </a:ext>
                  </a:extLst>
                </a:gridCol>
              </a:tblGrid>
              <a:tr h="1098000">
                <a:tc>
                  <a:txBody>
                    <a:bodyPr/>
                    <a:lstStyle/>
                    <a:p>
                      <a:r>
                        <a:rPr lang="sv-SE" sz="2400" b="0" dirty="0">
                          <a:latin typeface="VGR Sans" pitchFamily="2" charset="0"/>
                        </a:rPr>
                        <a:t>Vad kan jag som </a:t>
                      </a:r>
                      <a:r>
                        <a:rPr lang="sv-SE" sz="2400" b="0" u="sng" dirty="0">
                          <a:latin typeface="VGR Sans" pitchFamily="2" charset="0"/>
                        </a:rPr>
                        <a:t>förtroendevald</a:t>
                      </a:r>
                      <a:r>
                        <a:rPr lang="sv-SE" sz="2400" b="0" dirty="0">
                          <a:latin typeface="VGR Sans" pitchFamily="2" charset="0"/>
                        </a:rPr>
                        <a:t> göra?</a:t>
                      </a:r>
                    </a:p>
                  </a:txBody>
                  <a:tcPr marL="144000" marR="137160" marT="13716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1C4E9"/>
                    </a:solidFill>
                  </a:tcPr>
                </a:tc>
                <a:extLst>
                  <a:ext uri="{0D108BD9-81ED-4DB2-BD59-A6C34878D82A}">
                    <a16:rowId xmlns:a16="http://schemas.microsoft.com/office/drawing/2014/main" val="2365404531"/>
                  </a:ext>
                </a:extLst>
              </a:tr>
              <a:tr h="2203200">
                <a:tc>
                  <a:txBody>
                    <a:bodyPr/>
                    <a:lstStyle/>
                    <a:p>
                      <a:pPr marL="285750" indent="-285750">
                        <a:spcAft>
                          <a:spcPts val="1000"/>
                        </a:spcAft>
                        <a:buFont typeface="Arial" panose="020B0604020202020204" pitchFamily="34" charset="0"/>
                        <a:buChar char="•"/>
                      </a:pPr>
                      <a:r>
                        <a:rPr lang="sv-SE" sz="1500" dirty="0"/>
                        <a:t>Efterfråga prövning och analys av barnets bästa</a:t>
                      </a:r>
                      <a:br>
                        <a:rPr lang="sv-SE" sz="1500" dirty="0"/>
                      </a:br>
                      <a:r>
                        <a:rPr lang="sv-SE" sz="1500" dirty="0"/>
                        <a:t>inför beslut</a:t>
                      </a:r>
                    </a:p>
                    <a:p>
                      <a:pPr marL="285750" indent="-285750">
                        <a:spcAft>
                          <a:spcPts val="1000"/>
                        </a:spcAft>
                        <a:buFont typeface="Arial" panose="020B0604020202020204" pitchFamily="34" charset="0"/>
                        <a:buChar char="•"/>
                      </a:pPr>
                      <a:r>
                        <a:rPr lang="sv-SE" sz="1500" dirty="0"/>
                        <a:t>Ta hänsyn till barnets bästa i beslutsprocesser</a:t>
                      </a:r>
                    </a:p>
                    <a:p>
                      <a:pPr marL="285750" indent="-285750" algn="l" defTabSz="914400" rtl="0" eaLnBrk="1" latinLnBrk="0" hangingPunct="1">
                        <a:spcAft>
                          <a:spcPts val="1000"/>
                        </a:spcAft>
                        <a:buFont typeface="Arial" panose="020B0604020202020204" pitchFamily="34" charset="0"/>
                        <a:buChar char="•"/>
                      </a:pPr>
                      <a:endParaRPr lang="sv-SE" sz="1500" kern="1200" dirty="0">
                        <a:solidFill>
                          <a:schemeClr val="tx1"/>
                        </a:solidFill>
                        <a:latin typeface="+mn-lt"/>
                        <a:ea typeface="+mn-ea"/>
                        <a:cs typeface="+mn-cs"/>
                      </a:endParaRPr>
                    </a:p>
                  </a:txBody>
                  <a:tcPr marL="144000" marR="137160" marT="25200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7378491"/>
                  </a:ext>
                </a:extLst>
              </a:tr>
              <a:tr h="6633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400" b="0">
                          <a:latin typeface="VGR Sans" pitchFamily="2" charset="0"/>
                        </a:rPr>
                        <a:t>Varför?</a:t>
                      </a:r>
                    </a:p>
                  </a:txBody>
                  <a:tcPr marL="144000" marR="137160" marT="13716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D1C4E9"/>
                    </a:solidFill>
                  </a:tcPr>
                </a:tc>
                <a:extLst>
                  <a:ext uri="{0D108BD9-81ED-4DB2-BD59-A6C34878D82A}">
                    <a16:rowId xmlns:a16="http://schemas.microsoft.com/office/drawing/2014/main" val="2653412825"/>
                  </a:ext>
                </a:extLst>
              </a:tr>
              <a:tr h="1839600">
                <a:tc>
                  <a:txBody>
                    <a:bodyPr/>
                    <a:lstStyle/>
                    <a:p>
                      <a:pPr marL="285750" indent="-285750">
                        <a:spcAft>
                          <a:spcPts val="1000"/>
                        </a:spcAft>
                        <a:buFont typeface="Arial" panose="020B0604020202020204" pitchFamily="34" charset="0"/>
                        <a:buChar char="•"/>
                      </a:pPr>
                      <a:r>
                        <a:rPr lang="sv-SE" sz="1500" dirty="0"/>
                        <a:t>Ditt beslut spelar roll för barn och unga</a:t>
                      </a:r>
                    </a:p>
                    <a:p>
                      <a:pPr marL="285750" indent="-285750">
                        <a:spcAft>
                          <a:spcPts val="1000"/>
                        </a:spcAft>
                        <a:buFont typeface="Arial" panose="020B0604020202020204" pitchFamily="34" charset="0"/>
                        <a:buChar char="•"/>
                      </a:pPr>
                      <a:r>
                        <a:rPr lang="sv-SE" sz="1500" dirty="0"/>
                        <a:t>Bygger ett robust samhälle</a:t>
                      </a:r>
                    </a:p>
                  </a:txBody>
                  <a:tcPr marL="144000" marR="137160" marT="216000" marB="13716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4896532"/>
                  </a:ext>
                </a:extLst>
              </a:tr>
            </a:tbl>
          </a:graphicData>
        </a:graphic>
      </p:graphicFrame>
      <p:sp>
        <p:nvSpPr>
          <p:cNvPr id="2" name="Rubrik 1">
            <a:extLst>
              <a:ext uri="{FF2B5EF4-FFF2-40B4-BE49-F238E27FC236}">
                <a16:creationId xmlns:a16="http://schemas.microsoft.com/office/drawing/2014/main" id="{93287ADE-3CC2-F5B4-63D4-4A340DE9EBD4}"/>
              </a:ext>
            </a:extLst>
          </p:cNvPr>
          <p:cNvSpPr>
            <a:spLocks noGrp="1"/>
          </p:cNvSpPr>
          <p:nvPr>
            <p:ph type="title"/>
          </p:nvPr>
        </p:nvSpPr>
        <p:spPr>
          <a:xfrm>
            <a:off x="1096621" y="-1141023"/>
            <a:ext cx="9802252" cy="1047750"/>
          </a:xfrm>
        </p:spPr>
        <p:txBody>
          <a:bodyPr/>
          <a:lstStyle/>
          <a:p>
            <a:r>
              <a:rPr lang="sv-SE" dirty="0"/>
              <a:t>Vad olika roller kan göra</a:t>
            </a:r>
          </a:p>
        </p:txBody>
      </p:sp>
    </p:spTree>
    <p:extLst>
      <p:ext uri="{BB962C8B-B14F-4D97-AF65-F5344CB8AC3E}">
        <p14:creationId xmlns:p14="http://schemas.microsoft.com/office/powerpoint/2010/main" val="285290510"/>
      </p:ext>
    </p:extLst>
  </p:cSld>
  <p:clrMapOvr>
    <a:masterClrMapping/>
  </p:clrMapOvr>
</p:sld>
</file>

<file path=ppt/theme/theme1.xml><?xml version="1.0" encoding="utf-8"?>
<a:theme xmlns:a="http://schemas.openxmlformats.org/drawingml/2006/main" name="VGR Helheten grå-lila-ljusbrun">
  <a:themeElements>
    <a:clrScheme name="VGR_Grunden_Färg">
      <a:dk1>
        <a:sysClr val="windowText" lastClr="000000"/>
      </a:dk1>
      <a:lt1>
        <a:sysClr val="window" lastClr="FFFFFF"/>
      </a:lt1>
      <a:dk2>
        <a:srgbClr val="000000"/>
      </a:dk2>
      <a:lt2>
        <a:srgbClr val="E7E1DF"/>
      </a:lt2>
      <a:accent1>
        <a:srgbClr val="37474F"/>
      </a:accent1>
      <a:accent2>
        <a:srgbClr val="9575CD"/>
      </a:accent2>
      <a:accent3>
        <a:srgbClr val="A1887F"/>
      </a:accent3>
      <a:accent4>
        <a:srgbClr val="1A9FB3"/>
      </a:accent4>
      <a:accent5>
        <a:srgbClr val="ED5F8C"/>
      </a:accent5>
      <a:accent6>
        <a:srgbClr val="43A447"/>
      </a:accent6>
      <a:hlink>
        <a:srgbClr val="1A9FB3"/>
      </a:hlink>
      <a:folHlink>
        <a:srgbClr val="919191"/>
      </a:folHlink>
    </a:clrScheme>
    <a:fontScheme name="Anpassat 1">
      <a:majorFont>
        <a:latin typeface="VGR Sans"/>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lnSpc>
            <a:spcPct val="130000"/>
          </a:lnSpc>
          <a:defRPr dirty="0"/>
        </a:defPPr>
      </a:lstStyle>
    </a:txDef>
  </a:objectDefaults>
  <a:extraClrSchemeLst/>
  <a:custClrLst>
    <a:custClr>
      <a:srgbClr val="FFC107"/>
    </a:custClr>
    <a:custClr>
      <a:srgbClr val="CCDB49"/>
    </a:custClr>
    <a:custClr>
      <a:srgbClr val="FD5930"/>
    </a:custClr>
    <a:custClr>
      <a:srgbClr val="FFECB3"/>
    </a:custClr>
    <a:custClr>
      <a:srgbClr val="F7BBD0"/>
    </a:custClr>
    <a:custClr>
      <a:srgbClr val="D1C4E9"/>
    </a:custClr>
    <a:custClr>
      <a:srgbClr val="EFF4C6"/>
    </a:custClr>
    <a:custClr>
      <a:srgbClr val="C0EEC2"/>
    </a:custClr>
    <a:custClr>
      <a:srgbClr val="FECCBF"/>
    </a:custClr>
    <a:custClr>
      <a:srgbClr val="B3EBF2"/>
    </a:custClr>
    <a:custClr>
      <a:srgbClr val="E7E1DF"/>
    </a:custClr>
  </a:custClrLst>
  <a:extLst>
    <a:ext uri="{05A4C25C-085E-4340-85A3-A5531E510DB2}">
      <thm15:themeFamily xmlns:thm15="http://schemas.microsoft.com/office/thememl/2012/main" name="PPT-Presentation Helheten grå-lila-ljusbrun" id="{CE478CE6-6937-EE48-8D98-614BCB3763CF}" vid="{DB1890E5-A95D-3743-9FB5-0531E8A1C43F}"/>
    </a:ext>
  </a:extLst>
</a:theme>
</file>

<file path=ppt/theme/theme2.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GR | Sjukvård | Färger">
      <a:dk1>
        <a:sysClr val="windowText" lastClr="000000"/>
      </a:dk1>
      <a:lt1>
        <a:sysClr val="window" lastClr="FFFFFF"/>
      </a:lt1>
      <a:dk2>
        <a:srgbClr val="000000"/>
      </a:dk2>
      <a:lt2>
        <a:srgbClr val="E7E1DF"/>
      </a:lt2>
      <a:accent1>
        <a:srgbClr val="005B89"/>
      </a:accent1>
      <a:accent2>
        <a:srgbClr val="1A9FB3"/>
      </a:accent2>
      <a:accent3>
        <a:srgbClr val="EE6492"/>
      </a:accent3>
      <a:accent4>
        <a:srgbClr val="A1887F"/>
      </a:accent4>
      <a:accent5>
        <a:srgbClr val="43A447"/>
      </a:accent5>
      <a:accent6>
        <a:srgbClr val="9575CD"/>
      </a:accent6>
      <a:hlink>
        <a:srgbClr val="1A9FB3"/>
      </a:hlink>
      <a:folHlink>
        <a:srgbClr val="919191"/>
      </a:folHlink>
    </a:clrScheme>
    <a:fontScheme name="VGR Typsnit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PP-presentation Helheten grå-lila-ljusbrun mall</Template>
  <TotalTime>408</TotalTime>
  <Words>1214</Words>
  <Application>Microsoft Office PowerPoint</Application>
  <PresentationFormat>Bredbild</PresentationFormat>
  <Paragraphs>131</Paragraphs>
  <Slides>11</Slides>
  <Notes>10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Verdana</vt:lpstr>
      <vt:lpstr>VGR Sans</vt:lpstr>
      <vt:lpstr>VGR Helheten grå-lila-ljusbrun</vt:lpstr>
      <vt:lpstr>Barnrättsmodellen</vt:lpstr>
      <vt:lpstr>Barnets rättigheter är VGR:s skyldigheter</vt:lpstr>
      <vt:lpstr>Se film om barnrättsmodellen (ca 1 min) Om inte länken till filmen fungerar – testa att hålla inne ctrl på tangentbordet när du klickar</vt:lpstr>
      <vt:lpstr>Barnrätts-modellen </vt:lpstr>
      <vt:lpstr>Höj kunskapen</vt:lpstr>
      <vt:lpstr>Skapa strukturer</vt:lpstr>
      <vt:lpstr>Agera i vardagen</vt:lpstr>
      <vt:lpstr>Ett exempel på hur du kan använda barnrättsmodellen Fokus: barn som anhöriga</vt:lpstr>
      <vt:lpstr>Vad olika roller kan göra</vt:lpstr>
      <vt:lpstr>Läs mer om Barnrättsmodellen  och Västra Götalandsregionens barnrättsarbete på vår hemsida </vt:lpstr>
      <vt:lpstr>Västra Götalandsregionen logotyp</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Barnrättsmodellen_VGR</dc:title>
  <dc:creator>Lisa Karlsson Vukovich</dc:creator>
  <keywords/>
  <lastModifiedBy>Liselott Johansson</lastModifiedBy>
  <revision>4</revision>
  <dcterms:created xsi:type="dcterms:W3CDTF">2026-04-28T13:43:21.0000000Z</dcterms:created>
  <dcterms:modified xsi:type="dcterms:W3CDTF">2026-08-10T13:17:40.0000000Z</dcterms:modified>
</coreProperties>
</file>