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&#65279;<?xml version="1.0" encoding="utf-8"?><Relationships xmlns="http://schemas.openxmlformats.org/package/2006/relationships"><Relationship Type="http://schemas.openxmlformats.org/package/2006/relationships/metadata/core-properties" Target="docProps/core.xml" Id="rId3" /><Relationship Type="http://schemas.openxmlformats.org/package/2006/relationships/metadata/thumbnail" Target="docProps/thumbnail.jpeg" Id="rId2" /><Relationship Type="http://schemas.openxmlformats.org/officeDocument/2006/relationships/officeDocument" Target="ppt/presentation.xml" Id="rId1" /><Relationship Type="http://schemas.openxmlformats.org/officeDocument/2006/relationships/extended-properties" Target="docProps/app.xml" Id="rId4" /></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5"/>
  </p:sldMasterIdLst>
  <p:notesMasterIdLst>
    <p:notesMasterId r:id="rId37"/>
  </p:notesMasterIdLst>
  <p:handoutMasterIdLst>
    <p:handoutMasterId r:id="rId38"/>
  </p:handoutMasterIdLst>
  <p:sldIdLst>
    <p:sldId id="345" r:id="rId6"/>
    <p:sldId id="296" r:id="rId7"/>
    <p:sldId id="346" r:id="rId8"/>
    <p:sldId id="347" r:id="rId9"/>
    <p:sldId id="354" r:id="rId10"/>
    <p:sldId id="299" r:id="rId11"/>
    <p:sldId id="300" r:id="rId12"/>
    <p:sldId id="355" r:id="rId13"/>
    <p:sldId id="348" r:id="rId14"/>
    <p:sldId id="349" r:id="rId15"/>
    <p:sldId id="356" r:id="rId16"/>
    <p:sldId id="340" r:id="rId17"/>
    <p:sldId id="344" r:id="rId18"/>
    <p:sldId id="357" r:id="rId19"/>
    <p:sldId id="350" r:id="rId20"/>
    <p:sldId id="351" r:id="rId21"/>
    <p:sldId id="358" r:id="rId22"/>
    <p:sldId id="307" r:id="rId23"/>
    <p:sldId id="294" r:id="rId24"/>
    <p:sldId id="308" r:id="rId25"/>
    <p:sldId id="352" r:id="rId26"/>
    <p:sldId id="310" r:id="rId27"/>
    <p:sldId id="317" r:id="rId28"/>
    <p:sldId id="334" r:id="rId29"/>
    <p:sldId id="319" r:id="rId30"/>
    <p:sldId id="360" r:id="rId31"/>
    <p:sldId id="368" r:id="rId32"/>
    <p:sldId id="361" r:id="rId33"/>
    <p:sldId id="362" r:id="rId34"/>
    <p:sldId id="363" r:id="rId35"/>
    <p:sldId id="364" r:id="rId36"/>
  </p:sldIdLst>
  <p:sldSz cx="12192000" cy="6858000"/>
  <p:notesSz cx="6858000" cy="9144000"/>
  <p:defaultTextStyle>
    <a:defPPr>
      <a:defRPr lang="sv-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Instruktioner" id="{B972C155-D5BF-46A7-B591-A42909CFC1FA}">
          <p14:sldIdLst/>
        </p14:section>
        <p14:section name="Intro" id="{462072C4-26A6-544A-862E-AD50DCA62E99}">
          <p14:sldIdLst>
            <p14:sldId id="345"/>
            <p14:sldId id="296"/>
          </p14:sldIdLst>
        </p14:section>
        <p14:section name="Vård" id="{DF0252CC-F2CA-A744-BF5D-C1329280CD85}">
          <p14:sldIdLst>
            <p14:sldId id="346"/>
            <p14:sldId id="347"/>
            <p14:sldId id="354"/>
          </p14:sldIdLst>
        </p14:section>
        <p14:section name="Kollektivtrafik" id="{15088E94-FA36-EF46-9476-44FA08848B76}">
          <p14:sldIdLst>
            <p14:sldId id="299"/>
            <p14:sldId id="300"/>
            <p14:sldId id="355"/>
          </p14:sldIdLst>
        </p14:section>
        <p14:section name="Kultur" id="{C08D5628-878D-4C40-AB2F-DE1CD89B53FE}">
          <p14:sldIdLst>
            <p14:sldId id="348"/>
            <p14:sldId id="349"/>
            <p14:sldId id="356"/>
          </p14:sldIdLst>
        </p14:section>
        <p14:section name="Utbildning" id="{B74220BE-2094-134D-A067-95B88A17143E}">
          <p14:sldIdLst>
            <p14:sldId id="340"/>
            <p14:sldId id="344"/>
            <p14:sldId id="357"/>
          </p14:sldIdLst>
        </p14:section>
        <p14:section name="Hållbar utveckling" id="{A439E50E-7A50-D24B-95EE-ADD95D7BC697}">
          <p14:sldIdLst>
            <p14:sldId id="350"/>
            <p14:sldId id="351"/>
            <p14:sldId id="358"/>
          </p14:sldIdLst>
        </p14:section>
        <p14:section name="Attraktiv region" id="{4FF460B0-C458-8E4F-9B5A-BBACEAAE5A41}">
          <p14:sldIdLst>
            <p14:sldId id="307"/>
            <p14:sldId id="294"/>
            <p14:sldId id="308"/>
            <p14:sldId id="352"/>
            <p14:sldId id="310"/>
          </p14:sldIdLst>
        </p14:section>
        <p14:section name="Demokrati" id="{AFFEE049-31D3-3646-A453-D07A19A75E72}">
          <p14:sldIdLst>
            <p14:sldId id="317"/>
            <p14:sldId id="334"/>
            <p14:sldId id="319"/>
            <p14:sldId id="360"/>
            <p14:sldId id="368"/>
          </p14:sldIdLst>
        </p14:section>
        <p14:section name="Arbetsgivare" id="{2F312EC2-1187-3A44-A63C-72BDE2D416E0}">
          <p14:sldIdLst>
            <p14:sldId id="361"/>
            <p14:sldId id="362"/>
          </p14:sldIdLst>
        </p14:section>
        <p14:section name="Outro" id="{2E6EFBC7-29E9-0545-8D8C-B8E2EF706BA7}">
          <p14:sldIdLst>
            <p14:sldId id="363"/>
            <p14:sldId id="364"/>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B37B575D-048F-A24B-EA37-86BA72BE2346}" name="Ebba Strömqvist" initials="ES" userId="S::ebbst2@vgregion.se::fc5c48c3-c35f-49ca-94b2-717fd13bd3fb" providerId="AD"/>
  <p188:author id="{E3C8E6E4-9C09-DFD1-718D-2726F0074C1B}" name="Anette Hammarin" initials="AH" userId="S::aneha20@vgregion.se::16ffde7e-43f1-49f7-9f0a-ebea5fc62f99" providerId="AD"/>
  <p188:author id="{55814BE5-F2FA-FB25-EB47-6C1ED044F8D7}" name="Lars Mossberg" initials="LM" userId="S::larmo5@vgregion.se::153765e1-e5e5-4699-837c-50b3043c6e42"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A1887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5929F1B4-EA80-4D4F-A4C6-67E3E3747792}" v="48" dt="2024-11-29T11:18:00.542"/>
  </p1510:revLst>
</p1510:revInfo>
</file>

<file path=ppt/tableStyles.xml><?xml version="1.0" encoding="utf-8"?>
<a:tblStyleLst xmlns:a="http://schemas.openxmlformats.org/drawingml/2006/main" def="{3B4B98B0-60AC-42C2-AFA5-B58CD77FA1E5}">
  <a:tblStyle styleId="{5C22544A-7EE6-4342-B048-85BDC9FD1C3A}" styleName="Mellanmörkt format 2 - Dekorfärg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B4B98B0-60AC-42C2-AFA5-B58CD77FA1E5}" styleName="Ljust format 1 - Dekorfärg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slideViewPr>
    <p:cSldViewPr snapToGrid="0">
      <p:cViewPr>
        <p:scale>
          <a:sx n="1" d="2"/>
          <a:sy n="1" d="2"/>
        </p:scale>
        <p:origin x="0" y="0"/>
      </p:cViewPr>
      <p:guideLst/>
    </p:cSldViewPr>
  </p:slideViewPr>
  <p:notesViewPr>
    <p:cSldViewPr snapToGrid="0">
      <p:cViewPr>
        <p:scale>
          <a:sx n="1" d="2"/>
          <a:sy n="1" d="2"/>
        </p:scale>
        <p:origin x="0" y="0"/>
      </p:cViewPr>
      <p:guideLst/>
    </p:cSldViewPr>
  </p:notesViewPr>
  <p:gridSpacing cx="76200" cy="76200"/>
</p:viewPr>
</file>

<file path=ppt/_rels/presentation.xml.rels>&#65279;<?xml version="1.0" encoding="utf-8"?><Relationships xmlns="http://schemas.openxmlformats.org/package/2006/relationships"><Relationship Type="http://schemas.openxmlformats.org/officeDocument/2006/relationships/slide" Target="slides/slide8.xml" Id="rId13" /><Relationship Type="http://schemas.openxmlformats.org/officeDocument/2006/relationships/slide" Target="slides/slide13.xml" Id="rId18" /><Relationship Type="http://schemas.openxmlformats.org/officeDocument/2006/relationships/slide" Target="slides/slide21.xml" Id="rId26" /><Relationship Type="http://schemas.openxmlformats.org/officeDocument/2006/relationships/presProps" Target="presProps.xml" Id="rId39" /><Relationship Type="http://schemas.openxmlformats.org/officeDocument/2006/relationships/slide" Target="slides/slide16.xml" Id="rId21" /><Relationship Type="http://schemas.openxmlformats.org/officeDocument/2006/relationships/slide" Target="slides/slide29.xml" Id="rId34" /><Relationship Type="http://schemas.openxmlformats.org/officeDocument/2006/relationships/tableStyles" Target="tableStyles.xml" Id="rId42" /><Relationship Type="http://schemas.openxmlformats.org/officeDocument/2006/relationships/slide" Target="slides/slide2.xml" Id="rId7" /><Relationship Type="http://schemas.openxmlformats.org/officeDocument/2006/relationships/slide" Target="slides/slide11.xml" Id="rId16" /><Relationship Type="http://schemas.openxmlformats.org/officeDocument/2006/relationships/slide" Target="slides/slide24.xml" Id="rId29" /><Relationship Type="http://schemas.openxmlformats.org/officeDocument/2006/relationships/slide" Target="slides/slide1.xml" Id="rId6" /><Relationship Type="http://schemas.openxmlformats.org/officeDocument/2006/relationships/slide" Target="slides/slide6.xml" Id="rId11" /><Relationship Type="http://schemas.openxmlformats.org/officeDocument/2006/relationships/slide" Target="slides/slide19.xml" Id="rId24" /><Relationship Type="http://schemas.openxmlformats.org/officeDocument/2006/relationships/slide" Target="slides/slide27.xml" Id="rId32" /><Relationship Type="http://schemas.openxmlformats.org/officeDocument/2006/relationships/notesMaster" Target="notesMasters/notesMaster1.xml" Id="rId37" /><Relationship Type="http://schemas.openxmlformats.org/officeDocument/2006/relationships/viewProps" Target="viewProps.xml" Id="rId40" /><Relationship Type="http://schemas.microsoft.com/office/2018/10/relationships/authors" Target="authors.xml" Id="rId45" /><Relationship Type="http://schemas.openxmlformats.org/officeDocument/2006/relationships/slideMaster" Target="slideMasters/slideMaster1.xml" Id="rId5" /><Relationship Type="http://schemas.openxmlformats.org/officeDocument/2006/relationships/slide" Target="slides/slide10.xml" Id="rId15" /><Relationship Type="http://schemas.openxmlformats.org/officeDocument/2006/relationships/slide" Target="slides/slide18.xml" Id="rId23" /><Relationship Type="http://schemas.openxmlformats.org/officeDocument/2006/relationships/slide" Target="slides/slide23.xml" Id="rId28" /><Relationship Type="http://schemas.openxmlformats.org/officeDocument/2006/relationships/slide" Target="slides/slide31.xml" Id="rId36" /><Relationship Type="http://schemas.openxmlformats.org/officeDocument/2006/relationships/slide" Target="slides/slide5.xml" Id="rId10" /><Relationship Type="http://schemas.openxmlformats.org/officeDocument/2006/relationships/slide" Target="slides/slide14.xml" Id="rId19" /><Relationship Type="http://schemas.openxmlformats.org/officeDocument/2006/relationships/slide" Target="slides/slide26.xml" Id="rId31" /><Relationship Type="http://schemas.microsoft.com/office/2015/10/relationships/revisionInfo" Target="revisionInfo.xml" Id="rId44" /><Relationship Type="http://schemas.openxmlformats.org/officeDocument/2006/relationships/slide" Target="slides/slide4.xml" Id="rId9" /><Relationship Type="http://schemas.openxmlformats.org/officeDocument/2006/relationships/slide" Target="slides/slide9.xml" Id="rId14" /><Relationship Type="http://schemas.openxmlformats.org/officeDocument/2006/relationships/slide" Target="slides/slide17.xml" Id="rId22" /><Relationship Type="http://schemas.openxmlformats.org/officeDocument/2006/relationships/slide" Target="slides/slide22.xml" Id="rId27" /><Relationship Type="http://schemas.openxmlformats.org/officeDocument/2006/relationships/slide" Target="slides/slide25.xml" Id="rId30" /><Relationship Type="http://schemas.openxmlformats.org/officeDocument/2006/relationships/slide" Target="slides/slide30.xml" Id="rId35" /><Relationship Type="http://schemas.microsoft.com/office/2016/11/relationships/changesInfo" Target="changesInfos/changesInfo1.xml" Id="rId43" /><Relationship Type="http://schemas.openxmlformats.org/officeDocument/2006/relationships/slide" Target="slides/slide3.xml" Id="rId8" /><Relationship Type="http://schemas.openxmlformats.org/officeDocument/2006/relationships/slide" Target="slides/slide7.xml" Id="rId12" /><Relationship Type="http://schemas.openxmlformats.org/officeDocument/2006/relationships/slide" Target="slides/slide12.xml" Id="rId17" /><Relationship Type="http://schemas.openxmlformats.org/officeDocument/2006/relationships/slide" Target="slides/slide20.xml" Id="rId25" /><Relationship Type="http://schemas.openxmlformats.org/officeDocument/2006/relationships/slide" Target="slides/slide28.xml" Id="rId33" /><Relationship Type="http://schemas.openxmlformats.org/officeDocument/2006/relationships/handoutMaster" Target="handoutMasters/handoutMaster1.xml" Id="rId38" /><Relationship Type="http://schemas.openxmlformats.org/officeDocument/2006/relationships/slide" Target="slides/slide15.xml" Id="rId20" /><Relationship Type="http://schemas.openxmlformats.org/officeDocument/2006/relationships/theme" Target="theme/theme1.xml" Id="rId41" /></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Ebba Strömqvist" userId="fc5c48c3-c35f-49ca-94b2-717fd13bd3fb" providerId="ADAL" clId="{88ED65B1-FB70-46CE-B68E-8E3855766EC3}"/>
    <pc:docChg chg="undo custSel delSld modSld modSection">
      <pc:chgData name="Ebba Strömqvist" userId="fc5c48c3-c35f-49ca-94b2-717fd13bd3fb" providerId="ADAL" clId="{88ED65B1-FB70-46CE-B68E-8E3855766EC3}" dt="2024-03-13T14:48:05.270" v="492"/>
      <pc:docMkLst>
        <pc:docMk/>
      </pc:docMkLst>
      <pc:sldChg chg="del">
        <pc:chgData name="Ebba Strömqvist" userId="fc5c48c3-c35f-49ca-94b2-717fd13bd3fb" providerId="ADAL" clId="{88ED65B1-FB70-46CE-B68E-8E3855766EC3}" dt="2024-03-13T14:47:46.521" v="491" actId="2696"/>
        <pc:sldMkLst>
          <pc:docMk/>
          <pc:sldMk cId="4024165696" sldId="292"/>
        </pc:sldMkLst>
      </pc:sldChg>
      <pc:sldChg chg="del">
        <pc:chgData name="Ebba Strömqvist" userId="fc5c48c3-c35f-49ca-94b2-717fd13bd3fb" providerId="ADAL" clId="{88ED65B1-FB70-46CE-B68E-8E3855766EC3}" dt="2024-03-13T14:47:46.521" v="491" actId="2696"/>
        <pc:sldMkLst>
          <pc:docMk/>
          <pc:sldMk cId="1971876922" sldId="293"/>
        </pc:sldMkLst>
      </pc:sldChg>
      <pc:sldChg chg="modSp mod delCm">
        <pc:chgData name="Ebba Strömqvist" userId="fc5c48c3-c35f-49ca-94b2-717fd13bd3fb" providerId="ADAL" clId="{88ED65B1-FB70-46CE-B68E-8E3855766EC3}" dt="2024-03-13T11:34:39.701" v="406" actId="1035"/>
        <pc:sldMkLst>
          <pc:docMk/>
          <pc:sldMk cId="1574818972" sldId="294"/>
        </pc:sldMkLst>
        <pc:picChg chg="mod">
          <ac:chgData name="Ebba Strömqvist" userId="fc5c48c3-c35f-49ca-94b2-717fd13bd3fb" providerId="ADAL" clId="{88ED65B1-FB70-46CE-B68E-8E3855766EC3}" dt="2024-03-13T11:34:39.701" v="406" actId="1035"/>
          <ac:picMkLst>
            <pc:docMk/>
            <pc:sldMk cId="1574818972" sldId="294"/>
            <ac:picMk id="7" creationId="{81EAC04B-E448-F702-CF23-A3D0AC960F1C}"/>
          </ac:picMkLst>
        </pc:picChg>
        <pc:extLst>
          <p:ext xmlns:p="http://schemas.openxmlformats.org/presentationml/2006/main" uri="{D6D511B9-2390-475A-947B-AFAB55BFBCF1}">
            <pc226:cmChg xmlns:pc226="http://schemas.microsoft.com/office/powerpoint/2022/06/main/command" chg="del">
              <pc226:chgData name="Ebba Strömqvist" userId="fc5c48c3-c35f-49ca-94b2-717fd13bd3fb" providerId="ADAL" clId="{88ED65B1-FB70-46CE-B68E-8E3855766EC3}" dt="2024-03-13T11:29:21.236" v="388"/>
              <pc2:cmMkLst xmlns:pc2="http://schemas.microsoft.com/office/powerpoint/2019/9/main/command">
                <pc:docMk/>
                <pc:sldMk cId="1574818972" sldId="294"/>
                <pc2:cmMk id="{4831F734-7479-834B-A47D-51CF52CCE13D}"/>
              </pc2:cmMkLst>
            </pc226:cmChg>
          </p:ext>
        </pc:extLst>
      </pc:sldChg>
      <pc:sldChg chg="modSp mod delCm">
        <pc:chgData name="Ebba Strömqvist" userId="fc5c48c3-c35f-49ca-94b2-717fd13bd3fb" providerId="ADAL" clId="{88ED65B1-FB70-46CE-B68E-8E3855766EC3}" dt="2024-03-13T11:24:42.336" v="380"/>
        <pc:sldMkLst>
          <pc:docMk/>
          <pc:sldMk cId="324114823" sldId="299"/>
        </pc:sldMkLst>
        <pc:picChg chg="mod">
          <ac:chgData name="Ebba Strömqvist" userId="fc5c48c3-c35f-49ca-94b2-717fd13bd3fb" providerId="ADAL" clId="{88ED65B1-FB70-46CE-B68E-8E3855766EC3}" dt="2024-03-13T11:24:32.611" v="379" actId="962"/>
          <ac:picMkLst>
            <pc:docMk/>
            <pc:sldMk cId="324114823" sldId="299"/>
            <ac:picMk id="7" creationId="{56B76101-5B7B-5660-AE4C-DAAE26EF9989}"/>
          </ac:picMkLst>
        </pc:picChg>
        <pc:extLst>
          <p:ext xmlns:p="http://schemas.openxmlformats.org/presentationml/2006/main" uri="{D6D511B9-2390-475A-947B-AFAB55BFBCF1}">
            <pc226:cmChg xmlns:pc226="http://schemas.microsoft.com/office/powerpoint/2022/06/main/command" chg="del">
              <pc226:chgData name="Ebba Strömqvist" userId="fc5c48c3-c35f-49ca-94b2-717fd13bd3fb" providerId="ADAL" clId="{88ED65B1-FB70-46CE-B68E-8E3855766EC3}" dt="2024-03-13T11:24:42.336" v="380"/>
              <pc2:cmMkLst xmlns:pc2="http://schemas.microsoft.com/office/powerpoint/2019/9/main/command">
                <pc:docMk/>
                <pc:sldMk cId="324114823" sldId="299"/>
                <pc2:cmMk id="{ED119893-2E27-8A44-97E9-AEF1DCE71A95}"/>
              </pc2:cmMkLst>
            </pc226:cmChg>
          </p:ext>
        </pc:extLst>
      </pc:sldChg>
      <pc:sldChg chg="modSp mod">
        <pc:chgData name="Ebba Strömqvist" userId="fc5c48c3-c35f-49ca-94b2-717fd13bd3fb" providerId="ADAL" clId="{88ED65B1-FB70-46CE-B68E-8E3855766EC3}" dt="2024-03-13T14:33:01.438" v="462" actId="20577"/>
        <pc:sldMkLst>
          <pc:docMk/>
          <pc:sldMk cId="3346405583" sldId="300"/>
        </pc:sldMkLst>
        <pc:spChg chg="mod">
          <ac:chgData name="Ebba Strömqvist" userId="fc5c48c3-c35f-49ca-94b2-717fd13bd3fb" providerId="ADAL" clId="{88ED65B1-FB70-46CE-B68E-8E3855766EC3}" dt="2024-03-13T14:33:01.438" v="462" actId="20577"/>
          <ac:spMkLst>
            <pc:docMk/>
            <pc:sldMk cId="3346405583" sldId="300"/>
            <ac:spMk id="9" creationId="{302D9211-811D-7623-837B-58C6D2054651}"/>
          </ac:spMkLst>
        </pc:spChg>
        <pc:spChg chg="mod">
          <ac:chgData name="Ebba Strömqvist" userId="fc5c48c3-c35f-49ca-94b2-717fd13bd3fb" providerId="ADAL" clId="{88ED65B1-FB70-46CE-B68E-8E3855766EC3}" dt="2024-03-13T11:35:51.891" v="412" actId="207"/>
          <ac:spMkLst>
            <pc:docMk/>
            <pc:sldMk cId="3346405583" sldId="300"/>
            <ac:spMk id="11" creationId="{632C08E8-3DF4-DFFF-7F41-EE137F459297}"/>
          </ac:spMkLst>
        </pc:spChg>
        <pc:spChg chg="mod">
          <ac:chgData name="Ebba Strömqvist" userId="fc5c48c3-c35f-49ca-94b2-717fd13bd3fb" providerId="ADAL" clId="{88ED65B1-FB70-46CE-B68E-8E3855766EC3}" dt="2024-03-13T11:36:00.445" v="414" actId="20577"/>
          <ac:spMkLst>
            <pc:docMk/>
            <pc:sldMk cId="3346405583" sldId="300"/>
            <ac:spMk id="15" creationId="{9BF2BB53-39F3-7BAB-5D78-A9F436C6CBD4}"/>
          </ac:spMkLst>
        </pc:spChg>
      </pc:sldChg>
      <pc:sldChg chg="modSp mod">
        <pc:chgData name="Ebba Strömqvist" userId="fc5c48c3-c35f-49ca-94b2-717fd13bd3fb" providerId="ADAL" clId="{88ED65B1-FB70-46CE-B68E-8E3855766EC3}" dt="2024-03-13T11:34:49.164" v="407" actId="1035"/>
        <pc:sldMkLst>
          <pc:docMk/>
          <pc:sldMk cId="3169317007" sldId="307"/>
        </pc:sldMkLst>
        <pc:picChg chg="mod">
          <ac:chgData name="Ebba Strömqvist" userId="fc5c48c3-c35f-49ca-94b2-717fd13bd3fb" providerId="ADAL" clId="{88ED65B1-FB70-46CE-B68E-8E3855766EC3}" dt="2024-03-13T11:34:49.164" v="407" actId="1035"/>
          <ac:picMkLst>
            <pc:docMk/>
            <pc:sldMk cId="3169317007" sldId="307"/>
            <ac:picMk id="8" creationId="{81F674E6-A6C5-D80A-B9E7-9CD502BE9AAD}"/>
          </ac:picMkLst>
        </pc:picChg>
      </pc:sldChg>
      <pc:sldChg chg="modSp mod">
        <pc:chgData name="Ebba Strömqvist" userId="fc5c48c3-c35f-49ca-94b2-717fd13bd3fb" providerId="ADAL" clId="{88ED65B1-FB70-46CE-B68E-8E3855766EC3}" dt="2024-03-13T14:36:40.711" v="482" actId="962"/>
        <pc:sldMkLst>
          <pc:docMk/>
          <pc:sldMk cId="1107702289" sldId="308"/>
        </pc:sldMkLst>
        <pc:picChg chg="mod">
          <ac:chgData name="Ebba Strömqvist" userId="fc5c48c3-c35f-49ca-94b2-717fd13bd3fb" providerId="ADAL" clId="{88ED65B1-FB70-46CE-B68E-8E3855766EC3}" dt="2024-03-13T14:36:40.711" v="482" actId="962"/>
          <ac:picMkLst>
            <pc:docMk/>
            <pc:sldMk cId="1107702289" sldId="308"/>
            <ac:picMk id="17" creationId="{99202F39-CE1B-3C08-601D-99A7F0E55C06}"/>
          </ac:picMkLst>
        </pc:picChg>
      </pc:sldChg>
      <pc:sldChg chg="modSp mod">
        <pc:chgData name="Ebba Strömqvist" userId="fc5c48c3-c35f-49ca-94b2-717fd13bd3fb" providerId="ADAL" clId="{88ED65B1-FB70-46CE-B68E-8E3855766EC3}" dt="2024-03-13T14:37:29.827" v="490" actId="962"/>
        <pc:sldMkLst>
          <pc:docMk/>
          <pc:sldMk cId="64156990" sldId="317"/>
        </pc:sldMkLst>
        <pc:picChg chg="mod">
          <ac:chgData name="Ebba Strömqvist" userId="fc5c48c3-c35f-49ca-94b2-717fd13bd3fb" providerId="ADAL" clId="{88ED65B1-FB70-46CE-B68E-8E3855766EC3}" dt="2024-03-13T14:37:29.827" v="490" actId="962"/>
          <ac:picMkLst>
            <pc:docMk/>
            <pc:sldMk cId="64156990" sldId="317"/>
            <ac:picMk id="9" creationId="{5E4A838D-8ED1-8DB8-6059-48D27407B2F9}"/>
          </ac:picMkLst>
        </pc:picChg>
      </pc:sldChg>
      <pc:sldChg chg="modSp mod delCm modNotesTx">
        <pc:chgData name="Ebba Strömqvist" userId="fc5c48c3-c35f-49ca-94b2-717fd13bd3fb" providerId="ADAL" clId="{88ED65B1-FB70-46CE-B68E-8E3855766EC3}" dt="2024-03-13T12:19:36.836" v="448" actId="20577"/>
        <pc:sldMkLst>
          <pc:docMk/>
          <pc:sldMk cId="278756490" sldId="345"/>
        </pc:sldMkLst>
        <pc:spChg chg="mod">
          <ac:chgData name="Ebba Strömqvist" userId="fc5c48c3-c35f-49ca-94b2-717fd13bd3fb" providerId="ADAL" clId="{88ED65B1-FB70-46CE-B68E-8E3855766EC3}" dt="2024-03-13T12:19:36.836" v="448" actId="20577"/>
          <ac:spMkLst>
            <pc:docMk/>
            <pc:sldMk cId="278756490" sldId="345"/>
            <ac:spMk id="29" creationId="{7CA62C39-19B5-645B-919F-5F31B188184D}"/>
          </ac:spMkLst>
        </pc:spChg>
        <pc:extLst>
          <p:ext xmlns:p="http://schemas.openxmlformats.org/presentationml/2006/main" uri="{D6D511B9-2390-475A-947B-AFAB55BFBCF1}">
            <pc226:cmChg xmlns:pc226="http://schemas.microsoft.com/office/powerpoint/2022/06/main/command" chg="del">
              <pc226:chgData name="Ebba Strömqvist" userId="fc5c48c3-c35f-49ca-94b2-717fd13bd3fb" providerId="ADAL" clId="{88ED65B1-FB70-46CE-B68E-8E3855766EC3}" dt="2024-03-13T10:36:29.700" v="3"/>
              <pc2:cmMkLst xmlns:pc2="http://schemas.microsoft.com/office/powerpoint/2019/9/main/command">
                <pc:docMk/>
                <pc:sldMk cId="278756490" sldId="345"/>
                <pc2:cmMk id="{4DD317A5-1811-3340-A4B0-2A1DA8C7852A}"/>
              </pc2:cmMkLst>
            </pc226:cmChg>
          </p:ext>
        </pc:extLst>
      </pc:sldChg>
      <pc:sldChg chg="modSp mod delCm">
        <pc:chgData name="Ebba Strömqvist" userId="fc5c48c3-c35f-49ca-94b2-717fd13bd3fb" providerId="ADAL" clId="{88ED65B1-FB70-46CE-B68E-8E3855766EC3}" dt="2024-03-13T14:48:05.270" v="492"/>
        <pc:sldMkLst>
          <pc:docMk/>
          <pc:sldMk cId="3595619019" sldId="347"/>
        </pc:sldMkLst>
        <pc:spChg chg="mod">
          <ac:chgData name="Ebba Strömqvist" userId="fc5c48c3-c35f-49ca-94b2-717fd13bd3fb" providerId="ADAL" clId="{88ED65B1-FB70-46CE-B68E-8E3855766EC3}" dt="2024-03-13T12:25:02.372" v="452" actId="20577"/>
          <ac:spMkLst>
            <pc:docMk/>
            <pc:sldMk cId="3595619019" sldId="347"/>
            <ac:spMk id="5" creationId="{CCF47F9D-8E68-0383-1B8A-2B18CECF936B}"/>
          </ac:spMkLst>
        </pc:spChg>
        <pc:spChg chg="mod">
          <ac:chgData name="Ebba Strömqvist" userId="fc5c48c3-c35f-49ca-94b2-717fd13bd3fb" providerId="ADAL" clId="{88ED65B1-FB70-46CE-B68E-8E3855766EC3}" dt="2024-03-13T11:36:21.307" v="417" actId="207"/>
          <ac:spMkLst>
            <pc:docMk/>
            <pc:sldMk cId="3595619019" sldId="347"/>
            <ac:spMk id="6" creationId="{6EB443FD-6733-8E67-CD9A-AECEA0553643}"/>
          </ac:spMkLst>
        </pc:spChg>
        <pc:spChg chg="mod">
          <ac:chgData name="Ebba Strömqvist" userId="fc5c48c3-c35f-49ca-94b2-717fd13bd3fb" providerId="ADAL" clId="{88ED65B1-FB70-46CE-B68E-8E3855766EC3}" dt="2024-03-13T11:37:04.585" v="418" actId="14100"/>
          <ac:spMkLst>
            <pc:docMk/>
            <pc:sldMk cId="3595619019" sldId="347"/>
            <ac:spMk id="9" creationId="{DCCEACDB-DDCE-D79C-581F-45AC857668E3}"/>
          </ac:spMkLst>
        </pc:spChg>
        <pc:spChg chg="mod">
          <ac:chgData name="Ebba Strömqvist" userId="fc5c48c3-c35f-49ca-94b2-717fd13bd3fb" providerId="ADAL" clId="{88ED65B1-FB70-46CE-B68E-8E3855766EC3}" dt="2024-03-13T14:31:34.763" v="456" actId="20577"/>
          <ac:spMkLst>
            <pc:docMk/>
            <pc:sldMk cId="3595619019" sldId="347"/>
            <ac:spMk id="14" creationId="{298C5252-3D59-A20E-9A99-310B7F313AC7}"/>
          </ac:spMkLst>
        </pc:spChg>
        <pc:extLst>
          <p:ext xmlns:p="http://schemas.openxmlformats.org/presentationml/2006/main" uri="{D6D511B9-2390-475A-947B-AFAB55BFBCF1}">
            <pc226:cmChg xmlns:pc226="http://schemas.microsoft.com/office/powerpoint/2022/06/main/command" chg="del">
              <pc226:chgData name="Ebba Strömqvist" userId="fc5c48c3-c35f-49ca-94b2-717fd13bd3fb" providerId="ADAL" clId="{88ED65B1-FB70-46CE-B68E-8E3855766EC3}" dt="2024-03-13T14:48:05.270" v="492"/>
              <pc2:cmMkLst xmlns:pc2="http://schemas.microsoft.com/office/powerpoint/2019/9/main/command">
                <pc:docMk/>
                <pc:sldMk cId="3595619019" sldId="347"/>
                <pc2:cmMk id="{B2D0C598-4578-784E-8BC4-6960C8AE5A0B}"/>
              </pc2:cmMkLst>
            </pc226:cmChg>
          </p:ext>
        </pc:extLst>
      </pc:sldChg>
      <pc:sldChg chg="modNotesTx">
        <pc:chgData name="Ebba Strömqvist" userId="fc5c48c3-c35f-49ca-94b2-717fd13bd3fb" providerId="ADAL" clId="{88ED65B1-FB70-46CE-B68E-8E3855766EC3}" dt="2024-03-13T14:35:20.088" v="463"/>
        <pc:sldMkLst>
          <pc:docMk/>
          <pc:sldMk cId="3984892653" sldId="350"/>
        </pc:sldMkLst>
      </pc:sldChg>
      <pc:sldChg chg="modSp mod delCm">
        <pc:chgData name="Ebba Strömqvist" userId="fc5c48c3-c35f-49ca-94b2-717fd13bd3fb" providerId="ADAL" clId="{88ED65B1-FB70-46CE-B68E-8E3855766EC3}" dt="2024-03-13T11:30:29.921" v="391"/>
        <pc:sldMkLst>
          <pc:docMk/>
          <pc:sldMk cId="3204193605" sldId="352"/>
        </pc:sldMkLst>
        <pc:grpChg chg="mod">
          <ac:chgData name="Ebba Strömqvist" userId="fc5c48c3-c35f-49ca-94b2-717fd13bd3fb" providerId="ADAL" clId="{88ED65B1-FB70-46CE-B68E-8E3855766EC3}" dt="2024-03-13T11:30:23.442" v="390" actId="962"/>
          <ac:grpSpMkLst>
            <pc:docMk/>
            <pc:sldMk cId="3204193605" sldId="352"/>
            <ac:grpSpMk id="4" creationId="{B3AE333F-E7C0-FB29-1171-4D95A292BC2C}"/>
          </ac:grpSpMkLst>
        </pc:grpChg>
        <pc:extLst>
          <p:ext xmlns:p="http://schemas.openxmlformats.org/presentationml/2006/main" uri="{D6D511B9-2390-475A-947B-AFAB55BFBCF1}">
            <pc226:cmChg xmlns:pc226="http://schemas.microsoft.com/office/powerpoint/2022/06/main/command" chg="del">
              <pc226:chgData name="Ebba Strömqvist" userId="fc5c48c3-c35f-49ca-94b2-717fd13bd3fb" providerId="ADAL" clId="{88ED65B1-FB70-46CE-B68E-8E3855766EC3}" dt="2024-03-13T11:30:29.921" v="391"/>
              <pc2:cmMkLst xmlns:pc2="http://schemas.microsoft.com/office/powerpoint/2019/9/main/command">
                <pc:docMk/>
                <pc:sldMk cId="3204193605" sldId="352"/>
                <pc2:cmMk id="{A9C790E7-2D1E-FE46-AC44-C89A39340C5E}"/>
              </pc2:cmMkLst>
            </pc226:cmChg>
          </p:ext>
        </pc:extLst>
      </pc:sldChg>
      <pc:sldChg chg="del">
        <pc:chgData name="Ebba Strömqvist" userId="fc5c48c3-c35f-49ca-94b2-717fd13bd3fb" providerId="ADAL" clId="{88ED65B1-FB70-46CE-B68E-8E3855766EC3}" dt="2024-03-13T10:36:13.082" v="2" actId="2696"/>
        <pc:sldMkLst>
          <pc:docMk/>
          <pc:sldMk cId="132477104" sldId="367"/>
        </pc:sldMkLst>
      </pc:sldChg>
      <pc:sldChg chg="modNotesTx">
        <pc:chgData name="Ebba Strömqvist" userId="fc5c48c3-c35f-49ca-94b2-717fd13bd3fb" providerId="ADAL" clId="{88ED65B1-FB70-46CE-B68E-8E3855766EC3}" dt="2024-03-13T11:33:47.799" v="404" actId="20577"/>
        <pc:sldMkLst>
          <pc:docMk/>
          <pc:sldMk cId="627667678" sldId="368"/>
        </pc:sldMkLst>
      </pc:sldChg>
    </pc:docChg>
  </pc:docChgLst>
  <pc:docChgLst>
    <pc:chgData name="Anette Hammarin" userId="16ffde7e-43f1-49f7-9f0a-ebea5fc62f99" providerId="ADAL" clId="{5485336A-EE88-7646-91D2-9227ABE26E08}"/>
    <pc:docChg chg="modSld">
      <pc:chgData name="Anette Hammarin" userId="16ffde7e-43f1-49f7-9f0a-ebea5fc62f99" providerId="ADAL" clId="{5485336A-EE88-7646-91D2-9227ABE26E08}" dt="2024-03-12T07:42:50.613" v="1"/>
      <pc:docMkLst>
        <pc:docMk/>
      </pc:docMkLst>
      <pc:sldChg chg="addCm modNotesTx">
        <pc:chgData name="Anette Hammarin" userId="16ffde7e-43f1-49f7-9f0a-ebea5fc62f99" providerId="ADAL" clId="{5485336A-EE88-7646-91D2-9227ABE26E08}" dt="2024-03-12T07:42:50.613" v="1"/>
        <pc:sldMkLst>
          <pc:docMk/>
          <pc:sldMk cId="278756490" sldId="345"/>
        </pc:sldMkLst>
        <pc:extLst>
          <p:ext xmlns:p="http://schemas.openxmlformats.org/presentationml/2006/main" uri="{D6D511B9-2390-475A-947B-AFAB55BFBCF1}">
            <pc226:cmChg xmlns:pc226="http://schemas.microsoft.com/office/powerpoint/2022/06/main/command" chg="add">
              <pc226:chgData name="Anette Hammarin" userId="16ffde7e-43f1-49f7-9f0a-ebea5fc62f99" providerId="ADAL" clId="{5485336A-EE88-7646-91D2-9227ABE26E08}" dt="2024-03-12T07:42:50.613" v="1"/>
              <pc2:cmMkLst xmlns:pc2="http://schemas.microsoft.com/office/powerpoint/2019/9/main/command">
                <pc:docMk/>
                <pc:sldMk cId="278756490" sldId="345"/>
                <pc2:cmMk id="{4DD317A5-1811-3340-A4B0-2A1DA8C7852A}"/>
              </pc2:cmMkLst>
            </pc226:cmChg>
          </p:ext>
        </pc:extLst>
      </pc:sldChg>
    </pc:docChg>
  </pc:docChgLst>
  <pc:docChgLst>
    <pc:chgData name="Carl Tengroth" userId="01b2e5a7-853c-438a-b726-bddf42c7a848" providerId="ADAL" clId="{5929F1B4-EA80-4D4F-A4C6-67E3E3747792}"/>
    <pc:docChg chg="undo custSel modSld">
      <pc:chgData name="Carl Tengroth" userId="01b2e5a7-853c-438a-b726-bddf42c7a848" providerId="ADAL" clId="{5929F1B4-EA80-4D4F-A4C6-67E3E3747792}" dt="2024-11-29T11:18:00.542" v="47" actId="1038"/>
      <pc:docMkLst>
        <pc:docMk/>
      </pc:docMkLst>
      <pc:sldChg chg="delCm">
        <pc:chgData name="Carl Tengroth" userId="01b2e5a7-853c-438a-b726-bddf42c7a848" providerId="ADAL" clId="{5929F1B4-EA80-4D4F-A4C6-67E3E3747792}" dt="2024-11-29T11:14:07.260" v="0"/>
        <pc:sldMkLst>
          <pc:docMk/>
          <pc:sldMk cId="3346405583" sldId="300"/>
        </pc:sldMkLst>
        <pc:extLst>
          <p:ext xmlns:p="http://schemas.openxmlformats.org/presentationml/2006/main" uri="{D6D511B9-2390-475A-947B-AFAB55BFBCF1}">
            <pc226:cmChg xmlns:pc226="http://schemas.microsoft.com/office/powerpoint/2022/06/main/command" chg="del">
              <pc226:chgData name="Carl Tengroth" userId="01b2e5a7-853c-438a-b726-bddf42c7a848" providerId="ADAL" clId="{5929F1B4-EA80-4D4F-A4C6-67E3E3747792}" dt="2024-11-29T11:14:07.260" v="0"/>
              <pc2:cmMkLst xmlns:pc2="http://schemas.microsoft.com/office/powerpoint/2019/9/main/command">
                <pc:docMk/>
                <pc:sldMk cId="3346405583" sldId="300"/>
                <pc2:cmMk id="{734354AE-530F-DE41-A724-652D062276AF}"/>
              </pc2:cmMkLst>
            </pc226:cmChg>
          </p:ext>
        </pc:extLst>
      </pc:sldChg>
      <pc:sldChg chg="addSp delSp modSp mod">
        <pc:chgData name="Carl Tengroth" userId="01b2e5a7-853c-438a-b726-bddf42c7a848" providerId="ADAL" clId="{5929F1B4-EA80-4D4F-A4C6-67E3E3747792}" dt="2024-11-29T11:18:00.542" v="47" actId="1038"/>
        <pc:sldMkLst>
          <pc:docMk/>
          <pc:sldMk cId="1107702289" sldId="308"/>
        </pc:sldMkLst>
        <pc:spChg chg="del">
          <ac:chgData name="Carl Tengroth" userId="01b2e5a7-853c-438a-b726-bddf42c7a848" providerId="ADAL" clId="{5929F1B4-EA80-4D4F-A4C6-67E3E3747792}" dt="2024-11-29T11:17:28.282" v="14" actId="478"/>
          <ac:spMkLst>
            <pc:docMk/>
            <pc:sldMk cId="1107702289" sldId="308"/>
            <ac:spMk id="7" creationId="{BAEDE535-0215-0BD7-5468-C5D636DAAFE4}"/>
          </ac:spMkLst>
        </pc:spChg>
        <pc:spChg chg="add del mod">
          <ac:chgData name="Carl Tengroth" userId="01b2e5a7-853c-438a-b726-bddf42c7a848" providerId="ADAL" clId="{5929F1B4-EA80-4D4F-A4C6-67E3E3747792}" dt="2024-11-29T11:17:37.908" v="15" actId="1076"/>
          <ac:spMkLst>
            <pc:docMk/>
            <pc:sldMk cId="1107702289" sldId="308"/>
            <ac:spMk id="8" creationId="{BC75EB8A-306B-03F6-DC96-CAA7DBC73B75}"/>
          </ac:spMkLst>
        </pc:spChg>
        <pc:spChg chg="add del mod">
          <ac:chgData name="Carl Tengroth" userId="01b2e5a7-853c-438a-b726-bddf42c7a848" providerId="ADAL" clId="{5929F1B4-EA80-4D4F-A4C6-67E3E3747792}" dt="2024-11-29T11:17:37.908" v="15" actId="1076"/>
          <ac:spMkLst>
            <pc:docMk/>
            <pc:sldMk cId="1107702289" sldId="308"/>
            <ac:spMk id="9" creationId="{302D9211-811D-7623-837B-58C6D2054651}"/>
          </ac:spMkLst>
        </pc:spChg>
        <pc:spChg chg="mod">
          <ac:chgData name="Carl Tengroth" userId="01b2e5a7-853c-438a-b726-bddf42c7a848" providerId="ADAL" clId="{5929F1B4-EA80-4D4F-A4C6-67E3E3747792}" dt="2024-11-29T11:18:00.542" v="47" actId="1038"/>
          <ac:spMkLst>
            <pc:docMk/>
            <pc:sldMk cId="1107702289" sldId="308"/>
            <ac:spMk id="20" creationId="{F6F9AED1-0C76-A309-70DB-C9F11CC488BC}"/>
          </ac:spMkLst>
        </pc:spChg>
        <pc:spChg chg="mod">
          <ac:chgData name="Carl Tengroth" userId="01b2e5a7-853c-438a-b726-bddf42c7a848" providerId="ADAL" clId="{5929F1B4-EA80-4D4F-A4C6-67E3E3747792}" dt="2024-11-29T11:17:37.908" v="15" actId="1076"/>
          <ac:spMkLst>
            <pc:docMk/>
            <pc:sldMk cId="1107702289" sldId="308"/>
            <ac:spMk id="21" creationId="{D71F0B2E-2E74-D39C-9941-D540A851480D}"/>
          </ac:spMkLst>
        </pc:spChg>
        <pc:spChg chg="mod">
          <ac:chgData name="Carl Tengroth" userId="01b2e5a7-853c-438a-b726-bddf42c7a848" providerId="ADAL" clId="{5929F1B4-EA80-4D4F-A4C6-67E3E3747792}" dt="2024-11-29T11:18:00.542" v="47" actId="1038"/>
          <ac:spMkLst>
            <pc:docMk/>
            <pc:sldMk cId="1107702289" sldId="308"/>
            <ac:spMk id="22" creationId="{9E483B38-A623-E5C3-1343-645620E50E42}"/>
          </ac:spMkLst>
        </pc:spChg>
        <pc:grpChg chg="mod">
          <ac:chgData name="Carl Tengroth" userId="01b2e5a7-853c-438a-b726-bddf42c7a848" providerId="ADAL" clId="{5929F1B4-EA80-4D4F-A4C6-67E3E3747792}" dt="2024-11-29T11:18:00.542" v="47" actId="1038"/>
          <ac:grpSpMkLst>
            <pc:docMk/>
            <pc:sldMk cId="1107702289" sldId="308"/>
            <ac:grpSpMk id="23" creationId="{994C87B4-D7F0-0136-71E4-C53987AAE1B6}"/>
          </ac:grpSpMkLst>
        </pc:grpChg>
        <pc:picChg chg="add del mod">
          <ac:chgData name="Carl Tengroth" userId="01b2e5a7-853c-438a-b726-bddf42c7a848" providerId="ADAL" clId="{5929F1B4-EA80-4D4F-A4C6-67E3E3747792}" dt="2024-11-29T11:17:37.908" v="15" actId="1076"/>
          <ac:picMkLst>
            <pc:docMk/>
            <pc:sldMk cId="1107702289" sldId="308"/>
            <ac:picMk id="2" creationId="{E4646E70-ABB3-864E-C9A9-F801A45FAA46}"/>
          </ac:picMkLst>
        </pc:picChg>
        <pc:picChg chg="mod">
          <ac:chgData name="Carl Tengroth" userId="01b2e5a7-853c-438a-b726-bddf42c7a848" providerId="ADAL" clId="{5929F1B4-EA80-4D4F-A4C6-67E3E3747792}" dt="2024-11-29T11:17:37.908" v="15" actId="1076"/>
          <ac:picMkLst>
            <pc:docMk/>
            <pc:sldMk cId="1107702289" sldId="308"/>
            <ac:picMk id="6" creationId="{ECE6289E-5343-88F2-8FB1-605AF3C0A6C1}"/>
          </ac:picMkLst>
        </pc:picChg>
        <pc:picChg chg="del">
          <ac:chgData name="Carl Tengroth" userId="01b2e5a7-853c-438a-b726-bddf42c7a848" providerId="ADAL" clId="{5929F1B4-EA80-4D4F-A4C6-67E3E3747792}" dt="2024-11-29T11:17:28.282" v="14" actId="478"/>
          <ac:picMkLst>
            <pc:docMk/>
            <pc:sldMk cId="1107702289" sldId="308"/>
            <ac:picMk id="10" creationId="{F345B24D-345F-1642-69D6-A9AFCA71CF47}"/>
          </ac:picMkLst>
        </pc:picChg>
        <pc:picChg chg="mod">
          <ac:chgData name="Carl Tengroth" userId="01b2e5a7-853c-438a-b726-bddf42c7a848" providerId="ADAL" clId="{5929F1B4-EA80-4D4F-A4C6-67E3E3747792}" dt="2024-11-29T11:18:00.542" v="47" actId="1038"/>
          <ac:picMkLst>
            <pc:docMk/>
            <pc:sldMk cId="1107702289" sldId="308"/>
            <ac:picMk id="11" creationId="{F4A6D815-66E5-68E8-15AF-C5B608853192}"/>
          </ac:picMkLst>
        </pc:picChg>
        <pc:picChg chg="mod">
          <ac:chgData name="Carl Tengroth" userId="01b2e5a7-853c-438a-b726-bddf42c7a848" providerId="ADAL" clId="{5929F1B4-EA80-4D4F-A4C6-67E3E3747792}" dt="2024-11-29T11:17:37.908" v="15" actId="1076"/>
          <ac:picMkLst>
            <pc:docMk/>
            <pc:sldMk cId="1107702289" sldId="308"/>
            <ac:picMk id="12" creationId="{A7B2C724-2494-9264-7B5C-4100834E8BF2}"/>
          </ac:picMkLst>
        </pc:picChg>
        <pc:picChg chg="mod">
          <ac:chgData name="Carl Tengroth" userId="01b2e5a7-853c-438a-b726-bddf42c7a848" providerId="ADAL" clId="{5929F1B4-EA80-4D4F-A4C6-67E3E3747792}" dt="2024-11-29T11:18:00.542" v="47" actId="1038"/>
          <ac:picMkLst>
            <pc:docMk/>
            <pc:sldMk cId="1107702289" sldId="308"/>
            <ac:picMk id="17" creationId="{99202F39-CE1B-3C08-601D-99A7F0E55C06}"/>
          </ac:picMkLst>
        </pc:picChg>
      </pc:sldChg>
      <pc:sldChg chg="delCm">
        <pc:chgData name="Carl Tengroth" userId="01b2e5a7-853c-438a-b726-bddf42c7a848" providerId="ADAL" clId="{5929F1B4-EA80-4D4F-A4C6-67E3E3747792}" dt="2024-11-29T11:14:07.260" v="0"/>
        <pc:sldMkLst>
          <pc:docMk/>
          <pc:sldMk cId="64156990" sldId="317"/>
        </pc:sldMkLst>
        <pc:extLst>
          <p:ext xmlns:p="http://schemas.openxmlformats.org/presentationml/2006/main" uri="{D6D511B9-2390-475A-947B-AFAB55BFBCF1}">
            <pc226:cmChg xmlns:pc226="http://schemas.microsoft.com/office/powerpoint/2022/06/main/command" chg="del">
              <pc226:chgData name="Carl Tengroth" userId="01b2e5a7-853c-438a-b726-bddf42c7a848" providerId="ADAL" clId="{5929F1B4-EA80-4D4F-A4C6-67E3E3747792}" dt="2024-11-29T11:14:07.260" v="0"/>
              <pc2:cmMkLst xmlns:pc2="http://schemas.microsoft.com/office/powerpoint/2019/9/main/command">
                <pc:docMk/>
                <pc:sldMk cId="64156990" sldId="317"/>
                <pc2:cmMk id="{0183BC58-2E5B-1E42-A585-E8C485DB1597}"/>
              </pc2:cmMkLst>
            </pc226:cmChg>
          </p:ext>
        </pc:extLst>
      </pc:sldChg>
      <pc:sldChg chg="modNotesTx">
        <pc:chgData name="Carl Tengroth" userId="01b2e5a7-853c-438a-b726-bddf42c7a848" providerId="ADAL" clId="{5929F1B4-EA80-4D4F-A4C6-67E3E3747792}" dt="2024-11-29T11:17:20.679" v="13" actId="20577"/>
        <pc:sldMkLst>
          <pc:docMk/>
          <pc:sldMk cId="2930446652" sldId="334"/>
        </pc:sldMkLst>
      </pc:sldChg>
      <pc:sldChg chg="delCm">
        <pc:chgData name="Carl Tengroth" userId="01b2e5a7-853c-438a-b726-bddf42c7a848" providerId="ADAL" clId="{5929F1B4-EA80-4D4F-A4C6-67E3E3747792}" dt="2024-11-29T11:14:07.260" v="0"/>
        <pc:sldMkLst>
          <pc:docMk/>
          <pc:sldMk cId="627667678" sldId="368"/>
        </pc:sldMkLst>
        <pc:extLst>
          <p:ext xmlns:p="http://schemas.openxmlformats.org/presentationml/2006/main" uri="{D6D511B9-2390-475A-947B-AFAB55BFBCF1}">
            <pc226:cmChg xmlns:pc226="http://schemas.microsoft.com/office/powerpoint/2022/06/main/command" chg="del">
              <pc226:chgData name="Carl Tengroth" userId="01b2e5a7-853c-438a-b726-bddf42c7a848" providerId="ADAL" clId="{5929F1B4-EA80-4D4F-A4C6-67E3E3747792}" dt="2024-11-29T11:14:07.260" v="0"/>
              <pc2:cmMkLst xmlns:pc2="http://schemas.microsoft.com/office/powerpoint/2019/9/main/command">
                <pc:docMk/>
                <pc:sldMk cId="627667678" sldId="368"/>
                <pc2:cmMk id="{595BF527-ABD1-B448-9638-BE635E08DA2C}"/>
              </pc2:cmMkLst>
            </pc226:cmChg>
          </p:ext>
        </pc:extLst>
      </pc:sldChg>
    </pc:docChg>
  </pc:docChgLst>
  <pc:docChgLst>
    <pc:chgData name="Lars Mossberg" userId="153765e1-e5e5-4699-837c-50b3043c6e42" providerId="ADAL" clId="{777F99C9-DA18-4EAE-AAED-B4E0B5E9661F}"/>
    <pc:docChg chg="modSld">
      <pc:chgData name="Lars Mossberg" userId="153765e1-e5e5-4699-837c-50b3043c6e42" providerId="ADAL" clId="{777F99C9-DA18-4EAE-AAED-B4E0B5E9661F}" dt="2024-07-18T10:11:34.929" v="39" actId="20577"/>
      <pc:docMkLst>
        <pc:docMk/>
      </pc:docMkLst>
      <pc:sldChg chg="modNotesTx">
        <pc:chgData name="Lars Mossberg" userId="153765e1-e5e5-4699-837c-50b3043c6e42" providerId="ADAL" clId="{777F99C9-DA18-4EAE-AAED-B4E0B5E9661F}" dt="2024-07-18T10:10:16.239" v="33" actId="20577"/>
        <pc:sldMkLst>
          <pc:docMk/>
          <pc:sldMk cId="278756490" sldId="345"/>
        </pc:sldMkLst>
      </pc:sldChg>
      <pc:sldChg chg="modSp mod">
        <pc:chgData name="Lars Mossberg" userId="153765e1-e5e5-4699-837c-50b3043c6e42" providerId="ADAL" clId="{777F99C9-DA18-4EAE-AAED-B4E0B5E9661F}" dt="2024-07-18T10:11:34.929" v="39" actId="20577"/>
        <pc:sldMkLst>
          <pc:docMk/>
          <pc:sldMk cId="2872019727" sldId="360"/>
        </pc:sldMkLst>
        <pc:spChg chg="mod">
          <ac:chgData name="Lars Mossberg" userId="153765e1-e5e5-4699-837c-50b3043c6e42" providerId="ADAL" clId="{777F99C9-DA18-4EAE-AAED-B4E0B5E9661F}" dt="2024-07-18T10:11:34.929" v="39" actId="20577"/>
          <ac:spMkLst>
            <pc:docMk/>
            <pc:sldMk cId="2872019727" sldId="360"/>
            <ac:spMk id="3" creationId="{5917FAEA-AEC1-BC55-FE8E-A9EDB084B946}"/>
          </ac:spMkLst>
        </pc:spChg>
      </pc:sldChg>
    </pc:docChg>
  </pc:docChgLst>
</pc:chgInfo>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_170_256972DE.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Blad1!$B$1</c:f>
              <c:strCache>
                <c:ptCount val="1"/>
                <c:pt idx="0">
                  <c:v>Försäljning</c:v>
                </c:pt>
              </c:strCache>
            </c:strRef>
          </c:tx>
          <c:spPr>
            <a:solidFill>
              <a:schemeClr val="accent4"/>
            </a:solidFill>
            <a:ln w="25400"/>
          </c:spPr>
          <c:dPt>
            <c:idx val="0"/>
            <c:bubble3D val="0"/>
            <c:spPr>
              <a:solidFill>
                <a:schemeClr val="accent4"/>
              </a:solidFill>
              <a:ln w="25400">
                <a:solidFill>
                  <a:schemeClr val="lt1"/>
                </a:solidFill>
              </a:ln>
              <a:effectLst/>
            </c:spPr>
            <c:extLst>
              <c:ext xmlns:c16="http://schemas.microsoft.com/office/drawing/2014/chart" uri="{C3380CC4-5D6E-409C-BE32-E72D297353CC}">
                <c16:uniqueId val="{00000001-9A72-7542-99FF-E4BF9994F7B5}"/>
              </c:ext>
            </c:extLst>
          </c:dPt>
          <c:dPt>
            <c:idx val="1"/>
            <c:bubble3D val="0"/>
            <c:spPr>
              <a:solidFill>
                <a:schemeClr val="accent2"/>
              </a:solidFill>
              <a:ln w="25400">
                <a:solidFill>
                  <a:schemeClr val="lt1"/>
                </a:solidFill>
              </a:ln>
              <a:effectLst/>
            </c:spPr>
            <c:extLst>
              <c:ext xmlns:c16="http://schemas.microsoft.com/office/drawing/2014/chart" uri="{C3380CC4-5D6E-409C-BE32-E72D297353CC}">
                <c16:uniqueId val="{00000001-328D-0541-B233-65C23B916DF4}"/>
              </c:ext>
            </c:extLst>
          </c:dPt>
          <c:dPt>
            <c:idx val="2"/>
            <c:bubble3D val="0"/>
            <c:spPr>
              <a:solidFill>
                <a:srgbClr val="FD5930"/>
              </a:solidFill>
              <a:ln w="25400">
                <a:solidFill>
                  <a:schemeClr val="lt1"/>
                </a:solidFill>
              </a:ln>
              <a:effectLst/>
            </c:spPr>
            <c:extLst>
              <c:ext xmlns:c16="http://schemas.microsoft.com/office/drawing/2014/chart" uri="{C3380CC4-5D6E-409C-BE32-E72D297353CC}">
                <c16:uniqueId val="{00000002-328D-0541-B233-65C23B916DF4}"/>
              </c:ext>
            </c:extLst>
          </c:dPt>
          <c:dPt>
            <c:idx val="3"/>
            <c:bubble3D val="0"/>
            <c:spPr>
              <a:solidFill>
                <a:schemeClr val="accent3"/>
              </a:solidFill>
              <a:ln w="25400">
                <a:solidFill>
                  <a:schemeClr val="lt1"/>
                </a:solidFill>
              </a:ln>
              <a:effectLst/>
            </c:spPr>
            <c:extLst>
              <c:ext xmlns:c16="http://schemas.microsoft.com/office/drawing/2014/chart" uri="{C3380CC4-5D6E-409C-BE32-E72D297353CC}">
                <c16:uniqueId val="{00000003-328D-0541-B233-65C23B916DF4}"/>
              </c:ext>
            </c:extLst>
          </c:dPt>
          <c:cat>
            <c:strRef>
              <c:f>Blad1!$A$2:$A$5</c:f>
              <c:strCache>
                <c:ptCount val="4"/>
                <c:pt idx="0">
                  <c:v>Kv 1</c:v>
                </c:pt>
                <c:pt idx="1">
                  <c:v>Kv 2</c:v>
                </c:pt>
                <c:pt idx="2">
                  <c:v>Kv 3</c:v>
                </c:pt>
                <c:pt idx="3">
                  <c:v>Kv 4</c:v>
                </c:pt>
              </c:strCache>
            </c:strRef>
          </c:cat>
          <c:val>
            <c:numRef>
              <c:f>Blad1!$B$2:$B$5</c:f>
              <c:numCache>
                <c:formatCode>General</c:formatCode>
                <c:ptCount val="4"/>
                <c:pt idx="0">
                  <c:v>86</c:v>
                </c:pt>
                <c:pt idx="1">
                  <c:v>2</c:v>
                </c:pt>
                <c:pt idx="2">
                  <c:v>10</c:v>
                </c:pt>
                <c:pt idx="3">
                  <c:v>2</c:v>
                </c:pt>
              </c:numCache>
            </c:numRef>
          </c:val>
          <c:extLst>
            <c:ext xmlns:c16="http://schemas.microsoft.com/office/drawing/2014/chart" uri="{C3380CC4-5D6E-409C-BE32-E72D297353CC}">
              <c16:uniqueId val="{00000000-328D-0541-B233-65C23B916DF4}"/>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tshållare för sidhuvud 1">
            <a:extLst>
              <a:ext uri="{FF2B5EF4-FFF2-40B4-BE49-F238E27FC236}">
                <a16:creationId xmlns:a16="http://schemas.microsoft.com/office/drawing/2014/main" id="{EA9C0E35-84B6-7F5A-0DF4-954D903BFE79}"/>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sv-SE"/>
          </a:p>
        </p:txBody>
      </p:sp>
      <p:sp>
        <p:nvSpPr>
          <p:cNvPr id="3" name="Platshållare för datum 2">
            <a:extLst>
              <a:ext uri="{FF2B5EF4-FFF2-40B4-BE49-F238E27FC236}">
                <a16:creationId xmlns:a16="http://schemas.microsoft.com/office/drawing/2014/main" id="{59C67742-94E7-A406-2FD2-37F9B6E3C97B}"/>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85195CB1-8D9E-4D39-BD5A-3714F899CBAC}" type="datetimeFigureOut">
              <a:rPr lang="sv-SE" smtClean="0"/>
              <a:t>2024-11-29</a:t>
            </a:fld>
            <a:endParaRPr lang="sv-SE"/>
          </a:p>
        </p:txBody>
      </p:sp>
      <p:sp>
        <p:nvSpPr>
          <p:cNvPr id="4" name="Platshållare för sidfot 3">
            <a:extLst>
              <a:ext uri="{FF2B5EF4-FFF2-40B4-BE49-F238E27FC236}">
                <a16:creationId xmlns:a16="http://schemas.microsoft.com/office/drawing/2014/main" id="{BEA470E6-6438-A282-EB64-049EBCB70A93}"/>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sv-SE"/>
          </a:p>
        </p:txBody>
      </p:sp>
      <p:sp>
        <p:nvSpPr>
          <p:cNvPr id="5" name="Platshållare för bildnummer 4">
            <a:extLst>
              <a:ext uri="{FF2B5EF4-FFF2-40B4-BE49-F238E27FC236}">
                <a16:creationId xmlns:a16="http://schemas.microsoft.com/office/drawing/2014/main" id="{F6DED696-253C-AAC0-DB7E-65090849E052}"/>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F3B10E5F-6630-4A69-9755-6CD736F11B39}" type="slidenum">
              <a:rPr lang="sv-SE" smtClean="0"/>
              <a:t>‹#›</a:t>
            </a:fld>
            <a:endParaRPr lang="sv-SE"/>
          </a:p>
        </p:txBody>
      </p:sp>
    </p:spTree>
    <p:extLst>
      <p:ext uri="{BB962C8B-B14F-4D97-AF65-F5344CB8AC3E}">
        <p14:creationId xmlns:p14="http://schemas.microsoft.com/office/powerpoint/2010/main" val="4105902991"/>
      </p:ext>
    </p:extLst>
  </p:cSld>
  <p:clrMap bg1="lt1" tx1="dk1" bg2="lt2" tx2="dk2" accent1="accent1" accent2="accent2" accent3="accent3" accent4="accent4" accent5="accent5" accent6="accent6" hlink="hlink" folHlink="folHlink"/>
  <p:extLst>
    <p:ext uri="{56416CCD-93CA-4268-BC5B-53C4BB910035}">
      <p15:sldGuideLst xmlns:p15="http://schemas.microsoft.com/office/powerpoint/2012/main">
        <p15:guide id="1" orient="horz" pos="2880" userDrawn="1">
          <p15:clr>
            <a:srgbClr val="F26B43"/>
          </p15:clr>
        </p15:guide>
        <p15:guide id="2" pos="2160" userDrawn="1">
          <p15:clr>
            <a:srgbClr val="F26B43"/>
          </p15:clr>
        </p15:guide>
      </p15:sldGuideLst>
    </p:ext>
  </p:extLst>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tshållare för sidhuvud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sv-SE"/>
          </a:p>
        </p:txBody>
      </p:sp>
      <p:sp>
        <p:nvSpPr>
          <p:cNvPr id="3" name="Platshållare fö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D69FF5E-32DB-4A63-9882-8F301C111A15}" type="datetimeFigureOut">
              <a:rPr lang="sv-SE" smtClean="0"/>
              <a:t>2024-11-29</a:t>
            </a:fld>
            <a:endParaRPr lang="sv-SE"/>
          </a:p>
        </p:txBody>
      </p:sp>
      <p:sp>
        <p:nvSpPr>
          <p:cNvPr id="4" name="Platshållare för bildobjekt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sv-SE"/>
          </a:p>
        </p:txBody>
      </p:sp>
      <p:sp>
        <p:nvSpPr>
          <p:cNvPr id="5" name="Platshållare för anteckninga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6" name="Platshållare för sidfo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sv-SE"/>
          </a:p>
        </p:txBody>
      </p:sp>
      <p:sp>
        <p:nvSpPr>
          <p:cNvPr id="7" name="Platshållare för bild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55BFA82-BD73-4185-B828-63168F0B5499}" type="slidenum">
              <a:rPr lang="sv-SE" smtClean="0"/>
              <a:t>‹#›</a:t>
            </a:fld>
            <a:endParaRPr lang="sv-SE"/>
          </a:p>
        </p:txBody>
      </p:sp>
    </p:spTree>
    <p:extLst>
      <p:ext uri="{BB962C8B-B14F-4D97-AF65-F5344CB8AC3E}">
        <p14:creationId xmlns:p14="http://schemas.microsoft.com/office/powerpoint/2010/main" val="213942576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extLst>
    <p:ext uri="{620B2872-D7B9-4A21-9093-7833F8D536E1}">
      <p15:sldGuideLst xmlns:p15="http://schemas.microsoft.com/office/powerpoint/2012/main">
        <p15:guide id="1" orient="horz" pos="2880" userDrawn="1">
          <p15:clr>
            <a:srgbClr val="F26B43"/>
          </p15:clr>
        </p15:guide>
        <p15:guide id="2" pos="2160" userDrawn="1">
          <p15:clr>
            <a:srgbClr val="F26B43"/>
          </p15:clr>
        </p15:guide>
      </p15:sldGuideLst>
    </p:ext>
  </p:extLst>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AEBB029-B761-8AF1-CA65-E27DE384D2ED}"/>
            </a:ext>
          </a:extLst>
        </p:cNvPr>
        <p:cNvGrpSpPr/>
        <p:nvPr/>
      </p:nvGrpSpPr>
      <p:grpSpPr>
        <a:xfrm>
          <a:off x="0" y="0"/>
          <a:ext cx="0" cy="0"/>
          <a:chOff x="0" y="0"/>
          <a:chExt cx="0" cy="0"/>
        </a:xfrm>
      </p:grpSpPr>
      <p:sp>
        <p:nvSpPr>
          <p:cNvPr id="2" name="Platshållare för bildobjekt 1">
            <a:extLst>
              <a:ext uri="{FF2B5EF4-FFF2-40B4-BE49-F238E27FC236}">
                <a16:creationId xmlns:a16="http://schemas.microsoft.com/office/drawing/2014/main" id="{C3A35D90-E32B-CF7D-1E11-593E866C54D8}"/>
              </a:ext>
            </a:extLst>
          </p:cNvPr>
          <p:cNvSpPr>
            <a:spLocks noGrp="1" noRot="1" noChangeAspect="1"/>
          </p:cNvSpPr>
          <p:nvPr>
            <p:ph type="sldImg"/>
          </p:nvPr>
        </p:nvSpPr>
        <p:spPr/>
      </p:sp>
      <p:sp>
        <p:nvSpPr>
          <p:cNvPr id="3" name="Platshållare för anteckningar 2">
            <a:extLst>
              <a:ext uri="{FF2B5EF4-FFF2-40B4-BE49-F238E27FC236}">
                <a16:creationId xmlns:a16="http://schemas.microsoft.com/office/drawing/2014/main" id="{32015B54-FF46-DF84-C428-7D2886AD9BEE}"/>
              </a:ext>
            </a:extLst>
          </p:cNvPr>
          <p:cNvSpPr>
            <a:spLocks noGrp="1"/>
          </p:cNvSpPr>
          <p:nvPr>
            <p:ph type="body" idx="1"/>
          </p:nvPr>
        </p:nvSpPr>
        <p:spPr/>
        <p:txBody>
          <a:bodyPr/>
          <a:lstStyle/>
          <a:p>
            <a:r>
              <a:rPr lang="en-US" sz="1200" noProof="0">
                <a:solidFill>
                  <a:schemeClr val="tx1"/>
                </a:solidFill>
                <a:effectLst/>
                <a:latin typeface="+mn-lt"/>
                <a:ea typeface="+mn-ea"/>
                <a:cs typeface="+mn-cs"/>
              </a:rPr>
              <a:t>Facts from 2024 (Budget 2025)</a:t>
            </a:r>
          </a:p>
          <a:p>
            <a:r>
              <a:rPr lang="en-US" sz="1200" noProof="0">
                <a:solidFill>
                  <a:schemeClr val="tx1"/>
                </a:solidFill>
                <a:effectLst/>
                <a:latin typeface="+mn-lt"/>
                <a:ea typeface="+mn-ea"/>
                <a:cs typeface="+mn-cs"/>
              </a:rPr>
              <a:t>Region Västra Götaland is there for you who live in Västra Götaland today. </a:t>
            </a:r>
          </a:p>
          <a:p>
            <a:r>
              <a:rPr lang="en-US" sz="1200" noProof="0">
                <a:solidFill>
                  <a:schemeClr val="tx1"/>
                </a:solidFill>
                <a:effectLst/>
                <a:latin typeface="+mn-lt"/>
                <a:ea typeface="+mn-ea"/>
                <a:cs typeface="+mn-cs"/>
              </a:rPr>
              <a:t> </a:t>
            </a:r>
          </a:p>
          <a:p>
            <a:r>
              <a:rPr lang="en-US" sz="1200" noProof="0">
                <a:solidFill>
                  <a:schemeClr val="tx1"/>
                </a:solidFill>
                <a:effectLst/>
                <a:latin typeface="+mn-lt"/>
                <a:ea typeface="+mn-ea"/>
                <a:cs typeface="+mn-cs"/>
              </a:rPr>
              <a:t>Our 55,000 employees make us one of Sweden's largest public employers. Our mission is to contribute to a viable Västra Götaland and to the well-being of the 1.7 million people who live here. </a:t>
            </a:r>
          </a:p>
          <a:p>
            <a:r>
              <a:rPr lang="en-US" sz="1200" noProof="0">
                <a:solidFill>
                  <a:schemeClr val="tx1"/>
                </a:solidFill>
                <a:effectLst/>
                <a:latin typeface="+mn-lt"/>
                <a:ea typeface="+mn-ea"/>
                <a:cs typeface="+mn-cs"/>
              </a:rPr>
              <a:t> </a:t>
            </a:r>
          </a:p>
          <a:p>
            <a:endParaRPr lang="en-US" sz="1200" kern="1200" noProof="0">
              <a:solidFill>
                <a:schemeClr val="tx1"/>
              </a:solidFill>
              <a:effectLst/>
              <a:latin typeface="+mn-lt"/>
              <a:ea typeface="+mn-ea"/>
              <a:cs typeface="+mn-cs"/>
            </a:endParaRPr>
          </a:p>
          <a:p>
            <a:endParaRPr lang="en-US" sz="1200" kern="1200" noProof="0">
              <a:solidFill>
                <a:schemeClr val="tx1"/>
              </a:solidFill>
              <a:effectLst/>
              <a:latin typeface="+mn-lt"/>
              <a:ea typeface="+mn-ea"/>
              <a:cs typeface="+mn-cs"/>
            </a:endParaRPr>
          </a:p>
          <a:p>
            <a:r>
              <a:rPr lang="en-US" sz="1200" kern="1200" noProof="0">
                <a:solidFill>
                  <a:schemeClr val="tx1"/>
                </a:solidFill>
                <a:effectLst/>
                <a:latin typeface="+mn-lt"/>
                <a:ea typeface="+mn-ea"/>
                <a:cs typeface="+mn-cs"/>
              </a:rPr>
              <a:t> </a:t>
            </a:r>
          </a:p>
          <a:p>
            <a:endParaRPr lang="en-US" noProof="0"/>
          </a:p>
        </p:txBody>
      </p:sp>
      <p:sp>
        <p:nvSpPr>
          <p:cNvPr id="4" name="Platshållare för bildnummer 3">
            <a:extLst>
              <a:ext uri="{FF2B5EF4-FFF2-40B4-BE49-F238E27FC236}">
                <a16:creationId xmlns:a16="http://schemas.microsoft.com/office/drawing/2014/main" id="{623EE22A-98CF-2B7B-1FE2-545898C69B96}"/>
              </a:ext>
            </a:extLst>
          </p:cNvPr>
          <p:cNvSpPr>
            <a:spLocks noGrp="1"/>
          </p:cNvSpPr>
          <p:nvPr>
            <p:ph type="sldNum" sz="quarter" idx="5"/>
          </p:nvPr>
        </p:nvSpPr>
        <p:spPr/>
        <p:txBody>
          <a:bodyPr/>
          <a:lstStyle/>
          <a:p>
            <a:fld id="{055BFA82-BD73-4185-B828-63168F0B5499}" type="slidenum">
              <a:rPr lang="sv-SE" smtClean="0"/>
              <a:t>1</a:t>
            </a:fld>
            <a:endParaRPr lang="sv-SE"/>
          </a:p>
        </p:txBody>
      </p:sp>
    </p:spTree>
    <p:extLst>
      <p:ext uri="{BB962C8B-B14F-4D97-AF65-F5344CB8AC3E}">
        <p14:creationId xmlns:p14="http://schemas.microsoft.com/office/powerpoint/2010/main" val="34787533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en-US" sz="1200" noProof="0">
                <a:solidFill>
                  <a:schemeClr val="tx1"/>
                </a:solidFill>
                <a:effectLst/>
                <a:latin typeface="+mn-lt"/>
                <a:ea typeface="+mn-ea"/>
                <a:cs typeface="+mn-cs"/>
              </a:rPr>
              <a:t>Culture plays an important role in society. It's not just about creativity, it's about challenging our assumptions and turning convention on its head. Access to culture is also defined as a human right and serves as a vehicle for democracy. </a:t>
            </a:r>
          </a:p>
          <a:p>
            <a:r>
              <a:rPr lang="en-US" sz="1200" noProof="0">
                <a:solidFill>
                  <a:schemeClr val="tx1"/>
                </a:solidFill>
                <a:effectLst/>
                <a:latin typeface="+mn-lt"/>
                <a:ea typeface="+mn-ea"/>
                <a:cs typeface="+mn-cs"/>
              </a:rPr>
              <a:t> </a:t>
            </a:r>
          </a:p>
          <a:p>
            <a:r>
              <a:rPr lang="en-US" sz="1200" noProof="0">
                <a:solidFill>
                  <a:schemeClr val="tx1"/>
                </a:solidFill>
                <a:effectLst/>
                <a:latin typeface="+mn-lt"/>
                <a:ea typeface="+mn-ea"/>
                <a:cs typeface="+mn-cs"/>
              </a:rPr>
              <a:t>We…</a:t>
            </a:r>
          </a:p>
          <a:p>
            <a:r>
              <a:rPr lang="en-US" sz="1200" noProof="0">
                <a:solidFill>
                  <a:schemeClr val="tx1"/>
                </a:solidFill>
                <a:effectLst/>
                <a:latin typeface="+mn-lt"/>
                <a:ea typeface="+mn-ea"/>
                <a:cs typeface="+mn-cs"/>
              </a:rPr>
              <a:t>work to make culture accessible to more people, no matter where they live in the county. Region Västra Götaland</a:t>
            </a:r>
          </a:p>
          <a:p>
            <a:pPr lvl="0"/>
            <a:r>
              <a:rPr lang="en-US" sz="1200" noProof="0">
                <a:solidFill>
                  <a:schemeClr val="tx1"/>
                </a:solidFill>
                <a:effectLst/>
                <a:latin typeface="+mn-lt"/>
                <a:ea typeface="+mn-ea"/>
                <a:cs typeface="+mn-cs"/>
              </a:rPr>
              <a:t>has Sweden's largest cultural budget at a regional level.</a:t>
            </a:r>
          </a:p>
          <a:p>
            <a:pPr lvl="0"/>
            <a:r>
              <a:rPr lang="en-US" sz="1200" noProof="0">
                <a:solidFill>
                  <a:schemeClr val="tx1"/>
                </a:solidFill>
                <a:effectLst/>
                <a:latin typeface="+mn-lt"/>
                <a:ea typeface="+mn-ea"/>
                <a:cs typeface="+mn-cs"/>
              </a:rPr>
              <a:t>regularly draw up plans and strategies for the development of cultural life, together with municipalities, professional associations, study associations and the independent cultural sector.</a:t>
            </a:r>
          </a:p>
          <a:p>
            <a:pPr lvl="0"/>
            <a:endParaRPr lang="en-US" sz="1200" noProof="0">
              <a:solidFill>
                <a:schemeClr val="tx1"/>
              </a:solidFill>
              <a:effectLst/>
              <a:latin typeface="+mn-lt"/>
              <a:ea typeface="+mn-ea"/>
              <a:cs typeface="+mn-cs"/>
            </a:endParaRPr>
          </a:p>
          <a:p>
            <a:pPr lvl="0"/>
            <a:r>
              <a:rPr lang="en-US" sz="1200" noProof="0">
                <a:solidFill>
                  <a:schemeClr val="tx1"/>
                </a:solidFill>
                <a:effectLst/>
                <a:latin typeface="+mn-lt"/>
                <a:ea typeface="+mn-ea"/>
                <a:cs typeface="+mn-cs"/>
              </a:rPr>
              <a:t>We…</a:t>
            </a:r>
          </a:p>
          <a:p>
            <a:pPr lvl="0"/>
            <a:r>
              <a:rPr lang="en-US" sz="1200" noProof="0">
                <a:solidFill>
                  <a:schemeClr val="tx1"/>
                </a:solidFill>
                <a:effectLst/>
                <a:latin typeface="+mn-lt"/>
                <a:ea typeface="+mn-ea"/>
                <a:cs typeface="+mn-cs"/>
              </a:rPr>
              <a:t>work for a broad and inclusive cultural life</a:t>
            </a:r>
          </a:p>
          <a:p>
            <a:pPr lvl="0"/>
            <a:r>
              <a:rPr lang="en-US" sz="1200" noProof="0">
                <a:solidFill>
                  <a:schemeClr val="tx1"/>
                </a:solidFill>
                <a:effectLst/>
                <a:latin typeface="+mn-lt"/>
                <a:ea typeface="+mn-ea"/>
                <a:cs typeface="+mn-cs"/>
              </a:rPr>
              <a:t>invest particularly in enabling children and young people to participate in and practice culture</a:t>
            </a:r>
          </a:p>
          <a:p>
            <a:pPr lvl="0"/>
            <a:r>
              <a:rPr lang="en-US" sz="1200" noProof="0">
                <a:solidFill>
                  <a:schemeClr val="tx1"/>
                </a:solidFill>
                <a:effectLst/>
                <a:latin typeface="+mn-lt"/>
                <a:ea typeface="+mn-ea"/>
                <a:cs typeface="+mn-cs"/>
              </a:rPr>
              <a:t>are committed to increasing media and information literacy in society – citizens' source criticism is a prerequisite for a democratic society.     </a:t>
            </a:r>
          </a:p>
          <a:p>
            <a:endParaRPr lang="en-US" noProof="0"/>
          </a:p>
          <a:p>
            <a:endParaRPr lang="en-US" noProof="0"/>
          </a:p>
        </p:txBody>
      </p:sp>
      <p:sp>
        <p:nvSpPr>
          <p:cNvPr id="4" name="Platshållare för bildnummer 3"/>
          <p:cNvSpPr>
            <a:spLocks noGrp="1"/>
          </p:cNvSpPr>
          <p:nvPr>
            <p:ph type="sldNum" sz="quarter" idx="5"/>
          </p:nvPr>
        </p:nvSpPr>
        <p:spPr/>
        <p:txBody>
          <a:bodyPr/>
          <a:lstStyle/>
          <a:p>
            <a:fld id="{055BFA82-BD73-4185-B828-63168F0B5499}" type="slidenum">
              <a:rPr lang="sv-SE" smtClean="0"/>
              <a:t>11</a:t>
            </a:fld>
            <a:endParaRPr lang="sv-SE"/>
          </a:p>
        </p:txBody>
      </p:sp>
    </p:spTree>
    <p:extLst>
      <p:ext uri="{BB962C8B-B14F-4D97-AF65-F5344CB8AC3E}">
        <p14:creationId xmlns:p14="http://schemas.microsoft.com/office/powerpoint/2010/main" val="52664709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noProof="0">
                <a:solidFill>
                  <a:schemeClr val="tx1"/>
                </a:solidFill>
                <a:effectLst/>
                <a:latin typeface="+mn-lt"/>
                <a:ea typeface="+mn-ea"/>
                <a:cs typeface="+mn-cs"/>
              </a:rPr>
              <a:t>Education also plays a role for both health and spirit.</a:t>
            </a:r>
            <a:r>
              <a:rPr lang="en-US" noProof="0">
                <a:effectLst/>
              </a:rPr>
              <a:t> We work to enable you to train on your own terms and secure skills in certain areas. </a:t>
            </a:r>
          </a:p>
          <a:p>
            <a:endParaRPr lang="sv-SE"/>
          </a:p>
        </p:txBody>
      </p:sp>
      <p:sp>
        <p:nvSpPr>
          <p:cNvPr id="4" name="Platshållare för bildnummer 3"/>
          <p:cNvSpPr>
            <a:spLocks noGrp="1"/>
          </p:cNvSpPr>
          <p:nvPr>
            <p:ph type="sldNum" sz="quarter" idx="5"/>
          </p:nvPr>
        </p:nvSpPr>
        <p:spPr/>
        <p:txBody>
          <a:bodyPr/>
          <a:lstStyle/>
          <a:p>
            <a:fld id="{055BFA82-BD73-4185-B828-63168F0B5499}" type="slidenum">
              <a:rPr lang="sv-SE" smtClean="0"/>
              <a:t>12</a:t>
            </a:fld>
            <a:endParaRPr lang="sv-SE"/>
          </a:p>
        </p:txBody>
      </p:sp>
    </p:spTree>
    <p:extLst>
      <p:ext uri="{BB962C8B-B14F-4D97-AF65-F5344CB8AC3E}">
        <p14:creationId xmlns:p14="http://schemas.microsoft.com/office/powerpoint/2010/main" val="411414229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en-US" noProof="0"/>
              <a:t>In total, we have over 80 courses across our different schools. In addition to the folk high schools, we also run agricultural high schools and adult education courses in the green industries.</a:t>
            </a:r>
          </a:p>
          <a:p>
            <a:endParaRPr lang="en-US" noProof="0"/>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noProof="0">
                <a:solidFill>
                  <a:schemeClr val="tx1"/>
                </a:solidFill>
                <a:effectLst/>
                <a:latin typeface="+mn-lt"/>
                <a:ea typeface="+mn-ea"/>
                <a:cs typeface="+mn-cs"/>
              </a:rPr>
              <a:t>We also have options available to help non-Swedish speakers who have an education from a foreign country to enter the labor market, especially in the health sector. </a:t>
            </a:r>
          </a:p>
          <a:p>
            <a:endParaRPr lang="en-US" noProof="0"/>
          </a:p>
          <a:p>
            <a:endParaRPr lang="en-US" noProof="0"/>
          </a:p>
        </p:txBody>
      </p:sp>
      <p:sp>
        <p:nvSpPr>
          <p:cNvPr id="4" name="Platshållare för bildnummer 3"/>
          <p:cNvSpPr>
            <a:spLocks noGrp="1"/>
          </p:cNvSpPr>
          <p:nvPr>
            <p:ph type="sldNum" sz="quarter" idx="5"/>
          </p:nvPr>
        </p:nvSpPr>
        <p:spPr/>
        <p:txBody>
          <a:bodyPr/>
          <a:lstStyle/>
          <a:p>
            <a:fld id="{055BFA82-BD73-4185-B828-63168F0B5499}" type="slidenum">
              <a:rPr lang="sv-SE" smtClean="0"/>
              <a:t>13</a:t>
            </a:fld>
            <a:endParaRPr lang="sv-SE"/>
          </a:p>
        </p:txBody>
      </p:sp>
    </p:spTree>
    <p:extLst>
      <p:ext uri="{BB962C8B-B14F-4D97-AF65-F5344CB8AC3E}">
        <p14:creationId xmlns:p14="http://schemas.microsoft.com/office/powerpoint/2010/main" val="149211970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en-US" sz="1200" noProof="0">
                <a:solidFill>
                  <a:schemeClr val="tx1"/>
                </a:solidFill>
                <a:effectLst/>
                <a:latin typeface="+mn-lt"/>
                <a:ea typeface="+mn-ea"/>
                <a:cs typeface="+mn-cs"/>
              </a:rPr>
              <a:t>Society calls for training that matches the skills needed today and tomorrow. People having good opportunities to educate themselves makes both the individual and society stronger. It also improves public health. </a:t>
            </a:r>
          </a:p>
          <a:p>
            <a:r>
              <a:rPr lang="en-US" sz="1200" noProof="0">
                <a:solidFill>
                  <a:schemeClr val="tx1"/>
                </a:solidFill>
                <a:effectLst/>
                <a:latin typeface="+mn-lt"/>
                <a:ea typeface="+mn-ea"/>
                <a:cs typeface="+mn-cs"/>
              </a:rPr>
              <a:t> </a:t>
            </a:r>
          </a:p>
          <a:p>
            <a:r>
              <a:rPr lang="en-US" sz="1200" noProof="0">
                <a:solidFill>
                  <a:schemeClr val="tx1"/>
                </a:solidFill>
                <a:effectLst/>
                <a:latin typeface="+mn-lt"/>
                <a:ea typeface="+mn-ea"/>
                <a:cs typeface="+mn-cs"/>
              </a:rPr>
              <a:t>We work to create the best opportunities for education. Among other things, we work together to ensure that all children and young people have access to education and consequently good opportunities in life.</a:t>
            </a:r>
          </a:p>
          <a:p>
            <a:pPr lvl="0"/>
            <a:endParaRPr lang="en-US" sz="1200" noProof="0">
              <a:solidFill>
                <a:schemeClr val="tx1"/>
              </a:solidFill>
              <a:effectLst/>
              <a:latin typeface="+mn-lt"/>
              <a:ea typeface="+mn-ea"/>
              <a:cs typeface="+mn-cs"/>
            </a:endParaRPr>
          </a:p>
          <a:p>
            <a:pPr lvl="0"/>
            <a:r>
              <a:rPr lang="en-US" sz="1200" noProof="0">
                <a:solidFill>
                  <a:schemeClr val="tx1"/>
                </a:solidFill>
                <a:effectLst/>
                <a:latin typeface="+mn-lt"/>
                <a:ea typeface="+mn-ea"/>
                <a:cs typeface="+mn-cs"/>
              </a:rPr>
              <a:t>We are working with “Kraftsamling fullföljda studier”, a joint effort to get more young people to graduate primary school with passing grades</a:t>
            </a:r>
          </a:p>
          <a:p>
            <a:pPr lvl="0"/>
            <a:r>
              <a:rPr lang="en-US" sz="1200" noProof="0">
                <a:solidFill>
                  <a:schemeClr val="tx1"/>
                </a:solidFill>
                <a:effectLst/>
                <a:latin typeface="+mn-lt"/>
                <a:ea typeface="+mn-ea"/>
                <a:cs typeface="+mn-cs"/>
              </a:rPr>
              <a:t>We are working with the supply of skills to establish a properly working labor market, where training leads to the right skills and where everyone's skills are put to good use</a:t>
            </a:r>
          </a:p>
          <a:p>
            <a:pPr lvl="0"/>
            <a:r>
              <a:rPr lang="en-US" sz="1200" noProof="0">
                <a:solidFill>
                  <a:schemeClr val="tx1"/>
                </a:solidFill>
                <a:effectLst/>
                <a:latin typeface="+mn-lt"/>
                <a:ea typeface="+mn-ea"/>
                <a:cs typeface="+mn-cs"/>
              </a:rPr>
              <a:t>We fund business and research venues to meet the needs of the future.</a:t>
            </a:r>
          </a:p>
          <a:p>
            <a:endParaRPr lang="en-US" noProof="0"/>
          </a:p>
          <a:p>
            <a:endParaRPr lang="sv-SE"/>
          </a:p>
        </p:txBody>
      </p:sp>
      <p:sp>
        <p:nvSpPr>
          <p:cNvPr id="4" name="Platshållare för bildnummer 3"/>
          <p:cNvSpPr>
            <a:spLocks noGrp="1"/>
          </p:cNvSpPr>
          <p:nvPr>
            <p:ph type="sldNum" sz="quarter" idx="5"/>
          </p:nvPr>
        </p:nvSpPr>
        <p:spPr/>
        <p:txBody>
          <a:bodyPr/>
          <a:lstStyle/>
          <a:p>
            <a:fld id="{055BFA82-BD73-4185-B828-63168F0B5499}" type="slidenum">
              <a:rPr lang="sv-SE" smtClean="0"/>
              <a:t>14</a:t>
            </a:fld>
            <a:endParaRPr lang="sv-SE"/>
          </a:p>
        </p:txBody>
      </p:sp>
    </p:spTree>
    <p:extLst>
      <p:ext uri="{BB962C8B-B14F-4D97-AF65-F5344CB8AC3E}">
        <p14:creationId xmlns:p14="http://schemas.microsoft.com/office/powerpoint/2010/main" val="169161062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en-US">
                <a:solidFill>
                  <a:srgbClr val="FD5930"/>
                </a:solidFill>
              </a:rPr>
              <a:t>When you live in Västra Götaland, sustainable development should be a matter of course.</a:t>
            </a:r>
            <a:endParaRPr lang="sv-SE">
              <a:solidFill>
                <a:srgbClr val="FD5930"/>
              </a:solidFill>
            </a:endParaRPr>
          </a:p>
        </p:txBody>
      </p:sp>
      <p:sp>
        <p:nvSpPr>
          <p:cNvPr id="4" name="Platshållare för bildnummer 3"/>
          <p:cNvSpPr>
            <a:spLocks noGrp="1"/>
          </p:cNvSpPr>
          <p:nvPr>
            <p:ph type="sldNum" sz="quarter" idx="5"/>
          </p:nvPr>
        </p:nvSpPr>
        <p:spPr/>
        <p:txBody>
          <a:bodyPr/>
          <a:lstStyle/>
          <a:p>
            <a:fld id="{055BFA82-BD73-4185-B828-63168F0B5499}" type="slidenum">
              <a:rPr lang="sv-SE" smtClean="0"/>
              <a:t>15</a:t>
            </a:fld>
            <a:endParaRPr lang="sv-SE"/>
          </a:p>
        </p:txBody>
      </p:sp>
    </p:spTree>
    <p:extLst>
      <p:ext uri="{BB962C8B-B14F-4D97-AF65-F5344CB8AC3E}">
        <p14:creationId xmlns:p14="http://schemas.microsoft.com/office/powerpoint/2010/main" val="358632016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en-US" sz="1200" noProof="0">
                <a:solidFill>
                  <a:schemeClr val="tx1"/>
                </a:solidFill>
                <a:effectLst/>
                <a:latin typeface="+mn-lt"/>
                <a:ea typeface="+mn-ea"/>
                <a:cs typeface="+mn-cs"/>
              </a:rPr>
              <a:t>What this means for you as a resident is that you can be certain that you are close to innovation, with research and science parks continuously looking for new solutions.</a:t>
            </a:r>
          </a:p>
          <a:p>
            <a:endParaRPr lang="en-US" sz="1200" kern="1200" noProof="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noProof="0">
                <a:solidFill>
                  <a:schemeClr val="tx1"/>
                </a:solidFill>
                <a:effectLst/>
                <a:latin typeface="+mn-lt"/>
                <a:ea typeface="+mn-ea"/>
                <a:cs typeface="+mn-cs"/>
              </a:rPr>
              <a:t>We are also working to ensure equal opportunities across the region – people should be able to live and earn a living in rural areas. Some issues such as spatial planning need to be examined at a regional level. The skills of all residents should be put to good use and matched with the labor market.</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kern="1200" noProof="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noProof="0">
                <a:solidFill>
                  <a:schemeClr val="tx1"/>
                </a:solidFill>
                <a:effectLst/>
                <a:latin typeface="+mn-lt"/>
                <a:ea typeface="+mn-ea"/>
                <a:cs typeface="+mn-cs"/>
              </a:rPr>
              <a:t>You should have opportunities to start your own business and be able to receive support and grants. For example, we provide support, advice and financing for young entrepreneurship. Grants for entrepreneurs with good ideas. Collaborations with different actors to foster good conditions for innovative business in the region.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kern="1200" noProof="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noProof="0">
                <a:solidFill>
                  <a:schemeClr val="tx1"/>
                </a:solidFill>
                <a:effectLst/>
                <a:latin typeface="+mn-lt"/>
                <a:ea typeface="+mn-ea"/>
                <a:cs typeface="+mn-cs"/>
              </a:rPr>
              <a:t>In everyday life, sustainable transport and accessible destinations…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kern="1200" noProof="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noProof="0">
                <a:solidFill>
                  <a:schemeClr val="tx1"/>
                </a:solidFill>
                <a:effectLst/>
                <a:latin typeface="+mn-lt"/>
                <a:ea typeface="+mn-ea"/>
                <a:cs typeface="+mn-cs"/>
              </a:rPr>
              <a:t>We work to ensure that you can live in an equal society through areas such as integration, accessible environments and human rights.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kern="1200" noProof="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noProof="0">
                <a:solidFill>
                  <a:schemeClr val="tx1"/>
                </a:solidFill>
                <a:effectLst/>
                <a:latin typeface="+mn-lt"/>
                <a:ea typeface="+mn-ea"/>
                <a:cs typeface="+mn-cs"/>
              </a:rPr>
              <a:t>We work a lot with the environment, for example through Biogas Väst, Climate 2030 and climate-smart holidays. </a:t>
            </a:r>
          </a:p>
          <a:p>
            <a:endParaRPr lang="en-US" sz="1200" kern="1200" noProof="0">
              <a:solidFill>
                <a:schemeClr val="tx1"/>
              </a:solidFill>
              <a:effectLst/>
              <a:latin typeface="+mn-lt"/>
              <a:ea typeface="+mn-ea"/>
              <a:cs typeface="+mn-cs"/>
            </a:endParaRPr>
          </a:p>
          <a:p>
            <a:endParaRPr lang="en-US" noProof="0"/>
          </a:p>
        </p:txBody>
      </p:sp>
      <p:sp>
        <p:nvSpPr>
          <p:cNvPr id="4" name="Platshållare för bildnummer 3"/>
          <p:cNvSpPr>
            <a:spLocks noGrp="1"/>
          </p:cNvSpPr>
          <p:nvPr>
            <p:ph type="sldNum" sz="quarter" idx="5"/>
          </p:nvPr>
        </p:nvSpPr>
        <p:spPr/>
        <p:txBody>
          <a:bodyPr/>
          <a:lstStyle/>
          <a:p>
            <a:fld id="{055BFA82-BD73-4185-B828-63168F0B5499}" type="slidenum">
              <a:rPr lang="sv-SE" smtClean="0"/>
              <a:t>16</a:t>
            </a:fld>
            <a:endParaRPr lang="sv-SE"/>
          </a:p>
        </p:txBody>
      </p:sp>
    </p:spTree>
    <p:extLst>
      <p:ext uri="{BB962C8B-B14F-4D97-AF65-F5344CB8AC3E}">
        <p14:creationId xmlns:p14="http://schemas.microsoft.com/office/powerpoint/2010/main" val="40067371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en-US" sz="1200" noProof="0">
                <a:solidFill>
                  <a:schemeClr val="tx1"/>
                </a:solidFill>
                <a:effectLst/>
                <a:latin typeface="+mn-lt"/>
                <a:ea typeface="+mn-ea"/>
                <a:cs typeface="+mn-cs"/>
              </a:rPr>
              <a:t>The world is changing. That's why we are developing the region to make society keep up with the changes.</a:t>
            </a:r>
          </a:p>
          <a:p>
            <a:r>
              <a:rPr lang="en-US" sz="1200" noProof="0">
                <a:solidFill>
                  <a:schemeClr val="tx1"/>
                </a:solidFill>
                <a:effectLst/>
                <a:latin typeface="+mn-lt"/>
                <a:ea typeface="+mn-ea"/>
                <a:cs typeface="+mn-cs"/>
              </a:rPr>
              <a:t> </a:t>
            </a:r>
          </a:p>
          <a:p>
            <a:r>
              <a:rPr lang="en-US" sz="1200" noProof="0">
                <a:solidFill>
                  <a:schemeClr val="tx1"/>
                </a:solidFill>
                <a:effectLst/>
                <a:latin typeface="+mn-lt"/>
                <a:ea typeface="+mn-ea"/>
                <a:cs typeface="+mn-cs"/>
              </a:rPr>
              <a:t>Right now we are focusing particularly on</a:t>
            </a:r>
          </a:p>
          <a:p>
            <a:pPr lvl="0"/>
            <a:r>
              <a:rPr lang="en-US" sz="1200" noProof="0">
                <a:solidFill>
                  <a:schemeClr val="tx1"/>
                </a:solidFill>
                <a:effectLst/>
                <a:latin typeface="+mn-lt"/>
                <a:ea typeface="+mn-ea"/>
                <a:cs typeface="+mn-cs"/>
              </a:rPr>
              <a:t>taking the lead in the climate transition, including getting more stakeholders to make solid commitments, encouraging more cycling, walking and public transport, and creating better conditions for using electric vehicles. But also initiatives on sustainable fashion consumption and training on climate-smart food for grocery stores. We are part of the Climate 2030 coalition, which brings together companies, organizations, municipalities and others that want to take a stand and contribute to the transition to a climate-smart region. A climate-smart society provides competitive advantages, green jobs and it offers residents new ways to live a good life. </a:t>
            </a:r>
          </a:p>
          <a:p>
            <a:pPr lvl="0"/>
            <a:r>
              <a:rPr lang="en-US" sz="1200" noProof="0">
                <a:solidFill>
                  <a:schemeClr val="tx1"/>
                </a:solidFill>
                <a:effectLst/>
                <a:latin typeface="+mn-lt"/>
                <a:ea typeface="+mn-ea"/>
                <a:cs typeface="+mn-cs"/>
              </a:rPr>
              <a:t>encouraging competitiveness, for example through working transport systems, but also by contributing to a viable and sustainable business community and by supporting research and innovative environments</a:t>
            </a:r>
          </a:p>
          <a:p>
            <a:pPr lvl="0"/>
            <a:r>
              <a:rPr lang="en-US" sz="1200" noProof="0">
                <a:solidFill>
                  <a:schemeClr val="tx1"/>
                </a:solidFill>
                <a:effectLst/>
                <a:latin typeface="+mn-lt"/>
                <a:ea typeface="+mn-ea"/>
                <a:cs typeface="+mn-cs"/>
              </a:rPr>
              <a:t>human rights, e.g. with a focus on social sustainability, staff training on the Convention on the Rights of the Child and being the first to develop a regional human rights action plan. The plan contains twelve measurable objectives that we will aim to meet every year.  </a:t>
            </a:r>
          </a:p>
          <a:p>
            <a:pPr lvl="0"/>
            <a:r>
              <a:rPr lang="en-US" sz="1200" noProof="0">
                <a:solidFill>
                  <a:schemeClr val="tx1"/>
                </a:solidFill>
                <a:effectLst/>
                <a:latin typeface="+mn-lt"/>
                <a:ea typeface="+mn-ea"/>
                <a:cs typeface="+mn-cs"/>
              </a:rPr>
              <a:t>Increasing broadband take-up and improving mobile coverage in rural areas as a way to connect the region and reduce urban-rural divides</a:t>
            </a:r>
          </a:p>
          <a:p>
            <a:endParaRPr lang="en-US" noProof="0"/>
          </a:p>
          <a:p>
            <a:endParaRPr lang="en-US" noProof="0"/>
          </a:p>
        </p:txBody>
      </p:sp>
      <p:sp>
        <p:nvSpPr>
          <p:cNvPr id="4" name="Platshållare för bildnummer 3"/>
          <p:cNvSpPr>
            <a:spLocks noGrp="1"/>
          </p:cNvSpPr>
          <p:nvPr>
            <p:ph type="sldNum" sz="quarter" idx="5"/>
          </p:nvPr>
        </p:nvSpPr>
        <p:spPr/>
        <p:txBody>
          <a:bodyPr/>
          <a:lstStyle/>
          <a:p>
            <a:fld id="{055BFA82-BD73-4185-B828-63168F0B5499}" type="slidenum">
              <a:rPr lang="sv-SE" smtClean="0"/>
              <a:t>17</a:t>
            </a:fld>
            <a:endParaRPr lang="sv-SE"/>
          </a:p>
        </p:txBody>
      </p:sp>
    </p:spTree>
    <p:extLst>
      <p:ext uri="{BB962C8B-B14F-4D97-AF65-F5344CB8AC3E}">
        <p14:creationId xmlns:p14="http://schemas.microsoft.com/office/powerpoint/2010/main" val="366730979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en-US" sz="1200" noProof="0">
                <a:solidFill>
                  <a:schemeClr val="tx1"/>
                </a:solidFill>
                <a:effectLst/>
                <a:latin typeface="+mn-lt"/>
                <a:ea typeface="+mn-ea"/>
                <a:cs typeface="+mn-cs"/>
              </a:rPr>
              <a:t>The region is a political level between the municipality and the state. So what's so special about the regional level? It’s because we are big enough to act, close enough to understand. </a:t>
            </a:r>
          </a:p>
          <a:p>
            <a:r>
              <a:rPr lang="en-US" sz="1200">
                <a:solidFill>
                  <a:schemeClr val="tx1"/>
                </a:solidFill>
                <a:effectLst/>
                <a:latin typeface="+mn-lt"/>
                <a:ea typeface="+mn-ea"/>
                <a:cs typeface="+mn-cs"/>
              </a:rPr>
              <a:t> </a:t>
            </a:r>
          </a:p>
          <a:p>
            <a:r>
              <a:rPr lang="sv-SE" sz="1200" kern="1200">
                <a:solidFill>
                  <a:schemeClr val="tx1"/>
                </a:solidFill>
                <a:effectLst/>
                <a:latin typeface="+mn-lt"/>
                <a:ea typeface="+mn-ea"/>
                <a:cs typeface="+mn-cs"/>
              </a:rPr>
              <a:t> </a:t>
            </a:r>
          </a:p>
        </p:txBody>
      </p:sp>
      <p:sp>
        <p:nvSpPr>
          <p:cNvPr id="4" name="Platshållare för bildnummer 3"/>
          <p:cNvSpPr>
            <a:spLocks noGrp="1"/>
          </p:cNvSpPr>
          <p:nvPr>
            <p:ph type="sldNum" sz="quarter" idx="5"/>
          </p:nvPr>
        </p:nvSpPr>
        <p:spPr/>
        <p:txBody>
          <a:bodyPr/>
          <a:lstStyle/>
          <a:p>
            <a:fld id="{055BFA82-BD73-4185-B828-63168F0B5499}" type="slidenum">
              <a:rPr lang="sv-SE" smtClean="0"/>
              <a:t>18</a:t>
            </a:fld>
            <a:endParaRPr lang="sv-SE"/>
          </a:p>
        </p:txBody>
      </p:sp>
    </p:spTree>
    <p:extLst>
      <p:ext uri="{BB962C8B-B14F-4D97-AF65-F5344CB8AC3E}">
        <p14:creationId xmlns:p14="http://schemas.microsoft.com/office/powerpoint/2010/main" val="427347653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noProof="0">
                <a:solidFill>
                  <a:schemeClr val="tx1"/>
                </a:solidFill>
                <a:effectLst/>
                <a:latin typeface="+mn-lt"/>
                <a:ea typeface="+mn-ea"/>
                <a:cs typeface="+mn-cs"/>
              </a:rPr>
              <a:t>We are a large organization with around 55,000 employees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noProof="0">
                <a:solidFill>
                  <a:schemeClr val="tx1"/>
                </a:solidFill>
                <a:effectLst/>
                <a:latin typeface="+mn-lt"/>
                <a:ea typeface="+mn-ea"/>
                <a:cs typeface="+mn-cs"/>
              </a:rPr>
              <a:t>We are responsible for a large geographical area. Västra Götaland consists of 49 municipalities with 1.7 million inhabitants and covers an area 300 kilometers long and 250 kilometers wide. It's a size that provides us with resources.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noProof="0">
                <a:solidFill>
                  <a:schemeClr val="tx1"/>
                </a:solidFill>
                <a:effectLst/>
                <a:latin typeface="+mn-lt"/>
                <a:ea typeface="+mn-ea"/>
                <a:cs typeface="+mn-cs"/>
              </a:rPr>
              <a:t>Combined with a high ambition to drive and lead the development of society means that Region Västra Götaland as an organization has a great potential to influence the world around us – both in the market and on other political levels.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kern="1200" noProof="0">
              <a:solidFill>
                <a:schemeClr val="tx1"/>
              </a:solidFill>
              <a:effectLst/>
              <a:latin typeface="+mn-lt"/>
              <a:ea typeface="+mn-ea"/>
              <a:cs typeface="+mn-cs"/>
            </a:endParaRPr>
          </a:p>
          <a:p>
            <a:r>
              <a:rPr lang="en-US" sz="1200" noProof="0">
                <a:solidFill>
                  <a:schemeClr val="tx1"/>
                </a:solidFill>
                <a:effectLst/>
                <a:latin typeface="+mn-lt"/>
                <a:ea typeface="+mn-ea"/>
                <a:cs typeface="+mn-cs"/>
              </a:rPr>
              <a:t>One of our guidelines is that decisions should be taken as close to you as possible. It also means that development takes place as close to you as possible. </a:t>
            </a:r>
          </a:p>
          <a:p>
            <a:r>
              <a:rPr lang="en-US" sz="1200" noProof="0">
                <a:solidFill>
                  <a:schemeClr val="tx1"/>
                </a:solidFill>
                <a:effectLst/>
                <a:latin typeface="+mn-lt"/>
                <a:ea typeface="+mn-ea"/>
                <a:cs typeface="+mn-cs"/>
              </a:rPr>
              <a:t>You should receive the best possible care. Our size and subsequently our resources create the conditions for this. Conditions that have not existed at the municipal level before, with the added bonus that we are close enough to be able to adapt on a local level.</a:t>
            </a:r>
          </a:p>
          <a:p>
            <a:r>
              <a:rPr lang="en-US" sz="1200" noProof="0">
                <a:solidFill>
                  <a:schemeClr val="tx1"/>
                </a:solidFill>
                <a:effectLst/>
                <a:latin typeface="+mn-lt"/>
                <a:ea typeface="+mn-ea"/>
                <a:cs typeface="+mn-cs"/>
              </a:rPr>
              <a:t>You should be able to travel easily between municipalities. We plan the infrastructure and public transport so that it will work accordingly. </a:t>
            </a:r>
          </a:p>
          <a:p>
            <a:r>
              <a:rPr lang="en-US" sz="1200" noProof="0">
                <a:solidFill>
                  <a:schemeClr val="tx1"/>
                </a:solidFill>
                <a:effectLst/>
                <a:latin typeface="+mn-lt"/>
                <a:ea typeface="+mn-ea"/>
                <a:cs typeface="+mn-cs"/>
              </a:rPr>
              <a:t>You should be able to live in a sustainable society. Our coordination and development potential make this possible at a level larger than the municipality, but closer than the state. </a:t>
            </a:r>
          </a:p>
          <a:p>
            <a:r>
              <a:rPr lang="en-US" sz="1200" noProof="0">
                <a:solidFill>
                  <a:schemeClr val="tx1"/>
                </a:solidFill>
                <a:effectLst/>
                <a:latin typeface="+mn-lt"/>
                <a:ea typeface="+mn-ea"/>
                <a:cs typeface="+mn-cs"/>
              </a:rPr>
              <a:t>Among other things.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kern="1200" noProof="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kern="1200" noProof="0">
              <a:solidFill>
                <a:schemeClr val="tx1"/>
              </a:solidFill>
              <a:effectLst/>
              <a:latin typeface="+mn-lt"/>
              <a:ea typeface="+mn-ea"/>
              <a:cs typeface="+mn-cs"/>
            </a:endParaRPr>
          </a:p>
        </p:txBody>
      </p:sp>
      <p:sp>
        <p:nvSpPr>
          <p:cNvPr id="4" name="Platshållare för bildnummer 3"/>
          <p:cNvSpPr>
            <a:spLocks noGrp="1"/>
          </p:cNvSpPr>
          <p:nvPr>
            <p:ph type="sldNum" sz="quarter" idx="5"/>
          </p:nvPr>
        </p:nvSpPr>
        <p:spPr/>
        <p:txBody>
          <a:bodyPr/>
          <a:lstStyle/>
          <a:p>
            <a:fld id="{055BFA82-BD73-4185-B828-63168F0B5499}" type="slidenum">
              <a:rPr lang="sv-SE" smtClean="0"/>
              <a:t>19</a:t>
            </a:fld>
            <a:endParaRPr lang="sv-SE"/>
          </a:p>
        </p:txBody>
      </p:sp>
    </p:spTree>
    <p:extLst>
      <p:ext uri="{BB962C8B-B14F-4D97-AF65-F5344CB8AC3E}">
        <p14:creationId xmlns:p14="http://schemas.microsoft.com/office/powerpoint/2010/main" val="299015343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en-US" sz="1200" noProof="0">
                <a:solidFill>
                  <a:schemeClr val="tx1"/>
                </a:solidFill>
                <a:effectLst/>
                <a:latin typeface="+mn-lt"/>
                <a:ea typeface="+mn-ea"/>
                <a:cs typeface="+mn-cs"/>
              </a:rPr>
              <a:t>Our five main areas of activity – healthcare, public transport, culture, education and development – all play a key role in making a functioning society. These five areas interact with and influence each other.  </a:t>
            </a:r>
          </a:p>
          <a:p>
            <a:r>
              <a:rPr lang="en-US" sz="1200" noProof="0">
                <a:solidFill>
                  <a:schemeClr val="tx1"/>
                </a:solidFill>
                <a:effectLst/>
                <a:latin typeface="+mn-lt"/>
                <a:ea typeface="+mn-ea"/>
                <a:cs typeface="+mn-cs"/>
              </a:rPr>
              <a:t> </a:t>
            </a:r>
          </a:p>
          <a:p>
            <a:r>
              <a:rPr lang="en-US" sz="1200" noProof="0">
                <a:solidFill>
                  <a:schemeClr val="tx1"/>
                </a:solidFill>
                <a:effectLst/>
                <a:latin typeface="+mn-lt"/>
                <a:ea typeface="+mn-ea"/>
                <a:cs typeface="+mn-cs"/>
              </a:rPr>
              <a:t>Being responsible for all five of these areas allows us to tackle the sustainability challenge as a whole and work on the three perspectives – ecological, economic and social – simultaneously. </a:t>
            </a:r>
          </a:p>
          <a:p>
            <a:r>
              <a:rPr lang="en-US" sz="1200" noProof="0">
                <a:solidFill>
                  <a:schemeClr val="tx1"/>
                </a:solidFill>
                <a:effectLst/>
                <a:latin typeface="+mn-lt"/>
                <a:ea typeface="+mn-ea"/>
                <a:cs typeface="+mn-cs"/>
              </a:rPr>
              <a:t> </a:t>
            </a:r>
          </a:p>
          <a:p>
            <a:r>
              <a:rPr lang="en-US" sz="1200" noProof="0">
                <a:solidFill>
                  <a:schemeClr val="tx1"/>
                </a:solidFill>
                <a:effectLst/>
                <a:latin typeface="+mn-lt"/>
                <a:ea typeface="+mn-ea"/>
                <a:cs typeface="+mn-cs"/>
              </a:rPr>
              <a:t>Culture and education lead to better public health. Working transport systems, public transport and community development create the conditions for a competitive business sector. </a:t>
            </a:r>
          </a:p>
          <a:p>
            <a:r>
              <a:rPr lang="en-US" sz="1200" noProof="0">
                <a:solidFill>
                  <a:schemeClr val="tx1"/>
                </a:solidFill>
                <a:effectLst/>
                <a:latin typeface="+mn-lt"/>
                <a:ea typeface="+mn-ea"/>
                <a:cs typeface="+mn-cs"/>
              </a:rPr>
              <a:t> </a:t>
            </a:r>
          </a:p>
          <a:p>
            <a:r>
              <a:rPr lang="en-US" sz="1200" noProof="0">
                <a:solidFill>
                  <a:schemeClr val="tx1"/>
                </a:solidFill>
                <a:effectLst/>
                <a:latin typeface="+mn-lt"/>
                <a:ea typeface="+mn-ea"/>
                <a:cs typeface="+mn-cs"/>
              </a:rPr>
              <a:t>Having an effective healthcare and public transport, together with access to culture, education and a sustainable society make us an attractive region. </a:t>
            </a:r>
          </a:p>
          <a:p>
            <a:endParaRPr lang="en-US" sz="1200" kern="1200" noProof="0">
              <a:solidFill>
                <a:schemeClr val="tx1"/>
              </a:solidFill>
              <a:effectLst/>
              <a:latin typeface="+mn-lt"/>
              <a:ea typeface="+mn-ea"/>
              <a:cs typeface="+mn-cs"/>
            </a:endParaRPr>
          </a:p>
          <a:p>
            <a:endParaRPr lang="en-US" noProof="0"/>
          </a:p>
          <a:p>
            <a:endParaRPr lang="en-US" sz="1200" kern="1200" noProof="0">
              <a:solidFill>
                <a:schemeClr val="tx1"/>
              </a:solidFill>
              <a:effectLst/>
              <a:latin typeface="+mn-lt"/>
              <a:ea typeface="+mn-ea"/>
              <a:cs typeface="+mn-cs"/>
            </a:endParaRPr>
          </a:p>
          <a:p>
            <a:endParaRPr lang="en-US" noProof="0"/>
          </a:p>
          <a:p>
            <a:endParaRPr lang="en-US" noProof="0"/>
          </a:p>
        </p:txBody>
      </p:sp>
      <p:sp>
        <p:nvSpPr>
          <p:cNvPr id="4" name="Platshållare för bildnummer 3"/>
          <p:cNvSpPr>
            <a:spLocks noGrp="1"/>
          </p:cNvSpPr>
          <p:nvPr>
            <p:ph type="sldNum" sz="quarter" idx="5"/>
          </p:nvPr>
        </p:nvSpPr>
        <p:spPr/>
        <p:txBody>
          <a:bodyPr/>
          <a:lstStyle/>
          <a:p>
            <a:fld id="{055BFA82-BD73-4185-B828-63168F0B5499}" type="slidenum">
              <a:rPr lang="sv-SE" smtClean="0"/>
              <a:t>20</a:t>
            </a:fld>
            <a:endParaRPr lang="sv-SE"/>
          </a:p>
        </p:txBody>
      </p:sp>
    </p:spTree>
    <p:extLst>
      <p:ext uri="{BB962C8B-B14F-4D97-AF65-F5344CB8AC3E}">
        <p14:creationId xmlns:p14="http://schemas.microsoft.com/office/powerpoint/2010/main" val="328458954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en-US" sz="1200" i="1" noProof="0">
                <a:solidFill>
                  <a:schemeClr val="tx1"/>
                </a:solidFill>
                <a:effectLst/>
                <a:latin typeface="+mn-lt"/>
                <a:ea typeface="+mn-ea"/>
                <a:cs typeface="+mn-cs"/>
              </a:rPr>
              <a:t>Let the image stay in the background when you introduce yourself.</a:t>
            </a:r>
          </a:p>
          <a:p>
            <a:r>
              <a:rPr lang="en-US" sz="1200" noProof="0">
                <a:solidFill>
                  <a:schemeClr val="tx1"/>
                </a:solidFill>
                <a:effectLst/>
                <a:latin typeface="+mn-lt"/>
                <a:ea typeface="+mn-ea"/>
                <a:cs typeface="+mn-cs"/>
              </a:rPr>
              <a:t> </a:t>
            </a:r>
          </a:p>
          <a:p>
            <a:r>
              <a:rPr lang="en-US" sz="1200" noProof="0">
                <a:solidFill>
                  <a:schemeClr val="tx1"/>
                </a:solidFill>
                <a:effectLst/>
                <a:latin typeface="+mn-lt"/>
                <a:ea typeface="+mn-ea"/>
                <a:cs typeface="+mn-cs"/>
              </a:rPr>
              <a:t>We are close to you. And we have a big responsibility. When you need care, you should get the best. When you're going somewhere, you can choose sustainable ways to travel. When you want take part of culture, it should be close to you. When you study, it should be on your own terms and in your interest. And when you live in Västra Götaland, sustainable development should go without saying.</a:t>
            </a:r>
          </a:p>
          <a:p>
            <a:endParaRPr lang="en-US" noProof="0"/>
          </a:p>
          <a:p>
            <a:endParaRPr lang="en-US" noProof="0"/>
          </a:p>
        </p:txBody>
      </p:sp>
      <p:sp>
        <p:nvSpPr>
          <p:cNvPr id="4" name="Platshållare för bildnummer 3"/>
          <p:cNvSpPr>
            <a:spLocks noGrp="1"/>
          </p:cNvSpPr>
          <p:nvPr>
            <p:ph type="sldNum" sz="quarter" idx="5"/>
          </p:nvPr>
        </p:nvSpPr>
        <p:spPr/>
        <p:txBody>
          <a:bodyPr/>
          <a:lstStyle/>
          <a:p>
            <a:fld id="{055BFA82-BD73-4185-B828-63168F0B5499}" type="slidenum">
              <a:rPr lang="sv-SE" smtClean="0"/>
              <a:t>2</a:t>
            </a:fld>
            <a:endParaRPr lang="sv-SE"/>
          </a:p>
        </p:txBody>
      </p:sp>
    </p:spTree>
    <p:extLst>
      <p:ext uri="{BB962C8B-B14F-4D97-AF65-F5344CB8AC3E}">
        <p14:creationId xmlns:p14="http://schemas.microsoft.com/office/powerpoint/2010/main" val="391772875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noProof="0">
                <a:solidFill>
                  <a:schemeClr val="tx1"/>
                </a:solidFill>
                <a:effectLst/>
                <a:latin typeface="+mn-lt"/>
                <a:ea typeface="+mn-ea"/>
                <a:cs typeface="+mn-cs"/>
              </a:rPr>
              <a:t>Our size provides us resources which enable us to improve our services that make the region more attractive and attract business, innovation and new residents. Which in turn will give us more resources. A bit like a cycle.</a:t>
            </a:r>
          </a:p>
          <a:p>
            <a:endParaRPr lang="sv-SE"/>
          </a:p>
        </p:txBody>
      </p:sp>
      <p:sp>
        <p:nvSpPr>
          <p:cNvPr id="4" name="Platshållare för bildnummer 3"/>
          <p:cNvSpPr>
            <a:spLocks noGrp="1"/>
          </p:cNvSpPr>
          <p:nvPr>
            <p:ph type="sldNum" sz="quarter" idx="5"/>
          </p:nvPr>
        </p:nvSpPr>
        <p:spPr/>
        <p:txBody>
          <a:bodyPr/>
          <a:lstStyle/>
          <a:p>
            <a:fld id="{055BFA82-BD73-4185-B828-63168F0B5499}" type="slidenum">
              <a:rPr lang="sv-SE" smtClean="0"/>
              <a:t>21</a:t>
            </a:fld>
            <a:endParaRPr lang="sv-SE"/>
          </a:p>
        </p:txBody>
      </p:sp>
    </p:spTree>
    <p:extLst>
      <p:ext uri="{BB962C8B-B14F-4D97-AF65-F5344CB8AC3E}">
        <p14:creationId xmlns:p14="http://schemas.microsoft.com/office/powerpoint/2010/main" val="300719705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en-US" sz="1200" noProof="0">
                <a:solidFill>
                  <a:schemeClr val="tx1"/>
                </a:solidFill>
                <a:effectLst/>
                <a:latin typeface="+mn-lt"/>
                <a:ea typeface="+mn-ea"/>
                <a:cs typeface="+mn-cs"/>
              </a:rPr>
              <a:t>We are also close enough to understand, and understanding is born in conversation.</a:t>
            </a:r>
          </a:p>
          <a:p>
            <a:r>
              <a:rPr lang="en-US" sz="1200" noProof="0">
                <a:solidFill>
                  <a:schemeClr val="tx1"/>
                </a:solidFill>
                <a:effectLst/>
                <a:latin typeface="+mn-lt"/>
                <a:ea typeface="+mn-ea"/>
                <a:cs typeface="+mn-cs"/>
              </a:rPr>
              <a:t>We engage in dialogue with those who live and work here, to understand their actual needs and wishes.</a:t>
            </a:r>
          </a:p>
          <a:p>
            <a:endParaRPr lang="en-US" sz="1200" kern="1200" noProof="0">
              <a:solidFill>
                <a:schemeClr val="tx1"/>
              </a:solidFill>
              <a:effectLst/>
              <a:latin typeface="+mn-lt"/>
              <a:ea typeface="+mn-ea"/>
              <a:cs typeface="+mn-cs"/>
            </a:endParaRPr>
          </a:p>
          <a:p>
            <a:r>
              <a:rPr lang="en-US" sz="1200" noProof="0">
                <a:solidFill>
                  <a:schemeClr val="tx1"/>
                </a:solidFill>
                <a:effectLst/>
                <a:latin typeface="+mn-lt"/>
                <a:ea typeface="+mn-ea"/>
                <a:cs typeface="+mn-cs"/>
              </a:rPr>
              <a:t>Our staff meet residents every day, which creates an understanding of a range of different situations.</a:t>
            </a:r>
          </a:p>
          <a:p>
            <a:r>
              <a:rPr lang="en-US" sz="1200" noProof="0">
                <a:solidFill>
                  <a:schemeClr val="tx1"/>
                </a:solidFill>
                <a:effectLst/>
                <a:latin typeface="+mn-lt"/>
                <a:ea typeface="+mn-ea"/>
                <a:cs typeface="+mn-cs"/>
              </a:rPr>
              <a:t> </a:t>
            </a:r>
          </a:p>
          <a:p>
            <a:r>
              <a:rPr lang="en-US" sz="1200" noProof="0">
                <a:solidFill>
                  <a:schemeClr val="tx1"/>
                </a:solidFill>
                <a:effectLst/>
                <a:latin typeface="+mn-lt"/>
                <a:ea typeface="+mn-ea"/>
                <a:cs typeface="+mn-cs"/>
              </a:rPr>
              <a:t>When we establish development strategies in areas such as culture and climate, we cooperate with other actors such as organizations, communities and municipalities.</a:t>
            </a:r>
          </a:p>
          <a:p>
            <a:r>
              <a:rPr lang="en-US" sz="1200" noProof="0">
                <a:solidFill>
                  <a:schemeClr val="tx1"/>
                </a:solidFill>
                <a:effectLst/>
                <a:latin typeface="+mn-lt"/>
                <a:ea typeface="+mn-ea"/>
                <a:cs typeface="+mn-cs"/>
              </a:rPr>
              <a:t> </a:t>
            </a:r>
          </a:p>
          <a:p>
            <a:r>
              <a:rPr lang="en-US" sz="1200" noProof="0">
                <a:solidFill>
                  <a:schemeClr val="tx1"/>
                </a:solidFill>
                <a:effectLst/>
                <a:latin typeface="+mn-lt"/>
                <a:ea typeface="+mn-ea"/>
                <a:cs typeface="+mn-cs"/>
              </a:rPr>
              <a:t>When it comes to major issues, we hold citizens' dialogues to find out what residents think and want – ranging from concepts in healthcare to the future of public transport. </a:t>
            </a:r>
          </a:p>
          <a:p>
            <a:r>
              <a:rPr lang="en-US" sz="1200" noProof="0">
                <a:solidFill>
                  <a:schemeClr val="tx1"/>
                </a:solidFill>
                <a:effectLst/>
                <a:latin typeface="+mn-lt"/>
                <a:ea typeface="+mn-ea"/>
                <a:cs typeface="+mn-cs"/>
              </a:rPr>
              <a:t> </a:t>
            </a:r>
          </a:p>
          <a:p>
            <a:endParaRPr lang="en-US" noProof="0"/>
          </a:p>
          <a:p>
            <a:endParaRPr lang="en-US" noProof="0"/>
          </a:p>
        </p:txBody>
      </p:sp>
      <p:sp>
        <p:nvSpPr>
          <p:cNvPr id="4" name="Platshållare för bildnummer 3"/>
          <p:cNvSpPr>
            <a:spLocks noGrp="1"/>
          </p:cNvSpPr>
          <p:nvPr>
            <p:ph type="sldNum" sz="quarter" idx="5"/>
          </p:nvPr>
        </p:nvSpPr>
        <p:spPr/>
        <p:txBody>
          <a:bodyPr/>
          <a:lstStyle/>
          <a:p>
            <a:fld id="{055BFA82-BD73-4185-B828-63168F0B5499}" type="slidenum">
              <a:rPr lang="sv-SE" smtClean="0"/>
              <a:t>22</a:t>
            </a:fld>
            <a:endParaRPr lang="sv-SE"/>
          </a:p>
        </p:txBody>
      </p:sp>
    </p:spTree>
    <p:extLst>
      <p:ext uri="{BB962C8B-B14F-4D97-AF65-F5344CB8AC3E}">
        <p14:creationId xmlns:p14="http://schemas.microsoft.com/office/powerpoint/2010/main" val="379671548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noProof="0">
                <a:solidFill>
                  <a:schemeClr val="tx1"/>
                </a:solidFill>
                <a:effectLst/>
                <a:latin typeface="+mn-lt"/>
                <a:ea typeface="+mn-ea"/>
                <a:cs typeface="+mn-cs"/>
              </a:rPr>
              <a:t>So how do we decide what to develop to make society ready for tomorrow? As mentioned earlier, Region Västra Götaland is a politically governed organization, which means that you influence what we do. That you are part of the decision-making.</a:t>
            </a:r>
          </a:p>
          <a:p>
            <a:endParaRPr lang="en-US" noProof="0"/>
          </a:p>
        </p:txBody>
      </p:sp>
      <p:sp>
        <p:nvSpPr>
          <p:cNvPr id="4" name="Platshållare för bildnummer 3"/>
          <p:cNvSpPr>
            <a:spLocks noGrp="1"/>
          </p:cNvSpPr>
          <p:nvPr>
            <p:ph type="sldNum" sz="quarter" idx="5"/>
          </p:nvPr>
        </p:nvSpPr>
        <p:spPr/>
        <p:txBody>
          <a:bodyPr/>
          <a:lstStyle/>
          <a:p>
            <a:fld id="{055BFA82-BD73-4185-B828-63168F0B5499}" type="slidenum">
              <a:rPr lang="sv-SE" smtClean="0"/>
              <a:t>23</a:t>
            </a:fld>
            <a:endParaRPr lang="sv-SE"/>
          </a:p>
        </p:txBody>
      </p:sp>
    </p:spTree>
    <p:extLst>
      <p:ext uri="{BB962C8B-B14F-4D97-AF65-F5344CB8AC3E}">
        <p14:creationId xmlns:p14="http://schemas.microsoft.com/office/powerpoint/2010/main" val="124256657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lvl="0"/>
            <a:r>
              <a:rPr lang="en-US" sz="1200" noProof="0">
                <a:solidFill>
                  <a:schemeClr val="tx1"/>
                </a:solidFill>
                <a:effectLst/>
                <a:latin typeface="+mn-lt"/>
                <a:ea typeface="+mn-ea"/>
                <a:cs typeface="+mn-cs"/>
              </a:rPr>
              <a:t>You vote on who governs every 4 years</a:t>
            </a:r>
          </a:p>
          <a:p>
            <a:pPr lvl="0"/>
            <a:r>
              <a:rPr lang="en-US" sz="1200" noProof="0">
                <a:solidFill>
                  <a:schemeClr val="tx1"/>
                </a:solidFill>
                <a:effectLst/>
                <a:latin typeface="+mn-lt"/>
                <a:ea typeface="+mn-ea"/>
                <a:cs typeface="+mn-cs"/>
              </a:rPr>
              <a:t>15 full-time representatives work on the regional board</a:t>
            </a:r>
          </a:p>
          <a:p>
            <a:pPr lvl="1"/>
            <a:r>
              <a:rPr lang="en-US" sz="1200" noProof="0">
                <a:solidFill>
                  <a:schemeClr val="tx1"/>
                </a:solidFill>
                <a:effectLst/>
                <a:latin typeface="+mn-lt"/>
                <a:ea typeface="+mn-ea"/>
                <a:cs typeface="+mn-cs"/>
              </a:rPr>
              <a:t>develop a budget</a:t>
            </a:r>
          </a:p>
          <a:p>
            <a:pPr lvl="1"/>
            <a:r>
              <a:rPr lang="en-US" sz="1200" noProof="0">
                <a:solidFill>
                  <a:schemeClr val="tx1"/>
                </a:solidFill>
                <a:effectLst/>
                <a:latin typeface="+mn-lt"/>
                <a:ea typeface="+mn-ea"/>
                <a:cs typeface="+mn-cs"/>
              </a:rPr>
              <a:t>decide on major investments</a:t>
            </a:r>
          </a:p>
          <a:p>
            <a:pPr lvl="1"/>
            <a:r>
              <a:rPr lang="en-US" sz="1200" noProof="0">
                <a:solidFill>
                  <a:schemeClr val="tx1"/>
                </a:solidFill>
                <a:effectLst/>
                <a:latin typeface="+mn-lt"/>
                <a:ea typeface="+mn-ea"/>
                <a:cs typeface="+mn-cs"/>
              </a:rPr>
              <a:t>prepare matters for the regional council</a:t>
            </a:r>
          </a:p>
          <a:p>
            <a:pPr lvl="0"/>
            <a:r>
              <a:rPr lang="en-US" sz="1200" noProof="0">
                <a:solidFill>
                  <a:schemeClr val="tx1"/>
                </a:solidFill>
                <a:effectLst/>
                <a:latin typeface="+mn-lt"/>
                <a:ea typeface="+mn-ea"/>
                <a:cs typeface="+mn-cs"/>
              </a:rPr>
              <a:t>149 representatives work on the regional council</a:t>
            </a:r>
          </a:p>
          <a:p>
            <a:pPr lvl="1"/>
            <a:r>
              <a:rPr lang="en-US" sz="1200" noProof="0">
                <a:solidFill>
                  <a:schemeClr val="tx1"/>
                </a:solidFill>
                <a:effectLst/>
                <a:latin typeface="+mn-lt"/>
                <a:ea typeface="+mn-ea"/>
                <a:cs typeface="+mn-cs"/>
              </a:rPr>
              <a:t>the highest decision-making assembly</a:t>
            </a:r>
          </a:p>
          <a:p>
            <a:pPr lvl="1"/>
            <a:r>
              <a:rPr lang="en-US" sz="1200" noProof="0">
                <a:solidFill>
                  <a:schemeClr val="tx1"/>
                </a:solidFill>
                <a:effectLst/>
                <a:latin typeface="+mn-lt"/>
                <a:ea typeface="+mn-ea"/>
                <a:cs typeface="+mn-cs"/>
              </a:rPr>
              <a:t>ultimately responsible for the finances and the direction of the organization</a:t>
            </a:r>
          </a:p>
          <a:p>
            <a:pPr lvl="1"/>
            <a:r>
              <a:rPr lang="en-US" sz="1200" noProof="0">
                <a:solidFill>
                  <a:schemeClr val="tx1"/>
                </a:solidFill>
                <a:effectLst/>
                <a:latin typeface="+mn-lt"/>
                <a:ea typeface="+mn-ea"/>
                <a:cs typeface="+mn-cs"/>
              </a:rPr>
              <a:t>decide which committees and boards etc. should exist</a:t>
            </a:r>
          </a:p>
          <a:p>
            <a:pPr lvl="0"/>
            <a:r>
              <a:rPr lang="en-US" sz="1200" noProof="0">
                <a:solidFill>
                  <a:schemeClr val="tx1"/>
                </a:solidFill>
                <a:effectLst/>
                <a:latin typeface="+mn-lt"/>
                <a:ea typeface="+mn-ea"/>
                <a:cs typeface="+mn-cs"/>
              </a:rPr>
              <a:t>In addition, there are more than 850 representatives on committees, boards, commissions and preparatory committees</a:t>
            </a:r>
          </a:p>
          <a:p>
            <a:endParaRPr lang="en-US" noProof="0"/>
          </a:p>
          <a:p>
            <a:endParaRPr lang="en-US" noProof="0"/>
          </a:p>
        </p:txBody>
      </p:sp>
      <p:sp>
        <p:nvSpPr>
          <p:cNvPr id="4" name="Platshållare för bildnummer 3"/>
          <p:cNvSpPr>
            <a:spLocks noGrp="1"/>
          </p:cNvSpPr>
          <p:nvPr>
            <p:ph type="sldNum" sz="quarter" idx="5"/>
          </p:nvPr>
        </p:nvSpPr>
        <p:spPr/>
        <p:txBody>
          <a:bodyPr/>
          <a:lstStyle/>
          <a:p>
            <a:fld id="{055BFA82-BD73-4185-B828-63168F0B5499}" type="slidenum">
              <a:rPr lang="sv-SE" smtClean="0"/>
              <a:t>24</a:t>
            </a:fld>
            <a:endParaRPr lang="sv-SE"/>
          </a:p>
        </p:txBody>
      </p:sp>
    </p:spTree>
    <p:extLst>
      <p:ext uri="{BB962C8B-B14F-4D97-AF65-F5344CB8AC3E}">
        <p14:creationId xmlns:p14="http://schemas.microsoft.com/office/powerpoint/2010/main" val="180949052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noProof="0">
                <a:solidFill>
                  <a:schemeClr val="tx1"/>
                </a:solidFill>
                <a:effectLst/>
                <a:latin typeface="+mn-lt"/>
                <a:ea typeface="+mn-ea"/>
                <a:cs typeface="+mn-cs"/>
              </a:rPr>
              <a:t>As mentioned above, there are 149 elected representatives in the regional council, and 75 mandates are needed to have a majority.</a:t>
            </a:r>
          </a:p>
          <a:p>
            <a:pPr marL="0" marR="0" lvl="0" indent="0" algn="l" defTabSz="914400" rtl="0" eaLnBrk="1" fontAlgn="auto" latinLnBrk="0" hangingPunct="1">
              <a:lnSpc>
                <a:spcPct val="100000"/>
              </a:lnSpc>
              <a:spcBef>
                <a:spcPts val="0"/>
              </a:spcBef>
              <a:spcAft>
                <a:spcPts val="0"/>
              </a:spcAft>
              <a:buClrTx/>
              <a:buSzTx/>
              <a:buFontTx/>
              <a:buNone/>
              <a:tabLst/>
              <a:defRPr/>
            </a:pPr>
            <a:r>
              <a:rPr lang="en-US" noProof="0"/>
              <a:t>The current regional council received its political composition at the election in autumn 2022. The Social Democrats, the Left Party and the Green Party govern the Västra Götaland region. The parties together have 68 of the 149 seats in the council. The opposition consists of the Moderate Party, the Sweden Democrats, the Christian Democrats, the Center Party and the Liberals.</a:t>
            </a:r>
          </a:p>
          <a:p>
            <a:endParaRPr lang="en-US" noProof="0">
              <a:solidFill>
                <a:srgbClr val="3F3F3F"/>
              </a:solidFill>
              <a:effectLst/>
              <a:latin typeface="Helvetica" pitchFamily="2" charset="0"/>
            </a:endParaRPr>
          </a:p>
        </p:txBody>
      </p:sp>
      <p:sp>
        <p:nvSpPr>
          <p:cNvPr id="4" name="Platshållare för bildnummer 3"/>
          <p:cNvSpPr>
            <a:spLocks noGrp="1"/>
          </p:cNvSpPr>
          <p:nvPr>
            <p:ph type="sldNum" sz="quarter" idx="5"/>
          </p:nvPr>
        </p:nvSpPr>
        <p:spPr/>
        <p:txBody>
          <a:bodyPr/>
          <a:lstStyle/>
          <a:p>
            <a:fld id="{055BFA82-BD73-4185-B828-63168F0B5499}" type="slidenum">
              <a:rPr lang="sv-SE" smtClean="0"/>
              <a:t>25</a:t>
            </a:fld>
            <a:endParaRPr lang="sv-SE"/>
          </a:p>
        </p:txBody>
      </p:sp>
    </p:spTree>
    <p:extLst>
      <p:ext uri="{BB962C8B-B14F-4D97-AF65-F5344CB8AC3E}">
        <p14:creationId xmlns:p14="http://schemas.microsoft.com/office/powerpoint/2010/main" val="399907793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noProof="0">
                <a:solidFill>
                  <a:schemeClr val="tx1"/>
                </a:solidFill>
                <a:effectLst/>
                <a:latin typeface="+mn-lt"/>
                <a:ea typeface="+mn-ea"/>
                <a:cs typeface="+mn-cs"/>
              </a:rPr>
              <a:t>Other revenues include government grants, ticket revenues, patient fees and other revenues such as sold care services</a:t>
            </a:r>
          </a:p>
          <a:p>
            <a:endParaRPr lang="sv-SE"/>
          </a:p>
        </p:txBody>
      </p:sp>
      <p:sp>
        <p:nvSpPr>
          <p:cNvPr id="4" name="Platshållare för bildnummer 3"/>
          <p:cNvSpPr>
            <a:spLocks noGrp="1"/>
          </p:cNvSpPr>
          <p:nvPr>
            <p:ph type="sldNum" sz="quarter" idx="5"/>
          </p:nvPr>
        </p:nvSpPr>
        <p:spPr/>
        <p:txBody>
          <a:bodyPr/>
          <a:lstStyle/>
          <a:p>
            <a:fld id="{055BFA82-BD73-4185-B828-63168F0B5499}" type="slidenum">
              <a:rPr lang="sv-SE" smtClean="0"/>
              <a:t>26</a:t>
            </a:fld>
            <a:endParaRPr lang="sv-SE"/>
          </a:p>
        </p:txBody>
      </p:sp>
    </p:spTree>
    <p:extLst>
      <p:ext uri="{BB962C8B-B14F-4D97-AF65-F5344CB8AC3E}">
        <p14:creationId xmlns:p14="http://schemas.microsoft.com/office/powerpoint/2010/main" val="2776281944"/>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611A2AF-6CE0-D3FD-6121-8D7E836E0130}"/>
            </a:ext>
          </a:extLst>
        </p:cNvPr>
        <p:cNvGrpSpPr/>
        <p:nvPr/>
      </p:nvGrpSpPr>
      <p:grpSpPr>
        <a:xfrm>
          <a:off x="0" y="0"/>
          <a:ext cx="0" cy="0"/>
          <a:chOff x="0" y="0"/>
          <a:chExt cx="0" cy="0"/>
        </a:xfrm>
      </p:grpSpPr>
      <p:sp>
        <p:nvSpPr>
          <p:cNvPr id="2" name="Platshållare för bildobjekt 1">
            <a:extLst>
              <a:ext uri="{FF2B5EF4-FFF2-40B4-BE49-F238E27FC236}">
                <a16:creationId xmlns:a16="http://schemas.microsoft.com/office/drawing/2014/main" id="{B457DA30-A9E0-019A-4EF8-E25D3BD77AED}"/>
              </a:ext>
            </a:extLst>
          </p:cNvPr>
          <p:cNvSpPr>
            <a:spLocks noGrp="1" noRot="1" noChangeAspect="1"/>
          </p:cNvSpPr>
          <p:nvPr>
            <p:ph type="sldImg"/>
          </p:nvPr>
        </p:nvSpPr>
        <p:spPr/>
      </p:sp>
      <p:sp>
        <p:nvSpPr>
          <p:cNvPr id="3" name="Platshållare för anteckningar 2">
            <a:extLst>
              <a:ext uri="{FF2B5EF4-FFF2-40B4-BE49-F238E27FC236}">
                <a16:creationId xmlns:a16="http://schemas.microsoft.com/office/drawing/2014/main" id="{7E65FE88-A49B-66BF-B419-347ACB0C4392}"/>
              </a:ext>
            </a:extLst>
          </p:cNvPr>
          <p:cNvSpPr>
            <a:spLocks noGrp="1"/>
          </p:cNvSpPr>
          <p:nvPr>
            <p:ph type="body" idx="1"/>
          </p:nvPr>
        </p:nvSpPr>
        <p:spPr/>
        <p:txBody>
          <a:bodyPr/>
          <a:lstStyle/>
          <a:p>
            <a:r>
              <a:rPr lang="en-US" sz="1200" noProof="0">
                <a:solidFill>
                  <a:schemeClr val="tx1"/>
                </a:solidFill>
                <a:effectLst/>
                <a:latin typeface="+mn-lt"/>
                <a:ea typeface="+mn-ea"/>
                <a:cs typeface="+mn-cs"/>
              </a:rPr>
              <a:t>So what you get for your tax money? </a:t>
            </a:r>
          </a:p>
          <a:p>
            <a:endParaRPr lang="en-US" sz="1200" kern="1200" noProof="0">
              <a:solidFill>
                <a:schemeClr val="tx1"/>
              </a:solidFill>
              <a:effectLst/>
              <a:latin typeface="+mn-lt"/>
              <a:ea typeface="+mn-ea"/>
              <a:cs typeface="+mn-cs"/>
            </a:endParaRPr>
          </a:p>
          <a:p>
            <a:r>
              <a:rPr lang="en-US" b="1" noProof="0">
                <a:solidFill>
                  <a:srgbClr val="3F3F3F"/>
                </a:solidFill>
                <a:effectLst/>
                <a:latin typeface="Helvetica" pitchFamily="2" charset="0"/>
              </a:rPr>
              <a:t>• Health and medical care = 86 %</a:t>
            </a:r>
          </a:p>
          <a:p>
            <a:r>
              <a:rPr lang="en-US" b="1" noProof="0">
                <a:solidFill>
                  <a:srgbClr val="3F3F3F"/>
                </a:solidFill>
                <a:effectLst/>
                <a:latin typeface="Helvetica" pitchFamily="2" charset="0"/>
              </a:rPr>
              <a:t>• Education and regional development = 2 %</a:t>
            </a:r>
          </a:p>
          <a:p>
            <a:r>
              <a:rPr lang="en-US" b="1" noProof="0">
                <a:solidFill>
                  <a:srgbClr val="3F3F3F"/>
                </a:solidFill>
                <a:effectLst/>
                <a:latin typeface="Helvetica" pitchFamily="2" charset="0"/>
              </a:rPr>
              <a:t>• Culture = 2 %</a:t>
            </a:r>
          </a:p>
          <a:p>
            <a:r>
              <a:rPr lang="en-US" b="1" noProof="0">
                <a:solidFill>
                  <a:srgbClr val="3F3F3F"/>
                </a:solidFill>
                <a:effectLst/>
                <a:latin typeface="Helvetica" pitchFamily="2" charset="0"/>
              </a:rPr>
              <a:t>• Public transport (Trafik och infrastruktur) = 10 %</a:t>
            </a:r>
          </a:p>
          <a:p>
            <a:endParaRPr lang="sv-SE"/>
          </a:p>
        </p:txBody>
      </p:sp>
      <p:sp>
        <p:nvSpPr>
          <p:cNvPr id="4" name="Platshållare för bildnummer 3">
            <a:extLst>
              <a:ext uri="{FF2B5EF4-FFF2-40B4-BE49-F238E27FC236}">
                <a16:creationId xmlns:a16="http://schemas.microsoft.com/office/drawing/2014/main" id="{5FFA9EA9-7DEC-9615-1BD9-DE3B7E547EF4}"/>
              </a:ext>
            </a:extLst>
          </p:cNvPr>
          <p:cNvSpPr>
            <a:spLocks noGrp="1"/>
          </p:cNvSpPr>
          <p:nvPr>
            <p:ph type="sldNum" sz="quarter" idx="5"/>
          </p:nvPr>
        </p:nvSpPr>
        <p:spPr/>
        <p:txBody>
          <a:bodyPr/>
          <a:lstStyle/>
          <a:p>
            <a:fld id="{055BFA82-BD73-4185-B828-63168F0B5499}" type="slidenum">
              <a:rPr lang="sv-SE" smtClean="0"/>
              <a:t>27</a:t>
            </a:fld>
            <a:endParaRPr lang="sv-SE"/>
          </a:p>
        </p:txBody>
      </p:sp>
    </p:spTree>
    <p:extLst>
      <p:ext uri="{BB962C8B-B14F-4D97-AF65-F5344CB8AC3E}">
        <p14:creationId xmlns:p14="http://schemas.microsoft.com/office/powerpoint/2010/main" val="1914334055"/>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en-US" sz="1200" noProof="0">
                <a:solidFill>
                  <a:schemeClr val="tx1"/>
                </a:solidFill>
                <a:effectLst/>
                <a:latin typeface="+mn-lt"/>
                <a:ea typeface="+mn-ea"/>
                <a:cs typeface="+mn-cs"/>
              </a:rPr>
              <a:t>But none of this would have been possible without the help of our co-workers – without them, we wouldn’t be able to make the will of the people a reality. So we have set an ambitious goal. We will become Sweden's best public employer. We're one of the biggest, but now we're also going to be the best.</a:t>
            </a:r>
          </a:p>
          <a:p>
            <a:r>
              <a:rPr lang="en-US" sz="1200" noProof="0">
                <a:solidFill>
                  <a:schemeClr val="tx1"/>
                </a:solidFill>
                <a:effectLst/>
                <a:latin typeface="+mn-lt"/>
                <a:ea typeface="+mn-ea"/>
                <a:cs typeface="+mn-cs"/>
              </a:rPr>
              <a:t> </a:t>
            </a:r>
          </a:p>
          <a:p>
            <a:r>
              <a:rPr lang="en-US" sz="1200" noProof="0">
                <a:solidFill>
                  <a:schemeClr val="tx1"/>
                </a:solidFill>
                <a:effectLst/>
                <a:latin typeface="+mn-lt"/>
                <a:ea typeface="+mn-ea"/>
                <a:cs typeface="+mn-cs"/>
              </a:rPr>
              <a:t>We need to be the best in order to recruit, retain and develop employees with the right skills and to fulfil our mission towards residents and patients.</a:t>
            </a:r>
          </a:p>
          <a:p>
            <a:endParaRPr lang="en-US" noProof="0"/>
          </a:p>
          <a:p>
            <a:endParaRPr lang="en-US" noProof="0"/>
          </a:p>
        </p:txBody>
      </p:sp>
      <p:sp>
        <p:nvSpPr>
          <p:cNvPr id="4" name="Platshållare för bildnummer 3"/>
          <p:cNvSpPr>
            <a:spLocks noGrp="1"/>
          </p:cNvSpPr>
          <p:nvPr>
            <p:ph type="sldNum" sz="quarter" idx="5"/>
          </p:nvPr>
        </p:nvSpPr>
        <p:spPr/>
        <p:txBody>
          <a:bodyPr/>
          <a:lstStyle/>
          <a:p>
            <a:fld id="{055BFA82-BD73-4185-B828-63168F0B5499}" type="slidenum">
              <a:rPr lang="sv-SE" smtClean="0"/>
              <a:t>28</a:t>
            </a:fld>
            <a:endParaRPr lang="sv-SE"/>
          </a:p>
        </p:txBody>
      </p:sp>
    </p:spTree>
    <p:extLst>
      <p:ext uri="{BB962C8B-B14F-4D97-AF65-F5344CB8AC3E}">
        <p14:creationId xmlns:p14="http://schemas.microsoft.com/office/powerpoint/2010/main" val="3455815314"/>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en-US" sz="1200" noProof="0">
                <a:solidFill>
                  <a:schemeClr val="tx1"/>
                </a:solidFill>
                <a:effectLst/>
                <a:latin typeface="+mn-lt"/>
                <a:ea typeface="+mn-ea"/>
                <a:cs typeface="+mn-cs"/>
              </a:rPr>
              <a:t>We employ around 55,000 people. They all make a difference in some way to the people around them.</a:t>
            </a:r>
          </a:p>
          <a:p>
            <a:r>
              <a:rPr lang="en-US" sz="1200" noProof="0">
                <a:solidFill>
                  <a:schemeClr val="tx1"/>
                </a:solidFill>
                <a:effectLst/>
                <a:latin typeface="+mn-lt"/>
                <a:ea typeface="+mn-ea"/>
                <a:cs typeface="+mn-cs"/>
              </a:rPr>
              <a:t> </a:t>
            </a:r>
          </a:p>
          <a:p>
            <a:r>
              <a:rPr lang="en-US" sz="1200" noProof="0">
                <a:solidFill>
                  <a:schemeClr val="tx1"/>
                </a:solidFill>
                <a:effectLst/>
                <a:latin typeface="+mn-lt"/>
                <a:ea typeface="+mn-ea"/>
                <a:cs typeface="+mn-cs"/>
              </a:rPr>
              <a:t>In order to become Sweden's best public employer, we must work actively to make things even better for our employees.</a:t>
            </a:r>
            <a:r>
              <a:rPr lang="en-US" noProof="0">
                <a:effectLst/>
              </a:rPr>
              <a:t> </a:t>
            </a:r>
          </a:p>
          <a:p>
            <a:endParaRPr lang="en-US" noProof="0">
              <a:effectLst/>
            </a:endParaRPr>
          </a:p>
          <a:p>
            <a:r>
              <a:rPr lang="en-US" sz="1200" b="0" i="0" noProof="0">
                <a:solidFill>
                  <a:schemeClr val="tx1"/>
                </a:solidFill>
                <a:effectLst/>
                <a:latin typeface="+mn-lt"/>
                <a:ea typeface="+mn-ea"/>
                <a:cs typeface="+mn-cs"/>
              </a:rPr>
              <a:t>In our efforts to become a better employer, employees and managers have highlighted a number of areas we want to improve. It ranges from issues such as the working environment, freeing up leisure time, making sure that employees feel that they receive the right compensation based on their efforts, and that working time is used in the best possible way.</a:t>
            </a:r>
          </a:p>
          <a:p>
            <a:endParaRPr lang="en-US" sz="1200" b="0" i="0" kern="1200" noProof="0">
              <a:solidFill>
                <a:schemeClr val="tx1"/>
              </a:solidFill>
              <a:effectLst/>
              <a:latin typeface="+mn-lt"/>
              <a:ea typeface="+mn-ea"/>
              <a:cs typeface="+mn-cs"/>
            </a:endParaRPr>
          </a:p>
          <a:p>
            <a:r>
              <a:rPr lang="en-US" sz="1200" b="0" i="0" noProof="0">
                <a:solidFill>
                  <a:schemeClr val="tx1"/>
                </a:solidFill>
                <a:effectLst/>
                <a:latin typeface="+mn-lt"/>
                <a:ea typeface="+mn-ea"/>
                <a:cs typeface="+mn-cs"/>
              </a:rPr>
              <a:t>Not everything can be done at once, but in the long run we will be able to change.</a:t>
            </a:r>
          </a:p>
          <a:p>
            <a:endParaRPr lang="en-US" noProof="0">
              <a:effectLst/>
            </a:endParaRPr>
          </a:p>
          <a:p>
            <a:endParaRPr lang="en-US" noProof="0"/>
          </a:p>
        </p:txBody>
      </p:sp>
      <p:sp>
        <p:nvSpPr>
          <p:cNvPr id="4" name="Platshållare för bildnummer 3"/>
          <p:cNvSpPr>
            <a:spLocks noGrp="1"/>
          </p:cNvSpPr>
          <p:nvPr>
            <p:ph type="sldNum" sz="quarter" idx="5"/>
          </p:nvPr>
        </p:nvSpPr>
        <p:spPr/>
        <p:txBody>
          <a:bodyPr/>
          <a:lstStyle/>
          <a:p>
            <a:fld id="{055BFA82-BD73-4185-B828-63168F0B5499}" type="slidenum">
              <a:rPr lang="sv-SE" smtClean="0"/>
              <a:t>29</a:t>
            </a:fld>
            <a:endParaRPr lang="sv-SE"/>
          </a:p>
        </p:txBody>
      </p:sp>
    </p:spTree>
    <p:extLst>
      <p:ext uri="{BB962C8B-B14F-4D97-AF65-F5344CB8AC3E}">
        <p14:creationId xmlns:p14="http://schemas.microsoft.com/office/powerpoint/2010/main" val="3752705629"/>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noProof="0">
                <a:solidFill>
                  <a:schemeClr val="tx1"/>
                </a:solidFill>
                <a:effectLst/>
                <a:latin typeface="+mn-lt"/>
                <a:ea typeface="+mn-ea"/>
                <a:cs typeface="+mn-cs"/>
              </a:rPr>
              <a:t>In summary, you could say that we are close to you throughout your life, at the forefront of development, and guided by your vote. </a:t>
            </a:r>
          </a:p>
          <a:p>
            <a:endParaRPr lang="sv-SE"/>
          </a:p>
          <a:p>
            <a:endParaRPr lang="sv-SE"/>
          </a:p>
        </p:txBody>
      </p:sp>
      <p:sp>
        <p:nvSpPr>
          <p:cNvPr id="4" name="Platshållare för bildnummer 3"/>
          <p:cNvSpPr>
            <a:spLocks noGrp="1"/>
          </p:cNvSpPr>
          <p:nvPr>
            <p:ph type="sldNum" sz="quarter" idx="5"/>
          </p:nvPr>
        </p:nvSpPr>
        <p:spPr/>
        <p:txBody>
          <a:bodyPr/>
          <a:lstStyle/>
          <a:p>
            <a:fld id="{055BFA82-BD73-4185-B828-63168F0B5499}" type="slidenum">
              <a:rPr lang="sv-SE" smtClean="0"/>
              <a:t>30</a:t>
            </a:fld>
            <a:endParaRPr lang="sv-SE"/>
          </a:p>
        </p:txBody>
      </p:sp>
    </p:spTree>
    <p:extLst>
      <p:ext uri="{BB962C8B-B14F-4D97-AF65-F5344CB8AC3E}">
        <p14:creationId xmlns:p14="http://schemas.microsoft.com/office/powerpoint/2010/main" val="102878306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en-US" sz="1200" noProof="0">
                <a:solidFill>
                  <a:schemeClr val="tx1"/>
                </a:solidFill>
                <a:effectLst/>
                <a:latin typeface="+mn-lt"/>
                <a:ea typeface="+mn-ea"/>
                <a:cs typeface="+mn-cs"/>
              </a:rPr>
              <a:t>We work closely with you to ensure that you have access to health and medical care. </a:t>
            </a:r>
          </a:p>
          <a:p>
            <a:r>
              <a:rPr lang="en-US" sz="1200" noProof="0">
                <a:solidFill>
                  <a:schemeClr val="tx1"/>
                </a:solidFill>
                <a:effectLst/>
                <a:latin typeface="+mn-lt"/>
                <a:ea typeface="+mn-ea"/>
                <a:cs typeface="+mn-cs"/>
              </a:rPr>
              <a:t> </a:t>
            </a:r>
          </a:p>
          <a:p>
            <a:r>
              <a:rPr lang="en-US" sz="1200" noProof="0">
                <a:solidFill>
                  <a:schemeClr val="tx1"/>
                </a:solidFill>
                <a:effectLst/>
                <a:latin typeface="+mn-lt"/>
                <a:ea typeface="+mn-ea"/>
                <a:cs typeface="+mn-cs"/>
              </a:rPr>
              <a:t>On weekdays you can go to our health centers</a:t>
            </a:r>
          </a:p>
          <a:p>
            <a:r>
              <a:rPr lang="en-US" sz="1200" noProof="0">
                <a:solidFill>
                  <a:schemeClr val="tx1"/>
                </a:solidFill>
                <a:effectLst/>
                <a:latin typeface="+mn-lt"/>
                <a:ea typeface="+mn-ea"/>
                <a:cs typeface="+mn-cs"/>
              </a:rPr>
              <a:t>On weekends and evenings you can get care at our out-of-hours service centers</a:t>
            </a:r>
          </a:p>
          <a:p>
            <a:r>
              <a:rPr lang="en-US" sz="1200" noProof="0">
                <a:solidFill>
                  <a:schemeClr val="tx1"/>
                </a:solidFill>
                <a:effectLst/>
                <a:latin typeface="+mn-lt"/>
                <a:ea typeface="+mn-ea"/>
                <a:cs typeface="+mn-cs"/>
              </a:rPr>
              <a:t>Hospitals are available when you have major health needs. </a:t>
            </a:r>
          </a:p>
          <a:p>
            <a:r>
              <a:rPr lang="en-US" sz="1200" noProof="0">
                <a:solidFill>
                  <a:schemeClr val="tx1"/>
                </a:solidFill>
                <a:effectLst/>
                <a:latin typeface="+mn-lt"/>
                <a:ea typeface="+mn-ea"/>
                <a:cs typeface="+mn-cs"/>
              </a:rPr>
              <a:t> </a:t>
            </a:r>
          </a:p>
          <a:p>
            <a:r>
              <a:rPr lang="en-US" sz="1200" noProof="0">
                <a:solidFill>
                  <a:schemeClr val="tx1"/>
                </a:solidFill>
                <a:effectLst/>
                <a:latin typeface="+mn-lt"/>
                <a:ea typeface="+mn-ea"/>
                <a:cs typeface="+mn-cs"/>
              </a:rPr>
              <a:t>You can get a good start in life with the help of our child health centers</a:t>
            </a:r>
          </a:p>
          <a:p>
            <a:r>
              <a:rPr lang="en-US" sz="1200" noProof="0">
                <a:solidFill>
                  <a:schemeClr val="tx1"/>
                </a:solidFill>
                <a:effectLst/>
                <a:latin typeface="+mn-lt"/>
                <a:ea typeface="+mn-ea"/>
                <a:cs typeface="+mn-cs"/>
              </a:rPr>
              <a:t>Our public dentistry can help you keep your mouth and teeth healthy </a:t>
            </a:r>
          </a:p>
          <a:p>
            <a:r>
              <a:rPr lang="en-US" sz="1200" noProof="0">
                <a:solidFill>
                  <a:schemeClr val="tx1"/>
                </a:solidFill>
                <a:effectLst/>
                <a:latin typeface="+mn-lt"/>
                <a:ea typeface="+mn-ea"/>
                <a:cs typeface="+mn-cs"/>
              </a:rPr>
              <a:t>and you can get back to everyday life with the help of the physiotherapists and occupational therapists at our rehabilitation clinics.</a:t>
            </a:r>
          </a:p>
          <a:p>
            <a:endParaRPr lang="en-US" noProof="0"/>
          </a:p>
        </p:txBody>
      </p:sp>
      <p:sp>
        <p:nvSpPr>
          <p:cNvPr id="4" name="Platshållare för bildnummer 3"/>
          <p:cNvSpPr>
            <a:spLocks noGrp="1"/>
          </p:cNvSpPr>
          <p:nvPr>
            <p:ph type="sldNum" sz="quarter" idx="5"/>
          </p:nvPr>
        </p:nvSpPr>
        <p:spPr/>
        <p:txBody>
          <a:bodyPr/>
          <a:lstStyle/>
          <a:p>
            <a:fld id="{055BFA82-BD73-4185-B828-63168F0B5499}" type="slidenum">
              <a:rPr lang="sv-SE" smtClean="0"/>
              <a:t>4</a:t>
            </a:fld>
            <a:endParaRPr lang="sv-SE"/>
          </a:p>
        </p:txBody>
      </p:sp>
    </p:spTree>
    <p:extLst>
      <p:ext uri="{BB962C8B-B14F-4D97-AF65-F5344CB8AC3E}">
        <p14:creationId xmlns:p14="http://schemas.microsoft.com/office/powerpoint/2010/main" val="2811022280"/>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sv-SE"/>
          </a:p>
        </p:txBody>
      </p:sp>
      <p:sp>
        <p:nvSpPr>
          <p:cNvPr id="4" name="Platshållare för bildnummer 3"/>
          <p:cNvSpPr>
            <a:spLocks noGrp="1"/>
          </p:cNvSpPr>
          <p:nvPr>
            <p:ph type="sldNum" sz="quarter" idx="5"/>
          </p:nvPr>
        </p:nvSpPr>
        <p:spPr/>
        <p:txBody>
          <a:bodyPr/>
          <a:lstStyle/>
          <a:p>
            <a:fld id="{055BFA82-BD73-4185-B828-63168F0B5499}" type="slidenum">
              <a:rPr lang="sv-SE" smtClean="0"/>
              <a:t>31</a:t>
            </a:fld>
            <a:endParaRPr lang="sv-SE"/>
          </a:p>
        </p:txBody>
      </p:sp>
    </p:spTree>
    <p:extLst>
      <p:ext uri="{BB962C8B-B14F-4D97-AF65-F5344CB8AC3E}">
        <p14:creationId xmlns:p14="http://schemas.microsoft.com/office/powerpoint/2010/main" val="270682490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en-US" sz="1200" noProof="0">
                <a:solidFill>
                  <a:schemeClr val="tx1"/>
                </a:solidFill>
                <a:effectLst/>
                <a:latin typeface="+mn-lt"/>
                <a:ea typeface="+mn-ea"/>
                <a:cs typeface="+mn-cs"/>
              </a:rPr>
              <a:t>In healthcare, we strive to make our work and organization smarter, and to provide a better and more accessible health and medical care. This is necessary to meet the needs of the future, as Västra Götaland's population grows. In addition, the largest population increases will be among children and people over 80, which are groups that need more care than others. </a:t>
            </a:r>
          </a:p>
          <a:p>
            <a:r>
              <a:rPr lang="en-US" sz="1200" noProof="0">
                <a:solidFill>
                  <a:schemeClr val="tx1"/>
                </a:solidFill>
                <a:effectLst/>
                <a:latin typeface="+mn-lt"/>
                <a:ea typeface="+mn-ea"/>
                <a:cs typeface="+mn-cs"/>
              </a:rPr>
              <a:t> </a:t>
            </a:r>
          </a:p>
          <a:p>
            <a:r>
              <a:rPr lang="en-US" sz="1200" noProof="0">
                <a:solidFill>
                  <a:schemeClr val="tx1"/>
                </a:solidFill>
                <a:effectLst/>
                <a:latin typeface="+mn-lt"/>
                <a:ea typeface="+mn-ea"/>
                <a:cs typeface="+mn-cs"/>
              </a:rPr>
              <a:t>Currently, we are working to</a:t>
            </a:r>
          </a:p>
          <a:p>
            <a:pPr marL="171450" lvl="0" indent="-171450">
              <a:buFont typeface="Arial" panose="020B0604020202020204" pitchFamily="34" charset="0"/>
              <a:buChar char="•"/>
            </a:pPr>
            <a:r>
              <a:rPr lang="en-US" sz="1200" noProof="0">
                <a:solidFill>
                  <a:schemeClr val="tx1"/>
                </a:solidFill>
                <a:effectLst/>
                <a:latin typeface="+mn-lt"/>
                <a:ea typeface="+mn-ea"/>
                <a:cs typeface="+mn-cs"/>
              </a:rPr>
              <a:t>simplify systems for collaboration, for example through a common medical record system across hospitals and primary care</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noProof="0">
                <a:solidFill>
                  <a:schemeClr val="tx1"/>
                </a:solidFill>
                <a:effectLst/>
                <a:latin typeface="+mn-lt"/>
                <a:ea typeface="+mn-ea"/>
                <a:cs typeface="+mn-cs"/>
              </a:rPr>
              <a:t>concentrate parts of specialized care in fewer locations to ensure quality, patient safety and to increase efficiency.</a:t>
            </a:r>
          </a:p>
          <a:p>
            <a:pPr marL="171450" lvl="0" indent="-171450">
              <a:buFont typeface="Arial" panose="020B0604020202020204" pitchFamily="34" charset="0"/>
              <a:buChar char="•"/>
            </a:pPr>
            <a:r>
              <a:rPr lang="en-US" sz="1200" noProof="0">
                <a:solidFill>
                  <a:schemeClr val="tx1"/>
                </a:solidFill>
                <a:effectLst/>
                <a:latin typeface="+mn-lt"/>
                <a:ea typeface="+mn-ea"/>
                <a:cs typeface="+mn-cs"/>
              </a:rPr>
              <a:t>introduce e-services in healthcare and in the contact with patients. For example, we have developed apps for digital meetings with primary care, psychologists and health coaches.</a:t>
            </a:r>
          </a:p>
          <a:p>
            <a:pPr marL="171450" lvl="0" indent="-171450">
              <a:buFont typeface="Arial" panose="020B0604020202020204" pitchFamily="34" charset="0"/>
              <a:buChar char="•"/>
            </a:pPr>
            <a:r>
              <a:rPr lang="en-US" sz="1200" noProof="0">
                <a:solidFill>
                  <a:schemeClr val="tx1"/>
                </a:solidFill>
                <a:effectLst/>
                <a:latin typeface="+mn-lt"/>
                <a:ea typeface="+mn-ea"/>
                <a:cs typeface="+mn-cs"/>
              </a:rPr>
              <a:t>provide care at home to people who need it, to increase security and continuity</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noProof="0">
                <a:solidFill>
                  <a:schemeClr val="tx1"/>
                </a:solidFill>
                <a:effectLst/>
                <a:latin typeface="+mn-lt"/>
                <a:ea typeface="+mn-ea"/>
                <a:cs typeface="+mn-cs"/>
              </a:rPr>
              <a:t>develop care, delivery and treatment through various competence centers, such as ones that focus on equal care, sexual health, mental health and domestic violence</a:t>
            </a:r>
          </a:p>
          <a:p>
            <a:r>
              <a:rPr lang="en-US" sz="1200" noProof="0">
                <a:solidFill>
                  <a:schemeClr val="tx1"/>
                </a:solidFill>
                <a:effectLst/>
                <a:latin typeface="+mn-lt"/>
                <a:ea typeface="+mn-ea"/>
                <a:cs typeface="+mn-cs"/>
              </a:rPr>
              <a:t> </a:t>
            </a:r>
          </a:p>
          <a:p>
            <a:r>
              <a:rPr lang="en-US" sz="1200" noProof="0">
                <a:solidFill>
                  <a:schemeClr val="tx1"/>
                </a:solidFill>
                <a:effectLst/>
                <a:latin typeface="+mn-lt"/>
                <a:ea typeface="+mn-ea"/>
                <a:cs typeface="+mn-cs"/>
              </a:rPr>
              <a:t>It will free up time for healthcare professionals and make care more accessible to patients.</a:t>
            </a:r>
          </a:p>
        </p:txBody>
      </p:sp>
      <p:sp>
        <p:nvSpPr>
          <p:cNvPr id="4" name="Platshållare för bildnummer 3"/>
          <p:cNvSpPr>
            <a:spLocks noGrp="1"/>
          </p:cNvSpPr>
          <p:nvPr>
            <p:ph type="sldNum" sz="quarter" idx="5"/>
          </p:nvPr>
        </p:nvSpPr>
        <p:spPr/>
        <p:txBody>
          <a:bodyPr/>
          <a:lstStyle/>
          <a:p>
            <a:fld id="{055BFA82-BD73-4185-B828-63168F0B5499}" type="slidenum">
              <a:rPr lang="sv-SE" smtClean="0"/>
              <a:t>5</a:t>
            </a:fld>
            <a:endParaRPr lang="sv-SE"/>
          </a:p>
        </p:txBody>
      </p:sp>
    </p:spTree>
    <p:extLst>
      <p:ext uri="{BB962C8B-B14F-4D97-AF65-F5344CB8AC3E}">
        <p14:creationId xmlns:p14="http://schemas.microsoft.com/office/powerpoint/2010/main" val="55738491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en-US" sz="1200" noProof="0">
                <a:solidFill>
                  <a:schemeClr val="tx1"/>
                </a:solidFill>
                <a:effectLst/>
                <a:latin typeface="+mn-lt"/>
                <a:ea typeface="+mn-ea"/>
                <a:cs typeface="+mn-cs"/>
              </a:rPr>
              <a:t>For Västra Götaland to remain vibrant, public transport needs to work</a:t>
            </a:r>
            <a:r>
              <a:rPr lang="en-US" noProof="0">
                <a:effectLst/>
              </a:rPr>
              <a:t>.</a:t>
            </a:r>
          </a:p>
          <a:p>
            <a:r>
              <a:rPr lang="en-US" sz="1200" noProof="0">
                <a:solidFill>
                  <a:schemeClr val="tx1"/>
                </a:solidFill>
                <a:effectLst/>
                <a:latin typeface="+mn-lt"/>
                <a:ea typeface="+mn-ea"/>
                <a:cs typeface="+mn-cs"/>
              </a:rPr>
              <a:t>Our operational work in public transport is mainly carried out by our company Västtrafik. </a:t>
            </a:r>
          </a:p>
          <a:p>
            <a:r>
              <a:rPr lang="en-US" sz="1200" noProof="0">
                <a:solidFill>
                  <a:schemeClr val="tx1"/>
                </a:solidFill>
                <a:effectLst/>
                <a:latin typeface="+mn-lt"/>
                <a:ea typeface="+mn-ea"/>
                <a:cs typeface="+mn-cs"/>
              </a:rPr>
              <a:t> </a:t>
            </a:r>
          </a:p>
          <a:p>
            <a:endParaRPr lang="en-US" noProof="0"/>
          </a:p>
          <a:p>
            <a:endParaRPr lang="en-US" noProof="0"/>
          </a:p>
        </p:txBody>
      </p:sp>
      <p:sp>
        <p:nvSpPr>
          <p:cNvPr id="4" name="Platshållare för bildnummer 3"/>
          <p:cNvSpPr>
            <a:spLocks noGrp="1"/>
          </p:cNvSpPr>
          <p:nvPr>
            <p:ph type="sldNum" sz="quarter" idx="5"/>
          </p:nvPr>
        </p:nvSpPr>
        <p:spPr/>
        <p:txBody>
          <a:bodyPr/>
          <a:lstStyle/>
          <a:p>
            <a:fld id="{055BFA82-BD73-4185-B828-63168F0B5499}" type="slidenum">
              <a:rPr lang="sv-SE" smtClean="0"/>
              <a:t>6</a:t>
            </a:fld>
            <a:endParaRPr lang="sv-SE"/>
          </a:p>
        </p:txBody>
      </p:sp>
    </p:spTree>
    <p:extLst>
      <p:ext uri="{BB962C8B-B14F-4D97-AF65-F5344CB8AC3E}">
        <p14:creationId xmlns:p14="http://schemas.microsoft.com/office/powerpoint/2010/main" val="139534153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noProof="0">
                <a:solidFill>
                  <a:schemeClr val="tx1"/>
                </a:solidFill>
                <a:effectLst/>
                <a:latin typeface="+mn-lt"/>
                <a:ea typeface="+mn-ea"/>
                <a:cs typeface="+mn-cs"/>
              </a:rPr>
              <a:t>Through Västtrafik, we make sure you can commute to work or school, go on outings or visit friends. That you can get from A to B by a suitable mode of transport.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kern="1200" noProof="0">
              <a:solidFill>
                <a:schemeClr val="tx1"/>
              </a:solidFill>
              <a:effectLst/>
              <a:latin typeface="+mn-lt"/>
              <a:ea typeface="+mn-ea"/>
              <a:cs typeface="+mn-cs"/>
            </a:endParaRPr>
          </a:p>
          <a:p>
            <a:r>
              <a:rPr lang="en-US" sz="1200" noProof="0">
                <a:solidFill>
                  <a:schemeClr val="tx1"/>
                </a:solidFill>
                <a:effectLst/>
                <a:latin typeface="+mn-lt"/>
                <a:ea typeface="+mn-ea"/>
                <a:cs typeface="+mn-cs"/>
              </a:rPr>
              <a:t>We have buses, trams, ferries and trains.</a:t>
            </a:r>
          </a:p>
          <a:p>
            <a:endParaRPr lang="en-US" sz="1200" kern="1200" noProof="0">
              <a:solidFill>
                <a:schemeClr val="tx1"/>
              </a:solidFill>
              <a:effectLst/>
              <a:latin typeface="+mn-lt"/>
              <a:ea typeface="+mn-ea"/>
              <a:cs typeface="+mn-cs"/>
            </a:endParaRPr>
          </a:p>
          <a:p>
            <a:r>
              <a:rPr lang="en-US" sz="1200" noProof="0">
                <a:solidFill>
                  <a:schemeClr val="tx1"/>
                </a:solidFill>
                <a:effectLst/>
                <a:latin typeface="+mn-lt"/>
                <a:ea typeface="+mn-ea"/>
                <a:cs typeface="+mn-cs"/>
              </a:rPr>
              <a:t>And local transport, Närtrafik, if you live in the countryside</a:t>
            </a:r>
          </a:p>
          <a:p>
            <a:endParaRPr lang="en-US" sz="1200" kern="1200" noProof="0">
              <a:solidFill>
                <a:schemeClr val="tx1"/>
              </a:solidFill>
              <a:effectLst/>
              <a:latin typeface="+mn-lt"/>
              <a:ea typeface="+mn-ea"/>
              <a:cs typeface="+mn-cs"/>
            </a:endParaRPr>
          </a:p>
          <a:p>
            <a:r>
              <a:rPr lang="en-US" noProof="0"/>
              <a:t>A full city bus is equivalent to a 300-metre car queue, a tram to a 700-metre car queue and a commuter train to a three-kilometer car queue. So when we work more with public transport means that there will be less traffic in the city. </a:t>
            </a:r>
          </a:p>
          <a:p>
            <a:endParaRPr lang="en-US" noProof="0"/>
          </a:p>
        </p:txBody>
      </p:sp>
      <p:sp>
        <p:nvSpPr>
          <p:cNvPr id="4" name="Platshållare för bildnummer 3"/>
          <p:cNvSpPr>
            <a:spLocks noGrp="1"/>
          </p:cNvSpPr>
          <p:nvPr>
            <p:ph type="sldNum" sz="quarter" idx="5"/>
          </p:nvPr>
        </p:nvSpPr>
        <p:spPr/>
        <p:txBody>
          <a:bodyPr/>
          <a:lstStyle/>
          <a:p>
            <a:fld id="{055BFA82-BD73-4185-B828-63168F0B5499}" type="slidenum">
              <a:rPr lang="sv-SE" smtClean="0"/>
              <a:t>7</a:t>
            </a:fld>
            <a:endParaRPr lang="sv-SE"/>
          </a:p>
        </p:txBody>
      </p:sp>
    </p:spTree>
    <p:extLst>
      <p:ext uri="{BB962C8B-B14F-4D97-AF65-F5344CB8AC3E}">
        <p14:creationId xmlns:p14="http://schemas.microsoft.com/office/powerpoint/2010/main" val="371501301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en-US" sz="1200" noProof="0">
                <a:solidFill>
                  <a:schemeClr val="tx1"/>
                </a:solidFill>
                <a:effectLst/>
                <a:latin typeface="+mn-lt"/>
                <a:ea typeface="+mn-ea"/>
                <a:cs typeface="+mn-cs"/>
              </a:rPr>
              <a:t>We are developing public transport to ensure that you can choose sustainable modes of transport as West Sweden grows and the population increases.  </a:t>
            </a:r>
          </a:p>
          <a:p>
            <a:r>
              <a:rPr lang="en-US" sz="1200" noProof="0">
                <a:solidFill>
                  <a:schemeClr val="tx1"/>
                </a:solidFill>
                <a:effectLst/>
                <a:latin typeface="+mn-lt"/>
                <a:ea typeface="+mn-ea"/>
                <a:cs typeface="+mn-cs"/>
              </a:rPr>
              <a:t> </a:t>
            </a:r>
          </a:p>
          <a:p>
            <a:r>
              <a:rPr lang="en-US" sz="1200" noProof="0">
                <a:solidFill>
                  <a:schemeClr val="tx1"/>
                </a:solidFill>
                <a:effectLst/>
                <a:latin typeface="+mn-lt"/>
                <a:ea typeface="+mn-ea"/>
                <a:cs typeface="+mn-cs"/>
              </a:rPr>
              <a:t>Right now we are focusing our work on </a:t>
            </a:r>
          </a:p>
          <a:p>
            <a:pPr lvl="0"/>
            <a:r>
              <a:rPr lang="en-US" sz="1200" noProof="0">
                <a:solidFill>
                  <a:schemeClr val="tx1"/>
                </a:solidFill>
                <a:effectLst/>
                <a:latin typeface="+mn-lt"/>
                <a:ea typeface="+mn-ea"/>
                <a:cs typeface="+mn-cs"/>
              </a:rPr>
              <a:t>linking Västra Götaland by means such as extended railways (Gothenburg–Borås, to Landvetter)</a:t>
            </a:r>
          </a:p>
          <a:p>
            <a:pPr lvl="0"/>
            <a:r>
              <a:rPr lang="en-US" sz="1200" noProof="0">
                <a:solidFill>
                  <a:schemeClr val="tx1"/>
                </a:solidFill>
                <a:effectLst/>
                <a:latin typeface="+mn-lt"/>
                <a:ea typeface="+mn-ea"/>
                <a:cs typeface="+mn-cs"/>
              </a:rPr>
              <a:t>encouraging more people to choose public transport, for example by upgrading and expanding regional railways and making it easier to travel</a:t>
            </a:r>
          </a:p>
          <a:p>
            <a:pPr lvl="0"/>
            <a:r>
              <a:rPr lang="en-US" sz="1200" noProof="0">
                <a:solidFill>
                  <a:schemeClr val="tx1"/>
                </a:solidFill>
                <a:effectLst/>
                <a:latin typeface="+mn-lt"/>
                <a:ea typeface="+mn-ea"/>
                <a:cs typeface="+mn-cs"/>
              </a:rPr>
              <a:t>making public transport more accessible regardless of disability</a:t>
            </a:r>
          </a:p>
          <a:p>
            <a:pPr lvl="0"/>
            <a:r>
              <a:rPr lang="en-US" sz="1200" noProof="0">
                <a:solidFill>
                  <a:schemeClr val="tx1"/>
                </a:solidFill>
                <a:effectLst/>
                <a:latin typeface="+mn-lt"/>
                <a:ea typeface="+mn-ea"/>
                <a:cs typeface="+mn-cs"/>
              </a:rPr>
              <a:t>Improving availability for combined modes of transport, such as taking your bicycle with you on public transport</a:t>
            </a:r>
          </a:p>
          <a:p>
            <a:pPr lvl="0"/>
            <a:r>
              <a:rPr lang="en-US" sz="1200" noProof="0">
                <a:solidFill>
                  <a:schemeClr val="tx1"/>
                </a:solidFill>
                <a:effectLst/>
                <a:latin typeface="+mn-lt"/>
                <a:ea typeface="+mn-ea"/>
                <a:cs typeface="+mn-cs"/>
              </a:rPr>
              <a:t>Developing public transport to be even more environmentally friendly and sustainable by using electric buses and biogas, etc.</a:t>
            </a:r>
          </a:p>
          <a:p>
            <a:endParaRPr lang="en-US" noProof="0"/>
          </a:p>
          <a:p>
            <a:endParaRPr lang="en-US" noProof="0"/>
          </a:p>
        </p:txBody>
      </p:sp>
      <p:sp>
        <p:nvSpPr>
          <p:cNvPr id="4" name="Platshållare för bildnummer 3"/>
          <p:cNvSpPr>
            <a:spLocks noGrp="1"/>
          </p:cNvSpPr>
          <p:nvPr>
            <p:ph type="sldNum" sz="quarter" idx="5"/>
          </p:nvPr>
        </p:nvSpPr>
        <p:spPr/>
        <p:txBody>
          <a:bodyPr/>
          <a:lstStyle/>
          <a:p>
            <a:fld id="{055BFA82-BD73-4185-B828-63168F0B5499}" type="slidenum">
              <a:rPr lang="sv-SE" smtClean="0"/>
              <a:t>8</a:t>
            </a:fld>
            <a:endParaRPr lang="sv-SE"/>
          </a:p>
        </p:txBody>
      </p:sp>
    </p:spTree>
    <p:extLst>
      <p:ext uri="{BB962C8B-B14F-4D97-AF65-F5344CB8AC3E}">
        <p14:creationId xmlns:p14="http://schemas.microsoft.com/office/powerpoint/2010/main" val="111914999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noProof="0">
                <a:solidFill>
                  <a:schemeClr val="tx1"/>
                </a:solidFill>
                <a:effectLst/>
                <a:latin typeface="+mn-lt"/>
                <a:ea typeface="+mn-ea"/>
                <a:cs typeface="+mn-cs"/>
              </a:rPr>
              <a:t>Another important part for health and spirit is culture. We work to ensure that culture is accessible in the region, especially for children and young people. </a:t>
            </a:r>
          </a:p>
          <a:p>
            <a:endParaRPr lang="en-US" noProof="0"/>
          </a:p>
        </p:txBody>
      </p:sp>
      <p:sp>
        <p:nvSpPr>
          <p:cNvPr id="4" name="Platshållare för bildnummer 3"/>
          <p:cNvSpPr>
            <a:spLocks noGrp="1"/>
          </p:cNvSpPr>
          <p:nvPr>
            <p:ph type="sldNum" sz="quarter" idx="5"/>
          </p:nvPr>
        </p:nvSpPr>
        <p:spPr/>
        <p:txBody>
          <a:bodyPr/>
          <a:lstStyle/>
          <a:p>
            <a:fld id="{055BFA82-BD73-4185-B828-63168F0B5499}" type="slidenum">
              <a:rPr lang="sv-SE" smtClean="0"/>
              <a:t>9</a:t>
            </a:fld>
            <a:endParaRPr lang="sv-SE"/>
          </a:p>
        </p:txBody>
      </p:sp>
    </p:spTree>
    <p:extLst>
      <p:ext uri="{BB962C8B-B14F-4D97-AF65-F5344CB8AC3E}">
        <p14:creationId xmlns:p14="http://schemas.microsoft.com/office/powerpoint/2010/main" val="98114264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en-US" sz="1200" noProof="0">
                <a:solidFill>
                  <a:schemeClr val="tx1"/>
                </a:solidFill>
                <a:effectLst/>
                <a:latin typeface="+mn-lt"/>
                <a:ea typeface="+mn-ea"/>
                <a:cs typeface="+mn-cs"/>
              </a:rPr>
              <a:t>We have activities where you can experience all kinds of culture, from small to large. </a:t>
            </a:r>
          </a:p>
          <a:p>
            <a:r>
              <a:rPr lang="en-US" sz="1200" noProof="0">
                <a:solidFill>
                  <a:schemeClr val="tx1"/>
                </a:solidFill>
                <a:effectLst/>
                <a:latin typeface="+mn-lt"/>
                <a:ea typeface="+mn-ea"/>
                <a:cs typeface="+mn-cs"/>
              </a:rPr>
              <a:t>Children and young people can experience the performing arts through Regionteater Väst. </a:t>
            </a:r>
          </a:p>
          <a:p>
            <a:r>
              <a:rPr lang="en-US" sz="1200" noProof="0">
                <a:solidFill>
                  <a:schemeClr val="tx1"/>
                </a:solidFill>
                <a:effectLst/>
                <a:latin typeface="+mn-lt"/>
                <a:ea typeface="+mn-ea"/>
                <a:cs typeface="+mn-cs"/>
              </a:rPr>
              <a:t>Cultural practitioners can apply for grants and scholarships. </a:t>
            </a:r>
          </a:p>
          <a:p>
            <a:r>
              <a:rPr lang="en-US" sz="1200" noProof="0">
                <a:solidFill>
                  <a:schemeClr val="tx1"/>
                </a:solidFill>
                <a:effectLst/>
                <a:latin typeface="+mn-lt"/>
                <a:ea typeface="+mn-ea"/>
                <a:cs typeface="+mn-cs"/>
              </a:rPr>
              <a:t>If you want to experience culture as an audience member, you can go to events such as the Gothenburg Opera's performances or listen to the Gothenburg Symphony Orchestra at the Gothenburg Concert Hall, both of which have touring activities to reach out around the region. If you watch a Swedish film, our company Film i Väst has most likely co-produced it.</a:t>
            </a:r>
          </a:p>
          <a:p>
            <a:r>
              <a:rPr lang="en-US" sz="1200" noProof="0">
                <a:solidFill>
                  <a:schemeClr val="tx1"/>
                </a:solidFill>
                <a:effectLst/>
                <a:latin typeface="+mn-lt"/>
                <a:ea typeface="+mn-ea"/>
                <a:cs typeface="+mn-cs"/>
              </a:rPr>
              <a:t>If you want to learn more about history, nature or crafts, you can visit our museums and attractions (Gothenburg Museum of Natural History, Lödöse Museum, Forsviks Bruk, Crafts &amp; Building Preservation, Vitlycke Museum, Vänersborg Museum). </a:t>
            </a:r>
          </a:p>
          <a:p>
            <a:r>
              <a:rPr lang="en-US" sz="1200" noProof="0">
                <a:solidFill>
                  <a:schemeClr val="tx1"/>
                </a:solidFill>
                <a:effectLst/>
                <a:latin typeface="+mn-lt"/>
                <a:ea typeface="+mn-ea"/>
                <a:cs typeface="+mn-cs"/>
              </a:rPr>
              <a:t>  </a:t>
            </a:r>
          </a:p>
          <a:p>
            <a:r>
              <a:rPr lang="en-US" sz="1200" noProof="0">
                <a:solidFill>
                  <a:schemeClr val="tx1"/>
                </a:solidFill>
                <a:effectLst/>
                <a:latin typeface="+mn-lt"/>
                <a:ea typeface="+mn-ea"/>
                <a:cs typeface="+mn-cs"/>
              </a:rPr>
              <a:t>You can even enjoy culture through your phone, for example digital museum exhibitions or GsO-play, where you can watch performances and concerts from the Gothenburg Symphony Orchestra online. </a:t>
            </a:r>
          </a:p>
          <a:p>
            <a:endParaRPr lang="en-US" noProof="0"/>
          </a:p>
        </p:txBody>
      </p:sp>
      <p:sp>
        <p:nvSpPr>
          <p:cNvPr id="4" name="Platshållare för bildnummer 3"/>
          <p:cNvSpPr>
            <a:spLocks noGrp="1"/>
          </p:cNvSpPr>
          <p:nvPr>
            <p:ph type="sldNum" sz="quarter" idx="5"/>
          </p:nvPr>
        </p:nvSpPr>
        <p:spPr/>
        <p:txBody>
          <a:bodyPr/>
          <a:lstStyle/>
          <a:p>
            <a:fld id="{055BFA82-BD73-4185-B828-63168F0B5499}" type="slidenum">
              <a:rPr lang="sv-SE" smtClean="0"/>
              <a:t>10</a:t>
            </a:fld>
            <a:endParaRPr lang="sv-SE"/>
          </a:p>
        </p:txBody>
      </p:sp>
    </p:spTree>
    <p:extLst>
      <p:ext uri="{BB962C8B-B14F-4D97-AF65-F5344CB8AC3E}">
        <p14:creationId xmlns:p14="http://schemas.microsoft.com/office/powerpoint/2010/main" val="4094645023"/>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Startbild">
    <p:spTree>
      <p:nvGrpSpPr>
        <p:cNvPr id="1" name=""/>
        <p:cNvGrpSpPr/>
        <p:nvPr/>
      </p:nvGrpSpPr>
      <p:grpSpPr>
        <a:xfrm>
          <a:off x="0" y="0"/>
          <a:ext cx="0" cy="0"/>
          <a:chOff x="0" y="0"/>
          <a:chExt cx="0" cy="0"/>
        </a:xfrm>
      </p:grpSpPr>
      <p:sp>
        <p:nvSpPr>
          <p:cNvPr id="9" name="Rektangel: ett hörn rundat 8">
            <a:extLst>
              <a:ext uri="{FF2B5EF4-FFF2-40B4-BE49-F238E27FC236}">
                <a16:creationId xmlns:a16="http://schemas.microsoft.com/office/drawing/2014/main" id="{0BA287CB-7B49-DD6D-11A1-EE0677F3EDC5}"/>
              </a:ext>
              <a:ext uri="{C183D7F6-B498-43B3-948B-1728B52AA6E4}">
                <adec:decorative xmlns:adec="http://schemas.microsoft.com/office/drawing/2017/decorative" val="1"/>
              </a:ext>
            </a:extLst>
          </p:cNvPr>
          <p:cNvSpPr/>
          <p:nvPr userDrawn="1"/>
        </p:nvSpPr>
        <p:spPr bwMode="black">
          <a:xfrm flipV="1">
            <a:off x="389262" y="380999"/>
            <a:ext cx="11412000" cy="6091200"/>
          </a:xfrm>
          <a:prstGeom prst="round1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2" name="Rubrik 1">
            <a:extLst>
              <a:ext uri="{FF2B5EF4-FFF2-40B4-BE49-F238E27FC236}">
                <a16:creationId xmlns:a16="http://schemas.microsoft.com/office/drawing/2014/main" id="{2D6EA362-9137-45DF-BEE4-B691A8719BDE}"/>
              </a:ext>
            </a:extLst>
          </p:cNvPr>
          <p:cNvSpPr>
            <a:spLocks noGrp="1"/>
          </p:cNvSpPr>
          <p:nvPr>
            <p:ph type="title" hasCustomPrompt="1"/>
          </p:nvPr>
        </p:nvSpPr>
        <p:spPr bwMode="white">
          <a:xfrm>
            <a:off x="1092200" y="1747837"/>
            <a:ext cx="10007600" cy="1614312"/>
          </a:xfrm>
        </p:spPr>
        <p:txBody>
          <a:bodyPr anchor="b"/>
          <a:lstStyle>
            <a:lvl1pPr algn="ctr">
              <a:defRPr sz="3600" b="0">
                <a:solidFill>
                  <a:schemeClr val="bg1"/>
                </a:solidFill>
              </a:defRPr>
            </a:lvl1pPr>
          </a:lstStyle>
          <a:p>
            <a:r>
              <a:rPr lang="sv-SE"/>
              <a:t>Klicka för att lägga till rubrik</a:t>
            </a:r>
          </a:p>
        </p:txBody>
      </p:sp>
      <p:pic>
        <p:nvPicPr>
          <p:cNvPr id="3" name="Bild 2" descr="Logo: Västra Götalandsregionen">
            <a:extLst>
              <a:ext uri="{FF2B5EF4-FFF2-40B4-BE49-F238E27FC236}">
                <a16:creationId xmlns:a16="http://schemas.microsoft.com/office/drawing/2014/main" id="{0E66F996-7ACB-6AA4-2FAF-3974D3E552B3}"/>
              </a:ext>
            </a:extLst>
          </p:cNvPr>
          <p:cNvPicPr>
            <a:picLocks noChangeAspect="1"/>
          </p:cNvPicPr>
          <p:nvPr userDrawn="1"/>
        </p:nvPicPr>
        <p:blipFill>
          <a:blip r:embed="rId2">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4787612" y="5095938"/>
            <a:ext cx="2631320" cy="468948"/>
          </a:xfrm>
          <a:prstGeom prst="rect">
            <a:avLst/>
          </a:prstGeom>
        </p:spPr>
      </p:pic>
    </p:spTree>
    <p:extLst>
      <p:ext uri="{BB962C8B-B14F-4D97-AF65-F5344CB8AC3E}">
        <p14:creationId xmlns:p14="http://schemas.microsoft.com/office/powerpoint/2010/main" val="360185842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Svart logo/Vit bakgrun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EBC57980-04DE-B396-E1BF-4CA97B5B6D50}"/>
              </a:ext>
            </a:extLst>
          </p:cNvPr>
          <p:cNvSpPr>
            <a:spLocks noGrp="1"/>
          </p:cNvSpPr>
          <p:nvPr>
            <p:ph type="title" hasCustomPrompt="1"/>
          </p:nvPr>
        </p:nvSpPr>
        <p:spPr>
          <a:xfrm>
            <a:off x="1100667" y="-1174484"/>
            <a:ext cx="8642350" cy="1047750"/>
          </a:xfrm>
        </p:spPr>
        <p:txBody>
          <a:bodyPr/>
          <a:lstStyle>
            <a:lvl1pPr>
              <a:defRPr/>
            </a:lvl1pPr>
          </a:lstStyle>
          <a:p>
            <a:r>
              <a:rPr lang="sv-SE" noProof="0"/>
              <a:t>Ange rubrik för tillgänglighet</a:t>
            </a:r>
          </a:p>
        </p:txBody>
      </p:sp>
      <p:pic>
        <p:nvPicPr>
          <p:cNvPr id="5" name="Logo">
            <a:extLst>
              <a:ext uri="{FF2B5EF4-FFF2-40B4-BE49-F238E27FC236}">
                <a16:creationId xmlns:a16="http://schemas.microsoft.com/office/drawing/2014/main" id="{96FCFA6A-6D54-841A-248F-17B9E6020488}"/>
              </a:ext>
            </a:extLst>
          </p:cNvPr>
          <p:cNvPicPr>
            <a:picLocks noChangeAspect="1"/>
          </p:cNvPicPr>
          <p:nvPr userDrawn="1"/>
        </p:nvPicPr>
        <p:blipFill>
          <a:blip r:embed="rId2">
            <a:extLst>
              <a:ext uri="{28A0092B-C50C-407E-A947-70E740481C1C}">
                <a14:useLocalDpi xmlns:a14="http://schemas.microsoft.com/office/drawing/2010/main"/>
              </a:ext>
              <a:ext uri="{96DAC541-7B7A-43D3-8B79-37D633B846F1}">
                <asvg:svgBlip xmlns:asvg="http://schemas.microsoft.com/office/drawing/2016/SVG/main" r:embed="rId3"/>
              </a:ext>
            </a:extLst>
          </a:blip>
          <a:srcRect/>
          <a:stretch/>
        </p:blipFill>
        <p:spPr>
          <a:xfrm>
            <a:off x="3525520" y="2813866"/>
            <a:ext cx="5170857" cy="921539"/>
          </a:xfrm>
          <a:prstGeom prst="rect">
            <a:avLst/>
          </a:prstGeom>
        </p:spPr>
      </p:pic>
    </p:spTree>
    <p:extLst>
      <p:ext uri="{BB962C8B-B14F-4D97-AF65-F5344CB8AC3E}">
        <p14:creationId xmlns:p14="http://schemas.microsoft.com/office/powerpoint/2010/main" val="49240502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Vit logo/grå bakgrund">
    <p:spTree>
      <p:nvGrpSpPr>
        <p:cNvPr id="1" name=""/>
        <p:cNvGrpSpPr/>
        <p:nvPr/>
      </p:nvGrpSpPr>
      <p:grpSpPr>
        <a:xfrm>
          <a:off x="0" y="0"/>
          <a:ext cx="0" cy="0"/>
          <a:chOff x="0" y="0"/>
          <a:chExt cx="0" cy="0"/>
        </a:xfrm>
      </p:grpSpPr>
      <p:sp>
        <p:nvSpPr>
          <p:cNvPr id="8" name="Rektangel: ett hörn rundat 8">
            <a:extLst>
              <a:ext uri="{FF2B5EF4-FFF2-40B4-BE49-F238E27FC236}">
                <a16:creationId xmlns:a16="http://schemas.microsoft.com/office/drawing/2014/main" id="{F7A2F3AF-A7F1-9416-5F97-03314F7E417D}"/>
              </a:ext>
              <a:ext uri="{C183D7F6-B498-43B3-948B-1728B52AA6E4}">
                <adec:decorative xmlns:adec="http://schemas.microsoft.com/office/drawing/2017/decorative" val="1"/>
              </a:ext>
            </a:extLst>
          </p:cNvPr>
          <p:cNvSpPr/>
          <p:nvPr userDrawn="1"/>
        </p:nvSpPr>
        <p:spPr bwMode="black">
          <a:xfrm flipV="1">
            <a:off x="389262" y="380999"/>
            <a:ext cx="11412000" cy="6091200"/>
          </a:xfrm>
          <a:prstGeom prst="round1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pic>
        <p:nvPicPr>
          <p:cNvPr id="4" name="Logo" descr="Logo: Västra Götalandsregionen">
            <a:extLst>
              <a:ext uri="{FF2B5EF4-FFF2-40B4-BE49-F238E27FC236}">
                <a16:creationId xmlns:a16="http://schemas.microsoft.com/office/drawing/2014/main" id="{D224B65F-0DFD-DF83-651F-898AF57D280A}"/>
              </a:ext>
            </a:extLst>
          </p:cNvPr>
          <p:cNvPicPr>
            <a:picLocks noChangeAspect="1"/>
          </p:cNvPicPr>
          <p:nvPr userDrawn="1"/>
        </p:nvPicPr>
        <p:blipFill>
          <a:blip r:embed="rId2">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3525520" y="2813866"/>
            <a:ext cx="5170858" cy="921539"/>
          </a:xfrm>
          <a:prstGeom prst="rect">
            <a:avLst/>
          </a:prstGeom>
        </p:spPr>
      </p:pic>
      <p:sp>
        <p:nvSpPr>
          <p:cNvPr id="3" name="Title 2">
            <a:extLst>
              <a:ext uri="{FF2B5EF4-FFF2-40B4-BE49-F238E27FC236}">
                <a16:creationId xmlns:a16="http://schemas.microsoft.com/office/drawing/2014/main" id="{65243E10-E3F1-7E93-DB4B-40905719BCB0}"/>
              </a:ext>
            </a:extLst>
          </p:cNvPr>
          <p:cNvSpPr>
            <a:spLocks noGrp="1"/>
          </p:cNvSpPr>
          <p:nvPr>
            <p:ph type="title" hasCustomPrompt="1"/>
          </p:nvPr>
        </p:nvSpPr>
        <p:spPr>
          <a:xfrm>
            <a:off x="1100667" y="-1174484"/>
            <a:ext cx="8642350" cy="1047750"/>
          </a:xfrm>
        </p:spPr>
        <p:txBody>
          <a:bodyPr/>
          <a:lstStyle/>
          <a:p>
            <a:r>
              <a:rPr lang="sv-SE" noProof="0"/>
              <a:t>Ange rubrik för tillgänglighet</a:t>
            </a:r>
            <a:endParaRPr lang="en-GB"/>
          </a:p>
        </p:txBody>
      </p:sp>
    </p:spTree>
    <p:extLst>
      <p:ext uri="{BB962C8B-B14F-4D97-AF65-F5344CB8AC3E}">
        <p14:creationId xmlns:p14="http://schemas.microsoft.com/office/powerpoint/2010/main" val="425272656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Startbild 2">
    <p:spTree>
      <p:nvGrpSpPr>
        <p:cNvPr id="1" name=""/>
        <p:cNvGrpSpPr/>
        <p:nvPr/>
      </p:nvGrpSpPr>
      <p:grpSpPr>
        <a:xfrm>
          <a:off x="0" y="0"/>
          <a:ext cx="0" cy="0"/>
          <a:chOff x="0" y="0"/>
          <a:chExt cx="0" cy="0"/>
        </a:xfrm>
      </p:grpSpPr>
      <p:pic>
        <p:nvPicPr>
          <p:cNvPr id="8" name="Logo" descr="Västra Götalandsregionen, logo">
            <a:extLst>
              <a:ext uri="{FF2B5EF4-FFF2-40B4-BE49-F238E27FC236}">
                <a16:creationId xmlns:a16="http://schemas.microsoft.com/office/drawing/2014/main" id="{123327B5-2960-A0C7-422C-CDBAC85F9786}"/>
              </a:ext>
            </a:extLst>
          </p:cNvPr>
          <p:cNvPicPr>
            <a:picLocks noChangeAspect="1"/>
          </p:cNvPicPr>
          <p:nvPr userDrawn="1"/>
        </p:nvPicPr>
        <p:blipFill>
          <a:blip r:embed="rId2">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404399" y="6062088"/>
            <a:ext cx="2118361" cy="377529"/>
          </a:xfrm>
          <a:prstGeom prst="rect">
            <a:avLst/>
          </a:prstGeom>
        </p:spPr>
      </p:pic>
      <p:sp>
        <p:nvSpPr>
          <p:cNvPr id="7" name="Rektangel med rundat hörn 6">
            <a:extLst>
              <a:ext uri="{FF2B5EF4-FFF2-40B4-BE49-F238E27FC236}">
                <a16:creationId xmlns:a16="http://schemas.microsoft.com/office/drawing/2014/main" id="{029D5B62-89CF-EACA-BA10-229B8EFDE552}"/>
              </a:ext>
              <a:ext uri="{C183D7F6-B498-43B3-948B-1728B52AA6E4}">
                <adec:decorative xmlns:adec="http://schemas.microsoft.com/office/drawing/2017/decorative" val="1"/>
              </a:ext>
            </a:extLst>
          </p:cNvPr>
          <p:cNvSpPr/>
          <p:nvPr userDrawn="1"/>
        </p:nvSpPr>
        <p:spPr>
          <a:xfrm flipV="1">
            <a:off x="0" y="0"/>
            <a:ext cx="5580000" cy="3762677"/>
          </a:xfrm>
          <a:prstGeom prst="round1Rect">
            <a:avLst>
              <a:gd name="adj" fmla="val 254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5" name="Rektangel med rundat hörn 4">
            <a:extLst>
              <a:ext uri="{FF2B5EF4-FFF2-40B4-BE49-F238E27FC236}">
                <a16:creationId xmlns:a16="http://schemas.microsoft.com/office/drawing/2014/main" id="{B8DC4C62-42D4-6C5B-94AE-781884501C5E}"/>
              </a:ext>
              <a:ext uri="{C183D7F6-B498-43B3-948B-1728B52AA6E4}">
                <adec:decorative xmlns:adec="http://schemas.microsoft.com/office/drawing/2017/decorative" val="1"/>
              </a:ext>
            </a:extLst>
          </p:cNvPr>
          <p:cNvSpPr/>
          <p:nvPr userDrawn="1"/>
        </p:nvSpPr>
        <p:spPr>
          <a:xfrm>
            <a:off x="0" y="3762677"/>
            <a:ext cx="2790000" cy="1893541"/>
          </a:xfrm>
          <a:prstGeom prst="round1Rect">
            <a:avLst>
              <a:gd name="adj" fmla="val 43964"/>
            </a:avLst>
          </a:prstGeom>
          <a:solidFill>
            <a:srgbClr val="FD593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4" name="Rektangel med rundat hörn 3">
            <a:extLst>
              <a:ext uri="{FF2B5EF4-FFF2-40B4-BE49-F238E27FC236}">
                <a16:creationId xmlns:a16="http://schemas.microsoft.com/office/drawing/2014/main" id="{2B3F2B54-D48C-12AD-8DB4-AED71F2A1AF1}"/>
              </a:ext>
              <a:ext uri="{C183D7F6-B498-43B3-948B-1728B52AA6E4}">
                <adec:decorative xmlns:adec="http://schemas.microsoft.com/office/drawing/2017/decorative" val="1"/>
              </a:ext>
            </a:extLst>
          </p:cNvPr>
          <p:cNvSpPr/>
          <p:nvPr userDrawn="1"/>
        </p:nvSpPr>
        <p:spPr>
          <a:xfrm flipH="1" flipV="1">
            <a:off x="2788713" y="3762677"/>
            <a:ext cx="2790000" cy="1893541"/>
          </a:xfrm>
          <a:prstGeom prst="round1Rect">
            <a:avLst>
              <a:gd name="adj" fmla="val 42455"/>
            </a:avLst>
          </a:prstGeom>
          <a:solidFill>
            <a:srgbClr val="E7E1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2" name="Rubrik 1">
            <a:extLst>
              <a:ext uri="{FF2B5EF4-FFF2-40B4-BE49-F238E27FC236}">
                <a16:creationId xmlns:a16="http://schemas.microsoft.com/office/drawing/2014/main" id="{A258EC79-F416-4E3D-A67E-4A13E8004581}"/>
              </a:ext>
            </a:extLst>
          </p:cNvPr>
          <p:cNvSpPr>
            <a:spLocks noGrp="1"/>
          </p:cNvSpPr>
          <p:nvPr>
            <p:ph type="ctrTitle" hasCustomPrompt="1"/>
          </p:nvPr>
        </p:nvSpPr>
        <p:spPr>
          <a:xfrm>
            <a:off x="532800" y="568799"/>
            <a:ext cx="4548486" cy="2654085"/>
          </a:xfrm>
        </p:spPr>
        <p:txBody>
          <a:bodyPr anchor="ctr" anchorCtr="0"/>
          <a:lstStyle>
            <a:lvl1pPr algn="l">
              <a:lnSpc>
                <a:spcPct val="110000"/>
              </a:lnSpc>
              <a:defRPr sz="3600" b="0">
                <a:solidFill>
                  <a:schemeClr val="bg1"/>
                </a:solidFill>
              </a:defRPr>
            </a:lvl1pPr>
          </a:lstStyle>
          <a:p>
            <a:r>
              <a:rPr lang="sv-SE"/>
              <a:t>Klicka för att </a:t>
            </a:r>
            <a:br>
              <a:rPr lang="sv-SE"/>
            </a:br>
            <a:r>
              <a:rPr lang="sv-SE"/>
              <a:t>lägga till </a:t>
            </a:r>
            <a:br>
              <a:rPr lang="sv-SE"/>
            </a:br>
            <a:r>
              <a:rPr lang="sv-SE"/>
              <a:t>rubrik</a:t>
            </a:r>
          </a:p>
        </p:txBody>
      </p:sp>
      <p:sp>
        <p:nvSpPr>
          <p:cNvPr id="10" name="Platshållare för bild 9">
            <a:extLst>
              <a:ext uri="{FF2B5EF4-FFF2-40B4-BE49-F238E27FC236}">
                <a16:creationId xmlns:a16="http://schemas.microsoft.com/office/drawing/2014/main" id="{456B6582-CFEC-343F-58E7-BE63910008EB}"/>
              </a:ext>
            </a:extLst>
          </p:cNvPr>
          <p:cNvSpPr>
            <a:spLocks noGrp="1"/>
          </p:cNvSpPr>
          <p:nvPr>
            <p:ph type="pic" sz="quarter" idx="10" hasCustomPrompt="1"/>
          </p:nvPr>
        </p:nvSpPr>
        <p:spPr>
          <a:xfrm>
            <a:off x="5578475" y="0"/>
            <a:ext cx="6613525" cy="5656263"/>
          </a:xfrm>
        </p:spPr>
        <p:txBody>
          <a:bodyPr lIns="144000"/>
          <a:lstStyle>
            <a:lvl1pPr marL="0" indent="0">
              <a:buFontTx/>
              <a:buNone/>
              <a:defRPr/>
            </a:lvl1pPr>
          </a:lstStyle>
          <a:p>
            <a:r>
              <a:rPr lang="sv-SE"/>
              <a:t>Klicka på ikonen för att lägga till bild</a:t>
            </a:r>
          </a:p>
        </p:txBody>
      </p:sp>
    </p:spTree>
    <p:extLst>
      <p:ext uri="{BB962C8B-B14F-4D97-AF65-F5344CB8AC3E}">
        <p14:creationId xmlns:p14="http://schemas.microsoft.com/office/powerpoint/2010/main" val="397592483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Rubrik och bild">
    <p:spTree>
      <p:nvGrpSpPr>
        <p:cNvPr id="1" name=""/>
        <p:cNvGrpSpPr/>
        <p:nvPr/>
      </p:nvGrpSpPr>
      <p:grpSpPr>
        <a:xfrm>
          <a:off x="0" y="0"/>
          <a:ext cx="0" cy="0"/>
          <a:chOff x="0" y="0"/>
          <a:chExt cx="0" cy="0"/>
        </a:xfrm>
      </p:grpSpPr>
      <p:sp>
        <p:nvSpPr>
          <p:cNvPr id="12" name="Platshållare för bild 11">
            <a:extLst>
              <a:ext uri="{FF2B5EF4-FFF2-40B4-BE49-F238E27FC236}">
                <a16:creationId xmlns:a16="http://schemas.microsoft.com/office/drawing/2014/main" id="{1703F1CD-4B7B-907E-729A-4E87F6ADB81A}"/>
              </a:ext>
            </a:extLst>
          </p:cNvPr>
          <p:cNvSpPr>
            <a:spLocks noGrp="1"/>
          </p:cNvSpPr>
          <p:nvPr>
            <p:ph type="pic" sz="quarter" idx="13"/>
          </p:nvPr>
        </p:nvSpPr>
        <p:spPr>
          <a:xfrm>
            <a:off x="6798481" y="385758"/>
            <a:ext cx="5004000" cy="6091200"/>
          </a:xfrm>
          <a:custGeom>
            <a:avLst/>
            <a:gdLst>
              <a:gd name="connsiteX0" fmla="*/ 0 w 5002954"/>
              <a:gd name="connsiteY0" fmla="*/ 0 h 6071396"/>
              <a:gd name="connsiteX1" fmla="*/ 5002954 w 5002954"/>
              <a:gd name="connsiteY1" fmla="*/ 0 h 6071396"/>
              <a:gd name="connsiteX2" fmla="*/ 5002954 w 5002954"/>
              <a:gd name="connsiteY2" fmla="*/ 5059476 h 6071396"/>
              <a:gd name="connsiteX3" fmla="*/ 3991034 w 5002954"/>
              <a:gd name="connsiteY3" fmla="*/ 6071396 h 6071396"/>
              <a:gd name="connsiteX4" fmla="*/ 0 w 5002954"/>
              <a:gd name="connsiteY4" fmla="*/ 6071396 h 60713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002954" h="6071396">
                <a:moveTo>
                  <a:pt x="0" y="0"/>
                </a:moveTo>
                <a:lnTo>
                  <a:pt x="5002954" y="0"/>
                </a:lnTo>
                <a:lnTo>
                  <a:pt x="5002954" y="5059476"/>
                </a:lnTo>
                <a:cubicBezTo>
                  <a:pt x="5002954" y="5618344"/>
                  <a:pt x="4549902" y="6071396"/>
                  <a:pt x="3991034" y="6071396"/>
                </a:cubicBezTo>
                <a:lnTo>
                  <a:pt x="0" y="6071396"/>
                </a:lnTo>
                <a:close/>
              </a:path>
            </a:pathLst>
          </a:custGeom>
          <a:solidFill>
            <a:schemeClr val="bg1">
              <a:lumMod val="95000"/>
            </a:schemeClr>
          </a:solidFill>
        </p:spPr>
        <p:txBody>
          <a:bodyPr wrap="square" lIns="144000">
            <a:noAutofit/>
          </a:bodyPr>
          <a:lstStyle>
            <a:lvl1pPr marL="0" indent="0" algn="r">
              <a:buNone/>
              <a:defRPr/>
            </a:lvl1pPr>
          </a:lstStyle>
          <a:p>
            <a:pPr marL="0" marR="0" lvl="0" indent="0" algn="l" defTabSz="914400" rtl="0" eaLnBrk="1" fontAlgn="auto" latinLnBrk="0" hangingPunct="1">
              <a:lnSpc>
                <a:spcPct val="130000"/>
              </a:lnSpc>
              <a:spcBef>
                <a:spcPts val="1000"/>
              </a:spcBef>
              <a:spcAft>
                <a:spcPts val="0"/>
              </a:spcAft>
              <a:buClrTx/>
              <a:buSzTx/>
              <a:buFont typeface="Verdana" panose="020B0604030504040204" pitchFamily="34" charset="0"/>
              <a:buNone/>
              <a:tabLst/>
              <a:defRPr/>
            </a:pPr>
            <a:r>
              <a:rPr lang="sv-SE"/>
              <a:t>Klicka på ikonen för att lägga till en bild</a:t>
            </a:r>
          </a:p>
        </p:txBody>
      </p:sp>
      <p:sp>
        <p:nvSpPr>
          <p:cNvPr id="5" name="Rektangel 4">
            <a:extLst>
              <a:ext uri="{FF2B5EF4-FFF2-40B4-BE49-F238E27FC236}">
                <a16:creationId xmlns:a16="http://schemas.microsoft.com/office/drawing/2014/main" id="{D78EC773-34E8-0A64-E6D1-94AECF0380DA}"/>
              </a:ext>
              <a:ext uri="{C183D7F6-B498-43B3-948B-1728B52AA6E4}">
                <adec:decorative xmlns:adec="http://schemas.microsoft.com/office/drawing/2017/decorative" val="1"/>
              </a:ext>
            </a:extLst>
          </p:cNvPr>
          <p:cNvSpPr/>
          <p:nvPr userDrawn="1"/>
        </p:nvSpPr>
        <p:spPr>
          <a:xfrm>
            <a:off x="389466" y="385758"/>
            <a:ext cx="6409015" cy="60912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3" name="Rubrik 2">
            <a:extLst>
              <a:ext uri="{FF2B5EF4-FFF2-40B4-BE49-F238E27FC236}">
                <a16:creationId xmlns:a16="http://schemas.microsoft.com/office/drawing/2014/main" id="{877B3524-D6C4-8016-A0B9-76DB7A408CF7}"/>
              </a:ext>
            </a:extLst>
          </p:cNvPr>
          <p:cNvSpPr>
            <a:spLocks noGrp="1"/>
          </p:cNvSpPr>
          <p:nvPr>
            <p:ph type="title" hasCustomPrompt="1"/>
          </p:nvPr>
        </p:nvSpPr>
        <p:spPr>
          <a:xfrm>
            <a:off x="1101600" y="2673041"/>
            <a:ext cx="5279351" cy="1315278"/>
          </a:xfrm>
        </p:spPr>
        <p:txBody>
          <a:bodyPr anchor="ctr" anchorCtr="0"/>
          <a:lstStyle>
            <a:lvl1pPr>
              <a:lnSpc>
                <a:spcPts val="4040"/>
              </a:lnSpc>
              <a:defRPr sz="3200" b="0">
                <a:solidFill>
                  <a:schemeClr val="bg1"/>
                </a:solidFill>
              </a:defRPr>
            </a:lvl1pPr>
          </a:lstStyle>
          <a:p>
            <a:r>
              <a:rPr lang="sv-SE"/>
              <a:t>Rubrik</a:t>
            </a:r>
          </a:p>
        </p:txBody>
      </p:sp>
    </p:spTree>
    <p:extLst>
      <p:ext uri="{BB962C8B-B14F-4D97-AF65-F5344CB8AC3E}">
        <p14:creationId xmlns:p14="http://schemas.microsoft.com/office/powerpoint/2010/main" val="39259661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Rubrik, innehåll och ljusbrun bakgrund">
    <p:spTree>
      <p:nvGrpSpPr>
        <p:cNvPr id="1" name=""/>
        <p:cNvGrpSpPr/>
        <p:nvPr/>
      </p:nvGrpSpPr>
      <p:grpSpPr>
        <a:xfrm>
          <a:off x="0" y="0"/>
          <a:ext cx="0" cy="0"/>
          <a:chOff x="0" y="0"/>
          <a:chExt cx="0" cy="0"/>
        </a:xfrm>
      </p:grpSpPr>
      <p:sp>
        <p:nvSpPr>
          <p:cNvPr id="3" name="Rektangel: ett hörn rundat 8">
            <a:extLst>
              <a:ext uri="{FF2B5EF4-FFF2-40B4-BE49-F238E27FC236}">
                <a16:creationId xmlns:a16="http://schemas.microsoft.com/office/drawing/2014/main" id="{1D7FA1D1-7821-C5E0-BA16-FD05A2AFBEB4}"/>
              </a:ext>
              <a:ext uri="{C183D7F6-B498-43B3-948B-1728B52AA6E4}">
                <adec:decorative xmlns:adec="http://schemas.microsoft.com/office/drawing/2017/decorative" val="1"/>
              </a:ext>
            </a:extLst>
          </p:cNvPr>
          <p:cNvSpPr/>
          <p:nvPr userDrawn="1"/>
        </p:nvSpPr>
        <p:spPr bwMode="black">
          <a:xfrm flipV="1">
            <a:off x="389262" y="380999"/>
            <a:ext cx="11412000" cy="6091200"/>
          </a:xfrm>
          <a:prstGeom prst="round1Rect">
            <a:avLst/>
          </a:prstGeom>
          <a:solidFill>
            <a:srgbClr val="E7E1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2" name="Rubrik 1">
            <a:extLst>
              <a:ext uri="{FF2B5EF4-FFF2-40B4-BE49-F238E27FC236}">
                <a16:creationId xmlns:a16="http://schemas.microsoft.com/office/drawing/2014/main" id="{C3055DF0-CE61-81D0-5CCD-066F7176304B}"/>
              </a:ext>
            </a:extLst>
          </p:cNvPr>
          <p:cNvSpPr>
            <a:spLocks noGrp="1"/>
          </p:cNvSpPr>
          <p:nvPr>
            <p:ph type="title" hasCustomPrompt="1"/>
          </p:nvPr>
        </p:nvSpPr>
        <p:spPr>
          <a:xfrm>
            <a:off x="1101600" y="425716"/>
            <a:ext cx="10046304" cy="1047750"/>
          </a:xfrm>
        </p:spPr>
        <p:txBody>
          <a:bodyPr anchor="b" anchorCtr="0"/>
          <a:lstStyle>
            <a:lvl1pPr>
              <a:defRPr sz="2800"/>
            </a:lvl1pPr>
          </a:lstStyle>
          <a:p>
            <a:r>
              <a:rPr lang="sv-SE"/>
              <a:t>Klicka för att lägga till rubrik</a:t>
            </a:r>
          </a:p>
        </p:txBody>
      </p:sp>
      <p:sp>
        <p:nvSpPr>
          <p:cNvPr id="10" name="Platshållare för innehåll 13">
            <a:extLst>
              <a:ext uri="{FF2B5EF4-FFF2-40B4-BE49-F238E27FC236}">
                <a16:creationId xmlns:a16="http://schemas.microsoft.com/office/drawing/2014/main" id="{B6F3B8BA-A300-25F9-0F6B-38F8703994F0}"/>
              </a:ext>
            </a:extLst>
          </p:cNvPr>
          <p:cNvSpPr>
            <a:spLocks noGrp="1"/>
          </p:cNvSpPr>
          <p:nvPr>
            <p:ph sz="quarter" idx="13"/>
          </p:nvPr>
        </p:nvSpPr>
        <p:spPr>
          <a:xfrm>
            <a:off x="1092200" y="2113722"/>
            <a:ext cx="10046304" cy="3311526"/>
          </a:xfrm>
        </p:spPr>
        <p:txBody>
          <a:bodyPr/>
          <a:lstStyle>
            <a:lvl1pPr marL="0" indent="0">
              <a:buFontTx/>
              <a:buNone/>
              <a:defRPr/>
            </a:lvl1pPr>
          </a:lstStyle>
          <a:p>
            <a:pPr lvl="0"/>
            <a:r>
              <a:rPr lang="sv-SE"/>
              <a:t>Klicka här för att ändra format på bakgrundstexten</a:t>
            </a:r>
          </a:p>
        </p:txBody>
      </p:sp>
    </p:spTree>
    <p:extLst>
      <p:ext uri="{BB962C8B-B14F-4D97-AF65-F5344CB8AC3E}">
        <p14:creationId xmlns:p14="http://schemas.microsoft.com/office/powerpoint/2010/main" val="354823167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Rubrik och innehåll">
    <p:spTree>
      <p:nvGrpSpPr>
        <p:cNvPr id="1" name=""/>
        <p:cNvGrpSpPr/>
        <p:nvPr/>
      </p:nvGrpSpPr>
      <p:grpSpPr>
        <a:xfrm>
          <a:off x="0" y="0"/>
          <a:ext cx="0" cy="0"/>
          <a:chOff x="0" y="0"/>
          <a:chExt cx="0" cy="0"/>
        </a:xfrm>
      </p:grpSpPr>
      <p:sp>
        <p:nvSpPr>
          <p:cNvPr id="4" name="Rektangel med rundat hörn 3">
            <a:extLst>
              <a:ext uri="{FF2B5EF4-FFF2-40B4-BE49-F238E27FC236}">
                <a16:creationId xmlns:a16="http://schemas.microsoft.com/office/drawing/2014/main" id="{6ED81513-EABD-378B-FE60-02257EDA79D9}"/>
              </a:ext>
              <a:ext uri="{C183D7F6-B498-43B3-948B-1728B52AA6E4}">
                <adec:decorative xmlns:adec="http://schemas.microsoft.com/office/drawing/2017/decorative" val="1"/>
              </a:ext>
            </a:extLst>
          </p:cNvPr>
          <p:cNvSpPr/>
          <p:nvPr userDrawn="1"/>
        </p:nvSpPr>
        <p:spPr>
          <a:xfrm>
            <a:off x="6094800" y="1756064"/>
            <a:ext cx="5706481" cy="4699390"/>
          </a:xfrm>
          <a:prstGeom prst="round1Rect">
            <a:avLst>
              <a:gd name="adj" fmla="val 22001"/>
            </a:avLst>
          </a:prstGeom>
          <a:solidFill>
            <a:srgbClr val="FECCB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5" name="Rektangel med rundat hörn 4">
            <a:extLst>
              <a:ext uri="{FF2B5EF4-FFF2-40B4-BE49-F238E27FC236}">
                <a16:creationId xmlns:a16="http://schemas.microsoft.com/office/drawing/2014/main" id="{589D020D-5BD6-C7A0-7132-74DD39DBEDE4}"/>
              </a:ext>
              <a:ext uri="{C183D7F6-B498-43B3-948B-1728B52AA6E4}">
                <adec:decorative xmlns:adec="http://schemas.microsoft.com/office/drawing/2017/decorative" val="1"/>
              </a:ext>
            </a:extLst>
          </p:cNvPr>
          <p:cNvSpPr/>
          <p:nvPr userDrawn="1"/>
        </p:nvSpPr>
        <p:spPr>
          <a:xfrm flipV="1">
            <a:off x="389519" y="1756064"/>
            <a:ext cx="5706481" cy="4699390"/>
          </a:xfrm>
          <a:prstGeom prst="round1Rect">
            <a:avLst>
              <a:gd name="adj" fmla="val 22001"/>
            </a:avLst>
          </a:prstGeom>
          <a:solidFill>
            <a:srgbClr val="E7E1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2" name="Rubrik 1">
            <a:extLst>
              <a:ext uri="{FF2B5EF4-FFF2-40B4-BE49-F238E27FC236}">
                <a16:creationId xmlns:a16="http://schemas.microsoft.com/office/drawing/2014/main" id="{C55E3AAB-12A9-A04E-8260-E75A7CCE4DFB}"/>
              </a:ext>
            </a:extLst>
          </p:cNvPr>
          <p:cNvSpPr>
            <a:spLocks noGrp="1"/>
          </p:cNvSpPr>
          <p:nvPr>
            <p:ph type="title" hasCustomPrompt="1"/>
          </p:nvPr>
        </p:nvSpPr>
        <p:spPr>
          <a:xfrm>
            <a:off x="1101600" y="425716"/>
            <a:ext cx="10046304" cy="1047750"/>
          </a:xfrm>
        </p:spPr>
        <p:txBody>
          <a:bodyPr anchor="b" anchorCtr="0"/>
          <a:lstStyle>
            <a:lvl1pPr>
              <a:defRPr sz="2800"/>
            </a:lvl1pPr>
          </a:lstStyle>
          <a:p>
            <a:r>
              <a:rPr lang="sv-SE"/>
              <a:t>Klicka för att lägga till rubrik</a:t>
            </a:r>
          </a:p>
        </p:txBody>
      </p:sp>
      <p:sp>
        <p:nvSpPr>
          <p:cNvPr id="3" name="Platshållare för innehåll 13">
            <a:extLst>
              <a:ext uri="{FF2B5EF4-FFF2-40B4-BE49-F238E27FC236}">
                <a16:creationId xmlns:a16="http://schemas.microsoft.com/office/drawing/2014/main" id="{FF94CADE-59AE-5CC3-6DB9-C0582F74ACC3}"/>
              </a:ext>
            </a:extLst>
          </p:cNvPr>
          <p:cNvSpPr>
            <a:spLocks noGrp="1"/>
          </p:cNvSpPr>
          <p:nvPr>
            <p:ph sz="quarter" idx="13"/>
          </p:nvPr>
        </p:nvSpPr>
        <p:spPr>
          <a:xfrm>
            <a:off x="1092200" y="2113722"/>
            <a:ext cx="4104833" cy="3311526"/>
          </a:xfrm>
        </p:spPr>
        <p:txBody>
          <a:bodyPr/>
          <a:lstStyle>
            <a:lvl1pPr marL="0" indent="0">
              <a:buFontTx/>
              <a:buNone/>
              <a:defRPr/>
            </a:lvl1pPr>
          </a:lstStyle>
          <a:p>
            <a:pPr lvl="0"/>
            <a:r>
              <a:rPr lang="sv-SE"/>
              <a:t>Klicka här för att ändra format på bakgrundstexten</a:t>
            </a:r>
          </a:p>
        </p:txBody>
      </p:sp>
      <p:sp>
        <p:nvSpPr>
          <p:cNvPr id="6" name="Platshållare för innehåll 13">
            <a:extLst>
              <a:ext uri="{FF2B5EF4-FFF2-40B4-BE49-F238E27FC236}">
                <a16:creationId xmlns:a16="http://schemas.microsoft.com/office/drawing/2014/main" id="{30F52C87-8B25-EA20-8627-1C4901D17316}"/>
              </a:ext>
            </a:extLst>
          </p:cNvPr>
          <p:cNvSpPr>
            <a:spLocks noGrp="1"/>
          </p:cNvSpPr>
          <p:nvPr>
            <p:ph sz="quarter" idx="14"/>
          </p:nvPr>
        </p:nvSpPr>
        <p:spPr>
          <a:xfrm>
            <a:off x="6775369" y="2113722"/>
            <a:ext cx="4104833" cy="3311526"/>
          </a:xfrm>
        </p:spPr>
        <p:txBody>
          <a:bodyPr/>
          <a:lstStyle>
            <a:lvl1pPr marL="0" indent="0">
              <a:buFontTx/>
              <a:buNone/>
              <a:defRPr/>
            </a:lvl1pPr>
          </a:lstStyle>
          <a:p>
            <a:pPr lvl="0"/>
            <a:r>
              <a:rPr lang="sv-SE"/>
              <a:t>Klicka här för att ändra format på bakgrundstexten</a:t>
            </a:r>
          </a:p>
        </p:txBody>
      </p:sp>
    </p:spTree>
    <p:extLst>
      <p:ext uri="{BB962C8B-B14F-4D97-AF65-F5344CB8AC3E}">
        <p14:creationId xmlns:p14="http://schemas.microsoft.com/office/powerpoint/2010/main" val="298600370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 Rubrik, innehåll och bild">
    <p:spTree>
      <p:nvGrpSpPr>
        <p:cNvPr id="1" name=""/>
        <p:cNvGrpSpPr/>
        <p:nvPr/>
      </p:nvGrpSpPr>
      <p:grpSpPr>
        <a:xfrm>
          <a:off x="0" y="0"/>
          <a:ext cx="0" cy="0"/>
          <a:chOff x="0" y="0"/>
          <a:chExt cx="0" cy="0"/>
        </a:xfrm>
      </p:grpSpPr>
      <p:sp>
        <p:nvSpPr>
          <p:cNvPr id="10" name="Platshållare för bild 9">
            <a:extLst>
              <a:ext uri="{FF2B5EF4-FFF2-40B4-BE49-F238E27FC236}">
                <a16:creationId xmlns:a16="http://schemas.microsoft.com/office/drawing/2014/main" id="{12B40095-0DBA-A208-8B4E-7317A247E890}"/>
              </a:ext>
            </a:extLst>
          </p:cNvPr>
          <p:cNvSpPr>
            <a:spLocks noGrp="1"/>
          </p:cNvSpPr>
          <p:nvPr>
            <p:ph type="pic" sz="quarter" idx="15" hasCustomPrompt="1"/>
          </p:nvPr>
        </p:nvSpPr>
        <p:spPr>
          <a:xfrm>
            <a:off x="6797517" y="1755775"/>
            <a:ext cx="5003957" cy="4699000"/>
          </a:xfrm>
          <a:prstGeom prst="round1Rect">
            <a:avLst>
              <a:gd name="adj" fmla="val 22485"/>
            </a:avLst>
          </a:prstGeom>
          <a:solidFill>
            <a:schemeClr val="bg1">
              <a:lumMod val="95000"/>
            </a:schemeClr>
          </a:solidFill>
        </p:spPr>
        <p:txBody>
          <a:bodyPr lIns="468000" tIns="468000"/>
          <a:lstStyle>
            <a:lvl1pPr marL="0" indent="0">
              <a:buFontTx/>
              <a:buNone/>
              <a:defRPr/>
            </a:lvl1pPr>
          </a:lstStyle>
          <a:p>
            <a:r>
              <a:rPr lang="sv-SE"/>
              <a:t>Klicka på ikonen för att lägga till bild</a:t>
            </a:r>
          </a:p>
        </p:txBody>
      </p:sp>
      <p:sp>
        <p:nvSpPr>
          <p:cNvPr id="5" name="Rektangel med rundat hörn 4">
            <a:extLst>
              <a:ext uri="{FF2B5EF4-FFF2-40B4-BE49-F238E27FC236}">
                <a16:creationId xmlns:a16="http://schemas.microsoft.com/office/drawing/2014/main" id="{589D020D-5BD6-C7A0-7132-74DD39DBEDE4}"/>
              </a:ext>
              <a:ext uri="{C183D7F6-B498-43B3-948B-1728B52AA6E4}">
                <adec:decorative xmlns:adec="http://schemas.microsoft.com/office/drawing/2017/decorative" val="1"/>
              </a:ext>
            </a:extLst>
          </p:cNvPr>
          <p:cNvSpPr/>
          <p:nvPr userDrawn="1"/>
        </p:nvSpPr>
        <p:spPr>
          <a:xfrm flipV="1">
            <a:off x="389518" y="1756064"/>
            <a:ext cx="6408000" cy="4699390"/>
          </a:xfrm>
          <a:prstGeom prst="round1Rect">
            <a:avLst>
              <a:gd name="adj" fmla="val 22001"/>
            </a:avLst>
          </a:prstGeom>
          <a:solidFill>
            <a:srgbClr val="E7E1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2" name="Rubrik 1">
            <a:extLst>
              <a:ext uri="{FF2B5EF4-FFF2-40B4-BE49-F238E27FC236}">
                <a16:creationId xmlns:a16="http://schemas.microsoft.com/office/drawing/2014/main" id="{C55E3AAB-12A9-A04E-8260-E75A7CCE4DFB}"/>
              </a:ext>
            </a:extLst>
          </p:cNvPr>
          <p:cNvSpPr>
            <a:spLocks noGrp="1"/>
          </p:cNvSpPr>
          <p:nvPr>
            <p:ph type="title" hasCustomPrompt="1"/>
          </p:nvPr>
        </p:nvSpPr>
        <p:spPr>
          <a:xfrm>
            <a:off x="1101600" y="425716"/>
            <a:ext cx="10046304" cy="1047750"/>
          </a:xfrm>
        </p:spPr>
        <p:txBody>
          <a:bodyPr anchor="b" anchorCtr="0"/>
          <a:lstStyle>
            <a:lvl1pPr>
              <a:defRPr sz="2800"/>
            </a:lvl1pPr>
          </a:lstStyle>
          <a:p>
            <a:r>
              <a:rPr lang="sv-SE"/>
              <a:t>Klicka för att lägga till rubrik</a:t>
            </a:r>
          </a:p>
        </p:txBody>
      </p:sp>
      <p:sp>
        <p:nvSpPr>
          <p:cNvPr id="3" name="Platshållare för innehåll 13">
            <a:extLst>
              <a:ext uri="{FF2B5EF4-FFF2-40B4-BE49-F238E27FC236}">
                <a16:creationId xmlns:a16="http://schemas.microsoft.com/office/drawing/2014/main" id="{FF94CADE-59AE-5CC3-6DB9-C0582F74ACC3}"/>
              </a:ext>
            </a:extLst>
          </p:cNvPr>
          <p:cNvSpPr>
            <a:spLocks noGrp="1"/>
          </p:cNvSpPr>
          <p:nvPr>
            <p:ph sz="quarter" idx="13"/>
          </p:nvPr>
        </p:nvSpPr>
        <p:spPr>
          <a:xfrm>
            <a:off x="1092200" y="2268000"/>
            <a:ext cx="5003800" cy="3311526"/>
          </a:xfrm>
        </p:spPr>
        <p:txBody>
          <a:bodyPr/>
          <a:lstStyle>
            <a:lvl1pPr marL="0" indent="0">
              <a:spcBef>
                <a:spcPts val="1600"/>
              </a:spcBef>
              <a:buFontTx/>
              <a:buNone/>
              <a:defRPr sz="2000"/>
            </a:lvl1pPr>
          </a:lstStyle>
          <a:p>
            <a:pPr lvl="0"/>
            <a:r>
              <a:rPr lang="sv-SE"/>
              <a:t>Klicka här för att ändra format på bakgrundstexten</a:t>
            </a:r>
          </a:p>
        </p:txBody>
      </p:sp>
    </p:spTree>
    <p:extLst>
      <p:ext uri="{BB962C8B-B14F-4D97-AF65-F5344CB8AC3E}">
        <p14:creationId xmlns:p14="http://schemas.microsoft.com/office/powerpoint/2010/main" val="18845693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2 Rubrik, innehåll och bild">
    <p:spTree>
      <p:nvGrpSpPr>
        <p:cNvPr id="1" name=""/>
        <p:cNvGrpSpPr/>
        <p:nvPr/>
      </p:nvGrpSpPr>
      <p:grpSpPr>
        <a:xfrm>
          <a:off x="0" y="0"/>
          <a:ext cx="0" cy="0"/>
          <a:chOff x="0" y="0"/>
          <a:chExt cx="0" cy="0"/>
        </a:xfrm>
      </p:grpSpPr>
      <p:sp>
        <p:nvSpPr>
          <p:cNvPr id="3" name="Rubrik 2">
            <a:extLst>
              <a:ext uri="{FF2B5EF4-FFF2-40B4-BE49-F238E27FC236}">
                <a16:creationId xmlns:a16="http://schemas.microsoft.com/office/drawing/2014/main" id="{877B3524-D6C4-8016-A0B9-76DB7A408CF7}"/>
              </a:ext>
            </a:extLst>
          </p:cNvPr>
          <p:cNvSpPr>
            <a:spLocks noGrp="1"/>
          </p:cNvSpPr>
          <p:nvPr>
            <p:ph type="title" hasCustomPrompt="1"/>
          </p:nvPr>
        </p:nvSpPr>
        <p:spPr>
          <a:xfrm>
            <a:off x="1100667" y="425716"/>
            <a:ext cx="4995333" cy="1047750"/>
          </a:xfrm>
        </p:spPr>
        <p:txBody>
          <a:bodyPr/>
          <a:lstStyle>
            <a:lvl1pPr>
              <a:defRPr sz="2800"/>
            </a:lvl1pPr>
          </a:lstStyle>
          <a:p>
            <a:r>
              <a:rPr lang="sv-SE"/>
              <a:t>Rubrik</a:t>
            </a:r>
          </a:p>
        </p:txBody>
      </p:sp>
      <p:sp>
        <p:nvSpPr>
          <p:cNvPr id="9" name="Platshållare för innehåll 8">
            <a:extLst>
              <a:ext uri="{FF2B5EF4-FFF2-40B4-BE49-F238E27FC236}">
                <a16:creationId xmlns:a16="http://schemas.microsoft.com/office/drawing/2014/main" id="{D5FF0E6C-D325-C355-90B1-214F162C31D1}"/>
              </a:ext>
            </a:extLst>
          </p:cNvPr>
          <p:cNvSpPr>
            <a:spLocks noGrp="1"/>
          </p:cNvSpPr>
          <p:nvPr>
            <p:ph sz="quarter" idx="14"/>
          </p:nvPr>
        </p:nvSpPr>
        <p:spPr>
          <a:xfrm>
            <a:off x="1092200" y="2113722"/>
            <a:ext cx="5003800" cy="3756990"/>
          </a:xfrm>
          <a:custGeom>
            <a:avLst/>
            <a:gdLst>
              <a:gd name="connsiteX0" fmla="*/ 0 w 4919133"/>
              <a:gd name="connsiteY0" fmla="*/ 0 h 3756990"/>
              <a:gd name="connsiteX1" fmla="*/ 4919133 w 4919133"/>
              <a:gd name="connsiteY1" fmla="*/ 0 h 3756990"/>
              <a:gd name="connsiteX2" fmla="*/ 4919133 w 4919133"/>
              <a:gd name="connsiteY2" fmla="*/ 3756990 h 3756990"/>
              <a:gd name="connsiteX3" fmla="*/ 0 w 4919133"/>
              <a:gd name="connsiteY3" fmla="*/ 3756990 h 3756990"/>
            </a:gdLst>
            <a:ahLst/>
            <a:cxnLst>
              <a:cxn ang="0">
                <a:pos x="connsiteX0" y="connsiteY0"/>
              </a:cxn>
              <a:cxn ang="0">
                <a:pos x="connsiteX1" y="connsiteY1"/>
              </a:cxn>
              <a:cxn ang="0">
                <a:pos x="connsiteX2" y="connsiteY2"/>
              </a:cxn>
              <a:cxn ang="0">
                <a:pos x="connsiteX3" y="connsiteY3"/>
              </a:cxn>
            </a:cxnLst>
            <a:rect l="l" t="t" r="r" b="b"/>
            <a:pathLst>
              <a:path w="4919133" h="3756990">
                <a:moveTo>
                  <a:pt x="0" y="0"/>
                </a:moveTo>
                <a:lnTo>
                  <a:pt x="4919133" y="0"/>
                </a:lnTo>
                <a:lnTo>
                  <a:pt x="4919133" y="3756990"/>
                </a:lnTo>
                <a:lnTo>
                  <a:pt x="0" y="3756990"/>
                </a:lnTo>
                <a:close/>
              </a:path>
            </a:pathLst>
          </a:custGeom>
        </p:spPr>
        <p:txBody>
          <a:bodyPr wrap="square">
            <a:noAutofit/>
          </a:bodyPr>
          <a:lstStyle>
            <a:lvl1pPr marL="0" indent="0">
              <a:buNone/>
              <a:defRPr sz="2000"/>
            </a:lvl1pPr>
          </a:lstStyle>
          <a:p>
            <a:pPr lvl="0"/>
            <a:r>
              <a:rPr lang="sv-SE"/>
              <a:t>Klicka här för att ändra format på bakgrundstexten</a:t>
            </a:r>
          </a:p>
        </p:txBody>
      </p:sp>
      <p:sp>
        <p:nvSpPr>
          <p:cNvPr id="12" name="Platshållare för bild 11">
            <a:extLst>
              <a:ext uri="{FF2B5EF4-FFF2-40B4-BE49-F238E27FC236}">
                <a16:creationId xmlns:a16="http://schemas.microsoft.com/office/drawing/2014/main" id="{1703F1CD-4B7B-907E-729A-4E87F6ADB81A}"/>
              </a:ext>
            </a:extLst>
          </p:cNvPr>
          <p:cNvSpPr>
            <a:spLocks noGrp="1"/>
          </p:cNvSpPr>
          <p:nvPr>
            <p:ph type="pic" sz="quarter" idx="13"/>
          </p:nvPr>
        </p:nvSpPr>
        <p:spPr>
          <a:xfrm>
            <a:off x="6798481" y="385758"/>
            <a:ext cx="5002954" cy="6091200"/>
          </a:xfrm>
          <a:custGeom>
            <a:avLst/>
            <a:gdLst>
              <a:gd name="connsiteX0" fmla="*/ 0 w 5002954"/>
              <a:gd name="connsiteY0" fmla="*/ 0 h 6071396"/>
              <a:gd name="connsiteX1" fmla="*/ 5002954 w 5002954"/>
              <a:gd name="connsiteY1" fmla="*/ 0 h 6071396"/>
              <a:gd name="connsiteX2" fmla="*/ 5002954 w 5002954"/>
              <a:gd name="connsiteY2" fmla="*/ 5059476 h 6071396"/>
              <a:gd name="connsiteX3" fmla="*/ 3991034 w 5002954"/>
              <a:gd name="connsiteY3" fmla="*/ 6071396 h 6071396"/>
              <a:gd name="connsiteX4" fmla="*/ 0 w 5002954"/>
              <a:gd name="connsiteY4" fmla="*/ 6071396 h 60713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002954" h="6071396">
                <a:moveTo>
                  <a:pt x="0" y="0"/>
                </a:moveTo>
                <a:lnTo>
                  <a:pt x="5002954" y="0"/>
                </a:lnTo>
                <a:lnTo>
                  <a:pt x="5002954" y="5059476"/>
                </a:lnTo>
                <a:cubicBezTo>
                  <a:pt x="5002954" y="5618344"/>
                  <a:pt x="4549902" y="6071396"/>
                  <a:pt x="3991034" y="6071396"/>
                </a:cubicBezTo>
                <a:lnTo>
                  <a:pt x="0" y="6071396"/>
                </a:lnTo>
                <a:close/>
              </a:path>
            </a:pathLst>
          </a:custGeom>
          <a:solidFill>
            <a:schemeClr val="bg1">
              <a:lumMod val="95000"/>
            </a:schemeClr>
          </a:solidFill>
        </p:spPr>
        <p:txBody>
          <a:bodyPr wrap="square">
            <a:noAutofit/>
          </a:bodyPr>
          <a:lstStyle>
            <a:lvl1pPr marL="0" indent="0">
              <a:buNone/>
              <a:defRPr/>
            </a:lvl1pPr>
          </a:lstStyle>
          <a:p>
            <a:pPr marL="0" marR="0" lvl="0" indent="0" algn="l" defTabSz="914400" rtl="0" eaLnBrk="1" fontAlgn="auto" latinLnBrk="0" hangingPunct="1">
              <a:lnSpc>
                <a:spcPct val="130000"/>
              </a:lnSpc>
              <a:spcBef>
                <a:spcPts val="1000"/>
              </a:spcBef>
              <a:spcAft>
                <a:spcPts val="0"/>
              </a:spcAft>
              <a:buClrTx/>
              <a:buSzTx/>
              <a:buFont typeface="Verdana" panose="020B0604030504040204" pitchFamily="34" charset="0"/>
              <a:buNone/>
              <a:tabLst/>
              <a:defRPr/>
            </a:pPr>
            <a:r>
              <a:rPr lang="sv-SE"/>
              <a:t>Klicka på ikonen för att lägga till en bild</a:t>
            </a:r>
          </a:p>
        </p:txBody>
      </p:sp>
    </p:spTree>
    <p:extLst>
      <p:ext uri="{BB962C8B-B14F-4D97-AF65-F5344CB8AC3E}">
        <p14:creationId xmlns:p14="http://schemas.microsoft.com/office/powerpoint/2010/main" val="314303076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Endast helbild">
    <p:spTree>
      <p:nvGrpSpPr>
        <p:cNvPr id="1" name=""/>
        <p:cNvGrpSpPr/>
        <p:nvPr/>
      </p:nvGrpSpPr>
      <p:grpSpPr>
        <a:xfrm>
          <a:off x="0" y="0"/>
          <a:ext cx="0" cy="0"/>
          <a:chOff x="0" y="0"/>
          <a:chExt cx="0" cy="0"/>
        </a:xfrm>
      </p:grpSpPr>
      <p:sp>
        <p:nvSpPr>
          <p:cNvPr id="5" name="Platshållare för bild 4">
            <a:extLst>
              <a:ext uri="{FF2B5EF4-FFF2-40B4-BE49-F238E27FC236}">
                <a16:creationId xmlns:a16="http://schemas.microsoft.com/office/drawing/2014/main" id="{BA959C0A-3CC4-CB74-4993-5594A5630A2F}"/>
              </a:ext>
              <a:ext uri="{C183D7F6-B498-43B3-948B-1728B52AA6E4}">
                <adec:decorative xmlns:adec="http://schemas.microsoft.com/office/drawing/2017/decorative" val="1"/>
              </a:ext>
            </a:extLst>
          </p:cNvPr>
          <p:cNvSpPr>
            <a:spLocks noGrp="1"/>
          </p:cNvSpPr>
          <p:nvPr>
            <p:ph type="pic" sz="quarter" idx="13"/>
          </p:nvPr>
        </p:nvSpPr>
        <p:spPr>
          <a:xfrm>
            <a:off x="389262" y="380999"/>
            <a:ext cx="11412000" cy="6091200"/>
          </a:xfrm>
          <a:custGeom>
            <a:avLst/>
            <a:gdLst>
              <a:gd name="connsiteX0" fmla="*/ 0 w 11413068"/>
              <a:gd name="connsiteY0" fmla="*/ 0 h 6099176"/>
              <a:gd name="connsiteX1" fmla="*/ 11413068 w 11413068"/>
              <a:gd name="connsiteY1" fmla="*/ 0 h 6099176"/>
              <a:gd name="connsiteX2" fmla="*/ 11413068 w 11413068"/>
              <a:gd name="connsiteY2" fmla="*/ 27780 h 6099176"/>
              <a:gd name="connsiteX3" fmla="*/ 11413068 w 11413068"/>
              <a:gd name="connsiteY3" fmla="*/ 5082626 h 6099176"/>
              <a:gd name="connsiteX4" fmla="*/ 11413068 w 11413068"/>
              <a:gd name="connsiteY4" fmla="*/ 5087256 h 6099176"/>
              <a:gd name="connsiteX5" fmla="*/ 10401148 w 11413068"/>
              <a:gd name="connsiteY5" fmla="*/ 6099176 h 6099176"/>
              <a:gd name="connsiteX6" fmla="*/ 10396518 w 11413068"/>
              <a:gd name="connsiteY6" fmla="*/ 6099176 h 6099176"/>
              <a:gd name="connsiteX7" fmla="*/ 0 w 11413068"/>
              <a:gd name="connsiteY7" fmla="*/ 6099176 h 6099176"/>
              <a:gd name="connsiteX8" fmla="*/ 0 w 11413068"/>
              <a:gd name="connsiteY8" fmla="*/ 27780 h 60991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413068" h="6099176">
                <a:moveTo>
                  <a:pt x="0" y="0"/>
                </a:moveTo>
                <a:lnTo>
                  <a:pt x="11413068" y="0"/>
                </a:lnTo>
                <a:lnTo>
                  <a:pt x="11413068" y="27780"/>
                </a:lnTo>
                <a:lnTo>
                  <a:pt x="11413068" y="5082626"/>
                </a:lnTo>
                <a:lnTo>
                  <a:pt x="11413068" y="5087256"/>
                </a:lnTo>
                <a:cubicBezTo>
                  <a:pt x="11413068" y="5646124"/>
                  <a:pt x="10960016" y="6099176"/>
                  <a:pt x="10401148" y="6099176"/>
                </a:cubicBezTo>
                <a:lnTo>
                  <a:pt x="10396518" y="6099176"/>
                </a:lnTo>
                <a:lnTo>
                  <a:pt x="0" y="6099176"/>
                </a:lnTo>
                <a:lnTo>
                  <a:pt x="0" y="27780"/>
                </a:lnTo>
                <a:close/>
              </a:path>
            </a:pathLst>
          </a:custGeom>
          <a:solidFill>
            <a:schemeClr val="bg1">
              <a:lumMod val="95000"/>
            </a:schemeClr>
          </a:solidFill>
        </p:spPr>
        <p:txBody>
          <a:bodyPr wrap="square">
            <a:noAutofit/>
          </a:bodyPr>
          <a:lstStyle>
            <a:lvl1pPr marL="0" indent="0">
              <a:buNone/>
              <a:defRPr/>
            </a:lvl1pPr>
          </a:lstStyle>
          <a:p>
            <a:pPr marL="0" marR="0" lvl="0" indent="0" algn="l" defTabSz="914400" rtl="0" eaLnBrk="1" fontAlgn="auto" latinLnBrk="0" hangingPunct="1">
              <a:lnSpc>
                <a:spcPct val="130000"/>
              </a:lnSpc>
              <a:spcBef>
                <a:spcPts val="1000"/>
              </a:spcBef>
              <a:spcAft>
                <a:spcPts val="0"/>
              </a:spcAft>
              <a:buClrTx/>
              <a:buSzTx/>
              <a:buFont typeface="Verdana" panose="020B0604030504040204" pitchFamily="34" charset="0"/>
              <a:buNone/>
              <a:tabLst/>
              <a:defRPr/>
            </a:pPr>
            <a:r>
              <a:rPr lang="sv-SE"/>
              <a:t>Klicka på ikonen för att lägga till en bild</a:t>
            </a:r>
          </a:p>
        </p:txBody>
      </p:sp>
    </p:spTree>
    <p:extLst>
      <p:ext uri="{BB962C8B-B14F-4D97-AF65-F5344CB8AC3E}">
        <p14:creationId xmlns:p14="http://schemas.microsoft.com/office/powerpoint/2010/main" val="317775966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Tom">
    <p:spTree>
      <p:nvGrpSpPr>
        <p:cNvPr id="1" name=""/>
        <p:cNvGrpSpPr/>
        <p:nvPr/>
      </p:nvGrpSpPr>
      <p:grpSpPr>
        <a:xfrm>
          <a:off x="0" y="0"/>
          <a:ext cx="0" cy="0"/>
          <a:chOff x="0" y="0"/>
          <a:chExt cx="0" cy="0"/>
        </a:xfrm>
      </p:grpSpPr>
    </p:spTree>
    <p:extLst>
      <p:ext uri="{BB962C8B-B14F-4D97-AF65-F5344CB8AC3E}">
        <p14:creationId xmlns:p14="http://schemas.microsoft.com/office/powerpoint/2010/main" val="180042205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tshållare för rubrik 1">
            <a:extLst>
              <a:ext uri="{FF2B5EF4-FFF2-40B4-BE49-F238E27FC236}">
                <a16:creationId xmlns:a16="http://schemas.microsoft.com/office/drawing/2014/main" id="{152683E2-9A31-4B47-ACFE-390B6E0AF714}"/>
              </a:ext>
            </a:extLst>
          </p:cNvPr>
          <p:cNvSpPr>
            <a:spLocks noGrp="1"/>
          </p:cNvSpPr>
          <p:nvPr>
            <p:ph type="title"/>
          </p:nvPr>
        </p:nvSpPr>
        <p:spPr>
          <a:xfrm>
            <a:off x="1100667" y="425716"/>
            <a:ext cx="8642350" cy="1047750"/>
          </a:xfrm>
          <a:prstGeom prst="rect">
            <a:avLst/>
          </a:prstGeom>
        </p:spPr>
        <p:txBody>
          <a:bodyPr vert="horz" lIns="0" tIns="0" rIns="0" bIns="0" rtlCol="0" anchor="b">
            <a:noAutofit/>
          </a:bodyPr>
          <a:lstStyle/>
          <a:p>
            <a:r>
              <a:rPr lang="sv-SE"/>
              <a:t>Klicka för att lägga till rubrik</a:t>
            </a:r>
          </a:p>
        </p:txBody>
      </p:sp>
      <p:sp>
        <p:nvSpPr>
          <p:cNvPr id="3" name="Platshållare för text 2">
            <a:extLst>
              <a:ext uri="{FF2B5EF4-FFF2-40B4-BE49-F238E27FC236}">
                <a16:creationId xmlns:a16="http://schemas.microsoft.com/office/drawing/2014/main" id="{81C0710F-3CB3-4F01-9977-A1A69928F1E2}"/>
              </a:ext>
            </a:extLst>
          </p:cNvPr>
          <p:cNvSpPr>
            <a:spLocks noGrp="1"/>
          </p:cNvSpPr>
          <p:nvPr>
            <p:ph type="body" idx="1"/>
          </p:nvPr>
        </p:nvSpPr>
        <p:spPr>
          <a:xfrm>
            <a:off x="1111250" y="2044700"/>
            <a:ext cx="8642350" cy="3311526"/>
          </a:xfrm>
          <a:prstGeom prst="rect">
            <a:avLst/>
          </a:prstGeom>
        </p:spPr>
        <p:txBody>
          <a:bodyPr vert="horz" lIns="0" tIns="0" rIns="0" bIns="0" rtlCol="0">
            <a:noAutofit/>
          </a:bodyPr>
          <a:lstStyle/>
          <a:p>
            <a:pPr lvl="0"/>
            <a:r>
              <a:rPr lang="sv-SE"/>
              <a:t>Skriv text här</a:t>
            </a:r>
          </a:p>
          <a:p>
            <a:pPr lvl="1"/>
            <a:r>
              <a:rPr lang="sv-SE"/>
              <a:t>Skriv text här</a:t>
            </a:r>
          </a:p>
          <a:p>
            <a:pPr lvl="2"/>
            <a:r>
              <a:rPr lang="sv-SE"/>
              <a:t>Nivå tre</a:t>
            </a:r>
          </a:p>
          <a:p>
            <a:pPr lvl="3"/>
            <a:r>
              <a:rPr lang="sv-SE"/>
              <a:t>Nivå fyra</a:t>
            </a:r>
          </a:p>
          <a:p>
            <a:pPr lvl="4"/>
            <a:r>
              <a:rPr lang="sv-SE"/>
              <a:t>Nivå fem</a:t>
            </a:r>
          </a:p>
        </p:txBody>
      </p:sp>
    </p:spTree>
    <p:extLst>
      <p:ext uri="{BB962C8B-B14F-4D97-AF65-F5344CB8AC3E}">
        <p14:creationId xmlns:p14="http://schemas.microsoft.com/office/powerpoint/2010/main" val="149138282"/>
      </p:ext>
    </p:extLst>
  </p:cSld>
  <p:clrMap bg1="lt1" tx1="dk1" bg2="lt2" tx2="dk2" accent1="accent1" accent2="accent2" accent3="accent3" accent4="accent4" accent5="accent5" accent6="accent6" hlink="hlink" folHlink="folHlink"/>
  <p:sldLayoutIdLst>
    <p:sldLayoutId id="2147483651" r:id="rId1"/>
    <p:sldLayoutId id="2147483665" r:id="rId2"/>
    <p:sldLayoutId id="2147483662" r:id="rId3"/>
    <p:sldLayoutId id="2147483661" r:id="rId4"/>
    <p:sldLayoutId id="2147483666" r:id="rId5"/>
    <p:sldLayoutId id="2147483667" r:id="rId6"/>
    <p:sldLayoutId id="2147483652" r:id="rId7"/>
    <p:sldLayoutId id="2147483664" r:id="rId8"/>
    <p:sldLayoutId id="2147483655" r:id="rId9"/>
    <p:sldLayoutId id="2147483659" r:id="rId10"/>
    <p:sldLayoutId id="2147483660" r:id="rId11"/>
  </p:sldLayoutIdLst>
  <p:hf sldNum="0" hdr="0" ftr="0"/>
  <p:txStyles>
    <p:titleStyle>
      <a:lvl1pPr algn="l" defTabSz="914400" rtl="0" eaLnBrk="1" latinLnBrk="0" hangingPunct="1">
        <a:lnSpc>
          <a:spcPct val="110000"/>
        </a:lnSpc>
        <a:spcBef>
          <a:spcPct val="0"/>
        </a:spcBef>
        <a:buNone/>
        <a:defRPr sz="3300" kern="1200">
          <a:solidFill>
            <a:schemeClr val="tx1"/>
          </a:solidFill>
          <a:latin typeface="+mj-lt"/>
          <a:ea typeface="+mj-ea"/>
          <a:cs typeface="+mj-cs"/>
        </a:defRPr>
      </a:lvl1pPr>
    </p:titleStyle>
    <p:bodyStyle>
      <a:lvl1pPr marL="269875" indent="-269875" algn="l" defTabSz="914400" rtl="0" eaLnBrk="1" latinLnBrk="0" hangingPunct="1">
        <a:lnSpc>
          <a:spcPct val="130000"/>
        </a:lnSpc>
        <a:spcBef>
          <a:spcPts val="1000"/>
        </a:spcBef>
        <a:buFont typeface="Verdana" panose="020B0604030504040204" pitchFamily="34" charset="0"/>
        <a:buChar char="•"/>
        <a:defRPr sz="2200" kern="1200">
          <a:solidFill>
            <a:schemeClr val="tx1"/>
          </a:solidFill>
          <a:latin typeface="+mn-lt"/>
          <a:ea typeface="+mn-ea"/>
          <a:cs typeface="+mn-cs"/>
        </a:defRPr>
      </a:lvl1pPr>
      <a:lvl2pPr marL="533400" indent="-266700" algn="l" defTabSz="914400" rtl="0" eaLnBrk="1" latinLnBrk="0" hangingPunct="1">
        <a:lnSpc>
          <a:spcPct val="130000"/>
        </a:lnSpc>
        <a:spcBef>
          <a:spcPts val="500"/>
        </a:spcBef>
        <a:buFont typeface="Verdana" panose="020B0604030504040204" pitchFamily="34" charset="0"/>
        <a:buChar char="–"/>
        <a:defRPr sz="2000" kern="1200">
          <a:solidFill>
            <a:schemeClr val="tx1"/>
          </a:solidFill>
          <a:latin typeface="+mn-lt"/>
          <a:ea typeface="+mn-ea"/>
          <a:cs typeface="+mn-cs"/>
        </a:defRPr>
      </a:lvl2pPr>
      <a:lvl3pPr marL="812800" indent="-279400" algn="l" defTabSz="914400" rtl="0" eaLnBrk="1" latinLnBrk="0" hangingPunct="1">
        <a:lnSpc>
          <a:spcPct val="130000"/>
        </a:lnSpc>
        <a:spcBef>
          <a:spcPts val="500"/>
        </a:spcBef>
        <a:buFont typeface="Verdana" panose="020B0604030504040204" pitchFamily="34" charset="0"/>
        <a:buChar char="–"/>
        <a:defRPr sz="1800" kern="1200">
          <a:solidFill>
            <a:schemeClr val="tx1"/>
          </a:solidFill>
          <a:latin typeface="+mn-lt"/>
          <a:ea typeface="+mn-ea"/>
          <a:cs typeface="+mn-cs"/>
        </a:defRPr>
      </a:lvl3pPr>
      <a:lvl4pPr marL="1079500" indent="-266700" algn="l" defTabSz="914400" rtl="0" eaLnBrk="1" latinLnBrk="0" hangingPunct="1">
        <a:lnSpc>
          <a:spcPct val="130000"/>
        </a:lnSpc>
        <a:spcBef>
          <a:spcPts val="500"/>
        </a:spcBef>
        <a:buFont typeface="Verdana" panose="020B0604030504040204" pitchFamily="34" charset="0"/>
        <a:buChar char="–"/>
        <a:tabLst>
          <a:tab pos="812800" algn="l"/>
        </a:tabLst>
        <a:defRPr sz="1600" kern="1200">
          <a:solidFill>
            <a:schemeClr val="tx1"/>
          </a:solidFill>
          <a:latin typeface="+mn-lt"/>
          <a:ea typeface="+mn-ea"/>
          <a:cs typeface="+mn-cs"/>
        </a:defRPr>
      </a:lvl4pPr>
      <a:lvl5pPr marL="1346200" indent="-266700" algn="l" defTabSz="914400" rtl="0" eaLnBrk="1" latinLnBrk="0" hangingPunct="1">
        <a:lnSpc>
          <a:spcPct val="130000"/>
        </a:lnSpc>
        <a:spcBef>
          <a:spcPts val="500"/>
        </a:spcBef>
        <a:buFont typeface="Verdana" panose="020B060403050404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p:bodyStyle>
    <p:otherStyle>
      <a:defPPr>
        <a:defRPr lang="sv-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2" pos="3840" userDrawn="1">
          <p15:clr>
            <a:srgbClr val="F26B43"/>
          </p15:clr>
        </p15:guide>
        <p15:guide id="3" pos="234" userDrawn="1">
          <p15:clr>
            <a:srgbClr val="F26B43"/>
          </p15:clr>
        </p15:guide>
        <p15:guide id="8" orient="horz" pos="164" userDrawn="1">
          <p15:clr>
            <a:srgbClr val="F26B43"/>
          </p15:clr>
        </p15:guide>
        <p15:guide id="13" orient="horz" pos="3793" userDrawn="1">
          <p15:clr>
            <a:srgbClr val="F26B43"/>
          </p15:clr>
        </p15:guide>
        <p15:guide id="14" pos="7434"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13.xml"/><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16.xml"/><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8.xml"/><Relationship Id="rId1" Type="http://schemas.openxmlformats.org/officeDocument/2006/relationships/slideLayout" Target="../slideLayouts/slideLayout4.xml"/><Relationship Id="rId4" Type="http://schemas.openxmlformats.org/officeDocument/2006/relationships/image" Target="../media/image26.sv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8" Type="http://schemas.openxmlformats.org/officeDocument/2006/relationships/image" Target="../media/image32.svg"/><Relationship Id="rId3" Type="http://schemas.openxmlformats.org/officeDocument/2006/relationships/image" Target="../media/image27.png"/><Relationship Id="rId7" Type="http://schemas.openxmlformats.org/officeDocument/2006/relationships/image" Target="../media/image31.png"/><Relationship Id="rId2" Type="http://schemas.openxmlformats.org/officeDocument/2006/relationships/notesSlide" Target="../notesSlides/notesSlide19.xml"/><Relationship Id="rId1" Type="http://schemas.openxmlformats.org/officeDocument/2006/relationships/slideLayout" Target="../slideLayouts/slideLayout4.xml"/><Relationship Id="rId6" Type="http://schemas.openxmlformats.org/officeDocument/2006/relationships/image" Target="../media/image30.png"/><Relationship Id="rId5" Type="http://schemas.openxmlformats.org/officeDocument/2006/relationships/image" Target="../media/image29.png"/><Relationship Id="rId4" Type="http://schemas.openxmlformats.org/officeDocument/2006/relationships/image" Target="../media/image28.png"/></Relationships>
</file>

<file path=ppt/slides/_rels/slide21.xml.rels><?xml version="1.0" encoding="UTF-8" standalone="yes"?>
<Relationships xmlns="http://schemas.openxmlformats.org/package/2006/relationships"><Relationship Id="rId8" Type="http://schemas.openxmlformats.org/officeDocument/2006/relationships/image" Target="../media/image38.svg"/><Relationship Id="rId3" Type="http://schemas.openxmlformats.org/officeDocument/2006/relationships/image" Target="../media/image33.png"/><Relationship Id="rId7" Type="http://schemas.openxmlformats.org/officeDocument/2006/relationships/image" Target="../media/image37.png"/><Relationship Id="rId2" Type="http://schemas.openxmlformats.org/officeDocument/2006/relationships/notesSlide" Target="../notesSlides/notesSlide20.xml"/><Relationship Id="rId1" Type="http://schemas.openxmlformats.org/officeDocument/2006/relationships/slideLayout" Target="../slideLayouts/slideLayout4.xml"/><Relationship Id="rId6" Type="http://schemas.openxmlformats.org/officeDocument/2006/relationships/image" Target="../media/image36.svg"/><Relationship Id="rId5" Type="http://schemas.openxmlformats.org/officeDocument/2006/relationships/image" Target="../media/image35.png"/><Relationship Id="rId4" Type="http://schemas.openxmlformats.org/officeDocument/2006/relationships/image" Target="../media/image34.svg"/></Relationships>
</file>

<file path=ppt/slides/_rels/slide22.xml.rels><?xml version="1.0" encoding="UTF-8" standalone="yes"?>
<Relationships xmlns="http://schemas.openxmlformats.org/package/2006/relationships"><Relationship Id="rId8" Type="http://schemas.openxmlformats.org/officeDocument/2006/relationships/image" Target="../media/image44.svg"/><Relationship Id="rId3" Type="http://schemas.openxmlformats.org/officeDocument/2006/relationships/image" Target="../media/image39.png"/><Relationship Id="rId7" Type="http://schemas.openxmlformats.org/officeDocument/2006/relationships/image" Target="../media/image43.png"/><Relationship Id="rId2" Type="http://schemas.openxmlformats.org/officeDocument/2006/relationships/notesSlide" Target="../notesSlides/notesSlide21.xml"/><Relationship Id="rId1" Type="http://schemas.openxmlformats.org/officeDocument/2006/relationships/slideLayout" Target="../slideLayouts/slideLayout4.xml"/><Relationship Id="rId6" Type="http://schemas.openxmlformats.org/officeDocument/2006/relationships/image" Target="../media/image42.svg"/><Relationship Id="rId5" Type="http://schemas.openxmlformats.org/officeDocument/2006/relationships/image" Target="../media/image41.png"/><Relationship Id="rId4" Type="http://schemas.openxmlformats.org/officeDocument/2006/relationships/image" Target="../media/image40.svg"/></Relationships>
</file>

<file path=ppt/slides/_rels/slide23.xml.rels><?xml version="1.0" encoding="UTF-8" standalone="yes"?>
<Relationships xmlns="http://schemas.openxmlformats.org/package/2006/relationships"><Relationship Id="rId3" Type="http://schemas.openxmlformats.org/officeDocument/2006/relationships/image" Target="../media/image45.jpeg"/><Relationship Id="rId2" Type="http://schemas.openxmlformats.org/officeDocument/2006/relationships/notesSlide" Target="../notesSlides/notesSlide22.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5.xml"/></Relationships>
</file>

<file path=ppt/slides/_rels/slide26.xml.rels><?xml version="1.0" encoding="UTF-8" standalone="yes"?>
<Relationships xmlns="http://schemas.openxmlformats.org/package/2006/relationships"><Relationship Id="rId3" Type="http://schemas.openxmlformats.org/officeDocument/2006/relationships/image" Target="../media/image46.jpeg"/><Relationship Id="rId2" Type="http://schemas.openxmlformats.org/officeDocument/2006/relationships/notesSlide" Target="../notesSlides/notesSlide25.xml"/><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26.xml"/><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3" Type="http://schemas.openxmlformats.org/officeDocument/2006/relationships/image" Target="../media/image47.jpeg"/><Relationship Id="rId2" Type="http://schemas.openxmlformats.org/officeDocument/2006/relationships/notesSlide" Target="../notesSlides/notesSlide27.xml"/><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3" Type="http://schemas.openxmlformats.org/officeDocument/2006/relationships/image" Target="../media/image48.jpeg"/><Relationship Id="rId2" Type="http://schemas.openxmlformats.org/officeDocument/2006/relationships/notesSlide" Target="../notesSlides/notesSlide29.xml"/><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8" Type="http://schemas.openxmlformats.org/officeDocument/2006/relationships/image" Target="../media/image14.svg"/><Relationship Id="rId3" Type="http://schemas.openxmlformats.org/officeDocument/2006/relationships/image" Target="../media/image9.png"/><Relationship Id="rId7" Type="http://schemas.openxmlformats.org/officeDocument/2006/relationships/image" Target="../media/image13.png"/><Relationship Id="rId2" Type="http://schemas.openxmlformats.org/officeDocument/2006/relationships/notesSlide" Target="../notesSlides/notesSlide6.xml"/><Relationship Id="rId1" Type="http://schemas.openxmlformats.org/officeDocument/2006/relationships/slideLayout" Target="../slideLayouts/slideLayout4.xml"/><Relationship Id="rId6" Type="http://schemas.openxmlformats.org/officeDocument/2006/relationships/image" Target="../media/image12.svg"/><Relationship Id="rId5" Type="http://schemas.openxmlformats.org/officeDocument/2006/relationships/image" Target="../media/image11.png"/><Relationship Id="rId10" Type="http://schemas.openxmlformats.org/officeDocument/2006/relationships/image" Target="../media/image16.svg"/><Relationship Id="rId4" Type="http://schemas.openxmlformats.org/officeDocument/2006/relationships/image" Target="../media/image10.svg"/><Relationship Id="rId9" Type="http://schemas.openxmlformats.org/officeDocument/2006/relationships/image" Target="../media/image15.png"/></Relationships>
</file>

<file path=ppt/slides/_rels/slide8.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A7739EC-952A-0507-D146-5EBFE45C95DB}"/>
            </a:ext>
          </a:extLst>
        </p:cNvPr>
        <p:cNvGrpSpPr/>
        <p:nvPr/>
      </p:nvGrpSpPr>
      <p:grpSpPr>
        <a:xfrm>
          <a:off x="0" y="0"/>
          <a:ext cx="0" cy="0"/>
          <a:chOff x="0" y="0"/>
          <a:chExt cx="0" cy="0"/>
        </a:xfrm>
      </p:grpSpPr>
      <p:sp>
        <p:nvSpPr>
          <p:cNvPr id="29" name="Rubrik 28">
            <a:extLst>
              <a:ext uri="{FF2B5EF4-FFF2-40B4-BE49-F238E27FC236}">
                <a16:creationId xmlns:a16="http://schemas.microsoft.com/office/drawing/2014/main" id="{7CA62C39-19B5-645B-919F-5F31B188184D}"/>
              </a:ext>
            </a:extLst>
          </p:cNvPr>
          <p:cNvSpPr>
            <a:spLocks noGrp="1"/>
          </p:cNvSpPr>
          <p:nvPr>
            <p:ph type="ctrTitle"/>
          </p:nvPr>
        </p:nvSpPr>
        <p:spPr>
          <a:xfrm>
            <a:off x="532800" y="568799"/>
            <a:ext cx="4785434" cy="2654085"/>
          </a:xfrm>
        </p:spPr>
        <p:txBody>
          <a:bodyPr anchor="ctr" anchorCtr="0">
            <a:noAutofit/>
          </a:bodyPr>
          <a:lstStyle/>
          <a:p>
            <a:r>
              <a:rPr lang="en-US" sz="3500"/>
              <a:t>We are there </a:t>
            </a:r>
            <a:r>
              <a:rPr lang="en-US" sz="3500">
                <a:cs typeface="Calibri" panose="020F0502020204030204" pitchFamily="34" charset="0"/>
              </a:rPr>
              <a:t>for </a:t>
            </a:r>
            <a:br>
              <a:rPr lang="en-US" sz="3500">
                <a:cs typeface="Calibri" panose="020F0502020204030204" pitchFamily="34" charset="0"/>
              </a:rPr>
            </a:br>
            <a:r>
              <a:rPr lang="en-US" sz="3500">
                <a:cs typeface="Calibri" panose="020F0502020204030204" pitchFamily="34" charset="0"/>
              </a:rPr>
              <a:t>you </a:t>
            </a:r>
            <a:r>
              <a:rPr lang="en-US" sz="3500"/>
              <a:t>who live in </a:t>
            </a:r>
            <a:br>
              <a:rPr lang="en-US" sz="3500"/>
            </a:br>
            <a:r>
              <a:rPr lang="en-US" sz="3500"/>
              <a:t>Västra Götaland</a:t>
            </a:r>
          </a:p>
        </p:txBody>
      </p:sp>
      <p:pic>
        <p:nvPicPr>
          <p:cNvPr id="11" name="Platshållare för bild 10">
            <a:extLst>
              <a:ext uri="{FF2B5EF4-FFF2-40B4-BE49-F238E27FC236}">
                <a16:creationId xmlns:a16="http://schemas.microsoft.com/office/drawing/2014/main" id="{EBF2B642-87AD-E81C-838E-32309C721FAD}"/>
              </a:ext>
              <a:ext uri="{C183D7F6-B498-43B3-948B-1728B52AA6E4}">
                <adec:decorative xmlns:adec="http://schemas.microsoft.com/office/drawing/2017/decorative" val="1"/>
              </a:ext>
            </a:extLst>
          </p:cNvPr>
          <p:cNvPicPr>
            <a:picLocks noGrp="1" noChangeAspect="1"/>
          </p:cNvPicPr>
          <p:nvPr>
            <p:ph type="pic" sz="quarter" idx="10"/>
          </p:nvPr>
        </p:nvPicPr>
        <p:blipFill rotWithShape="1">
          <a:blip r:embed="rId3" cstate="screen">
            <a:extLst>
              <a:ext uri="{28A0092B-C50C-407E-A947-70E740481C1C}">
                <a14:useLocalDpi xmlns:a14="http://schemas.microsoft.com/office/drawing/2010/main"/>
              </a:ext>
            </a:extLst>
          </a:blip>
          <a:srcRect/>
          <a:stretch/>
        </p:blipFill>
        <p:spPr>
          <a:xfrm>
            <a:off x="5578475" y="0"/>
            <a:ext cx="6613525" cy="5656263"/>
          </a:xfrm>
        </p:spPr>
      </p:pic>
    </p:spTree>
    <p:extLst>
      <p:ext uri="{BB962C8B-B14F-4D97-AF65-F5344CB8AC3E}">
        <p14:creationId xmlns:p14="http://schemas.microsoft.com/office/powerpoint/2010/main" val="27875649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97D97DED-6E05-FDED-E496-A1EB01C8FDA4}"/>
              </a:ext>
            </a:extLst>
          </p:cNvPr>
          <p:cNvSpPr>
            <a:spLocks noGrp="1"/>
          </p:cNvSpPr>
          <p:nvPr>
            <p:ph type="title"/>
          </p:nvPr>
        </p:nvSpPr>
        <p:spPr/>
        <p:txBody>
          <a:bodyPr/>
          <a:lstStyle/>
          <a:p>
            <a:r>
              <a:rPr lang="en-US"/>
              <a:t>When you want to experience </a:t>
            </a:r>
            <a:r>
              <a:rPr lang="en-US">
                <a:cs typeface="Calibri" panose="020F0502020204030204" pitchFamily="34" charset="0"/>
              </a:rPr>
              <a:t>culture</a:t>
            </a:r>
            <a:r>
              <a:rPr lang="en-US"/>
              <a:t>, </a:t>
            </a:r>
            <a:br>
              <a:rPr lang="en-US"/>
            </a:br>
            <a:r>
              <a:rPr lang="en-US"/>
              <a:t>it should be close to you</a:t>
            </a:r>
          </a:p>
        </p:txBody>
      </p:sp>
      <p:sp>
        <p:nvSpPr>
          <p:cNvPr id="3" name="Platshållare för innehåll 2">
            <a:extLst>
              <a:ext uri="{FF2B5EF4-FFF2-40B4-BE49-F238E27FC236}">
                <a16:creationId xmlns:a16="http://schemas.microsoft.com/office/drawing/2014/main" id="{CA5BC597-65A8-EFD3-8523-DB5D30E1ED34}"/>
              </a:ext>
            </a:extLst>
          </p:cNvPr>
          <p:cNvSpPr>
            <a:spLocks noGrp="1"/>
          </p:cNvSpPr>
          <p:nvPr>
            <p:ph sz="quarter" idx="13"/>
          </p:nvPr>
        </p:nvSpPr>
        <p:spPr>
          <a:xfrm>
            <a:off x="1092200" y="2113722"/>
            <a:ext cx="3325796" cy="504350"/>
          </a:xfrm>
        </p:spPr>
        <p:txBody>
          <a:bodyPr/>
          <a:lstStyle/>
          <a:p>
            <a:r>
              <a:rPr lang="en-US" b="1"/>
              <a:t>In schools</a:t>
            </a:r>
          </a:p>
        </p:txBody>
      </p:sp>
      <p:sp>
        <p:nvSpPr>
          <p:cNvPr id="4" name="textruta 3">
            <a:extLst>
              <a:ext uri="{FF2B5EF4-FFF2-40B4-BE49-F238E27FC236}">
                <a16:creationId xmlns:a16="http://schemas.microsoft.com/office/drawing/2014/main" id="{FA695C31-31CD-DBF6-1D55-8CAB2CD6C4EF}"/>
              </a:ext>
            </a:extLst>
          </p:cNvPr>
          <p:cNvSpPr txBox="1"/>
          <p:nvPr/>
        </p:nvSpPr>
        <p:spPr>
          <a:xfrm>
            <a:off x="1101600" y="2550695"/>
            <a:ext cx="2969886" cy="637995"/>
          </a:xfrm>
          <a:prstGeom prst="rect">
            <a:avLst/>
          </a:prstGeom>
          <a:noFill/>
        </p:spPr>
        <p:txBody>
          <a:bodyPr wrap="square" lIns="0" tIns="0" rIns="0" bIns="0" rtlCol="0">
            <a:spAutoFit/>
          </a:bodyPr>
          <a:lstStyle/>
          <a:p>
            <a:pPr>
              <a:lnSpc>
                <a:spcPct val="130000"/>
              </a:lnSpc>
            </a:pPr>
            <a:r>
              <a:rPr lang="en-US" sz="1600"/>
              <a:t>Regionteater väst</a:t>
            </a:r>
          </a:p>
          <a:p>
            <a:pPr algn="l">
              <a:lnSpc>
                <a:spcPct val="130000"/>
              </a:lnSpc>
            </a:pPr>
            <a:endParaRPr lang="en-US"/>
          </a:p>
        </p:txBody>
      </p:sp>
      <p:sp>
        <p:nvSpPr>
          <p:cNvPr id="9" name="Platshållare för innehåll 2">
            <a:extLst>
              <a:ext uri="{FF2B5EF4-FFF2-40B4-BE49-F238E27FC236}">
                <a16:creationId xmlns:a16="http://schemas.microsoft.com/office/drawing/2014/main" id="{012C09AC-829F-5601-6354-38BB8B5CDA15}"/>
              </a:ext>
            </a:extLst>
          </p:cNvPr>
          <p:cNvSpPr txBox="1">
            <a:spLocks/>
          </p:cNvSpPr>
          <p:nvPr/>
        </p:nvSpPr>
        <p:spPr>
          <a:xfrm>
            <a:off x="6058168" y="2113722"/>
            <a:ext cx="3633804" cy="446598"/>
          </a:xfrm>
          <a:prstGeom prst="rect">
            <a:avLst/>
          </a:prstGeom>
        </p:spPr>
        <p:txBody>
          <a:bodyPr vert="horz" lIns="0" tIns="0" rIns="0" bIns="0" rtlCol="0">
            <a:noAutofit/>
          </a:bodyPr>
          <a:lstStyle>
            <a:lvl1pPr marL="0" indent="0" algn="l" defTabSz="914400" rtl="0" eaLnBrk="1" latinLnBrk="0" hangingPunct="1">
              <a:lnSpc>
                <a:spcPct val="130000"/>
              </a:lnSpc>
              <a:spcBef>
                <a:spcPts val="1000"/>
              </a:spcBef>
              <a:buFontTx/>
              <a:buNone/>
              <a:defRPr sz="2200" kern="1200">
                <a:solidFill>
                  <a:schemeClr val="tx1"/>
                </a:solidFill>
                <a:latin typeface="+mn-lt"/>
                <a:ea typeface="+mn-ea"/>
                <a:cs typeface="+mn-cs"/>
              </a:defRPr>
            </a:lvl1pPr>
            <a:lvl2pPr marL="533400" indent="-266700" algn="l" defTabSz="914400" rtl="0" eaLnBrk="1" latinLnBrk="0" hangingPunct="1">
              <a:lnSpc>
                <a:spcPct val="130000"/>
              </a:lnSpc>
              <a:spcBef>
                <a:spcPts val="500"/>
              </a:spcBef>
              <a:buFont typeface="Verdana" panose="020B0604030504040204" pitchFamily="34" charset="0"/>
              <a:buChar char="–"/>
              <a:defRPr sz="2000" kern="1200">
                <a:solidFill>
                  <a:schemeClr val="tx1"/>
                </a:solidFill>
                <a:latin typeface="+mn-lt"/>
                <a:ea typeface="+mn-ea"/>
                <a:cs typeface="+mn-cs"/>
              </a:defRPr>
            </a:lvl2pPr>
            <a:lvl3pPr marL="812800" indent="-279400" algn="l" defTabSz="914400" rtl="0" eaLnBrk="1" latinLnBrk="0" hangingPunct="1">
              <a:lnSpc>
                <a:spcPct val="130000"/>
              </a:lnSpc>
              <a:spcBef>
                <a:spcPts val="500"/>
              </a:spcBef>
              <a:buFont typeface="Verdana" panose="020B0604030504040204" pitchFamily="34" charset="0"/>
              <a:buChar char="–"/>
              <a:defRPr sz="1800" kern="1200">
                <a:solidFill>
                  <a:schemeClr val="tx1"/>
                </a:solidFill>
                <a:latin typeface="+mn-lt"/>
                <a:ea typeface="+mn-ea"/>
                <a:cs typeface="+mn-cs"/>
              </a:defRPr>
            </a:lvl3pPr>
            <a:lvl4pPr marL="1079500" indent="-266700" algn="l" defTabSz="914400" rtl="0" eaLnBrk="1" latinLnBrk="0" hangingPunct="1">
              <a:lnSpc>
                <a:spcPct val="130000"/>
              </a:lnSpc>
              <a:spcBef>
                <a:spcPts val="500"/>
              </a:spcBef>
              <a:buFont typeface="Verdana" panose="020B0604030504040204" pitchFamily="34" charset="0"/>
              <a:buChar char="–"/>
              <a:tabLst>
                <a:tab pos="812800" algn="l"/>
              </a:tabLst>
              <a:defRPr sz="1600" kern="1200">
                <a:solidFill>
                  <a:schemeClr val="tx1"/>
                </a:solidFill>
                <a:latin typeface="+mn-lt"/>
                <a:ea typeface="+mn-ea"/>
                <a:cs typeface="+mn-cs"/>
              </a:defRPr>
            </a:lvl4pPr>
            <a:lvl5pPr marL="1346200" indent="-266700" algn="l" defTabSz="914400" rtl="0" eaLnBrk="1" latinLnBrk="0" hangingPunct="1">
              <a:lnSpc>
                <a:spcPct val="130000"/>
              </a:lnSpc>
              <a:spcBef>
                <a:spcPts val="500"/>
              </a:spcBef>
              <a:buFont typeface="Verdana" panose="020B060403050404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a:lstStyle>
          <a:p>
            <a:r>
              <a:rPr lang="en-US" b="1"/>
              <a:t>As a practititioner</a:t>
            </a:r>
          </a:p>
        </p:txBody>
      </p:sp>
      <p:sp>
        <p:nvSpPr>
          <p:cNvPr id="11" name="textruta 10">
            <a:extLst>
              <a:ext uri="{FF2B5EF4-FFF2-40B4-BE49-F238E27FC236}">
                <a16:creationId xmlns:a16="http://schemas.microsoft.com/office/drawing/2014/main" id="{8D2AFC9C-41AD-0BCE-7DF3-9F6BEDFDCB30}"/>
              </a:ext>
            </a:extLst>
          </p:cNvPr>
          <p:cNvSpPr txBox="1"/>
          <p:nvPr/>
        </p:nvSpPr>
        <p:spPr>
          <a:xfrm>
            <a:off x="6067568" y="2550695"/>
            <a:ext cx="2969886" cy="637995"/>
          </a:xfrm>
          <a:prstGeom prst="rect">
            <a:avLst/>
          </a:prstGeom>
          <a:noFill/>
        </p:spPr>
        <p:txBody>
          <a:bodyPr wrap="square" lIns="0" tIns="0" rIns="0" bIns="0" rtlCol="0">
            <a:spAutoFit/>
          </a:bodyPr>
          <a:lstStyle/>
          <a:p>
            <a:pPr>
              <a:lnSpc>
                <a:spcPct val="130000"/>
              </a:lnSpc>
            </a:pPr>
            <a:r>
              <a:rPr lang="en-US" sz="1600"/>
              <a:t>Support and scholarships</a:t>
            </a:r>
          </a:p>
          <a:p>
            <a:pPr algn="l">
              <a:lnSpc>
                <a:spcPct val="130000"/>
              </a:lnSpc>
            </a:pPr>
            <a:endParaRPr lang="en-US"/>
          </a:p>
        </p:txBody>
      </p:sp>
      <p:sp>
        <p:nvSpPr>
          <p:cNvPr id="13" name="Platshållare för innehåll 2">
            <a:extLst>
              <a:ext uri="{FF2B5EF4-FFF2-40B4-BE49-F238E27FC236}">
                <a16:creationId xmlns:a16="http://schemas.microsoft.com/office/drawing/2014/main" id="{0E9DDC51-A917-34EE-53B2-8E9AD88516AA}"/>
              </a:ext>
            </a:extLst>
          </p:cNvPr>
          <p:cNvSpPr txBox="1">
            <a:spLocks/>
          </p:cNvSpPr>
          <p:nvPr/>
        </p:nvSpPr>
        <p:spPr>
          <a:xfrm>
            <a:off x="1092200" y="3442008"/>
            <a:ext cx="3431674" cy="446598"/>
          </a:xfrm>
          <a:prstGeom prst="rect">
            <a:avLst/>
          </a:prstGeom>
        </p:spPr>
        <p:txBody>
          <a:bodyPr vert="horz" lIns="0" tIns="0" rIns="0" bIns="0" rtlCol="0">
            <a:noAutofit/>
          </a:bodyPr>
          <a:lstStyle>
            <a:lvl1pPr marL="0" indent="0" algn="l" defTabSz="914400" rtl="0" eaLnBrk="1" latinLnBrk="0" hangingPunct="1">
              <a:lnSpc>
                <a:spcPct val="130000"/>
              </a:lnSpc>
              <a:spcBef>
                <a:spcPts val="1000"/>
              </a:spcBef>
              <a:buFontTx/>
              <a:buNone/>
              <a:defRPr sz="2200" kern="1200">
                <a:solidFill>
                  <a:schemeClr val="tx1"/>
                </a:solidFill>
                <a:latin typeface="+mn-lt"/>
                <a:ea typeface="+mn-ea"/>
                <a:cs typeface="+mn-cs"/>
              </a:defRPr>
            </a:lvl1pPr>
            <a:lvl2pPr marL="533400" indent="-266700" algn="l" defTabSz="914400" rtl="0" eaLnBrk="1" latinLnBrk="0" hangingPunct="1">
              <a:lnSpc>
                <a:spcPct val="130000"/>
              </a:lnSpc>
              <a:spcBef>
                <a:spcPts val="500"/>
              </a:spcBef>
              <a:buFont typeface="Verdana" panose="020B0604030504040204" pitchFamily="34" charset="0"/>
              <a:buChar char="–"/>
              <a:defRPr sz="2000" kern="1200">
                <a:solidFill>
                  <a:schemeClr val="tx1"/>
                </a:solidFill>
                <a:latin typeface="+mn-lt"/>
                <a:ea typeface="+mn-ea"/>
                <a:cs typeface="+mn-cs"/>
              </a:defRPr>
            </a:lvl2pPr>
            <a:lvl3pPr marL="812800" indent="-279400" algn="l" defTabSz="914400" rtl="0" eaLnBrk="1" latinLnBrk="0" hangingPunct="1">
              <a:lnSpc>
                <a:spcPct val="130000"/>
              </a:lnSpc>
              <a:spcBef>
                <a:spcPts val="500"/>
              </a:spcBef>
              <a:buFont typeface="Verdana" panose="020B0604030504040204" pitchFamily="34" charset="0"/>
              <a:buChar char="–"/>
              <a:defRPr sz="1800" kern="1200">
                <a:solidFill>
                  <a:schemeClr val="tx1"/>
                </a:solidFill>
                <a:latin typeface="+mn-lt"/>
                <a:ea typeface="+mn-ea"/>
                <a:cs typeface="+mn-cs"/>
              </a:defRPr>
            </a:lvl3pPr>
            <a:lvl4pPr marL="1079500" indent="-266700" algn="l" defTabSz="914400" rtl="0" eaLnBrk="1" latinLnBrk="0" hangingPunct="1">
              <a:lnSpc>
                <a:spcPct val="130000"/>
              </a:lnSpc>
              <a:spcBef>
                <a:spcPts val="500"/>
              </a:spcBef>
              <a:buFont typeface="Verdana" panose="020B0604030504040204" pitchFamily="34" charset="0"/>
              <a:buChar char="–"/>
              <a:tabLst>
                <a:tab pos="812800" algn="l"/>
              </a:tabLst>
              <a:defRPr sz="1600" kern="1200">
                <a:solidFill>
                  <a:schemeClr val="tx1"/>
                </a:solidFill>
                <a:latin typeface="+mn-lt"/>
                <a:ea typeface="+mn-ea"/>
                <a:cs typeface="+mn-cs"/>
              </a:defRPr>
            </a:lvl4pPr>
            <a:lvl5pPr marL="1346200" indent="-266700" algn="l" defTabSz="914400" rtl="0" eaLnBrk="1" latinLnBrk="0" hangingPunct="1">
              <a:lnSpc>
                <a:spcPct val="130000"/>
              </a:lnSpc>
              <a:spcBef>
                <a:spcPts val="500"/>
              </a:spcBef>
              <a:buFont typeface="Verdana" panose="020B060403050404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a:lstStyle>
          <a:p>
            <a:r>
              <a:rPr lang="en-US" b="1"/>
              <a:t>On your phone</a:t>
            </a:r>
          </a:p>
        </p:txBody>
      </p:sp>
      <p:sp>
        <p:nvSpPr>
          <p:cNvPr id="14" name="textruta 13">
            <a:extLst>
              <a:ext uri="{FF2B5EF4-FFF2-40B4-BE49-F238E27FC236}">
                <a16:creationId xmlns:a16="http://schemas.microsoft.com/office/drawing/2014/main" id="{91FB8E94-7518-EC22-6A65-5E8A09D12EE2}"/>
              </a:ext>
            </a:extLst>
          </p:cNvPr>
          <p:cNvSpPr txBox="1"/>
          <p:nvPr/>
        </p:nvSpPr>
        <p:spPr>
          <a:xfrm>
            <a:off x="1101600" y="3878981"/>
            <a:ext cx="2969886" cy="958083"/>
          </a:xfrm>
          <a:prstGeom prst="rect">
            <a:avLst/>
          </a:prstGeom>
          <a:noFill/>
        </p:spPr>
        <p:txBody>
          <a:bodyPr wrap="square" lIns="0" tIns="0" rIns="0" bIns="0" rtlCol="0">
            <a:spAutoFit/>
          </a:bodyPr>
          <a:lstStyle/>
          <a:p>
            <a:pPr>
              <a:lnSpc>
                <a:spcPct val="130000"/>
              </a:lnSpc>
            </a:pPr>
            <a:r>
              <a:rPr lang="en-US" sz="1600"/>
              <a:t>Digital museum exhibitions</a:t>
            </a:r>
            <a:br>
              <a:rPr lang="en-US" sz="1600"/>
            </a:br>
            <a:r>
              <a:rPr lang="en-US" sz="1600"/>
              <a:t>and live concerts</a:t>
            </a:r>
          </a:p>
          <a:p>
            <a:pPr algn="l">
              <a:lnSpc>
                <a:spcPct val="130000"/>
              </a:lnSpc>
            </a:pPr>
            <a:endParaRPr lang="en-US"/>
          </a:p>
        </p:txBody>
      </p:sp>
      <p:sp>
        <p:nvSpPr>
          <p:cNvPr id="7" name="Platshållare för innehåll 2">
            <a:extLst>
              <a:ext uri="{FF2B5EF4-FFF2-40B4-BE49-F238E27FC236}">
                <a16:creationId xmlns:a16="http://schemas.microsoft.com/office/drawing/2014/main" id="{D29DAC2B-7EDA-43A3-4ADC-A9F7996E5BC5}"/>
              </a:ext>
            </a:extLst>
          </p:cNvPr>
          <p:cNvSpPr txBox="1">
            <a:spLocks/>
          </p:cNvSpPr>
          <p:nvPr/>
        </p:nvSpPr>
        <p:spPr>
          <a:xfrm>
            <a:off x="6058168" y="3442008"/>
            <a:ext cx="4153569" cy="446598"/>
          </a:xfrm>
          <a:prstGeom prst="rect">
            <a:avLst/>
          </a:prstGeom>
        </p:spPr>
        <p:txBody>
          <a:bodyPr vert="horz" lIns="0" tIns="0" rIns="0" bIns="0" rtlCol="0">
            <a:noAutofit/>
          </a:bodyPr>
          <a:lstStyle>
            <a:lvl1pPr marL="0" indent="0" algn="l" defTabSz="914400" rtl="0" eaLnBrk="1" latinLnBrk="0" hangingPunct="1">
              <a:lnSpc>
                <a:spcPct val="130000"/>
              </a:lnSpc>
              <a:spcBef>
                <a:spcPts val="1000"/>
              </a:spcBef>
              <a:buFontTx/>
              <a:buNone/>
              <a:defRPr sz="2200" kern="1200">
                <a:solidFill>
                  <a:schemeClr val="tx1"/>
                </a:solidFill>
                <a:latin typeface="+mn-lt"/>
                <a:ea typeface="+mn-ea"/>
                <a:cs typeface="+mn-cs"/>
              </a:defRPr>
            </a:lvl1pPr>
            <a:lvl2pPr marL="533400" indent="-266700" algn="l" defTabSz="914400" rtl="0" eaLnBrk="1" latinLnBrk="0" hangingPunct="1">
              <a:lnSpc>
                <a:spcPct val="130000"/>
              </a:lnSpc>
              <a:spcBef>
                <a:spcPts val="500"/>
              </a:spcBef>
              <a:buFont typeface="Verdana" panose="020B0604030504040204" pitchFamily="34" charset="0"/>
              <a:buChar char="–"/>
              <a:defRPr sz="2000" kern="1200">
                <a:solidFill>
                  <a:schemeClr val="tx1"/>
                </a:solidFill>
                <a:latin typeface="+mn-lt"/>
                <a:ea typeface="+mn-ea"/>
                <a:cs typeface="+mn-cs"/>
              </a:defRPr>
            </a:lvl2pPr>
            <a:lvl3pPr marL="812800" indent="-279400" algn="l" defTabSz="914400" rtl="0" eaLnBrk="1" latinLnBrk="0" hangingPunct="1">
              <a:lnSpc>
                <a:spcPct val="130000"/>
              </a:lnSpc>
              <a:spcBef>
                <a:spcPts val="500"/>
              </a:spcBef>
              <a:buFont typeface="Verdana" panose="020B0604030504040204" pitchFamily="34" charset="0"/>
              <a:buChar char="–"/>
              <a:defRPr sz="1800" kern="1200">
                <a:solidFill>
                  <a:schemeClr val="tx1"/>
                </a:solidFill>
                <a:latin typeface="+mn-lt"/>
                <a:ea typeface="+mn-ea"/>
                <a:cs typeface="+mn-cs"/>
              </a:defRPr>
            </a:lvl3pPr>
            <a:lvl4pPr marL="1079500" indent="-266700" algn="l" defTabSz="914400" rtl="0" eaLnBrk="1" latinLnBrk="0" hangingPunct="1">
              <a:lnSpc>
                <a:spcPct val="130000"/>
              </a:lnSpc>
              <a:spcBef>
                <a:spcPts val="500"/>
              </a:spcBef>
              <a:buFont typeface="Verdana" panose="020B0604030504040204" pitchFamily="34" charset="0"/>
              <a:buChar char="–"/>
              <a:tabLst>
                <a:tab pos="812800" algn="l"/>
              </a:tabLst>
              <a:defRPr sz="1600" kern="1200">
                <a:solidFill>
                  <a:schemeClr val="tx1"/>
                </a:solidFill>
                <a:latin typeface="+mn-lt"/>
                <a:ea typeface="+mn-ea"/>
                <a:cs typeface="+mn-cs"/>
              </a:defRPr>
            </a:lvl4pPr>
            <a:lvl5pPr marL="1346200" indent="-266700" algn="l" defTabSz="914400" rtl="0" eaLnBrk="1" latinLnBrk="0" hangingPunct="1">
              <a:lnSpc>
                <a:spcPct val="130000"/>
              </a:lnSpc>
              <a:spcBef>
                <a:spcPts val="500"/>
              </a:spcBef>
              <a:buFont typeface="Verdana" panose="020B060403050404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a:lstStyle>
          <a:p>
            <a:r>
              <a:rPr lang="en-US" b="1"/>
              <a:t>As an audience</a:t>
            </a:r>
          </a:p>
        </p:txBody>
      </p:sp>
      <p:sp>
        <p:nvSpPr>
          <p:cNvPr id="8" name="textruta 7">
            <a:extLst>
              <a:ext uri="{FF2B5EF4-FFF2-40B4-BE49-F238E27FC236}">
                <a16:creationId xmlns:a16="http://schemas.microsoft.com/office/drawing/2014/main" id="{C68F3E62-8408-AE89-2863-4F7AF3E9B264}"/>
              </a:ext>
            </a:extLst>
          </p:cNvPr>
          <p:cNvSpPr txBox="1"/>
          <p:nvPr/>
        </p:nvSpPr>
        <p:spPr>
          <a:xfrm>
            <a:off x="6058168" y="3878981"/>
            <a:ext cx="4042435" cy="1278170"/>
          </a:xfrm>
          <a:prstGeom prst="rect">
            <a:avLst/>
          </a:prstGeom>
          <a:noFill/>
        </p:spPr>
        <p:txBody>
          <a:bodyPr wrap="square" lIns="0" tIns="0" rIns="0" bIns="0" rtlCol="0">
            <a:spAutoFit/>
          </a:bodyPr>
          <a:lstStyle/>
          <a:p>
            <a:pPr>
              <a:lnSpc>
                <a:spcPct val="130000"/>
              </a:lnSpc>
            </a:pPr>
            <a:r>
              <a:rPr lang="en-US" sz="1600"/>
              <a:t>The Gothenburg Opera,</a:t>
            </a:r>
            <a:br>
              <a:rPr lang="en-US" sz="1600"/>
            </a:br>
            <a:r>
              <a:rPr lang="en-US" sz="1600"/>
              <a:t>the Gothenburg Symphony Orchestra and Film i Väst</a:t>
            </a:r>
          </a:p>
          <a:p>
            <a:pPr algn="l">
              <a:lnSpc>
                <a:spcPct val="130000"/>
              </a:lnSpc>
            </a:pPr>
            <a:endParaRPr lang="en-US"/>
          </a:p>
        </p:txBody>
      </p:sp>
      <p:sp>
        <p:nvSpPr>
          <p:cNvPr id="10" name="Platshållare för innehåll 2">
            <a:extLst>
              <a:ext uri="{FF2B5EF4-FFF2-40B4-BE49-F238E27FC236}">
                <a16:creationId xmlns:a16="http://schemas.microsoft.com/office/drawing/2014/main" id="{15273339-48E8-AE7A-D6CB-27E907BB7C5F}"/>
              </a:ext>
            </a:extLst>
          </p:cNvPr>
          <p:cNvSpPr txBox="1">
            <a:spLocks/>
          </p:cNvSpPr>
          <p:nvPr/>
        </p:nvSpPr>
        <p:spPr>
          <a:xfrm>
            <a:off x="1092200" y="5030175"/>
            <a:ext cx="4577081" cy="446598"/>
          </a:xfrm>
          <a:prstGeom prst="rect">
            <a:avLst/>
          </a:prstGeom>
        </p:spPr>
        <p:txBody>
          <a:bodyPr vert="horz" lIns="0" tIns="0" rIns="0" bIns="0" rtlCol="0">
            <a:noAutofit/>
          </a:bodyPr>
          <a:lstStyle>
            <a:lvl1pPr marL="0" indent="0" algn="l" defTabSz="914400" rtl="0" eaLnBrk="1" latinLnBrk="0" hangingPunct="1">
              <a:lnSpc>
                <a:spcPct val="130000"/>
              </a:lnSpc>
              <a:spcBef>
                <a:spcPts val="1000"/>
              </a:spcBef>
              <a:buFontTx/>
              <a:buNone/>
              <a:defRPr sz="2200" kern="1200">
                <a:solidFill>
                  <a:schemeClr val="tx1"/>
                </a:solidFill>
                <a:latin typeface="+mn-lt"/>
                <a:ea typeface="+mn-ea"/>
                <a:cs typeface="+mn-cs"/>
              </a:defRPr>
            </a:lvl1pPr>
            <a:lvl2pPr marL="533400" indent="-266700" algn="l" defTabSz="914400" rtl="0" eaLnBrk="1" latinLnBrk="0" hangingPunct="1">
              <a:lnSpc>
                <a:spcPct val="130000"/>
              </a:lnSpc>
              <a:spcBef>
                <a:spcPts val="500"/>
              </a:spcBef>
              <a:buFont typeface="Verdana" panose="020B0604030504040204" pitchFamily="34" charset="0"/>
              <a:buChar char="–"/>
              <a:defRPr sz="2000" kern="1200">
                <a:solidFill>
                  <a:schemeClr val="tx1"/>
                </a:solidFill>
                <a:latin typeface="+mn-lt"/>
                <a:ea typeface="+mn-ea"/>
                <a:cs typeface="+mn-cs"/>
              </a:defRPr>
            </a:lvl2pPr>
            <a:lvl3pPr marL="812800" indent="-279400" algn="l" defTabSz="914400" rtl="0" eaLnBrk="1" latinLnBrk="0" hangingPunct="1">
              <a:lnSpc>
                <a:spcPct val="130000"/>
              </a:lnSpc>
              <a:spcBef>
                <a:spcPts val="500"/>
              </a:spcBef>
              <a:buFont typeface="Verdana" panose="020B0604030504040204" pitchFamily="34" charset="0"/>
              <a:buChar char="–"/>
              <a:defRPr sz="1800" kern="1200">
                <a:solidFill>
                  <a:schemeClr val="tx1"/>
                </a:solidFill>
                <a:latin typeface="+mn-lt"/>
                <a:ea typeface="+mn-ea"/>
                <a:cs typeface="+mn-cs"/>
              </a:defRPr>
            </a:lvl3pPr>
            <a:lvl4pPr marL="1079500" indent="-266700" algn="l" defTabSz="914400" rtl="0" eaLnBrk="1" latinLnBrk="0" hangingPunct="1">
              <a:lnSpc>
                <a:spcPct val="130000"/>
              </a:lnSpc>
              <a:spcBef>
                <a:spcPts val="500"/>
              </a:spcBef>
              <a:buFont typeface="Verdana" panose="020B0604030504040204" pitchFamily="34" charset="0"/>
              <a:buChar char="–"/>
              <a:tabLst>
                <a:tab pos="812800" algn="l"/>
              </a:tabLst>
              <a:defRPr sz="1600" kern="1200">
                <a:solidFill>
                  <a:schemeClr val="tx1"/>
                </a:solidFill>
                <a:latin typeface="+mn-lt"/>
                <a:ea typeface="+mn-ea"/>
                <a:cs typeface="+mn-cs"/>
              </a:defRPr>
            </a:lvl4pPr>
            <a:lvl5pPr marL="1346200" indent="-266700" algn="l" defTabSz="914400" rtl="0" eaLnBrk="1" latinLnBrk="0" hangingPunct="1">
              <a:lnSpc>
                <a:spcPct val="130000"/>
              </a:lnSpc>
              <a:spcBef>
                <a:spcPts val="500"/>
              </a:spcBef>
              <a:buFont typeface="Verdana" panose="020B060403050404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a:lstStyle>
          <a:p>
            <a:r>
              <a:rPr lang="en-US" b="1"/>
              <a:t>As an enthusiast</a:t>
            </a:r>
          </a:p>
        </p:txBody>
      </p:sp>
      <p:sp>
        <p:nvSpPr>
          <p:cNvPr id="12" name="textruta 11">
            <a:extLst>
              <a:ext uri="{FF2B5EF4-FFF2-40B4-BE49-F238E27FC236}">
                <a16:creationId xmlns:a16="http://schemas.microsoft.com/office/drawing/2014/main" id="{6036C237-B14A-A5BF-7E4B-5763EF1FDCBB}"/>
              </a:ext>
            </a:extLst>
          </p:cNvPr>
          <p:cNvSpPr txBox="1"/>
          <p:nvPr/>
        </p:nvSpPr>
        <p:spPr>
          <a:xfrm>
            <a:off x="1092200" y="5467148"/>
            <a:ext cx="4577080" cy="637995"/>
          </a:xfrm>
          <a:prstGeom prst="rect">
            <a:avLst/>
          </a:prstGeom>
          <a:noFill/>
        </p:spPr>
        <p:txBody>
          <a:bodyPr wrap="square" lIns="0" tIns="0" rIns="0" bIns="0" rtlCol="0">
            <a:spAutoFit/>
          </a:bodyPr>
          <a:lstStyle/>
          <a:p>
            <a:pPr>
              <a:lnSpc>
                <a:spcPct val="130000"/>
              </a:lnSpc>
            </a:pPr>
            <a:r>
              <a:rPr lang="en-US" sz="1600"/>
              <a:t>6 museums and attractions</a:t>
            </a:r>
          </a:p>
          <a:p>
            <a:pPr algn="l">
              <a:lnSpc>
                <a:spcPct val="130000"/>
              </a:lnSpc>
            </a:pPr>
            <a:endParaRPr lang="en-US"/>
          </a:p>
        </p:txBody>
      </p:sp>
    </p:spTree>
    <p:extLst>
      <p:ext uri="{BB962C8B-B14F-4D97-AF65-F5344CB8AC3E}">
        <p14:creationId xmlns:p14="http://schemas.microsoft.com/office/powerpoint/2010/main" val="358733202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ubrik 2">
            <a:extLst>
              <a:ext uri="{FF2B5EF4-FFF2-40B4-BE49-F238E27FC236}">
                <a16:creationId xmlns:a16="http://schemas.microsoft.com/office/drawing/2014/main" id="{B53E5E2E-C3F2-E7DE-9713-DBDBCC8DA290}"/>
              </a:ext>
            </a:extLst>
          </p:cNvPr>
          <p:cNvSpPr>
            <a:spLocks noGrp="1"/>
          </p:cNvSpPr>
          <p:nvPr>
            <p:ph type="title"/>
          </p:nvPr>
        </p:nvSpPr>
        <p:spPr/>
        <p:txBody>
          <a:bodyPr anchor="b" anchorCtr="0"/>
          <a:lstStyle/>
          <a:p>
            <a:r>
              <a:rPr lang="en-US"/>
              <a:t>More accessible culture</a:t>
            </a:r>
          </a:p>
        </p:txBody>
      </p:sp>
      <p:sp>
        <p:nvSpPr>
          <p:cNvPr id="4" name="Platshållare för innehåll 3">
            <a:extLst>
              <a:ext uri="{FF2B5EF4-FFF2-40B4-BE49-F238E27FC236}">
                <a16:creationId xmlns:a16="http://schemas.microsoft.com/office/drawing/2014/main" id="{928A0573-DBE4-BFE5-CD52-D8238CD08F13}"/>
              </a:ext>
            </a:extLst>
          </p:cNvPr>
          <p:cNvSpPr>
            <a:spLocks noGrp="1"/>
          </p:cNvSpPr>
          <p:nvPr>
            <p:ph sz="quarter" idx="13"/>
          </p:nvPr>
        </p:nvSpPr>
        <p:spPr/>
        <p:txBody>
          <a:bodyPr/>
          <a:lstStyle/>
          <a:p>
            <a:r>
              <a:rPr lang="en-US"/>
              <a:t>We…</a:t>
            </a:r>
          </a:p>
          <a:p>
            <a:pPr>
              <a:lnSpc>
                <a:spcPct val="100000"/>
              </a:lnSpc>
            </a:pPr>
            <a:r>
              <a:rPr lang="en-US" sz="2000"/>
              <a:t>Have Sweden's </a:t>
            </a:r>
            <a:r>
              <a:rPr lang="en-US" sz="2000">
                <a:cs typeface="Calibri" panose="020F0502020204030204" pitchFamily="34" charset="0"/>
              </a:rPr>
              <a:t>largest cultural budget</a:t>
            </a:r>
          </a:p>
          <a:p>
            <a:pPr>
              <a:lnSpc>
                <a:spcPct val="100000"/>
              </a:lnSpc>
            </a:pPr>
            <a:r>
              <a:rPr lang="en-US" sz="2000">
                <a:cs typeface="Calibri Light"/>
              </a:rPr>
              <a:t>Plan culture </a:t>
            </a:r>
            <a:r>
              <a:rPr lang="en-US" sz="2000">
                <a:cs typeface="Calibri" panose="020F0502020204030204" pitchFamily="34" charset="0"/>
              </a:rPr>
              <a:t>together</a:t>
            </a:r>
            <a:r>
              <a:rPr lang="en-US" sz="2000">
                <a:cs typeface="Calibri Light"/>
              </a:rPr>
              <a:t> with others</a:t>
            </a:r>
          </a:p>
          <a:p>
            <a:pPr>
              <a:lnSpc>
                <a:spcPct val="100000"/>
              </a:lnSpc>
            </a:pPr>
            <a:r>
              <a:rPr lang="en-US" sz="2000"/>
              <a:t>Want to create a </a:t>
            </a:r>
            <a:r>
              <a:rPr lang="en-US" sz="2000">
                <a:cs typeface="Calibri" panose="020F0502020204030204" pitchFamily="34" charset="0"/>
              </a:rPr>
              <a:t>broad and inclusive </a:t>
            </a:r>
            <a:r>
              <a:rPr lang="en-US" sz="2000"/>
              <a:t>cultural life</a:t>
            </a:r>
          </a:p>
          <a:p>
            <a:pPr>
              <a:lnSpc>
                <a:spcPct val="100000"/>
              </a:lnSpc>
            </a:pPr>
            <a:r>
              <a:rPr lang="en-US" sz="2000">
                <a:cs typeface="Calibri" panose="020F0502020204030204" pitchFamily="34" charset="0"/>
              </a:rPr>
              <a:t>Focus on culture </a:t>
            </a:r>
            <a:r>
              <a:rPr lang="en-US" sz="2000"/>
              <a:t>for children and young people</a:t>
            </a:r>
          </a:p>
          <a:p>
            <a:pPr>
              <a:lnSpc>
                <a:spcPct val="100000"/>
              </a:lnSpc>
            </a:pPr>
            <a:r>
              <a:rPr lang="en-US" sz="2000"/>
              <a:t>Increase </a:t>
            </a:r>
            <a:r>
              <a:rPr lang="en-US" sz="2000">
                <a:cs typeface="Calibri" panose="020F0502020204030204" pitchFamily="34" charset="0"/>
              </a:rPr>
              <a:t>media and information literacy</a:t>
            </a:r>
          </a:p>
        </p:txBody>
      </p:sp>
      <p:pic>
        <p:nvPicPr>
          <p:cNvPr id="8" name="Platshållare för bild 7">
            <a:extLst>
              <a:ext uri="{FF2B5EF4-FFF2-40B4-BE49-F238E27FC236}">
                <a16:creationId xmlns:a16="http://schemas.microsoft.com/office/drawing/2014/main" id="{D4B0DEDC-5B03-1AB4-9320-59B9B4F73DF9}"/>
              </a:ext>
              <a:ext uri="{C183D7F6-B498-43B3-948B-1728B52AA6E4}">
                <adec:decorative xmlns:adec="http://schemas.microsoft.com/office/drawing/2017/decorative" val="1"/>
              </a:ext>
            </a:extLst>
          </p:cNvPr>
          <p:cNvPicPr>
            <a:picLocks noGrp="1" noChangeAspect="1"/>
          </p:cNvPicPr>
          <p:nvPr>
            <p:ph type="pic" sz="quarter" idx="15"/>
          </p:nvPr>
        </p:nvPicPr>
        <p:blipFill rotWithShape="1">
          <a:blip r:embed="rId3">
            <a:extLst>
              <a:ext uri="{28A0092B-C50C-407E-A947-70E740481C1C}">
                <a14:useLocalDpi xmlns:a14="http://schemas.microsoft.com/office/drawing/2010/main"/>
              </a:ext>
            </a:extLst>
          </a:blip>
          <a:srcRect/>
          <a:stretch/>
        </p:blipFill>
        <p:spPr/>
      </p:pic>
    </p:spTree>
    <p:extLst>
      <p:ext uri="{BB962C8B-B14F-4D97-AF65-F5344CB8AC3E}">
        <p14:creationId xmlns:p14="http://schemas.microsoft.com/office/powerpoint/2010/main" val="175132248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28191EA9-0B1A-81DD-AB1D-E51A8DAF74A6}"/>
              </a:ext>
            </a:extLst>
          </p:cNvPr>
          <p:cNvSpPr>
            <a:spLocks noGrp="1"/>
          </p:cNvSpPr>
          <p:nvPr>
            <p:ph type="title"/>
          </p:nvPr>
        </p:nvSpPr>
        <p:spPr/>
        <p:txBody>
          <a:bodyPr anchor="ctr" anchorCtr="0">
            <a:noAutofit/>
          </a:bodyPr>
          <a:lstStyle/>
          <a:p>
            <a:pPr>
              <a:lnSpc>
                <a:spcPts val="4140"/>
              </a:lnSpc>
            </a:pPr>
            <a:r>
              <a:rPr lang="en-US" sz="3200"/>
              <a:t>Study on your own terms</a:t>
            </a:r>
          </a:p>
        </p:txBody>
      </p:sp>
      <p:pic>
        <p:nvPicPr>
          <p:cNvPr id="11" name="Platshållare för bild 10">
            <a:extLst>
              <a:ext uri="{FF2B5EF4-FFF2-40B4-BE49-F238E27FC236}">
                <a16:creationId xmlns:a16="http://schemas.microsoft.com/office/drawing/2014/main" id="{476000D7-851D-E0F6-AEC0-30ABD38DB4B6}"/>
              </a:ext>
              <a:ext uri="{C183D7F6-B498-43B3-948B-1728B52AA6E4}">
                <adec:decorative xmlns:adec="http://schemas.microsoft.com/office/drawing/2017/decorative" val="1"/>
              </a:ext>
            </a:extLst>
          </p:cNvPr>
          <p:cNvPicPr>
            <a:picLocks noGrp="1" noChangeAspect="1"/>
          </p:cNvPicPr>
          <p:nvPr>
            <p:ph type="pic" sz="quarter" idx="13"/>
          </p:nvPr>
        </p:nvPicPr>
        <p:blipFill>
          <a:blip r:embed="rId3" cstate="screen">
            <a:extLst>
              <a:ext uri="{28A0092B-C50C-407E-A947-70E740481C1C}">
                <a14:useLocalDpi xmlns:a14="http://schemas.microsoft.com/office/drawing/2010/main"/>
              </a:ext>
            </a:extLst>
          </a:blip>
          <a:srcRect/>
          <a:stretch/>
        </p:blipFill>
        <p:spPr/>
      </p:pic>
    </p:spTree>
    <p:extLst>
      <p:ext uri="{BB962C8B-B14F-4D97-AF65-F5344CB8AC3E}">
        <p14:creationId xmlns:p14="http://schemas.microsoft.com/office/powerpoint/2010/main" val="347059626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ubrik 3">
            <a:extLst>
              <a:ext uri="{FF2B5EF4-FFF2-40B4-BE49-F238E27FC236}">
                <a16:creationId xmlns:a16="http://schemas.microsoft.com/office/drawing/2014/main" id="{67476966-E07B-09AB-FF93-ACAE583BBADA}"/>
              </a:ext>
            </a:extLst>
          </p:cNvPr>
          <p:cNvSpPr>
            <a:spLocks noGrp="1"/>
          </p:cNvSpPr>
          <p:nvPr>
            <p:ph type="title"/>
          </p:nvPr>
        </p:nvSpPr>
        <p:spPr>
          <a:xfrm>
            <a:off x="1100666" y="425716"/>
            <a:ext cx="10661511" cy="1047750"/>
          </a:xfrm>
        </p:spPr>
        <p:txBody>
          <a:bodyPr anchor="b" anchorCtr="0"/>
          <a:lstStyle/>
          <a:p>
            <a:r>
              <a:rPr lang="en-US"/>
              <a:t>When you </a:t>
            </a:r>
            <a:r>
              <a:rPr lang="en-US">
                <a:cs typeface="Calibri" panose="020F0502020204030204" pitchFamily="34" charset="0"/>
              </a:rPr>
              <a:t>study</a:t>
            </a:r>
            <a:r>
              <a:rPr lang="en-US"/>
              <a:t>, it should be on your own terms</a:t>
            </a:r>
          </a:p>
        </p:txBody>
      </p:sp>
      <p:sp>
        <p:nvSpPr>
          <p:cNvPr id="2" name="Ellips 1">
            <a:extLst>
              <a:ext uri="{FF2B5EF4-FFF2-40B4-BE49-F238E27FC236}">
                <a16:creationId xmlns:a16="http://schemas.microsoft.com/office/drawing/2014/main" id="{90A4F737-87F2-2C53-5BD7-2FB1008AB056}"/>
              </a:ext>
              <a:ext uri="{C183D7F6-B498-43B3-948B-1728B52AA6E4}">
                <adec:decorative xmlns:adec="http://schemas.microsoft.com/office/drawing/2017/decorative" val="1"/>
              </a:ext>
            </a:extLst>
          </p:cNvPr>
          <p:cNvSpPr/>
          <p:nvPr/>
        </p:nvSpPr>
        <p:spPr>
          <a:xfrm>
            <a:off x="1100658" y="2278896"/>
            <a:ext cx="3418460" cy="3418460"/>
          </a:xfrm>
          <a:prstGeom prst="ellipse">
            <a:avLst/>
          </a:prstGeom>
          <a:solidFill>
            <a:srgbClr val="FD593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5" name="textruta 4">
            <a:extLst>
              <a:ext uri="{FF2B5EF4-FFF2-40B4-BE49-F238E27FC236}">
                <a16:creationId xmlns:a16="http://schemas.microsoft.com/office/drawing/2014/main" id="{226313BF-DDF0-7233-666E-4009CFFA1EBB}"/>
              </a:ext>
            </a:extLst>
          </p:cNvPr>
          <p:cNvSpPr txBox="1"/>
          <p:nvPr/>
        </p:nvSpPr>
        <p:spPr>
          <a:xfrm>
            <a:off x="2195670" y="3154524"/>
            <a:ext cx="1176604" cy="706475"/>
          </a:xfrm>
          <a:prstGeom prst="rect">
            <a:avLst/>
          </a:prstGeom>
          <a:noFill/>
        </p:spPr>
        <p:txBody>
          <a:bodyPr wrap="none" lIns="0" tIns="0" rIns="0" bIns="0" rtlCol="0">
            <a:spAutoFit/>
          </a:bodyPr>
          <a:lstStyle/>
          <a:p>
            <a:pPr algn="l">
              <a:lnSpc>
                <a:spcPct val="130000"/>
              </a:lnSpc>
            </a:pPr>
            <a:r>
              <a:rPr lang="en-US" sz="4000" b="1">
                <a:solidFill>
                  <a:schemeClr val="bg1"/>
                </a:solidFill>
              </a:rPr>
              <a:t>+80</a:t>
            </a:r>
            <a:endParaRPr lang="en-US" sz="4000"/>
          </a:p>
        </p:txBody>
      </p:sp>
      <p:sp>
        <p:nvSpPr>
          <p:cNvPr id="6" name="Platshållare för innehåll 5">
            <a:extLst>
              <a:ext uri="{FF2B5EF4-FFF2-40B4-BE49-F238E27FC236}">
                <a16:creationId xmlns:a16="http://schemas.microsoft.com/office/drawing/2014/main" id="{45D137DC-8413-C2DA-A3AF-10C918F0703B}"/>
              </a:ext>
            </a:extLst>
          </p:cNvPr>
          <p:cNvSpPr>
            <a:spLocks noGrp="1"/>
          </p:cNvSpPr>
          <p:nvPr>
            <p:ph sz="quarter" idx="4294967295"/>
          </p:nvPr>
        </p:nvSpPr>
        <p:spPr>
          <a:xfrm>
            <a:off x="1101230" y="3860800"/>
            <a:ext cx="3417888" cy="706438"/>
          </a:xfrm>
        </p:spPr>
        <p:txBody>
          <a:bodyPr/>
          <a:lstStyle/>
          <a:p>
            <a:pPr marL="0" indent="0" algn="ctr">
              <a:buNone/>
            </a:pPr>
            <a:r>
              <a:rPr lang="en-US" sz="3600">
                <a:solidFill>
                  <a:schemeClr val="bg1"/>
                </a:solidFill>
              </a:rPr>
              <a:t>courses</a:t>
            </a:r>
          </a:p>
        </p:txBody>
      </p:sp>
      <p:sp>
        <p:nvSpPr>
          <p:cNvPr id="9" name="Platshållare för innehåll 5">
            <a:extLst>
              <a:ext uri="{FF2B5EF4-FFF2-40B4-BE49-F238E27FC236}">
                <a16:creationId xmlns:a16="http://schemas.microsoft.com/office/drawing/2014/main" id="{302D9211-811D-7623-837B-58C6D2054651}"/>
              </a:ext>
            </a:extLst>
          </p:cNvPr>
          <p:cNvSpPr txBox="1">
            <a:spLocks/>
          </p:cNvSpPr>
          <p:nvPr/>
        </p:nvSpPr>
        <p:spPr>
          <a:xfrm>
            <a:off x="5194808" y="2382099"/>
            <a:ext cx="2370848" cy="446092"/>
          </a:xfrm>
          <a:custGeom>
            <a:avLst/>
            <a:gdLst>
              <a:gd name="connsiteX0" fmla="*/ 0 w 4919133"/>
              <a:gd name="connsiteY0" fmla="*/ 0 h 3756990"/>
              <a:gd name="connsiteX1" fmla="*/ 4919133 w 4919133"/>
              <a:gd name="connsiteY1" fmla="*/ 0 h 3756990"/>
              <a:gd name="connsiteX2" fmla="*/ 4919133 w 4919133"/>
              <a:gd name="connsiteY2" fmla="*/ 3756990 h 3756990"/>
              <a:gd name="connsiteX3" fmla="*/ 0 w 4919133"/>
              <a:gd name="connsiteY3" fmla="*/ 3756990 h 3756990"/>
            </a:gdLst>
            <a:ahLst/>
            <a:cxnLst>
              <a:cxn ang="0">
                <a:pos x="connsiteX0" y="connsiteY0"/>
              </a:cxn>
              <a:cxn ang="0">
                <a:pos x="connsiteX1" y="connsiteY1"/>
              </a:cxn>
              <a:cxn ang="0">
                <a:pos x="connsiteX2" y="connsiteY2"/>
              </a:cxn>
              <a:cxn ang="0">
                <a:pos x="connsiteX3" y="connsiteY3"/>
              </a:cxn>
            </a:cxnLst>
            <a:rect l="l" t="t" r="r" b="b"/>
            <a:pathLst>
              <a:path w="4919133" h="3756990">
                <a:moveTo>
                  <a:pt x="0" y="0"/>
                </a:moveTo>
                <a:lnTo>
                  <a:pt x="4919133" y="0"/>
                </a:lnTo>
                <a:lnTo>
                  <a:pt x="4919133" y="3756990"/>
                </a:lnTo>
                <a:lnTo>
                  <a:pt x="0" y="3756990"/>
                </a:lnTo>
                <a:close/>
              </a:path>
            </a:pathLst>
          </a:custGeom>
        </p:spPr>
        <p:txBody>
          <a:bodyPr vert="horz" wrap="square" lIns="0" tIns="0" rIns="0" bIns="0" rtlCol="0">
            <a:noAutofit/>
          </a:bodyPr>
          <a:lstStyle>
            <a:lvl1pPr marL="0" indent="0" algn="l" defTabSz="914400" rtl="0" eaLnBrk="1" latinLnBrk="0" hangingPunct="1">
              <a:lnSpc>
                <a:spcPct val="130000"/>
              </a:lnSpc>
              <a:spcBef>
                <a:spcPts val="1000"/>
              </a:spcBef>
              <a:buFont typeface="Verdana" panose="020B0604030504040204" pitchFamily="34" charset="0"/>
              <a:buNone/>
              <a:defRPr sz="2200" kern="1200">
                <a:solidFill>
                  <a:schemeClr val="tx1"/>
                </a:solidFill>
                <a:latin typeface="+mn-lt"/>
                <a:ea typeface="+mn-ea"/>
                <a:cs typeface="+mn-cs"/>
              </a:defRPr>
            </a:lvl1pPr>
            <a:lvl2pPr marL="533400" indent="-266700" algn="l" defTabSz="914400" rtl="0" eaLnBrk="1" latinLnBrk="0" hangingPunct="1">
              <a:lnSpc>
                <a:spcPct val="130000"/>
              </a:lnSpc>
              <a:spcBef>
                <a:spcPts val="500"/>
              </a:spcBef>
              <a:buFont typeface="Verdana" panose="020B0604030504040204" pitchFamily="34" charset="0"/>
              <a:buChar char="–"/>
              <a:defRPr sz="2000" kern="1200">
                <a:solidFill>
                  <a:schemeClr val="tx1"/>
                </a:solidFill>
                <a:latin typeface="+mn-lt"/>
                <a:ea typeface="+mn-ea"/>
                <a:cs typeface="+mn-cs"/>
              </a:defRPr>
            </a:lvl2pPr>
            <a:lvl3pPr marL="812800" indent="-279400" algn="l" defTabSz="914400" rtl="0" eaLnBrk="1" latinLnBrk="0" hangingPunct="1">
              <a:lnSpc>
                <a:spcPct val="130000"/>
              </a:lnSpc>
              <a:spcBef>
                <a:spcPts val="500"/>
              </a:spcBef>
              <a:buFont typeface="Verdana" panose="020B0604030504040204" pitchFamily="34" charset="0"/>
              <a:buChar char="–"/>
              <a:defRPr sz="1800" kern="1200">
                <a:solidFill>
                  <a:schemeClr val="tx1"/>
                </a:solidFill>
                <a:latin typeface="+mn-lt"/>
                <a:ea typeface="+mn-ea"/>
                <a:cs typeface="+mn-cs"/>
              </a:defRPr>
            </a:lvl3pPr>
            <a:lvl4pPr marL="1079500" indent="-266700" algn="l" defTabSz="914400" rtl="0" eaLnBrk="1" latinLnBrk="0" hangingPunct="1">
              <a:lnSpc>
                <a:spcPct val="130000"/>
              </a:lnSpc>
              <a:spcBef>
                <a:spcPts val="500"/>
              </a:spcBef>
              <a:buFont typeface="Verdana" panose="020B0604030504040204" pitchFamily="34" charset="0"/>
              <a:buChar char="–"/>
              <a:tabLst>
                <a:tab pos="812800" algn="l"/>
              </a:tabLst>
              <a:defRPr sz="1600" kern="1200">
                <a:solidFill>
                  <a:schemeClr val="tx1"/>
                </a:solidFill>
                <a:latin typeface="+mn-lt"/>
                <a:ea typeface="+mn-ea"/>
                <a:cs typeface="+mn-cs"/>
              </a:defRPr>
            </a:lvl4pPr>
            <a:lvl5pPr marL="1346200" indent="-266700" algn="l" defTabSz="914400" rtl="0" eaLnBrk="1" latinLnBrk="0" hangingPunct="1">
              <a:lnSpc>
                <a:spcPct val="130000"/>
              </a:lnSpc>
              <a:spcBef>
                <a:spcPts val="500"/>
              </a:spcBef>
              <a:buFont typeface="Verdana" panose="020B060403050404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a:lstStyle>
          <a:p>
            <a:r>
              <a:rPr lang="en-US" sz="1600"/>
              <a:t>Animal husbandry</a:t>
            </a:r>
          </a:p>
        </p:txBody>
      </p:sp>
      <p:sp>
        <p:nvSpPr>
          <p:cNvPr id="11" name="Platshållare för innehåll 5">
            <a:extLst>
              <a:ext uri="{FF2B5EF4-FFF2-40B4-BE49-F238E27FC236}">
                <a16:creationId xmlns:a16="http://schemas.microsoft.com/office/drawing/2014/main" id="{632C08E8-3DF4-DFFF-7F41-EE137F459297}"/>
              </a:ext>
            </a:extLst>
          </p:cNvPr>
          <p:cNvSpPr txBox="1">
            <a:spLocks/>
          </p:cNvSpPr>
          <p:nvPr/>
        </p:nvSpPr>
        <p:spPr>
          <a:xfrm>
            <a:off x="8158368" y="2382099"/>
            <a:ext cx="2234118" cy="446092"/>
          </a:xfrm>
          <a:custGeom>
            <a:avLst/>
            <a:gdLst>
              <a:gd name="connsiteX0" fmla="*/ 0 w 4919133"/>
              <a:gd name="connsiteY0" fmla="*/ 0 h 3756990"/>
              <a:gd name="connsiteX1" fmla="*/ 4919133 w 4919133"/>
              <a:gd name="connsiteY1" fmla="*/ 0 h 3756990"/>
              <a:gd name="connsiteX2" fmla="*/ 4919133 w 4919133"/>
              <a:gd name="connsiteY2" fmla="*/ 3756990 h 3756990"/>
              <a:gd name="connsiteX3" fmla="*/ 0 w 4919133"/>
              <a:gd name="connsiteY3" fmla="*/ 3756990 h 3756990"/>
            </a:gdLst>
            <a:ahLst/>
            <a:cxnLst>
              <a:cxn ang="0">
                <a:pos x="connsiteX0" y="connsiteY0"/>
              </a:cxn>
              <a:cxn ang="0">
                <a:pos x="connsiteX1" y="connsiteY1"/>
              </a:cxn>
              <a:cxn ang="0">
                <a:pos x="connsiteX2" y="connsiteY2"/>
              </a:cxn>
              <a:cxn ang="0">
                <a:pos x="connsiteX3" y="connsiteY3"/>
              </a:cxn>
            </a:cxnLst>
            <a:rect l="l" t="t" r="r" b="b"/>
            <a:pathLst>
              <a:path w="4919133" h="3756990">
                <a:moveTo>
                  <a:pt x="0" y="0"/>
                </a:moveTo>
                <a:lnTo>
                  <a:pt x="4919133" y="0"/>
                </a:lnTo>
                <a:lnTo>
                  <a:pt x="4919133" y="3756990"/>
                </a:lnTo>
                <a:lnTo>
                  <a:pt x="0" y="3756990"/>
                </a:lnTo>
                <a:close/>
              </a:path>
            </a:pathLst>
          </a:custGeom>
        </p:spPr>
        <p:txBody>
          <a:bodyPr vert="horz" wrap="square" lIns="0" tIns="0" rIns="0" bIns="0" rtlCol="0">
            <a:noAutofit/>
          </a:bodyPr>
          <a:lstStyle>
            <a:lvl1pPr marL="0" indent="0" algn="l" defTabSz="914400" rtl="0" eaLnBrk="1" latinLnBrk="0" hangingPunct="1">
              <a:lnSpc>
                <a:spcPct val="130000"/>
              </a:lnSpc>
              <a:spcBef>
                <a:spcPts val="1000"/>
              </a:spcBef>
              <a:buFont typeface="Verdana" panose="020B0604030504040204" pitchFamily="34" charset="0"/>
              <a:buNone/>
              <a:defRPr sz="2200" kern="1200">
                <a:solidFill>
                  <a:schemeClr val="tx1"/>
                </a:solidFill>
                <a:latin typeface="+mn-lt"/>
                <a:ea typeface="+mn-ea"/>
                <a:cs typeface="+mn-cs"/>
              </a:defRPr>
            </a:lvl1pPr>
            <a:lvl2pPr marL="533400" indent="-266700" algn="l" defTabSz="914400" rtl="0" eaLnBrk="1" latinLnBrk="0" hangingPunct="1">
              <a:lnSpc>
                <a:spcPct val="130000"/>
              </a:lnSpc>
              <a:spcBef>
                <a:spcPts val="500"/>
              </a:spcBef>
              <a:buFont typeface="Verdana" panose="020B0604030504040204" pitchFamily="34" charset="0"/>
              <a:buChar char="–"/>
              <a:defRPr sz="2000" kern="1200">
                <a:solidFill>
                  <a:schemeClr val="tx1"/>
                </a:solidFill>
                <a:latin typeface="+mn-lt"/>
                <a:ea typeface="+mn-ea"/>
                <a:cs typeface="+mn-cs"/>
              </a:defRPr>
            </a:lvl2pPr>
            <a:lvl3pPr marL="812800" indent="-279400" algn="l" defTabSz="914400" rtl="0" eaLnBrk="1" latinLnBrk="0" hangingPunct="1">
              <a:lnSpc>
                <a:spcPct val="130000"/>
              </a:lnSpc>
              <a:spcBef>
                <a:spcPts val="500"/>
              </a:spcBef>
              <a:buFont typeface="Verdana" panose="020B0604030504040204" pitchFamily="34" charset="0"/>
              <a:buChar char="–"/>
              <a:defRPr sz="1800" kern="1200">
                <a:solidFill>
                  <a:schemeClr val="tx1"/>
                </a:solidFill>
                <a:latin typeface="+mn-lt"/>
                <a:ea typeface="+mn-ea"/>
                <a:cs typeface="+mn-cs"/>
              </a:defRPr>
            </a:lvl3pPr>
            <a:lvl4pPr marL="1079500" indent="-266700" algn="l" defTabSz="914400" rtl="0" eaLnBrk="1" latinLnBrk="0" hangingPunct="1">
              <a:lnSpc>
                <a:spcPct val="130000"/>
              </a:lnSpc>
              <a:spcBef>
                <a:spcPts val="500"/>
              </a:spcBef>
              <a:buFont typeface="Verdana" panose="020B0604030504040204" pitchFamily="34" charset="0"/>
              <a:buChar char="–"/>
              <a:tabLst>
                <a:tab pos="812800" algn="l"/>
              </a:tabLst>
              <a:defRPr sz="1600" kern="1200">
                <a:solidFill>
                  <a:schemeClr val="tx1"/>
                </a:solidFill>
                <a:latin typeface="+mn-lt"/>
                <a:ea typeface="+mn-ea"/>
                <a:cs typeface="+mn-cs"/>
              </a:defRPr>
            </a:lvl4pPr>
            <a:lvl5pPr marL="1346200" indent="-266700" algn="l" defTabSz="914400" rtl="0" eaLnBrk="1" latinLnBrk="0" hangingPunct="1">
              <a:lnSpc>
                <a:spcPct val="130000"/>
              </a:lnSpc>
              <a:spcBef>
                <a:spcPts val="500"/>
              </a:spcBef>
              <a:buFont typeface="Verdana" panose="020B060403050404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a:lstStyle>
          <a:p>
            <a:r>
              <a:rPr lang="en-US" sz="1600"/>
              <a:t>Recreation leader</a:t>
            </a:r>
          </a:p>
        </p:txBody>
      </p:sp>
      <p:sp>
        <p:nvSpPr>
          <p:cNvPr id="7" name="Platshållare för innehåll 5">
            <a:extLst>
              <a:ext uri="{FF2B5EF4-FFF2-40B4-BE49-F238E27FC236}">
                <a16:creationId xmlns:a16="http://schemas.microsoft.com/office/drawing/2014/main" id="{A85294E8-A379-D4AF-6BB1-2DF4E0BE1E26}"/>
              </a:ext>
            </a:extLst>
          </p:cNvPr>
          <p:cNvSpPr txBox="1">
            <a:spLocks/>
          </p:cNvSpPr>
          <p:nvPr/>
        </p:nvSpPr>
        <p:spPr>
          <a:xfrm>
            <a:off x="7230488" y="3118359"/>
            <a:ext cx="1457138" cy="446092"/>
          </a:xfrm>
          <a:custGeom>
            <a:avLst/>
            <a:gdLst>
              <a:gd name="connsiteX0" fmla="*/ 0 w 4919133"/>
              <a:gd name="connsiteY0" fmla="*/ 0 h 3756990"/>
              <a:gd name="connsiteX1" fmla="*/ 4919133 w 4919133"/>
              <a:gd name="connsiteY1" fmla="*/ 0 h 3756990"/>
              <a:gd name="connsiteX2" fmla="*/ 4919133 w 4919133"/>
              <a:gd name="connsiteY2" fmla="*/ 3756990 h 3756990"/>
              <a:gd name="connsiteX3" fmla="*/ 0 w 4919133"/>
              <a:gd name="connsiteY3" fmla="*/ 3756990 h 3756990"/>
            </a:gdLst>
            <a:ahLst/>
            <a:cxnLst>
              <a:cxn ang="0">
                <a:pos x="connsiteX0" y="connsiteY0"/>
              </a:cxn>
              <a:cxn ang="0">
                <a:pos x="connsiteX1" y="connsiteY1"/>
              </a:cxn>
              <a:cxn ang="0">
                <a:pos x="connsiteX2" y="connsiteY2"/>
              </a:cxn>
              <a:cxn ang="0">
                <a:pos x="connsiteX3" y="connsiteY3"/>
              </a:cxn>
            </a:cxnLst>
            <a:rect l="l" t="t" r="r" b="b"/>
            <a:pathLst>
              <a:path w="4919133" h="3756990">
                <a:moveTo>
                  <a:pt x="0" y="0"/>
                </a:moveTo>
                <a:lnTo>
                  <a:pt x="4919133" y="0"/>
                </a:lnTo>
                <a:lnTo>
                  <a:pt x="4919133" y="3756990"/>
                </a:lnTo>
                <a:lnTo>
                  <a:pt x="0" y="3756990"/>
                </a:lnTo>
                <a:close/>
              </a:path>
            </a:pathLst>
          </a:custGeom>
        </p:spPr>
        <p:txBody>
          <a:bodyPr vert="horz" wrap="square" lIns="0" tIns="0" rIns="0" bIns="0" rtlCol="0">
            <a:noAutofit/>
          </a:bodyPr>
          <a:lstStyle>
            <a:lvl1pPr marL="0" indent="0" algn="l" defTabSz="914400" rtl="0" eaLnBrk="1" latinLnBrk="0" hangingPunct="1">
              <a:lnSpc>
                <a:spcPct val="130000"/>
              </a:lnSpc>
              <a:spcBef>
                <a:spcPts val="1000"/>
              </a:spcBef>
              <a:buFont typeface="Verdana" panose="020B0604030504040204" pitchFamily="34" charset="0"/>
              <a:buNone/>
              <a:defRPr sz="2200" kern="1200">
                <a:solidFill>
                  <a:schemeClr val="tx1"/>
                </a:solidFill>
                <a:latin typeface="+mn-lt"/>
                <a:ea typeface="+mn-ea"/>
                <a:cs typeface="+mn-cs"/>
              </a:defRPr>
            </a:lvl1pPr>
            <a:lvl2pPr marL="533400" indent="-266700" algn="l" defTabSz="914400" rtl="0" eaLnBrk="1" latinLnBrk="0" hangingPunct="1">
              <a:lnSpc>
                <a:spcPct val="130000"/>
              </a:lnSpc>
              <a:spcBef>
                <a:spcPts val="500"/>
              </a:spcBef>
              <a:buFont typeface="Verdana" panose="020B0604030504040204" pitchFamily="34" charset="0"/>
              <a:buChar char="–"/>
              <a:defRPr sz="2000" kern="1200">
                <a:solidFill>
                  <a:schemeClr val="tx1"/>
                </a:solidFill>
                <a:latin typeface="+mn-lt"/>
                <a:ea typeface="+mn-ea"/>
                <a:cs typeface="+mn-cs"/>
              </a:defRPr>
            </a:lvl2pPr>
            <a:lvl3pPr marL="812800" indent="-279400" algn="l" defTabSz="914400" rtl="0" eaLnBrk="1" latinLnBrk="0" hangingPunct="1">
              <a:lnSpc>
                <a:spcPct val="130000"/>
              </a:lnSpc>
              <a:spcBef>
                <a:spcPts val="500"/>
              </a:spcBef>
              <a:buFont typeface="Verdana" panose="020B0604030504040204" pitchFamily="34" charset="0"/>
              <a:buChar char="–"/>
              <a:defRPr sz="1800" kern="1200">
                <a:solidFill>
                  <a:schemeClr val="tx1"/>
                </a:solidFill>
                <a:latin typeface="+mn-lt"/>
                <a:ea typeface="+mn-ea"/>
                <a:cs typeface="+mn-cs"/>
              </a:defRPr>
            </a:lvl3pPr>
            <a:lvl4pPr marL="1079500" indent="-266700" algn="l" defTabSz="914400" rtl="0" eaLnBrk="1" latinLnBrk="0" hangingPunct="1">
              <a:lnSpc>
                <a:spcPct val="130000"/>
              </a:lnSpc>
              <a:spcBef>
                <a:spcPts val="500"/>
              </a:spcBef>
              <a:buFont typeface="Verdana" panose="020B0604030504040204" pitchFamily="34" charset="0"/>
              <a:buChar char="–"/>
              <a:tabLst>
                <a:tab pos="812800" algn="l"/>
              </a:tabLst>
              <a:defRPr sz="1600" kern="1200">
                <a:solidFill>
                  <a:schemeClr val="tx1"/>
                </a:solidFill>
                <a:latin typeface="+mn-lt"/>
                <a:ea typeface="+mn-ea"/>
                <a:cs typeface="+mn-cs"/>
              </a:defRPr>
            </a:lvl4pPr>
            <a:lvl5pPr marL="1346200" indent="-266700" algn="l" defTabSz="914400" rtl="0" eaLnBrk="1" latinLnBrk="0" hangingPunct="1">
              <a:lnSpc>
                <a:spcPct val="130000"/>
              </a:lnSpc>
              <a:spcBef>
                <a:spcPts val="500"/>
              </a:spcBef>
              <a:buFont typeface="Verdana" panose="020B060403050404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a:lstStyle>
          <a:p>
            <a:r>
              <a:rPr lang="en-US" sz="1600"/>
              <a:t>Handicraft</a:t>
            </a:r>
          </a:p>
        </p:txBody>
      </p:sp>
      <p:sp>
        <p:nvSpPr>
          <p:cNvPr id="8" name="Platshållare för innehåll 5">
            <a:extLst>
              <a:ext uri="{FF2B5EF4-FFF2-40B4-BE49-F238E27FC236}">
                <a16:creationId xmlns:a16="http://schemas.microsoft.com/office/drawing/2014/main" id="{C32BFAD5-59A3-6AFA-56DD-85282DFDCAEB}"/>
              </a:ext>
            </a:extLst>
          </p:cNvPr>
          <p:cNvSpPr txBox="1">
            <a:spLocks/>
          </p:cNvSpPr>
          <p:nvPr/>
        </p:nvSpPr>
        <p:spPr>
          <a:xfrm>
            <a:off x="9528061" y="3118359"/>
            <a:ext cx="966438" cy="446092"/>
          </a:xfrm>
          <a:custGeom>
            <a:avLst/>
            <a:gdLst>
              <a:gd name="connsiteX0" fmla="*/ 0 w 4919133"/>
              <a:gd name="connsiteY0" fmla="*/ 0 h 3756990"/>
              <a:gd name="connsiteX1" fmla="*/ 4919133 w 4919133"/>
              <a:gd name="connsiteY1" fmla="*/ 0 h 3756990"/>
              <a:gd name="connsiteX2" fmla="*/ 4919133 w 4919133"/>
              <a:gd name="connsiteY2" fmla="*/ 3756990 h 3756990"/>
              <a:gd name="connsiteX3" fmla="*/ 0 w 4919133"/>
              <a:gd name="connsiteY3" fmla="*/ 3756990 h 3756990"/>
            </a:gdLst>
            <a:ahLst/>
            <a:cxnLst>
              <a:cxn ang="0">
                <a:pos x="connsiteX0" y="connsiteY0"/>
              </a:cxn>
              <a:cxn ang="0">
                <a:pos x="connsiteX1" y="connsiteY1"/>
              </a:cxn>
              <a:cxn ang="0">
                <a:pos x="connsiteX2" y="connsiteY2"/>
              </a:cxn>
              <a:cxn ang="0">
                <a:pos x="connsiteX3" y="connsiteY3"/>
              </a:cxn>
            </a:cxnLst>
            <a:rect l="l" t="t" r="r" b="b"/>
            <a:pathLst>
              <a:path w="4919133" h="3756990">
                <a:moveTo>
                  <a:pt x="0" y="0"/>
                </a:moveTo>
                <a:lnTo>
                  <a:pt x="4919133" y="0"/>
                </a:lnTo>
                <a:lnTo>
                  <a:pt x="4919133" y="3756990"/>
                </a:lnTo>
                <a:lnTo>
                  <a:pt x="0" y="3756990"/>
                </a:lnTo>
                <a:close/>
              </a:path>
            </a:pathLst>
          </a:custGeom>
        </p:spPr>
        <p:txBody>
          <a:bodyPr vert="horz" wrap="square" lIns="0" tIns="0" rIns="0" bIns="0" rtlCol="0">
            <a:noAutofit/>
          </a:bodyPr>
          <a:lstStyle>
            <a:lvl1pPr marL="0" indent="0" algn="l" defTabSz="914400" rtl="0" eaLnBrk="1" latinLnBrk="0" hangingPunct="1">
              <a:lnSpc>
                <a:spcPct val="130000"/>
              </a:lnSpc>
              <a:spcBef>
                <a:spcPts val="1000"/>
              </a:spcBef>
              <a:buFont typeface="Verdana" panose="020B0604030504040204" pitchFamily="34" charset="0"/>
              <a:buNone/>
              <a:defRPr sz="2200" kern="1200">
                <a:solidFill>
                  <a:schemeClr val="tx1"/>
                </a:solidFill>
                <a:latin typeface="+mn-lt"/>
                <a:ea typeface="+mn-ea"/>
                <a:cs typeface="+mn-cs"/>
              </a:defRPr>
            </a:lvl1pPr>
            <a:lvl2pPr marL="533400" indent="-266700" algn="l" defTabSz="914400" rtl="0" eaLnBrk="1" latinLnBrk="0" hangingPunct="1">
              <a:lnSpc>
                <a:spcPct val="130000"/>
              </a:lnSpc>
              <a:spcBef>
                <a:spcPts val="500"/>
              </a:spcBef>
              <a:buFont typeface="Verdana" panose="020B0604030504040204" pitchFamily="34" charset="0"/>
              <a:buChar char="–"/>
              <a:defRPr sz="2000" kern="1200">
                <a:solidFill>
                  <a:schemeClr val="tx1"/>
                </a:solidFill>
                <a:latin typeface="+mn-lt"/>
                <a:ea typeface="+mn-ea"/>
                <a:cs typeface="+mn-cs"/>
              </a:defRPr>
            </a:lvl2pPr>
            <a:lvl3pPr marL="812800" indent="-279400" algn="l" defTabSz="914400" rtl="0" eaLnBrk="1" latinLnBrk="0" hangingPunct="1">
              <a:lnSpc>
                <a:spcPct val="130000"/>
              </a:lnSpc>
              <a:spcBef>
                <a:spcPts val="500"/>
              </a:spcBef>
              <a:buFont typeface="Verdana" panose="020B0604030504040204" pitchFamily="34" charset="0"/>
              <a:buChar char="–"/>
              <a:defRPr sz="1800" kern="1200">
                <a:solidFill>
                  <a:schemeClr val="tx1"/>
                </a:solidFill>
                <a:latin typeface="+mn-lt"/>
                <a:ea typeface="+mn-ea"/>
                <a:cs typeface="+mn-cs"/>
              </a:defRPr>
            </a:lvl3pPr>
            <a:lvl4pPr marL="1079500" indent="-266700" algn="l" defTabSz="914400" rtl="0" eaLnBrk="1" latinLnBrk="0" hangingPunct="1">
              <a:lnSpc>
                <a:spcPct val="130000"/>
              </a:lnSpc>
              <a:spcBef>
                <a:spcPts val="500"/>
              </a:spcBef>
              <a:buFont typeface="Verdana" panose="020B0604030504040204" pitchFamily="34" charset="0"/>
              <a:buChar char="–"/>
              <a:tabLst>
                <a:tab pos="812800" algn="l"/>
              </a:tabLst>
              <a:defRPr sz="1600" kern="1200">
                <a:solidFill>
                  <a:schemeClr val="tx1"/>
                </a:solidFill>
                <a:latin typeface="+mn-lt"/>
                <a:ea typeface="+mn-ea"/>
                <a:cs typeface="+mn-cs"/>
              </a:defRPr>
            </a:lvl4pPr>
            <a:lvl5pPr marL="1346200" indent="-266700" algn="l" defTabSz="914400" rtl="0" eaLnBrk="1" latinLnBrk="0" hangingPunct="1">
              <a:lnSpc>
                <a:spcPct val="130000"/>
              </a:lnSpc>
              <a:spcBef>
                <a:spcPts val="500"/>
              </a:spcBef>
              <a:buFont typeface="Verdana" panose="020B060403050404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a:lstStyle>
          <a:p>
            <a:r>
              <a:rPr lang="en-US" sz="1600"/>
              <a:t>Radio</a:t>
            </a:r>
          </a:p>
        </p:txBody>
      </p:sp>
      <p:sp>
        <p:nvSpPr>
          <p:cNvPr id="16" name="Platshållare för innehåll 5">
            <a:extLst>
              <a:ext uri="{FF2B5EF4-FFF2-40B4-BE49-F238E27FC236}">
                <a16:creationId xmlns:a16="http://schemas.microsoft.com/office/drawing/2014/main" id="{83FE7B68-9D40-3094-477C-56587A2EF391}"/>
              </a:ext>
            </a:extLst>
          </p:cNvPr>
          <p:cNvSpPr txBox="1">
            <a:spLocks/>
          </p:cNvSpPr>
          <p:nvPr/>
        </p:nvSpPr>
        <p:spPr>
          <a:xfrm>
            <a:off x="9196691" y="3807284"/>
            <a:ext cx="2234118" cy="446092"/>
          </a:xfrm>
          <a:custGeom>
            <a:avLst/>
            <a:gdLst>
              <a:gd name="connsiteX0" fmla="*/ 0 w 4919133"/>
              <a:gd name="connsiteY0" fmla="*/ 0 h 3756990"/>
              <a:gd name="connsiteX1" fmla="*/ 4919133 w 4919133"/>
              <a:gd name="connsiteY1" fmla="*/ 0 h 3756990"/>
              <a:gd name="connsiteX2" fmla="*/ 4919133 w 4919133"/>
              <a:gd name="connsiteY2" fmla="*/ 3756990 h 3756990"/>
              <a:gd name="connsiteX3" fmla="*/ 0 w 4919133"/>
              <a:gd name="connsiteY3" fmla="*/ 3756990 h 3756990"/>
            </a:gdLst>
            <a:ahLst/>
            <a:cxnLst>
              <a:cxn ang="0">
                <a:pos x="connsiteX0" y="connsiteY0"/>
              </a:cxn>
              <a:cxn ang="0">
                <a:pos x="connsiteX1" y="connsiteY1"/>
              </a:cxn>
              <a:cxn ang="0">
                <a:pos x="connsiteX2" y="connsiteY2"/>
              </a:cxn>
              <a:cxn ang="0">
                <a:pos x="connsiteX3" y="connsiteY3"/>
              </a:cxn>
            </a:cxnLst>
            <a:rect l="l" t="t" r="r" b="b"/>
            <a:pathLst>
              <a:path w="4919133" h="3756990">
                <a:moveTo>
                  <a:pt x="0" y="0"/>
                </a:moveTo>
                <a:lnTo>
                  <a:pt x="4919133" y="0"/>
                </a:lnTo>
                <a:lnTo>
                  <a:pt x="4919133" y="3756990"/>
                </a:lnTo>
                <a:lnTo>
                  <a:pt x="0" y="3756990"/>
                </a:lnTo>
                <a:close/>
              </a:path>
            </a:pathLst>
          </a:custGeom>
        </p:spPr>
        <p:txBody>
          <a:bodyPr vert="horz" wrap="square" lIns="0" tIns="0" rIns="0" bIns="0" rtlCol="0">
            <a:noAutofit/>
          </a:bodyPr>
          <a:lstStyle>
            <a:lvl1pPr marL="0" indent="0" algn="l" defTabSz="914400" rtl="0" eaLnBrk="1" latinLnBrk="0" hangingPunct="1">
              <a:lnSpc>
                <a:spcPct val="130000"/>
              </a:lnSpc>
              <a:spcBef>
                <a:spcPts val="1000"/>
              </a:spcBef>
              <a:buFont typeface="Verdana" panose="020B0604030504040204" pitchFamily="34" charset="0"/>
              <a:buNone/>
              <a:defRPr sz="2200" kern="1200">
                <a:solidFill>
                  <a:schemeClr val="tx1"/>
                </a:solidFill>
                <a:latin typeface="+mn-lt"/>
                <a:ea typeface="+mn-ea"/>
                <a:cs typeface="+mn-cs"/>
              </a:defRPr>
            </a:lvl1pPr>
            <a:lvl2pPr marL="533400" indent="-266700" algn="l" defTabSz="914400" rtl="0" eaLnBrk="1" latinLnBrk="0" hangingPunct="1">
              <a:lnSpc>
                <a:spcPct val="130000"/>
              </a:lnSpc>
              <a:spcBef>
                <a:spcPts val="500"/>
              </a:spcBef>
              <a:buFont typeface="Verdana" panose="020B0604030504040204" pitchFamily="34" charset="0"/>
              <a:buChar char="–"/>
              <a:defRPr sz="2000" kern="1200">
                <a:solidFill>
                  <a:schemeClr val="tx1"/>
                </a:solidFill>
                <a:latin typeface="+mn-lt"/>
                <a:ea typeface="+mn-ea"/>
                <a:cs typeface="+mn-cs"/>
              </a:defRPr>
            </a:lvl2pPr>
            <a:lvl3pPr marL="812800" indent="-279400" algn="l" defTabSz="914400" rtl="0" eaLnBrk="1" latinLnBrk="0" hangingPunct="1">
              <a:lnSpc>
                <a:spcPct val="130000"/>
              </a:lnSpc>
              <a:spcBef>
                <a:spcPts val="500"/>
              </a:spcBef>
              <a:buFont typeface="Verdana" panose="020B0604030504040204" pitchFamily="34" charset="0"/>
              <a:buChar char="–"/>
              <a:defRPr sz="1800" kern="1200">
                <a:solidFill>
                  <a:schemeClr val="tx1"/>
                </a:solidFill>
                <a:latin typeface="+mn-lt"/>
                <a:ea typeface="+mn-ea"/>
                <a:cs typeface="+mn-cs"/>
              </a:defRPr>
            </a:lvl3pPr>
            <a:lvl4pPr marL="1079500" indent="-266700" algn="l" defTabSz="914400" rtl="0" eaLnBrk="1" latinLnBrk="0" hangingPunct="1">
              <a:lnSpc>
                <a:spcPct val="130000"/>
              </a:lnSpc>
              <a:spcBef>
                <a:spcPts val="500"/>
              </a:spcBef>
              <a:buFont typeface="Verdana" panose="020B0604030504040204" pitchFamily="34" charset="0"/>
              <a:buChar char="–"/>
              <a:tabLst>
                <a:tab pos="812800" algn="l"/>
              </a:tabLst>
              <a:defRPr sz="1600" kern="1200">
                <a:solidFill>
                  <a:schemeClr val="tx1"/>
                </a:solidFill>
                <a:latin typeface="+mn-lt"/>
                <a:ea typeface="+mn-ea"/>
                <a:cs typeface="+mn-cs"/>
              </a:defRPr>
            </a:lvl4pPr>
            <a:lvl5pPr marL="1346200" indent="-266700" algn="l" defTabSz="914400" rtl="0" eaLnBrk="1" latinLnBrk="0" hangingPunct="1">
              <a:lnSpc>
                <a:spcPct val="130000"/>
              </a:lnSpc>
              <a:spcBef>
                <a:spcPts val="500"/>
              </a:spcBef>
              <a:buFont typeface="Verdana" panose="020B060403050404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a:lstStyle>
          <a:p>
            <a:r>
              <a:rPr lang="en-US" sz="1600"/>
              <a:t>General course</a:t>
            </a:r>
          </a:p>
        </p:txBody>
      </p:sp>
      <p:sp>
        <p:nvSpPr>
          <p:cNvPr id="17" name="Platshållare för innehåll 5">
            <a:extLst>
              <a:ext uri="{FF2B5EF4-FFF2-40B4-BE49-F238E27FC236}">
                <a16:creationId xmlns:a16="http://schemas.microsoft.com/office/drawing/2014/main" id="{78D23C35-B5C4-3D6D-CABA-6DDE320D22C3}"/>
              </a:ext>
            </a:extLst>
          </p:cNvPr>
          <p:cNvSpPr txBox="1">
            <a:spLocks/>
          </p:cNvSpPr>
          <p:nvPr/>
        </p:nvSpPr>
        <p:spPr>
          <a:xfrm>
            <a:off x="7959057" y="4523260"/>
            <a:ext cx="2234118" cy="446092"/>
          </a:xfrm>
          <a:custGeom>
            <a:avLst/>
            <a:gdLst>
              <a:gd name="connsiteX0" fmla="*/ 0 w 4919133"/>
              <a:gd name="connsiteY0" fmla="*/ 0 h 3756990"/>
              <a:gd name="connsiteX1" fmla="*/ 4919133 w 4919133"/>
              <a:gd name="connsiteY1" fmla="*/ 0 h 3756990"/>
              <a:gd name="connsiteX2" fmla="*/ 4919133 w 4919133"/>
              <a:gd name="connsiteY2" fmla="*/ 3756990 h 3756990"/>
              <a:gd name="connsiteX3" fmla="*/ 0 w 4919133"/>
              <a:gd name="connsiteY3" fmla="*/ 3756990 h 3756990"/>
            </a:gdLst>
            <a:ahLst/>
            <a:cxnLst>
              <a:cxn ang="0">
                <a:pos x="connsiteX0" y="connsiteY0"/>
              </a:cxn>
              <a:cxn ang="0">
                <a:pos x="connsiteX1" y="connsiteY1"/>
              </a:cxn>
              <a:cxn ang="0">
                <a:pos x="connsiteX2" y="connsiteY2"/>
              </a:cxn>
              <a:cxn ang="0">
                <a:pos x="connsiteX3" y="connsiteY3"/>
              </a:cxn>
            </a:cxnLst>
            <a:rect l="l" t="t" r="r" b="b"/>
            <a:pathLst>
              <a:path w="4919133" h="3756990">
                <a:moveTo>
                  <a:pt x="0" y="0"/>
                </a:moveTo>
                <a:lnTo>
                  <a:pt x="4919133" y="0"/>
                </a:lnTo>
                <a:lnTo>
                  <a:pt x="4919133" y="3756990"/>
                </a:lnTo>
                <a:lnTo>
                  <a:pt x="0" y="3756990"/>
                </a:lnTo>
                <a:close/>
              </a:path>
            </a:pathLst>
          </a:custGeom>
        </p:spPr>
        <p:txBody>
          <a:bodyPr vert="horz" wrap="square" lIns="0" tIns="0" rIns="0" bIns="0" rtlCol="0">
            <a:noAutofit/>
          </a:bodyPr>
          <a:lstStyle>
            <a:lvl1pPr marL="0" indent="0" algn="l" defTabSz="914400" rtl="0" eaLnBrk="1" latinLnBrk="0" hangingPunct="1">
              <a:lnSpc>
                <a:spcPct val="130000"/>
              </a:lnSpc>
              <a:spcBef>
                <a:spcPts val="1000"/>
              </a:spcBef>
              <a:buFont typeface="Verdana" panose="020B0604030504040204" pitchFamily="34" charset="0"/>
              <a:buNone/>
              <a:defRPr sz="2200" kern="1200">
                <a:solidFill>
                  <a:schemeClr val="tx1"/>
                </a:solidFill>
                <a:latin typeface="+mn-lt"/>
                <a:ea typeface="+mn-ea"/>
                <a:cs typeface="+mn-cs"/>
              </a:defRPr>
            </a:lvl1pPr>
            <a:lvl2pPr marL="533400" indent="-266700" algn="l" defTabSz="914400" rtl="0" eaLnBrk="1" latinLnBrk="0" hangingPunct="1">
              <a:lnSpc>
                <a:spcPct val="130000"/>
              </a:lnSpc>
              <a:spcBef>
                <a:spcPts val="500"/>
              </a:spcBef>
              <a:buFont typeface="Verdana" panose="020B0604030504040204" pitchFamily="34" charset="0"/>
              <a:buChar char="–"/>
              <a:defRPr sz="2000" kern="1200">
                <a:solidFill>
                  <a:schemeClr val="tx1"/>
                </a:solidFill>
                <a:latin typeface="+mn-lt"/>
                <a:ea typeface="+mn-ea"/>
                <a:cs typeface="+mn-cs"/>
              </a:defRPr>
            </a:lvl2pPr>
            <a:lvl3pPr marL="812800" indent="-279400" algn="l" defTabSz="914400" rtl="0" eaLnBrk="1" latinLnBrk="0" hangingPunct="1">
              <a:lnSpc>
                <a:spcPct val="130000"/>
              </a:lnSpc>
              <a:spcBef>
                <a:spcPts val="500"/>
              </a:spcBef>
              <a:buFont typeface="Verdana" panose="020B0604030504040204" pitchFamily="34" charset="0"/>
              <a:buChar char="–"/>
              <a:defRPr sz="1800" kern="1200">
                <a:solidFill>
                  <a:schemeClr val="tx1"/>
                </a:solidFill>
                <a:latin typeface="+mn-lt"/>
                <a:ea typeface="+mn-ea"/>
                <a:cs typeface="+mn-cs"/>
              </a:defRPr>
            </a:lvl3pPr>
            <a:lvl4pPr marL="1079500" indent="-266700" algn="l" defTabSz="914400" rtl="0" eaLnBrk="1" latinLnBrk="0" hangingPunct="1">
              <a:lnSpc>
                <a:spcPct val="130000"/>
              </a:lnSpc>
              <a:spcBef>
                <a:spcPts val="500"/>
              </a:spcBef>
              <a:buFont typeface="Verdana" panose="020B0604030504040204" pitchFamily="34" charset="0"/>
              <a:buChar char="–"/>
              <a:tabLst>
                <a:tab pos="812800" algn="l"/>
              </a:tabLst>
              <a:defRPr sz="1600" kern="1200">
                <a:solidFill>
                  <a:schemeClr val="tx1"/>
                </a:solidFill>
                <a:latin typeface="+mn-lt"/>
                <a:ea typeface="+mn-ea"/>
                <a:cs typeface="+mn-cs"/>
              </a:defRPr>
            </a:lvl4pPr>
            <a:lvl5pPr marL="1346200" indent="-266700" algn="l" defTabSz="914400" rtl="0" eaLnBrk="1" latinLnBrk="0" hangingPunct="1">
              <a:lnSpc>
                <a:spcPct val="130000"/>
              </a:lnSpc>
              <a:spcBef>
                <a:spcPts val="500"/>
              </a:spcBef>
              <a:buFont typeface="Verdana" panose="020B060403050404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a:lstStyle>
          <a:p>
            <a:r>
              <a:rPr lang="en-US" sz="1600"/>
              <a:t>Land management</a:t>
            </a:r>
          </a:p>
        </p:txBody>
      </p:sp>
      <p:sp>
        <p:nvSpPr>
          <p:cNvPr id="18" name="Platshållare för innehåll 5">
            <a:extLst>
              <a:ext uri="{FF2B5EF4-FFF2-40B4-BE49-F238E27FC236}">
                <a16:creationId xmlns:a16="http://schemas.microsoft.com/office/drawing/2014/main" id="{476AB99D-CF68-DCEB-41BD-BB6625AD4CA9}"/>
              </a:ext>
            </a:extLst>
          </p:cNvPr>
          <p:cNvSpPr txBox="1">
            <a:spLocks/>
          </p:cNvSpPr>
          <p:nvPr/>
        </p:nvSpPr>
        <p:spPr>
          <a:xfrm>
            <a:off x="5491670" y="3118359"/>
            <a:ext cx="1261566" cy="446092"/>
          </a:xfrm>
          <a:custGeom>
            <a:avLst/>
            <a:gdLst>
              <a:gd name="connsiteX0" fmla="*/ 0 w 4919133"/>
              <a:gd name="connsiteY0" fmla="*/ 0 h 3756990"/>
              <a:gd name="connsiteX1" fmla="*/ 4919133 w 4919133"/>
              <a:gd name="connsiteY1" fmla="*/ 0 h 3756990"/>
              <a:gd name="connsiteX2" fmla="*/ 4919133 w 4919133"/>
              <a:gd name="connsiteY2" fmla="*/ 3756990 h 3756990"/>
              <a:gd name="connsiteX3" fmla="*/ 0 w 4919133"/>
              <a:gd name="connsiteY3" fmla="*/ 3756990 h 3756990"/>
            </a:gdLst>
            <a:ahLst/>
            <a:cxnLst>
              <a:cxn ang="0">
                <a:pos x="connsiteX0" y="connsiteY0"/>
              </a:cxn>
              <a:cxn ang="0">
                <a:pos x="connsiteX1" y="connsiteY1"/>
              </a:cxn>
              <a:cxn ang="0">
                <a:pos x="connsiteX2" y="connsiteY2"/>
              </a:cxn>
              <a:cxn ang="0">
                <a:pos x="connsiteX3" y="connsiteY3"/>
              </a:cxn>
            </a:cxnLst>
            <a:rect l="l" t="t" r="r" b="b"/>
            <a:pathLst>
              <a:path w="4919133" h="3756990">
                <a:moveTo>
                  <a:pt x="0" y="0"/>
                </a:moveTo>
                <a:lnTo>
                  <a:pt x="4919133" y="0"/>
                </a:lnTo>
                <a:lnTo>
                  <a:pt x="4919133" y="3756990"/>
                </a:lnTo>
                <a:lnTo>
                  <a:pt x="0" y="3756990"/>
                </a:lnTo>
                <a:close/>
              </a:path>
            </a:pathLst>
          </a:custGeom>
        </p:spPr>
        <p:txBody>
          <a:bodyPr vert="horz" wrap="square" lIns="0" tIns="0" rIns="0" bIns="0" rtlCol="0">
            <a:noAutofit/>
          </a:bodyPr>
          <a:lstStyle>
            <a:lvl1pPr marL="0" indent="0" algn="l" defTabSz="914400" rtl="0" eaLnBrk="1" latinLnBrk="0" hangingPunct="1">
              <a:lnSpc>
                <a:spcPct val="130000"/>
              </a:lnSpc>
              <a:spcBef>
                <a:spcPts val="1000"/>
              </a:spcBef>
              <a:buFont typeface="Verdana" panose="020B0604030504040204" pitchFamily="34" charset="0"/>
              <a:buNone/>
              <a:defRPr sz="2200" kern="1200">
                <a:solidFill>
                  <a:schemeClr val="tx1"/>
                </a:solidFill>
                <a:latin typeface="+mn-lt"/>
                <a:ea typeface="+mn-ea"/>
                <a:cs typeface="+mn-cs"/>
              </a:defRPr>
            </a:lvl1pPr>
            <a:lvl2pPr marL="533400" indent="-266700" algn="l" defTabSz="914400" rtl="0" eaLnBrk="1" latinLnBrk="0" hangingPunct="1">
              <a:lnSpc>
                <a:spcPct val="130000"/>
              </a:lnSpc>
              <a:spcBef>
                <a:spcPts val="500"/>
              </a:spcBef>
              <a:buFont typeface="Verdana" panose="020B0604030504040204" pitchFamily="34" charset="0"/>
              <a:buChar char="–"/>
              <a:defRPr sz="2000" kern="1200">
                <a:solidFill>
                  <a:schemeClr val="tx1"/>
                </a:solidFill>
                <a:latin typeface="+mn-lt"/>
                <a:ea typeface="+mn-ea"/>
                <a:cs typeface="+mn-cs"/>
              </a:defRPr>
            </a:lvl2pPr>
            <a:lvl3pPr marL="812800" indent="-279400" algn="l" defTabSz="914400" rtl="0" eaLnBrk="1" latinLnBrk="0" hangingPunct="1">
              <a:lnSpc>
                <a:spcPct val="130000"/>
              </a:lnSpc>
              <a:spcBef>
                <a:spcPts val="500"/>
              </a:spcBef>
              <a:buFont typeface="Verdana" panose="020B0604030504040204" pitchFamily="34" charset="0"/>
              <a:buChar char="–"/>
              <a:defRPr sz="1800" kern="1200">
                <a:solidFill>
                  <a:schemeClr val="tx1"/>
                </a:solidFill>
                <a:latin typeface="+mn-lt"/>
                <a:ea typeface="+mn-ea"/>
                <a:cs typeface="+mn-cs"/>
              </a:defRPr>
            </a:lvl3pPr>
            <a:lvl4pPr marL="1079500" indent="-266700" algn="l" defTabSz="914400" rtl="0" eaLnBrk="1" latinLnBrk="0" hangingPunct="1">
              <a:lnSpc>
                <a:spcPct val="130000"/>
              </a:lnSpc>
              <a:spcBef>
                <a:spcPts val="500"/>
              </a:spcBef>
              <a:buFont typeface="Verdana" panose="020B0604030504040204" pitchFamily="34" charset="0"/>
              <a:buChar char="–"/>
              <a:tabLst>
                <a:tab pos="812800" algn="l"/>
              </a:tabLst>
              <a:defRPr sz="1600" kern="1200">
                <a:solidFill>
                  <a:schemeClr val="tx1"/>
                </a:solidFill>
                <a:latin typeface="+mn-lt"/>
                <a:ea typeface="+mn-ea"/>
                <a:cs typeface="+mn-cs"/>
              </a:defRPr>
            </a:lvl4pPr>
            <a:lvl5pPr marL="1346200" indent="-266700" algn="l" defTabSz="914400" rtl="0" eaLnBrk="1" latinLnBrk="0" hangingPunct="1">
              <a:lnSpc>
                <a:spcPct val="130000"/>
              </a:lnSpc>
              <a:spcBef>
                <a:spcPts val="500"/>
              </a:spcBef>
              <a:buFont typeface="Verdana" panose="020B060403050404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a:lstStyle>
          <a:p>
            <a:r>
              <a:rPr lang="en-US" sz="1600"/>
              <a:t>Health</a:t>
            </a:r>
          </a:p>
        </p:txBody>
      </p:sp>
      <p:sp>
        <p:nvSpPr>
          <p:cNvPr id="19" name="Platshållare för innehåll 5">
            <a:extLst>
              <a:ext uri="{FF2B5EF4-FFF2-40B4-BE49-F238E27FC236}">
                <a16:creationId xmlns:a16="http://schemas.microsoft.com/office/drawing/2014/main" id="{FC6A77F4-2433-62C1-A68F-B8550A08B237}"/>
              </a:ext>
            </a:extLst>
          </p:cNvPr>
          <p:cNvSpPr txBox="1">
            <a:spLocks/>
          </p:cNvSpPr>
          <p:nvPr/>
        </p:nvSpPr>
        <p:spPr>
          <a:xfrm>
            <a:off x="6904673" y="3807284"/>
            <a:ext cx="2234118" cy="446092"/>
          </a:xfrm>
          <a:custGeom>
            <a:avLst/>
            <a:gdLst>
              <a:gd name="connsiteX0" fmla="*/ 0 w 4919133"/>
              <a:gd name="connsiteY0" fmla="*/ 0 h 3756990"/>
              <a:gd name="connsiteX1" fmla="*/ 4919133 w 4919133"/>
              <a:gd name="connsiteY1" fmla="*/ 0 h 3756990"/>
              <a:gd name="connsiteX2" fmla="*/ 4919133 w 4919133"/>
              <a:gd name="connsiteY2" fmla="*/ 3756990 h 3756990"/>
              <a:gd name="connsiteX3" fmla="*/ 0 w 4919133"/>
              <a:gd name="connsiteY3" fmla="*/ 3756990 h 3756990"/>
            </a:gdLst>
            <a:ahLst/>
            <a:cxnLst>
              <a:cxn ang="0">
                <a:pos x="connsiteX0" y="connsiteY0"/>
              </a:cxn>
              <a:cxn ang="0">
                <a:pos x="connsiteX1" y="connsiteY1"/>
              </a:cxn>
              <a:cxn ang="0">
                <a:pos x="connsiteX2" y="connsiteY2"/>
              </a:cxn>
              <a:cxn ang="0">
                <a:pos x="connsiteX3" y="connsiteY3"/>
              </a:cxn>
            </a:cxnLst>
            <a:rect l="l" t="t" r="r" b="b"/>
            <a:pathLst>
              <a:path w="4919133" h="3756990">
                <a:moveTo>
                  <a:pt x="0" y="0"/>
                </a:moveTo>
                <a:lnTo>
                  <a:pt x="4919133" y="0"/>
                </a:lnTo>
                <a:lnTo>
                  <a:pt x="4919133" y="3756990"/>
                </a:lnTo>
                <a:lnTo>
                  <a:pt x="0" y="3756990"/>
                </a:lnTo>
                <a:close/>
              </a:path>
            </a:pathLst>
          </a:custGeom>
        </p:spPr>
        <p:txBody>
          <a:bodyPr vert="horz" wrap="square" lIns="0" tIns="0" rIns="0" bIns="0" rtlCol="0">
            <a:noAutofit/>
          </a:bodyPr>
          <a:lstStyle>
            <a:lvl1pPr marL="0" indent="0" algn="l" defTabSz="914400" rtl="0" eaLnBrk="1" latinLnBrk="0" hangingPunct="1">
              <a:lnSpc>
                <a:spcPct val="130000"/>
              </a:lnSpc>
              <a:spcBef>
                <a:spcPts val="1000"/>
              </a:spcBef>
              <a:buFont typeface="Verdana" panose="020B0604030504040204" pitchFamily="34" charset="0"/>
              <a:buNone/>
              <a:defRPr sz="2200" kern="1200">
                <a:solidFill>
                  <a:schemeClr val="tx1"/>
                </a:solidFill>
                <a:latin typeface="+mn-lt"/>
                <a:ea typeface="+mn-ea"/>
                <a:cs typeface="+mn-cs"/>
              </a:defRPr>
            </a:lvl1pPr>
            <a:lvl2pPr marL="533400" indent="-266700" algn="l" defTabSz="914400" rtl="0" eaLnBrk="1" latinLnBrk="0" hangingPunct="1">
              <a:lnSpc>
                <a:spcPct val="130000"/>
              </a:lnSpc>
              <a:spcBef>
                <a:spcPts val="500"/>
              </a:spcBef>
              <a:buFont typeface="Verdana" panose="020B0604030504040204" pitchFamily="34" charset="0"/>
              <a:buChar char="–"/>
              <a:defRPr sz="2000" kern="1200">
                <a:solidFill>
                  <a:schemeClr val="tx1"/>
                </a:solidFill>
                <a:latin typeface="+mn-lt"/>
                <a:ea typeface="+mn-ea"/>
                <a:cs typeface="+mn-cs"/>
              </a:defRPr>
            </a:lvl2pPr>
            <a:lvl3pPr marL="812800" indent="-279400" algn="l" defTabSz="914400" rtl="0" eaLnBrk="1" latinLnBrk="0" hangingPunct="1">
              <a:lnSpc>
                <a:spcPct val="130000"/>
              </a:lnSpc>
              <a:spcBef>
                <a:spcPts val="500"/>
              </a:spcBef>
              <a:buFont typeface="Verdana" panose="020B0604030504040204" pitchFamily="34" charset="0"/>
              <a:buChar char="–"/>
              <a:defRPr sz="1800" kern="1200">
                <a:solidFill>
                  <a:schemeClr val="tx1"/>
                </a:solidFill>
                <a:latin typeface="+mn-lt"/>
                <a:ea typeface="+mn-ea"/>
                <a:cs typeface="+mn-cs"/>
              </a:defRPr>
            </a:lvl3pPr>
            <a:lvl4pPr marL="1079500" indent="-266700" algn="l" defTabSz="914400" rtl="0" eaLnBrk="1" latinLnBrk="0" hangingPunct="1">
              <a:lnSpc>
                <a:spcPct val="130000"/>
              </a:lnSpc>
              <a:spcBef>
                <a:spcPts val="500"/>
              </a:spcBef>
              <a:buFont typeface="Verdana" panose="020B0604030504040204" pitchFamily="34" charset="0"/>
              <a:buChar char="–"/>
              <a:tabLst>
                <a:tab pos="812800" algn="l"/>
              </a:tabLst>
              <a:defRPr sz="1600" kern="1200">
                <a:solidFill>
                  <a:schemeClr val="tx1"/>
                </a:solidFill>
                <a:latin typeface="+mn-lt"/>
                <a:ea typeface="+mn-ea"/>
                <a:cs typeface="+mn-cs"/>
              </a:defRPr>
            </a:lvl4pPr>
            <a:lvl5pPr marL="1346200" indent="-266700" algn="l" defTabSz="914400" rtl="0" eaLnBrk="1" latinLnBrk="0" hangingPunct="1">
              <a:lnSpc>
                <a:spcPct val="130000"/>
              </a:lnSpc>
              <a:spcBef>
                <a:spcPts val="500"/>
              </a:spcBef>
              <a:buFont typeface="Verdana" panose="020B060403050404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a:lstStyle>
          <a:p>
            <a:r>
              <a:rPr lang="en-US" sz="1600"/>
              <a:t>Languages</a:t>
            </a:r>
          </a:p>
        </p:txBody>
      </p:sp>
      <p:sp>
        <p:nvSpPr>
          <p:cNvPr id="20" name="Platshållare för innehåll 5">
            <a:extLst>
              <a:ext uri="{FF2B5EF4-FFF2-40B4-BE49-F238E27FC236}">
                <a16:creationId xmlns:a16="http://schemas.microsoft.com/office/drawing/2014/main" id="{649F9439-49D8-9C96-05E9-05A631AE9DCF}"/>
              </a:ext>
            </a:extLst>
          </p:cNvPr>
          <p:cNvSpPr txBox="1">
            <a:spLocks/>
          </p:cNvSpPr>
          <p:nvPr/>
        </p:nvSpPr>
        <p:spPr>
          <a:xfrm>
            <a:off x="5421856" y="4523260"/>
            <a:ext cx="1718303" cy="446092"/>
          </a:xfrm>
          <a:custGeom>
            <a:avLst/>
            <a:gdLst>
              <a:gd name="connsiteX0" fmla="*/ 0 w 4919133"/>
              <a:gd name="connsiteY0" fmla="*/ 0 h 3756990"/>
              <a:gd name="connsiteX1" fmla="*/ 4919133 w 4919133"/>
              <a:gd name="connsiteY1" fmla="*/ 0 h 3756990"/>
              <a:gd name="connsiteX2" fmla="*/ 4919133 w 4919133"/>
              <a:gd name="connsiteY2" fmla="*/ 3756990 h 3756990"/>
              <a:gd name="connsiteX3" fmla="*/ 0 w 4919133"/>
              <a:gd name="connsiteY3" fmla="*/ 3756990 h 3756990"/>
            </a:gdLst>
            <a:ahLst/>
            <a:cxnLst>
              <a:cxn ang="0">
                <a:pos x="connsiteX0" y="connsiteY0"/>
              </a:cxn>
              <a:cxn ang="0">
                <a:pos x="connsiteX1" y="connsiteY1"/>
              </a:cxn>
              <a:cxn ang="0">
                <a:pos x="connsiteX2" y="connsiteY2"/>
              </a:cxn>
              <a:cxn ang="0">
                <a:pos x="connsiteX3" y="connsiteY3"/>
              </a:cxn>
            </a:cxnLst>
            <a:rect l="l" t="t" r="r" b="b"/>
            <a:pathLst>
              <a:path w="4919133" h="3756990">
                <a:moveTo>
                  <a:pt x="0" y="0"/>
                </a:moveTo>
                <a:lnTo>
                  <a:pt x="4919133" y="0"/>
                </a:lnTo>
                <a:lnTo>
                  <a:pt x="4919133" y="3756990"/>
                </a:lnTo>
                <a:lnTo>
                  <a:pt x="0" y="3756990"/>
                </a:lnTo>
                <a:close/>
              </a:path>
            </a:pathLst>
          </a:custGeom>
        </p:spPr>
        <p:txBody>
          <a:bodyPr vert="horz" wrap="square" lIns="0" tIns="0" rIns="0" bIns="0" rtlCol="0">
            <a:noAutofit/>
          </a:bodyPr>
          <a:lstStyle>
            <a:lvl1pPr marL="0" indent="0" algn="l" defTabSz="914400" rtl="0" eaLnBrk="1" latinLnBrk="0" hangingPunct="1">
              <a:lnSpc>
                <a:spcPct val="130000"/>
              </a:lnSpc>
              <a:spcBef>
                <a:spcPts val="1000"/>
              </a:spcBef>
              <a:buFont typeface="Verdana" panose="020B0604030504040204" pitchFamily="34" charset="0"/>
              <a:buNone/>
              <a:defRPr sz="2200" kern="1200">
                <a:solidFill>
                  <a:schemeClr val="tx1"/>
                </a:solidFill>
                <a:latin typeface="+mn-lt"/>
                <a:ea typeface="+mn-ea"/>
                <a:cs typeface="+mn-cs"/>
              </a:defRPr>
            </a:lvl1pPr>
            <a:lvl2pPr marL="533400" indent="-266700" algn="l" defTabSz="914400" rtl="0" eaLnBrk="1" latinLnBrk="0" hangingPunct="1">
              <a:lnSpc>
                <a:spcPct val="130000"/>
              </a:lnSpc>
              <a:spcBef>
                <a:spcPts val="500"/>
              </a:spcBef>
              <a:buFont typeface="Verdana" panose="020B0604030504040204" pitchFamily="34" charset="0"/>
              <a:buChar char="–"/>
              <a:defRPr sz="2000" kern="1200">
                <a:solidFill>
                  <a:schemeClr val="tx1"/>
                </a:solidFill>
                <a:latin typeface="+mn-lt"/>
                <a:ea typeface="+mn-ea"/>
                <a:cs typeface="+mn-cs"/>
              </a:defRPr>
            </a:lvl2pPr>
            <a:lvl3pPr marL="812800" indent="-279400" algn="l" defTabSz="914400" rtl="0" eaLnBrk="1" latinLnBrk="0" hangingPunct="1">
              <a:lnSpc>
                <a:spcPct val="130000"/>
              </a:lnSpc>
              <a:spcBef>
                <a:spcPts val="500"/>
              </a:spcBef>
              <a:buFont typeface="Verdana" panose="020B0604030504040204" pitchFamily="34" charset="0"/>
              <a:buChar char="–"/>
              <a:defRPr sz="1800" kern="1200">
                <a:solidFill>
                  <a:schemeClr val="tx1"/>
                </a:solidFill>
                <a:latin typeface="+mn-lt"/>
                <a:ea typeface="+mn-ea"/>
                <a:cs typeface="+mn-cs"/>
              </a:defRPr>
            </a:lvl3pPr>
            <a:lvl4pPr marL="1079500" indent="-266700" algn="l" defTabSz="914400" rtl="0" eaLnBrk="1" latinLnBrk="0" hangingPunct="1">
              <a:lnSpc>
                <a:spcPct val="130000"/>
              </a:lnSpc>
              <a:spcBef>
                <a:spcPts val="500"/>
              </a:spcBef>
              <a:buFont typeface="Verdana" panose="020B0604030504040204" pitchFamily="34" charset="0"/>
              <a:buChar char="–"/>
              <a:tabLst>
                <a:tab pos="812800" algn="l"/>
              </a:tabLst>
              <a:defRPr sz="1600" kern="1200">
                <a:solidFill>
                  <a:schemeClr val="tx1"/>
                </a:solidFill>
                <a:latin typeface="+mn-lt"/>
                <a:ea typeface="+mn-ea"/>
                <a:cs typeface="+mn-cs"/>
              </a:defRPr>
            </a:lvl4pPr>
            <a:lvl5pPr marL="1346200" indent="-266700" algn="l" defTabSz="914400" rtl="0" eaLnBrk="1" latinLnBrk="0" hangingPunct="1">
              <a:lnSpc>
                <a:spcPct val="130000"/>
              </a:lnSpc>
              <a:spcBef>
                <a:spcPts val="500"/>
              </a:spcBef>
              <a:buFont typeface="Verdana" panose="020B060403050404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a:lstStyle>
          <a:p>
            <a:r>
              <a:rPr lang="en-US" sz="1600"/>
              <a:t>Marine biology</a:t>
            </a:r>
          </a:p>
        </p:txBody>
      </p:sp>
      <p:sp>
        <p:nvSpPr>
          <p:cNvPr id="21" name="Platshållare för innehåll 5">
            <a:extLst>
              <a:ext uri="{FF2B5EF4-FFF2-40B4-BE49-F238E27FC236}">
                <a16:creationId xmlns:a16="http://schemas.microsoft.com/office/drawing/2014/main" id="{95C0E035-E92B-BA9A-166B-5B875106404E}"/>
              </a:ext>
            </a:extLst>
          </p:cNvPr>
          <p:cNvSpPr txBox="1">
            <a:spLocks/>
          </p:cNvSpPr>
          <p:nvPr/>
        </p:nvSpPr>
        <p:spPr>
          <a:xfrm>
            <a:off x="6972944" y="5075832"/>
            <a:ext cx="1185424" cy="446092"/>
          </a:xfrm>
          <a:custGeom>
            <a:avLst/>
            <a:gdLst>
              <a:gd name="connsiteX0" fmla="*/ 0 w 4919133"/>
              <a:gd name="connsiteY0" fmla="*/ 0 h 3756990"/>
              <a:gd name="connsiteX1" fmla="*/ 4919133 w 4919133"/>
              <a:gd name="connsiteY1" fmla="*/ 0 h 3756990"/>
              <a:gd name="connsiteX2" fmla="*/ 4919133 w 4919133"/>
              <a:gd name="connsiteY2" fmla="*/ 3756990 h 3756990"/>
              <a:gd name="connsiteX3" fmla="*/ 0 w 4919133"/>
              <a:gd name="connsiteY3" fmla="*/ 3756990 h 3756990"/>
            </a:gdLst>
            <a:ahLst/>
            <a:cxnLst>
              <a:cxn ang="0">
                <a:pos x="connsiteX0" y="connsiteY0"/>
              </a:cxn>
              <a:cxn ang="0">
                <a:pos x="connsiteX1" y="connsiteY1"/>
              </a:cxn>
              <a:cxn ang="0">
                <a:pos x="connsiteX2" y="connsiteY2"/>
              </a:cxn>
              <a:cxn ang="0">
                <a:pos x="connsiteX3" y="connsiteY3"/>
              </a:cxn>
            </a:cxnLst>
            <a:rect l="l" t="t" r="r" b="b"/>
            <a:pathLst>
              <a:path w="4919133" h="3756990">
                <a:moveTo>
                  <a:pt x="0" y="0"/>
                </a:moveTo>
                <a:lnTo>
                  <a:pt x="4919133" y="0"/>
                </a:lnTo>
                <a:lnTo>
                  <a:pt x="4919133" y="3756990"/>
                </a:lnTo>
                <a:lnTo>
                  <a:pt x="0" y="3756990"/>
                </a:lnTo>
                <a:close/>
              </a:path>
            </a:pathLst>
          </a:custGeom>
        </p:spPr>
        <p:txBody>
          <a:bodyPr vert="horz" wrap="square" lIns="0" tIns="0" rIns="0" bIns="0" rtlCol="0">
            <a:noAutofit/>
          </a:bodyPr>
          <a:lstStyle>
            <a:lvl1pPr marL="0" indent="0" algn="l" defTabSz="914400" rtl="0" eaLnBrk="1" latinLnBrk="0" hangingPunct="1">
              <a:lnSpc>
                <a:spcPct val="130000"/>
              </a:lnSpc>
              <a:spcBef>
                <a:spcPts val="1000"/>
              </a:spcBef>
              <a:buFont typeface="Verdana" panose="020B0604030504040204" pitchFamily="34" charset="0"/>
              <a:buNone/>
              <a:defRPr sz="2200" kern="1200">
                <a:solidFill>
                  <a:schemeClr val="tx1"/>
                </a:solidFill>
                <a:latin typeface="+mn-lt"/>
                <a:ea typeface="+mn-ea"/>
                <a:cs typeface="+mn-cs"/>
              </a:defRPr>
            </a:lvl1pPr>
            <a:lvl2pPr marL="533400" indent="-266700" algn="l" defTabSz="914400" rtl="0" eaLnBrk="1" latinLnBrk="0" hangingPunct="1">
              <a:lnSpc>
                <a:spcPct val="130000"/>
              </a:lnSpc>
              <a:spcBef>
                <a:spcPts val="500"/>
              </a:spcBef>
              <a:buFont typeface="Verdana" panose="020B0604030504040204" pitchFamily="34" charset="0"/>
              <a:buChar char="–"/>
              <a:defRPr sz="2000" kern="1200">
                <a:solidFill>
                  <a:schemeClr val="tx1"/>
                </a:solidFill>
                <a:latin typeface="+mn-lt"/>
                <a:ea typeface="+mn-ea"/>
                <a:cs typeface="+mn-cs"/>
              </a:defRPr>
            </a:lvl2pPr>
            <a:lvl3pPr marL="812800" indent="-279400" algn="l" defTabSz="914400" rtl="0" eaLnBrk="1" latinLnBrk="0" hangingPunct="1">
              <a:lnSpc>
                <a:spcPct val="130000"/>
              </a:lnSpc>
              <a:spcBef>
                <a:spcPts val="500"/>
              </a:spcBef>
              <a:buFont typeface="Verdana" panose="020B0604030504040204" pitchFamily="34" charset="0"/>
              <a:buChar char="–"/>
              <a:defRPr sz="1800" kern="1200">
                <a:solidFill>
                  <a:schemeClr val="tx1"/>
                </a:solidFill>
                <a:latin typeface="+mn-lt"/>
                <a:ea typeface="+mn-ea"/>
                <a:cs typeface="+mn-cs"/>
              </a:defRPr>
            </a:lvl3pPr>
            <a:lvl4pPr marL="1079500" indent="-266700" algn="l" defTabSz="914400" rtl="0" eaLnBrk="1" latinLnBrk="0" hangingPunct="1">
              <a:lnSpc>
                <a:spcPct val="130000"/>
              </a:lnSpc>
              <a:spcBef>
                <a:spcPts val="500"/>
              </a:spcBef>
              <a:buFont typeface="Verdana" panose="020B0604030504040204" pitchFamily="34" charset="0"/>
              <a:buChar char="–"/>
              <a:tabLst>
                <a:tab pos="812800" algn="l"/>
              </a:tabLst>
              <a:defRPr sz="1600" kern="1200">
                <a:solidFill>
                  <a:schemeClr val="tx1"/>
                </a:solidFill>
                <a:latin typeface="+mn-lt"/>
                <a:ea typeface="+mn-ea"/>
                <a:cs typeface="+mn-cs"/>
              </a:defRPr>
            </a:lvl4pPr>
            <a:lvl5pPr marL="1346200" indent="-266700" algn="l" defTabSz="914400" rtl="0" eaLnBrk="1" latinLnBrk="0" hangingPunct="1">
              <a:lnSpc>
                <a:spcPct val="130000"/>
              </a:lnSpc>
              <a:spcBef>
                <a:spcPts val="500"/>
              </a:spcBef>
              <a:buFont typeface="Verdana" panose="020B060403050404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a:lstStyle>
          <a:p>
            <a:r>
              <a:rPr lang="en-US" sz="1600"/>
              <a:t>Theater</a:t>
            </a:r>
          </a:p>
        </p:txBody>
      </p:sp>
      <p:sp>
        <p:nvSpPr>
          <p:cNvPr id="22" name="Platshållare för innehåll 5">
            <a:extLst>
              <a:ext uri="{FF2B5EF4-FFF2-40B4-BE49-F238E27FC236}">
                <a16:creationId xmlns:a16="http://schemas.microsoft.com/office/drawing/2014/main" id="{35A4CBEE-1B8D-A6FF-C612-C6276EABE94B}"/>
              </a:ext>
            </a:extLst>
          </p:cNvPr>
          <p:cNvSpPr txBox="1">
            <a:spLocks/>
          </p:cNvSpPr>
          <p:nvPr/>
        </p:nvSpPr>
        <p:spPr>
          <a:xfrm>
            <a:off x="4810839" y="5601072"/>
            <a:ext cx="2234118" cy="446092"/>
          </a:xfrm>
          <a:custGeom>
            <a:avLst/>
            <a:gdLst>
              <a:gd name="connsiteX0" fmla="*/ 0 w 4919133"/>
              <a:gd name="connsiteY0" fmla="*/ 0 h 3756990"/>
              <a:gd name="connsiteX1" fmla="*/ 4919133 w 4919133"/>
              <a:gd name="connsiteY1" fmla="*/ 0 h 3756990"/>
              <a:gd name="connsiteX2" fmla="*/ 4919133 w 4919133"/>
              <a:gd name="connsiteY2" fmla="*/ 3756990 h 3756990"/>
              <a:gd name="connsiteX3" fmla="*/ 0 w 4919133"/>
              <a:gd name="connsiteY3" fmla="*/ 3756990 h 3756990"/>
            </a:gdLst>
            <a:ahLst/>
            <a:cxnLst>
              <a:cxn ang="0">
                <a:pos x="connsiteX0" y="connsiteY0"/>
              </a:cxn>
              <a:cxn ang="0">
                <a:pos x="connsiteX1" y="connsiteY1"/>
              </a:cxn>
              <a:cxn ang="0">
                <a:pos x="connsiteX2" y="connsiteY2"/>
              </a:cxn>
              <a:cxn ang="0">
                <a:pos x="connsiteX3" y="connsiteY3"/>
              </a:cxn>
            </a:cxnLst>
            <a:rect l="l" t="t" r="r" b="b"/>
            <a:pathLst>
              <a:path w="4919133" h="3756990">
                <a:moveTo>
                  <a:pt x="0" y="0"/>
                </a:moveTo>
                <a:lnTo>
                  <a:pt x="4919133" y="0"/>
                </a:lnTo>
                <a:lnTo>
                  <a:pt x="4919133" y="3756990"/>
                </a:lnTo>
                <a:lnTo>
                  <a:pt x="0" y="3756990"/>
                </a:lnTo>
                <a:close/>
              </a:path>
            </a:pathLst>
          </a:custGeom>
        </p:spPr>
        <p:txBody>
          <a:bodyPr vert="horz" wrap="square" lIns="0" tIns="0" rIns="0" bIns="0" rtlCol="0">
            <a:noAutofit/>
          </a:bodyPr>
          <a:lstStyle>
            <a:lvl1pPr marL="0" indent="0" algn="l" defTabSz="914400" rtl="0" eaLnBrk="1" latinLnBrk="0" hangingPunct="1">
              <a:lnSpc>
                <a:spcPct val="130000"/>
              </a:lnSpc>
              <a:spcBef>
                <a:spcPts val="1000"/>
              </a:spcBef>
              <a:buFont typeface="Verdana" panose="020B0604030504040204" pitchFamily="34" charset="0"/>
              <a:buNone/>
              <a:defRPr sz="2200" kern="1200">
                <a:solidFill>
                  <a:schemeClr val="tx1"/>
                </a:solidFill>
                <a:latin typeface="+mn-lt"/>
                <a:ea typeface="+mn-ea"/>
                <a:cs typeface="+mn-cs"/>
              </a:defRPr>
            </a:lvl1pPr>
            <a:lvl2pPr marL="533400" indent="-266700" algn="l" defTabSz="914400" rtl="0" eaLnBrk="1" latinLnBrk="0" hangingPunct="1">
              <a:lnSpc>
                <a:spcPct val="130000"/>
              </a:lnSpc>
              <a:spcBef>
                <a:spcPts val="500"/>
              </a:spcBef>
              <a:buFont typeface="Verdana" panose="020B0604030504040204" pitchFamily="34" charset="0"/>
              <a:buChar char="–"/>
              <a:defRPr sz="2000" kern="1200">
                <a:solidFill>
                  <a:schemeClr val="tx1"/>
                </a:solidFill>
                <a:latin typeface="+mn-lt"/>
                <a:ea typeface="+mn-ea"/>
                <a:cs typeface="+mn-cs"/>
              </a:defRPr>
            </a:lvl2pPr>
            <a:lvl3pPr marL="812800" indent="-279400" algn="l" defTabSz="914400" rtl="0" eaLnBrk="1" latinLnBrk="0" hangingPunct="1">
              <a:lnSpc>
                <a:spcPct val="130000"/>
              </a:lnSpc>
              <a:spcBef>
                <a:spcPts val="500"/>
              </a:spcBef>
              <a:buFont typeface="Verdana" panose="020B0604030504040204" pitchFamily="34" charset="0"/>
              <a:buChar char="–"/>
              <a:defRPr sz="1800" kern="1200">
                <a:solidFill>
                  <a:schemeClr val="tx1"/>
                </a:solidFill>
                <a:latin typeface="+mn-lt"/>
                <a:ea typeface="+mn-ea"/>
                <a:cs typeface="+mn-cs"/>
              </a:defRPr>
            </a:lvl3pPr>
            <a:lvl4pPr marL="1079500" indent="-266700" algn="l" defTabSz="914400" rtl="0" eaLnBrk="1" latinLnBrk="0" hangingPunct="1">
              <a:lnSpc>
                <a:spcPct val="130000"/>
              </a:lnSpc>
              <a:spcBef>
                <a:spcPts val="500"/>
              </a:spcBef>
              <a:buFont typeface="Verdana" panose="020B0604030504040204" pitchFamily="34" charset="0"/>
              <a:buChar char="–"/>
              <a:tabLst>
                <a:tab pos="812800" algn="l"/>
              </a:tabLst>
              <a:defRPr sz="1600" kern="1200">
                <a:solidFill>
                  <a:schemeClr val="tx1"/>
                </a:solidFill>
                <a:latin typeface="+mn-lt"/>
                <a:ea typeface="+mn-ea"/>
                <a:cs typeface="+mn-cs"/>
              </a:defRPr>
            </a:lvl4pPr>
            <a:lvl5pPr marL="1346200" indent="-266700" algn="l" defTabSz="914400" rtl="0" eaLnBrk="1" latinLnBrk="0" hangingPunct="1">
              <a:lnSpc>
                <a:spcPct val="130000"/>
              </a:lnSpc>
              <a:spcBef>
                <a:spcPts val="500"/>
              </a:spcBef>
              <a:buFont typeface="Verdana" panose="020B060403050404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a:lstStyle>
          <a:p>
            <a:r>
              <a:rPr lang="en-US" sz="1600"/>
              <a:t>Meal Attendant</a:t>
            </a:r>
          </a:p>
        </p:txBody>
      </p:sp>
      <p:sp>
        <p:nvSpPr>
          <p:cNvPr id="23" name="Platshållare för innehåll 5">
            <a:extLst>
              <a:ext uri="{FF2B5EF4-FFF2-40B4-BE49-F238E27FC236}">
                <a16:creationId xmlns:a16="http://schemas.microsoft.com/office/drawing/2014/main" id="{6F219F22-07D9-E975-F50E-5C6220923425}"/>
              </a:ext>
            </a:extLst>
          </p:cNvPr>
          <p:cNvSpPr txBox="1">
            <a:spLocks/>
          </p:cNvSpPr>
          <p:nvPr/>
        </p:nvSpPr>
        <p:spPr>
          <a:xfrm>
            <a:off x="7862518" y="5601072"/>
            <a:ext cx="2234118" cy="446092"/>
          </a:xfrm>
          <a:custGeom>
            <a:avLst/>
            <a:gdLst>
              <a:gd name="connsiteX0" fmla="*/ 0 w 4919133"/>
              <a:gd name="connsiteY0" fmla="*/ 0 h 3756990"/>
              <a:gd name="connsiteX1" fmla="*/ 4919133 w 4919133"/>
              <a:gd name="connsiteY1" fmla="*/ 0 h 3756990"/>
              <a:gd name="connsiteX2" fmla="*/ 4919133 w 4919133"/>
              <a:gd name="connsiteY2" fmla="*/ 3756990 h 3756990"/>
              <a:gd name="connsiteX3" fmla="*/ 0 w 4919133"/>
              <a:gd name="connsiteY3" fmla="*/ 3756990 h 3756990"/>
            </a:gdLst>
            <a:ahLst/>
            <a:cxnLst>
              <a:cxn ang="0">
                <a:pos x="connsiteX0" y="connsiteY0"/>
              </a:cxn>
              <a:cxn ang="0">
                <a:pos x="connsiteX1" y="connsiteY1"/>
              </a:cxn>
              <a:cxn ang="0">
                <a:pos x="connsiteX2" y="connsiteY2"/>
              </a:cxn>
              <a:cxn ang="0">
                <a:pos x="connsiteX3" y="connsiteY3"/>
              </a:cxn>
            </a:cxnLst>
            <a:rect l="l" t="t" r="r" b="b"/>
            <a:pathLst>
              <a:path w="4919133" h="3756990">
                <a:moveTo>
                  <a:pt x="0" y="0"/>
                </a:moveTo>
                <a:lnTo>
                  <a:pt x="4919133" y="0"/>
                </a:lnTo>
                <a:lnTo>
                  <a:pt x="4919133" y="3756990"/>
                </a:lnTo>
                <a:lnTo>
                  <a:pt x="0" y="3756990"/>
                </a:lnTo>
                <a:close/>
              </a:path>
            </a:pathLst>
          </a:custGeom>
        </p:spPr>
        <p:txBody>
          <a:bodyPr vert="horz" wrap="square" lIns="0" tIns="0" rIns="0" bIns="0" rtlCol="0">
            <a:noAutofit/>
          </a:bodyPr>
          <a:lstStyle>
            <a:lvl1pPr marL="0" indent="0" algn="l" defTabSz="914400" rtl="0" eaLnBrk="1" latinLnBrk="0" hangingPunct="1">
              <a:lnSpc>
                <a:spcPct val="130000"/>
              </a:lnSpc>
              <a:spcBef>
                <a:spcPts val="1000"/>
              </a:spcBef>
              <a:buFont typeface="Verdana" panose="020B0604030504040204" pitchFamily="34" charset="0"/>
              <a:buNone/>
              <a:defRPr sz="2200" kern="1200">
                <a:solidFill>
                  <a:schemeClr val="tx1"/>
                </a:solidFill>
                <a:latin typeface="+mn-lt"/>
                <a:ea typeface="+mn-ea"/>
                <a:cs typeface="+mn-cs"/>
              </a:defRPr>
            </a:lvl1pPr>
            <a:lvl2pPr marL="533400" indent="-266700" algn="l" defTabSz="914400" rtl="0" eaLnBrk="1" latinLnBrk="0" hangingPunct="1">
              <a:lnSpc>
                <a:spcPct val="130000"/>
              </a:lnSpc>
              <a:spcBef>
                <a:spcPts val="500"/>
              </a:spcBef>
              <a:buFont typeface="Verdana" panose="020B0604030504040204" pitchFamily="34" charset="0"/>
              <a:buChar char="–"/>
              <a:defRPr sz="2000" kern="1200">
                <a:solidFill>
                  <a:schemeClr val="tx1"/>
                </a:solidFill>
                <a:latin typeface="+mn-lt"/>
                <a:ea typeface="+mn-ea"/>
                <a:cs typeface="+mn-cs"/>
              </a:defRPr>
            </a:lvl2pPr>
            <a:lvl3pPr marL="812800" indent="-279400" algn="l" defTabSz="914400" rtl="0" eaLnBrk="1" latinLnBrk="0" hangingPunct="1">
              <a:lnSpc>
                <a:spcPct val="130000"/>
              </a:lnSpc>
              <a:spcBef>
                <a:spcPts val="500"/>
              </a:spcBef>
              <a:buFont typeface="Verdana" panose="020B0604030504040204" pitchFamily="34" charset="0"/>
              <a:buChar char="–"/>
              <a:defRPr sz="1800" kern="1200">
                <a:solidFill>
                  <a:schemeClr val="tx1"/>
                </a:solidFill>
                <a:latin typeface="+mn-lt"/>
                <a:ea typeface="+mn-ea"/>
                <a:cs typeface="+mn-cs"/>
              </a:defRPr>
            </a:lvl3pPr>
            <a:lvl4pPr marL="1079500" indent="-266700" algn="l" defTabSz="914400" rtl="0" eaLnBrk="1" latinLnBrk="0" hangingPunct="1">
              <a:lnSpc>
                <a:spcPct val="130000"/>
              </a:lnSpc>
              <a:spcBef>
                <a:spcPts val="500"/>
              </a:spcBef>
              <a:buFont typeface="Verdana" panose="020B0604030504040204" pitchFamily="34" charset="0"/>
              <a:buChar char="–"/>
              <a:tabLst>
                <a:tab pos="812800" algn="l"/>
              </a:tabLst>
              <a:defRPr sz="1600" kern="1200">
                <a:solidFill>
                  <a:schemeClr val="tx1"/>
                </a:solidFill>
                <a:latin typeface="+mn-lt"/>
                <a:ea typeface="+mn-ea"/>
                <a:cs typeface="+mn-cs"/>
              </a:defRPr>
            </a:lvl4pPr>
            <a:lvl5pPr marL="1346200" indent="-266700" algn="l" defTabSz="914400" rtl="0" eaLnBrk="1" latinLnBrk="0" hangingPunct="1">
              <a:lnSpc>
                <a:spcPct val="130000"/>
              </a:lnSpc>
              <a:spcBef>
                <a:spcPts val="500"/>
              </a:spcBef>
              <a:buFont typeface="Verdana" panose="020B060403050404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a:lstStyle>
          <a:p>
            <a:r>
              <a:rPr lang="en-US" sz="1600"/>
              <a:t>Film Production</a:t>
            </a:r>
          </a:p>
        </p:txBody>
      </p:sp>
      <p:sp>
        <p:nvSpPr>
          <p:cNvPr id="24" name="Platshållare för innehåll 5">
            <a:extLst>
              <a:ext uri="{FF2B5EF4-FFF2-40B4-BE49-F238E27FC236}">
                <a16:creationId xmlns:a16="http://schemas.microsoft.com/office/drawing/2014/main" id="{980EAC46-1B41-54CF-3D71-DEB21B473AD5}"/>
              </a:ext>
            </a:extLst>
          </p:cNvPr>
          <p:cNvSpPr txBox="1">
            <a:spLocks/>
          </p:cNvSpPr>
          <p:nvPr/>
        </p:nvSpPr>
        <p:spPr>
          <a:xfrm>
            <a:off x="5095583" y="3807284"/>
            <a:ext cx="1185424" cy="446092"/>
          </a:xfrm>
          <a:custGeom>
            <a:avLst/>
            <a:gdLst>
              <a:gd name="connsiteX0" fmla="*/ 0 w 4919133"/>
              <a:gd name="connsiteY0" fmla="*/ 0 h 3756990"/>
              <a:gd name="connsiteX1" fmla="*/ 4919133 w 4919133"/>
              <a:gd name="connsiteY1" fmla="*/ 0 h 3756990"/>
              <a:gd name="connsiteX2" fmla="*/ 4919133 w 4919133"/>
              <a:gd name="connsiteY2" fmla="*/ 3756990 h 3756990"/>
              <a:gd name="connsiteX3" fmla="*/ 0 w 4919133"/>
              <a:gd name="connsiteY3" fmla="*/ 3756990 h 3756990"/>
            </a:gdLst>
            <a:ahLst/>
            <a:cxnLst>
              <a:cxn ang="0">
                <a:pos x="connsiteX0" y="connsiteY0"/>
              </a:cxn>
              <a:cxn ang="0">
                <a:pos x="connsiteX1" y="connsiteY1"/>
              </a:cxn>
              <a:cxn ang="0">
                <a:pos x="connsiteX2" y="connsiteY2"/>
              </a:cxn>
              <a:cxn ang="0">
                <a:pos x="connsiteX3" y="connsiteY3"/>
              </a:cxn>
            </a:cxnLst>
            <a:rect l="l" t="t" r="r" b="b"/>
            <a:pathLst>
              <a:path w="4919133" h="3756990">
                <a:moveTo>
                  <a:pt x="0" y="0"/>
                </a:moveTo>
                <a:lnTo>
                  <a:pt x="4919133" y="0"/>
                </a:lnTo>
                <a:lnTo>
                  <a:pt x="4919133" y="3756990"/>
                </a:lnTo>
                <a:lnTo>
                  <a:pt x="0" y="3756990"/>
                </a:lnTo>
                <a:close/>
              </a:path>
            </a:pathLst>
          </a:custGeom>
        </p:spPr>
        <p:txBody>
          <a:bodyPr vert="horz" wrap="square" lIns="0" tIns="0" rIns="0" bIns="0" rtlCol="0">
            <a:noAutofit/>
          </a:bodyPr>
          <a:lstStyle>
            <a:lvl1pPr marL="0" indent="0" algn="l" defTabSz="914400" rtl="0" eaLnBrk="1" latinLnBrk="0" hangingPunct="1">
              <a:lnSpc>
                <a:spcPct val="130000"/>
              </a:lnSpc>
              <a:spcBef>
                <a:spcPts val="1000"/>
              </a:spcBef>
              <a:buFont typeface="Verdana" panose="020B0604030504040204" pitchFamily="34" charset="0"/>
              <a:buNone/>
              <a:defRPr sz="2200" kern="1200">
                <a:solidFill>
                  <a:schemeClr val="tx1"/>
                </a:solidFill>
                <a:latin typeface="+mn-lt"/>
                <a:ea typeface="+mn-ea"/>
                <a:cs typeface="+mn-cs"/>
              </a:defRPr>
            </a:lvl1pPr>
            <a:lvl2pPr marL="533400" indent="-266700" algn="l" defTabSz="914400" rtl="0" eaLnBrk="1" latinLnBrk="0" hangingPunct="1">
              <a:lnSpc>
                <a:spcPct val="130000"/>
              </a:lnSpc>
              <a:spcBef>
                <a:spcPts val="500"/>
              </a:spcBef>
              <a:buFont typeface="Verdana" panose="020B0604030504040204" pitchFamily="34" charset="0"/>
              <a:buChar char="–"/>
              <a:defRPr sz="2000" kern="1200">
                <a:solidFill>
                  <a:schemeClr val="tx1"/>
                </a:solidFill>
                <a:latin typeface="+mn-lt"/>
                <a:ea typeface="+mn-ea"/>
                <a:cs typeface="+mn-cs"/>
              </a:defRPr>
            </a:lvl2pPr>
            <a:lvl3pPr marL="812800" indent="-279400" algn="l" defTabSz="914400" rtl="0" eaLnBrk="1" latinLnBrk="0" hangingPunct="1">
              <a:lnSpc>
                <a:spcPct val="130000"/>
              </a:lnSpc>
              <a:spcBef>
                <a:spcPts val="500"/>
              </a:spcBef>
              <a:buFont typeface="Verdana" panose="020B0604030504040204" pitchFamily="34" charset="0"/>
              <a:buChar char="–"/>
              <a:defRPr sz="1800" kern="1200">
                <a:solidFill>
                  <a:schemeClr val="tx1"/>
                </a:solidFill>
                <a:latin typeface="+mn-lt"/>
                <a:ea typeface="+mn-ea"/>
                <a:cs typeface="+mn-cs"/>
              </a:defRPr>
            </a:lvl3pPr>
            <a:lvl4pPr marL="1079500" indent="-266700" algn="l" defTabSz="914400" rtl="0" eaLnBrk="1" latinLnBrk="0" hangingPunct="1">
              <a:lnSpc>
                <a:spcPct val="130000"/>
              </a:lnSpc>
              <a:spcBef>
                <a:spcPts val="500"/>
              </a:spcBef>
              <a:buFont typeface="Verdana" panose="020B0604030504040204" pitchFamily="34" charset="0"/>
              <a:buChar char="–"/>
              <a:tabLst>
                <a:tab pos="812800" algn="l"/>
              </a:tabLst>
              <a:defRPr sz="1600" kern="1200">
                <a:solidFill>
                  <a:schemeClr val="tx1"/>
                </a:solidFill>
                <a:latin typeface="+mn-lt"/>
                <a:ea typeface="+mn-ea"/>
                <a:cs typeface="+mn-cs"/>
              </a:defRPr>
            </a:lvl4pPr>
            <a:lvl5pPr marL="1346200" indent="-266700" algn="l" defTabSz="914400" rtl="0" eaLnBrk="1" latinLnBrk="0" hangingPunct="1">
              <a:lnSpc>
                <a:spcPct val="130000"/>
              </a:lnSpc>
              <a:spcBef>
                <a:spcPts val="500"/>
              </a:spcBef>
              <a:buFont typeface="Verdana" panose="020B060403050404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a:lstStyle>
          <a:p>
            <a:r>
              <a:rPr lang="en-US" sz="1600"/>
              <a:t>Music</a:t>
            </a:r>
          </a:p>
        </p:txBody>
      </p:sp>
      <p:sp>
        <p:nvSpPr>
          <p:cNvPr id="25" name="Platshållare för innehåll 5">
            <a:extLst>
              <a:ext uri="{FF2B5EF4-FFF2-40B4-BE49-F238E27FC236}">
                <a16:creationId xmlns:a16="http://schemas.microsoft.com/office/drawing/2014/main" id="{105A89C9-56ED-AD99-195B-BC4C63DB83CF}"/>
              </a:ext>
            </a:extLst>
          </p:cNvPr>
          <p:cNvSpPr txBox="1">
            <a:spLocks/>
          </p:cNvSpPr>
          <p:nvPr/>
        </p:nvSpPr>
        <p:spPr>
          <a:xfrm>
            <a:off x="9706569" y="5075832"/>
            <a:ext cx="1563282" cy="446092"/>
          </a:xfrm>
          <a:custGeom>
            <a:avLst/>
            <a:gdLst>
              <a:gd name="connsiteX0" fmla="*/ 0 w 4919133"/>
              <a:gd name="connsiteY0" fmla="*/ 0 h 3756990"/>
              <a:gd name="connsiteX1" fmla="*/ 4919133 w 4919133"/>
              <a:gd name="connsiteY1" fmla="*/ 0 h 3756990"/>
              <a:gd name="connsiteX2" fmla="*/ 4919133 w 4919133"/>
              <a:gd name="connsiteY2" fmla="*/ 3756990 h 3756990"/>
              <a:gd name="connsiteX3" fmla="*/ 0 w 4919133"/>
              <a:gd name="connsiteY3" fmla="*/ 3756990 h 3756990"/>
            </a:gdLst>
            <a:ahLst/>
            <a:cxnLst>
              <a:cxn ang="0">
                <a:pos x="connsiteX0" y="connsiteY0"/>
              </a:cxn>
              <a:cxn ang="0">
                <a:pos x="connsiteX1" y="connsiteY1"/>
              </a:cxn>
              <a:cxn ang="0">
                <a:pos x="connsiteX2" y="connsiteY2"/>
              </a:cxn>
              <a:cxn ang="0">
                <a:pos x="connsiteX3" y="connsiteY3"/>
              </a:cxn>
            </a:cxnLst>
            <a:rect l="l" t="t" r="r" b="b"/>
            <a:pathLst>
              <a:path w="4919133" h="3756990">
                <a:moveTo>
                  <a:pt x="0" y="0"/>
                </a:moveTo>
                <a:lnTo>
                  <a:pt x="4919133" y="0"/>
                </a:lnTo>
                <a:lnTo>
                  <a:pt x="4919133" y="3756990"/>
                </a:lnTo>
                <a:lnTo>
                  <a:pt x="0" y="3756990"/>
                </a:lnTo>
                <a:close/>
              </a:path>
            </a:pathLst>
          </a:custGeom>
        </p:spPr>
        <p:txBody>
          <a:bodyPr vert="horz" wrap="square" lIns="0" tIns="0" rIns="0" bIns="0" rtlCol="0">
            <a:noAutofit/>
          </a:bodyPr>
          <a:lstStyle>
            <a:lvl1pPr marL="0" indent="0" algn="l" defTabSz="914400" rtl="0" eaLnBrk="1" latinLnBrk="0" hangingPunct="1">
              <a:lnSpc>
                <a:spcPct val="130000"/>
              </a:lnSpc>
              <a:spcBef>
                <a:spcPts val="1000"/>
              </a:spcBef>
              <a:buFont typeface="Verdana" panose="020B0604030504040204" pitchFamily="34" charset="0"/>
              <a:buNone/>
              <a:defRPr sz="2200" kern="1200">
                <a:solidFill>
                  <a:schemeClr val="tx1"/>
                </a:solidFill>
                <a:latin typeface="+mn-lt"/>
                <a:ea typeface="+mn-ea"/>
                <a:cs typeface="+mn-cs"/>
              </a:defRPr>
            </a:lvl1pPr>
            <a:lvl2pPr marL="533400" indent="-266700" algn="l" defTabSz="914400" rtl="0" eaLnBrk="1" latinLnBrk="0" hangingPunct="1">
              <a:lnSpc>
                <a:spcPct val="130000"/>
              </a:lnSpc>
              <a:spcBef>
                <a:spcPts val="500"/>
              </a:spcBef>
              <a:buFont typeface="Verdana" panose="020B0604030504040204" pitchFamily="34" charset="0"/>
              <a:buChar char="–"/>
              <a:defRPr sz="2000" kern="1200">
                <a:solidFill>
                  <a:schemeClr val="tx1"/>
                </a:solidFill>
                <a:latin typeface="+mn-lt"/>
                <a:ea typeface="+mn-ea"/>
                <a:cs typeface="+mn-cs"/>
              </a:defRPr>
            </a:lvl2pPr>
            <a:lvl3pPr marL="812800" indent="-279400" algn="l" defTabSz="914400" rtl="0" eaLnBrk="1" latinLnBrk="0" hangingPunct="1">
              <a:lnSpc>
                <a:spcPct val="130000"/>
              </a:lnSpc>
              <a:spcBef>
                <a:spcPts val="500"/>
              </a:spcBef>
              <a:buFont typeface="Verdana" panose="020B0604030504040204" pitchFamily="34" charset="0"/>
              <a:buChar char="–"/>
              <a:defRPr sz="1800" kern="1200">
                <a:solidFill>
                  <a:schemeClr val="tx1"/>
                </a:solidFill>
                <a:latin typeface="+mn-lt"/>
                <a:ea typeface="+mn-ea"/>
                <a:cs typeface="+mn-cs"/>
              </a:defRPr>
            </a:lvl3pPr>
            <a:lvl4pPr marL="1079500" indent="-266700" algn="l" defTabSz="914400" rtl="0" eaLnBrk="1" latinLnBrk="0" hangingPunct="1">
              <a:lnSpc>
                <a:spcPct val="130000"/>
              </a:lnSpc>
              <a:spcBef>
                <a:spcPts val="500"/>
              </a:spcBef>
              <a:buFont typeface="Verdana" panose="020B0604030504040204" pitchFamily="34" charset="0"/>
              <a:buChar char="–"/>
              <a:tabLst>
                <a:tab pos="812800" algn="l"/>
              </a:tabLst>
              <a:defRPr sz="1600" kern="1200">
                <a:solidFill>
                  <a:schemeClr val="tx1"/>
                </a:solidFill>
                <a:latin typeface="+mn-lt"/>
                <a:ea typeface="+mn-ea"/>
                <a:cs typeface="+mn-cs"/>
              </a:defRPr>
            </a:lvl4pPr>
            <a:lvl5pPr marL="1346200" indent="-266700" algn="l" defTabSz="914400" rtl="0" eaLnBrk="1" latinLnBrk="0" hangingPunct="1">
              <a:lnSpc>
                <a:spcPct val="130000"/>
              </a:lnSpc>
              <a:spcBef>
                <a:spcPts val="500"/>
              </a:spcBef>
              <a:buFont typeface="Verdana" panose="020B060403050404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a:lstStyle>
          <a:p>
            <a:r>
              <a:rPr lang="en-US" sz="1600"/>
              <a:t>Outdoor life</a:t>
            </a:r>
          </a:p>
        </p:txBody>
      </p:sp>
    </p:spTree>
    <p:extLst>
      <p:ext uri="{BB962C8B-B14F-4D97-AF65-F5344CB8AC3E}">
        <p14:creationId xmlns:p14="http://schemas.microsoft.com/office/powerpoint/2010/main" val="188660192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910C9367-86E2-DBD9-40BC-5604CC2F666D}"/>
              </a:ext>
            </a:extLst>
          </p:cNvPr>
          <p:cNvSpPr>
            <a:spLocks noGrp="1"/>
          </p:cNvSpPr>
          <p:nvPr>
            <p:ph type="title"/>
          </p:nvPr>
        </p:nvSpPr>
        <p:spPr/>
        <p:txBody>
          <a:bodyPr anchor="b" anchorCtr="0"/>
          <a:lstStyle/>
          <a:p>
            <a:r>
              <a:rPr lang="en-US"/>
              <a:t>Education changes lives – so we are </a:t>
            </a:r>
            <a:r>
              <a:rPr lang="en-US">
                <a:cs typeface="Calibri" panose="020F0502020204030204" pitchFamily="34" charset="0"/>
              </a:rPr>
              <a:t>creating opportunities</a:t>
            </a:r>
          </a:p>
        </p:txBody>
      </p:sp>
      <p:sp>
        <p:nvSpPr>
          <p:cNvPr id="4" name="Platshållare för innehåll 3">
            <a:extLst>
              <a:ext uri="{FF2B5EF4-FFF2-40B4-BE49-F238E27FC236}">
                <a16:creationId xmlns:a16="http://schemas.microsoft.com/office/drawing/2014/main" id="{AFED81A0-DBC6-1048-346F-B2A6644B8BAD}"/>
              </a:ext>
            </a:extLst>
          </p:cNvPr>
          <p:cNvSpPr>
            <a:spLocks noGrp="1"/>
          </p:cNvSpPr>
          <p:nvPr>
            <p:ph sz="quarter" idx="13"/>
          </p:nvPr>
        </p:nvSpPr>
        <p:spPr/>
        <p:txBody>
          <a:bodyPr/>
          <a:lstStyle/>
          <a:p>
            <a:pPr>
              <a:lnSpc>
                <a:spcPct val="100000"/>
              </a:lnSpc>
            </a:pPr>
            <a:r>
              <a:rPr lang="en-US" sz="2000">
                <a:cs typeface="Calibri" panose="020F0502020204030204" pitchFamily="34" charset="0"/>
              </a:rPr>
              <a:t>All children </a:t>
            </a:r>
            <a:r>
              <a:rPr lang="en-US" sz="2000"/>
              <a:t>have the right to an education</a:t>
            </a:r>
          </a:p>
          <a:p>
            <a:pPr>
              <a:lnSpc>
                <a:spcPct val="100000"/>
              </a:lnSpc>
            </a:pPr>
            <a:r>
              <a:rPr lang="en-US" sz="2000"/>
              <a:t>Everyone should be able to graduate from primary and high school </a:t>
            </a:r>
            <a:r>
              <a:rPr lang="en-US" sz="2000">
                <a:cs typeface="Calibri" panose="020F0502020204030204" pitchFamily="34" charset="0"/>
              </a:rPr>
              <a:t>with good grades</a:t>
            </a:r>
          </a:p>
          <a:p>
            <a:pPr>
              <a:lnSpc>
                <a:spcPct val="100000"/>
              </a:lnSpc>
            </a:pPr>
            <a:r>
              <a:rPr lang="en-US" sz="2000">
                <a:cs typeface="Calibri" panose="020F0502020204030204" pitchFamily="34" charset="0"/>
              </a:rPr>
              <a:t>Supply of skills</a:t>
            </a:r>
          </a:p>
          <a:p>
            <a:pPr>
              <a:lnSpc>
                <a:spcPct val="100000"/>
              </a:lnSpc>
            </a:pPr>
            <a:r>
              <a:rPr lang="en-US" sz="2000"/>
              <a:t>Meeting places for </a:t>
            </a:r>
            <a:r>
              <a:rPr lang="en-US" sz="2000">
                <a:cs typeface="Calibri" panose="020F0502020204030204" pitchFamily="34" charset="0"/>
              </a:rPr>
              <a:t>research</a:t>
            </a:r>
          </a:p>
        </p:txBody>
      </p:sp>
      <p:pic>
        <p:nvPicPr>
          <p:cNvPr id="7" name="Platshållare för bild 6">
            <a:extLst>
              <a:ext uri="{FF2B5EF4-FFF2-40B4-BE49-F238E27FC236}">
                <a16:creationId xmlns:a16="http://schemas.microsoft.com/office/drawing/2014/main" id="{4486A89F-DF9C-020A-B461-15C0BD6DAB0D}"/>
              </a:ext>
              <a:ext uri="{C183D7F6-B498-43B3-948B-1728B52AA6E4}">
                <adec:decorative xmlns:adec="http://schemas.microsoft.com/office/drawing/2017/decorative" val="1"/>
              </a:ext>
            </a:extLst>
          </p:cNvPr>
          <p:cNvPicPr>
            <a:picLocks noGrp="1" noChangeAspect="1"/>
          </p:cNvPicPr>
          <p:nvPr>
            <p:ph type="pic" sz="quarter" idx="15"/>
          </p:nvPr>
        </p:nvPicPr>
        <p:blipFill rotWithShape="1">
          <a:blip r:embed="rId3" cstate="screen">
            <a:extLst>
              <a:ext uri="{28A0092B-C50C-407E-A947-70E740481C1C}">
                <a14:useLocalDpi xmlns:a14="http://schemas.microsoft.com/office/drawing/2010/main"/>
              </a:ext>
            </a:extLst>
          </a:blip>
          <a:srcRect/>
          <a:stretch/>
        </p:blipFill>
        <p:spPr/>
      </p:pic>
    </p:spTree>
    <p:extLst>
      <p:ext uri="{BB962C8B-B14F-4D97-AF65-F5344CB8AC3E}">
        <p14:creationId xmlns:p14="http://schemas.microsoft.com/office/powerpoint/2010/main" val="294480643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ubrik 2">
            <a:extLst>
              <a:ext uri="{FF2B5EF4-FFF2-40B4-BE49-F238E27FC236}">
                <a16:creationId xmlns:a16="http://schemas.microsoft.com/office/drawing/2014/main" id="{EF5301BA-EC0A-7B00-96EA-92363AA23E13}"/>
              </a:ext>
            </a:extLst>
          </p:cNvPr>
          <p:cNvSpPr>
            <a:spLocks noGrp="1"/>
          </p:cNvSpPr>
          <p:nvPr>
            <p:ph type="title"/>
          </p:nvPr>
        </p:nvSpPr>
        <p:spPr/>
        <p:txBody>
          <a:bodyPr/>
          <a:lstStyle/>
          <a:p>
            <a:r>
              <a:rPr lang="en-US">
                <a:cs typeface="Calibri" panose="020F0502020204030204" pitchFamily="34" charset="0"/>
              </a:rPr>
              <a:t>Sustainable development </a:t>
            </a:r>
            <a:r>
              <a:rPr lang="en-US"/>
              <a:t>should go without saying</a:t>
            </a:r>
          </a:p>
        </p:txBody>
      </p:sp>
      <p:pic>
        <p:nvPicPr>
          <p:cNvPr id="7" name="Platshållare för bild 6">
            <a:extLst>
              <a:ext uri="{FF2B5EF4-FFF2-40B4-BE49-F238E27FC236}">
                <a16:creationId xmlns:a16="http://schemas.microsoft.com/office/drawing/2014/main" id="{BAC4AFCB-5F5F-F964-955C-8DA42ADAAE26}"/>
              </a:ext>
              <a:ext uri="{C183D7F6-B498-43B3-948B-1728B52AA6E4}">
                <adec:decorative xmlns:adec="http://schemas.microsoft.com/office/drawing/2017/decorative" val="1"/>
              </a:ext>
            </a:extLst>
          </p:cNvPr>
          <p:cNvPicPr>
            <a:picLocks noGrp="1" noChangeAspect="1"/>
          </p:cNvPicPr>
          <p:nvPr>
            <p:ph type="pic" sz="quarter" idx="13"/>
          </p:nvPr>
        </p:nvPicPr>
        <p:blipFill rotWithShape="1">
          <a:blip r:embed="rId3">
            <a:extLst>
              <a:ext uri="{28A0092B-C50C-407E-A947-70E740481C1C}">
                <a14:useLocalDpi xmlns:a14="http://schemas.microsoft.com/office/drawing/2010/main"/>
              </a:ext>
            </a:extLst>
          </a:blip>
          <a:srcRect/>
          <a:stretch/>
        </p:blipFill>
        <p:spPr>
          <a:xfrm>
            <a:off x="6798481" y="385758"/>
            <a:ext cx="5004000" cy="6091200"/>
          </a:xfrm>
        </p:spPr>
      </p:pic>
    </p:spTree>
    <p:extLst>
      <p:ext uri="{BB962C8B-B14F-4D97-AF65-F5344CB8AC3E}">
        <p14:creationId xmlns:p14="http://schemas.microsoft.com/office/powerpoint/2010/main" val="398489265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2F93006C-AC0B-0DCF-5776-318B60DFE169}"/>
              </a:ext>
            </a:extLst>
          </p:cNvPr>
          <p:cNvSpPr>
            <a:spLocks noGrp="1"/>
          </p:cNvSpPr>
          <p:nvPr>
            <p:ph type="title"/>
          </p:nvPr>
        </p:nvSpPr>
        <p:spPr/>
        <p:txBody>
          <a:bodyPr/>
          <a:lstStyle/>
          <a:p>
            <a:r>
              <a:rPr lang="en-US"/>
              <a:t>When you live in Västra Götaland, </a:t>
            </a:r>
            <a:r>
              <a:rPr lang="en-US">
                <a:cs typeface="Calibri" panose="020F0502020204030204" pitchFamily="34" charset="0"/>
              </a:rPr>
              <a:t>sustainable development</a:t>
            </a:r>
            <a:r>
              <a:rPr lang="en-US"/>
              <a:t> should go without saying</a:t>
            </a:r>
          </a:p>
        </p:txBody>
      </p:sp>
      <p:sp>
        <p:nvSpPr>
          <p:cNvPr id="3" name="Platshållare för innehåll 2">
            <a:extLst>
              <a:ext uri="{FF2B5EF4-FFF2-40B4-BE49-F238E27FC236}">
                <a16:creationId xmlns:a16="http://schemas.microsoft.com/office/drawing/2014/main" id="{878F69FB-467A-B41F-2F79-D561C7ED62E0}"/>
              </a:ext>
            </a:extLst>
          </p:cNvPr>
          <p:cNvSpPr>
            <a:spLocks noGrp="1"/>
          </p:cNvSpPr>
          <p:nvPr>
            <p:ph sz="quarter" idx="13"/>
          </p:nvPr>
        </p:nvSpPr>
        <p:spPr>
          <a:xfrm>
            <a:off x="1092200" y="2113722"/>
            <a:ext cx="3522663" cy="586616"/>
          </a:xfrm>
        </p:spPr>
        <p:txBody>
          <a:bodyPr/>
          <a:lstStyle/>
          <a:p>
            <a:r>
              <a:rPr lang="en-US" b="1"/>
              <a:t>Close innovation</a:t>
            </a:r>
          </a:p>
        </p:txBody>
      </p:sp>
      <p:sp>
        <p:nvSpPr>
          <p:cNvPr id="5" name="textruta 4">
            <a:extLst>
              <a:ext uri="{FF2B5EF4-FFF2-40B4-BE49-F238E27FC236}">
                <a16:creationId xmlns:a16="http://schemas.microsoft.com/office/drawing/2014/main" id="{963AE8EB-32F2-93BB-7CD4-AC58AC1C2C01}"/>
              </a:ext>
            </a:extLst>
          </p:cNvPr>
          <p:cNvSpPr txBox="1"/>
          <p:nvPr/>
        </p:nvSpPr>
        <p:spPr>
          <a:xfrm>
            <a:off x="1101600" y="2550695"/>
            <a:ext cx="2969886" cy="637995"/>
          </a:xfrm>
          <a:prstGeom prst="rect">
            <a:avLst/>
          </a:prstGeom>
          <a:noFill/>
        </p:spPr>
        <p:txBody>
          <a:bodyPr wrap="square" lIns="0" tIns="0" rIns="0" bIns="0" rtlCol="0">
            <a:spAutoFit/>
          </a:bodyPr>
          <a:lstStyle/>
          <a:p>
            <a:pPr>
              <a:lnSpc>
                <a:spcPct val="130000"/>
              </a:lnSpc>
            </a:pPr>
            <a:r>
              <a:rPr lang="en-US" sz="1600"/>
              <a:t>Research and science parks</a:t>
            </a:r>
          </a:p>
          <a:p>
            <a:pPr algn="l">
              <a:lnSpc>
                <a:spcPct val="130000"/>
              </a:lnSpc>
            </a:pPr>
            <a:endParaRPr lang="en-US"/>
          </a:p>
        </p:txBody>
      </p:sp>
      <p:sp>
        <p:nvSpPr>
          <p:cNvPr id="4" name="Platshållare för innehåll 2">
            <a:extLst>
              <a:ext uri="{FF2B5EF4-FFF2-40B4-BE49-F238E27FC236}">
                <a16:creationId xmlns:a16="http://schemas.microsoft.com/office/drawing/2014/main" id="{405C6067-7CA5-78D8-5AE5-38DD4092DBE4}"/>
              </a:ext>
            </a:extLst>
          </p:cNvPr>
          <p:cNvSpPr txBox="1">
            <a:spLocks/>
          </p:cNvSpPr>
          <p:nvPr/>
        </p:nvSpPr>
        <p:spPr>
          <a:xfrm>
            <a:off x="6058168" y="2113722"/>
            <a:ext cx="4153569" cy="446598"/>
          </a:xfrm>
          <a:prstGeom prst="rect">
            <a:avLst/>
          </a:prstGeom>
        </p:spPr>
        <p:txBody>
          <a:bodyPr vert="horz" lIns="0" tIns="0" rIns="0" bIns="0" rtlCol="0">
            <a:noAutofit/>
          </a:bodyPr>
          <a:lstStyle>
            <a:lvl1pPr marL="0" indent="0" algn="l" defTabSz="914400" rtl="0" eaLnBrk="1" latinLnBrk="0" hangingPunct="1">
              <a:lnSpc>
                <a:spcPct val="130000"/>
              </a:lnSpc>
              <a:spcBef>
                <a:spcPts val="1000"/>
              </a:spcBef>
              <a:buFontTx/>
              <a:buNone/>
              <a:defRPr sz="2200" kern="1200">
                <a:solidFill>
                  <a:schemeClr val="tx1"/>
                </a:solidFill>
                <a:latin typeface="+mn-lt"/>
                <a:ea typeface="+mn-ea"/>
                <a:cs typeface="+mn-cs"/>
              </a:defRPr>
            </a:lvl1pPr>
            <a:lvl2pPr marL="533400" indent="-266700" algn="l" defTabSz="914400" rtl="0" eaLnBrk="1" latinLnBrk="0" hangingPunct="1">
              <a:lnSpc>
                <a:spcPct val="130000"/>
              </a:lnSpc>
              <a:spcBef>
                <a:spcPts val="500"/>
              </a:spcBef>
              <a:buFont typeface="Verdana" panose="020B0604030504040204" pitchFamily="34" charset="0"/>
              <a:buChar char="–"/>
              <a:defRPr sz="2000" kern="1200">
                <a:solidFill>
                  <a:schemeClr val="tx1"/>
                </a:solidFill>
                <a:latin typeface="+mn-lt"/>
                <a:ea typeface="+mn-ea"/>
                <a:cs typeface="+mn-cs"/>
              </a:defRPr>
            </a:lvl2pPr>
            <a:lvl3pPr marL="812800" indent="-279400" algn="l" defTabSz="914400" rtl="0" eaLnBrk="1" latinLnBrk="0" hangingPunct="1">
              <a:lnSpc>
                <a:spcPct val="130000"/>
              </a:lnSpc>
              <a:spcBef>
                <a:spcPts val="500"/>
              </a:spcBef>
              <a:buFont typeface="Verdana" panose="020B0604030504040204" pitchFamily="34" charset="0"/>
              <a:buChar char="–"/>
              <a:defRPr sz="1800" kern="1200">
                <a:solidFill>
                  <a:schemeClr val="tx1"/>
                </a:solidFill>
                <a:latin typeface="+mn-lt"/>
                <a:ea typeface="+mn-ea"/>
                <a:cs typeface="+mn-cs"/>
              </a:defRPr>
            </a:lvl3pPr>
            <a:lvl4pPr marL="1079500" indent="-266700" algn="l" defTabSz="914400" rtl="0" eaLnBrk="1" latinLnBrk="0" hangingPunct="1">
              <a:lnSpc>
                <a:spcPct val="130000"/>
              </a:lnSpc>
              <a:spcBef>
                <a:spcPts val="500"/>
              </a:spcBef>
              <a:buFont typeface="Verdana" panose="020B0604030504040204" pitchFamily="34" charset="0"/>
              <a:buChar char="–"/>
              <a:tabLst>
                <a:tab pos="812800" algn="l"/>
              </a:tabLst>
              <a:defRPr sz="1600" kern="1200">
                <a:solidFill>
                  <a:schemeClr val="tx1"/>
                </a:solidFill>
                <a:latin typeface="+mn-lt"/>
                <a:ea typeface="+mn-ea"/>
                <a:cs typeface="+mn-cs"/>
              </a:defRPr>
            </a:lvl4pPr>
            <a:lvl5pPr marL="1346200" indent="-266700" algn="l" defTabSz="914400" rtl="0" eaLnBrk="1" latinLnBrk="0" hangingPunct="1">
              <a:lnSpc>
                <a:spcPct val="130000"/>
              </a:lnSpc>
              <a:spcBef>
                <a:spcPts val="500"/>
              </a:spcBef>
              <a:buFont typeface="Verdana" panose="020B060403050404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a:lstStyle>
          <a:p>
            <a:r>
              <a:rPr lang="en-US" b="1"/>
              <a:t>In an equal society</a:t>
            </a:r>
          </a:p>
        </p:txBody>
      </p:sp>
      <p:sp>
        <p:nvSpPr>
          <p:cNvPr id="6" name="textruta 5">
            <a:extLst>
              <a:ext uri="{FF2B5EF4-FFF2-40B4-BE49-F238E27FC236}">
                <a16:creationId xmlns:a16="http://schemas.microsoft.com/office/drawing/2014/main" id="{C46F671F-A3E3-2333-0D19-3035CF05A877}"/>
              </a:ext>
            </a:extLst>
          </p:cNvPr>
          <p:cNvSpPr txBox="1"/>
          <p:nvPr/>
        </p:nvSpPr>
        <p:spPr>
          <a:xfrm>
            <a:off x="6058168" y="2550695"/>
            <a:ext cx="4010392" cy="637995"/>
          </a:xfrm>
          <a:prstGeom prst="rect">
            <a:avLst/>
          </a:prstGeom>
          <a:noFill/>
        </p:spPr>
        <p:txBody>
          <a:bodyPr wrap="square" lIns="0" tIns="0" rIns="0" bIns="0" rtlCol="0">
            <a:spAutoFit/>
          </a:bodyPr>
          <a:lstStyle/>
          <a:p>
            <a:pPr>
              <a:lnSpc>
                <a:spcPct val="130000"/>
              </a:lnSpc>
            </a:pPr>
            <a:r>
              <a:rPr lang="en-US" sz="1600"/>
              <a:t>Integration and human rights</a:t>
            </a:r>
          </a:p>
          <a:p>
            <a:pPr algn="l">
              <a:lnSpc>
                <a:spcPct val="130000"/>
              </a:lnSpc>
            </a:pPr>
            <a:endParaRPr lang="en-US"/>
          </a:p>
        </p:txBody>
      </p:sp>
      <p:sp>
        <p:nvSpPr>
          <p:cNvPr id="7" name="Platshållare för innehåll 2">
            <a:extLst>
              <a:ext uri="{FF2B5EF4-FFF2-40B4-BE49-F238E27FC236}">
                <a16:creationId xmlns:a16="http://schemas.microsoft.com/office/drawing/2014/main" id="{A3002B30-2A71-A8E9-7562-23367DF52349}"/>
              </a:ext>
            </a:extLst>
          </p:cNvPr>
          <p:cNvSpPr txBox="1">
            <a:spLocks/>
          </p:cNvSpPr>
          <p:nvPr/>
        </p:nvSpPr>
        <p:spPr>
          <a:xfrm>
            <a:off x="1092200" y="3477298"/>
            <a:ext cx="3633804" cy="446598"/>
          </a:xfrm>
          <a:prstGeom prst="rect">
            <a:avLst/>
          </a:prstGeom>
        </p:spPr>
        <p:txBody>
          <a:bodyPr vert="horz" lIns="0" tIns="0" rIns="0" bIns="0" rtlCol="0">
            <a:noAutofit/>
          </a:bodyPr>
          <a:lstStyle>
            <a:lvl1pPr marL="0" indent="0" algn="l" defTabSz="914400" rtl="0" eaLnBrk="1" latinLnBrk="0" hangingPunct="1">
              <a:lnSpc>
                <a:spcPct val="130000"/>
              </a:lnSpc>
              <a:spcBef>
                <a:spcPts val="1000"/>
              </a:spcBef>
              <a:buFontTx/>
              <a:buNone/>
              <a:defRPr sz="2200" kern="1200">
                <a:solidFill>
                  <a:schemeClr val="tx1"/>
                </a:solidFill>
                <a:latin typeface="+mn-lt"/>
                <a:ea typeface="+mn-ea"/>
                <a:cs typeface="+mn-cs"/>
              </a:defRPr>
            </a:lvl1pPr>
            <a:lvl2pPr marL="533400" indent="-266700" algn="l" defTabSz="914400" rtl="0" eaLnBrk="1" latinLnBrk="0" hangingPunct="1">
              <a:lnSpc>
                <a:spcPct val="130000"/>
              </a:lnSpc>
              <a:spcBef>
                <a:spcPts val="500"/>
              </a:spcBef>
              <a:buFont typeface="Verdana" panose="020B0604030504040204" pitchFamily="34" charset="0"/>
              <a:buChar char="–"/>
              <a:defRPr sz="2000" kern="1200">
                <a:solidFill>
                  <a:schemeClr val="tx1"/>
                </a:solidFill>
                <a:latin typeface="+mn-lt"/>
                <a:ea typeface="+mn-ea"/>
                <a:cs typeface="+mn-cs"/>
              </a:defRPr>
            </a:lvl2pPr>
            <a:lvl3pPr marL="812800" indent="-279400" algn="l" defTabSz="914400" rtl="0" eaLnBrk="1" latinLnBrk="0" hangingPunct="1">
              <a:lnSpc>
                <a:spcPct val="130000"/>
              </a:lnSpc>
              <a:spcBef>
                <a:spcPts val="500"/>
              </a:spcBef>
              <a:buFont typeface="Verdana" panose="020B0604030504040204" pitchFamily="34" charset="0"/>
              <a:buChar char="–"/>
              <a:defRPr sz="1800" kern="1200">
                <a:solidFill>
                  <a:schemeClr val="tx1"/>
                </a:solidFill>
                <a:latin typeface="+mn-lt"/>
                <a:ea typeface="+mn-ea"/>
                <a:cs typeface="+mn-cs"/>
              </a:defRPr>
            </a:lvl3pPr>
            <a:lvl4pPr marL="1079500" indent="-266700" algn="l" defTabSz="914400" rtl="0" eaLnBrk="1" latinLnBrk="0" hangingPunct="1">
              <a:lnSpc>
                <a:spcPct val="130000"/>
              </a:lnSpc>
              <a:spcBef>
                <a:spcPts val="500"/>
              </a:spcBef>
              <a:buFont typeface="Verdana" panose="020B0604030504040204" pitchFamily="34" charset="0"/>
              <a:buChar char="–"/>
              <a:tabLst>
                <a:tab pos="812800" algn="l"/>
              </a:tabLst>
              <a:defRPr sz="1600" kern="1200">
                <a:solidFill>
                  <a:schemeClr val="tx1"/>
                </a:solidFill>
                <a:latin typeface="+mn-lt"/>
                <a:ea typeface="+mn-ea"/>
                <a:cs typeface="+mn-cs"/>
              </a:defRPr>
            </a:lvl4pPr>
            <a:lvl5pPr marL="1346200" indent="-266700" algn="l" defTabSz="914400" rtl="0" eaLnBrk="1" latinLnBrk="0" hangingPunct="1">
              <a:lnSpc>
                <a:spcPct val="130000"/>
              </a:lnSpc>
              <a:spcBef>
                <a:spcPts val="500"/>
              </a:spcBef>
              <a:buFont typeface="Verdana" panose="020B060403050404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a:lstStyle>
          <a:p>
            <a:r>
              <a:rPr lang="en-US" b="1"/>
              <a:t>Across the region</a:t>
            </a:r>
          </a:p>
        </p:txBody>
      </p:sp>
      <p:sp>
        <p:nvSpPr>
          <p:cNvPr id="9" name="textruta 8">
            <a:extLst>
              <a:ext uri="{FF2B5EF4-FFF2-40B4-BE49-F238E27FC236}">
                <a16:creationId xmlns:a16="http://schemas.microsoft.com/office/drawing/2014/main" id="{993B99D2-C0A3-B3DD-915A-795A424FEE27}"/>
              </a:ext>
            </a:extLst>
          </p:cNvPr>
          <p:cNvSpPr txBox="1"/>
          <p:nvPr/>
        </p:nvSpPr>
        <p:spPr>
          <a:xfrm>
            <a:off x="1101600" y="3914271"/>
            <a:ext cx="4008880" cy="958083"/>
          </a:xfrm>
          <a:prstGeom prst="rect">
            <a:avLst/>
          </a:prstGeom>
          <a:noFill/>
        </p:spPr>
        <p:txBody>
          <a:bodyPr wrap="square" lIns="0" tIns="0" rIns="0" bIns="0" rtlCol="0">
            <a:spAutoFit/>
          </a:bodyPr>
          <a:lstStyle/>
          <a:p>
            <a:pPr>
              <a:lnSpc>
                <a:spcPct val="130000"/>
              </a:lnSpc>
            </a:pPr>
            <a:r>
              <a:rPr lang="en-US" sz="1600"/>
              <a:t>Rural development, regional spatial planning and the supply of skills</a:t>
            </a:r>
          </a:p>
          <a:p>
            <a:pPr algn="l">
              <a:lnSpc>
                <a:spcPct val="130000"/>
              </a:lnSpc>
            </a:pPr>
            <a:endParaRPr lang="en-US"/>
          </a:p>
        </p:txBody>
      </p:sp>
      <p:sp>
        <p:nvSpPr>
          <p:cNvPr id="8" name="Platshållare för innehåll 2">
            <a:extLst>
              <a:ext uri="{FF2B5EF4-FFF2-40B4-BE49-F238E27FC236}">
                <a16:creationId xmlns:a16="http://schemas.microsoft.com/office/drawing/2014/main" id="{F031602D-45AB-0164-28D0-9EE94539EEAC}"/>
              </a:ext>
            </a:extLst>
          </p:cNvPr>
          <p:cNvSpPr txBox="1">
            <a:spLocks/>
          </p:cNvSpPr>
          <p:nvPr/>
        </p:nvSpPr>
        <p:spPr>
          <a:xfrm>
            <a:off x="6058168" y="3477298"/>
            <a:ext cx="4577081" cy="446598"/>
          </a:xfrm>
          <a:prstGeom prst="rect">
            <a:avLst/>
          </a:prstGeom>
        </p:spPr>
        <p:txBody>
          <a:bodyPr vert="horz" lIns="0" tIns="0" rIns="0" bIns="0" rtlCol="0">
            <a:noAutofit/>
          </a:bodyPr>
          <a:lstStyle>
            <a:lvl1pPr marL="0" indent="0" algn="l" defTabSz="914400" rtl="0" eaLnBrk="1" latinLnBrk="0" hangingPunct="1">
              <a:lnSpc>
                <a:spcPct val="130000"/>
              </a:lnSpc>
              <a:spcBef>
                <a:spcPts val="1000"/>
              </a:spcBef>
              <a:buFontTx/>
              <a:buNone/>
              <a:defRPr sz="2200" kern="1200">
                <a:solidFill>
                  <a:schemeClr val="tx1"/>
                </a:solidFill>
                <a:latin typeface="+mn-lt"/>
                <a:ea typeface="+mn-ea"/>
                <a:cs typeface="+mn-cs"/>
              </a:defRPr>
            </a:lvl1pPr>
            <a:lvl2pPr marL="533400" indent="-266700" algn="l" defTabSz="914400" rtl="0" eaLnBrk="1" latinLnBrk="0" hangingPunct="1">
              <a:lnSpc>
                <a:spcPct val="130000"/>
              </a:lnSpc>
              <a:spcBef>
                <a:spcPts val="500"/>
              </a:spcBef>
              <a:buFont typeface="Verdana" panose="020B0604030504040204" pitchFamily="34" charset="0"/>
              <a:buChar char="–"/>
              <a:defRPr sz="2000" kern="1200">
                <a:solidFill>
                  <a:schemeClr val="tx1"/>
                </a:solidFill>
                <a:latin typeface="+mn-lt"/>
                <a:ea typeface="+mn-ea"/>
                <a:cs typeface="+mn-cs"/>
              </a:defRPr>
            </a:lvl2pPr>
            <a:lvl3pPr marL="812800" indent="-279400" algn="l" defTabSz="914400" rtl="0" eaLnBrk="1" latinLnBrk="0" hangingPunct="1">
              <a:lnSpc>
                <a:spcPct val="130000"/>
              </a:lnSpc>
              <a:spcBef>
                <a:spcPts val="500"/>
              </a:spcBef>
              <a:buFont typeface="Verdana" panose="020B0604030504040204" pitchFamily="34" charset="0"/>
              <a:buChar char="–"/>
              <a:defRPr sz="1800" kern="1200">
                <a:solidFill>
                  <a:schemeClr val="tx1"/>
                </a:solidFill>
                <a:latin typeface="+mn-lt"/>
                <a:ea typeface="+mn-ea"/>
                <a:cs typeface="+mn-cs"/>
              </a:defRPr>
            </a:lvl3pPr>
            <a:lvl4pPr marL="1079500" indent="-266700" algn="l" defTabSz="914400" rtl="0" eaLnBrk="1" latinLnBrk="0" hangingPunct="1">
              <a:lnSpc>
                <a:spcPct val="130000"/>
              </a:lnSpc>
              <a:spcBef>
                <a:spcPts val="500"/>
              </a:spcBef>
              <a:buFont typeface="Verdana" panose="020B0604030504040204" pitchFamily="34" charset="0"/>
              <a:buChar char="–"/>
              <a:tabLst>
                <a:tab pos="812800" algn="l"/>
              </a:tabLst>
              <a:defRPr sz="1600" kern="1200">
                <a:solidFill>
                  <a:schemeClr val="tx1"/>
                </a:solidFill>
                <a:latin typeface="+mn-lt"/>
                <a:ea typeface="+mn-ea"/>
                <a:cs typeface="+mn-cs"/>
              </a:defRPr>
            </a:lvl4pPr>
            <a:lvl5pPr marL="1346200" indent="-266700" algn="l" defTabSz="914400" rtl="0" eaLnBrk="1" latinLnBrk="0" hangingPunct="1">
              <a:lnSpc>
                <a:spcPct val="130000"/>
              </a:lnSpc>
              <a:spcBef>
                <a:spcPts val="500"/>
              </a:spcBef>
              <a:buFont typeface="Verdana" panose="020B060403050404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a:lstStyle>
          <a:p>
            <a:r>
              <a:rPr lang="en-US" b="1"/>
              <a:t>In everyday life</a:t>
            </a:r>
          </a:p>
        </p:txBody>
      </p:sp>
      <p:sp>
        <p:nvSpPr>
          <p:cNvPr id="10" name="textruta 9">
            <a:extLst>
              <a:ext uri="{FF2B5EF4-FFF2-40B4-BE49-F238E27FC236}">
                <a16:creationId xmlns:a16="http://schemas.microsoft.com/office/drawing/2014/main" id="{68864A97-AFD5-FB49-8C9F-8379527D09D1}"/>
              </a:ext>
            </a:extLst>
          </p:cNvPr>
          <p:cNvSpPr txBox="1"/>
          <p:nvPr/>
        </p:nvSpPr>
        <p:spPr>
          <a:xfrm>
            <a:off x="6058168" y="3914271"/>
            <a:ext cx="4577080" cy="958083"/>
          </a:xfrm>
          <a:prstGeom prst="rect">
            <a:avLst/>
          </a:prstGeom>
          <a:noFill/>
        </p:spPr>
        <p:txBody>
          <a:bodyPr wrap="square" lIns="0" tIns="0" rIns="0" bIns="0" rtlCol="0">
            <a:spAutoFit/>
          </a:bodyPr>
          <a:lstStyle/>
          <a:p>
            <a:pPr>
              <a:lnSpc>
                <a:spcPct val="130000"/>
              </a:lnSpc>
            </a:pPr>
            <a:r>
              <a:rPr lang="en-US" sz="1600"/>
              <a:t>Sustainable transport and accessible destinations</a:t>
            </a:r>
          </a:p>
          <a:p>
            <a:pPr algn="l">
              <a:lnSpc>
                <a:spcPct val="130000"/>
              </a:lnSpc>
            </a:pPr>
            <a:endParaRPr lang="en-US"/>
          </a:p>
        </p:txBody>
      </p:sp>
      <p:sp>
        <p:nvSpPr>
          <p:cNvPr id="11" name="Platshållare för innehåll 2">
            <a:extLst>
              <a:ext uri="{FF2B5EF4-FFF2-40B4-BE49-F238E27FC236}">
                <a16:creationId xmlns:a16="http://schemas.microsoft.com/office/drawing/2014/main" id="{2A803501-D565-5D16-E3FD-ACB47BB229D7}"/>
              </a:ext>
            </a:extLst>
          </p:cNvPr>
          <p:cNvSpPr txBox="1">
            <a:spLocks/>
          </p:cNvSpPr>
          <p:nvPr/>
        </p:nvSpPr>
        <p:spPr>
          <a:xfrm>
            <a:off x="1092200" y="5033385"/>
            <a:ext cx="4153568" cy="446598"/>
          </a:xfrm>
          <a:prstGeom prst="rect">
            <a:avLst/>
          </a:prstGeom>
        </p:spPr>
        <p:txBody>
          <a:bodyPr vert="horz" lIns="0" tIns="0" rIns="0" bIns="0" rtlCol="0">
            <a:noAutofit/>
          </a:bodyPr>
          <a:lstStyle>
            <a:lvl1pPr marL="0" indent="0" algn="l" defTabSz="914400" rtl="0" eaLnBrk="1" latinLnBrk="0" hangingPunct="1">
              <a:lnSpc>
                <a:spcPct val="130000"/>
              </a:lnSpc>
              <a:spcBef>
                <a:spcPts val="1000"/>
              </a:spcBef>
              <a:buFontTx/>
              <a:buNone/>
              <a:defRPr sz="2200" kern="1200">
                <a:solidFill>
                  <a:schemeClr val="tx1"/>
                </a:solidFill>
                <a:latin typeface="+mn-lt"/>
                <a:ea typeface="+mn-ea"/>
                <a:cs typeface="+mn-cs"/>
              </a:defRPr>
            </a:lvl1pPr>
            <a:lvl2pPr marL="533400" indent="-266700" algn="l" defTabSz="914400" rtl="0" eaLnBrk="1" latinLnBrk="0" hangingPunct="1">
              <a:lnSpc>
                <a:spcPct val="130000"/>
              </a:lnSpc>
              <a:spcBef>
                <a:spcPts val="500"/>
              </a:spcBef>
              <a:buFont typeface="Verdana" panose="020B0604030504040204" pitchFamily="34" charset="0"/>
              <a:buChar char="–"/>
              <a:defRPr sz="2000" kern="1200">
                <a:solidFill>
                  <a:schemeClr val="tx1"/>
                </a:solidFill>
                <a:latin typeface="+mn-lt"/>
                <a:ea typeface="+mn-ea"/>
                <a:cs typeface="+mn-cs"/>
              </a:defRPr>
            </a:lvl2pPr>
            <a:lvl3pPr marL="812800" indent="-279400" algn="l" defTabSz="914400" rtl="0" eaLnBrk="1" latinLnBrk="0" hangingPunct="1">
              <a:lnSpc>
                <a:spcPct val="130000"/>
              </a:lnSpc>
              <a:spcBef>
                <a:spcPts val="500"/>
              </a:spcBef>
              <a:buFont typeface="Verdana" panose="020B0604030504040204" pitchFamily="34" charset="0"/>
              <a:buChar char="–"/>
              <a:defRPr sz="1800" kern="1200">
                <a:solidFill>
                  <a:schemeClr val="tx1"/>
                </a:solidFill>
                <a:latin typeface="+mn-lt"/>
                <a:ea typeface="+mn-ea"/>
                <a:cs typeface="+mn-cs"/>
              </a:defRPr>
            </a:lvl3pPr>
            <a:lvl4pPr marL="1079500" indent="-266700" algn="l" defTabSz="914400" rtl="0" eaLnBrk="1" latinLnBrk="0" hangingPunct="1">
              <a:lnSpc>
                <a:spcPct val="130000"/>
              </a:lnSpc>
              <a:spcBef>
                <a:spcPts val="500"/>
              </a:spcBef>
              <a:buFont typeface="Verdana" panose="020B0604030504040204" pitchFamily="34" charset="0"/>
              <a:buChar char="–"/>
              <a:tabLst>
                <a:tab pos="812800" algn="l"/>
              </a:tabLst>
              <a:defRPr sz="1600" kern="1200">
                <a:solidFill>
                  <a:schemeClr val="tx1"/>
                </a:solidFill>
                <a:latin typeface="+mn-lt"/>
                <a:ea typeface="+mn-ea"/>
                <a:cs typeface="+mn-cs"/>
              </a:defRPr>
            </a:lvl4pPr>
            <a:lvl5pPr marL="1346200" indent="-266700" algn="l" defTabSz="914400" rtl="0" eaLnBrk="1" latinLnBrk="0" hangingPunct="1">
              <a:lnSpc>
                <a:spcPct val="130000"/>
              </a:lnSpc>
              <a:spcBef>
                <a:spcPts val="500"/>
              </a:spcBef>
              <a:buFont typeface="Verdana" panose="020B060403050404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a:lstStyle>
          <a:p>
            <a:r>
              <a:rPr lang="en-US" b="1"/>
              <a:t>For more opportunities</a:t>
            </a:r>
          </a:p>
        </p:txBody>
      </p:sp>
      <p:sp>
        <p:nvSpPr>
          <p:cNvPr id="13" name="textruta 12">
            <a:extLst>
              <a:ext uri="{FF2B5EF4-FFF2-40B4-BE49-F238E27FC236}">
                <a16:creationId xmlns:a16="http://schemas.microsoft.com/office/drawing/2014/main" id="{E9147087-EEE8-8886-F4C2-503E802215A5}"/>
              </a:ext>
            </a:extLst>
          </p:cNvPr>
          <p:cNvSpPr txBox="1"/>
          <p:nvPr/>
        </p:nvSpPr>
        <p:spPr>
          <a:xfrm>
            <a:off x="1101599" y="5470358"/>
            <a:ext cx="3513263" cy="637995"/>
          </a:xfrm>
          <a:prstGeom prst="rect">
            <a:avLst/>
          </a:prstGeom>
          <a:noFill/>
        </p:spPr>
        <p:txBody>
          <a:bodyPr wrap="square" lIns="0" tIns="0" rIns="0" bIns="0" rtlCol="0">
            <a:spAutoFit/>
          </a:bodyPr>
          <a:lstStyle/>
          <a:p>
            <a:pPr>
              <a:lnSpc>
                <a:spcPct val="130000"/>
              </a:lnSpc>
            </a:pPr>
            <a:r>
              <a:rPr lang="en-US" sz="1600"/>
              <a:t>Support, grants and partnerships</a:t>
            </a:r>
          </a:p>
          <a:p>
            <a:pPr algn="l">
              <a:lnSpc>
                <a:spcPct val="130000"/>
              </a:lnSpc>
            </a:pPr>
            <a:endParaRPr lang="en-US"/>
          </a:p>
        </p:txBody>
      </p:sp>
      <p:sp>
        <p:nvSpPr>
          <p:cNvPr id="12" name="Platshållare för innehåll 2">
            <a:extLst>
              <a:ext uri="{FF2B5EF4-FFF2-40B4-BE49-F238E27FC236}">
                <a16:creationId xmlns:a16="http://schemas.microsoft.com/office/drawing/2014/main" id="{211D5CCC-D381-39FB-44EB-83A7D67A9084}"/>
              </a:ext>
            </a:extLst>
          </p:cNvPr>
          <p:cNvSpPr txBox="1">
            <a:spLocks/>
          </p:cNvSpPr>
          <p:nvPr/>
        </p:nvSpPr>
        <p:spPr>
          <a:xfrm>
            <a:off x="6058168" y="5033385"/>
            <a:ext cx="4153569" cy="446598"/>
          </a:xfrm>
          <a:prstGeom prst="rect">
            <a:avLst/>
          </a:prstGeom>
        </p:spPr>
        <p:txBody>
          <a:bodyPr vert="horz" lIns="0" tIns="0" rIns="0" bIns="0" rtlCol="0">
            <a:noAutofit/>
          </a:bodyPr>
          <a:lstStyle>
            <a:lvl1pPr marL="0" indent="0" algn="l" defTabSz="914400" rtl="0" eaLnBrk="1" latinLnBrk="0" hangingPunct="1">
              <a:lnSpc>
                <a:spcPct val="130000"/>
              </a:lnSpc>
              <a:spcBef>
                <a:spcPts val="1000"/>
              </a:spcBef>
              <a:buFontTx/>
              <a:buNone/>
              <a:defRPr sz="2200" kern="1200">
                <a:solidFill>
                  <a:schemeClr val="tx1"/>
                </a:solidFill>
                <a:latin typeface="+mn-lt"/>
                <a:ea typeface="+mn-ea"/>
                <a:cs typeface="+mn-cs"/>
              </a:defRPr>
            </a:lvl1pPr>
            <a:lvl2pPr marL="533400" indent="-266700" algn="l" defTabSz="914400" rtl="0" eaLnBrk="1" latinLnBrk="0" hangingPunct="1">
              <a:lnSpc>
                <a:spcPct val="130000"/>
              </a:lnSpc>
              <a:spcBef>
                <a:spcPts val="500"/>
              </a:spcBef>
              <a:buFont typeface="Verdana" panose="020B0604030504040204" pitchFamily="34" charset="0"/>
              <a:buChar char="–"/>
              <a:defRPr sz="2000" kern="1200">
                <a:solidFill>
                  <a:schemeClr val="tx1"/>
                </a:solidFill>
                <a:latin typeface="+mn-lt"/>
                <a:ea typeface="+mn-ea"/>
                <a:cs typeface="+mn-cs"/>
              </a:defRPr>
            </a:lvl2pPr>
            <a:lvl3pPr marL="812800" indent="-279400" algn="l" defTabSz="914400" rtl="0" eaLnBrk="1" latinLnBrk="0" hangingPunct="1">
              <a:lnSpc>
                <a:spcPct val="130000"/>
              </a:lnSpc>
              <a:spcBef>
                <a:spcPts val="500"/>
              </a:spcBef>
              <a:buFont typeface="Verdana" panose="020B0604030504040204" pitchFamily="34" charset="0"/>
              <a:buChar char="–"/>
              <a:defRPr sz="1800" kern="1200">
                <a:solidFill>
                  <a:schemeClr val="tx1"/>
                </a:solidFill>
                <a:latin typeface="+mn-lt"/>
                <a:ea typeface="+mn-ea"/>
                <a:cs typeface="+mn-cs"/>
              </a:defRPr>
            </a:lvl3pPr>
            <a:lvl4pPr marL="1079500" indent="-266700" algn="l" defTabSz="914400" rtl="0" eaLnBrk="1" latinLnBrk="0" hangingPunct="1">
              <a:lnSpc>
                <a:spcPct val="130000"/>
              </a:lnSpc>
              <a:spcBef>
                <a:spcPts val="500"/>
              </a:spcBef>
              <a:buFont typeface="Verdana" panose="020B0604030504040204" pitchFamily="34" charset="0"/>
              <a:buChar char="–"/>
              <a:tabLst>
                <a:tab pos="812800" algn="l"/>
              </a:tabLst>
              <a:defRPr sz="1600" kern="1200">
                <a:solidFill>
                  <a:schemeClr val="tx1"/>
                </a:solidFill>
                <a:latin typeface="+mn-lt"/>
                <a:ea typeface="+mn-ea"/>
                <a:cs typeface="+mn-cs"/>
              </a:defRPr>
            </a:lvl4pPr>
            <a:lvl5pPr marL="1346200" indent="-266700" algn="l" defTabSz="914400" rtl="0" eaLnBrk="1" latinLnBrk="0" hangingPunct="1">
              <a:lnSpc>
                <a:spcPct val="130000"/>
              </a:lnSpc>
              <a:spcBef>
                <a:spcPts val="500"/>
              </a:spcBef>
              <a:buFont typeface="Verdana" panose="020B060403050404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a:lstStyle>
          <a:p>
            <a:r>
              <a:rPr lang="en-US" b="1"/>
              <a:t>Toward a greener future</a:t>
            </a:r>
          </a:p>
        </p:txBody>
      </p:sp>
      <p:sp>
        <p:nvSpPr>
          <p:cNvPr id="14" name="textruta 13">
            <a:extLst>
              <a:ext uri="{FF2B5EF4-FFF2-40B4-BE49-F238E27FC236}">
                <a16:creationId xmlns:a16="http://schemas.microsoft.com/office/drawing/2014/main" id="{49EB3753-CA52-F093-8DFF-2DBC5A5494F6}"/>
              </a:ext>
            </a:extLst>
          </p:cNvPr>
          <p:cNvSpPr txBox="1"/>
          <p:nvPr/>
        </p:nvSpPr>
        <p:spPr>
          <a:xfrm>
            <a:off x="6058168" y="5470358"/>
            <a:ext cx="4577080" cy="637995"/>
          </a:xfrm>
          <a:prstGeom prst="rect">
            <a:avLst/>
          </a:prstGeom>
          <a:noFill/>
        </p:spPr>
        <p:txBody>
          <a:bodyPr wrap="square" lIns="0" tIns="0" rIns="0" bIns="0" rtlCol="0">
            <a:spAutoFit/>
          </a:bodyPr>
          <a:lstStyle/>
          <a:p>
            <a:pPr>
              <a:lnSpc>
                <a:spcPct val="130000"/>
              </a:lnSpc>
            </a:pPr>
            <a:r>
              <a:rPr lang="en-US" sz="1600"/>
              <a:t>Biogas Väst, Climate 2030, electrification</a:t>
            </a:r>
          </a:p>
          <a:p>
            <a:pPr algn="l">
              <a:lnSpc>
                <a:spcPct val="130000"/>
              </a:lnSpc>
            </a:pPr>
            <a:endParaRPr lang="en-US"/>
          </a:p>
        </p:txBody>
      </p:sp>
    </p:spTree>
    <p:extLst>
      <p:ext uri="{BB962C8B-B14F-4D97-AF65-F5344CB8AC3E}">
        <p14:creationId xmlns:p14="http://schemas.microsoft.com/office/powerpoint/2010/main" val="257661673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ubrik 3">
            <a:extLst>
              <a:ext uri="{FF2B5EF4-FFF2-40B4-BE49-F238E27FC236}">
                <a16:creationId xmlns:a16="http://schemas.microsoft.com/office/drawing/2014/main" id="{E9E5E2DF-A59E-17C1-8748-84664E85130A}"/>
              </a:ext>
            </a:extLst>
          </p:cNvPr>
          <p:cNvSpPr>
            <a:spLocks noGrp="1"/>
          </p:cNvSpPr>
          <p:nvPr>
            <p:ph type="title"/>
          </p:nvPr>
        </p:nvSpPr>
        <p:spPr/>
        <p:txBody>
          <a:bodyPr anchor="b" anchorCtr="0"/>
          <a:lstStyle/>
          <a:p>
            <a:pPr>
              <a:lnSpc>
                <a:spcPct val="100000"/>
              </a:lnSpc>
            </a:pPr>
            <a:r>
              <a:rPr lang="en-US"/>
              <a:t>The world is changing – so we are </a:t>
            </a:r>
            <a:r>
              <a:rPr lang="en-US">
                <a:cs typeface="Calibri" panose="020F0502020204030204" pitchFamily="34" charset="0"/>
              </a:rPr>
              <a:t>developing society</a:t>
            </a:r>
          </a:p>
        </p:txBody>
      </p:sp>
      <p:sp>
        <p:nvSpPr>
          <p:cNvPr id="5" name="Platshållare för innehåll 4">
            <a:extLst>
              <a:ext uri="{FF2B5EF4-FFF2-40B4-BE49-F238E27FC236}">
                <a16:creationId xmlns:a16="http://schemas.microsoft.com/office/drawing/2014/main" id="{8CD8AC54-668C-D3CD-BC14-1DE8CE73C78F}"/>
              </a:ext>
            </a:extLst>
          </p:cNvPr>
          <p:cNvSpPr>
            <a:spLocks noGrp="1"/>
          </p:cNvSpPr>
          <p:nvPr>
            <p:ph sz="quarter" idx="13"/>
          </p:nvPr>
        </p:nvSpPr>
        <p:spPr/>
        <p:txBody>
          <a:bodyPr/>
          <a:lstStyle/>
          <a:p>
            <a:pPr>
              <a:lnSpc>
                <a:spcPct val="100000"/>
              </a:lnSpc>
            </a:pPr>
            <a:r>
              <a:rPr lang="en-US" sz="2000"/>
              <a:t>Taking the lead in </a:t>
            </a:r>
            <a:r>
              <a:rPr lang="en-US" sz="2000">
                <a:cs typeface="Calibri" panose="020F0502020204030204" pitchFamily="34" charset="0"/>
              </a:rPr>
              <a:t>the climate transition</a:t>
            </a:r>
          </a:p>
          <a:p>
            <a:pPr>
              <a:lnSpc>
                <a:spcPct val="100000"/>
              </a:lnSpc>
            </a:pPr>
            <a:r>
              <a:rPr lang="en-US" sz="2000"/>
              <a:t>Contributing to a </a:t>
            </a:r>
            <a:r>
              <a:rPr lang="en-US" sz="2000">
                <a:cs typeface="Calibri" panose="020F0502020204030204" pitchFamily="34" charset="0"/>
              </a:rPr>
              <a:t>viable and sustainable </a:t>
            </a:r>
            <a:r>
              <a:rPr lang="en-US" sz="2000"/>
              <a:t>economy</a:t>
            </a:r>
          </a:p>
          <a:p>
            <a:pPr>
              <a:lnSpc>
                <a:spcPct val="100000"/>
              </a:lnSpc>
            </a:pPr>
            <a:r>
              <a:rPr lang="en-US" sz="2000"/>
              <a:t>Respecting </a:t>
            </a:r>
            <a:r>
              <a:rPr lang="en-US" sz="2000">
                <a:cs typeface="Calibri" panose="020F0502020204030204" pitchFamily="34" charset="0"/>
              </a:rPr>
              <a:t>human rights</a:t>
            </a:r>
          </a:p>
          <a:p>
            <a:pPr>
              <a:lnSpc>
                <a:spcPct val="100000"/>
              </a:lnSpc>
            </a:pPr>
            <a:r>
              <a:rPr lang="en-US" sz="2000"/>
              <a:t>Developing </a:t>
            </a:r>
            <a:r>
              <a:rPr lang="en-US" sz="2000">
                <a:cs typeface="Calibri" panose="020F0502020204030204" pitchFamily="34" charset="0"/>
              </a:rPr>
              <a:t>broadband and telecom networks </a:t>
            </a:r>
            <a:r>
              <a:rPr lang="en-US" sz="2000"/>
              <a:t>in rural areas</a:t>
            </a:r>
          </a:p>
        </p:txBody>
      </p:sp>
      <p:pic>
        <p:nvPicPr>
          <p:cNvPr id="16" name="Platshållare för bild 15">
            <a:extLst>
              <a:ext uri="{FF2B5EF4-FFF2-40B4-BE49-F238E27FC236}">
                <a16:creationId xmlns:a16="http://schemas.microsoft.com/office/drawing/2014/main" id="{09988209-C2DD-2DEB-F16B-DA6220BFEAE5}"/>
              </a:ext>
              <a:ext uri="{C183D7F6-B498-43B3-948B-1728B52AA6E4}">
                <adec:decorative xmlns:adec="http://schemas.microsoft.com/office/drawing/2017/decorative" val="1"/>
              </a:ext>
            </a:extLst>
          </p:cNvPr>
          <p:cNvPicPr>
            <a:picLocks noGrp="1" noChangeAspect="1"/>
          </p:cNvPicPr>
          <p:nvPr>
            <p:ph type="pic" sz="quarter" idx="15"/>
          </p:nvPr>
        </p:nvPicPr>
        <p:blipFill>
          <a:blip r:embed="rId3">
            <a:extLst>
              <a:ext uri="{28A0092B-C50C-407E-A947-70E740481C1C}">
                <a14:useLocalDpi xmlns:a14="http://schemas.microsoft.com/office/drawing/2010/main"/>
              </a:ext>
            </a:extLst>
          </a:blip>
          <a:srcRect/>
          <a:stretch/>
        </p:blipFill>
        <p:spPr/>
      </p:pic>
    </p:spTree>
    <p:extLst>
      <p:ext uri="{BB962C8B-B14F-4D97-AF65-F5344CB8AC3E}">
        <p14:creationId xmlns:p14="http://schemas.microsoft.com/office/powerpoint/2010/main" val="124237787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28191EA9-0B1A-81DD-AB1D-E51A8DAF74A6}"/>
              </a:ext>
            </a:extLst>
          </p:cNvPr>
          <p:cNvSpPr>
            <a:spLocks noGrp="1"/>
          </p:cNvSpPr>
          <p:nvPr>
            <p:ph type="title"/>
          </p:nvPr>
        </p:nvSpPr>
        <p:spPr/>
        <p:txBody>
          <a:bodyPr anchor="ctr" anchorCtr="0">
            <a:normAutofit/>
          </a:bodyPr>
          <a:lstStyle/>
          <a:p>
            <a:r>
              <a:rPr lang="en-US"/>
              <a:t>Big enough to </a:t>
            </a:r>
            <a:r>
              <a:rPr lang="en-US">
                <a:cs typeface="Calibri" panose="020F0502020204030204" pitchFamily="34" charset="0"/>
              </a:rPr>
              <a:t>act</a:t>
            </a:r>
            <a:r>
              <a:rPr lang="en-US"/>
              <a:t>, close enough to </a:t>
            </a:r>
            <a:r>
              <a:rPr lang="en-US">
                <a:cs typeface="Calibri" panose="020F0502020204030204" pitchFamily="34" charset="0"/>
              </a:rPr>
              <a:t>understand</a:t>
            </a:r>
          </a:p>
        </p:txBody>
      </p:sp>
      <p:pic>
        <p:nvPicPr>
          <p:cNvPr id="8" name="Platshållare för bild 7">
            <a:extLst>
              <a:ext uri="{FF2B5EF4-FFF2-40B4-BE49-F238E27FC236}">
                <a16:creationId xmlns:a16="http://schemas.microsoft.com/office/drawing/2014/main" id="{81F674E6-A6C5-D80A-B9E7-9CD502BE9AAD}"/>
              </a:ext>
              <a:ext uri="{C183D7F6-B498-43B3-948B-1728B52AA6E4}">
                <adec:decorative xmlns:adec="http://schemas.microsoft.com/office/drawing/2017/decorative" val="1"/>
              </a:ext>
            </a:extLst>
          </p:cNvPr>
          <p:cNvPicPr>
            <a:picLocks noGrp="1" noChangeAspect="1"/>
          </p:cNvPicPr>
          <p:nvPr>
            <p:ph type="pic" sz="quarter" idx="13"/>
          </p:nvPr>
        </p:nvPicPr>
        <p:blipFill rotWithShape="1">
          <a:blip r:embed="rId3" cstate="screen">
            <a:extLst>
              <a:ext uri="{28A0092B-C50C-407E-A947-70E740481C1C}">
                <a14:useLocalDpi xmlns:a14="http://schemas.microsoft.com/office/drawing/2010/main"/>
              </a:ext>
            </a:extLst>
          </a:blip>
          <a:srcRect/>
          <a:stretch/>
        </p:blipFill>
        <p:spPr>
          <a:xfrm>
            <a:off x="6798481" y="373058"/>
            <a:ext cx="5004000" cy="6091200"/>
          </a:xfrm>
        </p:spPr>
      </p:pic>
    </p:spTree>
    <p:extLst>
      <p:ext uri="{BB962C8B-B14F-4D97-AF65-F5344CB8AC3E}">
        <p14:creationId xmlns:p14="http://schemas.microsoft.com/office/powerpoint/2010/main" val="316931700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FCF0FF1-C28B-C0B0-EEFB-BCB178AFD813}"/>
              </a:ext>
            </a:extLst>
          </p:cNvPr>
          <p:cNvSpPr>
            <a:spLocks noGrp="1"/>
          </p:cNvSpPr>
          <p:nvPr>
            <p:ph sz="quarter" idx="4294967295"/>
          </p:nvPr>
        </p:nvSpPr>
        <p:spPr>
          <a:xfrm>
            <a:off x="1100667" y="2172340"/>
            <a:ext cx="6497166" cy="1877146"/>
          </a:xfrm>
        </p:spPr>
        <p:txBody>
          <a:bodyPr/>
          <a:lstStyle/>
          <a:p>
            <a:pPr marL="0" indent="0">
              <a:lnSpc>
                <a:spcPct val="150000"/>
              </a:lnSpc>
              <a:spcBef>
                <a:spcPts val="0"/>
              </a:spcBef>
              <a:buNone/>
            </a:pPr>
            <a:r>
              <a:rPr lang="en-US" sz="2800"/>
              <a:t>Size + ambition =</a:t>
            </a:r>
            <a:br>
              <a:rPr lang="en-US" sz="4000"/>
            </a:br>
            <a:r>
              <a:rPr lang="en-US" sz="3600">
                <a:latin typeface="+mj-lt"/>
              </a:rPr>
              <a:t>POWER TO IMPLEMENT</a:t>
            </a:r>
          </a:p>
        </p:txBody>
      </p:sp>
      <p:pic>
        <p:nvPicPr>
          <p:cNvPr id="7" name="Bildobjekt 6" descr="Map of Sweden with Västra Götaland highlighted.">
            <a:extLst>
              <a:ext uri="{FF2B5EF4-FFF2-40B4-BE49-F238E27FC236}">
                <a16:creationId xmlns:a16="http://schemas.microsoft.com/office/drawing/2014/main" id="{81EAC04B-E448-F702-CF23-A3D0AC960F1C}"/>
              </a:ext>
            </a:extLst>
          </p:cNvPr>
          <p:cNvPicPr>
            <a:picLocks noChangeAspect="1"/>
          </p:cNvPicPr>
          <p:nvPr/>
        </p:nvPicPr>
        <p:blipFill>
          <a:blip r:embed="rId3" cstate="screen">
            <a:extLst>
              <a:ext uri="{28A0092B-C50C-407E-A947-70E740481C1C}">
                <a14:useLocalDpi xmlns:a14="http://schemas.microsoft.com/office/drawing/2010/main"/>
              </a:ext>
              <a:ext uri="{96DAC541-7B7A-43D3-8B79-37D633B846F1}">
                <asvg:svgBlip xmlns:asvg="http://schemas.microsoft.com/office/drawing/2016/SVG/main" r:embed="rId4"/>
              </a:ext>
            </a:extLst>
          </a:blip>
          <a:srcRect l="26222" r="26222"/>
          <a:stretch/>
        </p:blipFill>
        <p:spPr>
          <a:xfrm>
            <a:off x="7998619" y="252812"/>
            <a:ext cx="2962445" cy="6229442"/>
          </a:xfrm>
          <a:prstGeom prst="rect">
            <a:avLst/>
          </a:prstGeom>
        </p:spPr>
      </p:pic>
    </p:spTree>
    <p:extLst>
      <p:ext uri="{BB962C8B-B14F-4D97-AF65-F5344CB8AC3E}">
        <p14:creationId xmlns:p14="http://schemas.microsoft.com/office/powerpoint/2010/main" val="157481897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Platshållare för innehåll 4">
            <a:extLst>
              <a:ext uri="{FF2B5EF4-FFF2-40B4-BE49-F238E27FC236}">
                <a16:creationId xmlns:a16="http://schemas.microsoft.com/office/drawing/2014/main" id="{D99E6BF0-B125-1E96-6A35-D27DFF35810A}"/>
              </a:ext>
            </a:extLst>
          </p:cNvPr>
          <p:cNvSpPr>
            <a:spLocks noGrp="1"/>
          </p:cNvSpPr>
          <p:nvPr>
            <p:ph sz="quarter" idx="4294967295"/>
          </p:nvPr>
        </p:nvSpPr>
        <p:spPr>
          <a:xfrm>
            <a:off x="1466294" y="1112174"/>
            <a:ext cx="9338339" cy="4402426"/>
          </a:xfrm>
        </p:spPr>
        <p:txBody>
          <a:bodyPr/>
          <a:lstStyle/>
          <a:p>
            <a:pPr marL="0" indent="0">
              <a:buNone/>
            </a:pPr>
            <a:r>
              <a:rPr lang="en-US" sz="3000"/>
              <a:t>When you need </a:t>
            </a:r>
            <a:r>
              <a:rPr lang="en-US" sz="3000" b="1">
                <a:latin typeface="+mn-lt"/>
              </a:rPr>
              <a:t>health</a:t>
            </a:r>
            <a:r>
              <a:rPr lang="en-US" sz="3000" b="1">
                <a:latin typeface="+mn-lt"/>
                <a:cs typeface="Calibri" panose="020F0502020204030204" pitchFamily="34" charset="0"/>
              </a:rPr>
              <a:t>care</a:t>
            </a:r>
            <a:r>
              <a:rPr lang="en-US" sz="3000"/>
              <a:t>, you should get </a:t>
            </a:r>
            <a:br>
              <a:rPr lang="en-US" sz="3000"/>
            </a:br>
            <a:r>
              <a:rPr lang="en-US" sz="3000"/>
              <a:t>the best. When you need to go somewhere, </a:t>
            </a:r>
            <a:br>
              <a:rPr lang="en-US" sz="3000"/>
            </a:br>
            <a:r>
              <a:rPr lang="en-US" sz="3000"/>
              <a:t>you should be able to use </a:t>
            </a:r>
            <a:r>
              <a:rPr lang="en-US" sz="3000" b="1">
                <a:cs typeface="Calibri" panose="020F0502020204030204" pitchFamily="34" charset="0"/>
              </a:rPr>
              <a:t>public transport</a:t>
            </a:r>
            <a:r>
              <a:rPr lang="en-US" sz="3000"/>
              <a:t>. When you want to experience </a:t>
            </a:r>
            <a:r>
              <a:rPr lang="en-US" sz="3000" b="1">
                <a:cs typeface="Calibri" panose="020F0502020204030204" pitchFamily="34" charset="0"/>
              </a:rPr>
              <a:t>culture</a:t>
            </a:r>
            <a:r>
              <a:rPr lang="en-US" sz="3000"/>
              <a:t>, it should be close to you. When you study, it should be on your own </a:t>
            </a:r>
            <a:r>
              <a:rPr lang="en-US" sz="3000" b="1">
                <a:cs typeface="Calibri" panose="020F0502020204030204" pitchFamily="34" charset="0"/>
              </a:rPr>
              <a:t>terms</a:t>
            </a:r>
            <a:r>
              <a:rPr lang="en-US" sz="3000"/>
              <a:t>. And when you live in Västra Götaland, </a:t>
            </a:r>
            <a:r>
              <a:rPr lang="en-US" sz="3000" b="1">
                <a:cs typeface="Calibri" panose="020F0502020204030204" pitchFamily="34" charset="0"/>
              </a:rPr>
              <a:t>sustainable development</a:t>
            </a:r>
            <a:r>
              <a:rPr lang="en-US" sz="3000"/>
              <a:t> should go without saying.</a:t>
            </a:r>
            <a:endParaRPr lang="en-US" sz="3000">
              <a:effectLst/>
              <a:latin typeface="Verdana" panose="020B0604030504040204" pitchFamily="34" charset="0"/>
            </a:endParaRPr>
          </a:p>
        </p:txBody>
      </p:sp>
    </p:spTree>
    <p:extLst>
      <p:ext uri="{BB962C8B-B14F-4D97-AF65-F5344CB8AC3E}">
        <p14:creationId xmlns:p14="http://schemas.microsoft.com/office/powerpoint/2010/main" val="147772508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ubrik 3">
            <a:extLst>
              <a:ext uri="{FF2B5EF4-FFF2-40B4-BE49-F238E27FC236}">
                <a16:creationId xmlns:a16="http://schemas.microsoft.com/office/drawing/2014/main" id="{67476966-E07B-09AB-FF93-ACAE583BBADA}"/>
              </a:ext>
            </a:extLst>
          </p:cNvPr>
          <p:cNvSpPr>
            <a:spLocks noGrp="1"/>
          </p:cNvSpPr>
          <p:nvPr>
            <p:ph type="title"/>
          </p:nvPr>
        </p:nvSpPr>
        <p:spPr/>
        <p:txBody>
          <a:bodyPr anchor="b" anchorCtr="0"/>
          <a:lstStyle/>
          <a:p>
            <a:r>
              <a:rPr lang="en-US"/>
              <a:t>Everything is connected</a:t>
            </a:r>
          </a:p>
        </p:txBody>
      </p:sp>
      <p:pic>
        <p:nvPicPr>
          <p:cNvPr id="2" name="Bildobjekt 1">
            <a:extLst>
              <a:ext uri="{FF2B5EF4-FFF2-40B4-BE49-F238E27FC236}">
                <a16:creationId xmlns:a16="http://schemas.microsoft.com/office/drawing/2014/main" id="{E4646E70-ABB3-864E-C9A9-F801A45FAA46}"/>
              </a:ext>
              <a:ext uri="{C183D7F6-B498-43B3-948B-1728B52AA6E4}">
                <adec:decorative xmlns:adec="http://schemas.microsoft.com/office/drawing/2017/decorative" val="1"/>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826379" y="3230610"/>
            <a:ext cx="900000" cy="900000"/>
          </a:xfrm>
          <a:prstGeom prst="rect">
            <a:avLst/>
          </a:prstGeom>
        </p:spPr>
      </p:pic>
      <p:sp>
        <p:nvSpPr>
          <p:cNvPr id="9" name="Platshållare för innehåll 5">
            <a:extLst>
              <a:ext uri="{FF2B5EF4-FFF2-40B4-BE49-F238E27FC236}">
                <a16:creationId xmlns:a16="http://schemas.microsoft.com/office/drawing/2014/main" id="{302D9211-811D-7623-837B-58C6D2054651}"/>
              </a:ext>
            </a:extLst>
          </p:cNvPr>
          <p:cNvSpPr txBox="1">
            <a:spLocks/>
          </p:cNvSpPr>
          <p:nvPr/>
        </p:nvSpPr>
        <p:spPr>
          <a:xfrm>
            <a:off x="1688223" y="4208885"/>
            <a:ext cx="1113845" cy="397342"/>
          </a:xfrm>
          <a:custGeom>
            <a:avLst/>
            <a:gdLst>
              <a:gd name="connsiteX0" fmla="*/ 0 w 4919133"/>
              <a:gd name="connsiteY0" fmla="*/ 0 h 3756990"/>
              <a:gd name="connsiteX1" fmla="*/ 4919133 w 4919133"/>
              <a:gd name="connsiteY1" fmla="*/ 0 h 3756990"/>
              <a:gd name="connsiteX2" fmla="*/ 4919133 w 4919133"/>
              <a:gd name="connsiteY2" fmla="*/ 3756990 h 3756990"/>
              <a:gd name="connsiteX3" fmla="*/ 0 w 4919133"/>
              <a:gd name="connsiteY3" fmla="*/ 3756990 h 3756990"/>
            </a:gdLst>
            <a:ahLst/>
            <a:cxnLst>
              <a:cxn ang="0">
                <a:pos x="connsiteX0" y="connsiteY0"/>
              </a:cxn>
              <a:cxn ang="0">
                <a:pos x="connsiteX1" y="connsiteY1"/>
              </a:cxn>
              <a:cxn ang="0">
                <a:pos x="connsiteX2" y="connsiteY2"/>
              </a:cxn>
              <a:cxn ang="0">
                <a:pos x="connsiteX3" y="connsiteY3"/>
              </a:cxn>
            </a:cxnLst>
            <a:rect l="l" t="t" r="r" b="b"/>
            <a:pathLst>
              <a:path w="4919133" h="3756990">
                <a:moveTo>
                  <a:pt x="0" y="0"/>
                </a:moveTo>
                <a:lnTo>
                  <a:pt x="4919133" y="0"/>
                </a:lnTo>
                <a:lnTo>
                  <a:pt x="4919133" y="3756990"/>
                </a:lnTo>
                <a:lnTo>
                  <a:pt x="0" y="3756990"/>
                </a:lnTo>
                <a:close/>
              </a:path>
            </a:pathLst>
          </a:custGeom>
        </p:spPr>
        <p:txBody>
          <a:bodyPr vert="horz" wrap="square" lIns="0" tIns="0" rIns="0" bIns="0" rtlCol="0">
            <a:noAutofit/>
          </a:bodyPr>
          <a:lstStyle>
            <a:lvl1pPr marL="0" indent="0" algn="l" defTabSz="914400" rtl="0" eaLnBrk="1" latinLnBrk="0" hangingPunct="1">
              <a:lnSpc>
                <a:spcPct val="130000"/>
              </a:lnSpc>
              <a:spcBef>
                <a:spcPts val="1000"/>
              </a:spcBef>
              <a:buFont typeface="Verdana" panose="020B0604030504040204" pitchFamily="34" charset="0"/>
              <a:buNone/>
              <a:defRPr sz="2200" kern="1200">
                <a:solidFill>
                  <a:schemeClr val="tx1"/>
                </a:solidFill>
                <a:latin typeface="+mn-lt"/>
                <a:ea typeface="+mn-ea"/>
                <a:cs typeface="+mn-cs"/>
              </a:defRPr>
            </a:lvl1pPr>
            <a:lvl2pPr marL="533400" indent="-266700" algn="l" defTabSz="914400" rtl="0" eaLnBrk="1" latinLnBrk="0" hangingPunct="1">
              <a:lnSpc>
                <a:spcPct val="130000"/>
              </a:lnSpc>
              <a:spcBef>
                <a:spcPts val="500"/>
              </a:spcBef>
              <a:buFont typeface="Verdana" panose="020B0604030504040204" pitchFamily="34" charset="0"/>
              <a:buChar char="–"/>
              <a:defRPr sz="2000" kern="1200">
                <a:solidFill>
                  <a:schemeClr val="tx1"/>
                </a:solidFill>
                <a:latin typeface="+mn-lt"/>
                <a:ea typeface="+mn-ea"/>
                <a:cs typeface="+mn-cs"/>
              </a:defRPr>
            </a:lvl2pPr>
            <a:lvl3pPr marL="812800" indent="-279400" algn="l" defTabSz="914400" rtl="0" eaLnBrk="1" latinLnBrk="0" hangingPunct="1">
              <a:lnSpc>
                <a:spcPct val="130000"/>
              </a:lnSpc>
              <a:spcBef>
                <a:spcPts val="500"/>
              </a:spcBef>
              <a:buFont typeface="Verdana" panose="020B0604030504040204" pitchFamily="34" charset="0"/>
              <a:buChar char="–"/>
              <a:defRPr sz="1800" kern="1200">
                <a:solidFill>
                  <a:schemeClr val="tx1"/>
                </a:solidFill>
                <a:latin typeface="+mn-lt"/>
                <a:ea typeface="+mn-ea"/>
                <a:cs typeface="+mn-cs"/>
              </a:defRPr>
            </a:lvl3pPr>
            <a:lvl4pPr marL="1079500" indent="-266700" algn="l" defTabSz="914400" rtl="0" eaLnBrk="1" latinLnBrk="0" hangingPunct="1">
              <a:lnSpc>
                <a:spcPct val="130000"/>
              </a:lnSpc>
              <a:spcBef>
                <a:spcPts val="500"/>
              </a:spcBef>
              <a:buFont typeface="Verdana" panose="020B0604030504040204" pitchFamily="34" charset="0"/>
              <a:buChar char="–"/>
              <a:tabLst>
                <a:tab pos="812800" algn="l"/>
              </a:tabLst>
              <a:defRPr sz="1600" kern="1200">
                <a:solidFill>
                  <a:schemeClr val="tx1"/>
                </a:solidFill>
                <a:latin typeface="+mn-lt"/>
                <a:ea typeface="+mn-ea"/>
                <a:cs typeface="+mn-cs"/>
              </a:defRPr>
            </a:lvl4pPr>
            <a:lvl5pPr marL="1346200" indent="-266700" algn="l" defTabSz="914400" rtl="0" eaLnBrk="1" latinLnBrk="0" hangingPunct="1">
              <a:lnSpc>
                <a:spcPct val="130000"/>
              </a:lnSpc>
              <a:spcBef>
                <a:spcPts val="500"/>
              </a:spcBef>
              <a:buFont typeface="Verdana" panose="020B060403050404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a:lstStyle>
          <a:p>
            <a:r>
              <a:rPr lang="en-US" sz="1600"/>
              <a:t>Healthcare</a:t>
            </a:r>
          </a:p>
        </p:txBody>
      </p:sp>
      <p:pic>
        <p:nvPicPr>
          <p:cNvPr id="6" name="Bildobjekt 5">
            <a:extLst>
              <a:ext uri="{FF2B5EF4-FFF2-40B4-BE49-F238E27FC236}">
                <a16:creationId xmlns:a16="http://schemas.microsoft.com/office/drawing/2014/main" id="{ECE6289E-5343-88F2-8FB1-605AF3C0A6C1}"/>
              </a:ext>
              <a:ext uri="{C183D7F6-B498-43B3-948B-1728B52AA6E4}">
                <adec:decorative xmlns:adec="http://schemas.microsoft.com/office/drawing/2017/decorative" val="1"/>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231663" y="3253781"/>
            <a:ext cx="900000" cy="900000"/>
          </a:xfrm>
          <a:prstGeom prst="rect">
            <a:avLst/>
          </a:prstGeom>
        </p:spPr>
      </p:pic>
      <p:sp>
        <p:nvSpPr>
          <p:cNvPr id="8" name="Platshållare för innehåll 5">
            <a:extLst>
              <a:ext uri="{FF2B5EF4-FFF2-40B4-BE49-F238E27FC236}">
                <a16:creationId xmlns:a16="http://schemas.microsoft.com/office/drawing/2014/main" id="{BC75EB8A-306B-03F6-DC96-CAA7DBC73B75}"/>
              </a:ext>
            </a:extLst>
          </p:cNvPr>
          <p:cNvSpPr txBox="1">
            <a:spLocks/>
          </p:cNvSpPr>
          <p:nvPr/>
        </p:nvSpPr>
        <p:spPr>
          <a:xfrm>
            <a:off x="2971887" y="4208885"/>
            <a:ext cx="1428578" cy="342238"/>
          </a:xfrm>
          <a:custGeom>
            <a:avLst/>
            <a:gdLst>
              <a:gd name="connsiteX0" fmla="*/ 0 w 4919133"/>
              <a:gd name="connsiteY0" fmla="*/ 0 h 3756990"/>
              <a:gd name="connsiteX1" fmla="*/ 4919133 w 4919133"/>
              <a:gd name="connsiteY1" fmla="*/ 0 h 3756990"/>
              <a:gd name="connsiteX2" fmla="*/ 4919133 w 4919133"/>
              <a:gd name="connsiteY2" fmla="*/ 3756990 h 3756990"/>
              <a:gd name="connsiteX3" fmla="*/ 0 w 4919133"/>
              <a:gd name="connsiteY3" fmla="*/ 3756990 h 3756990"/>
            </a:gdLst>
            <a:ahLst/>
            <a:cxnLst>
              <a:cxn ang="0">
                <a:pos x="connsiteX0" y="connsiteY0"/>
              </a:cxn>
              <a:cxn ang="0">
                <a:pos x="connsiteX1" y="connsiteY1"/>
              </a:cxn>
              <a:cxn ang="0">
                <a:pos x="connsiteX2" y="connsiteY2"/>
              </a:cxn>
              <a:cxn ang="0">
                <a:pos x="connsiteX3" y="connsiteY3"/>
              </a:cxn>
            </a:cxnLst>
            <a:rect l="l" t="t" r="r" b="b"/>
            <a:pathLst>
              <a:path w="4919133" h="3756990">
                <a:moveTo>
                  <a:pt x="0" y="0"/>
                </a:moveTo>
                <a:lnTo>
                  <a:pt x="4919133" y="0"/>
                </a:lnTo>
                <a:lnTo>
                  <a:pt x="4919133" y="3756990"/>
                </a:lnTo>
                <a:lnTo>
                  <a:pt x="0" y="3756990"/>
                </a:lnTo>
                <a:close/>
              </a:path>
            </a:pathLst>
          </a:custGeom>
        </p:spPr>
        <p:txBody>
          <a:bodyPr vert="horz" wrap="square" lIns="0" tIns="0" rIns="0" bIns="0" rtlCol="0">
            <a:noAutofit/>
          </a:bodyPr>
          <a:lstStyle>
            <a:lvl1pPr marL="0" indent="0" algn="l" defTabSz="914400" rtl="0" eaLnBrk="1" latinLnBrk="0" hangingPunct="1">
              <a:lnSpc>
                <a:spcPct val="130000"/>
              </a:lnSpc>
              <a:spcBef>
                <a:spcPts val="1000"/>
              </a:spcBef>
              <a:buFont typeface="Verdana" panose="020B0604030504040204" pitchFamily="34" charset="0"/>
              <a:buNone/>
              <a:defRPr sz="2200" kern="1200">
                <a:solidFill>
                  <a:schemeClr val="tx1"/>
                </a:solidFill>
                <a:latin typeface="+mn-lt"/>
                <a:ea typeface="+mn-ea"/>
                <a:cs typeface="+mn-cs"/>
              </a:defRPr>
            </a:lvl1pPr>
            <a:lvl2pPr marL="533400" indent="-266700" algn="l" defTabSz="914400" rtl="0" eaLnBrk="1" latinLnBrk="0" hangingPunct="1">
              <a:lnSpc>
                <a:spcPct val="130000"/>
              </a:lnSpc>
              <a:spcBef>
                <a:spcPts val="500"/>
              </a:spcBef>
              <a:buFont typeface="Verdana" panose="020B0604030504040204" pitchFamily="34" charset="0"/>
              <a:buChar char="–"/>
              <a:defRPr sz="2000" kern="1200">
                <a:solidFill>
                  <a:schemeClr val="tx1"/>
                </a:solidFill>
                <a:latin typeface="+mn-lt"/>
                <a:ea typeface="+mn-ea"/>
                <a:cs typeface="+mn-cs"/>
              </a:defRPr>
            </a:lvl2pPr>
            <a:lvl3pPr marL="812800" indent="-279400" algn="l" defTabSz="914400" rtl="0" eaLnBrk="1" latinLnBrk="0" hangingPunct="1">
              <a:lnSpc>
                <a:spcPct val="130000"/>
              </a:lnSpc>
              <a:spcBef>
                <a:spcPts val="500"/>
              </a:spcBef>
              <a:buFont typeface="Verdana" panose="020B0604030504040204" pitchFamily="34" charset="0"/>
              <a:buChar char="–"/>
              <a:defRPr sz="1800" kern="1200">
                <a:solidFill>
                  <a:schemeClr val="tx1"/>
                </a:solidFill>
                <a:latin typeface="+mn-lt"/>
                <a:ea typeface="+mn-ea"/>
                <a:cs typeface="+mn-cs"/>
              </a:defRPr>
            </a:lvl3pPr>
            <a:lvl4pPr marL="1079500" indent="-266700" algn="l" defTabSz="914400" rtl="0" eaLnBrk="1" latinLnBrk="0" hangingPunct="1">
              <a:lnSpc>
                <a:spcPct val="130000"/>
              </a:lnSpc>
              <a:spcBef>
                <a:spcPts val="500"/>
              </a:spcBef>
              <a:buFont typeface="Verdana" panose="020B0604030504040204" pitchFamily="34" charset="0"/>
              <a:buChar char="–"/>
              <a:tabLst>
                <a:tab pos="812800" algn="l"/>
              </a:tabLst>
              <a:defRPr sz="1600" kern="1200">
                <a:solidFill>
                  <a:schemeClr val="tx1"/>
                </a:solidFill>
                <a:latin typeface="+mn-lt"/>
                <a:ea typeface="+mn-ea"/>
                <a:cs typeface="+mn-cs"/>
              </a:defRPr>
            </a:lvl4pPr>
            <a:lvl5pPr marL="1346200" indent="-266700" algn="l" defTabSz="914400" rtl="0" eaLnBrk="1" latinLnBrk="0" hangingPunct="1">
              <a:lnSpc>
                <a:spcPct val="130000"/>
              </a:lnSpc>
              <a:spcBef>
                <a:spcPts val="500"/>
              </a:spcBef>
              <a:buFont typeface="Verdana" panose="020B060403050404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a:lstStyle>
          <a:p>
            <a:pPr algn="ctr"/>
            <a:r>
              <a:rPr lang="en-US" sz="1600"/>
              <a:t>Public</a:t>
            </a:r>
            <a:br>
              <a:rPr lang="en-US" sz="1600"/>
            </a:br>
            <a:r>
              <a:rPr lang="en-US" sz="1600"/>
              <a:t>transport</a:t>
            </a:r>
          </a:p>
        </p:txBody>
      </p:sp>
      <p:pic>
        <p:nvPicPr>
          <p:cNvPr id="12" name="Bildobjekt 11">
            <a:extLst>
              <a:ext uri="{FF2B5EF4-FFF2-40B4-BE49-F238E27FC236}">
                <a16:creationId xmlns:a16="http://schemas.microsoft.com/office/drawing/2014/main" id="{A7B2C724-2494-9264-7B5C-4100834E8BF2}"/>
              </a:ext>
              <a:ext uri="{C183D7F6-B498-43B3-948B-1728B52AA6E4}">
                <adec:decorative xmlns:adec="http://schemas.microsoft.com/office/drawing/2017/decorative" val="1"/>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4638873" y="3222608"/>
            <a:ext cx="900000" cy="900000"/>
          </a:xfrm>
          <a:prstGeom prst="rect">
            <a:avLst/>
          </a:prstGeom>
        </p:spPr>
      </p:pic>
      <p:sp>
        <p:nvSpPr>
          <p:cNvPr id="21" name="Platshållare för innehåll 5">
            <a:extLst>
              <a:ext uri="{FF2B5EF4-FFF2-40B4-BE49-F238E27FC236}">
                <a16:creationId xmlns:a16="http://schemas.microsoft.com/office/drawing/2014/main" id="{D71F0B2E-2E74-D39C-9941-D540A851480D}"/>
              </a:ext>
            </a:extLst>
          </p:cNvPr>
          <p:cNvSpPr txBox="1">
            <a:spLocks/>
          </p:cNvSpPr>
          <p:nvPr/>
        </p:nvSpPr>
        <p:spPr>
          <a:xfrm>
            <a:off x="4717251" y="4208885"/>
            <a:ext cx="769205" cy="342238"/>
          </a:xfrm>
          <a:custGeom>
            <a:avLst/>
            <a:gdLst>
              <a:gd name="connsiteX0" fmla="*/ 0 w 4919133"/>
              <a:gd name="connsiteY0" fmla="*/ 0 h 3756990"/>
              <a:gd name="connsiteX1" fmla="*/ 4919133 w 4919133"/>
              <a:gd name="connsiteY1" fmla="*/ 0 h 3756990"/>
              <a:gd name="connsiteX2" fmla="*/ 4919133 w 4919133"/>
              <a:gd name="connsiteY2" fmla="*/ 3756990 h 3756990"/>
              <a:gd name="connsiteX3" fmla="*/ 0 w 4919133"/>
              <a:gd name="connsiteY3" fmla="*/ 3756990 h 3756990"/>
            </a:gdLst>
            <a:ahLst/>
            <a:cxnLst>
              <a:cxn ang="0">
                <a:pos x="connsiteX0" y="connsiteY0"/>
              </a:cxn>
              <a:cxn ang="0">
                <a:pos x="connsiteX1" y="connsiteY1"/>
              </a:cxn>
              <a:cxn ang="0">
                <a:pos x="connsiteX2" y="connsiteY2"/>
              </a:cxn>
              <a:cxn ang="0">
                <a:pos x="connsiteX3" y="connsiteY3"/>
              </a:cxn>
            </a:cxnLst>
            <a:rect l="l" t="t" r="r" b="b"/>
            <a:pathLst>
              <a:path w="4919133" h="3756990">
                <a:moveTo>
                  <a:pt x="0" y="0"/>
                </a:moveTo>
                <a:lnTo>
                  <a:pt x="4919133" y="0"/>
                </a:lnTo>
                <a:lnTo>
                  <a:pt x="4919133" y="3756990"/>
                </a:lnTo>
                <a:lnTo>
                  <a:pt x="0" y="3756990"/>
                </a:lnTo>
                <a:close/>
              </a:path>
            </a:pathLst>
          </a:custGeom>
        </p:spPr>
        <p:txBody>
          <a:bodyPr vert="horz" wrap="square" lIns="0" tIns="0" rIns="0" bIns="0" rtlCol="0">
            <a:noAutofit/>
          </a:bodyPr>
          <a:lstStyle>
            <a:lvl1pPr marL="0" indent="0" algn="l" defTabSz="914400" rtl="0" eaLnBrk="1" latinLnBrk="0" hangingPunct="1">
              <a:lnSpc>
                <a:spcPct val="130000"/>
              </a:lnSpc>
              <a:spcBef>
                <a:spcPts val="1000"/>
              </a:spcBef>
              <a:buFont typeface="Verdana" panose="020B0604030504040204" pitchFamily="34" charset="0"/>
              <a:buNone/>
              <a:defRPr sz="2200" kern="1200">
                <a:solidFill>
                  <a:schemeClr val="tx1"/>
                </a:solidFill>
                <a:latin typeface="+mn-lt"/>
                <a:ea typeface="+mn-ea"/>
                <a:cs typeface="+mn-cs"/>
              </a:defRPr>
            </a:lvl1pPr>
            <a:lvl2pPr marL="533400" indent="-266700" algn="l" defTabSz="914400" rtl="0" eaLnBrk="1" latinLnBrk="0" hangingPunct="1">
              <a:lnSpc>
                <a:spcPct val="130000"/>
              </a:lnSpc>
              <a:spcBef>
                <a:spcPts val="500"/>
              </a:spcBef>
              <a:buFont typeface="Verdana" panose="020B0604030504040204" pitchFamily="34" charset="0"/>
              <a:buChar char="–"/>
              <a:defRPr sz="2000" kern="1200">
                <a:solidFill>
                  <a:schemeClr val="tx1"/>
                </a:solidFill>
                <a:latin typeface="+mn-lt"/>
                <a:ea typeface="+mn-ea"/>
                <a:cs typeface="+mn-cs"/>
              </a:defRPr>
            </a:lvl2pPr>
            <a:lvl3pPr marL="812800" indent="-279400" algn="l" defTabSz="914400" rtl="0" eaLnBrk="1" latinLnBrk="0" hangingPunct="1">
              <a:lnSpc>
                <a:spcPct val="130000"/>
              </a:lnSpc>
              <a:spcBef>
                <a:spcPts val="500"/>
              </a:spcBef>
              <a:buFont typeface="Verdana" panose="020B0604030504040204" pitchFamily="34" charset="0"/>
              <a:buChar char="–"/>
              <a:defRPr sz="1800" kern="1200">
                <a:solidFill>
                  <a:schemeClr val="tx1"/>
                </a:solidFill>
                <a:latin typeface="+mn-lt"/>
                <a:ea typeface="+mn-ea"/>
                <a:cs typeface="+mn-cs"/>
              </a:defRPr>
            </a:lvl3pPr>
            <a:lvl4pPr marL="1079500" indent="-266700" algn="l" defTabSz="914400" rtl="0" eaLnBrk="1" latinLnBrk="0" hangingPunct="1">
              <a:lnSpc>
                <a:spcPct val="130000"/>
              </a:lnSpc>
              <a:spcBef>
                <a:spcPts val="500"/>
              </a:spcBef>
              <a:buFont typeface="Verdana" panose="020B0604030504040204" pitchFamily="34" charset="0"/>
              <a:buChar char="–"/>
              <a:tabLst>
                <a:tab pos="812800" algn="l"/>
              </a:tabLst>
              <a:defRPr sz="1600" kern="1200">
                <a:solidFill>
                  <a:schemeClr val="tx1"/>
                </a:solidFill>
                <a:latin typeface="+mn-lt"/>
                <a:ea typeface="+mn-ea"/>
                <a:cs typeface="+mn-cs"/>
              </a:defRPr>
            </a:lvl4pPr>
            <a:lvl5pPr marL="1346200" indent="-266700" algn="l" defTabSz="914400" rtl="0" eaLnBrk="1" latinLnBrk="0" hangingPunct="1">
              <a:lnSpc>
                <a:spcPct val="130000"/>
              </a:lnSpc>
              <a:spcBef>
                <a:spcPts val="500"/>
              </a:spcBef>
              <a:buFont typeface="Verdana" panose="020B060403050404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a:lstStyle>
          <a:p>
            <a:r>
              <a:rPr lang="en-US" sz="1600"/>
              <a:t>Culture</a:t>
            </a:r>
          </a:p>
        </p:txBody>
      </p:sp>
      <p:pic>
        <p:nvPicPr>
          <p:cNvPr id="11" name="Bildobjekt 10">
            <a:extLst>
              <a:ext uri="{FF2B5EF4-FFF2-40B4-BE49-F238E27FC236}">
                <a16:creationId xmlns:a16="http://schemas.microsoft.com/office/drawing/2014/main" id="{F4A6D815-66E5-68E8-15AF-C5B608853192}"/>
              </a:ext>
              <a:ext uri="{C183D7F6-B498-43B3-948B-1728B52AA6E4}">
                <adec:decorative xmlns:adec="http://schemas.microsoft.com/office/drawing/2017/decorative" val="1"/>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6025269" y="3222608"/>
            <a:ext cx="900000" cy="900000"/>
          </a:xfrm>
          <a:prstGeom prst="rect">
            <a:avLst/>
          </a:prstGeom>
        </p:spPr>
      </p:pic>
      <p:sp>
        <p:nvSpPr>
          <p:cNvPr id="20" name="Platshållare för innehåll 5">
            <a:extLst>
              <a:ext uri="{FF2B5EF4-FFF2-40B4-BE49-F238E27FC236}">
                <a16:creationId xmlns:a16="http://schemas.microsoft.com/office/drawing/2014/main" id="{F6F9AED1-0C76-A309-70DB-C9F11CC488BC}"/>
              </a:ext>
            </a:extLst>
          </p:cNvPr>
          <p:cNvSpPr txBox="1">
            <a:spLocks/>
          </p:cNvSpPr>
          <p:nvPr/>
        </p:nvSpPr>
        <p:spPr>
          <a:xfrm>
            <a:off x="5807854" y="4214918"/>
            <a:ext cx="1436285" cy="342227"/>
          </a:xfrm>
          <a:custGeom>
            <a:avLst/>
            <a:gdLst>
              <a:gd name="connsiteX0" fmla="*/ 0 w 4919133"/>
              <a:gd name="connsiteY0" fmla="*/ 0 h 3756990"/>
              <a:gd name="connsiteX1" fmla="*/ 4919133 w 4919133"/>
              <a:gd name="connsiteY1" fmla="*/ 0 h 3756990"/>
              <a:gd name="connsiteX2" fmla="*/ 4919133 w 4919133"/>
              <a:gd name="connsiteY2" fmla="*/ 3756990 h 3756990"/>
              <a:gd name="connsiteX3" fmla="*/ 0 w 4919133"/>
              <a:gd name="connsiteY3" fmla="*/ 3756990 h 3756990"/>
            </a:gdLst>
            <a:ahLst/>
            <a:cxnLst>
              <a:cxn ang="0">
                <a:pos x="connsiteX0" y="connsiteY0"/>
              </a:cxn>
              <a:cxn ang="0">
                <a:pos x="connsiteX1" y="connsiteY1"/>
              </a:cxn>
              <a:cxn ang="0">
                <a:pos x="connsiteX2" y="connsiteY2"/>
              </a:cxn>
              <a:cxn ang="0">
                <a:pos x="connsiteX3" y="connsiteY3"/>
              </a:cxn>
            </a:cxnLst>
            <a:rect l="l" t="t" r="r" b="b"/>
            <a:pathLst>
              <a:path w="4919133" h="3756990">
                <a:moveTo>
                  <a:pt x="0" y="0"/>
                </a:moveTo>
                <a:lnTo>
                  <a:pt x="4919133" y="0"/>
                </a:lnTo>
                <a:lnTo>
                  <a:pt x="4919133" y="3756990"/>
                </a:lnTo>
                <a:lnTo>
                  <a:pt x="0" y="3756990"/>
                </a:lnTo>
                <a:close/>
              </a:path>
            </a:pathLst>
          </a:custGeom>
        </p:spPr>
        <p:txBody>
          <a:bodyPr vert="horz" wrap="square" lIns="0" tIns="0" rIns="0" bIns="0" rtlCol="0">
            <a:noAutofit/>
          </a:bodyPr>
          <a:lstStyle>
            <a:lvl1pPr marL="0" indent="0" algn="l" defTabSz="914400" rtl="0" eaLnBrk="1" latinLnBrk="0" hangingPunct="1">
              <a:lnSpc>
                <a:spcPct val="130000"/>
              </a:lnSpc>
              <a:spcBef>
                <a:spcPts val="1000"/>
              </a:spcBef>
              <a:buFont typeface="Verdana" panose="020B0604030504040204" pitchFamily="34" charset="0"/>
              <a:buNone/>
              <a:defRPr sz="2200" kern="1200">
                <a:solidFill>
                  <a:schemeClr val="tx1"/>
                </a:solidFill>
                <a:latin typeface="+mn-lt"/>
                <a:ea typeface="+mn-ea"/>
                <a:cs typeface="+mn-cs"/>
              </a:defRPr>
            </a:lvl1pPr>
            <a:lvl2pPr marL="533400" indent="-266700" algn="l" defTabSz="914400" rtl="0" eaLnBrk="1" latinLnBrk="0" hangingPunct="1">
              <a:lnSpc>
                <a:spcPct val="130000"/>
              </a:lnSpc>
              <a:spcBef>
                <a:spcPts val="500"/>
              </a:spcBef>
              <a:buFont typeface="Verdana" panose="020B0604030504040204" pitchFamily="34" charset="0"/>
              <a:buChar char="–"/>
              <a:defRPr sz="2000" kern="1200">
                <a:solidFill>
                  <a:schemeClr val="tx1"/>
                </a:solidFill>
                <a:latin typeface="+mn-lt"/>
                <a:ea typeface="+mn-ea"/>
                <a:cs typeface="+mn-cs"/>
              </a:defRPr>
            </a:lvl2pPr>
            <a:lvl3pPr marL="812800" indent="-279400" algn="l" defTabSz="914400" rtl="0" eaLnBrk="1" latinLnBrk="0" hangingPunct="1">
              <a:lnSpc>
                <a:spcPct val="130000"/>
              </a:lnSpc>
              <a:spcBef>
                <a:spcPts val="500"/>
              </a:spcBef>
              <a:buFont typeface="Verdana" panose="020B0604030504040204" pitchFamily="34" charset="0"/>
              <a:buChar char="–"/>
              <a:defRPr sz="1800" kern="1200">
                <a:solidFill>
                  <a:schemeClr val="tx1"/>
                </a:solidFill>
                <a:latin typeface="+mn-lt"/>
                <a:ea typeface="+mn-ea"/>
                <a:cs typeface="+mn-cs"/>
              </a:defRPr>
            </a:lvl3pPr>
            <a:lvl4pPr marL="1079500" indent="-266700" algn="l" defTabSz="914400" rtl="0" eaLnBrk="1" latinLnBrk="0" hangingPunct="1">
              <a:lnSpc>
                <a:spcPct val="130000"/>
              </a:lnSpc>
              <a:spcBef>
                <a:spcPts val="500"/>
              </a:spcBef>
              <a:buFont typeface="Verdana" panose="020B0604030504040204" pitchFamily="34" charset="0"/>
              <a:buChar char="–"/>
              <a:tabLst>
                <a:tab pos="812800" algn="l"/>
              </a:tabLst>
              <a:defRPr sz="1600" kern="1200">
                <a:solidFill>
                  <a:schemeClr val="tx1"/>
                </a:solidFill>
                <a:latin typeface="+mn-lt"/>
                <a:ea typeface="+mn-ea"/>
                <a:cs typeface="+mn-cs"/>
              </a:defRPr>
            </a:lvl4pPr>
            <a:lvl5pPr marL="1346200" indent="-266700" algn="l" defTabSz="914400" rtl="0" eaLnBrk="1" latinLnBrk="0" hangingPunct="1">
              <a:lnSpc>
                <a:spcPct val="130000"/>
              </a:lnSpc>
              <a:spcBef>
                <a:spcPts val="500"/>
              </a:spcBef>
              <a:buFont typeface="Verdana" panose="020B060403050404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a:lstStyle>
          <a:p>
            <a:r>
              <a:rPr lang="en-US" sz="1600"/>
              <a:t>Development</a:t>
            </a:r>
          </a:p>
        </p:txBody>
      </p:sp>
      <p:grpSp>
        <p:nvGrpSpPr>
          <p:cNvPr id="23" name="Group 34">
            <a:extLst>
              <a:ext uri="{FF2B5EF4-FFF2-40B4-BE49-F238E27FC236}">
                <a16:creationId xmlns:a16="http://schemas.microsoft.com/office/drawing/2014/main" id="{994C87B4-D7F0-0136-71E4-C53987AAE1B6}"/>
              </a:ext>
              <a:ext uri="{C183D7F6-B498-43B3-948B-1728B52AA6E4}">
                <adec:decorative xmlns:adec="http://schemas.microsoft.com/office/drawing/2017/decorative" val="1"/>
              </a:ext>
            </a:extLst>
          </p:cNvPr>
          <p:cNvGrpSpPr/>
          <p:nvPr/>
        </p:nvGrpSpPr>
        <p:grpSpPr>
          <a:xfrm>
            <a:off x="7422351" y="4244750"/>
            <a:ext cx="873905" cy="282574"/>
            <a:chOff x="3032112" y="2557730"/>
            <a:chExt cx="873905" cy="282574"/>
          </a:xfrm>
          <a:solidFill>
            <a:srgbClr val="FD5930"/>
          </a:solidFill>
        </p:grpSpPr>
        <p:cxnSp>
          <p:nvCxnSpPr>
            <p:cNvPr id="25" name="Straight Connector 36">
              <a:extLst>
                <a:ext uri="{FF2B5EF4-FFF2-40B4-BE49-F238E27FC236}">
                  <a16:creationId xmlns:a16="http://schemas.microsoft.com/office/drawing/2014/main" id="{AA9DCA25-6749-AF50-588B-1402B40D3B9D}"/>
                </a:ext>
                <a:ext uri="{C183D7F6-B498-43B3-948B-1728B52AA6E4}">
                  <adec:decorative xmlns:adec="http://schemas.microsoft.com/office/drawing/2017/decorative" val="1"/>
                </a:ext>
              </a:extLst>
            </p:cNvPr>
            <p:cNvCxnSpPr>
              <a:cxnSpLocks/>
            </p:cNvCxnSpPr>
            <p:nvPr/>
          </p:nvCxnSpPr>
          <p:spPr>
            <a:xfrm>
              <a:off x="3032112" y="2700717"/>
              <a:ext cx="747874" cy="0"/>
            </a:xfrm>
            <a:prstGeom prst="line">
              <a:avLst/>
            </a:prstGeom>
            <a:grpFill/>
            <a:ln w="38100" cap="rnd">
              <a:solidFill>
                <a:srgbClr val="FD5930"/>
              </a:solidFill>
              <a:bevel/>
            </a:ln>
          </p:spPr>
          <p:style>
            <a:lnRef idx="1">
              <a:schemeClr val="accent1"/>
            </a:lnRef>
            <a:fillRef idx="0">
              <a:schemeClr val="accent1"/>
            </a:fillRef>
            <a:effectRef idx="0">
              <a:schemeClr val="accent1"/>
            </a:effectRef>
            <a:fontRef idx="minor">
              <a:schemeClr val="tx1"/>
            </a:fontRef>
          </p:style>
        </p:cxnSp>
        <p:sp>
          <p:nvSpPr>
            <p:cNvPr id="24" name="Triangle 35">
              <a:extLst>
                <a:ext uri="{FF2B5EF4-FFF2-40B4-BE49-F238E27FC236}">
                  <a16:creationId xmlns:a16="http://schemas.microsoft.com/office/drawing/2014/main" id="{687CEFC6-0143-A445-8625-CE8D7924DCDD}"/>
                </a:ext>
                <a:ext uri="{C183D7F6-B498-43B3-948B-1728B52AA6E4}">
                  <adec:decorative xmlns:adec="http://schemas.microsoft.com/office/drawing/2017/decorative" val="1"/>
                </a:ext>
              </a:extLst>
            </p:cNvPr>
            <p:cNvSpPr/>
            <p:nvPr/>
          </p:nvSpPr>
          <p:spPr>
            <a:xfrm rot="5400000">
              <a:off x="3642931" y="2577218"/>
              <a:ext cx="282574" cy="243598"/>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grpSp>
      <p:pic>
        <p:nvPicPr>
          <p:cNvPr id="17" name="Bild 14" descr="Map of Region Västra Götaland.">
            <a:extLst>
              <a:ext uri="{FF2B5EF4-FFF2-40B4-BE49-F238E27FC236}">
                <a16:creationId xmlns:a16="http://schemas.microsoft.com/office/drawing/2014/main" id="{99202F39-CE1B-3C08-601D-99A7F0E55C06}"/>
              </a:ext>
              <a:ext uri="{C183D7F6-B498-43B3-948B-1728B52AA6E4}">
                <adec:decorative xmlns:adec="http://schemas.microsoft.com/office/drawing/2017/decorative" val="0"/>
              </a:ext>
            </a:extLst>
          </p:cNvPr>
          <p:cNvPicPr>
            <a:picLocks noChangeAspect="1"/>
          </p:cNvPicPr>
          <p:nvPr/>
        </p:nvPicPr>
        <p:blipFill>
          <a:blip r:embed="rId7" cstate="screen">
            <a:extLst>
              <a:ext uri="{28A0092B-C50C-407E-A947-70E740481C1C}">
                <a14:useLocalDpi xmlns:a14="http://schemas.microsoft.com/office/drawing/2010/main"/>
              </a:ext>
              <a:ext uri="{96DAC541-7B7A-43D3-8B79-37D633B846F1}">
                <asvg:svgBlip xmlns:asvg="http://schemas.microsoft.com/office/drawing/2016/SVG/main" r:embed="rId8"/>
              </a:ext>
            </a:extLst>
          </a:blip>
          <a:srcRect/>
          <a:stretch/>
        </p:blipFill>
        <p:spPr>
          <a:xfrm>
            <a:off x="7912437" y="1131910"/>
            <a:ext cx="3083008" cy="3083008"/>
          </a:xfrm>
          <a:prstGeom prst="rect">
            <a:avLst/>
          </a:prstGeom>
        </p:spPr>
      </p:pic>
      <p:sp>
        <p:nvSpPr>
          <p:cNvPr id="22" name="Platshållare för innehåll 5">
            <a:extLst>
              <a:ext uri="{FF2B5EF4-FFF2-40B4-BE49-F238E27FC236}">
                <a16:creationId xmlns:a16="http://schemas.microsoft.com/office/drawing/2014/main" id="{9E483B38-A623-E5C3-1343-645620E50E42}"/>
              </a:ext>
            </a:extLst>
          </p:cNvPr>
          <p:cNvSpPr txBox="1">
            <a:spLocks/>
          </p:cNvSpPr>
          <p:nvPr/>
        </p:nvSpPr>
        <p:spPr>
          <a:xfrm>
            <a:off x="8516184" y="4214918"/>
            <a:ext cx="2276383" cy="397342"/>
          </a:xfrm>
          <a:custGeom>
            <a:avLst/>
            <a:gdLst>
              <a:gd name="connsiteX0" fmla="*/ 0 w 4919133"/>
              <a:gd name="connsiteY0" fmla="*/ 0 h 3756990"/>
              <a:gd name="connsiteX1" fmla="*/ 4919133 w 4919133"/>
              <a:gd name="connsiteY1" fmla="*/ 0 h 3756990"/>
              <a:gd name="connsiteX2" fmla="*/ 4919133 w 4919133"/>
              <a:gd name="connsiteY2" fmla="*/ 3756990 h 3756990"/>
              <a:gd name="connsiteX3" fmla="*/ 0 w 4919133"/>
              <a:gd name="connsiteY3" fmla="*/ 3756990 h 3756990"/>
            </a:gdLst>
            <a:ahLst/>
            <a:cxnLst>
              <a:cxn ang="0">
                <a:pos x="connsiteX0" y="connsiteY0"/>
              </a:cxn>
              <a:cxn ang="0">
                <a:pos x="connsiteX1" y="connsiteY1"/>
              </a:cxn>
              <a:cxn ang="0">
                <a:pos x="connsiteX2" y="connsiteY2"/>
              </a:cxn>
              <a:cxn ang="0">
                <a:pos x="connsiteX3" y="connsiteY3"/>
              </a:cxn>
            </a:cxnLst>
            <a:rect l="l" t="t" r="r" b="b"/>
            <a:pathLst>
              <a:path w="4919133" h="3756990">
                <a:moveTo>
                  <a:pt x="0" y="0"/>
                </a:moveTo>
                <a:lnTo>
                  <a:pt x="4919133" y="0"/>
                </a:lnTo>
                <a:lnTo>
                  <a:pt x="4919133" y="3756990"/>
                </a:lnTo>
                <a:lnTo>
                  <a:pt x="0" y="3756990"/>
                </a:lnTo>
                <a:close/>
              </a:path>
            </a:pathLst>
          </a:custGeom>
        </p:spPr>
        <p:txBody>
          <a:bodyPr vert="horz" wrap="square" lIns="0" tIns="0" rIns="0" bIns="0" rtlCol="0">
            <a:noAutofit/>
          </a:bodyPr>
          <a:lstStyle>
            <a:lvl1pPr marL="0" indent="0" algn="l" defTabSz="914400" rtl="0" eaLnBrk="1" latinLnBrk="0" hangingPunct="1">
              <a:lnSpc>
                <a:spcPct val="130000"/>
              </a:lnSpc>
              <a:spcBef>
                <a:spcPts val="1000"/>
              </a:spcBef>
              <a:buFont typeface="Verdana" panose="020B0604030504040204" pitchFamily="34" charset="0"/>
              <a:buNone/>
              <a:defRPr sz="2200" kern="1200">
                <a:solidFill>
                  <a:schemeClr val="tx1"/>
                </a:solidFill>
                <a:latin typeface="+mn-lt"/>
                <a:ea typeface="+mn-ea"/>
                <a:cs typeface="+mn-cs"/>
              </a:defRPr>
            </a:lvl1pPr>
            <a:lvl2pPr marL="533400" indent="-266700" algn="l" defTabSz="914400" rtl="0" eaLnBrk="1" latinLnBrk="0" hangingPunct="1">
              <a:lnSpc>
                <a:spcPct val="130000"/>
              </a:lnSpc>
              <a:spcBef>
                <a:spcPts val="500"/>
              </a:spcBef>
              <a:buFont typeface="Verdana" panose="020B0604030504040204" pitchFamily="34" charset="0"/>
              <a:buChar char="–"/>
              <a:defRPr sz="2000" kern="1200">
                <a:solidFill>
                  <a:schemeClr val="tx1"/>
                </a:solidFill>
                <a:latin typeface="+mn-lt"/>
                <a:ea typeface="+mn-ea"/>
                <a:cs typeface="+mn-cs"/>
              </a:defRPr>
            </a:lvl2pPr>
            <a:lvl3pPr marL="812800" indent="-279400" algn="l" defTabSz="914400" rtl="0" eaLnBrk="1" latinLnBrk="0" hangingPunct="1">
              <a:lnSpc>
                <a:spcPct val="130000"/>
              </a:lnSpc>
              <a:spcBef>
                <a:spcPts val="500"/>
              </a:spcBef>
              <a:buFont typeface="Verdana" panose="020B0604030504040204" pitchFamily="34" charset="0"/>
              <a:buChar char="–"/>
              <a:defRPr sz="1800" kern="1200">
                <a:solidFill>
                  <a:schemeClr val="tx1"/>
                </a:solidFill>
                <a:latin typeface="+mn-lt"/>
                <a:ea typeface="+mn-ea"/>
                <a:cs typeface="+mn-cs"/>
              </a:defRPr>
            </a:lvl3pPr>
            <a:lvl4pPr marL="1079500" indent="-266700" algn="l" defTabSz="914400" rtl="0" eaLnBrk="1" latinLnBrk="0" hangingPunct="1">
              <a:lnSpc>
                <a:spcPct val="130000"/>
              </a:lnSpc>
              <a:spcBef>
                <a:spcPts val="500"/>
              </a:spcBef>
              <a:buFont typeface="Verdana" panose="020B0604030504040204" pitchFamily="34" charset="0"/>
              <a:buChar char="–"/>
              <a:tabLst>
                <a:tab pos="812800" algn="l"/>
              </a:tabLst>
              <a:defRPr sz="1600" kern="1200">
                <a:solidFill>
                  <a:schemeClr val="tx1"/>
                </a:solidFill>
                <a:latin typeface="+mn-lt"/>
                <a:ea typeface="+mn-ea"/>
                <a:cs typeface="+mn-cs"/>
              </a:defRPr>
            </a:lvl4pPr>
            <a:lvl5pPr marL="1346200" indent="-266700" algn="l" defTabSz="914400" rtl="0" eaLnBrk="1" latinLnBrk="0" hangingPunct="1">
              <a:lnSpc>
                <a:spcPct val="130000"/>
              </a:lnSpc>
              <a:spcBef>
                <a:spcPts val="500"/>
              </a:spcBef>
              <a:buFont typeface="Verdana" panose="020B060403050404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a:lstStyle>
          <a:p>
            <a:r>
              <a:rPr lang="en-US" sz="1600"/>
              <a:t>An attractive region</a:t>
            </a:r>
          </a:p>
        </p:txBody>
      </p:sp>
    </p:spTree>
    <p:extLst>
      <p:ext uri="{BB962C8B-B14F-4D97-AF65-F5344CB8AC3E}">
        <p14:creationId xmlns:p14="http://schemas.microsoft.com/office/powerpoint/2010/main" val="110770228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8A22FA9D-6708-AE23-BA91-E7BF2976A554}"/>
              </a:ext>
            </a:extLst>
          </p:cNvPr>
          <p:cNvSpPr>
            <a:spLocks noGrp="1"/>
          </p:cNvSpPr>
          <p:nvPr>
            <p:ph type="title"/>
          </p:nvPr>
        </p:nvSpPr>
        <p:spPr/>
        <p:txBody>
          <a:bodyPr/>
          <a:lstStyle/>
          <a:p>
            <a:r>
              <a:rPr lang="en-US"/>
              <a:t>Our size provides resources that </a:t>
            </a:r>
            <a:r>
              <a:rPr lang="en-US">
                <a:cs typeface="Calibri" panose="020F0502020204030204" pitchFamily="34" charset="0"/>
              </a:rPr>
              <a:t>drive us forward</a:t>
            </a:r>
          </a:p>
        </p:txBody>
      </p:sp>
      <p:grpSp>
        <p:nvGrpSpPr>
          <p:cNvPr id="4" name="Grupp 3" descr="Circle with three arrows.">
            <a:extLst>
              <a:ext uri="{FF2B5EF4-FFF2-40B4-BE49-F238E27FC236}">
                <a16:creationId xmlns:a16="http://schemas.microsoft.com/office/drawing/2014/main" id="{B3AE333F-E7C0-FB29-1171-4D95A292BC2C}"/>
              </a:ext>
            </a:extLst>
          </p:cNvPr>
          <p:cNvGrpSpPr/>
          <p:nvPr/>
        </p:nvGrpSpPr>
        <p:grpSpPr>
          <a:xfrm>
            <a:off x="4215477" y="2779932"/>
            <a:ext cx="3384482" cy="3312665"/>
            <a:chOff x="2809875" y="1706763"/>
            <a:chExt cx="6286480" cy="6153084"/>
          </a:xfrm>
        </p:grpSpPr>
        <p:pic>
          <p:nvPicPr>
            <p:cNvPr id="5" name="Bild 4">
              <a:extLst>
                <a:ext uri="{FF2B5EF4-FFF2-40B4-BE49-F238E27FC236}">
                  <a16:creationId xmlns:a16="http://schemas.microsoft.com/office/drawing/2014/main" id="{3CDAC177-0811-E0B5-C2C6-1B0608AC5D46}"/>
                </a:ext>
                <a:ext uri="{C183D7F6-B498-43B3-948B-1728B52AA6E4}">
                  <adec:decorative xmlns:adec="http://schemas.microsoft.com/office/drawing/2017/decorative" val="1"/>
                </a:ext>
              </a:extLst>
            </p:cNvPr>
            <p:cNvPicPr>
              <a:picLocks noChangeAspect="1"/>
            </p:cNvPicPr>
            <p:nvPr/>
          </p:nvPicPr>
          <p:blipFill>
            <a:blip r:embed="rId3" cstate="screen">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p:blipFill>
          <p:spPr>
            <a:xfrm>
              <a:off x="3705225" y="1706763"/>
              <a:ext cx="4781550" cy="1581150"/>
            </a:xfrm>
            <a:prstGeom prst="rect">
              <a:avLst/>
            </a:prstGeom>
          </p:spPr>
        </p:pic>
        <p:pic>
          <p:nvPicPr>
            <p:cNvPr id="6" name="Bild 5">
              <a:extLst>
                <a:ext uri="{FF2B5EF4-FFF2-40B4-BE49-F238E27FC236}">
                  <a16:creationId xmlns:a16="http://schemas.microsoft.com/office/drawing/2014/main" id="{64326B38-C9FD-5EC5-3A7F-FA9A0D70471E}"/>
                </a:ext>
                <a:ext uri="{C183D7F6-B498-43B3-948B-1728B52AA6E4}">
                  <adec:decorative xmlns:adec="http://schemas.microsoft.com/office/drawing/2017/decorative" val="1"/>
                </a:ext>
              </a:extLst>
            </p:cNvPr>
            <p:cNvPicPr>
              <a:picLocks noChangeAspect="1"/>
            </p:cNvPicPr>
            <p:nvPr/>
          </p:nvPicPr>
          <p:blipFill>
            <a:blip r:embed="rId5" cstate="screen">
              <a:extLst>
                <a:ext uri="{28A0092B-C50C-407E-A947-70E740481C1C}">
                  <a14:useLocalDpi xmlns:a14="http://schemas.microsoft.com/office/drawing/2010/main"/>
                </a:ext>
                <a:ext uri="{96DAC541-7B7A-43D3-8B79-37D633B846F1}">
                  <asvg:svgBlip xmlns:asvg="http://schemas.microsoft.com/office/drawing/2016/SVG/main" r:embed="rId6"/>
                </a:ext>
              </a:extLst>
            </a:blip>
            <a:stretch>
              <a:fillRect/>
            </a:stretch>
          </p:blipFill>
          <p:spPr>
            <a:xfrm>
              <a:off x="6410305" y="3249747"/>
              <a:ext cx="2686050" cy="4610100"/>
            </a:xfrm>
            <a:prstGeom prst="rect">
              <a:avLst/>
            </a:prstGeom>
          </p:spPr>
        </p:pic>
        <p:pic>
          <p:nvPicPr>
            <p:cNvPr id="7" name="Bild 6">
              <a:extLst>
                <a:ext uri="{FF2B5EF4-FFF2-40B4-BE49-F238E27FC236}">
                  <a16:creationId xmlns:a16="http://schemas.microsoft.com/office/drawing/2014/main" id="{1EB92102-A8E1-DEBA-C9EF-EF67CAA2CC21}"/>
                </a:ext>
                <a:ext uri="{C183D7F6-B498-43B3-948B-1728B52AA6E4}">
                  <adec:decorative xmlns:adec="http://schemas.microsoft.com/office/drawing/2017/decorative" val="1"/>
                </a:ext>
              </a:extLst>
            </p:cNvPr>
            <p:cNvPicPr>
              <a:picLocks noChangeAspect="1"/>
            </p:cNvPicPr>
            <p:nvPr/>
          </p:nvPicPr>
          <p:blipFill>
            <a:blip r:embed="rId7" cstate="screen">
              <a:extLst>
                <a:ext uri="{28A0092B-C50C-407E-A947-70E740481C1C}">
                  <a14:useLocalDpi xmlns:a14="http://schemas.microsoft.com/office/drawing/2010/main"/>
                </a:ext>
                <a:ext uri="{96DAC541-7B7A-43D3-8B79-37D633B846F1}">
                  <asvg:svgBlip xmlns:asvg="http://schemas.microsoft.com/office/drawing/2016/SVG/main" r:embed="rId8"/>
                </a:ext>
              </a:extLst>
            </a:blip>
            <a:stretch>
              <a:fillRect/>
            </a:stretch>
          </p:blipFill>
          <p:spPr>
            <a:xfrm>
              <a:off x="2809875" y="3462192"/>
              <a:ext cx="3286125" cy="4067175"/>
            </a:xfrm>
            <a:prstGeom prst="rect">
              <a:avLst/>
            </a:prstGeom>
          </p:spPr>
        </p:pic>
      </p:grpSp>
      <p:sp>
        <p:nvSpPr>
          <p:cNvPr id="8" name="Platshållare för innehåll 2">
            <a:extLst>
              <a:ext uri="{FF2B5EF4-FFF2-40B4-BE49-F238E27FC236}">
                <a16:creationId xmlns:a16="http://schemas.microsoft.com/office/drawing/2014/main" id="{9F4984E3-D571-FB69-A22A-49D7DD18EF2F}"/>
              </a:ext>
            </a:extLst>
          </p:cNvPr>
          <p:cNvSpPr txBox="1">
            <a:spLocks/>
          </p:cNvSpPr>
          <p:nvPr/>
        </p:nvSpPr>
        <p:spPr>
          <a:xfrm>
            <a:off x="5159726" y="2174682"/>
            <a:ext cx="2220788" cy="523970"/>
          </a:xfrm>
          <a:prstGeom prst="rect">
            <a:avLst/>
          </a:prstGeom>
        </p:spPr>
        <p:txBody>
          <a:bodyPr vert="horz" lIns="0" tIns="0" rIns="0" bIns="0" rtlCol="0">
            <a:noAutofit/>
          </a:bodyPr>
          <a:lstStyle>
            <a:lvl1pPr marL="0" indent="0" algn="l" defTabSz="914400" rtl="0" eaLnBrk="1" latinLnBrk="0" hangingPunct="1">
              <a:lnSpc>
                <a:spcPct val="130000"/>
              </a:lnSpc>
              <a:spcBef>
                <a:spcPts val="1000"/>
              </a:spcBef>
              <a:buFontTx/>
              <a:buNone/>
              <a:defRPr sz="2200" kern="1200">
                <a:solidFill>
                  <a:schemeClr val="tx1"/>
                </a:solidFill>
                <a:latin typeface="+mn-lt"/>
                <a:ea typeface="+mn-ea"/>
                <a:cs typeface="+mn-cs"/>
              </a:defRPr>
            </a:lvl1pPr>
            <a:lvl2pPr marL="533400" indent="-266700" algn="l" defTabSz="914400" rtl="0" eaLnBrk="1" latinLnBrk="0" hangingPunct="1">
              <a:lnSpc>
                <a:spcPct val="130000"/>
              </a:lnSpc>
              <a:spcBef>
                <a:spcPts val="500"/>
              </a:spcBef>
              <a:buFont typeface="Verdana" panose="020B0604030504040204" pitchFamily="34" charset="0"/>
              <a:buChar char="–"/>
              <a:defRPr sz="2000" kern="1200">
                <a:solidFill>
                  <a:schemeClr val="tx1"/>
                </a:solidFill>
                <a:latin typeface="+mn-lt"/>
                <a:ea typeface="+mn-ea"/>
                <a:cs typeface="+mn-cs"/>
              </a:defRPr>
            </a:lvl2pPr>
            <a:lvl3pPr marL="812800" indent="-279400" algn="l" defTabSz="914400" rtl="0" eaLnBrk="1" latinLnBrk="0" hangingPunct="1">
              <a:lnSpc>
                <a:spcPct val="130000"/>
              </a:lnSpc>
              <a:spcBef>
                <a:spcPts val="500"/>
              </a:spcBef>
              <a:buFont typeface="Verdana" panose="020B0604030504040204" pitchFamily="34" charset="0"/>
              <a:buChar char="–"/>
              <a:defRPr sz="1800" kern="1200">
                <a:solidFill>
                  <a:schemeClr val="tx1"/>
                </a:solidFill>
                <a:latin typeface="+mn-lt"/>
                <a:ea typeface="+mn-ea"/>
                <a:cs typeface="+mn-cs"/>
              </a:defRPr>
            </a:lvl3pPr>
            <a:lvl4pPr marL="1079500" indent="-266700" algn="l" defTabSz="914400" rtl="0" eaLnBrk="1" latinLnBrk="0" hangingPunct="1">
              <a:lnSpc>
                <a:spcPct val="130000"/>
              </a:lnSpc>
              <a:spcBef>
                <a:spcPts val="500"/>
              </a:spcBef>
              <a:buFont typeface="Verdana" panose="020B0604030504040204" pitchFamily="34" charset="0"/>
              <a:buChar char="–"/>
              <a:tabLst>
                <a:tab pos="812800" algn="l"/>
              </a:tabLst>
              <a:defRPr sz="1600" kern="1200">
                <a:solidFill>
                  <a:schemeClr val="tx1"/>
                </a:solidFill>
                <a:latin typeface="+mn-lt"/>
                <a:ea typeface="+mn-ea"/>
                <a:cs typeface="+mn-cs"/>
              </a:defRPr>
            </a:lvl4pPr>
            <a:lvl5pPr marL="1346200" indent="-266700" algn="l" defTabSz="914400" rtl="0" eaLnBrk="1" latinLnBrk="0" hangingPunct="1">
              <a:lnSpc>
                <a:spcPct val="130000"/>
              </a:lnSpc>
              <a:spcBef>
                <a:spcPts val="500"/>
              </a:spcBef>
              <a:buFont typeface="Verdana" panose="020B060403050404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a:lstStyle>
          <a:p>
            <a:r>
              <a:rPr lang="en-US"/>
              <a:t>More resources</a:t>
            </a:r>
          </a:p>
        </p:txBody>
      </p:sp>
      <p:sp>
        <p:nvSpPr>
          <p:cNvPr id="14" name="Platshållare för innehåll 2">
            <a:extLst>
              <a:ext uri="{FF2B5EF4-FFF2-40B4-BE49-F238E27FC236}">
                <a16:creationId xmlns:a16="http://schemas.microsoft.com/office/drawing/2014/main" id="{3A865DEC-A4E7-737B-949E-1C5EF5148B62}"/>
              </a:ext>
            </a:extLst>
          </p:cNvPr>
          <p:cNvSpPr txBox="1">
            <a:spLocks/>
          </p:cNvSpPr>
          <p:nvPr/>
        </p:nvSpPr>
        <p:spPr>
          <a:xfrm>
            <a:off x="7857996" y="4589625"/>
            <a:ext cx="1588068" cy="918650"/>
          </a:xfrm>
          <a:prstGeom prst="rect">
            <a:avLst/>
          </a:prstGeom>
        </p:spPr>
        <p:txBody>
          <a:bodyPr vert="horz" lIns="0" tIns="0" rIns="0" bIns="0" rtlCol="0">
            <a:noAutofit/>
          </a:bodyPr>
          <a:lstStyle>
            <a:lvl1pPr marL="0" indent="0" algn="l" defTabSz="914400" rtl="0" eaLnBrk="1" latinLnBrk="0" hangingPunct="1">
              <a:lnSpc>
                <a:spcPct val="130000"/>
              </a:lnSpc>
              <a:spcBef>
                <a:spcPts val="1000"/>
              </a:spcBef>
              <a:buFontTx/>
              <a:buNone/>
              <a:defRPr sz="2200" kern="1200">
                <a:solidFill>
                  <a:schemeClr val="tx1"/>
                </a:solidFill>
                <a:latin typeface="+mn-lt"/>
                <a:ea typeface="+mn-ea"/>
                <a:cs typeface="+mn-cs"/>
              </a:defRPr>
            </a:lvl1pPr>
            <a:lvl2pPr marL="533400" indent="-266700" algn="l" defTabSz="914400" rtl="0" eaLnBrk="1" latinLnBrk="0" hangingPunct="1">
              <a:lnSpc>
                <a:spcPct val="130000"/>
              </a:lnSpc>
              <a:spcBef>
                <a:spcPts val="500"/>
              </a:spcBef>
              <a:buFont typeface="Verdana" panose="020B0604030504040204" pitchFamily="34" charset="0"/>
              <a:buChar char="–"/>
              <a:defRPr sz="2000" kern="1200">
                <a:solidFill>
                  <a:schemeClr val="tx1"/>
                </a:solidFill>
                <a:latin typeface="+mn-lt"/>
                <a:ea typeface="+mn-ea"/>
                <a:cs typeface="+mn-cs"/>
              </a:defRPr>
            </a:lvl2pPr>
            <a:lvl3pPr marL="812800" indent="-279400" algn="l" defTabSz="914400" rtl="0" eaLnBrk="1" latinLnBrk="0" hangingPunct="1">
              <a:lnSpc>
                <a:spcPct val="130000"/>
              </a:lnSpc>
              <a:spcBef>
                <a:spcPts val="500"/>
              </a:spcBef>
              <a:buFont typeface="Verdana" panose="020B0604030504040204" pitchFamily="34" charset="0"/>
              <a:buChar char="–"/>
              <a:defRPr sz="1800" kern="1200">
                <a:solidFill>
                  <a:schemeClr val="tx1"/>
                </a:solidFill>
                <a:latin typeface="+mn-lt"/>
                <a:ea typeface="+mn-ea"/>
                <a:cs typeface="+mn-cs"/>
              </a:defRPr>
            </a:lvl3pPr>
            <a:lvl4pPr marL="1079500" indent="-266700" algn="l" defTabSz="914400" rtl="0" eaLnBrk="1" latinLnBrk="0" hangingPunct="1">
              <a:lnSpc>
                <a:spcPct val="130000"/>
              </a:lnSpc>
              <a:spcBef>
                <a:spcPts val="500"/>
              </a:spcBef>
              <a:buFont typeface="Verdana" panose="020B0604030504040204" pitchFamily="34" charset="0"/>
              <a:buChar char="–"/>
              <a:tabLst>
                <a:tab pos="812800" algn="l"/>
              </a:tabLst>
              <a:defRPr sz="1600" kern="1200">
                <a:solidFill>
                  <a:schemeClr val="tx1"/>
                </a:solidFill>
                <a:latin typeface="+mn-lt"/>
                <a:ea typeface="+mn-ea"/>
                <a:cs typeface="+mn-cs"/>
              </a:defRPr>
            </a:lvl4pPr>
            <a:lvl5pPr marL="1346200" indent="-266700" algn="l" defTabSz="914400" rtl="0" eaLnBrk="1" latinLnBrk="0" hangingPunct="1">
              <a:lnSpc>
                <a:spcPct val="130000"/>
              </a:lnSpc>
              <a:spcBef>
                <a:spcPts val="500"/>
              </a:spcBef>
              <a:buFont typeface="Verdana" panose="020B060403050404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a:lstStyle>
          <a:p>
            <a:r>
              <a:rPr lang="en-US"/>
              <a:t>Better services</a:t>
            </a:r>
          </a:p>
        </p:txBody>
      </p:sp>
      <p:sp>
        <p:nvSpPr>
          <p:cNvPr id="13" name="Platshållare för innehåll 2">
            <a:extLst>
              <a:ext uri="{FF2B5EF4-FFF2-40B4-BE49-F238E27FC236}">
                <a16:creationId xmlns:a16="http://schemas.microsoft.com/office/drawing/2014/main" id="{DE8DE067-83F3-ED0C-5F20-FF57E20B8A3F}"/>
              </a:ext>
            </a:extLst>
          </p:cNvPr>
          <p:cNvSpPr txBox="1">
            <a:spLocks/>
          </p:cNvSpPr>
          <p:nvPr/>
        </p:nvSpPr>
        <p:spPr>
          <a:xfrm>
            <a:off x="1698171" y="4575676"/>
            <a:ext cx="2388287" cy="809123"/>
          </a:xfrm>
          <a:prstGeom prst="rect">
            <a:avLst/>
          </a:prstGeom>
        </p:spPr>
        <p:txBody>
          <a:bodyPr vert="horz" lIns="0" tIns="0" rIns="0" bIns="0" rtlCol="0">
            <a:noAutofit/>
          </a:bodyPr>
          <a:lstStyle>
            <a:lvl1pPr marL="0" indent="0" algn="l" defTabSz="914400" rtl="0" eaLnBrk="1" latinLnBrk="0" hangingPunct="1">
              <a:lnSpc>
                <a:spcPct val="130000"/>
              </a:lnSpc>
              <a:spcBef>
                <a:spcPts val="1000"/>
              </a:spcBef>
              <a:buFontTx/>
              <a:buNone/>
              <a:defRPr sz="2200" kern="1200">
                <a:solidFill>
                  <a:schemeClr val="tx1"/>
                </a:solidFill>
                <a:latin typeface="+mn-lt"/>
                <a:ea typeface="+mn-ea"/>
                <a:cs typeface="+mn-cs"/>
              </a:defRPr>
            </a:lvl1pPr>
            <a:lvl2pPr marL="533400" indent="-266700" algn="l" defTabSz="914400" rtl="0" eaLnBrk="1" latinLnBrk="0" hangingPunct="1">
              <a:lnSpc>
                <a:spcPct val="130000"/>
              </a:lnSpc>
              <a:spcBef>
                <a:spcPts val="500"/>
              </a:spcBef>
              <a:buFont typeface="Verdana" panose="020B0604030504040204" pitchFamily="34" charset="0"/>
              <a:buChar char="–"/>
              <a:defRPr sz="2000" kern="1200">
                <a:solidFill>
                  <a:schemeClr val="tx1"/>
                </a:solidFill>
                <a:latin typeface="+mn-lt"/>
                <a:ea typeface="+mn-ea"/>
                <a:cs typeface="+mn-cs"/>
              </a:defRPr>
            </a:lvl2pPr>
            <a:lvl3pPr marL="812800" indent="-279400" algn="l" defTabSz="914400" rtl="0" eaLnBrk="1" latinLnBrk="0" hangingPunct="1">
              <a:lnSpc>
                <a:spcPct val="130000"/>
              </a:lnSpc>
              <a:spcBef>
                <a:spcPts val="500"/>
              </a:spcBef>
              <a:buFont typeface="Verdana" panose="020B0604030504040204" pitchFamily="34" charset="0"/>
              <a:buChar char="–"/>
              <a:defRPr sz="1800" kern="1200">
                <a:solidFill>
                  <a:schemeClr val="tx1"/>
                </a:solidFill>
                <a:latin typeface="+mn-lt"/>
                <a:ea typeface="+mn-ea"/>
                <a:cs typeface="+mn-cs"/>
              </a:defRPr>
            </a:lvl3pPr>
            <a:lvl4pPr marL="1079500" indent="-266700" algn="l" defTabSz="914400" rtl="0" eaLnBrk="1" latinLnBrk="0" hangingPunct="1">
              <a:lnSpc>
                <a:spcPct val="130000"/>
              </a:lnSpc>
              <a:spcBef>
                <a:spcPts val="500"/>
              </a:spcBef>
              <a:buFont typeface="Verdana" panose="020B0604030504040204" pitchFamily="34" charset="0"/>
              <a:buChar char="–"/>
              <a:tabLst>
                <a:tab pos="812800" algn="l"/>
              </a:tabLst>
              <a:defRPr sz="1600" kern="1200">
                <a:solidFill>
                  <a:schemeClr val="tx1"/>
                </a:solidFill>
                <a:latin typeface="+mn-lt"/>
                <a:ea typeface="+mn-ea"/>
                <a:cs typeface="+mn-cs"/>
              </a:defRPr>
            </a:lvl4pPr>
            <a:lvl5pPr marL="1346200" indent="-266700" algn="l" defTabSz="914400" rtl="0" eaLnBrk="1" latinLnBrk="0" hangingPunct="1">
              <a:lnSpc>
                <a:spcPct val="130000"/>
              </a:lnSpc>
              <a:spcBef>
                <a:spcPts val="500"/>
              </a:spcBef>
              <a:buFont typeface="Verdana" panose="020B060403050404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a:lstStyle>
          <a:p>
            <a:pPr algn="r"/>
            <a:r>
              <a:rPr lang="en-US"/>
              <a:t>A more attractive region</a:t>
            </a:r>
          </a:p>
        </p:txBody>
      </p:sp>
    </p:spTree>
    <p:extLst>
      <p:ext uri="{BB962C8B-B14F-4D97-AF65-F5344CB8AC3E}">
        <p14:creationId xmlns:p14="http://schemas.microsoft.com/office/powerpoint/2010/main" val="320419360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09070B85-1C06-F56F-0C72-99B9AF6B2114}"/>
              </a:ext>
            </a:extLst>
          </p:cNvPr>
          <p:cNvSpPr>
            <a:spLocks noGrp="1"/>
          </p:cNvSpPr>
          <p:nvPr>
            <p:ph type="title"/>
          </p:nvPr>
        </p:nvSpPr>
        <p:spPr>
          <a:xfrm>
            <a:off x="1100667" y="425716"/>
            <a:ext cx="10046304" cy="1047600"/>
          </a:xfrm>
        </p:spPr>
        <p:txBody>
          <a:bodyPr anchor="b" anchorCtr="0"/>
          <a:lstStyle/>
          <a:p>
            <a:r>
              <a:rPr lang="en-US"/>
              <a:t>Understanding is born in </a:t>
            </a:r>
            <a:r>
              <a:rPr lang="en-US">
                <a:cs typeface="Calibri" panose="020F0502020204030204" pitchFamily="34" charset="0"/>
              </a:rPr>
              <a:t>close conversation</a:t>
            </a:r>
          </a:p>
        </p:txBody>
      </p:sp>
      <p:pic>
        <p:nvPicPr>
          <p:cNvPr id="9" name="Bild 8">
            <a:extLst>
              <a:ext uri="{FF2B5EF4-FFF2-40B4-BE49-F238E27FC236}">
                <a16:creationId xmlns:a16="http://schemas.microsoft.com/office/drawing/2014/main" id="{47A5F92C-1689-69C1-6F46-F784019A88D0}"/>
              </a:ext>
              <a:ext uri="{C183D7F6-B498-43B3-948B-1728B52AA6E4}">
                <adec:decorative xmlns:adec="http://schemas.microsoft.com/office/drawing/2017/decorative" val="1"/>
              </a:ext>
            </a:extLst>
          </p:cNvPr>
          <p:cNvPicPr>
            <a:picLocks noChangeAspect="1"/>
          </p:cNvPicPr>
          <p:nvPr/>
        </p:nvPicPr>
        <p:blipFill>
          <a:blip r:embed="rId3" cstate="screen">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p:blipFill>
        <p:spPr>
          <a:xfrm>
            <a:off x="1547919" y="1923123"/>
            <a:ext cx="3100963" cy="2823308"/>
          </a:xfrm>
          <a:prstGeom prst="rect">
            <a:avLst/>
          </a:prstGeom>
        </p:spPr>
      </p:pic>
      <p:sp>
        <p:nvSpPr>
          <p:cNvPr id="12" name="Platshållare för innehåll 2">
            <a:extLst>
              <a:ext uri="{FF2B5EF4-FFF2-40B4-BE49-F238E27FC236}">
                <a16:creationId xmlns:a16="http://schemas.microsoft.com/office/drawing/2014/main" id="{665F13A3-8512-6156-AF80-483E6936BE76}"/>
              </a:ext>
            </a:extLst>
          </p:cNvPr>
          <p:cNvSpPr txBox="1">
            <a:spLocks/>
          </p:cNvSpPr>
          <p:nvPr/>
        </p:nvSpPr>
        <p:spPr>
          <a:xfrm rot="21301067">
            <a:off x="1766465" y="2710135"/>
            <a:ext cx="2692009" cy="784223"/>
          </a:xfrm>
          <a:custGeom>
            <a:avLst/>
            <a:gdLst>
              <a:gd name="connsiteX0" fmla="*/ 0 w 4919133"/>
              <a:gd name="connsiteY0" fmla="*/ 0 h 3756990"/>
              <a:gd name="connsiteX1" fmla="*/ 4919133 w 4919133"/>
              <a:gd name="connsiteY1" fmla="*/ 0 h 3756990"/>
              <a:gd name="connsiteX2" fmla="*/ 4919133 w 4919133"/>
              <a:gd name="connsiteY2" fmla="*/ 3756990 h 3756990"/>
              <a:gd name="connsiteX3" fmla="*/ 0 w 4919133"/>
              <a:gd name="connsiteY3" fmla="*/ 3756990 h 3756990"/>
            </a:gdLst>
            <a:ahLst/>
            <a:cxnLst>
              <a:cxn ang="0">
                <a:pos x="connsiteX0" y="connsiteY0"/>
              </a:cxn>
              <a:cxn ang="0">
                <a:pos x="connsiteX1" y="connsiteY1"/>
              </a:cxn>
              <a:cxn ang="0">
                <a:pos x="connsiteX2" y="connsiteY2"/>
              </a:cxn>
              <a:cxn ang="0">
                <a:pos x="connsiteX3" y="connsiteY3"/>
              </a:cxn>
            </a:cxnLst>
            <a:rect l="l" t="t" r="r" b="b"/>
            <a:pathLst>
              <a:path w="4919133" h="3756990">
                <a:moveTo>
                  <a:pt x="0" y="0"/>
                </a:moveTo>
                <a:lnTo>
                  <a:pt x="4919133" y="0"/>
                </a:lnTo>
                <a:lnTo>
                  <a:pt x="4919133" y="3756990"/>
                </a:lnTo>
                <a:lnTo>
                  <a:pt x="0" y="3756990"/>
                </a:lnTo>
                <a:close/>
              </a:path>
            </a:pathLst>
          </a:custGeom>
        </p:spPr>
        <p:txBody>
          <a:bodyPr/>
          <a:lstStyle>
            <a:lvl1pPr marL="269875" indent="-269875" algn="l" defTabSz="914400" rtl="0" eaLnBrk="1" latinLnBrk="0" hangingPunct="1">
              <a:lnSpc>
                <a:spcPct val="130000"/>
              </a:lnSpc>
              <a:spcBef>
                <a:spcPts val="1000"/>
              </a:spcBef>
              <a:buFont typeface="Verdana" panose="020B0604030504040204" pitchFamily="34" charset="0"/>
              <a:buChar char="•"/>
              <a:defRPr sz="2200" kern="1200">
                <a:solidFill>
                  <a:schemeClr val="tx1"/>
                </a:solidFill>
                <a:latin typeface="+mn-lt"/>
                <a:ea typeface="+mn-ea"/>
                <a:cs typeface="+mn-cs"/>
              </a:defRPr>
            </a:lvl1pPr>
            <a:lvl2pPr marL="533400" indent="-266700" algn="l" defTabSz="914400" rtl="0" eaLnBrk="1" latinLnBrk="0" hangingPunct="1">
              <a:lnSpc>
                <a:spcPct val="130000"/>
              </a:lnSpc>
              <a:spcBef>
                <a:spcPts val="500"/>
              </a:spcBef>
              <a:buFont typeface="Verdana" panose="020B0604030504040204" pitchFamily="34" charset="0"/>
              <a:buChar char="–"/>
              <a:defRPr sz="2000" kern="1200">
                <a:solidFill>
                  <a:schemeClr val="tx1"/>
                </a:solidFill>
                <a:latin typeface="+mn-lt"/>
                <a:ea typeface="+mn-ea"/>
                <a:cs typeface="+mn-cs"/>
              </a:defRPr>
            </a:lvl2pPr>
            <a:lvl3pPr marL="812800" indent="-279400" algn="l" defTabSz="914400" rtl="0" eaLnBrk="1" latinLnBrk="0" hangingPunct="1">
              <a:lnSpc>
                <a:spcPct val="130000"/>
              </a:lnSpc>
              <a:spcBef>
                <a:spcPts val="500"/>
              </a:spcBef>
              <a:buFont typeface="Verdana" panose="020B0604030504040204" pitchFamily="34" charset="0"/>
              <a:buChar char="–"/>
              <a:defRPr sz="1800" kern="1200">
                <a:solidFill>
                  <a:schemeClr val="tx1"/>
                </a:solidFill>
                <a:latin typeface="+mn-lt"/>
                <a:ea typeface="+mn-ea"/>
                <a:cs typeface="+mn-cs"/>
              </a:defRPr>
            </a:lvl3pPr>
            <a:lvl4pPr marL="1079500" indent="-266700" algn="l" defTabSz="914400" rtl="0" eaLnBrk="1" latinLnBrk="0" hangingPunct="1">
              <a:lnSpc>
                <a:spcPct val="130000"/>
              </a:lnSpc>
              <a:spcBef>
                <a:spcPts val="500"/>
              </a:spcBef>
              <a:buFont typeface="Verdana" panose="020B0604030504040204" pitchFamily="34" charset="0"/>
              <a:buChar char="–"/>
              <a:tabLst>
                <a:tab pos="812800" algn="l"/>
              </a:tabLst>
              <a:defRPr sz="1600" kern="1200">
                <a:solidFill>
                  <a:schemeClr val="tx1"/>
                </a:solidFill>
                <a:latin typeface="+mn-lt"/>
                <a:ea typeface="+mn-ea"/>
                <a:cs typeface="+mn-cs"/>
              </a:defRPr>
            </a:lvl4pPr>
            <a:lvl5pPr marL="1346200" indent="-266700" algn="l" defTabSz="914400" rtl="0" eaLnBrk="1" latinLnBrk="0" hangingPunct="1">
              <a:lnSpc>
                <a:spcPct val="130000"/>
              </a:lnSpc>
              <a:spcBef>
                <a:spcPts val="500"/>
              </a:spcBef>
              <a:buFont typeface="Verdana" panose="020B060403050404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a:lstStyle>
          <a:p>
            <a:pPr marL="0" indent="0" algn="ctr">
              <a:buNone/>
            </a:pPr>
            <a:r>
              <a:rPr lang="en-US"/>
              <a:t>In daily work</a:t>
            </a:r>
          </a:p>
        </p:txBody>
      </p:sp>
      <p:pic>
        <p:nvPicPr>
          <p:cNvPr id="8" name="Bild 7">
            <a:extLst>
              <a:ext uri="{FF2B5EF4-FFF2-40B4-BE49-F238E27FC236}">
                <a16:creationId xmlns:a16="http://schemas.microsoft.com/office/drawing/2014/main" id="{0BF2A4FB-9DDE-8EF2-DA24-64B0B3914FBE}"/>
              </a:ext>
              <a:ext uri="{C183D7F6-B498-43B3-948B-1728B52AA6E4}">
                <adec:decorative xmlns:adec="http://schemas.microsoft.com/office/drawing/2017/decorative" val="1"/>
              </a:ext>
            </a:extLst>
          </p:cNvPr>
          <p:cNvPicPr>
            <a:picLocks noChangeAspect="1"/>
          </p:cNvPicPr>
          <p:nvPr/>
        </p:nvPicPr>
        <p:blipFill>
          <a:blip r:embed="rId5" cstate="screen">
            <a:extLst>
              <a:ext uri="{28A0092B-C50C-407E-A947-70E740481C1C}">
                <a14:useLocalDpi xmlns:a14="http://schemas.microsoft.com/office/drawing/2010/main"/>
              </a:ext>
              <a:ext uri="{96DAC541-7B7A-43D3-8B79-37D633B846F1}">
                <asvg:svgBlip xmlns:asvg="http://schemas.microsoft.com/office/drawing/2016/SVG/main" r:embed="rId6"/>
              </a:ext>
            </a:extLst>
          </a:blip>
          <a:stretch>
            <a:fillRect/>
          </a:stretch>
        </p:blipFill>
        <p:spPr>
          <a:xfrm rot="191575">
            <a:off x="7074812" y="1870546"/>
            <a:ext cx="3812575" cy="2880559"/>
          </a:xfrm>
          <a:prstGeom prst="rect">
            <a:avLst/>
          </a:prstGeom>
        </p:spPr>
      </p:pic>
      <p:sp>
        <p:nvSpPr>
          <p:cNvPr id="14" name="Platshållare för innehåll 2">
            <a:extLst>
              <a:ext uri="{FF2B5EF4-FFF2-40B4-BE49-F238E27FC236}">
                <a16:creationId xmlns:a16="http://schemas.microsoft.com/office/drawing/2014/main" id="{5F390F68-C997-EBE4-6DD8-CB90A48C0E64}"/>
              </a:ext>
            </a:extLst>
          </p:cNvPr>
          <p:cNvSpPr txBox="1">
            <a:spLocks/>
          </p:cNvSpPr>
          <p:nvPr/>
        </p:nvSpPr>
        <p:spPr>
          <a:xfrm>
            <a:off x="7512998" y="2655600"/>
            <a:ext cx="2849605" cy="1014333"/>
          </a:xfrm>
          <a:custGeom>
            <a:avLst/>
            <a:gdLst>
              <a:gd name="connsiteX0" fmla="*/ 0 w 4919133"/>
              <a:gd name="connsiteY0" fmla="*/ 0 h 3756990"/>
              <a:gd name="connsiteX1" fmla="*/ 4919133 w 4919133"/>
              <a:gd name="connsiteY1" fmla="*/ 0 h 3756990"/>
              <a:gd name="connsiteX2" fmla="*/ 4919133 w 4919133"/>
              <a:gd name="connsiteY2" fmla="*/ 3756990 h 3756990"/>
              <a:gd name="connsiteX3" fmla="*/ 0 w 4919133"/>
              <a:gd name="connsiteY3" fmla="*/ 3756990 h 3756990"/>
            </a:gdLst>
            <a:ahLst/>
            <a:cxnLst>
              <a:cxn ang="0">
                <a:pos x="connsiteX0" y="connsiteY0"/>
              </a:cxn>
              <a:cxn ang="0">
                <a:pos x="connsiteX1" y="connsiteY1"/>
              </a:cxn>
              <a:cxn ang="0">
                <a:pos x="connsiteX2" y="connsiteY2"/>
              </a:cxn>
              <a:cxn ang="0">
                <a:pos x="connsiteX3" y="connsiteY3"/>
              </a:cxn>
            </a:cxnLst>
            <a:rect l="l" t="t" r="r" b="b"/>
            <a:pathLst>
              <a:path w="4919133" h="3756990">
                <a:moveTo>
                  <a:pt x="0" y="0"/>
                </a:moveTo>
                <a:lnTo>
                  <a:pt x="4919133" y="0"/>
                </a:lnTo>
                <a:lnTo>
                  <a:pt x="4919133" y="3756990"/>
                </a:lnTo>
                <a:lnTo>
                  <a:pt x="0" y="3756990"/>
                </a:lnTo>
                <a:close/>
              </a:path>
            </a:pathLst>
          </a:custGeom>
        </p:spPr>
        <p:txBody>
          <a:bodyPr vert="horz" wrap="square" lIns="0" tIns="0" rIns="0" bIns="0" rtlCol="0">
            <a:noAutofit/>
          </a:bodyPr>
          <a:lstStyle>
            <a:lvl1pPr marL="0" indent="0" algn="l" defTabSz="914400" rtl="0" eaLnBrk="1" latinLnBrk="0" hangingPunct="1">
              <a:lnSpc>
                <a:spcPct val="130000"/>
              </a:lnSpc>
              <a:spcBef>
                <a:spcPts val="1000"/>
              </a:spcBef>
              <a:buFont typeface="Verdana" panose="020B0604030504040204" pitchFamily="34" charset="0"/>
              <a:buNone/>
              <a:defRPr sz="2200" kern="1200">
                <a:solidFill>
                  <a:schemeClr val="tx1"/>
                </a:solidFill>
                <a:latin typeface="+mn-lt"/>
                <a:ea typeface="+mn-ea"/>
                <a:cs typeface="+mn-cs"/>
              </a:defRPr>
            </a:lvl1pPr>
            <a:lvl2pPr marL="533400" indent="-266700" algn="l" defTabSz="914400" rtl="0" eaLnBrk="1" latinLnBrk="0" hangingPunct="1">
              <a:lnSpc>
                <a:spcPct val="130000"/>
              </a:lnSpc>
              <a:spcBef>
                <a:spcPts val="500"/>
              </a:spcBef>
              <a:buFont typeface="Verdana" panose="020B0604030504040204" pitchFamily="34" charset="0"/>
              <a:buChar char="–"/>
              <a:defRPr sz="2000" kern="1200">
                <a:solidFill>
                  <a:schemeClr val="tx1"/>
                </a:solidFill>
                <a:latin typeface="+mn-lt"/>
                <a:ea typeface="+mn-ea"/>
                <a:cs typeface="+mn-cs"/>
              </a:defRPr>
            </a:lvl2pPr>
            <a:lvl3pPr marL="812800" indent="-279400" algn="l" defTabSz="914400" rtl="0" eaLnBrk="1" latinLnBrk="0" hangingPunct="1">
              <a:lnSpc>
                <a:spcPct val="130000"/>
              </a:lnSpc>
              <a:spcBef>
                <a:spcPts val="500"/>
              </a:spcBef>
              <a:buFont typeface="Verdana" panose="020B0604030504040204" pitchFamily="34" charset="0"/>
              <a:buChar char="–"/>
              <a:defRPr sz="1800" kern="1200">
                <a:solidFill>
                  <a:schemeClr val="tx1"/>
                </a:solidFill>
                <a:latin typeface="+mn-lt"/>
                <a:ea typeface="+mn-ea"/>
                <a:cs typeface="+mn-cs"/>
              </a:defRPr>
            </a:lvl3pPr>
            <a:lvl4pPr marL="1079500" indent="-266700" algn="l" defTabSz="914400" rtl="0" eaLnBrk="1" latinLnBrk="0" hangingPunct="1">
              <a:lnSpc>
                <a:spcPct val="130000"/>
              </a:lnSpc>
              <a:spcBef>
                <a:spcPts val="500"/>
              </a:spcBef>
              <a:buFont typeface="Verdana" panose="020B0604030504040204" pitchFamily="34" charset="0"/>
              <a:buChar char="–"/>
              <a:tabLst>
                <a:tab pos="812800" algn="l"/>
              </a:tabLst>
              <a:defRPr sz="1600" kern="1200">
                <a:solidFill>
                  <a:schemeClr val="tx1"/>
                </a:solidFill>
                <a:latin typeface="+mn-lt"/>
                <a:ea typeface="+mn-ea"/>
                <a:cs typeface="+mn-cs"/>
              </a:defRPr>
            </a:lvl4pPr>
            <a:lvl5pPr marL="1346200" indent="-266700" algn="l" defTabSz="914400" rtl="0" eaLnBrk="1" latinLnBrk="0" hangingPunct="1">
              <a:lnSpc>
                <a:spcPct val="130000"/>
              </a:lnSpc>
              <a:spcBef>
                <a:spcPts val="500"/>
              </a:spcBef>
              <a:buFont typeface="Verdana" panose="020B060403050404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a:lstStyle>
          <a:p>
            <a:pPr algn="ctr"/>
            <a:r>
              <a:rPr lang="en-US"/>
              <a:t>Collaboration in strategies</a:t>
            </a:r>
          </a:p>
        </p:txBody>
      </p:sp>
      <p:pic>
        <p:nvPicPr>
          <p:cNvPr id="4" name="Bild 3">
            <a:extLst>
              <a:ext uri="{FF2B5EF4-FFF2-40B4-BE49-F238E27FC236}">
                <a16:creationId xmlns:a16="http://schemas.microsoft.com/office/drawing/2014/main" id="{AD1213AA-D276-227A-4310-530024372CAA}"/>
              </a:ext>
              <a:ext uri="{C183D7F6-B498-43B3-948B-1728B52AA6E4}">
                <adec:decorative xmlns:adec="http://schemas.microsoft.com/office/drawing/2017/decorative" val="1"/>
              </a:ext>
            </a:extLst>
          </p:cNvPr>
          <p:cNvPicPr>
            <a:picLocks noChangeAspect="1"/>
          </p:cNvPicPr>
          <p:nvPr/>
        </p:nvPicPr>
        <p:blipFill>
          <a:blip r:embed="rId7" cstate="screen">
            <a:extLst>
              <a:ext uri="{28A0092B-C50C-407E-A947-70E740481C1C}">
                <a14:useLocalDpi xmlns:a14="http://schemas.microsoft.com/office/drawing/2010/main"/>
              </a:ext>
              <a:ext uri="{96DAC541-7B7A-43D3-8B79-37D633B846F1}">
                <asvg:svgBlip xmlns:asvg="http://schemas.microsoft.com/office/drawing/2016/SVG/main" r:embed="rId8"/>
              </a:ext>
            </a:extLst>
          </a:blip>
          <a:stretch>
            <a:fillRect/>
          </a:stretch>
        </p:blipFill>
        <p:spPr>
          <a:xfrm>
            <a:off x="3896588" y="4119740"/>
            <a:ext cx="4035579" cy="2194303"/>
          </a:xfrm>
          <a:prstGeom prst="rect">
            <a:avLst/>
          </a:prstGeom>
        </p:spPr>
      </p:pic>
      <p:sp>
        <p:nvSpPr>
          <p:cNvPr id="15" name="Platshållare för innehåll 2">
            <a:extLst>
              <a:ext uri="{FF2B5EF4-FFF2-40B4-BE49-F238E27FC236}">
                <a16:creationId xmlns:a16="http://schemas.microsoft.com/office/drawing/2014/main" id="{41E2B4F9-8ACD-8DE9-B33B-DC1127D75232}"/>
              </a:ext>
            </a:extLst>
          </p:cNvPr>
          <p:cNvSpPr txBox="1">
            <a:spLocks/>
          </p:cNvSpPr>
          <p:nvPr/>
        </p:nvSpPr>
        <p:spPr>
          <a:xfrm>
            <a:off x="4051413" y="4551931"/>
            <a:ext cx="3725930" cy="783175"/>
          </a:xfrm>
          <a:custGeom>
            <a:avLst/>
            <a:gdLst>
              <a:gd name="connsiteX0" fmla="*/ 0 w 4919133"/>
              <a:gd name="connsiteY0" fmla="*/ 0 h 3756990"/>
              <a:gd name="connsiteX1" fmla="*/ 4919133 w 4919133"/>
              <a:gd name="connsiteY1" fmla="*/ 0 h 3756990"/>
              <a:gd name="connsiteX2" fmla="*/ 4919133 w 4919133"/>
              <a:gd name="connsiteY2" fmla="*/ 3756990 h 3756990"/>
              <a:gd name="connsiteX3" fmla="*/ 0 w 4919133"/>
              <a:gd name="connsiteY3" fmla="*/ 3756990 h 3756990"/>
            </a:gdLst>
            <a:ahLst/>
            <a:cxnLst>
              <a:cxn ang="0">
                <a:pos x="connsiteX0" y="connsiteY0"/>
              </a:cxn>
              <a:cxn ang="0">
                <a:pos x="connsiteX1" y="connsiteY1"/>
              </a:cxn>
              <a:cxn ang="0">
                <a:pos x="connsiteX2" y="connsiteY2"/>
              </a:cxn>
              <a:cxn ang="0">
                <a:pos x="connsiteX3" y="connsiteY3"/>
              </a:cxn>
            </a:cxnLst>
            <a:rect l="l" t="t" r="r" b="b"/>
            <a:pathLst>
              <a:path w="4919133" h="3756990">
                <a:moveTo>
                  <a:pt x="0" y="0"/>
                </a:moveTo>
                <a:lnTo>
                  <a:pt x="4919133" y="0"/>
                </a:lnTo>
                <a:lnTo>
                  <a:pt x="4919133" y="3756990"/>
                </a:lnTo>
                <a:lnTo>
                  <a:pt x="0" y="3756990"/>
                </a:lnTo>
                <a:close/>
              </a:path>
            </a:pathLst>
          </a:custGeom>
        </p:spPr>
        <p:txBody>
          <a:bodyPr vert="horz" wrap="square" lIns="0" tIns="0" rIns="0" bIns="0" rtlCol="0">
            <a:noAutofit/>
          </a:bodyPr>
          <a:lstStyle>
            <a:lvl1pPr marL="0" indent="0" algn="l" defTabSz="914400" rtl="0" eaLnBrk="1" latinLnBrk="0" hangingPunct="1">
              <a:lnSpc>
                <a:spcPct val="130000"/>
              </a:lnSpc>
              <a:spcBef>
                <a:spcPts val="1000"/>
              </a:spcBef>
              <a:buFont typeface="Verdana" panose="020B0604030504040204" pitchFamily="34" charset="0"/>
              <a:buNone/>
              <a:defRPr sz="2200" kern="1200">
                <a:solidFill>
                  <a:schemeClr val="tx1"/>
                </a:solidFill>
                <a:latin typeface="+mn-lt"/>
                <a:ea typeface="+mn-ea"/>
                <a:cs typeface="+mn-cs"/>
              </a:defRPr>
            </a:lvl1pPr>
            <a:lvl2pPr marL="533400" indent="-266700" algn="l" defTabSz="914400" rtl="0" eaLnBrk="1" latinLnBrk="0" hangingPunct="1">
              <a:lnSpc>
                <a:spcPct val="130000"/>
              </a:lnSpc>
              <a:spcBef>
                <a:spcPts val="500"/>
              </a:spcBef>
              <a:buFont typeface="Verdana" panose="020B0604030504040204" pitchFamily="34" charset="0"/>
              <a:buChar char="–"/>
              <a:defRPr sz="2000" kern="1200">
                <a:solidFill>
                  <a:schemeClr val="tx1"/>
                </a:solidFill>
                <a:latin typeface="+mn-lt"/>
                <a:ea typeface="+mn-ea"/>
                <a:cs typeface="+mn-cs"/>
              </a:defRPr>
            </a:lvl2pPr>
            <a:lvl3pPr marL="812800" indent="-279400" algn="l" defTabSz="914400" rtl="0" eaLnBrk="1" latinLnBrk="0" hangingPunct="1">
              <a:lnSpc>
                <a:spcPct val="130000"/>
              </a:lnSpc>
              <a:spcBef>
                <a:spcPts val="500"/>
              </a:spcBef>
              <a:buFont typeface="Verdana" panose="020B0604030504040204" pitchFamily="34" charset="0"/>
              <a:buChar char="–"/>
              <a:defRPr sz="1800" kern="1200">
                <a:solidFill>
                  <a:schemeClr val="tx1"/>
                </a:solidFill>
                <a:latin typeface="+mn-lt"/>
                <a:ea typeface="+mn-ea"/>
                <a:cs typeface="+mn-cs"/>
              </a:defRPr>
            </a:lvl3pPr>
            <a:lvl4pPr marL="1079500" indent="-266700" algn="l" defTabSz="914400" rtl="0" eaLnBrk="1" latinLnBrk="0" hangingPunct="1">
              <a:lnSpc>
                <a:spcPct val="130000"/>
              </a:lnSpc>
              <a:spcBef>
                <a:spcPts val="500"/>
              </a:spcBef>
              <a:buFont typeface="Verdana" panose="020B0604030504040204" pitchFamily="34" charset="0"/>
              <a:buChar char="–"/>
              <a:tabLst>
                <a:tab pos="812800" algn="l"/>
              </a:tabLst>
              <a:defRPr sz="1600" kern="1200">
                <a:solidFill>
                  <a:schemeClr val="tx1"/>
                </a:solidFill>
                <a:latin typeface="+mn-lt"/>
                <a:ea typeface="+mn-ea"/>
                <a:cs typeface="+mn-cs"/>
              </a:defRPr>
            </a:lvl4pPr>
            <a:lvl5pPr marL="1346200" indent="-266700" algn="l" defTabSz="914400" rtl="0" eaLnBrk="1" latinLnBrk="0" hangingPunct="1">
              <a:lnSpc>
                <a:spcPct val="130000"/>
              </a:lnSpc>
              <a:spcBef>
                <a:spcPts val="500"/>
              </a:spcBef>
              <a:buFont typeface="Verdana" panose="020B060403050404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a:lstStyle>
          <a:p>
            <a:pPr algn="ctr"/>
            <a:r>
              <a:rPr lang="en-US"/>
              <a:t>Citizens’ dialogue in development issues</a:t>
            </a:r>
          </a:p>
        </p:txBody>
      </p:sp>
    </p:spTree>
    <p:extLst>
      <p:ext uri="{BB962C8B-B14F-4D97-AF65-F5344CB8AC3E}">
        <p14:creationId xmlns:p14="http://schemas.microsoft.com/office/powerpoint/2010/main" val="45838897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5B692313-4692-41E5-61C9-D5FA8A4FC074}"/>
              </a:ext>
            </a:extLst>
          </p:cNvPr>
          <p:cNvSpPr>
            <a:spLocks noGrp="1"/>
          </p:cNvSpPr>
          <p:nvPr>
            <p:ph type="title"/>
          </p:nvPr>
        </p:nvSpPr>
        <p:spPr/>
        <p:txBody>
          <a:bodyPr anchor="ctr" anchorCtr="0">
            <a:normAutofit/>
          </a:bodyPr>
          <a:lstStyle/>
          <a:p>
            <a:r>
              <a:rPr lang="en-US"/>
              <a:t>You influence what we do</a:t>
            </a:r>
          </a:p>
        </p:txBody>
      </p:sp>
      <p:pic>
        <p:nvPicPr>
          <p:cNvPr id="9" name="Platshållare för bild 8" descr="Politicians in dialogue with citizens.">
            <a:extLst>
              <a:ext uri="{FF2B5EF4-FFF2-40B4-BE49-F238E27FC236}">
                <a16:creationId xmlns:a16="http://schemas.microsoft.com/office/drawing/2014/main" id="{5E4A838D-8ED1-8DB8-6059-48D27407B2F9}"/>
              </a:ext>
              <a:ext uri="{C183D7F6-B498-43B3-948B-1728B52AA6E4}">
                <adec:decorative xmlns:adec="http://schemas.microsoft.com/office/drawing/2017/decorative" val="0"/>
              </a:ext>
            </a:extLst>
          </p:cNvPr>
          <p:cNvPicPr>
            <a:picLocks noGrp="1" noChangeAspect="1"/>
          </p:cNvPicPr>
          <p:nvPr>
            <p:ph type="pic" sz="quarter" idx="13"/>
          </p:nvPr>
        </p:nvPicPr>
        <p:blipFill rotWithShape="1">
          <a:blip r:embed="rId3" cstate="screen">
            <a:extLst>
              <a:ext uri="{28A0092B-C50C-407E-A947-70E740481C1C}">
                <a14:useLocalDpi xmlns:a14="http://schemas.microsoft.com/office/drawing/2010/main"/>
              </a:ext>
            </a:extLst>
          </a:blip>
          <a:srcRect/>
          <a:stretch/>
        </p:blipFill>
        <p:spPr>
          <a:xfrm>
            <a:off x="6798481" y="385758"/>
            <a:ext cx="5004000" cy="6091200"/>
          </a:xfrm>
        </p:spPr>
      </p:pic>
    </p:spTree>
    <p:extLst>
      <p:ext uri="{BB962C8B-B14F-4D97-AF65-F5344CB8AC3E}">
        <p14:creationId xmlns:p14="http://schemas.microsoft.com/office/powerpoint/2010/main" val="6415699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1DD26E2D-99F5-D1E3-9EBA-7B2ED656EB31}"/>
              </a:ext>
            </a:extLst>
          </p:cNvPr>
          <p:cNvSpPr>
            <a:spLocks noGrp="1"/>
          </p:cNvSpPr>
          <p:nvPr>
            <p:ph type="title"/>
          </p:nvPr>
        </p:nvSpPr>
        <p:spPr/>
        <p:txBody>
          <a:bodyPr anchor="b" anchorCtr="0"/>
          <a:lstStyle/>
          <a:p>
            <a:r>
              <a:rPr lang="en-US"/>
              <a:t>Your vote guides us</a:t>
            </a:r>
            <a:endParaRPr lang="en-US" b="0"/>
          </a:p>
        </p:txBody>
      </p:sp>
      <p:sp>
        <p:nvSpPr>
          <p:cNvPr id="13" name="Ellips 12">
            <a:extLst>
              <a:ext uri="{FF2B5EF4-FFF2-40B4-BE49-F238E27FC236}">
                <a16:creationId xmlns:a16="http://schemas.microsoft.com/office/drawing/2014/main" id="{4C53E249-EDC9-3D6D-D224-81E165522A43}"/>
              </a:ext>
              <a:ext uri="{C183D7F6-B498-43B3-948B-1728B52AA6E4}">
                <adec:decorative xmlns:adec="http://schemas.microsoft.com/office/drawing/2017/decorative" val="1"/>
              </a:ext>
            </a:extLst>
          </p:cNvPr>
          <p:cNvSpPr/>
          <p:nvPr/>
        </p:nvSpPr>
        <p:spPr>
          <a:xfrm>
            <a:off x="1100667" y="2226227"/>
            <a:ext cx="2945876" cy="2945876"/>
          </a:xfrm>
          <a:prstGeom prst="ellipse">
            <a:avLst/>
          </a:prstGeom>
          <a:solidFill>
            <a:srgbClr val="FD593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21" name="Platshållare för innehåll 3">
            <a:extLst>
              <a:ext uri="{FF2B5EF4-FFF2-40B4-BE49-F238E27FC236}">
                <a16:creationId xmlns:a16="http://schemas.microsoft.com/office/drawing/2014/main" id="{C6E195E6-27FC-BED8-6654-DB1B814C6E49}"/>
              </a:ext>
            </a:extLst>
          </p:cNvPr>
          <p:cNvSpPr txBox="1">
            <a:spLocks/>
          </p:cNvSpPr>
          <p:nvPr/>
        </p:nvSpPr>
        <p:spPr>
          <a:xfrm>
            <a:off x="1459180" y="2799627"/>
            <a:ext cx="2228850" cy="457200"/>
          </a:xfrm>
          <a:prstGeom prst="rect">
            <a:avLst/>
          </a:prstGeom>
        </p:spPr>
        <p:txBody>
          <a:bodyPr vert="horz" lIns="0" tIns="0" rIns="0" bIns="0" rtlCol="0">
            <a:noAutofit/>
          </a:bodyPr>
          <a:lstStyle>
            <a:lvl1pPr marL="269875" indent="-269875" algn="l" defTabSz="914400" rtl="0" eaLnBrk="1" latinLnBrk="0" hangingPunct="1">
              <a:lnSpc>
                <a:spcPct val="130000"/>
              </a:lnSpc>
              <a:spcBef>
                <a:spcPts val="1000"/>
              </a:spcBef>
              <a:buFont typeface="Verdana" panose="020B0604030504040204" pitchFamily="34" charset="0"/>
              <a:buChar char="•"/>
              <a:defRPr sz="2200" kern="1200">
                <a:solidFill>
                  <a:schemeClr val="tx1"/>
                </a:solidFill>
                <a:latin typeface="+mn-lt"/>
                <a:ea typeface="+mn-ea"/>
                <a:cs typeface="+mn-cs"/>
              </a:defRPr>
            </a:lvl1pPr>
            <a:lvl2pPr marL="533400" indent="-266700" algn="l" defTabSz="914400" rtl="0" eaLnBrk="1" latinLnBrk="0" hangingPunct="1">
              <a:lnSpc>
                <a:spcPct val="130000"/>
              </a:lnSpc>
              <a:spcBef>
                <a:spcPts val="500"/>
              </a:spcBef>
              <a:buFont typeface="Verdana" panose="020B0604030504040204" pitchFamily="34" charset="0"/>
              <a:buChar char="–"/>
              <a:defRPr sz="2000" kern="1200">
                <a:solidFill>
                  <a:schemeClr val="tx1"/>
                </a:solidFill>
                <a:latin typeface="+mn-lt"/>
                <a:ea typeface="+mn-ea"/>
                <a:cs typeface="+mn-cs"/>
              </a:defRPr>
            </a:lvl2pPr>
            <a:lvl3pPr marL="812800" indent="-279400" algn="l" defTabSz="914400" rtl="0" eaLnBrk="1" latinLnBrk="0" hangingPunct="1">
              <a:lnSpc>
                <a:spcPct val="130000"/>
              </a:lnSpc>
              <a:spcBef>
                <a:spcPts val="500"/>
              </a:spcBef>
              <a:buFont typeface="Verdana" panose="020B0604030504040204" pitchFamily="34" charset="0"/>
              <a:buChar char="–"/>
              <a:defRPr sz="1800" kern="1200">
                <a:solidFill>
                  <a:schemeClr val="tx1"/>
                </a:solidFill>
                <a:latin typeface="+mn-lt"/>
                <a:ea typeface="+mn-ea"/>
                <a:cs typeface="+mn-cs"/>
              </a:defRPr>
            </a:lvl3pPr>
            <a:lvl4pPr marL="1079500" indent="-266700" algn="l" defTabSz="914400" rtl="0" eaLnBrk="1" latinLnBrk="0" hangingPunct="1">
              <a:lnSpc>
                <a:spcPct val="130000"/>
              </a:lnSpc>
              <a:spcBef>
                <a:spcPts val="500"/>
              </a:spcBef>
              <a:buFont typeface="Verdana" panose="020B0604030504040204" pitchFamily="34" charset="0"/>
              <a:buChar char="–"/>
              <a:tabLst>
                <a:tab pos="812800" algn="l"/>
              </a:tabLst>
              <a:defRPr sz="1600" kern="1200">
                <a:solidFill>
                  <a:schemeClr val="tx1"/>
                </a:solidFill>
                <a:latin typeface="+mn-lt"/>
                <a:ea typeface="+mn-ea"/>
                <a:cs typeface="+mn-cs"/>
              </a:defRPr>
            </a:lvl4pPr>
            <a:lvl5pPr marL="1346200" indent="-266700" algn="l" defTabSz="914400" rtl="0" eaLnBrk="1" latinLnBrk="0" hangingPunct="1">
              <a:lnSpc>
                <a:spcPct val="130000"/>
              </a:lnSpc>
              <a:spcBef>
                <a:spcPts val="500"/>
              </a:spcBef>
              <a:buFont typeface="Verdana" panose="020B060403050404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a:lstStyle>
          <a:p>
            <a:pPr marL="0" indent="0" algn="ctr">
              <a:buFont typeface="Verdana" panose="020B0604030504040204" pitchFamily="34" charset="0"/>
              <a:buNone/>
            </a:pPr>
            <a:r>
              <a:rPr lang="en-US" sz="1600" spc="100"/>
              <a:t>REGIONAL ELECTIONS EVERY</a:t>
            </a:r>
          </a:p>
        </p:txBody>
      </p:sp>
      <p:sp>
        <p:nvSpPr>
          <p:cNvPr id="22" name="Platshållare för innehåll 3">
            <a:extLst>
              <a:ext uri="{FF2B5EF4-FFF2-40B4-BE49-F238E27FC236}">
                <a16:creationId xmlns:a16="http://schemas.microsoft.com/office/drawing/2014/main" id="{FA0873A6-DD02-316D-36B7-0CA4C09F5B56}"/>
              </a:ext>
            </a:extLst>
          </p:cNvPr>
          <p:cNvSpPr txBox="1">
            <a:spLocks/>
          </p:cNvSpPr>
          <p:nvPr/>
        </p:nvSpPr>
        <p:spPr>
          <a:xfrm>
            <a:off x="1100667" y="3236781"/>
            <a:ext cx="2945875" cy="1362900"/>
          </a:xfrm>
          <a:prstGeom prst="rect">
            <a:avLst/>
          </a:prstGeom>
        </p:spPr>
        <p:txBody>
          <a:bodyPr vert="horz" lIns="0" tIns="0" rIns="0" bIns="0" rtlCol="0">
            <a:noAutofit/>
          </a:bodyPr>
          <a:lstStyle>
            <a:lvl1pPr marL="269875" indent="-269875" algn="l" defTabSz="914400" rtl="0" eaLnBrk="1" latinLnBrk="0" hangingPunct="1">
              <a:lnSpc>
                <a:spcPct val="130000"/>
              </a:lnSpc>
              <a:spcBef>
                <a:spcPts val="1000"/>
              </a:spcBef>
              <a:buFont typeface="Verdana" panose="020B0604030504040204" pitchFamily="34" charset="0"/>
              <a:buChar char="•"/>
              <a:defRPr sz="2200" kern="1200">
                <a:solidFill>
                  <a:schemeClr val="tx1"/>
                </a:solidFill>
                <a:latin typeface="+mn-lt"/>
                <a:ea typeface="+mn-ea"/>
                <a:cs typeface="+mn-cs"/>
              </a:defRPr>
            </a:lvl1pPr>
            <a:lvl2pPr marL="533400" indent="-266700" algn="l" defTabSz="914400" rtl="0" eaLnBrk="1" latinLnBrk="0" hangingPunct="1">
              <a:lnSpc>
                <a:spcPct val="130000"/>
              </a:lnSpc>
              <a:spcBef>
                <a:spcPts val="500"/>
              </a:spcBef>
              <a:buFont typeface="Verdana" panose="020B0604030504040204" pitchFamily="34" charset="0"/>
              <a:buChar char="–"/>
              <a:defRPr sz="2000" kern="1200">
                <a:solidFill>
                  <a:schemeClr val="tx1"/>
                </a:solidFill>
                <a:latin typeface="+mn-lt"/>
                <a:ea typeface="+mn-ea"/>
                <a:cs typeface="+mn-cs"/>
              </a:defRPr>
            </a:lvl2pPr>
            <a:lvl3pPr marL="812800" indent="-279400" algn="l" defTabSz="914400" rtl="0" eaLnBrk="1" latinLnBrk="0" hangingPunct="1">
              <a:lnSpc>
                <a:spcPct val="130000"/>
              </a:lnSpc>
              <a:spcBef>
                <a:spcPts val="500"/>
              </a:spcBef>
              <a:buFont typeface="Verdana" panose="020B0604030504040204" pitchFamily="34" charset="0"/>
              <a:buChar char="–"/>
              <a:defRPr sz="1800" kern="1200">
                <a:solidFill>
                  <a:schemeClr val="tx1"/>
                </a:solidFill>
                <a:latin typeface="+mn-lt"/>
                <a:ea typeface="+mn-ea"/>
                <a:cs typeface="+mn-cs"/>
              </a:defRPr>
            </a:lvl3pPr>
            <a:lvl4pPr marL="1079500" indent="-266700" algn="l" defTabSz="914400" rtl="0" eaLnBrk="1" latinLnBrk="0" hangingPunct="1">
              <a:lnSpc>
                <a:spcPct val="130000"/>
              </a:lnSpc>
              <a:spcBef>
                <a:spcPts val="500"/>
              </a:spcBef>
              <a:buFont typeface="Verdana" panose="020B0604030504040204" pitchFamily="34" charset="0"/>
              <a:buChar char="–"/>
              <a:tabLst>
                <a:tab pos="812800" algn="l"/>
              </a:tabLst>
              <a:defRPr sz="1600" kern="1200">
                <a:solidFill>
                  <a:schemeClr val="tx1"/>
                </a:solidFill>
                <a:latin typeface="+mn-lt"/>
                <a:ea typeface="+mn-ea"/>
                <a:cs typeface="+mn-cs"/>
              </a:defRPr>
            </a:lvl4pPr>
            <a:lvl5pPr marL="1346200" indent="-266700" algn="l" defTabSz="914400" rtl="0" eaLnBrk="1" latinLnBrk="0" hangingPunct="1">
              <a:lnSpc>
                <a:spcPct val="130000"/>
              </a:lnSpc>
              <a:spcBef>
                <a:spcPts val="500"/>
              </a:spcBef>
              <a:buFont typeface="Verdana" panose="020B060403050404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a:lstStyle>
          <a:p>
            <a:pPr marL="0" indent="0" algn="ctr">
              <a:buFont typeface="Verdana" panose="020B0604030504040204" pitchFamily="34" charset="0"/>
              <a:buNone/>
            </a:pPr>
            <a:r>
              <a:rPr lang="en-US" sz="6000" b="1"/>
              <a:t>4</a:t>
            </a:r>
            <a:r>
              <a:rPr lang="en-US" sz="4400" b="1"/>
              <a:t> years</a:t>
            </a:r>
          </a:p>
        </p:txBody>
      </p:sp>
      <p:sp>
        <p:nvSpPr>
          <p:cNvPr id="23" name="Platshållare för innehåll 3">
            <a:extLst>
              <a:ext uri="{FF2B5EF4-FFF2-40B4-BE49-F238E27FC236}">
                <a16:creationId xmlns:a16="http://schemas.microsoft.com/office/drawing/2014/main" id="{7E375AD5-CD90-F814-03D1-AF3C7D1C3AD7}"/>
              </a:ext>
            </a:extLst>
          </p:cNvPr>
          <p:cNvSpPr txBox="1">
            <a:spLocks/>
          </p:cNvSpPr>
          <p:nvPr/>
        </p:nvSpPr>
        <p:spPr>
          <a:xfrm>
            <a:off x="4369423" y="2761689"/>
            <a:ext cx="2229734" cy="638016"/>
          </a:xfrm>
          <a:prstGeom prst="rect">
            <a:avLst/>
          </a:prstGeom>
        </p:spPr>
        <p:txBody>
          <a:bodyPr vert="horz" lIns="0" tIns="0" rIns="0" bIns="0" rtlCol="0">
            <a:noAutofit/>
          </a:bodyPr>
          <a:lstStyle>
            <a:lvl1pPr marL="269875" indent="-269875" algn="l" defTabSz="914400" rtl="0" eaLnBrk="1" latinLnBrk="0" hangingPunct="1">
              <a:lnSpc>
                <a:spcPct val="130000"/>
              </a:lnSpc>
              <a:spcBef>
                <a:spcPts val="1000"/>
              </a:spcBef>
              <a:buFont typeface="Verdana" panose="020B0604030504040204" pitchFamily="34" charset="0"/>
              <a:buChar char="•"/>
              <a:defRPr sz="2200" kern="1200">
                <a:solidFill>
                  <a:schemeClr val="tx1"/>
                </a:solidFill>
                <a:latin typeface="+mn-lt"/>
                <a:ea typeface="+mn-ea"/>
                <a:cs typeface="+mn-cs"/>
              </a:defRPr>
            </a:lvl1pPr>
            <a:lvl2pPr marL="533400" indent="-266700" algn="l" defTabSz="914400" rtl="0" eaLnBrk="1" latinLnBrk="0" hangingPunct="1">
              <a:lnSpc>
                <a:spcPct val="130000"/>
              </a:lnSpc>
              <a:spcBef>
                <a:spcPts val="500"/>
              </a:spcBef>
              <a:buFont typeface="Verdana" panose="020B0604030504040204" pitchFamily="34" charset="0"/>
              <a:buChar char="–"/>
              <a:defRPr sz="2000" kern="1200">
                <a:solidFill>
                  <a:schemeClr val="tx1"/>
                </a:solidFill>
                <a:latin typeface="+mn-lt"/>
                <a:ea typeface="+mn-ea"/>
                <a:cs typeface="+mn-cs"/>
              </a:defRPr>
            </a:lvl2pPr>
            <a:lvl3pPr marL="812800" indent="-279400" algn="l" defTabSz="914400" rtl="0" eaLnBrk="1" latinLnBrk="0" hangingPunct="1">
              <a:lnSpc>
                <a:spcPct val="130000"/>
              </a:lnSpc>
              <a:spcBef>
                <a:spcPts val="500"/>
              </a:spcBef>
              <a:buFont typeface="Verdana" panose="020B0604030504040204" pitchFamily="34" charset="0"/>
              <a:buChar char="–"/>
              <a:defRPr sz="1800" kern="1200">
                <a:solidFill>
                  <a:schemeClr val="tx1"/>
                </a:solidFill>
                <a:latin typeface="+mn-lt"/>
                <a:ea typeface="+mn-ea"/>
                <a:cs typeface="+mn-cs"/>
              </a:defRPr>
            </a:lvl3pPr>
            <a:lvl4pPr marL="1079500" indent="-266700" algn="l" defTabSz="914400" rtl="0" eaLnBrk="1" latinLnBrk="0" hangingPunct="1">
              <a:lnSpc>
                <a:spcPct val="130000"/>
              </a:lnSpc>
              <a:spcBef>
                <a:spcPts val="500"/>
              </a:spcBef>
              <a:buFont typeface="Verdana" panose="020B0604030504040204" pitchFamily="34" charset="0"/>
              <a:buChar char="–"/>
              <a:tabLst>
                <a:tab pos="812800" algn="l"/>
              </a:tabLst>
              <a:defRPr sz="1600" kern="1200">
                <a:solidFill>
                  <a:schemeClr val="tx1"/>
                </a:solidFill>
                <a:latin typeface="+mn-lt"/>
                <a:ea typeface="+mn-ea"/>
                <a:cs typeface="+mn-cs"/>
              </a:defRPr>
            </a:lvl4pPr>
            <a:lvl5pPr marL="1346200" indent="-266700" algn="l" defTabSz="914400" rtl="0" eaLnBrk="1" latinLnBrk="0" hangingPunct="1">
              <a:lnSpc>
                <a:spcPct val="130000"/>
              </a:lnSpc>
              <a:spcBef>
                <a:spcPts val="500"/>
              </a:spcBef>
              <a:buFont typeface="Verdana" panose="020B060403050404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a:lstStyle>
          <a:p>
            <a:pPr marL="0" indent="0" algn="ctr">
              <a:buFont typeface="Verdana" panose="020B0604030504040204" pitchFamily="34" charset="0"/>
              <a:buNone/>
            </a:pPr>
            <a:r>
              <a:rPr lang="en-US" sz="4400" b="1"/>
              <a:t>15</a:t>
            </a:r>
          </a:p>
        </p:txBody>
      </p:sp>
      <p:sp>
        <p:nvSpPr>
          <p:cNvPr id="24" name="Platshållare för innehåll 3">
            <a:extLst>
              <a:ext uri="{FF2B5EF4-FFF2-40B4-BE49-F238E27FC236}">
                <a16:creationId xmlns:a16="http://schemas.microsoft.com/office/drawing/2014/main" id="{9429095F-7D87-0556-3CA9-901B42613350}"/>
              </a:ext>
            </a:extLst>
          </p:cNvPr>
          <p:cNvSpPr txBox="1">
            <a:spLocks/>
          </p:cNvSpPr>
          <p:nvPr/>
        </p:nvSpPr>
        <p:spPr>
          <a:xfrm>
            <a:off x="4789665" y="3562139"/>
            <a:ext cx="1681981" cy="1356755"/>
          </a:xfrm>
          <a:prstGeom prst="rect">
            <a:avLst/>
          </a:prstGeom>
        </p:spPr>
        <p:txBody>
          <a:bodyPr vert="horz" lIns="0" tIns="0" rIns="0" bIns="0" rtlCol="0">
            <a:noAutofit/>
          </a:bodyPr>
          <a:lstStyle>
            <a:lvl1pPr marL="269875" indent="-269875" algn="l" defTabSz="914400" rtl="0" eaLnBrk="1" latinLnBrk="0" hangingPunct="1">
              <a:lnSpc>
                <a:spcPct val="130000"/>
              </a:lnSpc>
              <a:spcBef>
                <a:spcPts val="1000"/>
              </a:spcBef>
              <a:buFont typeface="Verdana" panose="020B0604030504040204" pitchFamily="34" charset="0"/>
              <a:buChar char="•"/>
              <a:defRPr sz="2200" kern="1200">
                <a:solidFill>
                  <a:schemeClr val="tx1"/>
                </a:solidFill>
                <a:latin typeface="+mn-lt"/>
                <a:ea typeface="+mn-ea"/>
                <a:cs typeface="+mn-cs"/>
              </a:defRPr>
            </a:lvl1pPr>
            <a:lvl2pPr marL="533400" indent="-266700" algn="l" defTabSz="914400" rtl="0" eaLnBrk="1" latinLnBrk="0" hangingPunct="1">
              <a:lnSpc>
                <a:spcPct val="130000"/>
              </a:lnSpc>
              <a:spcBef>
                <a:spcPts val="500"/>
              </a:spcBef>
              <a:buFont typeface="Verdana" panose="020B0604030504040204" pitchFamily="34" charset="0"/>
              <a:buChar char="–"/>
              <a:defRPr sz="2000" kern="1200">
                <a:solidFill>
                  <a:schemeClr val="tx1"/>
                </a:solidFill>
                <a:latin typeface="+mn-lt"/>
                <a:ea typeface="+mn-ea"/>
                <a:cs typeface="+mn-cs"/>
              </a:defRPr>
            </a:lvl2pPr>
            <a:lvl3pPr marL="812800" indent="-279400" algn="l" defTabSz="914400" rtl="0" eaLnBrk="1" latinLnBrk="0" hangingPunct="1">
              <a:lnSpc>
                <a:spcPct val="130000"/>
              </a:lnSpc>
              <a:spcBef>
                <a:spcPts val="500"/>
              </a:spcBef>
              <a:buFont typeface="Verdana" panose="020B0604030504040204" pitchFamily="34" charset="0"/>
              <a:buChar char="–"/>
              <a:defRPr sz="1800" kern="1200">
                <a:solidFill>
                  <a:schemeClr val="tx1"/>
                </a:solidFill>
                <a:latin typeface="+mn-lt"/>
                <a:ea typeface="+mn-ea"/>
                <a:cs typeface="+mn-cs"/>
              </a:defRPr>
            </a:lvl3pPr>
            <a:lvl4pPr marL="1079500" indent="-266700" algn="l" defTabSz="914400" rtl="0" eaLnBrk="1" latinLnBrk="0" hangingPunct="1">
              <a:lnSpc>
                <a:spcPct val="130000"/>
              </a:lnSpc>
              <a:spcBef>
                <a:spcPts val="500"/>
              </a:spcBef>
              <a:buFont typeface="Verdana" panose="020B0604030504040204" pitchFamily="34" charset="0"/>
              <a:buChar char="–"/>
              <a:tabLst>
                <a:tab pos="812800" algn="l"/>
              </a:tabLst>
              <a:defRPr sz="1600" kern="1200">
                <a:solidFill>
                  <a:schemeClr val="tx1"/>
                </a:solidFill>
                <a:latin typeface="+mn-lt"/>
                <a:ea typeface="+mn-ea"/>
                <a:cs typeface="+mn-cs"/>
              </a:defRPr>
            </a:lvl4pPr>
            <a:lvl5pPr marL="1346200" indent="-266700" algn="l" defTabSz="914400" rtl="0" eaLnBrk="1" latinLnBrk="0" hangingPunct="1">
              <a:lnSpc>
                <a:spcPct val="130000"/>
              </a:lnSpc>
              <a:spcBef>
                <a:spcPts val="500"/>
              </a:spcBef>
              <a:buFont typeface="Verdana" panose="020B060403050404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a:lstStyle>
          <a:p>
            <a:pPr marL="0" indent="0">
              <a:buFont typeface="Verdana" panose="020B0604030504040204" pitchFamily="34" charset="0"/>
              <a:buNone/>
            </a:pPr>
            <a:r>
              <a:rPr lang="en-US" sz="1600"/>
              <a:t>Full-time representatives on the regional board</a:t>
            </a:r>
          </a:p>
        </p:txBody>
      </p:sp>
      <p:cxnSp>
        <p:nvCxnSpPr>
          <p:cNvPr id="4" name="Rak 3">
            <a:extLst>
              <a:ext uri="{FF2B5EF4-FFF2-40B4-BE49-F238E27FC236}">
                <a16:creationId xmlns:a16="http://schemas.microsoft.com/office/drawing/2014/main" id="{318B8114-02E9-E1FA-801A-D52C7DE1BF0F}"/>
              </a:ext>
              <a:ext uri="{C183D7F6-B498-43B3-948B-1728B52AA6E4}">
                <adec:decorative xmlns:adec="http://schemas.microsoft.com/office/drawing/2017/decorative" val="1"/>
              </a:ext>
            </a:extLst>
          </p:cNvPr>
          <p:cNvCxnSpPr>
            <a:cxnSpLocks/>
          </p:cNvCxnSpPr>
          <p:nvPr/>
        </p:nvCxnSpPr>
        <p:spPr>
          <a:xfrm>
            <a:off x="6637367" y="2773664"/>
            <a:ext cx="0" cy="1954202"/>
          </a:xfrm>
          <a:prstGeom prst="line">
            <a:avLst/>
          </a:prstGeom>
        </p:spPr>
        <p:style>
          <a:lnRef idx="1">
            <a:schemeClr val="accent1"/>
          </a:lnRef>
          <a:fillRef idx="0">
            <a:schemeClr val="accent1"/>
          </a:fillRef>
          <a:effectRef idx="0">
            <a:schemeClr val="accent1"/>
          </a:effectRef>
          <a:fontRef idx="minor">
            <a:schemeClr val="tx1"/>
          </a:fontRef>
        </p:style>
      </p:cxnSp>
      <p:sp>
        <p:nvSpPr>
          <p:cNvPr id="25" name="Platshållare för innehåll 3">
            <a:extLst>
              <a:ext uri="{FF2B5EF4-FFF2-40B4-BE49-F238E27FC236}">
                <a16:creationId xmlns:a16="http://schemas.microsoft.com/office/drawing/2014/main" id="{3C7F9CF5-846E-270C-2747-EC91A39E8729}"/>
              </a:ext>
            </a:extLst>
          </p:cNvPr>
          <p:cNvSpPr txBox="1">
            <a:spLocks/>
          </p:cNvSpPr>
          <p:nvPr/>
        </p:nvSpPr>
        <p:spPr>
          <a:xfrm>
            <a:off x="6716396" y="2761690"/>
            <a:ext cx="2229734" cy="638016"/>
          </a:xfrm>
          <a:prstGeom prst="rect">
            <a:avLst/>
          </a:prstGeom>
        </p:spPr>
        <p:txBody>
          <a:bodyPr vert="horz" lIns="0" tIns="0" rIns="0" bIns="0" rtlCol="0">
            <a:noAutofit/>
          </a:bodyPr>
          <a:lstStyle>
            <a:lvl1pPr marL="269875" indent="-269875" algn="l" defTabSz="914400" rtl="0" eaLnBrk="1" latinLnBrk="0" hangingPunct="1">
              <a:lnSpc>
                <a:spcPct val="130000"/>
              </a:lnSpc>
              <a:spcBef>
                <a:spcPts val="1000"/>
              </a:spcBef>
              <a:buFont typeface="Verdana" panose="020B0604030504040204" pitchFamily="34" charset="0"/>
              <a:buChar char="•"/>
              <a:defRPr sz="2200" kern="1200">
                <a:solidFill>
                  <a:schemeClr val="tx1"/>
                </a:solidFill>
                <a:latin typeface="+mn-lt"/>
                <a:ea typeface="+mn-ea"/>
                <a:cs typeface="+mn-cs"/>
              </a:defRPr>
            </a:lvl1pPr>
            <a:lvl2pPr marL="533400" indent="-266700" algn="l" defTabSz="914400" rtl="0" eaLnBrk="1" latinLnBrk="0" hangingPunct="1">
              <a:lnSpc>
                <a:spcPct val="130000"/>
              </a:lnSpc>
              <a:spcBef>
                <a:spcPts val="500"/>
              </a:spcBef>
              <a:buFont typeface="Verdana" panose="020B0604030504040204" pitchFamily="34" charset="0"/>
              <a:buChar char="–"/>
              <a:defRPr sz="2000" kern="1200">
                <a:solidFill>
                  <a:schemeClr val="tx1"/>
                </a:solidFill>
                <a:latin typeface="+mn-lt"/>
                <a:ea typeface="+mn-ea"/>
                <a:cs typeface="+mn-cs"/>
              </a:defRPr>
            </a:lvl2pPr>
            <a:lvl3pPr marL="812800" indent="-279400" algn="l" defTabSz="914400" rtl="0" eaLnBrk="1" latinLnBrk="0" hangingPunct="1">
              <a:lnSpc>
                <a:spcPct val="130000"/>
              </a:lnSpc>
              <a:spcBef>
                <a:spcPts val="500"/>
              </a:spcBef>
              <a:buFont typeface="Verdana" panose="020B0604030504040204" pitchFamily="34" charset="0"/>
              <a:buChar char="–"/>
              <a:defRPr sz="1800" kern="1200">
                <a:solidFill>
                  <a:schemeClr val="tx1"/>
                </a:solidFill>
                <a:latin typeface="+mn-lt"/>
                <a:ea typeface="+mn-ea"/>
                <a:cs typeface="+mn-cs"/>
              </a:defRPr>
            </a:lvl3pPr>
            <a:lvl4pPr marL="1079500" indent="-266700" algn="l" defTabSz="914400" rtl="0" eaLnBrk="1" latinLnBrk="0" hangingPunct="1">
              <a:lnSpc>
                <a:spcPct val="130000"/>
              </a:lnSpc>
              <a:spcBef>
                <a:spcPts val="500"/>
              </a:spcBef>
              <a:buFont typeface="Verdana" panose="020B0604030504040204" pitchFamily="34" charset="0"/>
              <a:buChar char="–"/>
              <a:tabLst>
                <a:tab pos="812800" algn="l"/>
              </a:tabLst>
              <a:defRPr sz="1600" kern="1200">
                <a:solidFill>
                  <a:schemeClr val="tx1"/>
                </a:solidFill>
                <a:latin typeface="+mn-lt"/>
                <a:ea typeface="+mn-ea"/>
                <a:cs typeface="+mn-cs"/>
              </a:defRPr>
            </a:lvl4pPr>
            <a:lvl5pPr marL="1346200" indent="-266700" algn="l" defTabSz="914400" rtl="0" eaLnBrk="1" latinLnBrk="0" hangingPunct="1">
              <a:lnSpc>
                <a:spcPct val="130000"/>
              </a:lnSpc>
              <a:spcBef>
                <a:spcPts val="500"/>
              </a:spcBef>
              <a:buFont typeface="Verdana" panose="020B060403050404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a:lstStyle>
          <a:p>
            <a:pPr marL="0" indent="0" algn="ctr">
              <a:buFont typeface="Verdana" panose="020B0604030504040204" pitchFamily="34" charset="0"/>
              <a:buNone/>
            </a:pPr>
            <a:r>
              <a:rPr lang="en-US" sz="4400" b="1"/>
              <a:t>149</a:t>
            </a:r>
          </a:p>
        </p:txBody>
      </p:sp>
      <p:sp>
        <p:nvSpPr>
          <p:cNvPr id="26" name="Platshållare för innehåll 3">
            <a:extLst>
              <a:ext uri="{FF2B5EF4-FFF2-40B4-BE49-F238E27FC236}">
                <a16:creationId xmlns:a16="http://schemas.microsoft.com/office/drawing/2014/main" id="{4A628CD6-D709-45E5-7AC2-79D6A95EE8EA}"/>
              </a:ext>
            </a:extLst>
          </p:cNvPr>
          <p:cNvSpPr txBox="1">
            <a:spLocks/>
          </p:cNvSpPr>
          <p:nvPr/>
        </p:nvSpPr>
        <p:spPr>
          <a:xfrm>
            <a:off x="7096261" y="3562139"/>
            <a:ext cx="1681981" cy="1356755"/>
          </a:xfrm>
          <a:prstGeom prst="rect">
            <a:avLst/>
          </a:prstGeom>
        </p:spPr>
        <p:txBody>
          <a:bodyPr vert="horz" lIns="0" tIns="0" rIns="0" bIns="0" rtlCol="0">
            <a:noAutofit/>
          </a:bodyPr>
          <a:lstStyle>
            <a:lvl1pPr marL="269875" indent="-269875" algn="l" defTabSz="914400" rtl="0" eaLnBrk="1" latinLnBrk="0" hangingPunct="1">
              <a:lnSpc>
                <a:spcPct val="130000"/>
              </a:lnSpc>
              <a:spcBef>
                <a:spcPts val="1000"/>
              </a:spcBef>
              <a:buFont typeface="Verdana" panose="020B0604030504040204" pitchFamily="34" charset="0"/>
              <a:buChar char="•"/>
              <a:defRPr sz="2200" kern="1200">
                <a:solidFill>
                  <a:schemeClr val="tx1"/>
                </a:solidFill>
                <a:latin typeface="+mn-lt"/>
                <a:ea typeface="+mn-ea"/>
                <a:cs typeface="+mn-cs"/>
              </a:defRPr>
            </a:lvl1pPr>
            <a:lvl2pPr marL="533400" indent="-266700" algn="l" defTabSz="914400" rtl="0" eaLnBrk="1" latinLnBrk="0" hangingPunct="1">
              <a:lnSpc>
                <a:spcPct val="130000"/>
              </a:lnSpc>
              <a:spcBef>
                <a:spcPts val="500"/>
              </a:spcBef>
              <a:buFont typeface="Verdana" panose="020B0604030504040204" pitchFamily="34" charset="0"/>
              <a:buChar char="–"/>
              <a:defRPr sz="2000" kern="1200">
                <a:solidFill>
                  <a:schemeClr val="tx1"/>
                </a:solidFill>
                <a:latin typeface="+mn-lt"/>
                <a:ea typeface="+mn-ea"/>
                <a:cs typeface="+mn-cs"/>
              </a:defRPr>
            </a:lvl2pPr>
            <a:lvl3pPr marL="812800" indent="-279400" algn="l" defTabSz="914400" rtl="0" eaLnBrk="1" latinLnBrk="0" hangingPunct="1">
              <a:lnSpc>
                <a:spcPct val="130000"/>
              </a:lnSpc>
              <a:spcBef>
                <a:spcPts val="500"/>
              </a:spcBef>
              <a:buFont typeface="Verdana" panose="020B0604030504040204" pitchFamily="34" charset="0"/>
              <a:buChar char="–"/>
              <a:defRPr sz="1800" kern="1200">
                <a:solidFill>
                  <a:schemeClr val="tx1"/>
                </a:solidFill>
                <a:latin typeface="+mn-lt"/>
                <a:ea typeface="+mn-ea"/>
                <a:cs typeface="+mn-cs"/>
              </a:defRPr>
            </a:lvl3pPr>
            <a:lvl4pPr marL="1079500" indent="-266700" algn="l" defTabSz="914400" rtl="0" eaLnBrk="1" latinLnBrk="0" hangingPunct="1">
              <a:lnSpc>
                <a:spcPct val="130000"/>
              </a:lnSpc>
              <a:spcBef>
                <a:spcPts val="500"/>
              </a:spcBef>
              <a:buFont typeface="Verdana" panose="020B0604030504040204" pitchFamily="34" charset="0"/>
              <a:buChar char="–"/>
              <a:tabLst>
                <a:tab pos="812800" algn="l"/>
              </a:tabLst>
              <a:defRPr sz="1600" kern="1200">
                <a:solidFill>
                  <a:schemeClr val="tx1"/>
                </a:solidFill>
                <a:latin typeface="+mn-lt"/>
                <a:ea typeface="+mn-ea"/>
                <a:cs typeface="+mn-cs"/>
              </a:defRPr>
            </a:lvl4pPr>
            <a:lvl5pPr marL="1346200" indent="-266700" algn="l" defTabSz="914400" rtl="0" eaLnBrk="1" latinLnBrk="0" hangingPunct="1">
              <a:lnSpc>
                <a:spcPct val="130000"/>
              </a:lnSpc>
              <a:spcBef>
                <a:spcPts val="500"/>
              </a:spcBef>
              <a:buFont typeface="Verdana" panose="020B060403050404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a:lstStyle>
          <a:p>
            <a:pPr marL="0" indent="0">
              <a:buFont typeface="Verdana" panose="020B0604030504040204" pitchFamily="34" charset="0"/>
              <a:buNone/>
            </a:pPr>
            <a:r>
              <a:rPr lang="en-US" sz="1600"/>
              <a:t>Elected representatives </a:t>
            </a:r>
            <a:br>
              <a:rPr lang="en-US" sz="1600"/>
            </a:br>
            <a:r>
              <a:rPr lang="en-US" sz="1600"/>
              <a:t>on the regional council</a:t>
            </a:r>
          </a:p>
        </p:txBody>
      </p:sp>
      <p:cxnSp>
        <p:nvCxnSpPr>
          <p:cNvPr id="7" name="Rak 6">
            <a:extLst>
              <a:ext uri="{FF2B5EF4-FFF2-40B4-BE49-F238E27FC236}">
                <a16:creationId xmlns:a16="http://schemas.microsoft.com/office/drawing/2014/main" id="{99B2DD9C-D707-878E-F09E-C72EAC6A6B98}"/>
              </a:ext>
              <a:ext uri="{C183D7F6-B498-43B3-948B-1728B52AA6E4}">
                <adec:decorative xmlns:adec="http://schemas.microsoft.com/office/drawing/2017/decorative" val="1"/>
              </a:ext>
            </a:extLst>
          </p:cNvPr>
          <p:cNvCxnSpPr>
            <a:cxnSpLocks/>
          </p:cNvCxnSpPr>
          <p:nvPr/>
        </p:nvCxnSpPr>
        <p:spPr>
          <a:xfrm>
            <a:off x="9079230" y="2773664"/>
            <a:ext cx="0" cy="1954202"/>
          </a:xfrm>
          <a:prstGeom prst="line">
            <a:avLst/>
          </a:prstGeom>
        </p:spPr>
        <p:style>
          <a:lnRef idx="1">
            <a:schemeClr val="accent1"/>
          </a:lnRef>
          <a:fillRef idx="0">
            <a:schemeClr val="accent1"/>
          </a:fillRef>
          <a:effectRef idx="0">
            <a:schemeClr val="accent1"/>
          </a:effectRef>
          <a:fontRef idx="minor">
            <a:schemeClr val="tx1"/>
          </a:fontRef>
        </p:style>
      </p:cxnSp>
      <p:sp>
        <p:nvSpPr>
          <p:cNvPr id="27" name="Platshållare för innehåll 3">
            <a:extLst>
              <a:ext uri="{FF2B5EF4-FFF2-40B4-BE49-F238E27FC236}">
                <a16:creationId xmlns:a16="http://schemas.microsoft.com/office/drawing/2014/main" id="{7E3DF20A-3D22-F0D3-CABD-4C5AD0309099}"/>
              </a:ext>
            </a:extLst>
          </p:cNvPr>
          <p:cNvSpPr txBox="1">
            <a:spLocks/>
          </p:cNvSpPr>
          <p:nvPr/>
        </p:nvSpPr>
        <p:spPr>
          <a:xfrm>
            <a:off x="9168260" y="2761689"/>
            <a:ext cx="2229734" cy="638016"/>
          </a:xfrm>
          <a:prstGeom prst="rect">
            <a:avLst/>
          </a:prstGeom>
        </p:spPr>
        <p:txBody>
          <a:bodyPr vert="horz" lIns="0" tIns="0" rIns="0" bIns="0" rtlCol="0">
            <a:noAutofit/>
          </a:bodyPr>
          <a:lstStyle>
            <a:lvl1pPr marL="269875" indent="-269875" algn="l" defTabSz="914400" rtl="0" eaLnBrk="1" latinLnBrk="0" hangingPunct="1">
              <a:lnSpc>
                <a:spcPct val="130000"/>
              </a:lnSpc>
              <a:spcBef>
                <a:spcPts val="1000"/>
              </a:spcBef>
              <a:buFont typeface="Verdana" panose="020B0604030504040204" pitchFamily="34" charset="0"/>
              <a:buChar char="•"/>
              <a:defRPr sz="2200" kern="1200">
                <a:solidFill>
                  <a:schemeClr val="tx1"/>
                </a:solidFill>
                <a:latin typeface="+mn-lt"/>
                <a:ea typeface="+mn-ea"/>
                <a:cs typeface="+mn-cs"/>
              </a:defRPr>
            </a:lvl1pPr>
            <a:lvl2pPr marL="533400" indent="-266700" algn="l" defTabSz="914400" rtl="0" eaLnBrk="1" latinLnBrk="0" hangingPunct="1">
              <a:lnSpc>
                <a:spcPct val="130000"/>
              </a:lnSpc>
              <a:spcBef>
                <a:spcPts val="500"/>
              </a:spcBef>
              <a:buFont typeface="Verdana" panose="020B0604030504040204" pitchFamily="34" charset="0"/>
              <a:buChar char="–"/>
              <a:defRPr sz="2000" kern="1200">
                <a:solidFill>
                  <a:schemeClr val="tx1"/>
                </a:solidFill>
                <a:latin typeface="+mn-lt"/>
                <a:ea typeface="+mn-ea"/>
                <a:cs typeface="+mn-cs"/>
              </a:defRPr>
            </a:lvl2pPr>
            <a:lvl3pPr marL="812800" indent="-279400" algn="l" defTabSz="914400" rtl="0" eaLnBrk="1" latinLnBrk="0" hangingPunct="1">
              <a:lnSpc>
                <a:spcPct val="130000"/>
              </a:lnSpc>
              <a:spcBef>
                <a:spcPts val="500"/>
              </a:spcBef>
              <a:buFont typeface="Verdana" panose="020B0604030504040204" pitchFamily="34" charset="0"/>
              <a:buChar char="–"/>
              <a:defRPr sz="1800" kern="1200">
                <a:solidFill>
                  <a:schemeClr val="tx1"/>
                </a:solidFill>
                <a:latin typeface="+mn-lt"/>
                <a:ea typeface="+mn-ea"/>
                <a:cs typeface="+mn-cs"/>
              </a:defRPr>
            </a:lvl3pPr>
            <a:lvl4pPr marL="1079500" indent="-266700" algn="l" defTabSz="914400" rtl="0" eaLnBrk="1" latinLnBrk="0" hangingPunct="1">
              <a:lnSpc>
                <a:spcPct val="130000"/>
              </a:lnSpc>
              <a:spcBef>
                <a:spcPts val="500"/>
              </a:spcBef>
              <a:buFont typeface="Verdana" panose="020B0604030504040204" pitchFamily="34" charset="0"/>
              <a:buChar char="–"/>
              <a:tabLst>
                <a:tab pos="812800" algn="l"/>
              </a:tabLst>
              <a:defRPr sz="1600" kern="1200">
                <a:solidFill>
                  <a:schemeClr val="tx1"/>
                </a:solidFill>
                <a:latin typeface="+mn-lt"/>
                <a:ea typeface="+mn-ea"/>
                <a:cs typeface="+mn-cs"/>
              </a:defRPr>
            </a:lvl4pPr>
            <a:lvl5pPr marL="1346200" indent="-266700" algn="l" defTabSz="914400" rtl="0" eaLnBrk="1" latinLnBrk="0" hangingPunct="1">
              <a:lnSpc>
                <a:spcPct val="130000"/>
              </a:lnSpc>
              <a:spcBef>
                <a:spcPts val="500"/>
              </a:spcBef>
              <a:buFont typeface="Verdana" panose="020B060403050404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a:lstStyle>
          <a:p>
            <a:pPr marL="0" indent="0" algn="ctr">
              <a:buFont typeface="Verdana" panose="020B0604030504040204" pitchFamily="34" charset="0"/>
              <a:buNone/>
            </a:pPr>
            <a:r>
              <a:rPr lang="en-US" sz="4400" b="1"/>
              <a:t>850</a:t>
            </a:r>
          </a:p>
        </p:txBody>
      </p:sp>
      <p:sp>
        <p:nvSpPr>
          <p:cNvPr id="28" name="Platshållare för innehåll 3">
            <a:extLst>
              <a:ext uri="{FF2B5EF4-FFF2-40B4-BE49-F238E27FC236}">
                <a16:creationId xmlns:a16="http://schemas.microsoft.com/office/drawing/2014/main" id="{C036BB12-4E0F-966B-5813-09A5E3C66D73}"/>
              </a:ext>
            </a:extLst>
          </p:cNvPr>
          <p:cNvSpPr txBox="1">
            <a:spLocks/>
          </p:cNvSpPr>
          <p:nvPr/>
        </p:nvSpPr>
        <p:spPr>
          <a:xfrm>
            <a:off x="9387800" y="3562139"/>
            <a:ext cx="2101635" cy="1356755"/>
          </a:xfrm>
          <a:prstGeom prst="rect">
            <a:avLst/>
          </a:prstGeom>
        </p:spPr>
        <p:txBody>
          <a:bodyPr vert="horz" lIns="0" tIns="0" rIns="0" bIns="0" rtlCol="0">
            <a:noAutofit/>
          </a:bodyPr>
          <a:lstStyle>
            <a:lvl1pPr marL="269875" indent="-269875" algn="l" defTabSz="914400" rtl="0" eaLnBrk="1" latinLnBrk="0" hangingPunct="1">
              <a:lnSpc>
                <a:spcPct val="130000"/>
              </a:lnSpc>
              <a:spcBef>
                <a:spcPts val="1000"/>
              </a:spcBef>
              <a:buFont typeface="Verdana" panose="020B0604030504040204" pitchFamily="34" charset="0"/>
              <a:buChar char="•"/>
              <a:defRPr sz="2200" kern="1200">
                <a:solidFill>
                  <a:schemeClr val="tx1"/>
                </a:solidFill>
                <a:latin typeface="+mn-lt"/>
                <a:ea typeface="+mn-ea"/>
                <a:cs typeface="+mn-cs"/>
              </a:defRPr>
            </a:lvl1pPr>
            <a:lvl2pPr marL="533400" indent="-266700" algn="l" defTabSz="914400" rtl="0" eaLnBrk="1" latinLnBrk="0" hangingPunct="1">
              <a:lnSpc>
                <a:spcPct val="130000"/>
              </a:lnSpc>
              <a:spcBef>
                <a:spcPts val="500"/>
              </a:spcBef>
              <a:buFont typeface="Verdana" panose="020B0604030504040204" pitchFamily="34" charset="0"/>
              <a:buChar char="–"/>
              <a:defRPr sz="2000" kern="1200">
                <a:solidFill>
                  <a:schemeClr val="tx1"/>
                </a:solidFill>
                <a:latin typeface="+mn-lt"/>
                <a:ea typeface="+mn-ea"/>
                <a:cs typeface="+mn-cs"/>
              </a:defRPr>
            </a:lvl2pPr>
            <a:lvl3pPr marL="812800" indent="-279400" algn="l" defTabSz="914400" rtl="0" eaLnBrk="1" latinLnBrk="0" hangingPunct="1">
              <a:lnSpc>
                <a:spcPct val="130000"/>
              </a:lnSpc>
              <a:spcBef>
                <a:spcPts val="500"/>
              </a:spcBef>
              <a:buFont typeface="Verdana" panose="020B0604030504040204" pitchFamily="34" charset="0"/>
              <a:buChar char="–"/>
              <a:defRPr sz="1800" kern="1200">
                <a:solidFill>
                  <a:schemeClr val="tx1"/>
                </a:solidFill>
                <a:latin typeface="+mn-lt"/>
                <a:ea typeface="+mn-ea"/>
                <a:cs typeface="+mn-cs"/>
              </a:defRPr>
            </a:lvl3pPr>
            <a:lvl4pPr marL="1079500" indent="-266700" algn="l" defTabSz="914400" rtl="0" eaLnBrk="1" latinLnBrk="0" hangingPunct="1">
              <a:lnSpc>
                <a:spcPct val="130000"/>
              </a:lnSpc>
              <a:spcBef>
                <a:spcPts val="500"/>
              </a:spcBef>
              <a:buFont typeface="Verdana" panose="020B0604030504040204" pitchFamily="34" charset="0"/>
              <a:buChar char="–"/>
              <a:tabLst>
                <a:tab pos="812800" algn="l"/>
              </a:tabLst>
              <a:defRPr sz="1600" kern="1200">
                <a:solidFill>
                  <a:schemeClr val="tx1"/>
                </a:solidFill>
                <a:latin typeface="+mn-lt"/>
                <a:ea typeface="+mn-ea"/>
                <a:cs typeface="+mn-cs"/>
              </a:defRPr>
            </a:lvl4pPr>
            <a:lvl5pPr marL="1346200" indent="-266700" algn="l" defTabSz="914400" rtl="0" eaLnBrk="1" latinLnBrk="0" hangingPunct="1">
              <a:lnSpc>
                <a:spcPct val="130000"/>
              </a:lnSpc>
              <a:spcBef>
                <a:spcPts val="500"/>
              </a:spcBef>
              <a:buFont typeface="Verdana" panose="020B060403050404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a:lstStyle>
          <a:p>
            <a:pPr marL="0" indent="0">
              <a:buFont typeface="Verdana" panose="020B0604030504040204" pitchFamily="34" charset="0"/>
              <a:buNone/>
            </a:pPr>
            <a:r>
              <a:rPr lang="en-US" sz="1600"/>
              <a:t>representatives on boards, committees and preparatory committees</a:t>
            </a:r>
          </a:p>
        </p:txBody>
      </p:sp>
    </p:spTree>
    <p:extLst>
      <p:ext uri="{BB962C8B-B14F-4D97-AF65-F5344CB8AC3E}">
        <p14:creationId xmlns:p14="http://schemas.microsoft.com/office/powerpoint/2010/main" val="293044665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EA3E0241-8CA6-E5E3-3D6B-F02CC9766E3E}"/>
              </a:ext>
            </a:extLst>
          </p:cNvPr>
          <p:cNvSpPr>
            <a:spLocks noGrp="1"/>
          </p:cNvSpPr>
          <p:nvPr>
            <p:ph type="title"/>
          </p:nvPr>
        </p:nvSpPr>
        <p:spPr/>
        <p:txBody>
          <a:bodyPr anchor="ctr" anchorCtr="0"/>
          <a:lstStyle/>
          <a:p>
            <a:r>
              <a:rPr lang="en-US" sz="2800"/>
              <a:t>The elected representatives</a:t>
            </a:r>
          </a:p>
        </p:txBody>
      </p:sp>
      <p:sp>
        <p:nvSpPr>
          <p:cNvPr id="3" name="Platshållare för innehåll 2">
            <a:extLst>
              <a:ext uri="{FF2B5EF4-FFF2-40B4-BE49-F238E27FC236}">
                <a16:creationId xmlns:a16="http://schemas.microsoft.com/office/drawing/2014/main" id="{8A396D0B-3532-4ACF-CDAC-9E7F0F287D1E}"/>
              </a:ext>
            </a:extLst>
          </p:cNvPr>
          <p:cNvSpPr>
            <a:spLocks noGrp="1"/>
          </p:cNvSpPr>
          <p:nvPr>
            <p:ph sz="quarter" idx="13"/>
          </p:nvPr>
        </p:nvSpPr>
        <p:spPr>
          <a:xfrm>
            <a:off x="1092200" y="2113722"/>
            <a:ext cx="4104833" cy="639417"/>
          </a:xfrm>
        </p:spPr>
        <p:txBody>
          <a:bodyPr/>
          <a:lstStyle/>
          <a:p>
            <a:pPr marL="0" indent="0">
              <a:buNone/>
            </a:pPr>
            <a:r>
              <a:rPr lang="en-US"/>
              <a:t>Red-green collaboration</a:t>
            </a:r>
          </a:p>
        </p:txBody>
      </p:sp>
      <p:sp>
        <p:nvSpPr>
          <p:cNvPr id="6" name="Platshållare för innehåll 2">
            <a:extLst>
              <a:ext uri="{FF2B5EF4-FFF2-40B4-BE49-F238E27FC236}">
                <a16:creationId xmlns:a16="http://schemas.microsoft.com/office/drawing/2014/main" id="{97AED369-CC59-602F-00BB-FF84E8442E18}"/>
              </a:ext>
            </a:extLst>
          </p:cNvPr>
          <p:cNvSpPr txBox="1">
            <a:spLocks/>
          </p:cNvSpPr>
          <p:nvPr/>
        </p:nvSpPr>
        <p:spPr>
          <a:xfrm>
            <a:off x="1115999" y="2833137"/>
            <a:ext cx="2778393" cy="1613326"/>
          </a:xfrm>
          <a:prstGeom prst="rect">
            <a:avLst/>
          </a:prstGeom>
        </p:spPr>
        <p:txBody>
          <a:bodyPr vert="horz" lIns="0" tIns="0" rIns="0" bIns="0" rtlCol="0">
            <a:noAutofit/>
          </a:bodyPr>
          <a:lstStyle>
            <a:lvl1pPr marL="269875" indent="-269875" algn="l" defTabSz="914400" rtl="0" eaLnBrk="1" latinLnBrk="0" hangingPunct="1">
              <a:lnSpc>
                <a:spcPct val="130000"/>
              </a:lnSpc>
              <a:spcBef>
                <a:spcPts val="1000"/>
              </a:spcBef>
              <a:buFont typeface="Verdana" panose="020B0604030504040204" pitchFamily="34" charset="0"/>
              <a:buChar char="•"/>
              <a:defRPr sz="2200" kern="1200">
                <a:solidFill>
                  <a:schemeClr val="tx1"/>
                </a:solidFill>
                <a:latin typeface="+mn-lt"/>
                <a:ea typeface="+mn-ea"/>
                <a:cs typeface="+mn-cs"/>
              </a:defRPr>
            </a:lvl1pPr>
            <a:lvl2pPr marL="533400" indent="-266700" algn="l" defTabSz="914400" rtl="0" eaLnBrk="1" latinLnBrk="0" hangingPunct="1">
              <a:lnSpc>
                <a:spcPct val="130000"/>
              </a:lnSpc>
              <a:spcBef>
                <a:spcPts val="500"/>
              </a:spcBef>
              <a:buFont typeface="Verdana" panose="020B0604030504040204" pitchFamily="34" charset="0"/>
              <a:buChar char="–"/>
              <a:defRPr sz="2000" kern="1200">
                <a:solidFill>
                  <a:schemeClr val="tx1"/>
                </a:solidFill>
                <a:latin typeface="+mn-lt"/>
                <a:ea typeface="+mn-ea"/>
                <a:cs typeface="+mn-cs"/>
              </a:defRPr>
            </a:lvl2pPr>
            <a:lvl3pPr marL="812800" indent="-279400" algn="l" defTabSz="914400" rtl="0" eaLnBrk="1" latinLnBrk="0" hangingPunct="1">
              <a:lnSpc>
                <a:spcPct val="130000"/>
              </a:lnSpc>
              <a:spcBef>
                <a:spcPts val="500"/>
              </a:spcBef>
              <a:buFont typeface="Verdana" panose="020B0604030504040204" pitchFamily="34" charset="0"/>
              <a:buChar char="–"/>
              <a:defRPr sz="1800" kern="1200">
                <a:solidFill>
                  <a:schemeClr val="tx1"/>
                </a:solidFill>
                <a:latin typeface="+mn-lt"/>
                <a:ea typeface="+mn-ea"/>
                <a:cs typeface="+mn-cs"/>
              </a:defRPr>
            </a:lvl3pPr>
            <a:lvl4pPr marL="1079500" indent="-266700" algn="l" defTabSz="914400" rtl="0" eaLnBrk="1" latinLnBrk="0" hangingPunct="1">
              <a:lnSpc>
                <a:spcPct val="130000"/>
              </a:lnSpc>
              <a:spcBef>
                <a:spcPts val="500"/>
              </a:spcBef>
              <a:buFont typeface="Verdana" panose="020B0604030504040204" pitchFamily="34" charset="0"/>
              <a:buChar char="–"/>
              <a:tabLst>
                <a:tab pos="812800" algn="l"/>
              </a:tabLst>
              <a:defRPr sz="1600" kern="1200">
                <a:solidFill>
                  <a:schemeClr val="tx1"/>
                </a:solidFill>
                <a:latin typeface="+mn-lt"/>
                <a:ea typeface="+mn-ea"/>
                <a:cs typeface="+mn-cs"/>
              </a:defRPr>
            </a:lvl4pPr>
            <a:lvl5pPr marL="1346200" indent="-266700" algn="l" defTabSz="914400" rtl="0" eaLnBrk="1" latinLnBrk="0" hangingPunct="1">
              <a:lnSpc>
                <a:spcPct val="130000"/>
              </a:lnSpc>
              <a:spcBef>
                <a:spcPts val="500"/>
              </a:spcBef>
              <a:buFont typeface="Verdana" panose="020B060403050404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a:lstStyle>
          <a:p>
            <a:pPr marL="0" indent="0">
              <a:buFont typeface="Verdana" panose="020B0604030504040204" pitchFamily="34" charset="0"/>
              <a:buNone/>
            </a:pPr>
            <a:r>
              <a:rPr lang="en-US" sz="1600"/>
              <a:t>The Social Democrats</a:t>
            </a:r>
            <a:endParaRPr lang="en-US" sz="1600" b="1"/>
          </a:p>
          <a:p>
            <a:pPr marL="0" indent="0">
              <a:buFont typeface="Verdana" panose="020B0604030504040204" pitchFamily="34" charset="0"/>
              <a:buNone/>
            </a:pPr>
            <a:r>
              <a:rPr lang="en-US" sz="1600"/>
              <a:t>The Left Party</a:t>
            </a:r>
            <a:endParaRPr lang="en-US" sz="1600" b="1"/>
          </a:p>
          <a:p>
            <a:pPr marL="0" indent="0">
              <a:buFont typeface="Verdana" panose="020B0604030504040204" pitchFamily="34" charset="0"/>
              <a:buNone/>
            </a:pPr>
            <a:r>
              <a:rPr lang="en-US" sz="1600"/>
              <a:t>The Green Party</a:t>
            </a:r>
            <a:endParaRPr lang="en-US" sz="1600" b="1"/>
          </a:p>
        </p:txBody>
      </p:sp>
      <p:sp>
        <p:nvSpPr>
          <p:cNvPr id="15" name="Platshållare för innehåll 2">
            <a:extLst>
              <a:ext uri="{FF2B5EF4-FFF2-40B4-BE49-F238E27FC236}">
                <a16:creationId xmlns:a16="http://schemas.microsoft.com/office/drawing/2014/main" id="{95BF5B87-EABD-D265-1E0E-4EE29F2EE1D3}"/>
              </a:ext>
            </a:extLst>
          </p:cNvPr>
          <p:cNvSpPr txBox="1">
            <a:spLocks/>
          </p:cNvSpPr>
          <p:nvPr/>
        </p:nvSpPr>
        <p:spPr>
          <a:xfrm>
            <a:off x="3607006" y="2833137"/>
            <a:ext cx="1910496" cy="1613326"/>
          </a:xfrm>
          <a:prstGeom prst="rect">
            <a:avLst/>
          </a:prstGeom>
        </p:spPr>
        <p:txBody>
          <a:bodyPr vert="horz" lIns="0" tIns="0" rIns="0" bIns="0" rtlCol="0">
            <a:noAutofit/>
          </a:bodyPr>
          <a:lstStyle>
            <a:lvl1pPr marL="269875" indent="-269875" algn="l" defTabSz="914400" rtl="0" eaLnBrk="1" latinLnBrk="0" hangingPunct="1">
              <a:lnSpc>
                <a:spcPct val="130000"/>
              </a:lnSpc>
              <a:spcBef>
                <a:spcPts val="1000"/>
              </a:spcBef>
              <a:buFont typeface="Verdana" panose="020B0604030504040204" pitchFamily="34" charset="0"/>
              <a:buChar char="•"/>
              <a:defRPr sz="2200" kern="1200">
                <a:solidFill>
                  <a:schemeClr val="tx1"/>
                </a:solidFill>
                <a:latin typeface="+mn-lt"/>
                <a:ea typeface="+mn-ea"/>
                <a:cs typeface="+mn-cs"/>
              </a:defRPr>
            </a:lvl1pPr>
            <a:lvl2pPr marL="533400" indent="-266700" algn="l" defTabSz="914400" rtl="0" eaLnBrk="1" latinLnBrk="0" hangingPunct="1">
              <a:lnSpc>
                <a:spcPct val="130000"/>
              </a:lnSpc>
              <a:spcBef>
                <a:spcPts val="500"/>
              </a:spcBef>
              <a:buFont typeface="Verdana" panose="020B0604030504040204" pitchFamily="34" charset="0"/>
              <a:buChar char="–"/>
              <a:defRPr sz="2000" kern="1200">
                <a:solidFill>
                  <a:schemeClr val="tx1"/>
                </a:solidFill>
                <a:latin typeface="+mn-lt"/>
                <a:ea typeface="+mn-ea"/>
                <a:cs typeface="+mn-cs"/>
              </a:defRPr>
            </a:lvl2pPr>
            <a:lvl3pPr marL="812800" indent="-279400" algn="l" defTabSz="914400" rtl="0" eaLnBrk="1" latinLnBrk="0" hangingPunct="1">
              <a:lnSpc>
                <a:spcPct val="130000"/>
              </a:lnSpc>
              <a:spcBef>
                <a:spcPts val="500"/>
              </a:spcBef>
              <a:buFont typeface="Verdana" panose="020B0604030504040204" pitchFamily="34" charset="0"/>
              <a:buChar char="–"/>
              <a:defRPr sz="1800" kern="1200">
                <a:solidFill>
                  <a:schemeClr val="tx1"/>
                </a:solidFill>
                <a:latin typeface="+mn-lt"/>
                <a:ea typeface="+mn-ea"/>
                <a:cs typeface="+mn-cs"/>
              </a:defRPr>
            </a:lvl3pPr>
            <a:lvl4pPr marL="1079500" indent="-266700" algn="l" defTabSz="914400" rtl="0" eaLnBrk="1" latinLnBrk="0" hangingPunct="1">
              <a:lnSpc>
                <a:spcPct val="130000"/>
              </a:lnSpc>
              <a:spcBef>
                <a:spcPts val="500"/>
              </a:spcBef>
              <a:buFont typeface="Verdana" panose="020B0604030504040204" pitchFamily="34" charset="0"/>
              <a:buChar char="–"/>
              <a:tabLst>
                <a:tab pos="812800" algn="l"/>
              </a:tabLst>
              <a:defRPr sz="1600" kern="1200">
                <a:solidFill>
                  <a:schemeClr val="tx1"/>
                </a:solidFill>
                <a:latin typeface="+mn-lt"/>
                <a:ea typeface="+mn-ea"/>
                <a:cs typeface="+mn-cs"/>
              </a:defRPr>
            </a:lvl4pPr>
            <a:lvl5pPr marL="1346200" indent="-266700" algn="l" defTabSz="914400" rtl="0" eaLnBrk="1" latinLnBrk="0" hangingPunct="1">
              <a:lnSpc>
                <a:spcPct val="130000"/>
              </a:lnSpc>
              <a:spcBef>
                <a:spcPts val="500"/>
              </a:spcBef>
              <a:buFont typeface="Verdana" panose="020B060403050404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a:lstStyle>
          <a:p>
            <a:pPr marL="0" indent="0" algn="r">
              <a:buFont typeface="Verdana" panose="020B0604030504040204" pitchFamily="34" charset="0"/>
              <a:buNone/>
            </a:pPr>
            <a:r>
              <a:rPr lang="en-US" sz="1600" b="1"/>
              <a:t>46 mandates</a:t>
            </a:r>
          </a:p>
          <a:p>
            <a:pPr marL="0" indent="0" algn="r">
              <a:buNone/>
            </a:pPr>
            <a:r>
              <a:rPr lang="en-US" sz="1600" b="1"/>
              <a:t>16 mandates</a:t>
            </a:r>
          </a:p>
          <a:p>
            <a:pPr marL="0" indent="0" algn="r">
              <a:buFont typeface="Verdana" panose="020B0604030504040204" pitchFamily="34" charset="0"/>
              <a:buNone/>
            </a:pPr>
            <a:r>
              <a:rPr lang="en-US" sz="1600" b="1"/>
              <a:t>6 mandates</a:t>
            </a:r>
          </a:p>
        </p:txBody>
      </p:sp>
      <p:sp>
        <p:nvSpPr>
          <p:cNvPr id="9" name="Platshållare för innehåll 2">
            <a:extLst>
              <a:ext uri="{FF2B5EF4-FFF2-40B4-BE49-F238E27FC236}">
                <a16:creationId xmlns:a16="http://schemas.microsoft.com/office/drawing/2014/main" id="{4706416B-D55F-0FA1-7C11-C26EF431A8EB}"/>
              </a:ext>
            </a:extLst>
          </p:cNvPr>
          <p:cNvSpPr txBox="1">
            <a:spLocks/>
          </p:cNvSpPr>
          <p:nvPr/>
        </p:nvSpPr>
        <p:spPr>
          <a:xfrm>
            <a:off x="4432162" y="5100665"/>
            <a:ext cx="1098403" cy="1331885"/>
          </a:xfrm>
          <a:prstGeom prst="rect">
            <a:avLst/>
          </a:prstGeom>
        </p:spPr>
        <p:txBody>
          <a:bodyPr vert="horz" lIns="0" tIns="0" rIns="0" bIns="0" rtlCol="0">
            <a:noAutofit/>
          </a:bodyPr>
          <a:lstStyle>
            <a:lvl1pPr marL="269875" indent="-269875" algn="l" defTabSz="914400" rtl="0" eaLnBrk="1" latinLnBrk="0" hangingPunct="1">
              <a:lnSpc>
                <a:spcPct val="130000"/>
              </a:lnSpc>
              <a:spcBef>
                <a:spcPts val="1000"/>
              </a:spcBef>
              <a:buFont typeface="Verdana" panose="020B0604030504040204" pitchFamily="34" charset="0"/>
              <a:buChar char="•"/>
              <a:defRPr sz="2200" kern="1200">
                <a:solidFill>
                  <a:schemeClr val="tx1"/>
                </a:solidFill>
                <a:latin typeface="+mn-lt"/>
                <a:ea typeface="+mn-ea"/>
                <a:cs typeface="+mn-cs"/>
              </a:defRPr>
            </a:lvl1pPr>
            <a:lvl2pPr marL="533400" indent="-266700" algn="l" defTabSz="914400" rtl="0" eaLnBrk="1" latinLnBrk="0" hangingPunct="1">
              <a:lnSpc>
                <a:spcPct val="130000"/>
              </a:lnSpc>
              <a:spcBef>
                <a:spcPts val="500"/>
              </a:spcBef>
              <a:buFont typeface="Verdana" panose="020B0604030504040204" pitchFamily="34" charset="0"/>
              <a:buChar char="–"/>
              <a:defRPr sz="2000" kern="1200">
                <a:solidFill>
                  <a:schemeClr val="tx1"/>
                </a:solidFill>
                <a:latin typeface="+mn-lt"/>
                <a:ea typeface="+mn-ea"/>
                <a:cs typeface="+mn-cs"/>
              </a:defRPr>
            </a:lvl2pPr>
            <a:lvl3pPr marL="812800" indent="-279400" algn="l" defTabSz="914400" rtl="0" eaLnBrk="1" latinLnBrk="0" hangingPunct="1">
              <a:lnSpc>
                <a:spcPct val="130000"/>
              </a:lnSpc>
              <a:spcBef>
                <a:spcPts val="500"/>
              </a:spcBef>
              <a:buFont typeface="Verdana" panose="020B0604030504040204" pitchFamily="34" charset="0"/>
              <a:buChar char="–"/>
              <a:defRPr sz="1800" kern="1200">
                <a:solidFill>
                  <a:schemeClr val="tx1"/>
                </a:solidFill>
                <a:latin typeface="+mn-lt"/>
                <a:ea typeface="+mn-ea"/>
                <a:cs typeface="+mn-cs"/>
              </a:defRPr>
            </a:lvl3pPr>
            <a:lvl4pPr marL="1079500" indent="-266700" algn="l" defTabSz="914400" rtl="0" eaLnBrk="1" latinLnBrk="0" hangingPunct="1">
              <a:lnSpc>
                <a:spcPct val="130000"/>
              </a:lnSpc>
              <a:spcBef>
                <a:spcPts val="500"/>
              </a:spcBef>
              <a:buFont typeface="Verdana" panose="020B0604030504040204" pitchFamily="34" charset="0"/>
              <a:buChar char="–"/>
              <a:tabLst>
                <a:tab pos="812800" algn="l"/>
              </a:tabLst>
              <a:defRPr sz="1600" kern="1200">
                <a:solidFill>
                  <a:schemeClr val="tx1"/>
                </a:solidFill>
                <a:latin typeface="+mn-lt"/>
                <a:ea typeface="+mn-ea"/>
                <a:cs typeface="+mn-cs"/>
              </a:defRPr>
            </a:lvl4pPr>
            <a:lvl5pPr marL="1346200" indent="-266700" algn="l" defTabSz="914400" rtl="0" eaLnBrk="1" latinLnBrk="0" hangingPunct="1">
              <a:lnSpc>
                <a:spcPct val="130000"/>
              </a:lnSpc>
              <a:spcBef>
                <a:spcPts val="500"/>
              </a:spcBef>
              <a:buFont typeface="Verdana" panose="020B060403050404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a:lstStyle>
          <a:p>
            <a:pPr marL="0" indent="0" algn="ctr">
              <a:lnSpc>
                <a:spcPct val="100000"/>
              </a:lnSpc>
              <a:buFont typeface="Verdana" panose="020B0604030504040204" pitchFamily="34" charset="0"/>
              <a:buNone/>
            </a:pPr>
            <a:r>
              <a:rPr lang="en-US" sz="4000" b="1"/>
              <a:t>68</a:t>
            </a:r>
            <a:br>
              <a:rPr lang="en-US" sz="4000" b="1"/>
            </a:br>
            <a:r>
              <a:rPr lang="en-US" sz="1600"/>
              <a:t>mandates</a:t>
            </a:r>
          </a:p>
        </p:txBody>
      </p:sp>
      <p:sp>
        <p:nvSpPr>
          <p:cNvPr id="4" name="Platshållare för innehåll 3">
            <a:extLst>
              <a:ext uri="{FF2B5EF4-FFF2-40B4-BE49-F238E27FC236}">
                <a16:creationId xmlns:a16="http://schemas.microsoft.com/office/drawing/2014/main" id="{7805C8EE-3AF7-42E8-3D42-CE08E71B700B}"/>
              </a:ext>
            </a:extLst>
          </p:cNvPr>
          <p:cNvSpPr>
            <a:spLocks noGrp="1"/>
          </p:cNvSpPr>
          <p:nvPr>
            <p:ph sz="quarter" idx="14"/>
          </p:nvPr>
        </p:nvSpPr>
        <p:spPr>
          <a:xfrm>
            <a:off x="6775369" y="2113722"/>
            <a:ext cx="4104833" cy="594169"/>
          </a:xfrm>
        </p:spPr>
        <p:txBody>
          <a:bodyPr/>
          <a:lstStyle/>
          <a:p>
            <a:r>
              <a:rPr lang="en-US"/>
              <a:t>Opposition</a:t>
            </a:r>
          </a:p>
        </p:txBody>
      </p:sp>
      <p:sp>
        <p:nvSpPr>
          <p:cNvPr id="7" name="Platshållare för innehåll 2">
            <a:extLst>
              <a:ext uri="{FF2B5EF4-FFF2-40B4-BE49-F238E27FC236}">
                <a16:creationId xmlns:a16="http://schemas.microsoft.com/office/drawing/2014/main" id="{72657144-BF87-DB60-E996-A89F41034032}"/>
              </a:ext>
            </a:extLst>
          </p:cNvPr>
          <p:cNvSpPr txBox="1">
            <a:spLocks/>
          </p:cNvSpPr>
          <p:nvPr/>
        </p:nvSpPr>
        <p:spPr>
          <a:xfrm>
            <a:off x="6793287" y="2833137"/>
            <a:ext cx="2546655" cy="2142282"/>
          </a:xfrm>
          <a:prstGeom prst="rect">
            <a:avLst/>
          </a:prstGeom>
        </p:spPr>
        <p:txBody>
          <a:bodyPr vert="horz" lIns="0" tIns="0" rIns="0" bIns="0" rtlCol="0">
            <a:noAutofit/>
          </a:bodyPr>
          <a:lstStyle>
            <a:lvl1pPr marL="269875" indent="-269875" algn="l" defTabSz="914400" rtl="0" eaLnBrk="1" latinLnBrk="0" hangingPunct="1">
              <a:lnSpc>
                <a:spcPct val="130000"/>
              </a:lnSpc>
              <a:spcBef>
                <a:spcPts val="1000"/>
              </a:spcBef>
              <a:buFont typeface="Verdana" panose="020B0604030504040204" pitchFamily="34" charset="0"/>
              <a:buChar char="•"/>
              <a:defRPr sz="2200" kern="1200">
                <a:solidFill>
                  <a:schemeClr val="tx1"/>
                </a:solidFill>
                <a:latin typeface="+mn-lt"/>
                <a:ea typeface="+mn-ea"/>
                <a:cs typeface="+mn-cs"/>
              </a:defRPr>
            </a:lvl1pPr>
            <a:lvl2pPr marL="533400" indent="-266700" algn="l" defTabSz="914400" rtl="0" eaLnBrk="1" latinLnBrk="0" hangingPunct="1">
              <a:lnSpc>
                <a:spcPct val="130000"/>
              </a:lnSpc>
              <a:spcBef>
                <a:spcPts val="500"/>
              </a:spcBef>
              <a:buFont typeface="Verdana" panose="020B0604030504040204" pitchFamily="34" charset="0"/>
              <a:buChar char="–"/>
              <a:defRPr sz="2000" kern="1200">
                <a:solidFill>
                  <a:schemeClr val="tx1"/>
                </a:solidFill>
                <a:latin typeface="+mn-lt"/>
                <a:ea typeface="+mn-ea"/>
                <a:cs typeface="+mn-cs"/>
              </a:defRPr>
            </a:lvl2pPr>
            <a:lvl3pPr marL="812800" indent="-279400" algn="l" defTabSz="914400" rtl="0" eaLnBrk="1" latinLnBrk="0" hangingPunct="1">
              <a:lnSpc>
                <a:spcPct val="130000"/>
              </a:lnSpc>
              <a:spcBef>
                <a:spcPts val="500"/>
              </a:spcBef>
              <a:buFont typeface="Verdana" panose="020B0604030504040204" pitchFamily="34" charset="0"/>
              <a:buChar char="–"/>
              <a:defRPr sz="1800" kern="1200">
                <a:solidFill>
                  <a:schemeClr val="tx1"/>
                </a:solidFill>
                <a:latin typeface="+mn-lt"/>
                <a:ea typeface="+mn-ea"/>
                <a:cs typeface="+mn-cs"/>
              </a:defRPr>
            </a:lvl3pPr>
            <a:lvl4pPr marL="1079500" indent="-266700" algn="l" defTabSz="914400" rtl="0" eaLnBrk="1" latinLnBrk="0" hangingPunct="1">
              <a:lnSpc>
                <a:spcPct val="130000"/>
              </a:lnSpc>
              <a:spcBef>
                <a:spcPts val="500"/>
              </a:spcBef>
              <a:buFont typeface="Verdana" panose="020B0604030504040204" pitchFamily="34" charset="0"/>
              <a:buChar char="–"/>
              <a:tabLst>
                <a:tab pos="812800" algn="l"/>
              </a:tabLst>
              <a:defRPr sz="1600" kern="1200">
                <a:solidFill>
                  <a:schemeClr val="tx1"/>
                </a:solidFill>
                <a:latin typeface="+mn-lt"/>
                <a:ea typeface="+mn-ea"/>
                <a:cs typeface="+mn-cs"/>
              </a:defRPr>
            </a:lvl4pPr>
            <a:lvl5pPr marL="1346200" indent="-266700" algn="l" defTabSz="914400" rtl="0" eaLnBrk="1" latinLnBrk="0" hangingPunct="1">
              <a:lnSpc>
                <a:spcPct val="130000"/>
              </a:lnSpc>
              <a:spcBef>
                <a:spcPts val="500"/>
              </a:spcBef>
              <a:buFont typeface="Verdana" panose="020B060403050404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a:lstStyle>
          <a:p>
            <a:pPr marL="0" indent="0">
              <a:buFont typeface="Verdana" panose="020B0604030504040204" pitchFamily="34" charset="0"/>
              <a:buNone/>
            </a:pPr>
            <a:r>
              <a:rPr lang="en-US" sz="1600"/>
              <a:t>The Moderate Party</a:t>
            </a:r>
            <a:endParaRPr lang="en-US" sz="1600" b="1"/>
          </a:p>
          <a:p>
            <a:pPr marL="0" indent="0">
              <a:buFont typeface="Verdana" panose="020B0604030504040204" pitchFamily="34" charset="0"/>
              <a:buNone/>
            </a:pPr>
            <a:r>
              <a:rPr lang="en-US" sz="1600"/>
              <a:t>The Sweden Democrats</a:t>
            </a:r>
            <a:endParaRPr lang="en-US" sz="1600" b="1"/>
          </a:p>
          <a:p>
            <a:pPr marL="0" indent="0">
              <a:buFont typeface="Verdana" panose="020B0604030504040204" pitchFamily="34" charset="0"/>
              <a:buNone/>
            </a:pPr>
            <a:r>
              <a:rPr lang="en-US" sz="1600"/>
              <a:t>The Christian Democrats</a:t>
            </a:r>
            <a:endParaRPr lang="en-US" sz="1600" b="1"/>
          </a:p>
          <a:p>
            <a:pPr marL="0" indent="0">
              <a:buFont typeface="Verdana" panose="020B0604030504040204" pitchFamily="34" charset="0"/>
              <a:buNone/>
            </a:pPr>
            <a:r>
              <a:rPr lang="en-US" sz="1600"/>
              <a:t>The Centre Party</a:t>
            </a:r>
            <a:endParaRPr lang="en-US" sz="1600" b="1"/>
          </a:p>
          <a:p>
            <a:pPr marL="0" indent="0">
              <a:buFont typeface="Verdana" panose="020B0604030504040204" pitchFamily="34" charset="0"/>
              <a:buNone/>
            </a:pPr>
            <a:r>
              <a:rPr lang="en-US" sz="1600"/>
              <a:t>The Liberals</a:t>
            </a:r>
            <a:endParaRPr lang="en-US" sz="1600" b="1"/>
          </a:p>
        </p:txBody>
      </p:sp>
      <p:sp>
        <p:nvSpPr>
          <p:cNvPr id="16" name="Platshållare för innehåll 2">
            <a:extLst>
              <a:ext uri="{FF2B5EF4-FFF2-40B4-BE49-F238E27FC236}">
                <a16:creationId xmlns:a16="http://schemas.microsoft.com/office/drawing/2014/main" id="{098F8B06-6B9D-C318-E7BD-2A35EF53915E}"/>
              </a:ext>
            </a:extLst>
          </p:cNvPr>
          <p:cNvSpPr txBox="1">
            <a:spLocks/>
          </p:cNvSpPr>
          <p:nvPr/>
        </p:nvSpPr>
        <p:spPr>
          <a:xfrm>
            <a:off x="9189377" y="2833137"/>
            <a:ext cx="2086052" cy="2142282"/>
          </a:xfrm>
          <a:prstGeom prst="rect">
            <a:avLst/>
          </a:prstGeom>
        </p:spPr>
        <p:txBody>
          <a:bodyPr vert="horz" lIns="0" tIns="0" rIns="0" bIns="0" rtlCol="0">
            <a:noAutofit/>
          </a:bodyPr>
          <a:lstStyle>
            <a:lvl1pPr marL="269875" indent="-269875" algn="l" defTabSz="914400" rtl="0" eaLnBrk="1" latinLnBrk="0" hangingPunct="1">
              <a:lnSpc>
                <a:spcPct val="130000"/>
              </a:lnSpc>
              <a:spcBef>
                <a:spcPts val="1000"/>
              </a:spcBef>
              <a:buFont typeface="Verdana" panose="020B0604030504040204" pitchFamily="34" charset="0"/>
              <a:buChar char="•"/>
              <a:defRPr sz="2200" kern="1200">
                <a:solidFill>
                  <a:schemeClr val="tx1"/>
                </a:solidFill>
                <a:latin typeface="+mn-lt"/>
                <a:ea typeface="+mn-ea"/>
                <a:cs typeface="+mn-cs"/>
              </a:defRPr>
            </a:lvl1pPr>
            <a:lvl2pPr marL="533400" indent="-266700" algn="l" defTabSz="914400" rtl="0" eaLnBrk="1" latinLnBrk="0" hangingPunct="1">
              <a:lnSpc>
                <a:spcPct val="130000"/>
              </a:lnSpc>
              <a:spcBef>
                <a:spcPts val="500"/>
              </a:spcBef>
              <a:buFont typeface="Verdana" panose="020B0604030504040204" pitchFamily="34" charset="0"/>
              <a:buChar char="–"/>
              <a:defRPr sz="2000" kern="1200">
                <a:solidFill>
                  <a:schemeClr val="tx1"/>
                </a:solidFill>
                <a:latin typeface="+mn-lt"/>
                <a:ea typeface="+mn-ea"/>
                <a:cs typeface="+mn-cs"/>
              </a:defRPr>
            </a:lvl2pPr>
            <a:lvl3pPr marL="812800" indent="-279400" algn="l" defTabSz="914400" rtl="0" eaLnBrk="1" latinLnBrk="0" hangingPunct="1">
              <a:lnSpc>
                <a:spcPct val="130000"/>
              </a:lnSpc>
              <a:spcBef>
                <a:spcPts val="500"/>
              </a:spcBef>
              <a:buFont typeface="Verdana" panose="020B0604030504040204" pitchFamily="34" charset="0"/>
              <a:buChar char="–"/>
              <a:defRPr sz="1800" kern="1200">
                <a:solidFill>
                  <a:schemeClr val="tx1"/>
                </a:solidFill>
                <a:latin typeface="+mn-lt"/>
                <a:ea typeface="+mn-ea"/>
                <a:cs typeface="+mn-cs"/>
              </a:defRPr>
            </a:lvl3pPr>
            <a:lvl4pPr marL="1079500" indent="-266700" algn="l" defTabSz="914400" rtl="0" eaLnBrk="1" latinLnBrk="0" hangingPunct="1">
              <a:lnSpc>
                <a:spcPct val="130000"/>
              </a:lnSpc>
              <a:spcBef>
                <a:spcPts val="500"/>
              </a:spcBef>
              <a:buFont typeface="Verdana" panose="020B0604030504040204" pitchFamily="34" charset="0"/>
              <a:buChar char="–"/>
              <a:tabLst>
                <a:tab pos="812800" algn="l"/>
              </a:tabLst>
              <a:defRPr sz="1600" kern="1200">
                <a:solidFill>
                  <a:schemeClr val="tx1"/>
                </a:solidFill>
                <a:latin typeface="+mn-lt"/>
                <a:ea typeface="+mn-ea"/>
                <a:cs typeface="+mn-cs"/>
              </a:defRPr>
            </a:lvl4pPr>
            <a:lvl5pPr marL="1346200" indent="-266700" algn="l" defTabSz="914400" rtl="0" eaLnBrk="1" latinLnBrk="0" hangingPunct="1">
              <a:lnSpc>
                <a:spcPct val="130000"/>
              </a:lnSpc>
              <a:spcBef>
                <a:spcPts val="500"/>
              </a:spcBef>
              <a:buFont typeface="Verdana" panose="020B060403050404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a:lstStyle>
          <a:p>
            <a:pPr marL="0" indent="0" algn="r">
              <a:buFont typeface="Verdana" panose="020B0604030504040204" pitchFamily="34" charset="0"/>
              <a:buNone/>
            </a:pPr>
            <a:r>
              <a:rPr lang="en-US" sz="1600" b="1"/>
              <a:t>29 mandates</a:t>
            </a:r>
          </a:p>
          <a:p>
            <a:pPr marL="0" indent="0" algn="r">
              <a:buNone/>
            </a:pPr>
            <a:r>
              <a:rPr lang="en-US" sz="1600" b="1"/>
              <a:t>24 mandates</a:t>
            </a:r>
          </a:p>
          <a:p>
            <a:pPr marL="0" indent="0" algn="r">
              <a:buFont typeface="Verdana" panose="020B0604030504040204" pitchFamily="34" charset="0"/>
              <a:buNone/>
            </a:pPr>
            <a:r>
              <a:rPr lang="en-US" sz="1600" b="1"/>
              <a:t>12 mandates</a:t>
            </a:r>
          </a:p>
          <a:p>
            <a:pPr marL="0" indent="0" algn="r">
              <a:buNone/>
            </a:pPr>
            <a:r>
              <a:rPr lang="en-US" sz="1600" b="1"/>
              <a:t>9 mandates</a:t>
            </a:r>
          </a:p>
          <a:p>
            <a:pPr marL="0" indent="0" algn="r">
              <a:buNone/>
            </a:pPr>
            <a:r>
              <a:rPr lang="en-US" sz="1600" b="1"/>
              <a:t>7 mandates</a:t>
            </a:r>
          </a:p>
        </p:txBody>
      </p:sp>
      <p:sp>
        <p:nvSpPr>
          <p:cNvPr id="8" name="Platshållare för innehåll 2">
            <a:extLst>
              <a:ext uri="{FF2B5EF4-FFF2-40B4-BE49-F238E27FC236}">
                <a16:creationId xmlns:a16="http://schemas.microsoft.com/office/drawing/2014/main" id="{680A4D88-DA95-D608-26C2-F5380805D854}"/>
              </a:ext>
            </a:extLst>
          </p:cNvPr>
          <p:cNvSpPr txBox="1">
            <a:spLocks/>
          </p:cNvSpPr>
          <p:nvPr/>
        </p:nvSpPr>
        <p:spPr>
          <a:xfrm>
            <a:off x="10190089" y="5100665"/>
            <a:ext cx="1098403" cy="1331885"/>
          </a:xfrm>
          <a:prstGeom prst="rect">
            <a:avLst/>
          </a:prstGeom>
        </p:spPr>
        <p:txBody>
          <a:bodyPr vert="horz" lIns="0" tIns="0" rIns="0" bIns="0" rtlCol="0">
            <a:noAutofit/>
          </a:bodyPr>
          <a:lstStyle>
            <a:lvl1pPr marL="269875" indent="-269875" algn="l" defTabSz="914400" rtl="0" eaLnBrk="1" latinLnBrk="0" hangingPunct="1">
              <a:lnSpc>
                <a:spcPct val="130000"/>
              </a:lnSpc>
              <a:spcBef>
                <a:spcPts val="1000"/>
              </a:spcBef>
              <a:buFont typeface="Verdana" panose="020B0604030504040204" pitchFamily="34" charset="0"/>
              <a:buChar char="•"/>
              <a:defRPr sz="2200" kern="1200">
                <a:solidFill>
                  <a:schemeClr val="tx1"/>
                </a:solidFill>
                <a:latin typeface="+mn-lt"/>
                <a:ea typeface="+mn-ea"/>
                <a:cs typeface="+mn-cs"/>
              </a:defRPr>
            </a:lvl1pPr>
            <a:lvl2pPr marL="533400" indent="-266700" algn="l" defTabSz="914400" rtl="0" eaLnBrk="1" latinLnBrk="0" hangingPunct="1">
              <a:lnSpc>
                <a:spcPct val="130000"/>
              </a:lnSpc>
              <a:spcBef>
                <a:spcPts val="500"/>
              </a:spcBef>
              <a:buFont typeface="Verdana" panose="020B0604030504040204" pitchFamily="34" charset="0"/>
              <a:buChar char="–"/>
              <a:defRPr sz="2000" kern="1200">
                <a:solidFill>
                  <a:schemeClr val="tx1"/>
                </a:solidFill>
                <a:latin typeface="+mn-lt"/>
                <a:ea typeface="+mn-ea"/>
                <a:cs typeface="+mn-cs"/>
              </a:defRPr>
            </a:lvl2pPr>
            <a:lvl3pPr marL="812800" indent="-279400" algn="l" defTabSz="914400" rtl="0" eaLnBrk="1" latinLnBrk="0" hangingPunct="1">
              <a:lnSpc>
                <a:spcPct val="130000"/>
              </a:lnSpc>
              <a:spcBef>
                <a:spcPts val="500"/>
              </a:spcBef>
              <a:buFont typeface="Verdana" panose="020B0604030504040204" pitchFamily="34" charset="0"/>
              <a:buChar char="–"/>
              <a:defRPr sz="1800" kern="1200">
                <a:solidFill>
                  <a:schemeClr val="tx1"/>
                </a:solidFill>
                <a:latin typeface="+mn-lt"/>
                <a:ea typeface="+mn-ea"/>
                <a:cs typeface="+mn-cs"/>
              </a:defRPr>
            </a:lvl3pPr>
            <a:lvl4pPr marL="1079500" indent="-266700" algn="l" defTabSz="914400" rtl="0" eaLnBrk="1" latinLnBrk="0" hangingPunct="1">
              <a:lnSpc>
                <a:spcPct val="130000"/>
              </a:lnSpc>
              <a:spcBef>
                <a:spcPts val="500"/>
              </a:spcBef>
              <a:buFont typeface="Verdana" panose="020B0604030504040204" pitchFamily="34" charset="0"/>
              <a:buChar char="–"/>
              <a:tabLst>
                <a:tab pos="812800" algn="l"/>
              </a:tabLst>
              <a:defRPr sz="1600" kern="1200">
                <a:solidFill>
                  <a:schemeClr val="tx1"/>
                </a:solidFill>
                <a:latin typeface="+mn-lt"/>
                <a:ea typeface="+mn-ea"/>
                <a:cs typeface="+mn-cs"/>
              </a:defRPr>
            </a:lvl4pPr>
            <a:lvl5pPr marL="1346200" indent="-266700" algn="l" defTabSz="914400" rtl="0" eaLnBrk="1" latinLnBrk="0" hangingPunct="1">
              <a:lnSpc>
                <a:spcPct val="130000"/>
              </a:lnSpc>
              <a:spcBef>
                <a:spcPts val="500"/>
              </a:spcBef>
              <a:buFont typeface="Verdana" panose="020B060403050404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a:lstStyle>
          <a:p>
            <a:pPr marL="0" indent="0" algn="ctr">
              <a:lnSpc>
                <a:spcPct val="100000"/>
              </a:lnSpc>
              <a:buFont typeface="Verdana" panose="020B0604030504040204" pitchFamily="34" charset="0"/>
              <a:buNone/>
            </a:pPr>
            <a:r>
              <a:rPr lang="en-US" sz="4000" b="1"/>
              <a:t>81</a:t>
            </a:r>
            <a:br>
              <a:rPr lang="en-US" sz="4000" b="1"/>
            </a:br>
            <a:r>
              <a:rPr lang="en-US" sz="1600"/>
              <a:t>mandates</a:t>
            </a:r>
          </a:p>
        </p:txBody>
      </p:sp>
    </p:spTree>
    <p:extLst>
      <p:ext uri="{BB962C8B-B14F-4D97-AF65-F5344CB8AC3E}">
        <p14:creationId xmlns:p14="http://schemas.microsoft.com/office/powerpoint/2010/main" val="355511742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2EDD300-B270-B5C3-DC62-85DB1B5E8948}"/>
            </a:ext>
          </a:extLst>
        </p:cNvPr>
        <p:cNvGrpSpPr/>
        <p:nvPr/>
      </p:nvGrpSpPr>
      <p:grpSpPr>
        <a:xfrm>
          <a:off x="0" y="0"/>
          <a:ext cx="0" cy="0"/>
          <a:chOff x="0" y="0"/>
          <a:chExt cx="0" cy="0"/>
        </a:xfrm>
      </p:grpSpPr>
      <p:sp>
        <p:nvSpPr>
          <p:cNvPr id="2" name="Rubrik 1">
            <a:extLst>
              <a:ext uri="{FF2B5EF4-FFF2-40B4-BE49-F238E27FC236}">
                <a16:creationId xmlns:a16="http://schemas.microsoft.com/office/drawing/2014/main" id="{F5D90BC0-3B40-27D6-DC12-D2E56FB7A9C4}"/>
              </a:ext>
            </a:extLst>
          </p:cNvPr>
          <p:cNvSpPr>
            <a:spLocks noGrp="1"/>
          </p:cNvSpPr>
          <p:nvPr>
            <p:ph type="title"/>
          </p:nvPr>
        </p:nvSpPr>
        <p:spPr/>
        <p:txBody>
          <a:bodyPr anchor="ctr" anchorCtr="0"/>
          <a:lstStyle/>
          <a:p>
            <a:r>
              <a:rPr lang="en-US"/>
              <a:t>We are financed with your help</a:t>
            </a:r>
          </a:p>
        </p:txBody>
      </p:sp>
      <p:sp>
        <p:nvSpPr>
          <p:cNvPr id="3" name="Platshållare för innehåll 2">
            <a:extLst>
              <a:ext uri="{FF2B5EF4-FFF2-40B4-BE49-F238E27FC236}">
                <a16:creationId xmlns:a16="http://schemas.microsoft.com/office/drawing/2014/main" id="{5917FAEA-AEC1-BC55-FE8E-A9EDB084B946}"/>
              </a:ext>
            </a:extLst>
          </p:cNvPr>
          <p:cNvSpPr>
            <a:spLocks noGrp="1"/>
          </p:cNvSpPr>
          <p:nvPr>
            <p:ph sz="quarter" idx="13"/>
          </p:nvPr>
        </p:nvSpPr>
        <p:spPr>
          <a:xfrm>
            <a:off x="1092199" y="2211258"/>
            <a:ext cx="5961744" cy="895318"/>
          </a:xfrm>
        </p:spPr>
        <p:txBody>
          <a:bodyPr/>
          <a:lstStyle/>
          <a:p>
            <a:r>
              <a:rPr lang="en-US" sz="2400" b="1"/>
              <a:t>SEK</a:t>
            </a:r>
            <a:r>
              <a:rPr lang="en-US" sz="3600" b="1"/>
              <a:t> </a:t>
            </a:r>
            <a:r>
              <a:rPr lang="en-US" sz="3800" b="1"/>
              <a:t>86 000,000,000</a:t>
            </a:r>
          </a:p>
        </p:txBody>
      </p:sp>
      <p:sp>
        <p:nvSpPr>
          <p:cNvPr id="5" name="Platshållare för innehåll 2">
            <a:extLst>
              <a:ext uri="{FF2B5EF4-FFF2-40B4-BE49-F238E27FC236}">
                <a16:creationId xmlns:a16="http://schemas.microsoft.com/office/drawing/2014/main" id="{EA2BEC75-F3DB-B708-BBEB-132F7BE72DB0}"/>
              </a:ext>
            </a:extLst>
          </p:cNvPr>
          <p:cNvSpPr txBox="1">
            <a:spLocks/>
          </p:cNvSpPr>
          <p:nvPr/>
        </p:nvSpPr>
        <p:spPr>
          <a:xfrm>
            <a:off x="1092200" y="3009040"/>
            <a:ext cx="5137912" cy="710501"/>
          </a:xfrm>
          <a:prstGeom prst="rect">
            <a:avLst/>
          </a:prstGeom>
        </p:spPr>
        <p:txBody>
          <a:bodyPr vert="horz" lIns="0" tIns="0" rIns="0" bIns="0" rtlCol="0">
            <a:noAutofit/>
          </a:bodyPr>
          <a:lstStyle>
            <a:lvl1pPr marL="0" indent="0" algn="l" defTabSz="914400" rtl="0" eaLnBrk="1" latinLnBrk="0" hangingPunct="1">
              <a:lnSpc>
                <a:spcPct val="130000"/>
              </a:lnSpc>
              <a:spcBef>
                <a:spcPts val="1000"/>
              </a:spcBef>
              <a:buFontTx/>
              <a:buNone/>
              <a:defRPr sz="2200" kern="1200">
                <a:solidFill>
                  <a:schemeClr val="tx1"/>
                </a:solidFill>
                <a:latin typeface="+mn-lt"/>
                <a:ea typeface="+mn-ea"/>
                <a:cs typeface="+mn-cs"/>
              </a:defRPr>
            </a:lvl1pPr>
            <a:lvl2pPr marL="533400" indent="-266700" algn="l" defTabSz="914400" rtl="0" eaLnBrk="1" latinLnBrk="0" hangingPunct="1">
              <a:lnSpc>
                <a:spcPct val="130000"/>
              </a:lnSpc>
              <a:spcBef>
                <a:spcPts val="500"/>
              </a:spcBef>
              <a:buFont typeface="Verdana" panose="020B0604030504040204" pitchFamily="34" charset="0"/>
              <a:buChar char="–"/>
              <a:defRPr sz="2000" kern="1200">
                <a:solidFill>
                  <a:schemeClr val="tx1"/>
                </a:solidFill>
                <a:latin typeface="+mn-lt"/>
                <a:ea typeface="+mn-ea"/>
                <a:cs typeface="+mn-cs"/>
              </a:defRPr>
            </a:lvl2pPr>
            <a:lvl3pPr marL="812800" indent="-279400" algn="l" defTabSz="914400" rtl="0" eaLnBrk="1" latinLnBrk="0" hangingPunct="1">
              <a:lnSpc>
                <a:spcPct val="130000"/>
              </a:lnSpc>
              <a:spcBef>
                <a:spcPts val="500"/>
              </a:spcBef>
              <a:buFont typeface="Verdana" panose="020B0604030504040204" pitchFamily="34" charset="0"/>
              <a:buChar char="–"/>
              <a:defRPr sz="1800" kern="1200">
                <a:solidFill>
                  <a:schemeClr val="tx1"/>
                </a:solidFill>
                <a:latin typeface="+mn-lt"/>
                <a:ea typeface="+mn-ea"/>
                <a:cs typeface="+mn-cs"/>
              </a:defRPr>
            </a:lvl3pPr>
            <a:lvl4pPr marL="1079500" indent="-266700" algn="l" defTabSz="914400" rtl="0" eaLnBrk="1" latinLnBrk="0" hangingPunct="1">
              <a:lnSpc>
                <a:spcPct val="130000"/>
              </a:lnSpc>
              <a:spcBef>
                <a:spcPts val="500"/>
              </a:spcBef>
              <a:buFont typeface="Verdana" panose="020B0604030504040204" pitchFamily="34" charset="0"/>
              <a:buChar char="–"/>
              <a:tabLst>
                <a:tab pos="812800" algn="l"/>
              </a:tabLst>
              <a:defRPr sz="1600" kern="1200">
                <a:solidFill>
                  <a:schemeClr val="tx1"/>
                </a:solidFill>
                <a:latin typeface="+mn-lt"/>
                <a:ea typeface="+mn-ea"/>
                <a:cs typeface="+mn-cs"/>
              </a:defRPr>
            </a:lvl4pPr>
            <a:lvl5pPr marL="1346200" indent="-266700" algn="l" defTabSz="914400" rtl="0" eaLnBrk="1" latinLnBrk="0" hangingPunct="1">
              <a:lnSpc>
                <a:spcPct val="130000"/>
              </a:lnSpc>
              <a:spcBef>
                <a:spcPts val="500"/>
              </a:spcBef>
              <a:buFont typeface="Verdana" panose="020B060403050404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a:lstStyle>
          <a:p>
            <a:r>
              <a:rPr lang="en-US"/>
              <a:t>In revenue, mainly from the taxes</a:t>
            </a:r>
          </a:p>
        </p:txBody>
      </p:sp>
      <p:sp>
        <p:nvSpPr>
          <p:cNvPr id="4" name="Platshållare för innehåll 2">
            <a:extLst>
              <a:ext uri="{FF2B5EF4-FFF2-40B4-BE49-F238E27FC236}">
                <a16:creationId xmlns:a16="http://schemas.microsoft.com/office/drawing/2014/main" id="{45346471-39B6-B210-D409-840EFDE68245}"/>
              </a:ext>
            </a:extLst>
          </p:cNvPr>
          <p:cNvSpPr txBox="1">
            <a:spLocks/>
          </p:cNvSpPr>
          <p:nvPr/>
        </p:nvSpPr>
        <p:spPr>
          <a:xfrm>
            <a:off x="1101600" y="4222753"/>
            <a:ext cx="3676570" cy="710501"/>
          </a:xfrm>
          <a:prstGeom prst="rect">
            <a:avLst/>
          </a:prstGeom>
        </p:spPr>
        <p:txBody>
          <a:bodyPr vert="horz" lIns="0" tIns="0" rIns="0" bIns="0" rtlCol="0">
            <a:noAutofit/>
          </a:bodyPr>
          <a:lstStyle>
            <a:lvl1pPr marL="0" indent="0" algn="l" defTabSz="914400" rtl="0" eaLnBrk="1" latinLnBrk="0" hangingPunct="1">
              <a:lnSpc>
                <a:spcPct val="130000"/>
              </a:lnSpc>
              <a:spcBef>
                <a:spcPts val="1000"/>
              </a:spcBef>
              <a:buFontTx/>
              <a:buNone/>
              <a:defRPr sz="2200" kern="1200">
                <a:solidFill>
                  <a:schemeClr val="tx1"/>
                </a:solidFill>
                <a:latin typeface="+mn-lt"/>
                <a:ea typeface="+mn-ea"/>
                <a:cs typeface="+mn-cs"/>
              </a:defRPr>
            </a:lvl1pPr>
            <a:lvl2pPr marL="533400" indent="-266700" algn="l" defTabSz="914400" rtl="0" eaLnBrk="1" latinLnBrk="0" hangingPunct="1">
              <a:lnSpc>
                <a:spcPct val="130000"/>
              </a:lnSpc>
              <a:spcBef>
                <a:spcPts val="500"/>
              </a:spcBef>
              <a:buFont typeface="Verdana" panose="020B0604030504040204" pitchFamily="34" charset="0"/>
              <a:buChar char="–"/>
              <a:defRPr sz="2000" kern="1200">
                <a:solidFill>
                  <a:schemeClr val="tx1"/>
                </a:solidFill>
                <a:latin typeface="+mn-lt"/>
                <a:ea typeface="+mn-ea"/>
                <a:cs typeface="+mn-cs"/>
              </a:defRPr>
            </a:lvl2pPr>
            <a:lvl3pPr marL="812800" indent="-279400" algn="l" defTabSz="914400" rtl="0" eaLnBrk="1" latinLnBrk="0" hangingPunct="1">
              <a:lnSpc>
                <a:spcPct val="130000"/>
              </a:lnSpc>
              <a:spcBef>
                <a:spcPts val="500"/>
              </a:spcBef>
              <a:buFont typeface="Verdana" panose="020B0604030504040204" pitchFamily="34" charset="0"/>
              <a:buChar char="–"/>
              <a:defRPr sz="1800" kern="1200">
                <a:solidFill>
                  <a:schemeClr val="tx1"/>
                </a:solidFill>
                <a:latin typeface="+mn-lt"/>
                <a:ea typeface="+mn-ea"/>
                <a:cs typeface="+mn-cs"/>
              </a:defRPr>
            </a:lvl3pPr>
            <a:lvl4pPr marL="1079500" indent="-266700" algn="l" defTabSz="914400" rtl="0" eaLnBrk="1" latinLnBrk="0" hangingPunct="1">
              <a:lnSpc>
                <a:spcPct val="130000"/>
              </a:lnSpc>
              <a:spcBef>
                <a:spcPts val="500"/>
              </a:spcBef>
              <a:buFont typeface="Verdana" panose="020B0604030504040204" pitchFamily="34" charset="0"/>
              <a:buChar char="–"/>
              <a:tabLst>
                <a:tab pos="812800" algn="l"/>
              </a:tabLst>
              <a:defRPr sz="1600" kern="1200">
                <a:solidFill>
                  <a:schemeClr val="tx1"/>
                </a:solidFill>
                <a:latin typeface="+mn-lt"/>
                <a:ea typeface="+mn-ea"/>
                <a:cs typeface="+mn-cs"/>
              </a:defRPr>
            </a:lvl4pPr>
            <a:lvl5pPr marL="1346200" indent="-266700" algn="l" defTabSz="914400" rtl="0" eaLnBrk="1" latinLnBrk="0" hangingPunct="1">
              <a:lnSpc>
                <a:spcPct val="130000"/>
              </a:lnSpc>
              <a:spcBef>
                <a:spcPts val="500"/>
              </a:spcBef>
              <a:buFont typeface="Verdana" panose="020B060403050404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a:lstStyle>
          <a:p>
            <a:r>
              <a:rPr lang="en-US" sz="2400" b="1"/>
              <a:t>SEK</a:t>
            </a:r>
            <a:r>
              <a:rPr lang="en-US" sz="3600" b="1"/>
              <a:t> </a:t>
            </a:r>
            <a:r>
              <a:rPr lang="en-US" sz="3800" b="1"/>
              <a:t>11,48</a:t>
            </a:r>
          </a:p>
        </p:txBody>
      </p:sp>
      <p:sp>
        <p:nvSpPr>
          <p:cNvPr id="6" name="Platshållare för innehåll 2">
            <a:extLst>
              <a:ext uri="{FF2B5EF4-FFF2-40B4-BE49-F238E27FC236}">
                <a16:creationId xmlns:a16="http://schemas.microsoft.com/office/drawing/2014/main" id="{9F2F11D1-E0FF-4D8D-1528-DE2C8AA1C79E}"/>
              </a:ext>
            </a:extLst>
          </p:cNvPr>
          <p:cNvSpPr txBox="1">
            <a:spLocks/>
          </p:cNvSpPr>
          <p:nvPr/>
        </p:nvSpPr>
        <p:spPr>
          <a:xfrm>
            <a:off x="1101600" y="4985231"/>
            <a:ext cx="5739038" cy="710501"/>
          </a:xfrm>
          <a:prstGeom prst="rect">
            <a:avLst/>
          </a:prstGeom>
        </p:spPr>
        <p:txBody>
          <a:bodyPr vert="horz" lIns="0" tIns="0" rIns="0" bIns="0" rtlCol="0">
            <a:noAutofit/>
          </a:bodyPr>
          <a:lstStyle>
            <a:lvl1pPr marL="0" indent="0" algn="l" defTabSz="914400" rtl="0" eaLnBrk="1" latinLnBrk="0" hangingPunct="1">
              <a:lnSpc>
                <a:spcPct val="130000"/>
              </a:lnSpc>
              <a:spcBef>
                <a:spcPts val="1000"/>
              </a:spcBef>
              <a:buFontTx/>
              <a:buNone/>
              <a:defRPr sz="2200" kern="1200">
                <a:solidFill>
                  <a:schemeClr val="tx1"/>
                </a:solidFill>
                <a:latin typeface="+mn-lt"/>
                <a:ea typeface="+mn-ea"/>
                <a:cs typeface="+mn-cs"/>
              </a:defRPr>
            </a:lvl1pPr>
            <a:lvl2pPr marL="533400" indent="-266700" algn="l" defTabSz="914400" rtl="0" eaLnBrk="1" latinLnBrk="0" hangingPunct="1">
              <a:lnSpc>
                <a:spcPct val="130000"/>
              </a:lnSpc>
              <a:spcBef>
                <a:spcPts val="500"/>
              </a:spcBef>
              <a:buFont typeface="Verdana" panose="020B0604030504040204" pitchFamily="34" charset="0"/>
              <a:buChar char="–"/>
              <a:defRPr sz="2000" kern="1200">
                <a:solidFill>
                  <a:schemeClr val="tx1"/>
                </a:solidFill>
                <a:latin typeface="+mn-lt"/>
                <a:ea typeface="+mn-ea"/>
                <a:cs typeface="+mn-cs"/>
              </a:defRPr>
            </a:lvl2pPr>
            <a:lvl3pPr marL="812800" indent="-279400" algn="l" defTabSz="914400" rtl="0" eaLnBrk="1" latinLnBrk="0" hangingPunct="1">
              <a:lnSpc>
                <a:spcPct val="130000"/>
              </a:lnSpc>
              <a:spcBef>
                <a:spcPts val="500"/>
              </a:spcBef>
              <a:buFont typeface="Verdana" panose="020B0604030504040204" pitchFamily="34" charset="0"/>
              <a:buChar char="–"/>
              <a:defRPr sz="1800" kern="1200">
                <a:solidFill>
                  <a:schemeClr val="tx1"/>
                </a:solidFill>
                <a:latin typeface="+mn-lt"/>
                <a:ea typeface="+mn-ea"/>
                <a:cs typeface="+mn-cs"/>
              </a:defRPr>
            </a:lvl3pPr>
            <a:lvl4pPr marL="1079500" indent="-266700" algn="l" defTabSz="914400" rtl="0" eaLnBrk="1" latinLnBrk="0" hangingPunct="1">
              <a:lnSpc>
                <a:spcPct val="130000"/>
              </a:lnSpc>
              <a:spcBef>
                <a:spcPts val="500"/>
              </a:spcBef>
              <a:buFont typeface="Verdana" panose="020B0604030504040204" pitchFamily="34" charset="0"/>
              <a:buChar char="–"/>
              <a:tabLst>
                <a:tab pos="812800" algn="l"/>
              </a:tabLst>
              <a:defRPr sz="1600" kern="1200">
                <a:solidFill>
                  <a:schemeClr val="tx1"/>
                </a:solidFill>
                <a:latin typeface="+mn-lt"/>
                <a:ea typeface="+mn-ea"/>
                <a:cs typeface="+mn-cs"/>
              </a:defRPr>
            </a:lvl4pPr>
            <a:lvl5pPr marL="1346200" indent="-266700" algn="l" defTabSz="914400" rtl="0" eaLnBrk="1" latinLnBrk="0" hangingPunct="1">
              <a:lnSpc>
                <a:spcPct val="130000"/>
              </a:lnSpc>
              <a:spcBef>
                <a:spcPts val="500"/>
              </a:spcBef>
              <a:buFont typeface="Verdana" panose="020B060403050404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a:lstStyle>
          <a:p>
            <a:r>
              <a:rPr lang="en-US"/>
              <a:t>out of every SEK 100 you earn</a:t>
            </a:r>
          </a:p>
        </p:txBody>
      </p:sp>
      <p:pic>
        <p:nvPicPr>
          <p:cNvPr id="11" name="Platshållare för bild 10">
            <a:extLst>
              <a:ext uri="{FF2B5EF4-FFF2-40B4-BE49-F238E27FC236}">
                <a16:creationId xmlns:a16="http://schemas.microsoft.com/office/drawing/2014/main" id="{8DEEB923-B6AE-78BB-2564-06B3E709AA97}"/>
              </a:ext>
              <a:ext uri="{C183D7F6-B498-43B3-948B-1728B52AA6E4}">
                <adec:decorative xmlns:adec="http://schemas.microsoft.com/office/drawing/2017/decorative" val="1"/>
              </a:ext>
            </a:extLst>
          </p:cNvPr>
          <p:cNvPicPr>
            <a:picLocks noGrp="1" noChangeAspect="1"/>
          </p:cNvPicPr>
          <p:nvPr>
            <p:ph type="pic" sz="quarter" idx="15"/>
          </p:nvPr>
        </p:nvPicPr>
        <p:blipFill rotWithShape="1">
          <a:blip r:embed="rId3" cstate="screen">
            <a:extLst>
              <a:ext uri="{28A0092B-C50C-407E-A947-70E740481C1C}">
                <a14:useLocalDpi xmlns:a14="http://schemas.microsoft.com/office/drawing/2010/main"/>
              </a:ext>
            </a:extLst>
          </a:blip>
          <a:srcRect/>
          <a:stretch/>
        </p:blipFill>
        <p:spPr>
          <a:xfrm>
            <a:off x="6797517" y="1755775"/>
            <a:ext cx="5003957" cy="4699000"/>
          </a:xfrm>
        </p:spPr>
      </p:pic>
    </p:spTree>
    <p:extLst>
      <p:ext uri="{BB962C8B-B14F-4D97-AF65-F5344CB8AC3E}">
        <p14:creationId xmlns:p14="http://schemas.microsoft.com/office/powerpoint/2010/main" val="287201972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15C141C-1282-1000-CBAD-8EAB108AAA18}"/>
            </a:ext>
          </a:extLst>
        </p:cNvPr>
        <p:cNvGrpSpPr/>
        <p:nvPr/>
      </p:nvGrpSpPr>
      <p:grpSpPr>
        <a:xfrm>
          <a:off x="0" y="0"/>
          <a:ext cx="0" cy="0"/>
          <a:chOff x="0" y="0"/>
          <a:chExt cx="0" cy="0"/>
        </a:xfrm>
      </p:grpSpPr>
      <p:sp>
        <p:nvSpPr>
          <p:cNvPr id="2" name="Rubrik 1">
            <a:extLst>
              <a:ext uri="{FF2B5EF4-FFF2-40B4-BE49-F238E27FC236}">
                <a16:creationId xmlns:a16="http://schemas.microsoft.com/office/drawing/2014/main" id="{4BCA27F1-EB15-EA8F-E5E8-732F22B009DB}"/>
              </a:ext>
            </a:extLst>
          </p:cNvPr>
          <p:cNvSpPr>
            <a:spLocks noGrp="1"/>
          </p:cNvSpPr>
          <p:nvPr>
            <p:ph type="title"/>
          </p:nvPr>
        </p:nvSpPr>
        <p:spPr/>
        <p:txBody>
          <a:bodyPr anchor="b" anchorCtr="0"/>
          <a:lstStyle/>
          <a:p>
            <a:r>
              <a:rPr lang="en-US"/>
              <a:t>This is what you get for your tax money</a:t>
            </a:r>
          </a:p>
        </p:txBody>
      </p:sp>
      <p:graphicFrame>
        <p:nvGraphicFramePr>
          <p:cNvPr id="7" name="Diagram 6">
            <a:extLst>
              <a:ext uri="{FF2B5EF4-FFF2-40B4-BE49-F238E27FC236}">
                <a16:creationId xmlns:a16="http://schemas.microsoft.com/office/drawing/2014/main" id="{4532A577-F46C-390A-90F9-257498BDA053}"/>
              </a:ext>
            </a:extLst>
          </p:cNvPr>
          <p:cNvGraphicFramePr/>
          <p:nvPr>
            <p:extLst>
              <p:ext uri="{D42A27DB-BD31-4B8C-83A1-F6EECF244321}">
                <p14:modId xmlns:p14="http://schemas.microsoft.com/office/powerpoint/2010/main" val="770360631"/>
              </p:ext>
            </p:extLst>
          </p:nvPr>
        </p:nvGraphicFramePr>
        <p:xfrm>
          <a:off x="0" y="2031515"/>
          <a:ext cx="6005263" cy="4003509"/>
        </p:xfrm>
        <a:graphic>
          <a:graphicData uri="http://schemas.openxmlformats.org/drawingml/2006/chart">
            <c:chart xmlns:c="http://schemas.openxmlformats.org/drawingml/2006/chart" xmlns:r="http://schemas.openxmlformats.org/officeDocument/2006/relationships" r:id="rId3"/>
          </a:graphicData>
        </a:graphic>
      </p:graphicFrame>
      <p:sp>
        <p:nvSpPr>
          <p:cNvPr id="3" name="Platshållare för innehåll 2">
            <a:extLst>
              <a:ext uri="{FF2B5EF4-FFF2-40B4-BE49-F238E27FC236}">
                <a16:creationId xmlns:a16="http://schemas.microsoft.com/office/drawing/2014/main" id="{C07B1C62-6460-6E52-BCE7-18CBE229B6E6}"/>
              </a:ext>
            </a:extLst>
          </p:cNvPr>
          <p:cNvSpPr>
            <a:spLocks noGrp="1"/>
          </p:cNvSpPr>
          <p:nvPr>
            <p:ph sz="quarter" idx="4294967295"/>
          </p:nvPr>
        </p:nvSpPr>
        <p:spPr>
          <a:xfrm>
            <a:off x="5549809" y="2381250"/>
            <a:ext cx="2149475" cy="461963"/>
          </a:xfrm>
        </p:spPr>
        <p:txBody>
          <a:bodyPr/>
          <a:lstStyle/>
          <a:p>
            <a:pPr marL="0" indent="0">
              <a:buNone/>
            </a:pPr>
            <a:r>
              <a:rPr lang="en-US" sz="4000" b="1"/>
              <a:t>86 %</a:t>
            </a:r>
          </a:p>
        </p:txBody>
      </p:sp>
      <p:cxnSp>
        <p:nvCxnSpPr>
          <p:cNvPr id="17" name="Rak 16">
            <a:extLst>
              <a:ext uri="{FF2B5EF4-FFF2-40B4-BE49-F238E27FC236}">
                <a16:creationId xmlns:a16="http://schemas.microsoft.com/office/drawing/2014/main" id="{3DE4331E-FB02-C190-533D-68F750BB6049}"/>
              </a:ext>
              <a:ext uri="{C183D7F6-B498-43B3-948B-1728B52AA6E4}">
                <adec:decorative xmlns:adec="http://schemas.microsoft.com/office/drawing/2017/decorative" val="1"/>
              </a:ext>
            </a:extLst>
          </p:cNvPr>
          <p:cNvCxnSpPr/>
          <p:nvPr/>
        </p:nvCxnSpPr>
        <p:spPr>
          <a:xfrm>
            <a:off x="5550575" y="3186729"/>
            <a:ext cx="2229734" cy="0"/>
          </a:xfrm>
          <a:prstGeom prst="line">
            <a:avLst/>
          </a:prstGeom>
          <a:ln w="114300">
            <a:solidFill>
              <a:schemeClr val="accent4"/>
            </a:solidFill>
          </a:ln>
        </p:spPr>
        <p:style>
          <a:lnRef idx="1">
            <a:schemeClr val="accent1"/>
          </a:lnRef>
          <a:fillRef idx="0">
            <a:schemeClr val="accent1"/>
          </a:fillRef>
          <a:effectRef idx="0">
            <a:schemeClr val="accent1"/>
          </a:effectRef>
          <a:fontRef idx="minor">
            <a:schemeClr val="tx1"/>
          </a:fontRef>
        </p:style>
      </p:cxnSp>
      <p:sp>
        <p:nvSpPr>
          <p:cNvPr id="8" name="Platshållare för innehåll 2">
            <a:extLst>
              <a:ext uri="{FF2B5EF4-FFF2-40B4-BE49-F238E27FC236}">
                <a16:creationId xmlns:a16="http://schemas.microsoft.com/office/drawing/2014/main" id="{B4109BAF-F762-897A-F3F3-13541BA15012}"/>
              </a:ext>
            </a:extLst>
          </p:cNvPr>
          <p:cNvSpPr txBox="1">
            <a:spLocks/>
          </p:cNvSpPr>
          <p:nvPr/>
        </p:nvSpPr>
        <p:spPr>
          <a:xfrm>
            <a:off x="5550575" y="3337200"/>
            <a:ext cx="2496145" cy="462987"/>
          </a:xfrm>
          <a:prstGeom prst="rect">
            <a:avLst/>
          </a:prstGeom>
        </p:spPr>
        <p:txBody>
          <a:bodyPr vert="horz" lIns="0" tIns="0" rIns="0" bIns="0" rtlCol="0">
            <a:noAutofit/>
          </a:bodyPr>
          <a:lstStyle>
            <a:lvl1pPr marL="269875" indent="-269875" algn="l" defTabSz="914400" rtl="0" eaLnBrk="1" latinLnBrk="0" hangingPunct="1">
              <a:lnSpc>
                <a:spcPct val="130000"/>
              </a:lnSpc>
              <a:spcBef>
                <a:spcPts val="1000"/>
              </a:spcBef>
              <a:buFont typeface="Verdana" panose="020B0604030504040204" pitchFamily="34" charset="0"/>
              <a:buChar char="•"/>
              <a:defRPr sz="2200" kern="1200">
                <a:solidFill>
                  <a:schemeClr val="tx1"/>
                </a:solidFill>
                <a:latin typeface="+mn-lt"/>
                <a:ea typeface="+mn-ea"/>
                <a:cs typeface="+mn-cs"/>
              </a:defRPr>
            </a:lvl1pPr>
            <a:lvl2pPr marL="533400" indent="-266700" algn="l" defTabSz="914400" rtl="0" eaLnBrk="1" latinLnBrk="0" hangingPunct="1">
              <a:lnSpc>
                <a:spcPct val="130000"/>
              </a:lnSpc>
              <a:spcBef>
                <a:spcPts val="500"/>
              </a:spcBef>
              <a:buFont typeface="Verdana" panose="020B0604030504040204" pitchFamily="34" charset="0"/>
              <a:buChar char="–"/>
              <a:defRPr sz="2000" kern="1200">
                <a:solidFill>
                  <a:schemeClr val="tx1"/>
                </a:solidFill>
                <a:latin typeface="+mn-lt"/>
                <a:ea typeface="+mn-ea"/>
                <a:cs typeface="+mn-cs"/>
              </a:defRPr>
            </a:lvl2pPr>
            <a:lvl3pPr marL="812800" indent="-279400" algn="l" defTabSz="914400" rtl="0" eaLnBrk="1" latinLnBrk="0" hangingPunct="1">
              <a:lnSpc>
                <a:spcPct val="130000"/>
              </a:lnSpc>
              <a:spcBef>
                <a:spcPts val="500"/>
              </a:spcBef>
              <a:buFont typeface="Verdana" panose="020B0604030504040204" pitchFamily="34" charset="0"/>
              <a:buChar char="–"/>
              <a:defRPr sz="1800" kern="1200">
                <a:solidFill>
                  <a:schemeClr val="tx1"/>
                </a:solidFill>
                <a:latin typeface="+mn-lt"/>
                <a:ea typeface="+mn-ea"/>
                <a:cs typeface="+mn-cs"/>
              </a:defRPr>
            </a:lvl3pPr>
            <a:lvl4pPr marL="1079500" indent="-266700" algn="l" defTabSz="914400" rtl="0" eaLnBrk="1" latinLnBrk="0" hangingPunct="1">
              <a:lnSpc>
                <a:spcPct val="130000"/>
              </a:lnSpc>
              <a:spcBef>
                <a:spcPts val="500"/>
              </a:spcBef>
              <a:buFont typeface="Verdana" panose="020B0604030504040204" pitchFamily="34" charset="0"/>
              <a:buChar char="–"/>
              <a:tabLst>
                <a:tab pos="812800" algn="l"/>
              </a:tabLst>
              <a:defRPr sz="1600" kern="1200">
                <a:solidFill>
                  <a:schemeClr val="tx1"/>
                </a:solidFill>
                <a:latin typeface="+mn-lt"/>
                <a:ea typeface="+mn-ea"/>
                <a:cs typeface="+mn-cs"/>
              </a:defRPr>
            </a:lvl4pPr>
            <a:lvl5pPr marL="1346200" indent="-266700" algn="l" defTabSz="914400" rtl="0" eaLnBrk="1" latinLnBrk="0" hangingPunct="1">
              <a:lnSpc>
                <a:spcPct val="130000"/>
              </a:lnSpc>
              <a:spcBef>
                <a:spcPts val="500"/>
              </a:spcBef>
              <a:buFont typeface="Verdana" panose="020B060403050404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a:lstStyle>
          <a:p>
            <a:pPr marL="0" indent="0">
              <a:buFont typeface="Verdana" panose="020B0604030504040204" pitchFamily="34" charset="0"/>
              <a:buNone/>
            </a:pPr>
            <a:r>
              <a:rPr lang="en-US" sz="1600"/>
              <a:t>Health and medical care</a:t>
            </a:r>
          </a:p>
        </p:txBody>
      </p:sp>
      <p:sp>
        <p:nvSpPr>
          <p:cNvPr id="5" name="Platshållare för innehåll 2">
            <a:extLst>
              <a:ext uri="{FF2B5EF4-FFF2-40B4-BE49-F238E27FC236}">
                <a16:creationId xmlns:a16="http://schemas.microsoft.com/office/drawing/2014/main" id="{987941C4-29F8-D743-8904-382FF5AA70CA}"/>
              </a:ext>
            </a:extLst>
          </p:cNvPr>
          <p:cNvSpPr txBox="1">
            <a:spLocks/>
          </p:cNvSpPr>
          <p:nvPr/>
        </p:nvSpPr>
        <p:spPr>
          <a:xfrm>
            <a:off x="8755146" y="2380736"/>
            <a:ext cx="1844902" cy="462987"/>
          </a:xfrm>
          <a:prstGeom prst="rect">
            <a:avLst/>
          </a:prstGeom>
        </p:spPr>
        <p:txBody>
          <a:bodyPr vert="horz" lIns="0" tIns="0" rIns="0" bIns="0" rtlCol="0">
            <a:noAutofit/>
          </a:bodyPr>
          <a:lstStyle>
            <a:lvl1pPr marL="269875" indent="-269875" algn="l" defTabSz="914400" rtl="0" eaLnBrk="1" latinLnBrk="0" hangingPunct="1">
              <a:lnSpc>
                <a:spcPct val="130000"/>
              </a:lnSpc>
              <a:spcBef>
                <a:spcPts val="1000"/>
              </a:spcBef>
              <a:buFont typeface="Verdana" panose="020B0604030504040204" pitchFamily="34" charset="0"/>
              <a:buChar char="•"/>
              <a:defRPr sz="2200" kern="1200">
                <a:solidFill>
                  <a:schemeClr val="tx1"/>
                </a:solidFill>
                <a:latin typeface="+mn-lt"/>
                <a:ea typeface="+mn-ea"/>
                <a:cs typeface="+mn-cs"/>
              </a:defRPr>
            </a:lvl1pPr>
            <a:lvl2pPr marL="533400" indent="-266700" algn="l" defTabSz="914400" rtl="0" eaLnBrk="1" latinLnBrk="0" hangingPunct="1">
              <a:lnSpc>
                <a:spcPct val="130000"/>
              </a:lnSpc>
              <a:spcBef>
                <a:spcPts val="500"/>
              </a:spcBef>
              <a:buFont typeface="Verdana" panose="020B0604030504040204" pitchFamily="34" charset="0"/>
              <a:buChar char="–"/>
              <a:defRPr sz="2000" kern="1200">
                <a:solidFill>
                  <a:schemeClr val="tx1"/>
                </a:solidFill>
                <a:latin typeface="+mn-lt"/>
                <a:ea typeface="+mn-ea"/>
                <a:cs typeface="+mn-cs"/>
              </a:defRPr>
            </a:lvl2pPr>
            <a:lvl3pPr marL="812800" indent="-279400" algn="l" defTabSz="914400" rtl="0" eaLnBrk="1" latinLnBrk="0" hangingPunct="1">
              <a:lnSpc>
                <a:spcPct val="130000"/>
              </a:lnSpc>
              <a:spcBef>
                <a:spcPts val="500"/>
              </a:spcBef>
              <a:buFont typeface="Verdana" panose="020B0604030504040204" pitchFamily="34" charset="0"/>
              <a:buChar char="–"/>
              <a:defRPr sz="1800" kern="1200">
                <a:solidFill>
                  <a:schemeClr val="tx1"/>
                </a:solidFill>
                <a:latin typeface="+mn-lt"/>
                <a:ea typeface="+mn-ea"/>
                <a:cs typeface="+mn-cs"/>
              </a:defRPr>
            </a:lvl3pPr>
            <a:lvl4pPr marL="1079500" indent="-266700" algn="l" defTabSz="914400" rtl="0" eaLnBrk="1" latinLnBrk="0" hangingPunct="1">
              <a:lnSpc>
                <a:spcPct val="130000"/>
              </a:lnSpc>
              <a:spcBef>
                <a:spcPts val="500"/>
              </a:spcBef>
              <a:buFont typeface="Verdana" panose="020B0604030504040204" pitchFamily="34" charset="0"/>
              <a:buChar char="–"/>
              <a:tabLst>
                <a:tab pos="812800" algn="l"/>
              </a:tabLst>
              <a:defRPr sz="1600" kern="1200">
                <a:solidFill>
                  <a:schemeClr val="tx1"/>
                </a:solidFill>
                <a:latin typeface="+mn-lt"/>
                <a:ea typeface="+mn-ea"/>
                <a:cs typeface="+mn-cs"/>
              </a:defRPr>
            </a:lvl4pPr>
            <a:lvl5pPr marL="1346200" indent="-266700" algn="l" defTabSz="914400" rtl="0" eaLnBrk="1" latinLnBrk="0" hangingPunct="1">
              <a:lnSpc>
                <a:spcPct val="130000"/>
              </a:lnSpc>
              <a:spcBef>
                <a:spcPts val="500"/>
              </a:spcBef>
              <a:buFont typeface="Verdana" panose="020B060403050404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a:lstStyle>
          <a:p>
            <a:pPr marL="0" indent="0">
              <a:buFont typeface="Verdana" panose="020B0604030504040204" pitchFamily="34" charset="0"/>
              <a:buNone/>
            </a:pPr>
            <a:r>
              <a:rPr lang="en-US" sz="4000" b="1"/>
              <a:t>2 %</a:t>
            </a:r>
          </a:p>
        </p:txBody>
      </p:sp>
      <p:cxnSp>
        <p:nvCxnSpPr>
          <p:cNvPr id="18" name="Rak 17">
            <a:extLst>
              <a:ext uri="{FF2B5EF4-FFF2-40B4-BE49-F238E27FC236}">
                <a16:creationId xmlns:a16="http://schemas.microsoft.com/office/drawing/2014/main" id="{2CA33707-BBF7-1208-22C1-4519298F492E}"/>
              </a:ext>
              <a:ext uri="{C183D7F6-B498-43B3-948B-1728B52AA6E4}">
                <adec:decorative xmlns:adec="http://schemas.microsoft.com/office/drawing/2017/decorative" val="1"/>
              </a:ext>
            </a:extLst>
          </p:cNvPr>
          <p:cNvCxnSpPr/>
          <p:nvPr/>
        </p:nvCxnSpPr>
        <p:spPr>
          <a:xfrm>
            <a:off x="8731995" y="3186729"/>
            <a:ext cx="2229734" cy="0"/>
          </a:xfrm>
          <a:prstGeom prst="line">
            <a:avLst/>
          </a:prstGeom>
          <a:ln w="114300">
            <a:solidFill>
              <a:schemeClr val="accent2"/>
            </a:solidFill>
          </a:ln>
        </p:spPr>
        <p:style>
          <a:lnRef idx="1">
            <a:schemeClr val="accent1"/>
          </a:lnRef>
          <a:fillRef idx="0">
            <a:schemeClr val="accent1"/>
          </a:fillRef>
          <a:effectRef idx="0">
            <a:schemeClr val="accent1"/>
          </a:effectRef>
          <a:fontRef idx="minor">
            <a:schemeClr val="tx1"/>
          </a:fontRef>
        </p:style>
      </p:cxnSp>
      <p:sp>
        <p:nvSpPr>
          <p:cNvPr id="9" name="Platshållare för innehåll 2">
            <a:extLst>
              <a:ext uri="{FF2B5EF4-FFF2-40B4-BE49-F238E27FC236}">
                <a16:creationId xmlns:a16="http://schemas.microsoft.com/office/drawing/2014/main" id="{E80D204E-AE23-EB3D-C745-93D8FC0345D6}"/>
              </a:ext>
            </a:extLst>
          </p:cNvPr>
          <p:cNvSpPr txBox="1">
            <a:spLocks/>
          </p:cNvSpPr>
          <p:nvPr/>
        </p:nvSpPr>
        <p:spPr>
          <a:xfrm>
            <a:off x="8755145" y="3337200"/>
            <a:ext cx="1844902" cy="462987"/>
          </a:xfrm>
          <a:prstGeom prst="rect">
            <a:avLst/>
          </a:prstGeom>
        </p:spPr>
        <p:txBody>
          <a:bodyPr vert="horz" lIns="0" tIns="0" rIns="0" bIns="0" rtlCol="0">
            <a:noAutofit/>
          </a:bodyPr>
          <a:lstStyle>
            <a:lvl1pPr marL="269875" indent="-269875" algn="l" defTabSz="914400" rtl="0" eaLnBrk="1" latinLnBrk="0" hangingPunct="1">
              <a:lnSpc>
                <a:spcPct val="130000"/>
              </a:lnSpc>
              <a:spcBef>
                <a:spcPts val="1000"/>
              </a:spcBef>
              <a:buFont typeface="Verdana" panose="020B0604030504040204" pitchFamily="34" charset="0"/>
              <a:buChar char="•"/>
              <a:defRPr sz="2200" kern="1200">
                <a:solidFill>
                  <a:schemeClr val="tx1"/>
                </a:solidFill>
                <a:latin typeface="+mn-lt"/>
                <a:ea typeface="+mn-ea"/>
                <a:cs typeface="+mn-cs"/>
              </a:defRPr>
            </a:lvl1pPr>
            <a:lvl2pPr marL="533400" indent="-266700" algn="l" defTabSz="914400" rtl="0" eaLnBrk="1" latinLnBrk="0" hangingPunct="1">
              <a:lnSpc>
                <a:spcPct val="130000"/>
              </a:lnSpc>
              <a:spcBef>
                <a:spcPts val="500"/>
              </a:spcBef>
              <a:buFont typeface="Verdana" panose="020B0604030504040204" pitchFamily="34" charset="0"/>
              <a:buChar char="–"/>
              <a:defRPr sz="2000" kern="1200">
                <a:solidFill>
                  <a:schemeClr val="tx1"/>
                </a:solidFill>
                <a:latin typeface="+mn-lt"/>
                <a:ea typeface="+mn-ea"/>
                <a:cs typeface="+mn-cs"/>
              </a:defRPr>
            </a:lvl2pPr>
            <a:lvl3pPr marL="812800" indent="-279400" algn="l" defTabSz="914400" rtl="0" eaLnBrk="1" latinLnBrk="0" hangingPunct="1">
              <a:lnSpc>
                <a:spcPct val="130000"/>
              </a:lnSpc>
              <a:spcBef>
                <a:spcPts val="500"/>
              </a:spcBef>
              <a:buFont typeface="Verdana" panose="020B0604030504040204" pitchFamily="34" charset="0"/>
              <a:buChar char="–"/>
              <a:defRPr sz="1800" kern="1200">
                <a:solidFill>
                  <a:schemeClr val="tx1"/>
                </a:solidFill>
                <a:latin typeface="+mn-lt"/>
                <a:ea typeface="+mn-ea"/>
                <a:cs typeface="+mn-cs"/>
              </a:defRPr>
            </a:lvl3pPr>
            <a:lvl4pPr marL="1079500" indent="-266700" algn="l" defTabSz="914400" rtl="0" eaLnBrk="1" latinLnBrk="0" hangingPunct="1">
              <a:lnSpc>
                <a:spcPct val="130000"/>
              </a:lnSpc>
              <a:spcBef>
                <a:spcPts val="500"/>
              </a:spcBef>
              <a:buFont typeface="Verdana" panose="020B0604030504040204" pitchFamily="34" charset="0"/>
              <a:buChar char="–"/>
              <a:tabLst>
                <a:tab pos="812800" algn="l"/>
              </a:tabLst>
              <a:defRPr sz="1600" kern="1200">
                <a:solidFill>
                  <a:schemeClr val="tx1"/>
                </a:solidFill>
                <a:latin typeface="+mn-lt"/>
                <a:ea typeface="+mn-ea"/>
                <a:cs typeface="+mn-cs"/>
              </a:defRPr>
            </a:lvl4pPr>
            <a:lvl5pPr marL="1346200" indent="-266700" algn="l" defTabSz="914400" rtl="0" eaLnBrk="1" latinLnBrk="0" hangingPunct="1">
              <a:lnSpc>
                <a:spcPct val="130000"/>
              </a:lnSpc>
              <a:spcBef>
                <a:spcPts val="500"/>
              </a:spcBef>
              <a:buFont typeface="Verdana" panose="020B060403050404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a:lstStyle>
          <a:p>
            <a:pPr marL="0" indent="0">
              <a:buFont typeface="Verdana" panose="020B0604030504040204" pitchFamily="34" charset="0"/>
              <a:buNone/>
            </a:pPr>
            <a:r>
              <a:rPr lang="en-US" sz="1600"/>
              <a:t>Culture</a:t>
            </a:r>
          </a:p>
        </p:txBody>
      </p:sp>
      <p:sp>
        <p:nvSpPr>
          <p:cNvPr id="10" name="Platshållare för innehåll 2">
            <a:extLst>
              <a:ext uri="{FF2B5EF4-FFF2-40B4-BE49-F238E27FC236}">
                <a16:creationId xmlns:a16="http://schemas.microsoft.com/office/drawing/2014/main" id="{B49222D9-E2B7-E8DC-711E-B4B4628F9B1E}"/>
              </a:ext>
            </a:extLst>
          </p:cNvPr>
          <p:cNvSpPr txBox="1">
            <a:spLocks/>
          </p:cNvSpPr>
          <p:nvPr/>
        </p:nvSpPr>
        <p:spPr>
          <a:xfrm>
            <a:off x="5550576" y="4336858"/>
            <a:ext cx="2148710" cy="462987"/>
          </a:xfrm>
          <a:prstGeom prst="rect">
            <a:avLst/>
          </a:prstGeom>
        </p:spPr>
        <p:txBody>
          <a:bodyPr vert="horz" lIns="0" tIns="0" rIns="0" bIns="0" rtlCol="0">
            <a:noAutofit/>
          </a:bodyPr>
          <a:lstStyle>
            <a:lvl1pPr marL="269875" indent="-269875" algn="l" defTabSz="914400" rtl="0" eaLnBrk="1" latinLnBrk="0" hangingPunct="1">
              <a:lnSpc>
                <a:spcPct val="130000"/>
              </a:lnSpc>
              <a:spcBef>
                <a:spcPts val="1000"/>
              </a:spcBef>
              <a:buFont typeface="Verdana" panose="020B0604030504040204" pitchFamily="34" charset="0"/>
              <a:buChar char="•"/>
              <a:defRPr sz="2200" kern="1200">
                <a:solidFill>
                  <a:schemeClr val="tx1"/>
                </a:solidFill>
                <a:latin typeface="+mn-lt"/>
                <a:ea typeface="+mn-ea"/>
                <a:cs typeface="+mn-cs"/>
              </a:defRPr>
            </a:lvl1pPr>
            <a:lvl2pPr marL="533400" indent="-266700" algn="l" defTabSz="914400" rtl="0" eaLnBrk="1" latinLnBrk="0" hangingPunct="1">
              <a:lnSpc>
                <a:spcPct val="130000"/>
              </a:lnSpc>
              <a:spcBef>
                <a:spcPts val="500"/>
              </a:spcBef>
              <a:buFont typeface="Verdana" panose="020B0604030504040204" pitchFamily="34" charset="0"/>
              <a:buChar char="–"/>
              <a:defRPr sz="2000" kern="1200">
                <a:solidFill>
                  <a:schemeClr val="tx1"/>
                </a:solidFill>
                <a:latin typeface="+mn-lt"/>
                <a:ea typeface="+mn-ea"/>
                <a:cs typeface="+mn-cs"/>
              </a:defRPr>
            </a:lvl2pPr>
            <a:lvl3pPr marL="812800" indent="-279400" algn="l" defTabSz="914400" rtl="0" eaLnBrk="1" latinLnBrk="0" hangingPunct="1">
              <a:lnSpc>
                <a:spcPct val="130000"/>
              </a:lnSpc>
              <a:spcBef>
                <a:spcPts val="500"/>
              </a:spcBef>
              <a:buFont typeface="Verdana" panose="020B0604030504040204" pitchFamily="34" charset="0"/>
              <a:buChar char="–"/>
              <a:defRPr sz="1800" kern="1200">
                <a:solidFill>
                  <a:schemeClr val="tx1"/>
                </a:solidFill>
                <a:latin typeface="+mn-lt"/>
                <a:ea typeface="+mn-ea"/>
                <a:cs typeface="+mn-cs"/>
              </a:defRPr>
            </a:lvl3pPr>
            <a:lvl4pPr marL="1079500" indent="-266700" algn="l" defTabSz="914400" rtl="0" eaLnBrk="1" latinLnBrk="0" hangingPunct="1">
              <a:lnSpc>
                <a:spcPct val="130000"/>
              </a:lnSpc>
              <a:spcBef>
                <a:spcPts val="500"/>
              </a:spcBef>
              <a:buFont typeface="Verdana" panose="020B0604030504040204" pitchFamily="34" charset="0"/>
              <a:buChar char="–"/>
              <a:tabLst>
                <a:tab pos="812800" algn="l"/>
              </a:tabLst>
              <a:defRPr sz="1600" kern="1200">
                <a:solidFill>
                  <a:schemeClr val="tx1"/>
                </a:solidFill>
                <a:latin typeface="+mn-lt"/>
                <a:ea typeface="+mn-ea"/>
                <a:cs typeface="+mn-cs"/>
              </a:defRPr>
            </a:lvl4pPr>
            <a:lvl5pPr marL="1346200" indent="-266700" algn="l" defTabSz="914400" rtl="0" eaLnBrk="1" latinLnBrk="0" hangingPunct="1">
              <a:lnSpc>
                <a:spcPct val="130000"/>
              </a:lnSpc>
              <a:spcBef>
                <a:spcPts val="500"/>
              </a:spcBef>
              <a:buFont typeface="Verdana" panose="020B060403050404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a:lstStyle>
          <a:p>
            <a:pPr marL="0" indent="0">
              <a:buFont typeface="Verdana" panose="020B0604030504040204" pitchFamily="34" charset="0"/>
              <a:buNone/>
            </a:pPr>
            <a:r>
              <a:rPr lang="en-US" sz="4000" b="1"/>
              <a:t>10 %</a:t>
            </a:r>
          </a:p>
        </p:txBody>
      </p:sp>
      <p:cxnSp>
        <p:nvCxnSpPr>
          <p:cNvPr id="19" name="Rak 18">
            <a:extLst>
              <a:ext uri="{FF2B5EF4-FFF2-40B4-BE49-F238E27FC236}">
                <a16:creationId xmlns:a16="http://schemas.microsoft.com/office/drawing/2014/main" id="{3243107A-4E1A-37F9-A5D1-BD300C426EE1}"/>
              </a:ext>
              <a:ext uri="{C183D7F6-B498-43B3-948B-1728B52AA6E4}">
                <adec:decorative xmlns:adec="http://schemas.microsoft.com/office/drawing/2017/decorative" val="1"/>
              </a:ext>
            </a:extLst>
          </p:cNvPr>
          <p:cNvCxnSpPr/>
          <p:nvPr/>
        </p:nvCxnSpPr>
        <p:spPr>
          <a:xfrm>
            <a:off x="5550575" y="5131275"/>
            <a:ext cx="2229734" cy="0"/>
          </a:xfrm>
          <a:prstGeom prst="line">
            <a:avLst/>
          </a:prstGeom>
          <a:ln w="114300">
            <a:solidFill>
              <a:srgbClr val="FD5930"/>
            </a:solidFill>
          </a:ln>
        </p:spPr>
        <p:style>
          <a:lnRef idx="1">
            <a:schemeClr val="accent1"/>
          </a:lnRef>
          <a:fillRef idx="0">
            <a:schemeClr val="accent1"/>
          </a:fillRef>
          <a:effectRef idx="0">
            <a:schemeClr val="accent1"/>
          </a:effectRef>
          <a:fontRef idx="minor">
            <a:schemeClr val="tx1"/>
          </a:fontRef>
        </p:style>
      </p:cxnSp>
      <p:sp>
        <p:nvSpPr>
          <p:cNvPr id="12" name="Platshållare för innehåll 2">
            <a:extLst>
              <a:ext uri="{FF2B5EF4-FFF2-40B4-BE49-F238E27FC236}">
                <a16:creationId xmlns:a16="http://schemas.microsoft.com/office/drawing/2014/main" id="{C93EF4E2-99D5-6201-AC17-3FF0DC88FE79}"/>
              </a:ext>
            </a:extLst>
          </p:cNvPr>
          <p:cNvSpPr txBox="1">
            <a:spLocks/>
          </p:cNvSpPr>
          <p:nvPr/>
        </p:nvSpPr>
        <p:spPr>
          <a:xfrm>
            <a:off x="5550575" y="5293322"/>
            <a:ext cx="2148709" cy="462987"/>
          </a:xfrm>
          <a:prstGeom prst="rect">
            <a:avLst/>
          </a:prstGeom>
        </p:spPr>
        <p:txBody>
          <a:bodyPr vert="horz" lIns="0" tIns="0" rIns="0" bIns="0" rtlCol="0">
            <a:noAutofit/>
          </a:bodyPr>
          <a:lstStyle>
            <a:lvl1pPr marL="269875" indent="-269875" algn="l" defTabSz="914400" rtl="0" eaLnBrk="1" latinLnBrk="0" hangingPunct="1">
              <a:lnSpc>
                <a:spcPct val="130000"/>
              </a:lnSpc>
              <a:spcBef>
                <a:spcPts val="1000"/>
              </a:spcBef>
              <a:buFont typeface="Verdana" panose="020B0604030504040204" pitchFamily="34" charset="0"/>
              <a:buChar char="•"/>
              <a:defRPr sz="2200" kern="1200">
                <a:solidFill>
                  <a:schemeClr val="tx1"/>
                </a:solidFill>
                <a:latin typeface="+mn-lt"/>
                <a:ea typeface="+mn-ea"/>
                <a:cs typeface="+mn-cs"/>
              </a:defRPr>
            </a:lvl1pPr>
            <a:lvl2pPr marL="533400" indent="-266700" algn="l" defTabSz="914400" rtl="0" eaLnBrk="1" latinLnBrk="0" hangingPunct="1">
              <a:lnSpc>
                <a:spcPct val="130000"/>
              </a:lnSpc>
              <a:spcBef>
                <a:spcPts val="500"/>
              </a:spcBef>
              <a:buFont typeface="Verdana" panose="020B0604030504040204" pitchFamily="34" charset="0"/>
              <a:buChar char="–"/>
              <a:defRPr sz="2000" kern="1200">
                <a:solidFill>
                  <a:schemeClr val="tx1"/>
                </a:solidFill>
                <a:latin typeface="+mn-lt"/>
                <a:ea typeface="+mn-ea"/>
                <a:cs typeface="+mn-cs"/>
              </a:defRPr>
            </a:lvl2pPr>
            <a:lvl3pPr marL="812800" indent="-279400" algn="l" defTabSz="914400" rtl="0" eaLnBrk="1" latinLnBrk="0" hangingPunct="1">
              <a:lnSpc>
                <a:spcPct val="130000"/>
              </a:lnSpc>
              <a:spcBef>
                <a:spcPts val="500"/>
              </a:spcBef>
              <a:buFont typeface="Verdana" panose="020B0604030504040204" pitchFamily="34" charset="0"/>
              <a:buChar char="–"/>
              <a:defRPr sz="1800" kern="1200">
                <a:solidFill>
                  <a:schemeClr val="tx1"/>
                </a:solidFill>
                <a:latin typeface="+mn-lt"/>
                <a:ea typeface="+mn-ea"/>
                <a:cs typeface="+mn-cs"/>
              </a:defRPr>
            </a:lvl3pPr>
            <a:lvl4pPr marL="1079500" indent="-266700" algn="l" defTabSz="914400" rtl="0" eaLnBrk="1" latinLnBrk="0" hangingPunct="1">
              <a:lnSpc>
                <a:spcPct val="130000"/>
              </a:lnSpc>
              <a:spcBef>
                <a:spcPts val="500"/>
              </a:spcBef>
              <a:buFont typeface="Verdana" panose="020B0604030504040204" pitchFamily="34" charset="0"/>
              <a:buChar char="–"/>
              <a:tabLst>
                <a:tab pos="812800" algn="l"/>
              </a:tabLst>
              <a:defRPr sz="1600" kern="1200">
                <a:solidFill>
                  <a:schemeClr val="tx1"/>
                </a:solidFill>
                <a:latin typeface="+mn-lt"/>
                <a:ea typeface="+mn-ea"/>
                <a:cs typeface="+mn-cs"/>
              </a:defRPr>
            </a:lvl4pPr>
            <a:lvl5pPr marL="1346200" indent="-266700" algn="l" defTabSz="914400" rtl="0" eaLnBrk="1" latinLnBrk="0" hangingPunct="1">
              <a:lnSpc>
                <a:spcPct val="130000"/>
              </a:lnSpc>
              <a:spcBef>
                <a:spcPts val="500"/>
              </a:spcBef>
              <a:buFont typeface="Verdana" panose="020B060403050404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a:lstStyle>
          <a:p>
            <a:pPr marL="0" indent="0">
              <a:buFont typeface="Verdana" panose="020B0604030504040204" pitchFamily="34" charset="0"/>
              <a:buNone/>
            </a:pPr>
            <a:r>
              <a:rPr lang="en-US" sz="1600"/>
              <a:t>Public transport</a:t>
            </a:r>
          </a:p>
        </p:txBody>
      </p:sp>
      <p:sp>
        <p:nvSpPr>
          <p:cNvPr id="11" name="Platshållare för innehåll 2">
            <a:extLst>
              <a:ext uri="{FF2B5EF4-FFF2-40B4-BE49-F238E27FC236}">
                <a16:creationId xmlns:a16="http://schemas.microsoft.com/office/drawing/2014/main" id="{4F0A291F-EAC6-B036-C28D-2BD62EA4BC17}"/>
              </a:ext>
            </a:extLst>
          </p:cNvPr>
          <p:cNvSpPr txBox="1">
            <a:spLocks/>
          </p:cNvSpPr>
          <p:nvPr/>
        </p:nvSpPr>
        <p:spPr>
          <a:xfrm>
            <a:off x="8755146" y="4336858"/>
            <a:ext cx="1844902" cy="462987"/>
          </a:xfrm>
          <a:prstGeom prst="rect">
            <a:avLst/>
          </a:prstGeom>
        </p:spPr>
        <p:txBody>
          <a:bodyPr vert="horz" lIns="0" tIns="0" rIns="0" bIns="0" rtlCol="0">
            <a:noAutofit/>
          </a:bodyPr>
          <a:lstStyle>
            <a:lvl1pPr marL="269875" indent="-269875" algn="l" defTabSz="914400" rtl="0" eaLnBrk="1" latinLnBrk="0" hangingPunct="1">
              <a:lnSpc>
                <a:spcPct val="130000"/>
              </a:lnSpc>
              <a:spcBef>
                <a:spcPts val="1000"/>
              </a:spcBef>
              <a:buFont typeface="Verdana" panose="020B0604030504040204" pitchFamily="34" charset="0"/>
              <a:buChar char="•"/>
              <a:defRPr sz="2200" kern="1200">
                <a:solidFill>
                  <a:schemeClr val="tx1"/>
                </a:solidFill>
                <a:latin typeface="+mn-lt"/>
                <a:ea typeface="+mn-ea"/>
                <a:cs typeface="+mn-cs"/>
              </a:defRPr>
            </a:lvl1pPr>
            <a:lvl2pPr marL="533400" indent="-266700" algn="l" defTabSz="914400" rtl="0" eaLnBrk="1" latinLnBrk="0" hangingPunct="1">
              <a:lnSpc>
                <a:spcPct val="130000"/>
              </a:lnSpc>
              <a:spcBef>
                <a:spcPts val="500"/>
              </a:spcBef>
              <a:buFont typeface="Verdana" panose="020B0604030504040204" pitchFamily="34" charset="0"/>
              <a:buChar char="–"/>
              <a:defRPr sz="2000" kern="1200">
                <a:solidFill>
                  <a:schemeClr val="tx1"/>
                </a:solidFill>
                <a:latin typeface="+mn-lt"/>
                <a:ea typeface="+mn-ea"/>
                <a:cs typeface="+mn-cs"/>
              </a:defRPr>
            </a:lvl2pPr>
            <a:lvl3pPr marL="812800" indent="-279400" algn="l" defTabSz="914400" rtl="0" eaLnBrk="1" latinLnBrk="0" hangingPunct="1">
              <a:lnSpc>
                <a:spcPct val="130000"/>
              </a:lnSpc>
              <a:spcBef>
                <a:spcPts val="500"/>
              </a:spcBef>
              <a:buFont typeface="Verdana" panose="020B0604030504040204" pitchFamily="34" charset="0"/>
              <a:buChar char="–"/>
              <a:defRPr sz="1800" kern="1200">
                <a:solidFill>
                  <a:schemeClr val="tx1"/>
                </a:solidFill>
                <a:latin typeface="+mn-lt"/>
                <a:ea typeface="+mn-ea"/>
                <a:cs typeface="+mn-cs"/>
              </a:defRPr>
            </a:lvl3pPr>
            <a:lvl4pPr marL="1079500" indent="-266700" algn="l" defTabSz="914400" rtl="0" eaLnBrk="1" latinLnBrk="0" hangingPunct="1">
              <a:lnSpc>
                <a:spcPct val="130000"/>
              </a:lnSpc>
              <a:spcBef>
                <a:spcPts val="500"/>
              </a:spcBef>
              <a:buFont typeface="Verdana" panose="020B0604030504040204" pitchFamily="34" charset="0"/>
              <a:buChar char="–"/>
              <a:tabLst>
                <a:tab pos="812800" algn="l"/>
              </a:tabLst>
              <a:defRPr sz="1600" kern="1200">
                <a:solidFill>
                  <a:schemeClr val="tx1"/>
                </a:solidFill>
                <a:latin typeface="+mn-lt"/>
                <a:ea typeface="+mn-ea"/>
                <a:cs typeface="+mn-cs"/>
              </a:defRPr>
            </a:lvl4pPr>
            <a:lvl5pPr marL="1346200" indent="-266700" algn="l" defTabSz="914400" rtl="0" eaLnBrk="1" latinLnBrk="0" hangingPunct="1">
              <a:lnSpc>
                <a:spcPct val="130000"/>
              </a:lnSpc>
              <a:spcBef>
                <a:spcPts val="500"/>
              </a:spcBef>
              <a:buFont typeface="Verdana" panose="020B060403050404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a:lstStyle>
          <a:p>
            <a:pPr marL="0" indent="0">
              <a:buFont typeface="Verdana" panose="020B0604030504040204" pitchFamily="34" charset="0"/>
              <a:buNone/>
            </a:pPr>
            <a:r>
              <a:rPr lang="en-US" sz="4000" b="1"/>
              <a:t>2 %</a:t>
            </a:r>
          </a:p>
        </p:txBody>
      </p:sp>
      <p:cxnSp>
        <p:nvCxnSpPr>
          <p:cNvPr id="20" name="Rak 19">
            <a:extLst>
              <a:ext uri="{FF2B5EF4-FFF2-40B4-BE49-F238E27FC236}">
                <a16:creationId xmlns:a16="http://schemas.microsoft.com/office/drawing/2014/main" id="{22333907-685F-F643-534A-EC9890F7C562}"/>
              </a:ext>
              <a:ext uri="{C183D7F6-B498-43B3-948B-1728B52AA6E4}">
                <adec:decorative xmlns:adec="http://schemas.microsoft.com/office/drawing/2017/decorative" val="1"/>
              </a:ext>
            </a:extLst>
          </p:cNvPr>
          <p:cNvCxnSpPr/>
          <p:nvPr/>
        </p:nvCxnSpPr>
        <p:spPr>
          <a:xfrm>
            <a:off x="8731995" y="5131275"/>
            <a:ext cx="2229734" cy="0"/>
          </a:xfrm>
          <a:prstGeom prst="line">
            <a:avLst/>
          </a:prstGeom>
          <a:ln w="114300">
            <a:solidFill>
              <a:schemeClr val="accent3"/>
            </a:solidFill>
          </a:ln>
        </p:spPr>
        <p:style>
          <a:lnRef idx="1">
            <a:schemeClr val="accent1"/>
          </a:lnRef>
          <a:fillRef idx="0">
            <a:schemeClr val="accent1"/>
          </a:fillRef>
          <a:effectRef idx="0">
            <a:schemeClr val="accent1"/>
          </a:effectRef>
          <a:fontRef idx="minor">
            <a:schemeClr val="tx1"/>
          </a:fontRef>
        </p:style>
      </p:cxnSp>
      <p:sp>
        <p:nvSpPr>
          <p:cNvPr id="13" name="Platshållare för innehåll 2">
            <a:extLst>
              <a:ext uri="{FF2B5EF4-FFF2-40B4-BE49-F238E27FC236}">
                <a16:creationId xmlns:a16="http://schemas.microsoft.com/office/drawing/2014/main" id="{20984613-5AD4-99A6-4AEB-844BCA4EDCE3}"/>
              </a:ext>
            </a:extLst>
          </p:cNvPr>
          <p:cNvSpPr txBox="1">
            <a:spLocks/>
          </p:cNvSpPr>
          <p:nvPr/>
        </p:nvSpPr>
        <p:spPr>
          <a:xfrm>
            <a:off x="8755145" y="5293322"/>
            <a:ext cx="2229734" cy="462987"/>
          </a:xfrm>
          <a:prstGeom prst="rect">
            <a:avLst/>
          </a:prstGeom>
        </p:spPr>
        <p:txBody>
          <a:bodyPr vert="horz" lIns="0" tIns="0" rIns="0" bIns="0" rtlCol="0">
            <a:noAutofit/>
          </a:bodyPr>
          <a:lstStyle>
            <a:lvl1pPr marL="269875" indent="-269875" algn="l" defTabSz="914400" rtl="0" eaLnBrk="1" latinLnBrk="0" hangingPunct="1">
              <a:lnSpc>
                <a:spcPct val="130000"/>
              </a:lnSpc>
              <a:spcBef>
                <a:spcPts val="1000"/>
              </a:spcBef>
              <a:buFont typeface="Verdana" panose="020B0604030504040204" pitchFamily="34" charset="0"/>
              <a:buChar char="•"/>
              <a:defRPr sz="2200" kern="1200">
                <a:solidFill>
                  <a:schemeClr val="tx1"/>
                </a:solidFill>
                <a:latin typeface="+mn-lt"/>
                <a:ea typeface="+mn-ea"/>
                <a:cs typeface="+mn-cs"/>
              </a:defRPr>
            </a:lvl1pPr>
            <a:lvl2pPr marL="533400" indent="-266700" algn="l" defTabSz="914400" rtl="0" eaLnBrk="1" latinLnBrk="0" hangingPunct="1">
              <a:lnSpc>
                <a:spcPct val="130000"/>
              </a:lnSpc>
              <a:spcBef>
                <a:spcPts val="500"/>
              </a:spcBef>
              <a:buFont typeface="Verdana" panose="020B0604030504040204" pitchFamily="34" charset="0"/>
              <a:buChar char="–"/>
              <a:defRPr sz="2000" kern="1200">
                <a:solidFill>
                  <a:schemeClr val="tx1"/>
                </a:solidFill>
                <a:latin typeface="+mn-lt"/>
                <a:ea typeface="+mn-ea"/>
                <a:cs typeface="+mn-cs"/>
              </a:defRPr>
            </a:lvl2pPr>
            <a:lvl3pPr marL="812800" indent="-279400" algn="l" defTabSz="914400" rtl="0" eaLnBrk="1" latinLnBrk="0" hangingPunct="1">
              <a:lnSpc>
                <a:spcPct val="130000"/>
              </a:lnSpc>
              <a:spcBef>
                <a:spcPts val="500"/>
              </a:spcBef>
              <a:buFont typeface="Verdana" panose="020B0604030504040204" pitchFamily="34" charset="0"/>
              <a:buChar char="–"/>
              <a:defRPr sz="1800" kern="1200">
                <a:solidFill>
                  <a:schemeClr val="tx1"/>
                </a:solidFill>
                <a:latin typeface="+mn-lt"/>
                <a:ea typeface="+mn-ea"/>
                <a:cs typeface="+mn-cs"/>
              </a:defRPr>
            </a:lvl3pPr>
            <a:lvl4pPr marL="1079500" indent="-266700" algn="l" defTabSz="914400" rtl="0" eaLnBrk="1" latinLnBrk="0" hangingPunct="1">
              <a:lnSpc>
                <a:spcPct val="130000"/>
              </a:lnSpc>
              <a:spcBef>
                <a:spcPts val="500"/>
              </a:spcBef>
              <a:buFont typeface="Verdana" panose="020B0604030504040204" pitchFamily="34" charset="0"/>
              <a:buChar char="–"/>
              <a:tabLst>
                <a:tab pos="812800" algn="l"/>
              </a:tabLst>
              <a:defRPr sz="1600" kern="1200">
                <a:solidFill>
                  <a:schemeClr val="tx1"/>
                </a:solidFill>
                <a:latin typeface="+mn-lt"/>
                <a:ea typeface="+mn-ea"/>
                <a:cs typeface="+mn-cs"/>
              </a:defRPr>
            </a:lvl4pPr>
            <a:lvl5pPr marL="1346200" indent="-266700" algn="l" defTabSz="914400" rtl="0" eaLnBrk="1" latinLnBrk="0" hangingPunct="1">
              <a:lnSpc>
                <a:spcPct val="130000"/>
              </a:lnSpc>
              <a:spcBef>
                <a:spcPts val="500"/>
              </a:spcBef>
              <a:buFont typeface="Verdana" panose="020B060403050404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a:lstStyle>
          <a:p>
            <a:pPr marL="0" indent="0">
              <a:buFont typeface="Verdana" panose="020B0604030504040204" pitchFamily="34" charset="0"/>
              <a:buNone/>
            </a:pPr>
            <a:r>
              <a:rPr lang="en-US" sz="1600"/>
              <a:t>Education and regional development</a:t>
            </a:r>
          </a:p>
        </p:txBody>
      </p:sp>
    </p:spTree>
    <p:extLst>
      <p:ext uri="{BB962C8B-B14F-4D97-AF65-F5344CB8AC3E}">
        <p14:creationId xmlns:p14="http://schemas.microsoft.com/office/powerpoint/2010/main" val="62766767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ubrik 2">
            <a:extLst>
              <a:ext uri="{FF2B5EF4-FFF2-40B4-BE49-F238E27FC236}">
                <a16:creationId xmlns:a16="http://schemas.microsoft.com/office/drawing/2014/main" id="{0D635E85-3AB8-FE4F-FD7E-B98B91E714C4}"/>
              </a:ext>
            </a:extLst>
          </p:cNvPr>
          <p:cNvSpPr>
            <a:spLocks noGrp="1"/>
          </p:cNvSpPr>
          <p:nvPr>
            <p:ph type="title"/>
          </p:nvPr>
        </p:nvSpPr>
        <p:spPr/>
        <p:txBody>
          <a:bodyPr/>
          <a:lstStyle/>
          <a:p>
            <a:r>
              <a:rPr lang="en-US"/>
              <a:t>Our ambition – Sweden’s best public employer</a:t>
            </a:r>
          </a:p>
        </p:txBody>
      </p:sp>
      <p:pic>
        <p:nvPicPr>
          <p:cNvPr id="7" name="Platshållare för bild 6">
            <a:extLst>
              <a:ext uri="{FF2B5EF4-FFF2-40B4-BE49-F238E27FC236}">
                <a16:creationId xmlns:a16="http://schemas.microsoft.com/office/drawing/2014/main" id="{A812A5AD-4BC2-5A2B-077F-3B13D6229D95}"/>
              </a:ext>
              <a:ext uri="{C183D7F6-B498-43B3-948B-1728B52AA6E4}">
                <adec:decorative xmlns:adec="http://schemas.microsoft.com/office/drawing/2017/decorative" val="1"/>
              </a:ext>
            </a:extLst>
          </p:cNvPr>
          <p:cNvPicPr>
            <a:picLocks noGrp="1" noChangeAspect="1"/>
          </p:cNvPicPr>
          <p:nvPr>
            <p:ph type="pic" sz="quarter" idx="13"/>
          </p:nvPr>
        </p:nvPicPr>
        <p:blipFill rotWithShape="1">
          <a:blip r:embed="rId3">
            <a:extLst>
              <a:ext uri="{28A0092B-C50C-407E-A947-70E740481C1C}">
                <a14:useLocalDpi xmlns:a14="http://schemas.microsoft.com/office/drawing/2010/main"/>
              </a:ext>
            </a:extLst>
          </a:blip>
          <a:srcRect b="-39"/>
          <a:stretch/>
        </p:blipFill>
        <p:spPr>
          <a:xfrm>
            <a:off x="6798481" y="385758"/>
            <a:ext cx="5004000" cy="6091200"/>
          </a:xfrm>
        </p:spPr>
      </p:pic>
    </p:spTree>
    <p:extLst>
      <p:ext uri="{BB962C8B-B14F-4D97-AF65-F5344CB8AC3E}">
        <p14:creationId xmlns:p14="http://schemas.microsoft.com/office/powerpoint/2010/main" val="248960269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35587561-12BF-083E-4060-5862102CA716}"/>
              </a:ext>
            </a:extLst>
          </p:cNvPr>
          <p:cNvSpPr>
            <a:spLocks noGrp="1"/>
          </p:cNvSpPr>
          <p:nvPr>
            <p:ph type="title"/>
          </p:nvPr>
        </p:nvSpPr>
        <p:spPr/>
        <p:txBody>
          <a:bodyPr/>
          <a:lstStyle/>
          <a:p>
            <a:r>
              <a:rPr lang="en-US"/>
              <a:t>We will become </a:t>
            </a:r>
            <a:r>
              <a:rPr lang="en-US">
                <a:cs typeface="Calibri" panose="020F0502020204030204" pitchFamily="34" charset="0"/>
              </a:rPr>
              <a:t>Sweden's best</a:t>
            </a:r>
            <a:r>
              <a:rPr lang="en-US"/>
              <a:t> public employer</a:t>
            </a:r>
          </a:p>
        </p:txBody>
      </p:sp>
      <p:sp>
        <p:nvSpPr>
          <p:cNvPr id="9" name="Ellips 8">
            <a:extLst>
              <a:ext uri="{FF2B5EF4-FFF2-40B4-BE49-F238E27FC236}">
                <a16:creationId xmlns:a16="http://schemas.microsoft.com/office/drawing/2014/main" id="{ED9D002F-CF92-692A-4B31-2FE098909313}"/>
              </a:ext>
              <a:ext uri="{C183D7F6-B498-43B3-948B-1728B52AA6E4}">
                <adec:decorative xmlns:adec="http://schemas.microsoft.com/office/drawing/2017/decorative" val="1"/>
              </a:ext>
            </a:extLst>
          </p:cNvPr>
          <p:cNvSpPr/>
          <p:nvPr/>
        </p:nvSpPr>
        <p:spPr>
          <a:xfrm>
            <a:off x="2252548" y="2422211"/>
            <a:ext cx="3146438" cy="3146438"/>
          </a:xfrm>
          <a:prstGeom prst="ellipse">
            <a:avLst/>
          </a:prstGeom>
          <a:solidFill>
            <a:srgbClr val="FD593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3" name="Platshållare för innehåll 2">
            <a:extLst>
              <a:ext uri="{FF2B5EF4-FFF2-40B4-BE49-F238E27FC236}">
                <a16:creationId xmlns:a16="http://schemas.microsoft.com/office/drawing/2014/main" id="{CE81F109-8B39-8D45-A5F8-84A437B5A9BE}"/>
              </a:ext>
            </a:extLst>
          </p:cNvPr>
          <p:cNvSpPr>
            <a:spLocks noGrp="1"/>
          </p:cNvSpPr>
          <p:nvPr>
            <p:ph sz="quarter" idx="13"/>
          </p:nvPr>
        </p:nvSpPr>
        <p:spPr>
          <a:xfrm>
            <a:off x="2252550" y="3350890"/>
            <a:ext cx="3146438" cy="740780"/>
          </a:xfrm>
        </p:spPr>
        <p:txBody>
          <a:bodyPr/>
          <a:lstStyle/>
          <a:p>
            <a:pPr algn="ctr"/>
            <a:r>
              <a:rPr lang="en-US" sz="4000" b="1"/>
              <a:t>200</a:t>
            </a:r>
          </a:p>
        </p:txBody>
      </p:sp>
      <p:sp>
        <p:nvSpPr>
          <p:cNvPr id="4" name="Platshållare för innehåll 2">
            <a:extLst>
              <a:ext uri="{FF2B5EF4-FFF2-40B4-BE49-F238E27FC236}">
                <a16:creationId xmlns:a16="http://schemas.microsoft.com/office/drawing/2014/main" id="{4531D401-0CF3-4CA5-EF25-928A18DFEAF0}"/>
              </a:ext>
            </a:extLst>
          </p:cNvPr>
          <p:cNvSpPr txBox="1">
            <a:spLocks/>
          </p:cNvSpPr>
          <p:nvPr/>
        </p:nvSpPr>
        <p:spPr>
          <a:xfrm>
            <a:off x="2252548" y="4046700"/>
            <a:ext cx="3146438" cy="574498"/>
          </a:xfrm>
          <a:prstGeom prst="rect">
            <a:avLst/>
          </a:prstGeom>
        </p:spPr>
        <p:txBody>
          <a:bodyPr vert="horz" lIns="0" tIns="0" rIns="0" bIns="0" rtlCol="0">
            <a:noAutofit/>
          </a:bodyPr>
          <a:lstStyle>
            <a:lvl1pPr marL="0" indent="0" algn="l" defTabSz="914400" rtl="0" eaLnBrk="1" latinLnBrk="0" hangingPunct="1">
              <a:lnSpc>
                <a:spcPct val="130000"/>
              </a:lnSpc>
              <a:spcBef>
                <a:spcPts val="1000"/>
              </a:spcBef>
              <a:buFontTx/>
              <a:buNone/>
              <a:defRPr sz="2200" kern="1200">
                <a:solidFill>
                  <a:schemeClr val="tx1"/>
                </a:solidFill>
                <a:latin typeface="+mn-lt"/>
                <a:ea typeface="+mn-ea"/>
                <a:cs typeface="+mn-cs"/>
              </a:defRPr>
            </a:lvl1pPr>
            <a:lvl2pPr marL="533400" indent="-266700" algn="l" defTabSz="914400" rtl="0" eaLnBrk="1" latinLnBrk="0" hangingPunct="1">
              <a:lnSpc>
                <a:spcPct val="130000"/>
              </a:lnSpc>
              <a:spcBef>
                <a:spcPts val="500"/>
              </a:spcBef>
              <a:buFont typeface="Verdana" panose="020B0604030504040204" pitchFamily="34" charset="0"/>
              <a:buChar char="–"/>
              <a:defRPr sz="2000" kern="1200">
                <a:solidFill>
                  <a:schemeClr val="tx1"/>
                </a:solidFill>
                <a:latin typeface="+mn-lt"/>
                <a:ea typeface="+mn-ea"/>
                <a:cs typeface="+mn-cs"/>
              </a:defRPr>
            </a:lvl2pPr>
            <a:lvl3pPr marL="812800" indent="-279400" algn="l" defTabSz="914400" rtl="0" eaLnBrk="1" latinLnBrk="0" hangingPunct="1">
              <a:lnSpc>
                <a:spcPct val="130000"/>
              </a:lnSpc>
              <a:spcBef>
                <a:spcPts val="500"/>
              </a:spcBef>
              <a:buFont typeface="Verdana" panose="020B0604030504040204" pitchFamily="34" charset="0"/>
              <a:buChar char="–"/>
              <a:defRPr sz="1800" kern="1200">
                <a:solidFill>
                  <a:schemeClr val="tx1"/>
                </a:solidFill>
                <a:latin typeface="+mn-lt"/>
                <a:ea typeface="+mn-ea"/>
                <a:cs typeface="+mn-cs"/>
              </a:defRPr>
            </a:lvl3pPr>
            <a:lvl4pPr marL="1079500" indent="-266700" algn="l" defTabSz="914400" rtl="0" eaLnBrk="1" latinLnBrk="0" hangingPunct="1">
              <a:lnSpc>
                <a:spcPct val="130000"/>
              </a:lnSpc>
              <a:spcBef>
                <a:spcPts val="500"/>
              </a:spcBef>
              <a:buFont typeface="Verdana" panose="020B0604030504040204" pitchFamily="34" charset="0"/>
              <a:buChar char="–"/>
              <a:tabLst>
                <a:tab pos="812800" algn="l"/>
              </a:tabLst>
              <a:defRPr sz="1600" kern="1200">
                <a:solidFill>
                  <a:schemeClr val="tx1"/>
                </a:solidFill>
                <a:latin typeface="+mn-lt"/>
                <a:ea typeface="+mn-ea"/>
                <a:cs typeface="+mn-cs"/>
              </a:defRPr>
            </a:lvl4pPr>
            <a:lvl5pPr marL="1346200" indent="-266700" algn="l" defTabSz="914400" rtl="0" eaLnBrk="1" latinLnBrk="0" hangingPunct="1">
              <a:lnSpc>
                <a:spcPct val="130000"/>
              </a:lnSpc>
              <a:spcBef>
                <a:spcPts val="500"/>
              </a:spcBef>
              <a:buFont typeface="Verdana" panose="020B060403050404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a:lstStyle>
          <a:p>
            <a:pPr algn="ctr"/>
            <a:r>
              <a:rPr lang="en-US"/>
              <a:t>professions</a:t>
            </a:r>
          </a:p>
        </p:txBody>
      </p:sp>
      <p:sp>
        <p:nvSpPr>
          <p:cNvPr id="10" name="Ellips 9">
            <a:extLst>
              <a:ext uri="{FF2B5EF4-FFF2-40B4-BE49-F238E27FC236}">
                <a16:creationId xmlns:a16="http://schemas.microsoft.com/office/drawing/2014/main" id="{68DAD255-E970-7F1C-56C8-DCD91D22F399}"/>
              </a:ext>
              <a:ext uri="{C183D7F6-B498-43B3-948B-1728B52AA6E4}">
                <adec:decorative xmlns:adec="http://schemas.microsoft.com/office/drawing/2017/decorative" val="1"/>
              </a:ext>
            </a:extLst>
          </p:cNvPr>
          <p:cNvSpPr/>
          <p:nvPr/>
        </p:nvSpPr>
        <p:spPr>
          <a:xfrm>
            <a:off x="6755100" y="2422211"/>
            <a:ext cx="3146438" cy="3146438"/>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5" name="Platshållare för innehåll 2">
            <a:extLst>
              <a:ext uri="{FF2B5EF4-FFF2-40B4-BE49-F238E27FC236}">
                <a16:creationId xmlns:a16="http://schemas.microsoft.com/office/drawing/2014/main" id="{8CD668EE-6D13-994F-0E9C-83013F1AA0BA}"/>
              </a:ext>
            </a:extLst>
          </p:cNvPr>
          <p:cNvSpPr txBox="1">
            <a:spLocks/>
          </p:cNvSpPr>
          <p:nvPr/>
        </p:nvSpPr>
        <p:spPr>
          <a:xfrm>
            <a:off x="6758562" y="3350890"/>
            <a:ext cx="3146437" cy="740780"/>
          </a:xfrm>
          <a:prstGeom prst="rect">
            <a:avLst/>
          </a:prstGeom>
        </p:spPr>
        <p:txBody>
          <a:bodyPr vert="horz" lIns="0" tIns="0" rIns="0" bIns="0" rtlCol="0">
            <a:noAutofit/>
          </a:bodyPr>
          <a:lstStyle>
            <a:lvl1pPr marL="0" indent="0" algn="l" defTabSz="914400" rtl="0" eaLnBrk="1" latinLnBrk="0" hangingPunct="1">
              <a:lnSpc>
                <a:spcPct val="130000"/>
              </a:lnSpc>
              <a:spcBef>
                <a:spcPts val="1000"/>
              </a:spcBef>
              <a:buFontTx/>
              <a:buNone/>
              <a:defRPr sz="2200" kern="1200">
                <a:solidFill>
                  <a:schemeClr val="tx1"/>
                </a:solidFill>
                <a:latin typeface="+mn-lt"/>
                <a:ea typeface="+mn-ea"/>
                <a:cs typeface="+mn-cs"/>
              </a:defRPr>
            </a:lvl1pPr>
            <a:lvl2pPr marL="533400" indent="-266700" algn="l" defTabSz="914400" rtl="0" eaLnBrk="1" latinLnBrk="0" hangingPunct="1">
              <a:lnSpc>
                <a:spcPct val="130000"/>
              </a:lnSpc>
              <a:spcBef>
                <a:spcPts val="500"/>
              </a:spcBef>
              <a:buFont typeface="Verdana" panose="020B0604030504040204" pitchFamily="34" charset="0"/>
              <a:buChar char="–"/>
              <a:defRPr sz="2000" kern="1200">
                <a:solidFill>
                  <a:schemeClr val="tx1"/>
                </a:solidFill>
                <a:latin typeface="+mn-lt"/>
                <a:ea typeface="+mn-ea"/>
                <a:cs typeface="+mn-cs"/>
              </a:defRPr>
            </a:lvl2pPr>
            <a:lvl3pPr marL="812800" indent="-279400" algn="l" defTabSz="914400" rtl="0" eaLnBrk="1" latinLnBrk="0" hangingPunct="1">
              <a:lnSpc>
                <a:spcPct val="130000"/>
              </a:lnSpc>
              <a:spcBef>
                <a:spcPts val="500"/>
              </a:spcBef>
              <a:buFont typeface="Verdana" panose="020B0604030504040204" pitchFamily="34" charset="0"/>
              <a:buChar char="–"/>
              <a:defRPr sz="1800" kern="1200">
                <a:solidFill>
                  <a:schemeClr val="tx1"/>
                </a:solidFill>
                <a:latin typeface="+mn-lt"/>
                <a:ea typeface="+mn-ea"/>
                <a:cs typeface="+mn-cs"/>
              </a:defRPr>
            </a:lvl3pPr>
            <a:lvl4pPr marL="1079500" indent="-266700" algn="l" defTabSz="914400" rtl="0" eaLnBrk="1" latinLnBrk="0" hangingPunct="1">
              <a:lnSpc>
                <a:spcPct val="130000"/>
              </a:lnSpc>
              <a:spcBef>
                <a:spcPts val="500"/>
              </a:spcBef>
              <a:buFont typeface="Verdana" panose="020B0604030504040204" pitchFamily="34" charset="0"/>
              <a:buChar char="–"/>
              <a:tabLst>
                <a:tab pos="812800" algn="l"/>
              </a:tabLst>
              <a:defRPr sz="1600" kern="1200">
                <a:solidFill>
                  <a:schemeClr val="tx1"/>
                </a:solidFill>
                <a:latin typeface="+mn-lt"/>
                <a:ea typeface="+mn-ea"/>
                <a:cs typeface="+mn-cs"/>
              </a:defRPr>
            </a:lvl4pPr>
            <a:lvl5pPr marL="1346200" indent="-266700" algn="l" defTabSz="914400" rtl="0" eaLnBrk="1" latinLnBrk="0" hangingPunct="1">
              <a:lnSpc>
                <a:spcPct val="130000"/>
              </a:lnSpc>
              <a:spcBef>
                <a:spcPts val="500"/>
              </a:spcBef>
              <a:buFont typeface="Verdana" panose="020B060403050404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a:lstStyle>
          <a:p>
            <a:pPr algn="ctr"/>
            <a:r>
              <a:rPr lang="en-US" sz="4000" b="1"/>
              <a:t>57 000</a:t>
            </a:r>
          </a:p>
        </p:txBody>
      </p:sp>
      <p:sp>
        <p:nvSpPr>
          <p:cNvPr id="6" name="Platshållare för innehåll 2">
            <a:extLst>
              <a:ext uri="{FF2B5EF4-FFF2-40B4-BE49-F238E27FC236}">
                <a16:creationId xmlns:a16="http://schemas.microsoft.com/office/drawing/2014/main" id="{14E2ABE3-5031-80CE-6CF7-948F9A59A5BB}"/>
              </a:ext>
            </a:extLst>
          </p:cNvPr>
          <p:cNvSpPr txBox="1">
            <a:spLocks/>
          </p:cNvSpPr>
          <p:nvPr/>
        </p:nvSpPr>
        <p:spPr>
          <a:xfrm>
            <a:off x="6758562" y="4046700"/>
            <a:ext cx="3146438" cy="574498"/>
          </a:xfrm>
          <a:prstGeom prst="rect">
            <a:avLst/>
          </a:prstGeom>
        </p:spPr>
        <p:txBody>
          <a:bodyPr vert="horz" lIns="0" tIns="0" rIns="0" bIns="0" rtlCol="0">
            <a:noAutofit/>
          </a:bodyPr>
          <a:lstStyle>
            <a:lvl1pPr marL="0" indent="0" algn="l" defTabSz="914400" rtl="0" eaLnBrk="1" latinLnBrk="0" hangingPunct="1">
              <a:lnSpc>
                <a:spcPct val="130000"/>
              </a:lnSpc>
              <a:spcBef>
                <a:spcPts val="1000"/>
              </a:spcBef>
              <a:buFontTx/>
              <a:buNone/>
              <a:defRPr sz="2200" kern="1200">
                <a:solidFill>
                  <a:schemeClr val="tx1"/>
                </a:solidFill>
                <a:latin typeface="+mn-lt"/>
                <a:ea typeface="+mn-ea"/>
                <a:cs typeface="+mn-cs"/>
              </a:defRPr>
            </a:lvl1pPr>
            <a:lvl2pPr marL="533400" indent="-266700" algn="l" defTabSz="914400" rtl="0" eaLnBrk="1" latinLnBrk="0" hangingPunct="1">
              <a:lnSpc>
                <a:spcPct val="130000"/>
              </a:lnSpc>
              <a:spcBef>
                <a:spcPts val="500"/>
              </a:spcBef>
              <a:buFont typeface="Verdana" panose="020B0604030504040204" pitchFamily="34" charset="0"/>
              <a:buChar char="–"/>
              <a:defRPr sz="2000" kern="1200">
                <a:solidFill>
                  <a:schemeClr val="tx1"/>
                </a:solidFill>
                <a:latin typeface="+mn-lt"/>
                <a:ea typeface="+mn-ea"/>
                <a:cs typeface="+mn-cs"/>
              </a:defRPr>
            </a:lvl2pPr>
            <a:lvl3pPr marL="812800" indent="-279400" algn="l" defTabSz="914400" rtl="0" eaLnBrk="1" latinLnBrk="0" hangingPunct="1">
              <a:lnSpc>
                <a:spcPct val="130000"/>
              </a:lnSpc>
              <a:spcBef>
                <a:spcPts val="500"/>
              </a:spcBef>
              <a:buFont typeface="Verdana" panose="020B0604030504040204" pitchFamily="34" charset="0"/>
              <a:buChar char="–"/>
              <a:defRPr sz="1800" kern="1200">
                <a:solidFill>
                  <a:schemeClr val="tx1"/>
                </a:solidFill>
                <a:latin typeface="+mn-lt"/>
                <a:ea typeface="+mn-ea"/>
                <a:cs typeface="+mn-cs"/>
              </a:defRPr>
            </a:lvl3pPr>
            <a:lvl4pPr marL="1079500" indent="-266700" algn="l" defTabSz="914400" rtl="0" eaLnBrk="1" latinLnBrk="0" hangingPunct="1">
              <a:lnSpc>
                <a:spcPct val="130000"/>
              </a:lnSpc>
              <a:spcBef>
                <a:spcPts val="500"/>
              </a:spcBef>
              <a:buFont typeface="Verdana" panose="020B0604030504040204" pitchFamily="34" charset="0"/>
              <a:buChar char="–"/>
              <a:tabLst>
                <a:tab pos="812800" algn="l"/>
              </a:tabLst>
              <a:defRPr sz="1600" kern="1200">
                <a:solidFill>
                  <a:schemeClr val="tx1"/>
                </a:solidFill>
                <a:latin typeface="+mn-lt"/>
                <a:ea typeface="+mn-ea"/>
                <a:cs typeface="+mn-cs"/>
              </a:defRPr>
            </a:lvl4pPr>
            <a:lvl5pPr marL="1346200" indent="-266700" algn="l" defTabSz="914400" rtl="0" eaLnBrk="1" latinLnBrk="0" hangingPunct="1">
              <a:lnSpc>
                <a:spcPct val="130000"/>
              </a:lnSpc>
              <a:spcBef>
                <a:spcPts val="500"/>
              </a:spcBef>
              <a:buFont typeface="Verdana" panose="020B060403050404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a:lstStyle>
          <a:p>
            <a:pPr algn="ctr"/>
            <a:r>
              <a:rPr lang="en-US"/>
              <a:t>employees</a:t>
            </a:r>
          </a:p>
        </p:txBody>
      </p:sp>
    </p:spTree>
    <p:extLst>
      <p:ext uri="{BB962C8B-B14F-4D97-AF65-F5344CB8AC3E}">
        <p14:creationId xmlns:p14="http://schemas.microsoft.com/office/powerpoint/2010/main" val="256419580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ubrik 2">
            <a:extLst>
              <a:ext uri="{FF2B5EF4-FFF2-40B4-BE49-F238E27FC236}">
                <a16:creationId xmlns:a16="http://schemas.microsoft.com/office/drawing/2014/main" id="{BB9FDE4B-4E52-035B-A5F2-0B6BC7495154}"/>
              </a:ext>
            </a:extLst>
          </p:cNvPr>
          <p:cNvSpPr>
            <a:spLocks noGrp="1"/>
          </p:cNvSpPr>
          <p:nvPr>
            <p:ph type="title"/>
          </p:nvPr>
        </p:nvSpPr>
        <p:spPr>
          <a:xfrm>
            <a:off x="1101600" y="2673041"/>
            <a:ext cx="5279351" cy="1315278"/>
          </a:xfrm>
        </p:spPr>
        <p:txBody>
          <a:bodyPr anchor="ctr">
            <a:normAutofit/>
          </a:bodyPr>
          <a:lstStyle/>
          <a:p>
            <a:r>
              <a:rPr lang="en-US"/>
              <a:t>The best healthcare </a:t>
            </a:r>
            <a:br>
              <a:rPr lang="en-US"/>
            </a:br>
            <a:r>
              <a:rPr lang="en-US"/>
              <a:t>for everyone</a:t>
            </a:r>
          </a:p>
        </p:txBody>
      </p:sp>
      <p:pic>
        <p:nvPicPr>
          <p:cNvPr id="5" name="Platshållare för bild 4">
            <a:extLst>
              <a:ext uri="{FF2B5EF4-FFF2-40B4-BE49-F238E27FC236}">
                <a16:creationId xmlns:a16="http://schemas.microsoft.com/office/drawing/2014/main" id="{8AC3E6A7-C75E-E7AF-44CE-5047493AD66D}"/>
              </a:ext>
              <a:ext uri="{C183D7F6-B498-43B3-948B-1728B52AA6E4}">
                <adec:decorative xmlns:adec="http://schemas.microsoft.com/office/drawing/2017/decorative" val="1"/>
              </a:ext>
            </a:extLst>
          </p:cNvPr>
          <p:cNvPicPr>
            <a:picLocks noGrp="1" noChangeAspect="1"/>
          </p:cNvPicPr>
          <p:nvPr>
            <p:ph type="pic" sz="quarter" idx="13"/>
          </p:nvPr>
        </p:nvPicPr>
        <p:blipFill rotWithShape="1">
          <a:blip r:embed="rId2" cstate="screen">
            <a:extLst>
              <a:ext uri="{28A0092B-C50C-407E-A947-70E740481C1C}">
                <a14:useLocalDpi xmlns:a14="http://schemas.microsoft.com/office/drawing/2010/main"/>
              </a:ext>
            </a:extLst>
          </a:blip>
          <a:srcRect/>
          <a:stretch/>
        </p:blipFill>
        <p:spPr>
          <a:xfrm>
            <a:off x="6798481" y="385758"/>
            <a:ext cx="5004000" cy="6091200"/>
          </a:xfrm>
          <a:noFill/>
        </p:spPr>
      </p:pic>
    </p:spTree>
    <p:extLst>
      <p:ext uri="{BB962C8B-B14F-4D97-AF65-F5344CB8AC3E}">
        <p14:creationId xmlns:p14="http://schemas.microsoft.com/office/powerpoint/2010/main" val="160885465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ubrik 2">
            <a:extLst>
              <a:ext uri="{FF2B5EF4-FFF2-40B4-BE49-F238E27FC236}">
                <a16:creationId xmlns:a16="http://schemas.microsoft.com/office/drawing/2014/main" id="{EBD308BE-8BDE-FA57-02B7-879BC2D37292}"/>
              </a:ext>
            </a:extLst>
          </p:cNvPr>
          <p:cNvSpPr>
            <a:spLocks noGrp="1"/>
          </p:cNvSpPr>
          <p:nvPr>
            <p:ph type="title"/>
          </p:nvPr>
        </p:nvSpPr>
        <p:spPr/>
        <p:txBody>
          <a:bodyPr/>
          <a:lstStyle/>
          <a:p>
            <a:r>
              <a:rPr lang="en-US" sz="3200"/>
              <a:t>Close to you throughout your life, at the forefront of development and guided by your vote.</a:t>
            </a:r>
          </a:p>
        </p:txBody>
      </p:sp>
      <p:pic>
        <p:nvPicPr>
          <p:cNvPr id="5" name="Platshållare för bild 4">
            <a:extLst>
              <a:ext uri="{FF2B5EF4-FFF2-40B4-BE49-F238E27FC236}">
                <a16:creationId xmlns:a16="http://schemas.microsoft.com/office/drawing/2014/main" id="{71CCC1F0-7044-A489-8658-7F3284421595}"/>
              </a:ext>
              <a:ext uri="{C183D7F6-B498-43B3-948B-1728B52AA6E4}">
                <adec:decorative xmlns:adec="http://schemas.microsoft.com/office/drawing/2017/decorative" val="1"/>
              </a:ext>
            </a:extLst>
          </p:cNvPr>
          <p:cNvPicPr>
            <a:picLocks noGrp="1" noChangeAspect="1"/>
          </p:cNvPicPr>
          <p:nvPr>
            <p:ph type="pic" sz="quarter" idx="13"/>
          </p:nvPr>
        </p:nvPicPr>
        <p:blipFill rotWithShape="1">
          <a:blip r:embed="rId3" cstate="screen">
            <a:extLst>
              <a:ext uri="{28A0092B-C50C-407E-A947-70E740481C1C}">
                <a14:useLocalDpi xmlns:a14="http://schemas.microsoft.com/office/drawing/2010/main"/>
              </a:ext>
            </a:extLst>
          </a:blip>
          <a:srcRect/>
          <a:stretch/>
        </p:blipFill>
        <p:spPr>
          <a:xfrm>
            <a:off x="6798481" y="385758"/>
            <a:ext cx="5004000" cy="6091200"/>
          </a:xfrm>
        </p:spPr>
      </p:pic>
    </p:spTree>
    <p:extLst>
      <p:ext uri="{BB962C8B-B14F-4D97-AF65-F5344CB8AC3E}">
        <p14:creationId xmlns:p14="http://schemas.microsoft.com/office/powerpoint/2010/main" val="70152620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ubrik 2">
            <a:extLst>
              <a:ext uri="{FF2B5EF4-FFF2-40B4-BE49-F238E27FC236}">
                <a16:creationId xmlns:a16="http://schemas.microsoft.com/office/drawing/2014/main" id="{E0B6D417-F09F-A0D3-C9DA-2A1374B94B46}"/>
              </a:ext>
            </a:extLst>
          </p:cNvPr>
          <p:cNvSpPr>
            <a:spLocks noGrp="1"/>
          </p:cNvSpPr>
          <p:nvPr>
            <p:ph type="title"/>
          </p:nvPr>
        </p:nvSpPr>
        <p:spPr/>
        <p:txBody>
          <a:bodyPr/>
          <a:lstStyle/>
          <a:p>
            <a:r>
              <a:rPr lang="sv-SE"/>
              <a:t>Logotyp Västra Götalandsregionen</a:t>
            </a:r>
          </a:p>
        </p:txBody>
      </p:sp>
    </p:spTree>
    <p:extLst>
      <p:ext uri="{BB962C8B-B14F-4D97-AF65-F5344CB8AC3E}">
        <p14:creationId xmlns:p14="http://schemas.microsoft.com/office/powerpoint/2010/main" val="248801165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DEF37194-B6FB-6528-D9C1-ABB09DBD812F}"/>
              </a:ext>
            </a:extLst>
          </p:cNvPr>
          <p:cNvSpPr>
            <a:spLocks noGrp="1"/>
          </p:cNvSpPr>
          <p:nvPr>
            <p:ph type="title"/>
          </p:nvPr>
        </p:nvSpPr>
        <p:spPr/>
        <p:txBody>
          <a:bodyPr/>
          <a:lstStyle/>
          <a:p>
            <a:r>
              <a:rPr lang="en-US"/>
              <a:t>When you need healthcare</a:t>
            </a:r>
          </a:p>
        </p:txBody>
      </p:sp>
      <p:sp>
        <p:nvSpPr>
          <p:cNvPr id="3" name="Platshållare för innehåll 2">
            <a:extLst>
              <a:ext uri="{FF2B5EF4-FFF2-40B4-BE49-F238E27FC236}">
                <a16:creationId xmlns:a16="http://schemas.microsoft.com/office/drawing/2014/main" id="{0A95E3E0-A9AC-C3DE-7B07-9956F7C1281A}"/>
              </a:ext>
            </a:extLst>
          </p:cNvPr>
          <p:cNvSpPr>
            <a:spLocks noGrp="1"/>
          </p:cNvSpPr>
          <p:nvPr>
            <p:ph sz="quarter" idx="13"/>
          </p:nvPr>
        </p:nvSpPr>
        <p:spPr>
          <a:xfrm>
            <a:off x="1092200" y="2114435"/>
            <a:ext cx="2979286" cy="446598"/>
          </a:xfrm>
        </p:spPr>
        <p:txBody>
          <a:bodyPr/>
          <a:lstStyle/>
          <a:p>
            <a:r>
              <a:rPr lang="en-US" b="1"/>
              <a:t>On weekdays</a:t>
            </a:r>
          </a:p>
        </p:txBody>
      </p:sp>
      <p:sp>
        <p:nvSpPr>
          <p:cNvPr id="5" name="textruta 4">
            <a:extLst>
              <a:ext uri="{FF2B5EF4-FFF2-40B4-BE49-F238E27FC236}">
                <a16:creationId xmlns:a16="http://schemas.microsoft.com/office/drawing/2014/main" id="{CCF47F9D-8E68-0383-1B8A-2B18CECF936B}"/>
              </a:ext>
            </a:extLst>
          </p:cNvPr>
          <p:cNvSpPr txBox="1"/>
          <p:nvPr/>
        </p:nvSpPr>
        <p:spPr>
          <a:xfrm>
            <a:off x="1101599" y="2551408"/>
            <a:ext cx="4518615" cy="922753"/>
          </a:xfrm>
          <a:prstGeom prst="rect">
            <a:avLst/>
          </a:prstGeom>
          <a:noFill/>
        </p:spPr>
        <p:txBody>
          <a:bodyPr wrap="square" lIns="0" tIns="0" rIns="0" bIns="0" rtlCol="0">
            <a:spAutoFit/>
          </a:bodyPr>
          <a:lstStyle/>
          <a:p>
            <a:pPr>
              <a:lnSpc>
                <a:spcPct val="130000"/>
              </a:lnSpc>
            </a:pPr>
            <a:r>
              <a:rPr lang="en-US" sz="1600"/>
              <a:t>More than 200 health centers, </a:t>
            </a:r>
            <a:br>
              <a:rPr lang="en-US" sz="1600"/>
            </a:br>
            <a:r>
              <a:rPr lang="en-US" sz="1600"/>
              <a:t>rehabilitation centers and </a:t>
            </a:r>
            <a:br>
              <a:rPr lang="en-US" sz="1600"/>
            </a:br>
            <a:r>
              <a:rPr lang="en-US" sz="1600"/>
              <a:t>child healthcare centers</a:t>
            </a:r>
          </a:p>
        </p:txBody>
      </p:sp>
      <p:sp>
        <p:nvSpPr>
          <p:cNvPr id="7" name="Platshållare för innehåll 2">
            <a:extLst>
              <a:ext uri="{FF2B5EF4-FFF2-40B4-BE49-F238E27FC236}">
                <a16:creationId xmlns:a16="http://schemas.microsoft.com/office/drawing/2014/main" id="{B04BA1CD-1745-9B9C-21C2-F78825E45298}"/>
              </a:ext>
            </a:extLst>
          </p:cNvPr>
          <p:cNvSpPr txBox="1">
            <a:spLocks/>
          </p:cNvSpPr>
          <p:nvPr/>
        </p:nvSpPr>
        <p:spPr>
          <a:xfrm>
            <a:off x="6541753" y="2114435"/>
            <a:ext cx="4548647" cy="446598"/>
          </a:xfrm>
          <a:prstGeom prst="rect">
            <a:avLst/>
          </a:prstGeom>
        </p:spPr>
        <p:txBody>
          <a:bodyPr vert="horz" lIns="0" tIns="0" rIns="0" bIns="0" rtlCol="0">
            <a:noAutofit/>
          </a:bodyPr>
          <a:lstStyle>
            <a:lvl1pPr marL="0" indent="0" algn="l" defTabSz="914400" rtl="0" eaLnBrk="1" latinLnBrk="0" hangingPunct="1">
              <a:lnSpc>
                <a:spcPct val="130000"/>
              </a:lnSpc>
              <a:spcBef>
                <a:spcPts val="1000"/>
              </a:spcBef>
              <a:buFontTx/>
              <a:buNone/>
              <a:defRPr sz="2200" kern="1200">
                <a:solidFill>
                  <a:schemeClr val="tx1"/>
                </a:solidFill>
                <a:latin typeface="+mn-lt"/>
                <a:ea typeface="+mn-ea"/>
                <a:cs typeface="+mn-cs"/>
              </a:defRPr>
            </a:lvl1pPr>
            <a:lvl2pPr marL="533400" indent="-266700" algn="l" defTabSz="914400" rtl="0" eaLnBrk="1" latinLnBrk="0" hangingPunct="1">
              <a:lnSpc>
                <a:spcPct val="130000"/>
              </a:lnSpc>
              <a:spcBef>
                <a:spcPts val="500"/>
              </a:spcBef>
              <a:buFont typeface="Verdana" panose="020B0604030504040204" pitchFamily="34" charset="0"/>
              <a:buChar char="–"/>
              <a:defRPr sz="2000" kern="1200">
                <a:solidFill>
                  <a:schemeClr val="tx1"/>
                </a:solidFill>
                <a:latin typeface="+mn-lt"/>
                <a:ea typeface="+mn-ea"/>
                <a:cs typeface="+mn-cs"/>
              </a:defRPr>
            </a:lvl2pPr>
            <a:lvl3pPr marL="812800" indent="-279400" algn="l" defTabSz="914400" rtl="0" eaLnBrk="1" latinLnBrk="0" hangingPunct="1">
              <a:lnSpc>
                <a:spcPct val="130000"/>
              </a:lnSpc>
              <a:spcBef>
                <a:spcPts val="500"/>
              </a:spcBef>
              <a:buFont typeface="Verdana" panose="020B0604030504040204" pitchFamily="34" charset="0"/>
              <a:buChar char="–"/>
              <a:defRPr sz="1800" kern="1200">
                <a:solidFill>
                  <a:schemeClr val="tx1"/>
                </a:solidFill>
                <a:latin typeface="+mn-lt"/>
                <a:ea typeface="+mn-ea"/>
                <a:cs typeface="+mn-cs"/>
              </a:defRPr>
            </a:lvl3pPr>
            <a:lvl4pPr marL="1079500" indent="-266700" algn="l" defTabSz="914400" rtl="0" eaLnBrk="1" latinLnBrk="0" hangingPunct="1">
              <a:lnSpc>
                <a:spcPct val="130000"/>
              </a:lnSpc>
              <a:spcBef>
                <a:spcPts val="500"/>
              </a:spcBef>
              <a:buFont typeface="Verdana" panose="020B0604030504040204" pitchFamily="34" charset="0"/>
              <a:buChar char="–"/>
              <a:tabLst>
                <a:tab pos="812800" algn="l"/>
              </a:tabLst>
              <a:defRPr sz="1600" kern="1200">
                <a:solidFill>
                  <a:schemeClr val="tx1"/>
                </a:solidFill>
                <a:latin typeface="+mn-lt"/>
                <a:ea typeface="+mn-ea"/>
                <a:cs typeface="+mn-cs"/>
              </a:defRPr>
            </a:lvl4pPr>
            <a:lvl5pPr marL="1346200" indent="-266700" algn="l" defTabSz="914400" rtl="0" eaLnBrk="1" latinLnBrk="0" hangingPunct="1">
              <a:lnSpc>
                <a:spcPct val="130000"/>
              </a:lnSpc>
              <a:spcBef>
                <a:spcPts val="500"/>
              </a:spcBef>
              <a:buFont typeface="Verdana" panose="020B060403050404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a:lstStyle>
          <a:p>
            <a:r>
              <a:rPr lang="en-US" b="1"/>
              <a:t>On weekends and evenings</a:t>
            </a:r>
          </a:p>
        </p:txBody>
      </p:sp>
      <p:sp>
        <p:nvSpPr>
          <p:cNvPr id="9" name="textruta 8">
            <a:extLst>
              <a:ext uri="{FF2B5EF4-FFF2-40B4-BE49-F238E27FC236}">
                <a16:creationId xmlns:a16="http://schemas.microsoft.com/office/drawing/2014/main" id="{DCCEACDB-DDCE-D79C-581F-45AC857668E3}"/>
              </a:ext>
            </a:extLst>
          </p:cNvPr>
          <p:cNvSpPr txBox="1"/>
          <p:nvPr/>
        </p:nvSpPr>
        <p:spPr>
          <a:xfrm>
            <a:off x="6551154" y="2551408"/>
            <a:ext cx="3723146" cy="922817"/>
          </a:xfrm>
          <a:prstGeom prst="rect">
            <a:avLst/>
          </a:prstGeom>
          <a:noFill/>
        </p:spPr>
        <p:txBody>
          <a:bodyPr wrap="square" lIns="0" tIns="0" rIns="0" bIns="0" rtlCol="0">
            <a:spAutoFit/>
          </a:bodyPr>
          <a:lstStyle/>
          <a:p>
            <a:pPr>
              <a:lnSpc>
                <a:spcPct val="130000"/>
              </a:lnSpc>
            </a:pPr>
            <a:r>
              <a:rPr lang="en-US" sz="1600"/>
              <a:t>20 out-of-hour services</a:t>
            </a:r>
            <a:br>
              <a:rPr lang="en-US" sz="1600"/>
            </a:br>
            <a:r>
              <a:rPr lang="en-US" sz="1600"/>
              <a:t>3 outpatient clinics</a:t>
            </a:r>
            <a:br>
              <a:rPr lang="en-US" sz="1600"/>
            </a:br>
            <a:r>
              <a:rPr lang="en-US" sz="1600"/>
              <a:t>4 emergency clinics for dental care</a:t>
            </a:r>
          </a:p>
        </p:txBody>
      </p:sp>
      <p:sp>
        <p:nvSpPr>
          <p:cNvPr id="11" name="Platshållare för innehåll 2">
            <a:extLst>
              <a:ext uri="{FF2B5EF4-FFF2-40B4-BE49-F238E27FC236}">
                <a16:creationId xmlns:a16="http://schemas.microsoft.com/office/drawing/2014/main" id="{713003A6-80A3-4BCE-8594-173F87B8183C}"/>
              </a:ext>
            </a:extLst>
          </p:cNvPr>
          <p:cNvSpPr txBox="1">
            <a:spLocks/>
          </p:cNvSpPr>
          <p:nvPr/>
        </p:nvSpPr>
        <p:spPr>
          <a:xfrm>
            <a:off x="1092199" y="3831725"/>
            <a:ext cx="4586479" cy="446598"/>
          </a:xfrm>
          <a:prstGeom prst="rect">
            <a:avLst/>
          </a:prstGeom>
        </p:spPr>
        <p:txBody>
          <a:bodyPr vert="horz" lIns="0" tIns="0" rIns="0" bIns="0" rtlCol="0">
            <a:noAutofit/>
          </a:bodyPr>
          <a:lstStyle>
            <a:lvl1pPr marL="0" indent="0" algn="l" defTabSz="914400" rtl="0" eaLnBrk="1" latinLnBrk="0" hangingPunct="1">
              <a:lnSpc>
                <a:spcPct val="130000"/>
              </a:lnSpc>
              <a:spcBef>
                <a:spcPts val="1000"/>
              </a:spcBef>
              <a:buFontTx/>
              <a:buNone/>
              <a:defRPr sz="2200" kern="1200">
                <a:solidFill>
                  <a:schemeClr val="tx1"/>
                </a:solidFill>
                <a:latin typeface="+mn-lt"/>
                <a:ea typeface="+mn-ea"/>
                <a:cs typeface="+mn-cs"/>
              </a:defRPr>
            </a:lvl1pPr>
            <a:lvl2pPr marL="533400" indent="-266700" algn="l" defTabSz="914400" rtl="0" eaLnBrk="1" latinLnBrk="0" hangingPunct="1">
              <a:lnSpc>
                <a:spcPct val="130000"/>
              </a:lnSpc>
              <a:spcBef>
                <a:spcPts val="500"/>
              </a:spcBef>
              <a:buFont typeface="Verdana" panose="020B0604030504040204" pitchFamily="34" charset="0"/>
              <a:buChar char="–"/>
              <a:defRPr sz="2000" kern="1200">
                <a:solidFill>
                  <a:schemeClr val="tx1"/>
                </a:solidFill>
                <a:latin typeface="+mn-lt"/>
                <a:ea typeface="+mn-ea"/>
                <a:cs typeface="+mn-cs"/>
              </a:defRPr>
            </a:lvl2pPr>
            <a:lvl3pPr marL="812800" indent="-279400" algn="l" defTabSz="914400" rtl="0" eaLnBrk="1" latinLnBrk="0" hangingPunct="1">
              <a:lnSpc>
                <a:spcPct val="130000"/>
              </a:lnSpc>
              <a:spcBef>
                <a:spcPts val="500"/>
              </a:spcBef>
              <a:buFont typeface="Verdana" panose="020B0604030504040204" pitchFamily="34" charset="0"/>
              <a:buChar char="–"/>
              <a:defRPr sz="1800" kern="1200">
                <a:solidFill>
                  <a:schemeClr val="tx1"/>
                </a:solidFill>
                <a:latin typeface="+mn-lt"/>
                <a:ea typeface="+mn-ea"/>
                <a:cs typeface="+mn-cs"/>
              </a:defRPr>
            </a:lvl3pPr>
            <a:lvl4pPr marL="1079500" indent="-266700" algn="l" defTabSz="914400" rtl="0" eaLnBrk="1" latinLnBrk="0" hangingPunct="1">
              <a:lnSpc>
                <a:spcPct val="130000"/>
              </a:lnSpc>
              <a:spcBef>
                <a:spcPts val="500"/>
              </a:spcBef>
              <a:buFont typeface="Verdana" panose="020B0604030504040204" pitchFamily="34" charset="0"/>
              <a:buChar char="–"/>
              <a:tabLst>
                <a:tab pos="812800" algn="l"/>
              </a:tabLst>
              <a:defRPr sz="1600" kern="1200">
                <a:solidFill>
                  <a:schemeClr val="tx1"/>
                </a:solidFill>
                <a:latin typeface="+mn-lt"/>
                <a:ea typeface="+mn-ea"/>
                <a:cs typeface="+mn-cs"/>
              </a:defRPr>
            </a:lvl4pPr>
            <a:lvl5pPr marL="1346200" indent="-266700" algn="l" defTabSz="914400" rtl="0" eaLnBrk="1" latinLnBrk="0" hangingPunct="1">
              <a:lnSpc>
                <a:spcPct val="130000"/>
              </a:lnSpc>
              <a:spcBef>
                <a:spcPts val="500"/>
              </a:spcBef>
              <a:buFont typeface="Verdana" panose="020B060403050404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a:lstStyle>
          <a:p>
            <a:r>
              <a:rPr lang="en-US" b="1"/>
              <a:t>In case of major care needs</a:t>
            </a:r>
          </a:p>
        </p:txBody>
      </p:sp>
      <p:sp>
        <p:nvSpPr>
          <p:cNvPr id="13" name="textruta 12">
            <a:extLst>
              <a:ext uri="{FF2B5EF4-FFF2-40B4-BE49-F238E27FC236}">
                <a16:creationId xmlns:a16="http://schemas.microsoft.com/office/drawing/2014/main" id="{6F61321E-3680-6514-0044-E7B9DF1CCA64}"/>
              </a:ext>
            </a:extLst>
          </p:cNvPr>
          <p:cNvSpPr txBox="1"/>
          <p:nvPr/>
        </p:nvSpPr>
        <p:spPr>
          <a:xfrm>
            <a:off x="1101600" y="4268698"/>
            <a:ext cx="2969886" cy="602665"/>
          </a:xfrm>
          <a:prstGeom prst="rect">
            <a:avLst/>
          </a:prstGeom>
          <a:noFill/>
        </p:spPr>
        <p:txBody>
          <a:bodyPr wrap="square" lIns="0" tIns="0" rIns="0" bIns="0" rtlCol="0">
            <a:spAutoFit/>
          </a:bodyPr>
          <a:lstStyle/>
          <a:p>
            <a:pPr>
              <a:lnSpc>
                <a:spcPct val="130000"/>
              </a:lnSpc>
            </a:pPr>
            <a:r>
              <a:rPr lang="en-US" sz="1600"/>
              <a:t>17 hospitals, including </a:t>
            </a:r>
            <a:br>
              <a:rPr lang="en-US" sz="1600"/>
            </a:br>
            <a:r>
              <a:rPr lang="en-US" sz="1600"/>
              <a:t>1 university hospital</a:t>
            </a:r>
          </a:p>
        </p:txBody>
      </p:sp>
      <p:sp>
        <p:nvSpPr>
          <p:cNvPr id="4" name="Platshållare för innehåll 2">
            <a:extLst>
              <a:ext uri="{FF2B5EF4-FFF2-40B4-BE49-F238E27FC236}">
                <a16:creationId xmlns:a16="http://schemas.microsoft.com/office/drawing/2014/main" id="{AA1E1EA2-2E4F-43FB-C242-0743F356B32D}"/>
              </a:ext>
            </a:extLst>
          </p:cNvPr>
          <p:cNvSpPr txBox="1">
            <a:spLocks/>
          </p:cNvSpPr>
          <p:nvPr/>
        </p:nvSpPr>
        <p:spPr>
          <a:xfrm>
            <a:off x="6551154" y="3831725"/>
            <a:ext cx="3633804" cy="446598"/>
          </a:xfrm>
          <a:prstGeom prst="rect">
            <a:avLst/>
          </a:prstGeom>
        </p:spPr>
        <p:txBody>
          <a:bodyPr vert="horz" lIns="0" tIns="0" rIns="0" bIns="0" rtlCol="0">
            <a:noAutofit/>
          </a:bodyPr>
          <a:lstStyle>
            <a:lvl1pPr marL="0" indent="0" algn="l" defTabSz="914400" rtl="0" eaLnBrk="1" latinLnBrk="0" hangingPunct="1">
              <a:lnSpc>
                <a:spcPct val="130000"/>
              </a:lnSpc>
              <a:spcBef>
                <a:spcPts val="1000"/>
              </a:spcBef>
              <a:buFontTx/>
              <a:buNone/>
              <a:defRPr sz="2200" kern="1200">
                <a:solidFill>
                  <a:schemeClr val="tx1"/>
                </a:solidFill>
                <a:latin typeface="+mn-lt"/>
                <a:ea typeface="+mn-ea"/>
                <a:cs typeface="+mn-cs"/>
              </a:defRPr>
            </a:lvl1pPr>
            <a:lvl2pPr marL="533400" indent="-266700" algn="l" defTabSz="914400" rtl="0" eaLnBrk="1" latinLnBrk="0" hangingPunct="1">
              <a:lnSpc>
                <a:spcPct val="130000"/>
              </a:lnSpc>
              <a:spcBef>
                <a:spcPts val="500"/>
              </a:spcBef>
              <a:buFont typeface="Verdana" panose="020B0604030504040204" pitchFamily="34" charset="0"/>
              <a:buChar char="–"/>
              <a:defRPr sz="2000" kern="1200">
                <a:solidFill>
                  <a:schemeClr val="tx1"/>
                </a:solidFill>
                <a:latin typeface="+mn-lt"/>
                <a:ea typeface="+mn-ea"/>
                <a:cs typeface="+mn-cs"/>
              </a:defRPr>
            </a:lvl2pPr>
            <a:lvl3pPr marL="812800" indent="-279400" algn="l" defTabSz="914400" rtl="0" eaLnBrk="1" latinLnBrk="0" hangingPunct="1">
              <a:lnSpc>
                <a:spcPct val="130000"/>
              </a:lnSpc>
              <a:spcBef>
                <a:spcPts val="500"/>
              </a:spcBef>
              <a:buFont typeface="Verdana" panose="020B0604030504040204" pitchFamily="34" charset="0"/>
              <a:buChar char="–"/>
              <a:defRPr sz="1800" kern="1200">
                <a:solidFill>
                  <a:schemeClr val="tx1"/>
                </a:solidFill>
                <a:latin typeface="+mn-lt"/>
                <a:ea typeface="+mn-ea"/>
                <a:cs typeface="+mn-cs"/>
              </a:defRPr>
            </a:lvl3pPr>
            <a:lvl4pPr marL="1079500" indent="-266700" algn="l" defTabSz="914400" rtl="0" eaLnBrk="1" latinLnBrk="0" hangingPunct="1">
              <a:lnSpc>
                <a:spcPct val="130000"/>
              </a:lnSpc>
              <a:spcBef>
                <a:spcPts val="500"/>
              </a:spcBef>
              <a:buFont typeface="Verdana" panose="020B0604030504040204" pitchFamily="34" charset="0"/>
              <a:buChar char="–"/>
              <a:tabLst>
                <a:tab pos="812800" algn="l"/>
              </a:tabLst>
              <a:defRPr sz="1600" kern="1200">
                <a:solidFill>
                  <a:schemeClr val="tx1"/>
                </a:solidFill>
                <a:latin typeface="+mn-lt"/>
                <a:ea typeface="+mn-ea"/>
                <a:cs typeface="+mn-cs"/>
              </a:defRPr>
            </a:lvl4pPr>
            <a:lvl5pPr marL="1346200" indent="-266700" algn="l" defTabSz="914400" rtl="0" eaLnBrk="1" latinLnBrk="0" hangingPunct="1">
              <a:lnSpc>
                <a:spcPct val="130000"/>
              </a:lnSpc>
              <a:spcBef>
                <a:spcPts val="500"/>
              </a:spcBef>
              <a:buFont typeface="Verdana" panose="020B060403050404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a:lstStyle>
          <a:p>
            <a:r>
              <a:rPr lang="en-US" b="1"/>
              <a:t>Contact on your terms</a:t>
            </a:r>
          </a:p>
        </p:txBody>
      </p:sp>
      <p:sp>
        <p:nvSpPr>
          <p:cNvPr id="6" name="textruta 5">
            <a:extLst>
              <a:ext uri="{FF2B5EF4-FFF2-40B4-BE49-F238E27FC236}">
                <a16:creationId xmlns:a16="http://schemas.microsoft.com/office/drawing/2014/main" id="{6EB443FD-6733-8E67-CD9A-AECEA0553643}"/>
              </a:ext>
            </a:extLst>
          </p:cNvPr>
          <p:cNvSpPr txBox="1"/>
          <p:nvPr/>
        </p:nvSpPr>
        <p:spPr>
          <a:xfrm>
            <a:off x="6551154" y="4268698"/>
            <a:ext cx="3219919" cy="958083"/>
          </a:xfrm>
          <a:prstGeom prst="rect">
            <a:avLst/>
          </a:prstGeom>
          <a:noFill/>
        </p:spPr>
        <p:txBody>
          <a:bodyPr wrap="square" lIns="0" tIns="0" rIns="0" bIns="0" rtlCol="0">
            <a:spAutoFit/>
          </a:bodyPr>
          <a:lstStyle/>
          <a:p>
            <a:pPr>
              <a:lnSpc>
                <a:spcPct val="130000"/>
              </a:lnSpc>
            </a:pPr>
            <a:r>
              <a:rPr lang="en-US" sz="1600"/>
              <a:t>Digital healthcare meetings with audio, video and chat</a:t>
            </a:r>
          </a:p>
          <a:p>
            <a:pPr>
              <a:lnSpc>
                <a:spcPct val="130000"/>
              </a:lnSpc>
            </a:pPr>
            <a:endParaRPr lang="en-US">
              <a:solidFill>
                <a:srgbClr val="FD5930"/>
              </a:solidFill>
            </a:endParaRPr>
          </a:p>
        </p:txBody>
      </p:sp>
      <p:sp>
        <p:nvSpPr>
          <p:cNvPr id="8" name="Platshållare för innehåll 2">
            <a:extLst>
              <a:ext uri="{FF2B5EF4-FFF2-40B4-BE49-F238E27FC236}">
                <a16:creationId xmlns:a16="http://schemas.microsoft.com/office/drawing/2014/main" id="{E09AC5FE-1A33-8BC2-C93D-67DB1B1EB7B2}"/>
              </a:ext>
            </a:extLst>
          </p:cNvPr>
          <p:cNvSpPr txBox="1">
            <a:spLocks/>
          </p:cNvSpPr>
          <p:nvPr/>
        </p:nvSpPr>
        <p:spPr>
          <a:xfrm>
            <a:off x="1101599" y="5206968"/>
            <a:ext cx="4577081" cy="446598"/>
          </a:xfrm>
          <a:prstGeom prst="rect">
            <a:avLst/>
          </a:prstGeom>
        </p:spPr>
        <p:txBody>
          <a:bodyPr vert="horz" lIns="0" tIns="0" rIns="0" bIns="0" rtlCol="0">
            <a:noAutofit/>
          </a:bodyPr>
          <a:lstStyle>
            <a:lvl1pPr marL="0" indent="0" algn="l" defTabSz="914400" rtl="0" eaLnBrk="1" latinLnBrk="0" hangingPunct="1">
              <a:lnSpc>
                <a:spcPct val="130000"/>
              </a:lnSpc>
              <a:spcBef>
                <a:spcPts val="1000"/>
              </a:spcBef>
              <a:buFontTx/>
              <a:buNone/>
              <a:defRPr sz="2200" kern="1200">
                <a:solidFill>
                  <a:schemeClr val="tx1"/>
                </a:solidFill>
                <a:latin typeface="+mn-lt"/>
                <a:ea typeface="+mn-ea"/>
                <a:cs typeface="+mn-cs"/>
              </a:defRPr>
            </a:lvl1pPr>
            <a:lvl2pPr marL="533400" indent="-266700" algn="l" defTabSz="914400" rtl="0" eaLnBrk="1" latinLnBrk="0" hangingPunct="1">
              <a:lnSpc>
                <a:spcPct val="130000"/>
              </a:lnSpc>
              <a:spcBef>
                <a:spcPts val="500"/>
              </a:spcBef>
              <a:buFont typeface="Verdana" panose="020B0604030504040204" pitchFamily="34" charset="0"/>
              <a:buChar char="–"/>
              <a:defRPr sz="2000" kern="1200">
                <a:solidFill>
                  <a:schemeClr val="tx1"/>
                </a:solidFill>
                <a:latin typeface="+mn-lt"/>
                <a:ea typeface="+mn-ea"/>
                <a:cs typeface="+mn-cs"/>
              </a:defRPr>
            </a:lvl2pPr>
            <a:lvl3pPr marL="812800" indent="-279400" algn="l" defTabSz="914400" rtl="0" eaLnBrk="1" latinLnBrk="0" hangingPunct="1">
              <a:lnSpc>
                <a:spcPct val="130000"/>
              </a:lnSpc>
              <a:spcBef>
                <a:spcPts val="500"/>
              </a:spcBef>
              <a:buFont typeface="Verdana" panose="020B0604030504040204" pitchFamily="34" charset="0"/>
              <a:buChar char="–"/>
              <a:defRPr sz="1800" kern="1200">
                <a:solidFill>
                  <a:schemeClr val="tx1"/>
                </a:solidFill>
                <a:latin typeface="+mn-lt"/>
                <a:ea typeface="+mn-ea"/>
                <a:cs typeface="+mn-cs"/>
              </a:defRPr>
            </a:lvl3pPr>
            <a:lvl4pPr marL="1079500" indent="-266700" algn="l" defTabSz="914400" rtl="0" eaLnBrk="1" latinLnBrk="0" hangingPunct="1">
              <a:lnSpc>
                <a:spcPct val="130000"/>
              </a:lnSpc>
              <a:spcBef>
                <a:spcPts val="500"/>
              </a:spcBef>
              <a:buFont typeface="Verdana" panose="020B0604030504040204" pitchFamily="34" charset="0"/>
              <a:buChar char="–"/>
              <a:tabLst>
                <a:tab pos="812800" algn="l"/>
              </a:tabLst>
              <a:defRPr sz="1600" kern="1200">
                <a:solidFill>
                  <a:schemeClr val="tx1"/>
                </a:solidFill>
                <a:latin typeface="+mn-lt"/>
                <a:ea typeface="+mn-ea"/>
                <a:cs typeface="+mn-cs"/>
              </a:defRPr>
            </a:lvl4pPr>
            <a:lvl5pPr marL="1346200" indent="-266700" algn="l" defTabSz="914400" rtl="0" eaLnBrk="1" latinLnBrk="0" hangingPunct="1">
              <a:lnSpc>
                <a:spcPct val="130000"/>
              </a:lnSpc>
              <a:spcBef>
                <a:spcPts val="500"/>
              </a:spcBef>
              <a:buFont typeface="Verdana" panose="020B060403050404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a:lstStyle>
          <a:p>
            <a:r>
              <a:rPr lang="en-US" b="1"/>
              <a:t>If you have complex needs</a:t>
            </a:r>
          </a:p>
        </p:txBody>
      </p:sp>
      <p:sp>
        <p:nvSpPr>
          <p:cNvPr id="10" name="textruta 9">
            <a:extLst>
              <a:ext uri="{FF2B5EF4-FFF2-40B4-BE49-F238E27FC236}">
                <a16:creationId xmlns:a16="http://schemas.microsoft.com/office/drawing/2014/main" id="{8E0B2DD6-7441-09A3-2EE1-DA17E418D318}"/>
              </a:ext>
            </a:extLst>
          </p:cNvPr>
          <p:cNvSpPr txBox="1"/>
          <p:nvPr/>
        </p:nvSpPr>
        <p:spPr>
          <a:xfrm>
            <a:off x="1101599" y="5643941"/>
            <a:ext cx="4577080" cy="282578"/>
          </a:xfrm>
          <a:prstGeom prst="rect">
            <a:avLst/>
          </a:prstGeom>
          <a:noFill/>
        </p:spPr>
        <p:txBody>
          <a:bodyPr wrap="square" lIns="0" tIns="0" rIns="0" bIns="0" rtlCol="0">
            <a:spAutoFit/>
          </a:bodyPr>
          <a:lstStyle/>
          <a:p>
            <a:pPr>
              <a:lnSpc>
                <a:spcPct val="130000"/>
              </a:lnSpc>
            </a:pPr>
            <a:r>
              <a:rPr lang="en-US" sz="1600"/>
              <a:t>In your home with mobile homecare</a:t>
            </a:r>
          </a:p>
        </p:txBody>
      </p:sp>
      <p:sp>
        <p:nvSpPr>
          <p:cNvPr id="12" name="Platshållare för innehåll 2">
            <a:extLst>
              <a:ext uri="{FF2B5EF4-FFF2-40B4-BE49-F238E27FC236}">
                <a16:creationId xmlns:a16="http://schemas.microsoft.com/office/drawing/2014/main" id="{BB8C698E-0C9B-C95B-2D3C-EC85C32C0A6D}"/>
              </a:ext>
            </a:extLst>
          </p:cNvPr>
          <p:cNvSpPr txBox="1">
            <a:spLocks/>
          </p:cNvSpPr>
          <p:nvPr/>
        </p:nvSpPr>
        <p:spPr>
          <a:xfrm>
            <a:off x="6513322" y="5206968"/>
            <a:ext cx="4879892" cy="446598"/>
          </a:xfrm>
          <a:prstGeom prst="rect">
            <a:avLst/>
          </a:prstGeom>
        </p:spPr>
        <p:txBody>
          <a:bodyPr vert="horz" lIns="0" tIns="0" rIns="0" bIns="0" rtlCol="0">
            <a:noAutofit/>
          </a:bodyPr>
          <a:lstStyle>
            <a:lvl1pPr marL="0" indent="0" algn="l" defTabSz="914400" rtl="0" eaLnBrk="1" latinLnBrk="0" hangingPunct="1">
              <a:lnSpc>
                <a:spcPct val="130000"/>
              </a:lnSpc>
              <a:spcBef>
                <a:spcPts val="1000"/>
              </a:spcBef>
              <a:buFontTx/>
              <a:buNone/>
              <a:defRPr sz="2200" kern="1200">
                <a:solidFill>
                  <a:schemeClr val="tx1"/>
                </a:solidFill>
                <a:latin typeface="+mn-lt"/>
                <a:ea typeface="+mn-ea"/>
                <a:cs typeface="+mn-cs"/>
              </a:defRPr>
            </a:lvl1pPr>
            <a:lvl2pPr marL="533400" indent="-266700" algn="l" defTabSz="914400" rtl="0" eaLnBrk="1" latinLnBrk="0" hangingPunct="1">
              <a:lnSpc>
                <a:spcPct val="130000"/>
              </a:lnSpc>
              <a:spcBef>
                <a:spcPts val="500"/>
              </a:spcBef>
              <a:buFont typeface="Verdana" panose="020B0604030504040204" pitchFamily="34" charset="0"/>
              <a:buChar char="–"/>
              <a:defRPr sz="2000" kern="1200">
                <a:solidFill>
                  <a:schemeClr val="tx1"/>
                </a:solidFill>
                <a:latin typeface="+mn-lt"/>
                <a:ea typeface="+mn-ea"/>
                <a:cs typeface="+mn-cs"/>
              </a:defRPr>
            </a:lvl2pPr>
            <a:lvl3pPr marL="812800" indent="-279400" algn="l" defTabSz="914400" rtl="0" eaLnBrk="1" latinLnBrk="0" hangingPunct="1">
              <a:lnSpc>
                <a:spcPct val="130000"/>
              </a:lnSpc>
              <a:spcBef>
                <a:spcPts val="500"/>
              </a:spcBef>
              <a:buFont typeface="Verdana" panose="020B0604030504040204" pitchFamily="34" charset="0"/>
              <a:buChar char="–"/>
              <a:defRPr sz="1800" kern="1200">
                <a:solidFill>
                  <a:schemeClr val="tx1"/>
                </a:solidFill>
                <a:latin typeface="+mn-lt"/>
                <a:ea typeface="+mn-ea"/>
                <a:cs typeface="+mn-cs"/>
              </a:defRPr>
            </a:lvl3pPr>
            <a:lvl4pPr marL="1079500" indent="-266700" algn="l" defTabSz="914400" rtl="0" eaLnBrk="1" latinLnBrk="0" hangingPunct="1">
              <a:lnSpc>
                <a:spcPct val="130000"/>
              </a:lnSpc>
              <a:spcBef>
                <a:spcPts val="500"/>
              </a:spcBef>
              <a:buFont typeface="Verdana" panose="020B0604030504040204" pitchFamily="34" charset="0"/>
              <a:buChar char="–"/>
              <a:tabLst>
                <a:tab pos="812800" algn="l"/>
              </a:tabLst>
              <a:defRPr sz="1600" kern="1200">
                <a:solidFill>
                  <a:schemeClr val="tx1"/>
                </a:solidFill>
                <a:latin typeface="+mn-lt"/>
                <a:ea typeface="+mn-ea"/>
                <a:cs typeface="+mn-cs"/>
              </a:defRPr>
            </a:lvl4pPr>
            <a:lvl5pPr marL="1346200" indent="-266700" algn="l" defTabSz="914400" rtl="0" eaLnBrk="1" latinLnBrk="0" hangingPunct="1">
              <a:lnSpc>
                <a:spcPct val="130000"/>
              </a:lnSpc>
              <a:spcBef>
                <a:spcPts val="500"/>
              </a:spcBef>
              <a:buFont typeface="Verdana" panose="020B060403050404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a:lstStyle>
          <a:p>
            <a:r>
              <a:rPr lang="en-US" b="1"/>
              <a:t>Oral health throughout life</a:t>
            </a:r>
          </a:p>
        </p:txBody>
      </p:sp>
      <p:sp>
        <p:nvSpPr>
          <p:cNvPr id="14" name="textruta 13">
            <a:extLst>
              <a:ext uri="{FF2B5EF4-FFF2-40B4-BE49-F238E27FC236}">
                <a16:creationId xmlns:a16="http://schemas.microsoft.com/office/drawing/2014/main" id="{298C5252-3D59-A20E-9A99-310B7F313AC7}"/>
              </a:ext>
            </a:extLst>
          </p:cNvPr>
          <p:cNvSpPr txBox="1"/>
          <p:nvPr/>
        </p:nvSpPr>
        <p:spPr>
          <a:xfrm>
            <a:off x="6513322" y="5643941"/>
            <a:ext cx="4427947" cy="282578"/>
          </a:xfrm>
          <a:prstGeom prst="rect">
            <a:avLst/>
          </a:prstGeom>
          <a:noFill/>
        </p:spPr>
        <p:txBody>
          <a:bodyPr wrap="square" lIns="0" tIns="0" rIns="0" bIns="0" rtlCol="0">
            <a:spAutoFit/>
          </a:bodyPr>
          <a:lstStyle/>
          <a:p>
            <a:pPr>
              <a:lnSpc>
                <a:spcPct val="130000"/>
              </a:lnSpc>
            </a:pPr>
            <a:r>
              <a:rPr lang="en-US" sz="1600"/>
              <a:t>More than 153 Public dental care clinics</a:t>
            </a:r>
          </a:p>
        </p:txBody>
      </p:sp>
    </p:spTree>
    <p:extLst>
      <p:ext uri="{BB962C8B-B14F-4D97-AF65-F5344CB8AC3E}">
        <p14:creationId xmlns:p14="http://schemas.microsoft.com/office/powerpoint/2010/main" val="359561901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ubrik 2">
            <a:extLst>
              <a:ext uri="{FF2B5EF4-FFF2-40B4-BE49-F238E27FC236}">
                <a16:creationId xmlns:a16="http://schemas.microsoft.com/office/drawing/2014/main" id="{96D43F20-BDE4-B127-E3FA-2F9DBACC062F}"/>
              </a:ext>
            </a:extLst>
          </p:cNvPr>
          <p:cNvSpPr>
            <a:spLocks noGrp="1"/>
          </p:cNvSpPr>
          <p:nvPr>
            <p:ph type="title"/>
          </p:nvPr>
        </p:nvSpPr>
        <p:spPr/>
        <p:txBody>
          <a:bodyPr anchor="b" anchorCtr="0"/>
          <a:lstStyle/>
          <a:p>
            <a:r>
              <a:rPr lang="en-US"/>
              <a:t>Modernizing health and medical care</a:t>
            </a:r>
          </a:p>
        </p:txBody>
      </p:sp>
      <p:sp>
        <p:nvSpPr>
          <p:cNvPr id="4" name="Platshållare för innehåll 3">
            <a:extLst>
              <a:ext uri="{FF2B5EF4-FFF2-40B4-BE49-F238E27FC236}">
                <a16:creationId xmlns:a16="http://schemas.microsoft.com/office/drawing/2014/main" id="{D205D782-54C3-CE43-6D22-0988A673430A}"/>
              </a:ext>
            </a:extLst>
          </p:cNvPr>
          <p:cNvSpPr>
            <a:spLocks noGrp="1"/>
          </p:cNvSpPr>
          <p:nvPr>
            <p:ph sz="quarter" idx="13"/>
          </p:nvPr>
        </p:nvSpPr>
        <p:spPr>
          <a:xfrm>
            <a:off x="1092200" y="2268000"/>
            <a:ext cx="5469238" cy="3311526"/>
          </a:xfrm>
        </p:spPr>
        <p:txBody>
          <a:bodyPr/>
          <a:lstStyle/>
          <a:p>
            <a:pPr>
              <a:lnSpc>
                <a:spcPct val="100000"/>
              </a:lnSpc>
            </a:pPr>
            <a:r>
              <a:rPr lang="en-US" sz="2000">
                <a:cs typeface="Calibri" panose="020F0502020204030204" pitchFamily="34" charset="0"/>
              </a:rPr>
              <a:t>Simplified</a:t>
            </a:r>
            <a:r>
              <a:rPr lang="en-US" sz="2000"/>
              <a:t> systems</a:t>
            </a:r>
          </a:p>
          <a:p>
            <a:pPr>
              <a:lnSpc>
                <a:spcPct val="100000"/>
              </a:lnSpc>
            </a:pPr>
            <a:r>
              <a:rPr lang="en-US" sz="2000"/>
              <a:t>Specialized care in </a:t>
            </a:r>
            <a:r>
              <a:rPr lang="en-US" sz="2000">
                <a:cs typeface="Calibri" panose="020F0502020204030204" pitchFamily="34" charset="0"/>
              </a:rPr>
              <a:t>fewer places</a:t>
            </a:r>
          </a:p>
          <a:p>
            <a:pPr>
              <a:lnSpc>
                <a:spcPct val="100000"/>
              </a:lnSpc>
            </a:pPr>
            <a:r>
              <a:rPr lang="en-US" sz="2000"/>
              <a:t>New </a:t>
            </a:r>
            <a:r>
              <a:rPr lang="en-US" sz="2000">
                <a:cs typeface="Calibri" panose="020F0502020204030204" pitchFamily="34" charset="0"/>
              </a:rPr>
              <a:t>e-services</a:t>
            </a:r>
          </a:p>
          <a:p>
            <a:pPr>
              <a:lnSpc>
                <a:spcPct val="100000"/>
              </a:lnSpc>
            </a:pPr>
            <a:r>
              <a:rPr lang="en-US" sz="2000"/>
              <a:t>Care </a:t>
            </a:r>
            <a:r>
              <a:rPr lang="en-US" sz="2000">
                <a:cs typeface="Calibri" panose="020F0502020204030204" pitchFamily="34" charset="0"/>
              </a:rPr>
              <a:t>at home</a:t>
            </a:r>
          </a:p>
          <a:p>
            <a:pPr>
              <a:lnSpc>
                <a:spcPct val="100000"/>
              </a:lnSpc>
            </a:pPr>
            <a:r>
              <a:rPr lang="en-US" sz="2000">
                <a:cs typeface="Calibri" panose="020F0502020204030204" pitchFamily="34" charset="0"/>
              </a:rPr>
              <a:t>Competence center </a:t>
            </a:r>
            <a:r>
              <a:rPr lang="en-US" sz="2000"/>
              <a:t>for developing care</a:t>
            </a:r>
            <a:endParaRPr lang="en-US"/>
          </a:p>
        </p:txBody>
      </p:sp>
      <p:pic>
        <p:nvPicPr>
          <p:cNvPr id="10" name="Platshållare för bild 9">
            <a:extLst>
              <a:ext uri="{FF2B5EF4-FFF2-40B4-BE49-F238E27FC236}">
                <a16:creationId xmlns:a16="http://schemas.microsoft.com/office/drawing/2014/main" id="{1C6047A3-F7EA-47C2-4C0A-F736A73B7128}"/>
              </a:ext>
              <a:ext uri="{C183D7F6-B498-43B3-948B-1728B52AA6E4}">
                <adec:decorative xmlns:adec="http://schemas.microsoft.com/office/drawing/2017/decorative" val="1"/>
              </a:ext>
            </a:extLst>
          </p:cNvPr>
          <p:cNvPicPr>
            <a:picLocks noGrp="1" noChangeAspect="1"/>
          </p:cNvPicPr>
          <p:nvPr>
            <p:ph type="pic" sz="quarter" idx="15"/>
          </p:nvPr>
        </p:nvPicPr>
        <p:blipFill>
          <a:blip r:embed="rId3" cstate="screen">
            <a:extLst>
              <a:ext uri="{28A0092B-C50C-407E-A947-70E740481C1C}">
                <a14:useLocalDpi xmlns:a14="http://schemas.microsoft.com/office/drawing/2010/main"/>
              </a:ext>
            </a:extLst>
          </a:blip>
          <a:srcRect/>
          <a:stretch/>
        </p:blipFill>
        <p:spPr/>
      </p:pic>
    </p:spTree>
    <p:extLst>
      <p:ext uri="{BB962C8B-B14F-4D97-AF65-F5344CB8AC3E}">
        <p14:creationId xmlns:p14="http://schemas.microsoft.com/office/powerpoint/2010/main" val="47873867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28191EA9-0B1A-81DD-AB1D-E51A8DAF74A6}"/>
              </a:ext>
            </a:extLst>
          </p:cNvPr>
          <p:cNvSpPr>
            <a:spLocks noGrp="1"/>
          </p:cNvSpPr>
          <p:nvPr>
            <p:ph type="title"/>
          </p:nvPr>
        </p:nvSpPr>
        <p:spPr/>
        <p:txBody>
          <a:bodyPr anchor="ctr" anchorCtr="0">
            <a:noAutofit/>
          </a:bodyPr>
          <a:lstStyle/>
          <a:p>
            <a:pPr>
              <a:lnSpc>
                <a:spcPts val="4140"/>
              </a:lnSpc>
            </a:pPr>
            <a:r>
              <a:rPr lang="en-GB" b="0"/>
              <a:t>Public transport </a:t>
            </a:r>
            <a:br>
              <a:rPr lang="en-GB" b="0"/>
            </a:br>
            <a:r>
              <a:rPr lang="en-GB" b="0"/>
              <a:t>– when you need to go somewhere</a:t>
            </a:r>
            <a:endParaRPr lang="en-GB"/>
          </a:p>
        </p:txBody>
      </p:sp>
      <p:pic>
        <p:nvPicPr>
          <p:cNvPr id="7" name="Platshållare för bild 6" descr="Electric bus being charged.">
            <a:extLst>
              <a:ext uri="{FF2B5EF4-FFF2-40B4-BE49-F238E27FC236}">
                <a16:creationId xmlns:a16="http://schemas.microsoft.com/office/drawing/2014/main" id="{56B76101-5B7B-5660-AE4C-DAAE26EF9989}"/>
              </a:ext>
            </a:extLst>
          </p:cNvPr>
          <p:cNvPicPr>
            <a:picLocks noGrp="1" noChangeAspect="1"/>
          </p:cNvPicPr>
          <p:nvPr>
            <p:ph type="pic" sz="quarter" idx="13"/>
          </p:nvPr>
        </p:nvPicPr>
        <p:blipFill rotWithShape="1">
          <a:blip r:embed="rId3" cstate="screen">
            <a:extLst>
              <a:ext uri="{28A0092B-C50C-407E-A947-70E740481C1C}">
                <a14:useLocalDpi xmlns:a14="http://schemas.microsoft.com/office/drawing/2010/main"/>
              </a:ext>
            </a:extLst>
          </a:blip>
          <a:srcRect/>
          <a:stretch/>
        </p:blipFill>
        <p:spPr>
          <a:xfrm>
            <a:off x="6798481" y="385758"/>
            <a:ext cx="5004000" cy="6091200"/>
          </a:xfrm>
        </p:spPr>
      </p:pic>
    </p:spTree>
    <p:extLst>
      <p:ext uri="{BB962C8B-B14F-4D97-AF65-F5344CB8AC3E}">
        <p14:creationId xmlns:p14="http://schemas.microsoft.com/office/powerpoint/2010/main" val="32411482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ubrik 3">
            <a:extLst>
              <a:ext uri="{FF2B5EF4-FFF2-40B4-BE49-F238E27FC236}">
                <a16:creationId xmlns:a16="http://schemas.microsoft.com/office/drawing/2014/main" id="{67476966-E07B-09AB-FF93-ACAE583BBADA}"/>
              </a:ext>
            </a:extLst>
          </p:cNvPr>
          <p:cNvSpPr>
            <a:spLocks noGrp="1"/>
          </p:cNvSpPr>
          <p:nvPr>
            <p:ph type="title"/>
          </p:nvPr>
        </p:nvSpPr>
        <p:spPr/>
        <p:txBody>
          <a:bodyPr/>
          <a:lstStyle/>
          <a:p>
            <a:r>
              <a:rPr lang="en-US"/>
              <a:t>When you need to go somewhere, you should be able to use public transport</a:t>
            </a:r>
          </a:p>
        </p:txBody>
      </p:sp>
      <p:pic>
        <p:nvPicPr>
          <p:cNvPr id="19" name="Bild 18">
            <a:extLst>
              <a:ext uri="{FF2B5EF4-FFF2-40B4-BE49-F238E27FC236}">
                <a16:creationId xmlns:a16="http://schemas.microsoft.com/office/drawing/2014/main" id="{DC1C218A-001E-5CC0-9A34-22B0819724F9}"/>
              </a:ext>
              <a:ext uri="{C183D7F6-B498-43B3-948B-1728B52AA6E4}">
                <adec:decorative xmlns:adec="http://schemas.microsoft.com/office/drawing/2017/decorative" val="1"/>
              </a:ext>
            </a:extLst>
          </p:cNvPr>
          <p:cNvPicPr>
            <a:picLocks noChangeAspect="1"/>
          </p:cNvPicPr>
          <p:nvPr/>
        </p:nvPicPr>
        <p:blipFill>
          <a:blip r:embed="rId3">
            <a:extLst>
              <a:ext uri="{28A0092B-C50C-407E-A947-70E740481C1C}">
                <a14:useLocalDpi xmlns:a14="http://schemas.microsoft.com/office/drawing/2010/main"/>
              </a:ext>
              <a:ext uri="{96DAC541-7B7A-43D3-8B79-37D633B846F1}">
                <asvg:svgBlip xmlns:asvg="http://schemas.microsoft.com/office/drawing/2016/SVG/main" r:embed="rId4"/>
              </a:ext>
            </a:extLst>
          </a:blip>
          <a:srcRect/>
          <a:stretch/>
        </p:blipFill>
        <p:spPr>
          <a:xfrm>
            <a:off x="2444223" y="1890148"/>
            <a:ext cx="965201" cy="965201"/>
          </a:xfrm>
          <a:prstGeom prst="rect">
            <a:avLst/>
          </a:prstGeom>
        </p:spPr>
      </p:pic>
      <p:sp>
        <p:nvSpPr>
          <p:cNvPr id="6" name="Platshållare för innehåll 5">
            <a:extLst>
              <a:ext uri="{FF2B5EF4-FFF2-40B4-BE49-F238E27FC236}">
                <a16:creationId xmlns:a16="http://schemas.microsoft.com/office/drawing/2014/main" id="{45D137DC-8413-C2DA-A3AF-10C918F0703B}"/>
              </a:ext>
            </a:extLst>
          </p:cNvPr>
          <p:cNvSpPr>
            <a:spLocks noGrp="1"/>
          </p:cNvSpPr>
          <p:nvPr>
            <p:ph sz="quarter" idx="13"/>
          </p:nvPr>
        </p:nvSpPr>
        <p:spPr>
          <a:xfrm>
            <a:off x="1092200" y="2853024"/>
            <a:ext cx="5084863" cy="489956"/>
          </a:xfrm>
        </p:spPr>
        <p:txBody>
          <a:bodyPr/>
          <a:lstStyle/>
          <a:p>
            <a:pPr marL="0" indent="0">
              <a:buNone/>
            </a:pPr>
            <a:r>
              <a:rPr lang="en-US" b="1"/>
              <a:t>For commuting and longer trips</a:t>
            </a:r>
          </a:p>
        </p:txBody>
      </p:sp>
      <p:sp>
        <p:nvSpPr>
          <p:cNvPr id="9" name="Platshållare för innehåll 5">
            <a:extLst>
              <a:ext uri="{FF2B5EF4-FFF2-40B4-BE49-F238E27FC236}">
                <a16:creationId xmlns:a16="http://schemas.microsoft.com/office/drawing/2014/main" id="{302D9211-811D-7623-837B-58C6D2054651}"/>
              </a:ext>
            </a:extLst>
          </p:cNvPr>
          <p:cNvSpPr txBox="1">
            <a:spLocks/>
          </p:cNvSpPr>
          <p:nvPr/>
        </p:nvSpPr>
        <p:spPr>
          <a:xfrm>
            <a:off x="1101600" y="3253902"/>
            <a:ext cx="4092643" cy="640256"/>
          </a:xfrm>
          <a:custGeom>
            <a:avLst/>
            <a:gdLst>
              <a:gd name="connsiteX0" fmla="*/ 0 w 4919133"/>
              <a:gd name="connsiteY0" fmla="*/ 0 h 3756990"/>
              <a:gd name="connsiteX1" fmla="*/ 4919133 w 4919133"/>
              <a:gd name="connsiteY1" fmla="*/ 0 h 3756990"/>
              <a:gd name="connsiteX2" fmla="*/ 4919133 w 4919133"/>
              <a:gd name="connsiteY2" fmla="*/ 3756990 h 3756990"/>
              <a:gd name="connsiteX3" fmla="*/ 0 w 4919133"/>
              <a:gd name="connsiteY3" fmla="*/ 3756990 h 3756990"/>
            </a:gdLst>
            <a:ahLst/>
            <a:cxnLst>
              <a:cxn ang="0">
                <a:pos x="connsiteX0" y="connsiteY0"/>
              </a:cxn>
              <a:cxn ang="0">
                <a:pos x="connsiteX1" y="connsiteY1"/>
              </a:cxn>
              <a:cxn ang="0">
                <a:pos x="connsiteX2" y="connsiteY2"/>
              </a:cxn>
              <a:cxn ang="0">
                <a:pos x="connsiteX3" y="connsiteY3"/>
              </a:cxn>
            </a:cxnLst>
            <a:rect l="l" t="t" r="r" b="b"/>
            <a:pathLst>
              <a:path w="4919133" h="3756990">
                <a:moveTo>
                  <a:pt x="0" y="0"/>
                </a:moveTo>
                <a:lnTo>
                  <a:pt x="4919133" y="0"/>
                </a:lnTo>
                <a:lnTo>
                  <a:pt x="4919133" y="3756990"/>
                </a:lnTo>
                <a:lnTo>
                  <a:pt x="0" y="3756990"/>
                </a:lnTo>
                <a:close/>
              </a:path>
            </a:pathLst>
          </a:custGeom>
        </p:spPr>
        <p:txBody>
          <a:bodyPr vert="horz" wrap="square" lIns="0" tIns="0" rIns="0" bIns="0" rtlCol="0">
            <a:noAutofit/>
          </a:bodyPr>
          <a:lstStyle>
            <a:lvl1pPr marL="0" indent="0" algn="l" defTabSz="914400" rtl="0" eaLnBrk="1" latinLnBrk="0" hangingPunct="1">
              <a:lnSpc>
                <a:spcPct val="130000"/>
              </a:lnSpc>
              <a:spcBef>
                <a:spcPts val="1000"/>
              </a:spcBef>
              <a:buFont typeface="Verdana" panose="020B0604030504040204" pitchFamily="34" charset="0"/>
              <a:buNone/>
              <a:defRPr sz="2200" kern="1200">
                <a:solidFill>
                  <a:schemeClr val="tx1"/>
                </a:solidFill>
                <a:latin typeface="+mn-lt"/>
                <a:ea typeface="+mn-ea"/>
                <a:cs typeface="+mn-cs"/>
              </a:defRPr>
            </a:lvl1pPr>
            <a:lvl2pPr marL="533400" indent="-266700" algn="l" defTabSz="914400" rtl="0" eaLnBrk="1" latinLnBrk="0" hangingPunct="1">
              <a:lnSpc>
                <a:spcPct val="130000"/>
              </a:lnSpc>
              <a:spcBef>
                <a:spcPts val="500"/>
              </a:spcBef>
              <a:buFont typeface="Verdana" panose="020B0604030504040204" pitchFamily="34" charset="0"/>
              <a:buChar char="–"/>
              <a:defRPr sz="2000" kern="1200">
                <a:solidFill>
                  <a:schemeClr val="tx1"/>
                </a:solidFill>
                <a:latin typeface="+mn-lt"/>
                <a:ea typeface="+mn-ea"/>
                <a:cs typeface="+mn-cs"/>
              </a:defRPr>
            </a:lvl2pPr>
            <a:lvl3pPr marL="812800" indent="-279400" algn="l" defTabSz="914400" rtl="0" eaLnBrk="1" latinLnBrk="0" hangingPunct="1">
              <a:lnSpc>
                <a:spcPct val="130000"/>
              </a:lnSpc>
              <a:spcBef>
                <a:spcPts val="500"/>
              </a:spcBef>
              <a:buFont typeface="Verdana" panose="020B0604030504040204" pitchFamily="34" charset="0"/>
              <a:buChar char="–"/>
              <a:defRPr sz="1800" kern="1200">
                <a:solidFill>
                  <a:schemeClr val="tx1"/>
                </a:solidFill>
                <a:latin typeface="+mn-lt"/>
                <a:ea typeface="+mn-ea"/>
                <a:cs typeface="+mn-cs"/>
              </a:defRPr>
            </a:lvl3pPr>
            <a:lvl4pPr marL="1079500" indent="-266700" algn="l" defTabSz="914400" rtl="0" eaLnBrk="1" latinLnBrk="0" hangingPunct="1">
              <a:lnSpc>
                <a:spcPct val="130000"/>
              </a:lnSpc>
              <a:spcBef>
                <a:spcPts val="500"/>
              </a:spcBef>
              <a:buFont typeface="Verdana" panose="020B0604030504040204" pitchFamily="34" charset="0"/>
              <a:buChar char="–"/>
              <a:tabLst>
                <a:tab pos="812800" algn="l"/>
              </a:tabLst>
              <a:defRPr sz="1600" kern="1200">
                <a:solidFill>
                  <a:schemeClr val="tx1"/>
                </a:solidFill>
                <a:latin typeface="+mn-lt"/>
                <a:ea typeface="+mn-ea"/>
                <a:cs typeface="+mn-cs"/>
              </a:defRPr>
            </a:lvl4pPr>
            <a:lvl5pPr marL="1346200" indent="-266700" algn="l" defTabSz="914400" rtl="0" eaLnBrk="1" latinLnBrk="0" hangingPunct="1">
              <a:lnSpc>
                <a:spcPct val="130000"/>
              </a:lnSpc>
              <a:spcBef>
                <a:spcPts val="500"/>
              </a:spcBef>
              <a:buFont typeface="Verdana" panose="020B060403050404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a:lstStyle>
          <a:p>
            <a:r>
              <a:rPr lang="en-US" sz="1600" err="1"/>
              <a:t>Västtågen</a:t>
            </a:r>
            <a:r>
              <a:rPr lang="en-US" sz="1600"/>
              <a:t> has 14 lines and </a:t>
            </a:r>
            <a:br>
              <a:rPr lang="en-US" sz="1600"/>
            </a:br>
            <a:r>
              <a:rPr lang="en-US" sz="1600"/>
              <a:t>7 express lines</a:t>
            </a:r>
          </a:p>
        </p:txBody>
      </p:sp>
      <p:pic>
        <p:nvPicPr>
          <p:cNvPr id="20" name="Bild 19">
            <a:extLst>
              <a:ext uri="{FF2B5EF4-FFF2-40B4-BE49-F238E27FC236}">
                <a16:creationId xmlns:a16="http://schemas.microsoft.com/office/drawing/2014/main" id="{98C31310-6AFB-0199-553F-63722B160247}"/>
              </a:ext>
              <a:ext uri="{C183D7F6-B498-43B3-948B-1728B52AA6E4}">
                <adec:decorative xmlns:adec="http://schemas.microsoft.com/office/drawing/2017/decorative" val="1"/>
              </a:ext>
            </a:extLst>
          </p:cNvPr>
          <p:cNvPicPr>
            <a:picLocks noChangeAspect="1"/>
          </p:cNvPicPr>
          <p:nvPr/>
        </p:nvPicPr>
        <p:blipFill>
          <a:blip r:embed="rId5">
            <a:extLst>
              <a:ext uri="{28A0092B-C50C-407E-A947-70E740481C1C}">
                <a14:useLocalDpi xmlns:a14="http://schemas.microsoft.com/office/drawing/2010/main"/>
              </a:ext>
              <a:ext uri="{96DAC541-7B7A-43D3-8B79-37D633B846F1}">
                <asvg:svgBlip xmlns:asvg="http://schemas.microsoft.com/office/drawing/2016/SVG/main" r:embed="rId6"/>
              </a:ext>
            </a:extLst>
          </a:blip>
          <a:srcRect/>
          <a:stretch/>
        </p:blipFill>
        <p:spPr>
          <a:xfrm>
            <a:off x="7764263" y="1854124"/>
            <a:ext cx="965201" cy="965201"/>
          </a:xfrm>
          <a:prstGeom prst="rect">
            <a:avLst/>
          </a:prstGeom>
        </p:spPr>
      </p:pic>
      <p:sp>
        <p:nvSpPr>
          <p:cNvPr id="10" name="Platshållare för innehåll 5">
            <a:extLst>
              <a:ext uri="{FF2B5EF4-FFF2-40B4-BE49-F238E27FC236}">
                <a16:creationId xmlns:a16="http://schemas.microsoft.com/office/drawing/2014/main" id="{21971CBA-C500-BE8C-0645-29A793D619F5}"/>
              </a:ext>
            </a:extLst>
          </p:cNvPr>
          <p:cNvSpPr txBox="1">
            <a:spLocks/>
          </p:cNvSpPr>
          <p:nvPr/>
        </p:nvSpPr>
        <p:spPr>
          <a:xfrm>
            <a:off x="6668911" y="2853024"/>
            <a:ext cx="5084863" cy="400878"/>
          </a:xfrm>
          <a:custGeom>
            <a:avLst/>
            <a:gdLst>
              <a:gd name="connsiteX0" fmla="*/ 0 w 4919133"/>
              <a:gd name="connsiteY0" fmla="*/ 0 h 3756990"/>
              <a:gd name="connsiteX1" fmla="*/ 4919133 w 4919133"/>
              <a:gd name="connsiteY1" fmla="*/ 0 h 3756990"/>
              <a:gd name="connsiteX2" fmla="*/ 4919133 w 4919133"/>
              <a:gd name="connsiteY2" fmla="*/ 3756990 h 3756990"/>
              <a:gd name="connsiteX3" fmla="*/ 0 w 4919133"/>
              <a:gd name="connsiteY3" fmla="*/ 3756990 h 3756990"/>
            </a:gdLst>
            <a:ahLst/>
            <a:cxnLst>
              <a:cxn ang="0">
                <a:pos x="connsiteX0" y="connsiteY0"/>
              </a:cxn>
              <a:cxn ang="0">
                <a:pos x="connsiteX1" y="connsiteY1"/>
              </a:cxn>
              <a:cxn ang="0">
                <a:pos x="connsiteX2" y="connsiteY2"/>
              </a:cxn>
              <a:cxn ang="0">
                <a:pos x="connsiteX3" y="connsiteY3"/>
              </a:cxn>
            </a:cxnLst>
            <a:rect l="l" t="t" r="r" b="b"/>
            <a:pathLst>
              <a:path w="4919133" h="3756990">
                <a:moveTo>
                  <a:pt x="0" y="0"/>
                </a:moveTo>
                <a:lnTo>
                  <a:pt x="4919133" y="0"/>
                </a:lnTo>
                <a:lnTo>
                  <a:pt x="4919133" y="3756990"/>
                </a:lnTo>
                <a:lnTo>
                  <a:pt x="0" y="3756990"/>
                </a:lnTo>
                <a:close/>
              </a:path>
            </a:pathLst>
          </a:custGeom>
        </p:spPr>
        <p:txBody>
          <a:bodyPr vert="horz" wrap="square" lIns="0" tIns="0" rIns="0" bIns="0" rtlCol="0">
            <a:noAutofit/>
          </a:bodyPr>
          <a:lstStyle>
            <a:lvl1pPr marL="0" indent="0" algn="l" defTabSz="914400" rtl="0" eaLnBrk="1" latinLnBrk="0" hangingPunct="1">
              <a:lnSpc>
                <a:spcPct val="130000"/>
              </a:lnSpc>
              <a:spcBef>
                <a:spcPts val="1000"/>
              </a:spcBef>
              <a:buFont typeface="Verdana" panose="020B0604030504040204" pitchFamily="34" charset="0"/>
              <a:buNone/>
              <a:defRPr sz="2200" kern="1200">
                <a:solidFill>
                  <a:schemeClr val="tx1"/>
                </a:solidFill>
                <a:latin typeface="+mn-lt"/>
                <a:ea typeface="+mn-ea"/>
                <a:cs typeface="+mn-cs"/>
              </a:defRPr>
            </a:lvl1pPr>
            <a:lvl2pPr marL="533400" indent="-266700" algn="l" defTabSz="914400" rtl="0" eaLnBrk="1" latinLnBrk="0" hangingPunct="1">
              <a:lnSpc>
                <a:spcPct val="130000"/>
              </a:lnSpc>
              <a:spcBef>
                <a:spcPts val="500"/>
              </a:spcBef>
              <a:buFont typeface="Verdana" panose="020B0604030504040204" pitchFamily="34" charset="0"/>
              <a:buChar char="–"/>
              <a:defRPr sz="2000" kern="1200">
                <a:solidFill>
                  <a:schemeClr val="tx1"/>
                </a:solidFill>
                <a:latin typeface="+mn-lt"/>
                <a:ea typeface="+mn-ea"/>
                <a:cs typeface="+mn-cs"/>
              </a:defRPr>
            </a:lvl2pPr>
            <a:lvl3pPr marL="812800" indent="-279400" algn="l" defTabSz="914400" rtl="0" eaLnBrk="1" latinLnBrk="0" hangingPunct="1">
              <a:lnSpc>
                <a:spcPct val="130000"/>
              </a:lnSpc>
              <a:spcBef>
                <a:spcPts val="500"/>
              </a:spcBef>
              <a:buFont typeface="Verdana" panose="020B0604030504040204" pitchFamily="34" charset="0"/>
              <a:buChar char="–"/>
              <a:defRPr sz="1800" kern="1200">
                <a:solidFill>
                  <a:schemeClr val="tx1"/>
                </a:solidFill>
                <a:latin typeface="+mn-lt"/>
                <a:ea typeface="+mn-ea"/>
                <a:cs typeface="+mn-cs"/>
              </a:defRPr>
            </a:lvl3pPr>
            <a:lvl4pPr marL="1079500" indent="-266700" algn="l" defTabSz="914400" rtl="0" eaLnBrk="1" latinLnBrk="0" hangingPunct="1">
              <a:lnSpc>
                <a:spcPct val="130000"/>
              </a:lnSpc>
              <a:spcBef>
                <a:spcPts val="500"/>
              </a:spcBef>
              <a:buFont typeface="Verdana" panose="020B0604030504040204" pitchFamily="34" charset="0"/>
              <a:buChar char="–"/>
              <a:tabLst>
                <a:tab pos="812800" algn="l"/>
              </a:tabLst>
              <a:defRPr sz="1600" kern="1200">
                <a:solidFill>
                  <a:schemeClr val="tx1"/>
                </a:solidFill>
                <a:latin typeface="+mn-lt"/>
                <a:ea typeface="+mn-ea"/>
                <a:cs typeface="+mn-cs"/>
              </a:defRPr>
            </a:lvl4pPr>
            <a:lvl5pPr marL="1346200" indent="-266700" algn="l" defTabSz="914400" rtl="0" eaLnBrk="1" latinLnBrk="0" hangingPunct="1">
              <a:lnSpc>
                <a:spcPct val="130000"/>
              </a:lnSpc>
              <a:spcBef>
                <a:spcPts val="500"/>
              </a:spcBef>
              <a:buFont typeface="Verdana" panose="020B060403050404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a:lstStyle>
          <a:p>
            <a:r>
              <a:rPr lang="en-US" b="1"/>
              <a:t>Across the river and to islands</a:t>
            </a:r>
          </a:p>
        </p:txBody>
      </p:sp>
      <p:sp>
        <p:nvSpPr>
          <p:cNvPr id="11" name="Platshållare för innehåll 5">
            <a:extLst>
              <a:ext uri="{FF2B5EF4-FFF2-40B4-BE49-F238E27FC236}">
                <a16:creationId xmlns:a16="http://schemas.microsoft.com/office/drawing/2014/main" id="{632C08E8-3DF4-DFFF-7F41-EE137F459297}"/>
              </a:ext>
            </a:extLst>
          </p:cNvPr>
          <p:cNvSpPr txBox="1">
            <a:spLocks/>
          </p:cNvSpPr>
          <p:nvPr/>
        </p:nvSpPr>
        <p:spPr>
          <a:xfrm>
            <a:off x="6668912" y="3253902"/>
            <a:ext cx="3664626" cy="640256"/>
          </a:xfrm>
          <a:custGeom>
            <a:avLst/>
            <a:gdLst>
              <a:gd name="connsiteX0" fmla="*/ 0 w 4919133"/>
              <a:gd name="connsiteY0" fmla="*/ 0 h 3756990"/>
              <a:gd name="connsiteX1" fmla="*/ 4919133 w 4919133"/>
              <a:gd name="connsiteY1" fmla="*/ 0 h 3756990"/>
              <a:gd name="connsiteX2" fmla="*/ 4919133 w 4919133"/>
              <a:gd name="connsiteY2" fmla="*/ 3756990 h 3756990"/>
              <a:gd name="connsiteX3" fmla="*/ 0 w 4919133"/>
              <a:gd name="connsiteY3" fmla="*/ 3756990 h 3756990"/>
            </a:gdLst>
            <a:ahLst/>
            <a:cxnLst>
              <a:cxn ang="0">
                <a:pos x="connsiteX0" y="connsiteY0"/>
              </a:cxn>
              <a:cxn ang="0">
                <a:pos x="connsiteX1" y="connsiteY1"/>
              </a:cxn>
              <a:cxn ang="0">
                <a:pos x="connsiteX2" y="connsiteY2"/>
              </a:cxn>
              <a:cxn ang="0">
                <a:pos x="connsiteX3" y="connsiteY3"/>
              </a:cxn>
            </a:cxnLst>
            <a:rect l="l" t="t" r="r" b="b"/>
            <a:pathLst>
              <a:path w="4919133" h="3756990">
                <a:moveTo>
                  <a:pt x="0" y="0"/>
                </a:moveTo>
                <a:lnTo>
                  <a:pt x="4919133" y="0"/>
                </a:lnTo>
                <a:lnTo>
                  <a:pt x="4919133" y="3756990"/>
                </a:lnTo>
                <a:lnTo>
                  <a:pt x="0" y="3756990"/>
                </a:lnTo>
                <a:close/>
              </a:path>
            </a:pathLst>
          </a:custGeom>
        </p:spPr>
        <p:txBody>
          <a:bodyPr vert="horz" wrap="square" lIns="0" tIns="0" rIns="0" bIns="0" rtlCol="0">
            <a:noAutofit/>
          </a:bodyPr>
          <a:lstStyle>
            <a:lvl1pPr marL="0" indent="0" algn="l" defTabSz="914400" rtl="0" eaLnBrk="1" latinLnBrk="0" hangingPunct="1">
              <a:lnSpc>
                <a:spcPct val="130000"/>
              </a:lnSpc>
              <a:spcBef>
                <a:spcPts val="1000"/>
              </a:spcBef>
              <a:buFont typeface="Verdana" panose="020B0604030504040204" pitchFamily="34" charset="0"/>
              <a:buNone/>
              <a:defRPr sz="2200" kern="1200">
                <a:solidFill>
                  <a:schemeClr val="tx1"/>
                </a:solidFill>
                <a:latin typeface="+mn-lt"/>
                <a:ea typeface="+mn-ea"/>
                <a:cs typeface="+mn-cs"/>
              </a:defRPr>
            </a:lvl1pPr>
            <a:lvl2pPr marL="533400" indent="-266700" algn="l" defTabSz="914400" rtl="0" eaLnBrk="1" latinLnBrk="0" hangingPunct="1">
              <a:lnSpc>
                <a:spcPct val="130000"/>
              </a:lnSpc>
              <a:spcBef>
                <a:spcPts val="500"/>
              </a:spcBef>
              <a:buFont typeface="Verdana" panose="020B0604030504040204" pitchFamily="34" charset="0"/>
              <a:buChar char="–"/>
              <a:defRPr sz="2000" kern="1200">
                <a:solidFill>
                  <a:schemeClr val="tx1"/>
                </a:solidFill>
                <a:latin typeface="+mn-lt"/>
                <a:ea typeface="+mn-ea"/>
                <a:cs typeface="+mn-cs"/>
              </a:defRPr>
            </a:lvl2pPr>
            <a:lvl3pPr marL="812800" indent="-279400" algn="l" defTabSz="914400" rtl="0" eaLnBrk="1" latinLnBrk="0" hangingPunct="1">
              <a:lnSpc>
                <a:spcPct val="130000"/>
              </a:lnSpc>
              <a:spcBef>
                <a:spcPts val="500"/>
              </a:spcBef>
              <a:buFont typeface="Verdana" panose="020B0604030504040204" pitchFamily="34" charset="0"/>
              <a:buChar char="–"/>
              <a:defRPr sz="1800" kern="1200">
                <a:solidFill>
                  <a:schemeClr val="tx1"/>
                </a:solidFill>
                <a:latin typeface="+mn-lt"/>
                <a:ea typeface="+mn-ea"/>
                <a:cs typeface="+mn-cs"/>
              </a:defRPr>
            </a:lvl3pPr>
            <a:lvl4pPr marL="1079500" indent="-266700" algn="l" defTabSz="914400" rtl="0" eaLnBrk="1" latinLnBrk="0" hangingPunct="1">
              <a:lnSpc>
                <a:spcPct val="130000"/>
              </a:lnSpc>
              <a:spcBef>
                <a:spcPts val="500"/>
              </a:spcBef>
              <a:buFont typeface="Verdana" panose="020B0604030504040204" pitchFamily="34" charset="0"/>
              <a:buChar char="–"/>
              <a:tabLst>
                <a:tab pos="812800" algn="l"/>
              </a:tabLst>
              <a:defRPr sz="1600" kern="1200">
                <a:solidFill>
                  <a:schemeClr val="tx1"/>
                </a:solidFill>
                <a:latin typeface="+mn-lt"/>
                <a:ea typeface="+mn-ea"/>
                <a:cs typeface="+mn-cs"/>
              </a:defRPr>
            </a:lvl4pPr>
            <a:lvl5pPr marL="1346200" indent="-266700" algn="l" defTabSz="914400" rtl="0" eaLnBrk="1" latinLnBrk="0" hangingPunct="1">
              <a:lnSpc>
                <a:spcPct val="130000"/>
              </a:lnSpc>
              <a:spcBef>
                <a:spcPts val="500"/>
              </a:spcBef>
              <a:buFont typeface="Verdana" panose="020B060403050404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a:lstStyle>
          <a:p>
            <a:r>
              <a:rPr lang="en-US" sz="1600"/>
              <a:t>7 lines in the Gothenburg area</a:t>
            </a:r>
          </a:p>
        </p:txBody>
      </p:sp>
      <p:pic>
        <p:nvPicPr>
          <p:cNvPr id="18" name="Bild 17">
            <a:extLst>
              <a:ext uri="{FF2B5EF4-FFF2-40B4-BE49-F238E27FC236}">
                <a16:creationId xmlns:a16="http://schemas.microsoft.com/office/drawing/2014/main" id="{8FBD247D-9C93-2CC3-8470-D1669E49059E}"/>
              </a:ext>
              <a:ext uri="{C183D7F6-B498-43B3-948B-1728B52AA6E4}">
                <adec:decorative xmlns:adec="http://schemas.microsoft.com/office/drawing/2017/decorative" val="1"/>
              </a:ext>
            </a:extLst>
          </p:cNvPr>
          <p:cNvPicPr>
            <a:picLocks noChangeAspect="1"/>
          </p:cNvPicPr>
          <p:nvPr/>
        </p:nvPicPr>
        <p:blipFill>
          <a:blip r:embed="rId7">
            <a:extLst>
              <a:ext uri="{28A0092B-C50C-407E-A947-70E740481C1C}">
                <a14:useLocalDpi xmlns:a14="http://schemas.microsoft.com/office/drawing/2010/main"/>
              </a:ext>
              <a:ext uri="{96DAC541-7B7A-43D3-8B79-37D633B846F1}">
                <asvg:svgBlip xmlns:asvg="http://schemas.microsoft.com/office/drawing/2016/SVG/main" r:embed="rId8"/>
              </a:ext>
            </a:extLst>
          </a:blip>
          <a:stretch>
            <a:fillRect/>
          </a:stretch>
        </p:blipFill>
        <p:spPr>
          <a:xfrm>
            <a:off x="2444223" y="4128438"/>
            <a:ext cx="965201" cy="965201"/>
          </a:xfrm>
          <a:prstGeom prst="rect">
            <a:avLst/>
          </a:prstGeom>
        </p:spPr>
      </p:pic>
      <p:sp>
        <p:nvSpPr>
          <p:cNvPr id="12" name="Platshållare för innehåll 5">
            <a:extLst>
              <a:ext uri="{FF2B5EF4-FFF2-40B4-BE49-F238E27FC236}">
                <a16:creationId xmlns:a16="http://schemas.microsoft.com/office/drawing/2014/main" id="{81C851D2-6CB9-12C1-4ABB-FBC84EEF8A77}"/>
              </a:ext>
            </a:extLst>
          </p:cNvPr>
          <p:cNvSpPr txBox="1">
            <a:spLocks/>
          </p:cNvSpPr>
          <p:nvPr/>
        </p:nvSpPr>
        <p:spPr>
          <a:xfrm>
            <a:off x="1101600" y="5024370"/>
            <a:ext cx="4490678" cy="400878"/>
          </a:xfrm>
          <a:custGeom>
            <a:avLst/>
            <a:gdLst>
              <a:gd name="connsiteX0" fmla="*/ 0 w 4919133"/>
              <a:gd name="connsiteY0" fmla="*/ 0 h 3756990"/>
              <a:gd name="connsiteX1" fmla="*/ 4919133 w 4919133"/>
              <a:gd name="connsiteY1" fmla="*/ 0 h 3756990"/>
              <a:gd name="connsiteX2" fmla="*/ 4919133 w 4919133"/>
              <a:gd name="connsiteY2" fmla="*/ 3756990 h 3756990"/>
              <a:gd name="connsiteX3" fmla="*/ 0 w 4919133"/>
              <a:gd name="connsiteY3" fmla="*/ 3756990 h 3756990"/>
            </a:gdLst>
            <a:ahLst/>
            <a:cxnLst>
              <a:cxn ang="0">
                <a:pos x="connsiteX0" y="connsiteY0"/>
              </a:cxn>
              <a:cxn ang="0">
                <a:pos x="connsiteX1" y="connsiteY1"/>
              </a:cxn>
              <a:cxn ang="0">
                <a:pos x="connsiteX2" y="connsiteY2"/>
              </a:cxn>
              <a:cxn ang="0">
                <a:pos x="connsiteX3" y="connsiteY3"/>
              </a:cxn>
            </a:cxnLst>
            <a:rect l="l" t="t" r="r" b="b"/>
            <a:pathLst>
              <a:path w="4919133" h="3756990">
                <a:moveTo>
                  <a:pt x="0" y="0"/>
                </a:moveTo>
                <a:lnTo>
                  <a:pt x="4919133" y="0"/>
                </a:lnTo>
                <a:lnTo>
                  <a:pt x="4919133" y="3756990"/>
                </a:lnTo>
                <a:lnTo>
                  <a:pt x="0" y="3756990"/>
                </a:lnTo>
                <a:close/>
              </a:path>
            </a:pathLst>
          </a:custGeom>
        </p:spPr>
        <p:txBody>
          <a:bodyPr vert="horz" wrap="square" lIns="0" tIns="0" rIns="0" bIns="0" rtlCol="0">
            <a:noAutofit/>
          </a:bodyPr>
          <a:lstStyle>
            <a:lvl1pPr marL="0" indent="0" algn="l" defTabSz="914400" rtl="0" eaLnBrk="1" latinLnBrk="0" hangingPunct="1">
              <a:lnSpc>
                <a:spcPct val="130000"/>
              </a:lnSpc>
              <a:spcBef>
                <a:spcPts val="1000"/>
              </a:spcBef>
              <a:buFont typeface="Verdana" panose="020B0604030504040204" pitchFamily="34" charset="0"/>
              <a:buNone/>
              <a:defRPr sz="2200" kern="1200">
                <a:solidFill>
                  <a:schemeClr val="tx1"/>
                </a:solidFill>
                <a:latin typeface="+mn-lt"/>
                <a:ea typeface="+mn-ea"/>
                <a:cs typeface="+mn-cs"/>
              </a:defRPr>
            </a:lvl1pPr>
            <a:lvl2pPr marL="533400" indent="-266700" algn="l" defTabSz="914400" rtl="0" eaLnBrk="1" latinLnBrk="0" hangingPunct="1">
              <a:lnSpc>
                <a:spcPct val="130000"/>
              </a:lnSpc>
              <a:spcBef>
                <a:spcPts val="500"/>
              </a:spcBef>
              <a:buFont typeface="Verdana" panose="020B0604030504040204" pitchFamily="34" charset="0"/>
              <a:buChar char="–"/>
              <a:defRPr sz="2000" kern="1200">
                <a:solidFill>
                  <a:schemeClr val="tx1"/>
                </a:solidFill>
                <a:latin typeface="+mn-lt"/>
                <a:ea typeface="+mn-ea"/>
                <a:cs typeface="+mn-cs"/>
              </a:defRPr>
            </a:lvl2pPr>
            <a:lvl3pPr marL="812800" indent="-279400" algn="l" defTabSz="914400" rtl="0" eaLnBrk="1" latinLnBrk="0" hangingPunct="1">
              <a:lnSpc>
                <a:spcPct val="130000"/>
              </a:lnSpc>
              <a:spcBef>
                <a:spcPts val="500"/>
              </a:spcBef>
              <a:buFont typeface="Verdana" panose="020B0604030504040204" pitchFamily="34" charset="0"/>
              <a:buChar char="–"/>
              <a:defRPr sz="1800" kern="1200">
                <a:solidFill>
                  <a:schemeClr val="tx1"/>
                </a:solidFill>
                <a:latin typeface="+mn-lt"/>
                <a:ea typeface="+mn-ea"/>
                <a:cs typeface="+mn-cs"/>
              </a:defRPr>
            </a:lvl3pPr>
            <a:lvl4pPr marL="1079500" indent="-266700" algn="l" defTabSz="914400" rtl="0" eaLnBrk="1" latinLnBrk="0" hangingPunct="1">
              <a:lnSpc>
                <a:spcPct val="130000"/>
              </a:lnSpc>
              <a:spcBef>
                <a:spcPts val="500"/>
              </a:spcBef>
              <a:buFont typeface="Verdana" panose="020B0604030504040204" pitchFamily="34" charset="0"/>
              <a:buChar char="–"/>
              <a:tabLst>
                <a:tab pos="812800" algn="l"/>
              </a:tabLst>
              <a:defRPr sz="1600" kern="1200">
                <a:solidFill>
                  <a:schemeClr val="tx1"/>
                </a:solidFill>
                <a:latin typeface="+mn-lt"/>
                <a:ea typeface="+mn-ea"/>
                <a:cs typeface="+mn-cs"/>
              </a:defRPr>
            </a:lvl4pPr>
            <a:lvl5pPr marL="1346200" indent="-266700" algn="l" defTabSz="914400" rtl="0" eaLnBrk="1" latinLnBrk="0" hangingPunct="1">
              <a:lnSpc>
                <a:spcPct val="130000"/>
              </a:lnSpc>
              <a:spcBef>
                <a:spcPts val="500"/>
              </a:spcBef>
              <a:buFont typeface="Verdana" panose="020B060403050404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a:lstStyle>
          <a:p>
            <a:r>
              <a:rPr lang="en-US" b="1"/>
              <a:t>To get around in cities</a:t>
            </a:r>
          </a:p>
        </p:txBody>
      </p:sp>
      <p:sp>
        <p:nvSpPr>
          <p:cNvPr id="13" name="Platshållare för innehåll 5">
            <a:extLst>
              <a:ext uri="{FF2B5EF4-FFF2-40B4-BE49-F238E27FC236}">
                <a16:creationId xmlns:a16="http://schemas.microsoft.com/office/drawing/2014/main" id="{A86BE45B-FBA6-A68A-12E9-501427425F9D}"/>
              </a:ext>
            </a:extLst>
          </p:cNvPr>
          <p:cNvSpPr txBox="1">
            <a:spLocks/>
          </p:cNvSpPr>
          <p:nvPr/>
        </p:nvSpPr>
        <p:spPr>
          <a:xfrm>
            <a:off x="1101600" y="5425248"/>
            <a:ext cx="4311648" cy="640256"/>
          </a:xfrm>
          <a:custGeom>
            <a:avLst/>
            <a:gdLst>
              <a:gd name="connsiteX0" fmla="*/ 0 w 4919133"/>
              <a:gd name="connsiteY0" fmla="*/ 0 h 3756990"/>
              <a:gd name="connsiteX1" fmla="*/ 4919133 w 4919133"/>
              <a:gd name="connsiteY1" fmla="*/ 0 h 3756990"/>
              <a:gd name="connsiteX2" fmla="*/ 4919133 w 4919133"/>
              <a:gd name="connsiteY2" fmla="*/ 3756990 h 3756990"/>
              <a:gd name="connsiteX3" fmla="*/ 0 w 4919133"/>
              <a:gd name="connsiteY3" fmla="*/ 3756990 h 3756990"/>
            </a:gdLst>
            <a:ahLst/>
            <a:cxnLst>
              <a:cxn ang="0">
                <a:pos x="connsiteX0" y="connsiteY0"/>
              </a:cxn>
              <a:cxn ang="0">
                <a:pos x="connsiteX1" y="connsiteY1"/>
              </a:cxn>
              <a:cxn ang="0">
                <a:pos x="connsiteX2" y="connsiteY2"/>
              </a:cxn>
              <a:cxn ang="0">
                <a:pos x="connsiteX3" y="connsiteY3"/>
              </a:cxn>
            </a:cxnLst>
            <a:rect l="l" t="t" r="r" b="b"/>
            <a:pathLst>
              <a:path w="4919133" h="3756990">
                <a:moveTo>
                  <a:pt x="0" y="0"/>
                </a:moveTo>
                <a:lnTo>
                  <a:pt x="4919133" y="0"/>
                </a:lnTo>
                <a:lnTo>
                  <a:pt x="4919133" y="3756990"/>
                </a:lnTo>
                <a:lnTo>
                  <a:pt x="0" y="3756990"/>
                </a:lnTo>
                <a:close/>
              </a:path>
            </a:pathLst>
          </a:custGeom>
        </p:spPr>
        <p:txBody>
          <a:bodyPr vert="horz" wrap="square" lIns="0" tIns="0" rIns="0" bIns="0" rtlCol="0">
            <a:noAutofit/>
          </a:bodyPr>
          <a:lstStyle>
            <a:lvl1pPr marL="0" indent="0" algn="l" defTabSz="914400" rtl="0" eaLnBrk="1" latinLnBrk="0" hangingPunct="1">
              <a:lnSpc>
                <a:spcPct val="130000"/>
              </a:lnSpc>
              <a:spcBef>
                <a:spcPts val="1000"/>
              </a:spcBef>
              <a:buFont typeface="Verdana" panose="020B0604030504040204" pitchFamily="34" charset="0"/>
              <a:buNone/>
              <a:defRPr sz="2200" kern="1200">
                <a:solidFill>
                  <a:schemeClr val="tx1"/>
                </a:solidFill>
                <a:latin typeface="+mn-lt"/>
                <a:ea typeface="+mn-ea"/>
                <a:cs typeface="+mn-cs"/>
              </a:defRPr>
            </a:lvl1pPr>
            <a:lvl2pPr marL="533400" indent="-266700" algn="l" defTabSz="914400" rtl="0" eaLnBrk="1" latinLnBrk="0" hangingPunct="1">
              <a:lnSpc>
                <a:spcPct val="130000"/>
              </a:lnSpc>
              <a:spcBef>
                <a:spcPts val="500"/>
              </a:spcBef>
              <a:buFont typeface="Verdana" panose="020B0604030504040204" pitchFamily="34" charset="0"/>
              <a:buChar char="–"/>
              <a:defRPr sz="2000" kern="1200">
                <a:solidFill>
                  <a:schemeClr val="tx1"/>
                </a:solidFill>
                <a:latin typeface="+mn-lt"/>
                <a:ea typeface="+mn-ea"/>
                <a:cs typeface="+mn-cs"/>
              </a:defRPr>
            </a:lvl2pPr>
            <a:lvl3pPr marL="812800" indent="-279400" algn="l" defTabSz="914400" rtl="0" eaLnBrk="1" latinLnBrk="0" hangingPunct="1">
              <a:lnSpc>
                <a:spcPct val="130000"/>
              </a:lnSpc>
              <a:spcBef>
                <a:spcPts val="500"/>
              </a:spcBef>
              <a:buFont typeface="Verdana" panose="020B0604030504040204" pitchFamily="34" charset="0"/>
              <a:buChar char="–"/>
              <a:defRPr sz="1800" kern="1200">
                <a:solidFill>
                  <a:schemeClr val="tx1"/>
                </a:solidFill>
                <a:latin typeface="+mn-lt"/>
                <a:ea typeface="+mn-ea"/>
                <a:cs typeface="+mn-cs"/>
              </a:defRPr>
            </a:lvl3pPr>
            <a:lvl4pPr marL="1079500" indent="-266700" algn="l" defTabSz="914400" rtl="0" eaLnBrk="1" latinLnBrk="0" hangingPunct="1">
              <a:lnSpc>
                <a:spcPct val="130000"/>
              </a:lnSpc>
              <a:spcBef>
                <a:spcPts val="500"/>
              </a:spcBef>
              <a:buFont typeface="Verdana" panose="020B0604030504040204" pitchFamily="34" charset="0"/>
              <a:buChar char="–"/>
              <a:tabLst>
                <a:tab pos="812800" algn="l"/>
              </a:tabLst>
              <a:defRPr sz="1600" kern="1200">
                <a:solidFill>
                  <a:schemeClr val="tx1"/>
                </a:solidFill>
                <a:latin typeface="+mn-lt"/>
                <a:ea typeface="+mn-ea"/>
                <a:cs typeface="+mn-cs"/>
              </a:defRPr>
            </a:lvl4pPr>
            <a:lvl5pPr marL="1346200" indent="-266700" algn="l" defTabSz="914400" rtl="0" eaLnBrk="1" latinLnBrk="0" hangingPunct="1">
              <a:lnSpc>
                <a:spcPct val="130000"/>
              </a:lnSpc>
              <a:spcBef>
                <a:spcPts val="500"/>
              </a:spcBef>
              <a:buFont typeface="Verdana" panose="020B060403050404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a:lstStyle>
          <a:p>
            <a:r>
              <a:rPr lang="en-US" sz="1600"/>
              <a:t>233 trams, 11 lines</a:t>
            </a:r>
          </a:p>
        </p:txBody>
      </p:sp>
      <p:pic>
        <p:nvPicPr>
          <p:cNvPr id="16" name="Bildobjekt 15">
            <a:extLst>
              <a:ext uri="{FF2B5EF4-FFF2-40B4-BE49-F238E27FC236}">
                <a16:creationId xmlns:a16="http://schemas.microsoft.com/office/drawing/2014/main" id="{E62E86BC-1396-63C1-4EF3-B71B1BE1C052}"/>
              </a:ext>
              <a:ext uri="{C183D7F6-B498-43B3-948B-1728B52AA6E4}">
                <adec:decorative xmlns:adec="http://schemas.microsoft.com/office/drawing/2017/decorative" val="1"/>
              </a:ext>
            </a:extLst>
          </p:cNvPr>
          <p:cNvPicPr>
            <a:picLocks noChangeAspect="1"/>
          </p:cNvPicPr>
          <p:nvPr/>
        </p:nvPicPr>
        <p:blipFill>
          <a:blip r:embed="rId9" cstate="screen">
            <a:extLst>
              <a:ext uri="{28A0092B-C50C-407E-A947-70E740481C1C}">
                <a14:useLocalDpi xmlns:a14="http://schemas.microsoft.com/office/drawing/2010/main"/>
              </a:ext>
              <a:ext uri="{96DAC541-7B7A-43D3-8B79-37D633B846F1}">
                <asvg:svgBlip xmlns:asvg="http://schemas.microsoft.com/office/drawing/2016/SVG/main" r:embed="rId10"/>
              </a:ext>
            </a:extLst>
          </a:blip>
          <a:srcRect/>
          <a:stretch/>
        </p:blipFill>
        <p:spPr>
          <a:xfrm>
            <a:off x="7667057" y="3940573"/>
            <a:ext cx="1159612" cy="1159612"/>
          </a:xfrm>
          <a:prstGeom prst="rect">
            <a:avLst/>
          </a:prstGeom>
        </p:spPr>
      </p:pic>
      <p:sp>
        <p:nvSpPr>
          <p:cNvPr id="14" name="Platshållare för innehåll 5">
            <a:extLst>
              <a:ext uri="{FF2B5EF4-FFF2-40B4-BE49-F238E27FC236}">
                <a16:creationId xmlns:a16="http://schemas.microsoft.com/office/drawing/2014/main" id="{7269FF56-D59E-BBEF-D401-151ADF286915}"/>
              </a:ext>
            </a:extLst>
          </p:cNvPr>
          <p:cNvSpPr txBox="1">
            <a:spLocks/>
          </p:cNvSpPr>
          <p:nvPr/>
        </p:nvSpPr>
        <p:spPr>
          <a:xfrm>
            <a:off x="6668911" y="5024370"/>
            <a:ext cx="5084863" cy="400878"/>
          </a:xfrm>
          <a:custGeom>
            <a:avLst/>
            <a:gdLst>
              <a:gd name="connsiteX0" fmla="*/ 0 w 4919133"/>
              <a:gd name="connsiteY0" fmla="*/ 0 h 3756990"/>
              <a:gd name="connsiteX1" fmla="*/ 4919133 w 4919133"/>
              <a:gd name="connsiteY1" fmla="*/ 0 h 3756990"/>
              <a:gd name="connsiteX2" fmla="*/ 4919133 w 4919133"/>
              <a:gd name="connsiteY2" fmla="*/ 3756990 h 3756990"/>
              <a:gd name="connsiteX3" fmla="*/ 0 w 4919133"/>
              <a:gd name="connsiteY3" fmla="*/ 3756990 h 3756990"/>
            </a:gdLst>
            <a:ahLst/>
            <a:cxnLst>
              <a:cxn ang="0">
                <a:pos x="connsiteX0" y="connsiteY0"/>
              </a:cxn>
              <a:cxn ang="0">
                <a:pos x="connsiteX1" y="connsiteY1"/>
              </a:cxn>
              <a:cxn ang="0">
                <a:pos x="connsiteX2" y="connsiteY2"/>
              </a:cxn>
              <a:cxn ang="0">
                <a:pos x="connsiteX3" y="connsiteY3"/>
              </a:cxn>
            </a:cxnLst>
            <a:rect l="l" t="t" r="r" b="b"/>
            <a:pathLst>
              <a:path w="4919133" h="3756990">
                <a:moveTo>
                  <a:pt x="0" y="0"/>
                </a:moveTo>
                <a:lnTo>
                  <a:pt x="4919133" y="0"/>
                </a:lnTo>
                <a:lnTo>
                  <a:pt x="4919133" y="3756990"/>
                </a:lnTo>
                <a:lnTo>
                  <a:pt x="0" y="3756990"/>
                </a:lnTo>
                <a:close/>
              </a:path>
            </a:pathLst>
          </a:custGeom>
        </p:spPr>
        <p:txBody>
          <a:bodyPr vert="horz" wrap="square" lIns="0" tIns="0" rIns="0" bIns="0" rtlCol="0">
            <a:noAutofit/>
          </a:bodyPr>
          <a:lstStyle>
            <a:lvl1pPr marL="0" indent="0" algn="l" defTabSz="914400" rtl="0" eaLnBrk="1" latinLnBrk="0" hangingPunct="1">
              <a:lnSpc>
                <a:spcPct val="130000"/>
              </a:lnSpc>
              <a:spcBef>
                <a:spcPts val="1000"/>
              </a:spcBef>
              <a:buFont typeface="Verdana" panose="020B0604030504040204" pitchFamily="34" charset="0"/>
              <a:buNone/>
              <a:defRPr sz="2200" kern="1200">
                <a:solidFill>
                  <a:schemeClr val="tx1"/>
                </a:solidFill>
                <a:latin typeface="+mn-lt"/>
                <a:ea typeface="+mn-ea"/>
                <a:cs typeface="+mn-cs"/>
              </a:defRPr>
            </a:lvl1pPr>
            <a:lvl2pPr marL="533400" indent="-266700" algn="l" defTabSz="914400" rtl="0" eaLnBrk="1" latinLnBrk="0" hangingPunct="1">
              <a:lnSpc>
                <a:spcPct val="130000"/>
              </a:lnSpc>
              <a:spcBef>
                <a:spcPts val="500"/>
              </a:spcBef>
              <a:buFont typeface="Verdana" panose="020B0604030504040204" pitchFamily="34" charset="0"/>
              <a:buChar char="–"/>
              <a:defRPr sz="2000" kern="1200">
                <a:solidFill>
                  <a:schemeClr val="tx1"/>
                </a:solidFill>
                <a:latin typeface="+mn-lt"/>
                <a:ea typeface="+mn-ea"/>
                <a:cs typeface="+mn-cs"/>
              </a:defRPr>
            </a:lvl2pPr>
            <a:lvl3pPr marL="812800" indent="-279400" algn="l" defTabSz="914400" rtl="0" eaLnBrk="1" latinLnBrk="0" hangingPunct="1">
              <a:lnSpc>
                <a:spcPct val="130000"/>
              </a:lnSpc>
              <a:spcBef>
                <a:spcPts val="500"/>
              </a:spcBef>
              <a:buFont typeface="Verdana" panose="020B0604030504040204" pitchFamily="34" charset="0"/>
              <a:buChar char="–"/>
              <a:defRPr sz="1800" kern="1200">
                <a:solidFill>
                  <a:schemeClr val="tx1"/>
                </a:solidFill>
                <a:latin typeface="+mn-lt"/>
                <a:ea typeface="+mn-ea"/>
                <a:cs typeface="+mn-cs"/>
              </a:defRPr>
            </a:lvl3pPr>
            <a:lvl4pPr marL="1079500" indent="-266700" algn="l" defTabSz="914400" rtl="0" eaLnBrk="1" latinLnBrk="0" hangingPunct="1">
              <a:lnSpc>
                <a:spcPct val="130000"/>
              </a:lnSpc>
              <a:spcBef>
                <a:spcPts val="500"/>
              </a:spcBef>
              <a:buFont typeface="Verdana" panose="020B0604030504040204" pitchFamily="34" charset="0"/>
              <a:buChar char="–"/>
              <a:tabLst>
                <a:tab pos="812800" algn="l"/>
              </a:tabLst>
              <a:defRPr sz="1600" kern="1200">
                <a:solidFill>
                  <a:schemeClr val="tx1"/>
                </a:solidFill>
                <a:latin typeface="+mn-lt"/>
                <a:ea typeface="+mn-ea"/>
                <a:cs typeface="+mn-cs"/>
              </a:defRPr>
            </a:lvl4pPr>
            <a:lvl5pPr marL="1346200" indent="-266700" algn="l" defTabSz="914400" rtl="0" eaLnBrk="1" latinLnBrk="0" hangingPunct="1">
              <a:lnSpc>
                <a:spcPct val="130000"/>
              </a:lnSpc>
              <a:spcBef>
                <a:spcPts val="500"/>
              </a:spcBef>
              <a:buFont typeface="Verdana" panose="020B060403050404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a:lstStyle>
          <a:p>
            <a:r>
              <a:rPr lang="en-US" b="1"/>
              <a:t>Ticket on your phone</a:t>
            </a:r>
          </a:p>
        </p:txBody>
      </p:sp>
      <p:sp>
        <p:nvSpPr>
          <p:cNvPr id="15" name="Platshållare för innehåll 5">
            <a:extLst>
              <a:ext uri="{FF2B5EF4-FFF2-40B4-BE49-F238E27FC236}">
                <a16:creationId xmlns:a16="http://schemas.microsoft.com/office/drawing/2014/main" id="{9BF2BB53-39F3-7BAB-5D78-A9F436C6CBD4}"/>
              </a:ext>
            </a:extLst>
          </p:cNvPr>
          <p:cNvSpPr txBox="1">
            <a:spLocks/>
          </p:cNvSpPr>
          <p:nvPr/>
        </p:nvSpPr>
        <p:spPr>
          <a:xfrm>
            <a:off x="6668912" y="5425248"/>
            <a:ext cx="4598482" cy="640256"/>
          </a:xfrm>
          <a:custGeom>
            <a:avLst/>
            <a:gdLst>
              <a:gd name="connsiteX0" fmla="*/ 0 w 4919133"/>
              <a:gd name="connsiteY0" fmla="*/ 0 h 3756990"/>
              <a:gd name="connsiteX1" fmla="*/ 4919133 w 4919133"/>
              <a:gd name="connsiteY1" fmla="*/ 0 h 3756990"/>
              <a:gd name="connsiteX2" fmla="*/ 4919133 w 4919133"/>
              <a:gd name="connsiteY2" fmla="*/ 3756990 h 3756990"/>
              <a:gd name="connsiteX3" fmla="*/ 0 w 4919133"/>
              <a:gd name="connsiteY3" fmla="*/ 3756990 h 3756990"/>
            </a:gdLst>
            <a:ahLst/>
            <a:cxnLst>
              <a:cxn ang="0">
                <a:pos x="connsiteX0" y="connsiteY0"/>
              </a:cxn>
              <a:cxn ang="0">
                <a:pos x="connsiteX1" y="connsiteY1"/>
              </a:cxn>
              <a:cxn ang="0">
                <a:pos x="connsiteX2" y="connsiteY2"/>
              </a:cxn>
              <a:cxn ang="0">
                <a:pos x="connsiteX3" y="connsiteY3"/>
              </a:cxn>
            </a:cxnLst>
            <a:rect l="l" t="t" r="r" b="b"/>
            <a:pathLst>
              <a:path w="4919133" h="3756990">
                <a:moveTo>
                  <a:pt x="0" y="0"/>
                </a:moveTo>
                <a:lnTo>
                  <a:pt x="4919133" y="0"/>
                </a:lnTo>
                <a:lnTo>
                  <a:pt x="4919133" y="3756990"/>
                </a:lnTo>
                <a:lnTo>
                  <a:pt x="0" y="3756990"/>
                </a:lnTo>
                <a:close/>
              </a:path>
            </a:pathLst>
          </a:custGeom>
        </p:spPr>
        <p:txBody>
          <a:bodyPr vert="horz" wrap="square" lIns="0" tIns="0" rIns="0" bIns="0" rtlCol="0">
            <a:noAutofit/>
          </a:bodyPr>
          <a:lstStyle>
            <a:lvl1pPr marL="0" indent="0" algn="l" defTabSz="914400" rtl="0" eaLnBrk="1" latinLnBrk="0" hangingPunct="1">
              <a:lnSpc>
                <a:spcPct val="130000"/>
              </a:lnSpc>
              <a:spcBef>
                <a:spcPts val="1000"/>
              </a:spcBef>
              <a:buFont typeface="Verdana" panose="020B0604030504040204" pitchFamily="34" charset="0"/>
              <a:buNone/>
              <a:defRPr sz="2200" kern="1200">
                <a:solidFill>
                  <a:schemeClr val="tx1"/>
                </a:solidFill>
                <a:latin typeface="+mn-lt"/>
                <a:ea typeface="+mn-ea"/>
                <a:cs typeface="+mn-cs"/>
              </a:defRPr>
            </a:lvl1pPr>
            <a:lvl2pPr marL="533400" indent="-266700" algn="l" defTabSz="914400" rtl="0" eaLnBrk="1" latinLnBrk="0" hangingPunct="1">
              <a:lnSpc>
                <a:spcPct val="130000"/>
              </a:lnSpc>
              <a:spcBef>
                <a:spcPts val="500"/>
              </a:spcBef>
              <a:buFont typeface="Verdana" panose="020B0604030504040204" pitchFamily="34" charset="0"/>
              <a:buChar char="–"/>
              <a:defRPr sz="2000" kern="1200">
                <a:solidFill>
                  <a:schemeClr val="tx1"/>
                </a:solidFill>
                <a:latin typeface="+mn-lt"/>
                <a:ea typeface="+mn-ea"/>
                <a:cs typeface="+mn-cs"/>
              </a:defRPr>
            </a:lvl2pPr>
            <a:lvl3pPr marL="812800" indent="-279400" algn="l" defTabSz="914400" rtl="0" eaLnBrk="1" latinLnBrk="0" hangingPunct="1">
              <a:lnSpc>
                <a:spcPct val="130000"/>
              </a:lnSpc>
              <a:spcBef>
                <a:spcPts val="500"/>
              </a:spcBef>
              <a:buFont typeface="Verdana" panose="020B0604030504040204" pitchFamily="34" charset="0"/>
              <a:buChar char="–"/>
              <a:defRPr sz="1800" kern="1200">
                <a:solidFill>
                  <a:schemeClr val="tx1"/>
                </a:solidFill>
                <a:latin typeface="+mn-lt"/>
                <a:ea typeface="+mn-ea"/>
                <a:cs typeface="+mn-cs"/>
              </a:defRPr>
            </a:lvl3pPr>
            <a:lvl4pPr marL="1079500" indent="-266700" algn="l" defTabSz="914400" rtl="0" eaLnBrk="1" latinLnBrk="0" hangingPunct="1">
              <a:lnSpc>
                <a:spcPct val="130000"/>
              </a:lnSpc>
              <a:spcBef>
                <a:spcPts val="500"/>
              </a:spcBef>
              <a:buFont typeface="Verdana" panose="020B0604030504040204" pitchFamily="34" charset="0"/>
              <a:buChar char="–"/>
              <a:tabLst>
                <a:tab pos="812800" algn="l"/>
              </a:tabLst>
              <a:defRPr sz="1600" kern="1200">
                <a:solidFill>
                  <a:schemeClr val="tx1"/>
                </a:solidFill>
                <a:latin typeface="+mn-lt"/>
                <a:ea typeface="+mn-ea"/>
                <a:cs typeface="+mn-cs"/>
              </a:defRPr>
            </a:lvl4pPr>
            <a:lvl5pPr marL="1346200" indent="-266700" algn="l" defTabSz="914400" rtl="0" eaLnBrk="1" latinLnBrk="0" hangingPunct="1">
              <a:lnSpc>
                <a:spcPct val="130000"/>
              </a:lnSpc>
              <a:spcBef>
                <a:spcPts val="500"/>
              </a:spcBef>
              <a:buFont typeface="Verdana" panose="020B060403050404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a:lstStyle>
          <a:p>
            <a:r>
              <a:rPr lang="en-US" sz="1600"/>
              <a:t>300,000 daily users</a:t>
            </a:r>
            <a:endParaRPr lang="en-US" sz="1600">
              <a:solidFill>
                <a:srgbClr val="FD5930"/>
              </a:solidFill>
            </a:endParaRPr>
          </a:p>
        </p:txBody>
      </p:sp>
    </p:spTree>
    <p:extLst>
      <p:ext uri="{BB962C8B-B14F-4D97-AF65-F5344CB8AC3E}">
        <p14:creationId xmlns:p14="http://schemas.microsoft.com/office/powerpoint/2010/main" val="334640558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ubrik 2">
            <a:extLst>
              <a:ext uri="{FF2B5EF4-FFF2-40B4-BE49-F238E27FC236}">
                <a16:creationId xmlns:a16="http://schemas.microsoft.com/office/drawing/2014/main" id="{D563CA09-616D-C8C9-4BE5-607459B940A4}"/>
              </a:ext>
            </a:extLst>
          </p:cNvPr>
          <p:cNvSpPr>
            <a:spLocks noGrp="1"/>
          </p:cNvSpPr>
          <p:nvPr>
            <p:ph type="title"/>
          </p:nvPr>
        </p:nvSpPr>
        <p:spPr/>
        <p:txBody>
          <a:bodyPr anchor="b" anchorCtr="0"/>
          <a:lstStyle/>
          <a:p>
            <a:r>
              <a:rPr lang="en-US"/>
              <a:t>Developing of public transportation</a:t>
            </a:r>
          </a:p>
        </p:txBody>
      </p:sp>
      <p:sp>
        <p:nvSpPr>
          <p:cNvPr id="4" name="Platshållare för innehåll 3">
            <a:extLst>
              <a:ext uri="{FF2B5EF4-FFF2-40B4-BE49-F238E27FC236}">
                <a16:creationId xmlns:a16="http://schemas.microsoft.com/office/drawing/2014/main" id="{512B15F6-2BE0-7590-F5DD-B9F8A7905D2A}"/>
              </a:ext>
            </a:extLst>
          </p:cNvPr>
          <p:cNvSpPr>
            <a:spLocks noGrp="1"/>
          </p:cNvSpPr>
          <p:nvPr>
            <p:ph sz="quarter" idx="13"/>
          </p:nvPr>
        </p:nvSpPr>
        <p:spPr>
          <a:xfrm>
            <a:off x="1092199" y="2268000"/>
            <a:ext cx="5455745" cy="3311526"/>
          </a:xfrm>
        </p:spPr>
        <p:txBody>
          <a:bodyPr/>
          <a:lstStyle/>
          <a:p>
            <a:pPr>
              <a:lnSpc>
                <a:spcPct val="100000"/>
              </a:lnSpc>
            </a:pPr>
            <a:r>
              <a:rPr lang="en-US" sz="2000">
                <a:cs typeface="Calibri" panose="020F0502020204030204" pitchFamily="34" charset="0"/>
              </a:rPr>
              <a:t>Linking</a:t>
            </a:r>
            <a:r>
              <a:rPr lang="en-US" sz="2000"/>
              <a:t> Västra Götaland</a:t>
            </a:r>
          </a:p>
          <a:p>
            <a:pPr>
              <a:lnSpc>
                <a:spcPct val="100000"/>
              </a:lnSpc>
            </a:pPr>
            <a:r>
              <a:rPr lang="en-US" sz="2000"/>
              <a:t>Getting more people to </a:t>
            </a:r>
            <a:r>
              <a:rPr lang="en-US" sz="2000">
                <a:cs typeface="Calibri" panose="020F0502020204030204" pitchFamily="34" charset="0"/>
              </a:rPr>
              <a:t>travel by public transport</a:t>
            </a:r>
          </a:p>
          <a:p>
            <a:pPr>
              <a:lnSpc>
                <a:spcPct val="100000"/>
              </a:lnSpc>
            </a:pPr>
            <a:r>
              <a:rPr lang="en-US" sz="2000">
                <a:cs typeface="Calibri" panose="020F0502020204030204" pitchFamily="34" charset="0"/>
              </a:rPr>
              <a:t>Accessibility</a:t>
            </a:r>
            <a:r>
              <a:rPr lang="en-US" sz="2000"/>
              <a:t> for all</a:t>
            </a:r>
          </a:p>
          <a:p>
            <a:pPr>
              <a:lnSpc>
                <a:spcPct val="100000"/>
              </a:lnSpc>
            </a:pPr>
            <a:r>
              <a:rPr lang="en-US" sz="2000"/>
              <a:t>Better options to </a:t>
            </a:r>
            <a:r>
              <a:rPr lang="en-US" sz="2000">
                <a:cs typeface="Calibri" panose="020F0502020204030204" pitchFamily="34" charset="0"/>
              </a:rPr>
              <a:t>combine modes of transport</a:t>
            </a:r>
          </a:p>
          <a:p>
            <a:pPr>
              <a:lnSpc>
                <a:spcPct val="100000"/>
              </a:lnSpc>
            </a:pPr>
            <a:r>
              <a:rPr lang="en-US" sz="2000">
                <a:cs typeface="Calibri" panose="020F0502020204030204" pitchFamily="34" charset="0"/>
              </a:rPr>
              <a:t>More sustainable</a:t>
            </a:r>
            <a:r>
              <a:rPr lang="en-US" sz="2000"/>
              <a:t> solutions </a:t>
            </a:r>
          </a:p>
          <a:p>
            <a:pPr>
              <a:lnSpc>
                <a:spcPct val="100000"/>
              </a:lnSpc>
            </a:pPr>
            <a:r>
              <a:rPr lang="en-US" sz="2000"/>
              <a:t>Electrification </a:t>
            </a:r>
            <a:r>
              <a:rPr lang="en-US" sz="2000">
                <a:cs typeface="Calibri" panose="020F0502020204030204" pitchFamily="34" charset="0"/>
              </a:rPr>
              <a:t>throughout the county</a:t>
            </a:r>
          </a:p>
        </p:txBody>
      </p:sp>
      <p:pic>
        <p:nvPicPr>
          <p:cNvPr id="6" name="Platshållare för bild 5">
            <a:extLst>
              <a:ext uri="{FF2B5EF4-FFF2-40B4-BE49-F238E27FC236}">
                <a16:creationId xmlns:a16="http://schemas.microsoft.com/office/drawing/2014/main" id="{1205C8ED-D6AA-B4C4-BEA2-3A70E24F571D}"/>
              </a:ext>
              <a:ext uri="{C183D7F6-B498-43B3-948B-1728B52AA6E4}">
                <adec:decorative xmlns:adec="http://schemas.microsoft.com/office/drawing/2017/decorative" val="1"/>
              </a:ext>
            </a:extLst>
          </p:cNvPr>
          <p:cNvPicPr>
            <a:picLocks noGrp="1" noChangeAspect="1"/>
          </p:cNvPicPr>
          <p:nvPr>
            <p:ph type="pic" sz="quarter" idx="15"/>
          </p:nvPr>
        </p:nvPicPr>
        <p:blipFill rotWithShape="1">
          <a:blip r:embed="rId3" cstate="screen">
            <a:extLst>
              <a:ext uri="{28A0092B-C50C-407E-A947-70E740481C1C}">
                <a14:useLocalDpi xmlns:a14="http://schemas.microsoft.com/office/drawing/2010/main"/>
              </a:ext>
            </a:extLst>
          </a:blip>
          <a:srcRect/>
          <a:stretch/>
        </p:blipFill>
        <p:spPr/>
      </p:pic>
    </p:spTree>
    <p:extLst>
      <p:ext uri="{BB962C8B-B14F-4D97-AF65-F5344CB8AC3E}">
        <p14:creationId xmlns:p14="http://schemas.microsoft.com/office/powerpoint/2010/main" val="113816767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ubrik 2">
            <a:extLst>
              <a:ext uri="{FF2B5EF4-FFF2-40B4-BE49-F238E27FC236}">
                <a16:creationId xmlns:a16="http://schemas.microsoft.com/office/drawing/2014/main" id="{91C451B7-2B52-1DFB-EC1E-E8B2D9A05C0B}"/>
              </a:ext>
            </a:extLst>
          </p:cNvPr>
          <p:cNvSpPr>
            <a:spLocks noGrp="1"/>
          </p:cNvSpPr>
          <p:nvPr>
            <p:ph type="title"/>
          </p:nvPr>
        </p:nvSpPr>
        <p:spPr>
          <a:xfrm>
            <a:off x="1101601" y="2673041"/>
            <a:ext cx="5171878" cy="1315278"/>
          </a:xfrm>
        </p:spPr>
        <p:txBody>
          <a:bodyPr/>
          <a:lstStyle/>
          <a:p>
            <a:r>
              <a:rPr lang="en-US"/>
              <a:t>Culture that is close </a:t>
            </a:r>
            <a:br>
              <a:rPr lang="en-US"/>
            </a:br>
            <a:r>
              <a:rPr lang="en-US"/>
              <a:t>to you</a:t>
            </a:r>
          </a:p>
        </p:txBody>
      </p:sp>
      <p:pic>
        <p:nvPicPr>
          <p:cNvPr id="6" name="Platshållare för bild 5">
            <a:extLst>
              <a:ext uri="{FF2B5EF4-FFF2-40B4-BE49-F238E27FC236}">
                <a16:creationId xmlns:a16="http://schemas.microsoft.com/office/drawing/2014/main" id="{1C3B6FAB-34E7-C282-29A2-8E56851FD785}"/>
              </a:ext>
              <a:ext uri="{C183D7F6-B498-43B3-948B-1728B52AA6E4}">
                <adec:decorative xmlns:adec="http://schemas.microsoft.com/office/drawing/2017/decorative" val="1"/>
              </a:ext>
            </a:extLst>
          </p:cNvPr>
          <p:cNvPicPr>
            <a:picLocks noGrp="1" noChangeAspect="1"/>
          </p:cNvPicPr>
          <p:nvPr>
            <p:ph type="pic" sz="quarter" idx="13"/>
          </p:nvPr>
        </p:nvPicPr>
        <p:blipFill rotWithShape="1">
          <a:blip r:embed="rId3" cstate="screen">
            <a:extLst>
              <a:ext uri="{28A0092B-C50C-407E-A947-70E740481C1C}">
                <a14:useLocalDpi xmlns:a14="http://schemas.microsoft.com/office/drawing/2010/main"/>
              </a:ext>
            </a:extLst>
          </a:blip>
          <a:srcRect/>
          <a:stretch/>
        </p:blipFill>
        <p:spPr>
          <a:xfrm>
            <a:off x="6798481" y="385758"/>
            <a:ext cx="5004000" cy="6091200"/>
          </a:xfrm>
        </p:spPr>
      </p:pic>
    </p:spTree>
    <p:extLst>
      <p:ext uri="{BB962C8B-B14F-4D97-AF65-F5344CB8AC3E}">
        <p14:creationId xmlns:p14="http://schemas.microsoft.com/office/powerpoint/2010/main" val="1865696245"/>
      </p:ext>
    </p:extLst>
  </p:cSld>
  <p:clrMapOvr>
    <a:masterClrMapping/>
  </p:clrMapOvr>
</p:sld>
</file>

<file path=ppt/theme/theme1.xml><?xml version="1.0" encoding="utf-8"?>
<a:theme xmlns:a="http://schemas.openxmlformats.org/drawingml/2006/main" name="VGR">
  <a:themeElements>
    <a:clrScheme name="VGR_Grunden_Färg">
      <a:dk1>
        <a:sysClr val="windowText" lastClr="000000"/>
      </a:dk1>
      <a:lt1>
        <a:sysClr val="window" lastClr="FFFFFF"/>
      </a:lt1>
      <a:dk2>
        <a:srgbClr val="000000"/>
      </a:dk2>
      <a:lt2>
        <a:srgbClr val="E7E1DF"/>
      </a:lt2>
      <a:accent1>
        <a:srgbClr val="37474F"/>
      </a:accent1>
      <a:accent2>
        <a:srgbClr val="9575CD"/>
      </a:accent2>
      <a:accent3>
        <a:srgbClr val="A1887F"/>
      </a:accent3>
      <a:accent4>
        <a:srgbClr val="1A9FB3"/>
      </a:accent4>
      <a:accent5>
        <a:srgbClr val="ED5F8C"/>
      </a:accent5>
      <a:accent6>
        <a:srgbClr val="43A447"/>
      </a:accent6>
      <a:hlink>
        <a:srgbClr val="1A9FB3"/>
      </a:hlink>
      <a:folHlink>
        <a:srgbClr val="919191"/>
      </a:folHlink>
    </a:clrScheme>
    <a:fontScheme name="VGR Typsnitt">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dirty="0"/>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square" lIns="0" tIns="0" rIns="0" bIns="0" rtlCol="0">
        <a:spAutoFit/>
      </a:bodyPr>
      <a:lstStyle>
        <a:defPPr algn="l">
          <a:lnSpc>
            <a:spcPct val="130000"/>
          </a:lnSpc>
          <a:defRPr dirty="0"/>
        </a:defPPr>
      </a:lstStyle>
    </a:txDef>
  </a:objectDefaults>
  <a:extraClrSchemeLst/>
  <a:custClrLst>
    <a:custClr>
      <a:srgbClr val="FFC107"/>
    </a:custClr>
    <a:custClr>
      <a:srgbClr val="CCDB49"/>
    </a:custClr>
    <a:custClr>
      <a:srgbClr val="FD5930"/>
    </a:custClr>
    <a:custClr>
      <a:srgbClr val="FFECB3"/>
    </a:custClr>
    <a:custClr>
      <a:srgbClr val="F7BBD0"/>
    </a:custClr>
    <a:custClr>
      <a:srgbClr val="D1C4E9"/>
    </a:custClr>
    <a:custClr>
      <a:srgbClr val="EFF4C6"/>
    </a:custClr>
    <a:custClr>
      <a:srgbClr val="C0EEC2"/>
    </a:custClr>
    <a:custClr>
      <a:srgbClr val="FECCBF"/>
    </a:custClr>
    <a:custClr>
      <a:srgbClr val="B3EBF2"/>
    </a:custClr>
    <a:custClr>
      <a:srgbClr val="E7E1DF"/>
    </a:custClr>
  </a:custClrLst>
  <a:extLst>
    <a:ext uri="{05A4C25C-085E-4340-85A3-A5531E510DB2}">
      <thm15:themeFamily xmlns:thm15="http://schemas.microsoft.com/office/thememl/2012/main" name="PPT-Presentation Grunden.potx" id="{42C4656F-D1E8-45B8-8E13-EB8EA50B77D6}" vid="{C70A0963-B880-469E-BBD8-1933847D36B3}"/>
    </a:ext>
  </a:extLst>
</a:theme>
</file>

<file path=ppt/theme/theme2.xml><?xml version="1.0" encoding="utf-8"?>
<a:theme xmlns:a="http://schemas.openxmlformats.org/drawingml/2006/main" name="Office-tema">
  <a:themeElements>
    <a:clrScheme name="VGR | Sjukvård | Färger">
      <a:dk1>
        <a:sysClr val="windowText" lastClr="000000"/>
      </a:dk1>
      <a:lt1>
        <a:sysClr val="window" lastClr="FFFFFF"/>
      </a:lt1>
      <a:dk2>
        <a:srgbClr val="000000"/>
      </a:dk2>
      <a:lt2>
        <a:srgbClr val="E7E1DF"/>
      </a:lt2>
      <a:accent1>
        <a:srgbClr val="005B89"/>
      </a:accent1>
      <a:accent2>
        <a:srgbClr val="1A9FB3"/>
      </a:accent2>
      <a:accent3>
        <a:srgbClr val="EE6492"/>
      </a:accent3>
      <a:accent4>
        <a:srgbClr val="A1887F"/>
      </a:accent4>
      <a:accent5>
        <a:srgbClr val="43A447"/>
      </a:accent5>
      <a:accent6>
        <a:srgbClr val="9575CD"/>
      </a:accent6>
      <a:hlink>
        <a:srgbClr val="1A9FB3"/>
      </a:hlink>
      <a:folHlink>
        <a:srgbClr val="919191"/>
      </a:folHlink>
    </a:clrScheme>
    <a:fontScheme name="VGR Typsnitt">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tema">
  <a:themeElements>
    <a:clrScheme name="VGR | Sjukvård | Färger">
      <a:dk1>
        <a:sysClr val="windowText" lastClr="000000"/>
      </a:dk1>
      <a:lt1>
        <a:sysClr val="window" lastClr="FFFFFF"/>
      </a:lt1>
      <a:dk2>
        <a:srgbClr val="000000"/>
      </a:dk2>
      <a:lt2>
        <a:srgbClr val="E7E1DF"/>
      </a:lt2>
      <a:accent1>
        <a:srgbClr val="005B89"/>
      </a:accent1>
      <a:accent2>
        <a:srgbClr val="1A9FB3"/>
      </a:accent2>
      <a:accent3>
        <a:srgbClr val="EE6492"/>
      </a:accent3>
      <a:accent4>
        <a:srgbClr val="A1887F"/>
      </a:accent4>
      <a:accent5>
        <a:srgbClr val="43A447"/>
      </a:accent5>
      <a:accent6>
        <a:srgbClr val="9575CD"/>
      </a:accent6>
      <a:hlink>
        <a:srgbClr val="1A9FB3"/>
      </a:hlink>
      <a:folHlink>
        <a:srgbClr val="919191"/>
      </a:folHlink>
    </a:clrScheme>
    <a:fontScheme name="VGR Typsnitt">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PPT-Presentation Helheten</Template>
  <Application>Microsoft Office PowerPoint</Application>
  <PresentationFormat>Widescreen</PresentationFormat>
  <Slides>31</Slides>
  <Notes>30</Notes>
  <HiddenSlides>0</HiddenSlides>
  <ScaleCrop>false</ScaleCrop>
  <HeadingPairs>
    <vt:vector size="4" baseType="variant">
      <vt:variant>
        <vt:lpstr>Theme</vt:lpstr>
      </vt:variant>
      <vt:variant>
        <vt:i4>1</vt:i4>
      </vt:variant>
      <vt:variant>
        <vt:lpstr>Slide Titles</vt:lpstr>
      </vt:variant>
      <vt:variant>
        <vt:i4>31</vt:i4>
      </vt:variant>
    </vt:vector>
  </HeadingPairs>
  <TitlesOfParts>
    <vt:vector size="32" baseType="lpstr">
      <vt:lpstr>VGR</vt:lpstr>
      <vt:lpstr>We are there for  you who live in  Västra Götaland</vt:lpstr>
      <vt:lpstr>PowerPoint Presentation</vt:lpstr>
      <vt:lpstr>The best healthcare  for everyone</vt:lpstr>
      <vt:lpstr>When you need healthcare</vt:lpstr>
      <vt:lpstr>Modernizing health and medical care</vt:lpstr>
      <vt:lpstr>Public transport  – when you need to go somewhere</vt:lpstr>
      <vt:lpstr>When you need to go somewhere, you should be able to use public transport</vt:lpstr>
      <vt:lpstr>Developing of public transportation</vt:lpstr>
      <vt:lpstr>Culture that is close  to you</vt:lpstr>
      <vt:lpstr>When you want to experience culture,  it should be close to you</vt:lpstr>
      <vt:lpstr>More accessible culture</vt:lpstr>
      <vt:lpstr>Study on your own terms</vt:lpstr>
      <vt:lpstr>When you study, it should be on your own terms</vt:lpstr>
      <vt:lpstr>Education changes lives – so we are creating opportunities</vt:lpstr>
      <vt:lpstr>Sustainable development should go without saying</vt:lpstr>
      <vt:lpstr>When you live in Västra Götaland, sustainable development should go without saying</vt:lpstr>
      <vt:lpstr>The world is changing – so we are developing society</vt:lpstr>
      <vt:lpstr>Big enough to act, close enough to understand</vt:lpstr>
      <vt:lpstr>PowerPoint Presentation</vt:lpstr>
      <vt:lpstr>Everything is connected</vt:lpstr>
      <vt:lpstr>Our size provides resources that drive us forward</vt:lpstr>
      <vt:lpstr>Understanding is born in close conversation</vt:lpstr>
      <vt:lpstr>You influence what we do</vt:lpstr>
      <vt:lpstr>Your vote guides us</vt:lpstr>
      <vt:lpstr>The elected representatives</vt:lpstr>
      <vt:lpstr>We are financed with your help</vt:lpstr>
      <vt:lpstr>This is what you get for your tax money</vt:lpstr>
      <vt:lpstr>Our ambition – Sweden’s best public employer</vt:lpstr>
      <vt:lpstr>We will become Sweden's best public employer</vt:lpstr>
      <vt:lpstr>Close to you throughout your life, at the forefront of development and guided by your vote.</vt:lpstr>
      <vt:lpstr>Logotyp Västra Götalandsregionen</vt:lpstr>
    </vt:vector>
  </TitlesOfParts>
  <Manager/>
  <Company>Västra Götalandsregionen</Company>
  <LinksUpToDate>false</LinksUpToDate>
  <SharedDoc>false</SharedDoc>
  <HyperlinkBase/>
  <HyperlinksChanged>false</HyperlinksChanged>
  <AppVersion>16.0000</AppVersion>
</Properties>
</file>

<file path=docProps/core.xml><?xml version="1.0" encoding="utf-8"?>
<coreProperties xmlns:dc="http://purl.org/dc/elements/1.1/" xmlns:dcterms="http://purl.org/dc/terms/" xmlns:xsi="http://www.w3.org/2001/XMLSchema-instance" xmlns="http://schemas.openxmlformats.org/package/2006/metadata/core-properties">
  <dc:title>Koncernpresentation EN 2024</dc:title>
  <dc:subject>Vi finns till för dig i Västra Götaland</dc:subject>
  <dc:creator>Anette Hammarin</dc:creator>
  <keywords/>
  <dc:description/>
  <revision>1</revision>
  <dcterms:created xsi:type="dcterms:W3CDTF">2024-01-16T08:22:06.0000000Z</dcterms:created>
  <dcterms:modified xsi:type="dcterms:W3CDTF">2024-11-29T11:18:13.0000000Z</dcterms:modified>
  <category>Koncernpresentation</category>
</coreProperties>
</file>