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3"/>
  </p:notesMasterIdLst>
  <p:handoutMasterIdLst>
    <p:handoutMasterId r:id="rId24"/>
  </p:handoutMasterIdLst>
  <p:sldIdLst>
    <p:sldId id="306" r:id="rId6"/>
    <p:sldId id="335" r:id="rId7"/>
    <p:sldId id="310" r:id="rId8"/>
    <p:sldId id="327" r:id="rId9"/>
    <p:sldId id="300" r:id="rId10"/>
    <p:sldId id="329" r:id="rId11"/>
    <p:sldId id="301" r:id="rId12"/>
    <p:sldId id="330" r:id="rId13"/>
    <p:sldId id="302" r:id="rId14"/>
    <p:sldId id="331" r:id="rId15"/>
    <p:sldId id="303" r:id="rId16"/>
    <p:sldId id="332" r:id="rId17"/>
    <p:sldId id="304" r:id="rId18"/>
    <p:sldId id="333" r:id="rId19"/>
    <p:sldId id="305" r:id="rId20"/>
    <p:sldId id="308" r:id="rId21"/>
    <p:sldId id="309" r:id="rId22"/>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B972C155-D5BF-46A7-B591-A42909CFC1FA}">
          <p14:sldIdLst>
            <p14:sldId id="306"/>
            <p14:sldId id="335"/>
            <p14:sldId id="310"/>
            <p14:sldId id="327"/>
            <p14:sldId id="300"/>
            <p14:sldId id="329"/>
            <p14:sldId id="301"/>
            <p14:sldId id="330"/>
            <p14:sldId id="302"/>
            <p14:sldId id="331"/>
            <p14:sldId id="303"/>
            <p14:sldId id="332"/>
            <p14:sldId id="304"/>
            <p14:sldId id="333"/>
            <p14:sldId id="305"/>
            <p14:sldId id="308"/>
            <p14:sldId id="309"/>
          </p14:sldIdLst>
        </p14:section>
        <p14:section name="Dolda bilder" id="{1EA48B13-84A5-446E-B043-65FCEA8AC84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DB49"/>
    <a:srgbClr val="E7E1DF"/>
    <a:srgbClr val="FFECB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6B2705-EC53-B419-D144-ED464B365D0D}" v="10" dt="2025-05-06T12:43:54.219"/>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viewProps" Target="viewProps.xml" Id="rId26" /><Relationship Type="http://schemas.openxmlformats.org/officeDocument/2006/relationships/slide" Target="slides/slide16.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presProps" Target="presProps.xml" Id="rId25" /><Relationship Type="http://schemas.openxmlformats.org/officeDocument/2006/relationships/slide" Target="slides/slide11.xml" Id="rId16" /><Relationship Type="http://schemas.openxmlformats.org/officeDocument/2006/relationships/slide" Target="slides/slide15.xml" Id="rId20" /><Relationship Type="http://schemas.microsoft.com/office/2016/11/relationships/changesInfo" Target="changesInfos/changesInfo1.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handoutMaster" Target="handoutMasters/handoutMaster1.xml" Id="rId24"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notesMaster" Target="notesMasters/notesMaster1.xml" Id="rId23" /><Relationship Type="http://schemas.openxmlformats.org/officeDocument/2006/relationships/tableStyles" Target="tableStyles.xml" Id="rId28"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theme" Target="theme/theme1.xml" Id="rId27" /><Relationship Type="http://schemas.microsoft.com/office/2015/10/relationships/revisionInfo" Target="revisionInfo.xml" Id="rId30"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Karlsson" userId="S::marka276@vgregion.se::bddd6de8-d1fa-432a-9719-c601c55c7fc2" providerId="AD" clId="Web-{4F387199-6860-E83B-60A3-2135A76794D2}"/>
    <pc:docChg chg="addSld delSld modSld sldOrd modSection">
      <pc:chgData name="Maria Karlsson" userId="S::marka276@vgregion.se::bddd6de8-d1fa-432a-9719-c601c55c7fc2" providerId="AD" clId="Web-{4F387199-6860-E83B-60A3-2135A76794D2}" dt="2024-06-12T07:40:21.346" v="87"/>
      <pc:docMkLst>
        <pc:docMk/>
      </pc:docMkLst>
      <pc:sldChg chg="del">
        <pc:chgData name="Maria Karlsson" userId="S::marka276@vgregion.se::bddd6de8-d1fa-432a-9719-c601c55c7fc2" providerId="AD" clId="Web-{4F387199-6860-E83B-60A3-2135A76794D2}" dt="2024-06-12T07:29:42.195" v="18"/>
        <pc:sldMkLst>
          <pc:docMk/>
          <pc:sldMk cId="1634904058" sldId="293"/>
        </pc:sldMkLst>
      </pc:sldChg>
      <pc:sldChg chg="del">
        <pc:chgData name="Maria Karlsson" userId="S::marka276@vgregion.se::bddd6de8-d1fa-432a-9719-c601c55c7fc2" providerId="AD" clId="Web-{4F387199-6860-E83B-60A3-2135A76794D2}" dt="2024-06-12T07:29:42.180" v="16"/>
        <pc:sldMkLst>
          <pc:docMk/>
          <pc:sldMk cId="2963876018" sldId="297"/>
        </pc:sldMkLst>
      </pc:sldChg>
      <pc:sldChg chg="del">
        <pc:chgData name="Maria Karlsson" userId="S::marka276@vgregion.se::bddd6de8-d1fa-432a-9719-c601c55c7fc2" providerId="AD" clId="Web-{4F387199-6860-E83B-60A3-2135A76794D2}" dt="2024-06-12T07:29:42.180" v="17"/>
        <pc:sldMkLst>
          <pc:docMk/>
          <pc:sldMk cId="2414422051" sldId="298"/>
        </pc:sldMkLst>
      </pc:sldChg>
      <pc:sldChg chg="del">
        <pc:chgData name="Maria Karlsson" userId="S::marka276@vgregion.se::bddd6de8-d1fa-432a-9719-c601c55c7fc2" providerId="AD" clId="Web-{4F387199-6860-E83B-60A3-2135A76794D2}" dt="2024-06-12T07:29:42.164" v="15"/>
        <pc:sldMkLst>
          <pc:docMk/>
          <pc:sldMk cId="107842111" sldId="299"/>
        </pc:sldMkLst>
      </pc:sldChg>
      <pc:sldChg chg="addSp delSp modSp">
        <pc:chgData name="Maria Karlsson" userId="S::marka276@vgregion.se::bddd6de8-d1fa-432a-9719-c601c55c7fc2" providerId="AD" clId="Web-{4F387199-6860-E83B-60A3-2135A76794D2}" dt="2024-06-12T07:32:05.682" v="59" actId="1076"/>
        <pc:sldMkLst>
          <pc:docMk/>
          <pc:sldMk cId="1454719610" sldId="310"/>
        </pc:sldMkLst>
        <pc:spChg chg="del">
          <ac:chgData name="Maria Karlsson" userId="S::marka276@vgregion.se::bddd6de8-d1fa-432a-9719-c601c55c7fc2" providerId="AD" clId="Web-{4F387199-6860-E83B-60A3-2135A76794D2}" dt="2024-06-12T07:32:00.682" v="58"/>
          <ac:spMkLst>
            <pc:docMk/>
            <pc:sldMk cId="1454719610" sldId="310"/>
            <ac:spMk id="8" creationId="{32983A1D-5DAC-6462-C1DF-9A23A71D7ED0}"/>
          </ac:spMkLst>
        </pc:spChg>
        <pc:spChg chg="add mod">
          <ac:chgData name="Maria Karlsson" userId="S::marka276@vgregion.se::bddd6de8-d1fa-432a-9719-c601c55c7fc2" providerId="AD" clId="Web-{4F387199-6860-E83B-60A3-2135A76794D2}" dt="2024-06-12T07:32:05.682" v="59" actId="1076"/>
          <ac:spMkLst>
            <pc:docMk/>
            <pc:sldMk cId="1454719610" sldId="310"/>
            <ac:spMk id="10" creationId="{4AEC95E4-9A60-46BE-8C55-154C8B4E7731}"/>
          </ac:spMkLst>
        </pc:spChg>
      </pc:sldChg>
      <pc:sldChg chg="addSp delSp">
        <pc:chgData name="Maria Karlsson" userId="S::marka276@vgregion.se::bddd6de8-d1fa-432a-9719-c601c55c7fc2" providerId="AD" clId="Web-{4F387199-6860-E83B-60A3-2135A76794D2}" dt="2024-06-12T07:32:18.526" v="61"/>
        <pc:sldMkLst>
          <pc:docMk/>
          <pc:sldMk cId="3736286734" sldId="327"/>
        </pc:sldMkLst>
        <pc:spChg chg="add del">
          <ac:chgData name="Maria Karlsson" userId="S::marka276@vgregion.se::bddd6de8-d1fa-432a-9719-c601c55c7fc2" providerId="AD" clId="Web-{4F387199-6860-E83B-60A3-2135A76794D2}" dt="2024-06-12T07:32:17.870" v="60"/>
          <ac:spMkLst>
            <pc:docMk/>
            <pc:sldMk cId="3736286734" sldId="327"/>
            <ac:spMk id="20" creationId="{32983A1D-5DAC-6462-C1DF-9A23A71D7ED0}"/>
          </ac:spMkLst>
        </pc:spChg>
        <pc:spChg chg="del">
          <ac:chgData name="Maria Karlsson" userId="S::marka276@vgregion.se::bddd6de8-d1fa-432a-9719-c601c55c7fc2" providerId="AD" clId="Web-{4F387199-6860-E83B-60A3-2135A76794D2}" dt="2024-06-12T07:13:29.399" v="0"/>
          <ac:spMkLst>
            <pc:docMk/>
            <pc:sldMk cId="3736286734" sldId="327"/>
            <ac:spMk id="21" creationId="{46C66CD1-8598-5F25-B9A8-CB21B64018E5}"/>
          </ac:spMkLst>
        </pc:spChg>
        <pc:spChg chg="add">
          <ac:chgData name="Maria Karlsson" userId="S::marka276@vgregion.se::bddd6de8-d1fa-432a-9719-c601c55c7fc2" providerId="AD" clId="Web-{4F387199-6860-E83B-60A3-2135A76794D2}" dt="2024-06-12T07:32:18.526" v="61"/>
          <ac:spMkLst>
            <pc:docMk/>
            <pc:sldMk cId="3736286734" sldId="327"/>
            <ac:spMk id="23" creationId="{6898C35E-1B80-316D-8508-324672A70170}"/>
          </ac:spMkLst>
        </pc:spChg>
      </pc:sldChg>
      <pc:sldChg chg="del">
        <pc:chgData name="Maria Karlsson" userId="S::marka276@vgregion.se::bddd6de8-d1fa-432a-9719-c601c55c7fc2" providerId="AD" clId="Web-{4F387199-6860-E83B-60A3-2135A76794D2}" dt="2024-06-12T07:29:42.195" v="19"/>
        <pc:sldMkLst>
          <pc:docMk/>
          <pc:sldMk cId="4208658866" sldId="328"/>
        </pc:sldMkLst>
      </pc:sldChg>
      <pc:sldChg chg="addSp delSp">
        <pc:chgData name="Maria Karlsson" userId="S::marka276@vgregion.se::bddd6de8-d1fa-432a-9719-c601c55c7fc2" providerId="AD" clId="Web-{4F387199-6860-E83B-60A3-2135A76794D2}" dt="2024-06-12T07:32:33.214" v="63"/>
        <pc:sldMkLst>
          <pc:docMk/>
          <pc:sldMk cId="3575518096" sldId="329"/>
        </pc:sldMkLst>
        <pc:spChg chg="add del">
          <ac:chgData name="Maria Karlsson" userId="S::marka276@vgregion.se::bddd6de8-d1fa-432a-9719-c601c55c7fc2" providerId="AD" clId="Web-{4F387199-6860-E83B-60A3-2135A76794D2}" dt="2024-06-12T07:32:32.745" v="62"/>
          <ac:spMkLst>
            <pc:docMk/>
            <pc:sldMk cId="3575518096" sldId="329"/>
            <ac:spMk id="20" creationId="{32983A1D-5DAC-6462-C1DF-9A23A71D7ED0}"/>
          </ac:spMkLst>
        </pc:spChg>
        <pc:spChg chg="del">
          <ac:chgData name="Maria Karlsson" userId="S::marka276@vgregion.se::bddd6de8-d1fa-432a-9719-c601c55c7fc2" providerId="AD" clId="Web-{4F387199-6860-E83B-60A3-2135A76794D2}" dt="2024-06-12T07:13:34.133" v="2"/>
          <ac:spMkLst>
            <pc:docMk/>
            <pc:sldMk cId="3575518096" sldId="329"/>
            <ac:spMk id="21" creationId="{D775D8D1-AE69-2077-7ACF-07CC2C2166D9}"/>
          </ac:spMkLst>
        </pc:spChg>
        <pc:spChg chg="add">
          <ac:chgData name="Maria Karlsson" userId="S::marka276@vgregion.se::bddd6de8-d1fa-432a-9719-c601c55c7fc2" providerId="AD" clId="Web-{4F387199-6860-E83B-60A3-2135A76794D2}" dt="2024-06-12T07:32:33.214" v="63"/>
          <ac:spMkLst>
            <pc:docMk/>
            <pc:sldMk cId="3575518096" sldId="329"/>
            <ac:spMk id="23" creationId="{20A5C1FC-6378-B461-6079-61A4DF3E2219}"/>
          </ac:spMkLst>
        </pc:spChg>
      </pc:sldChg>
      <pc:sldChg chg="addSp delSp modSp">
        <pc:chgData name="Maria Karlsson" userId="S::marka276@vgregion.se::bddd6de8-d1fa-432a-9719-c601c55c7fc2" providerId="AD" clId="Web-{4F387199-6860-E83B-60A3-2135A76794D2}" dt="2024-06-12T07:32:45.229" v="65"/>
        <pc:sldMkLst>
          <pc:docMk/>
          <pc:sldMk cId="3738809562" sldId="330"/>
        </pc:sldMkLst>
        <pc:spChg chg="add del mod">
          <ac:chgData name="Maria Karlsson" userId="S::marka276@vgregion.se::bddd6de8-d1fa-432a-9719-c601c55c7fc2" providerId="AD" clId="Web-{4F387199-6860-E83B-60A3-2135A76794D2}" dt="2024-06-12T07:13:49.368" v="7"/>
          <ac:spMkLst>
            <pc:docMk/>
            <pc:sldMk cId="3738809562" sldId="330"/>
            <ac:spMk id="20" creationId="{32983A1D-5DAC-6462-C1DF-9A23A71D7ED0}"/>
          </ac:spMkLst>
        </pc:spChg>
        <pc:spChg chg="del mod">
          <ac:chgData name="Maria Karlsson" userId="S::marka276@vgregion.se::bddd6de8-d1fa-432a-9719-c601c55c7fc2" providerId="AD" clId="Web-{4F387199-6860-E83B-60A3-2135A76794D2}" dt="2024-06-12T07:13:51.009" v="8"/>
          <ac:spMkLst>
            <pc:docMk/>
            <pc:sldMk cId="3738809562" sldId="330"/>
            <ac:spMk id="21" creationId="{D0341BE6-88F0-34C2-2E7D-E9A9AFE899A7}"/>
          </ac:spMkLst>
        </pc:spChg>
        <pc:spChg chg="add del">
          <ac:chgData name="Maria Karlsson" userId="S::marka276@vgregion.se::bddd6de8-d1fa-432a-9719-c601c55c7fc2" providerId="AD" clId="Web-{4F387199-6860-E83B-60A3-2135A76794D2}" dt="2024-06-12T07:32:44.557" v="64"/>
          <ac:spMkLst>
            <pc:docMk/>
            <pc:sldMk cId="3738809562" sldId="330"/>
            <ac:spMk id="22" creationId="{32983A1D-5DAC-6462-C1DF-9A23A71D7ED0}"/>
          </ac:spMkLst>
        </pc:spChg>
        <pc:spChg chg="add">
          <ac:chgData name="Maria Karlsson" userId="S::marka276@vgregion.se::bddd6de8-d1fa-432a-9719-c601c55c7fc2" providerId="AD" clId="Web-{4F387199-6860-E83B-60A3-2135A76794D2}" dt="2024-06-12T07:32:45.229" v="65"/>
          <ac:spMkLst>
            <pc:docMk/>
            <pc:sldMk cId="3738809562" sldId="330"/>
            <ac:spMk id="24" creationId="{A93112CB-3AA7-06B0-5F01-B7D8C4CEEA7F}"/>
          </ac:spMkLst>
        </pc:spChg>
      </pc:sldChg>
      <pc:sldChg chg="addSp delSp modSp">
        <pc:chgData name="Maria Karlsson" userId="S::marka276@vgregion.se::bddd6de8-d1fa-432a-9719-c601c55c7fc2" providerId="AD" clId="Web-{4F387199-6860-E83B-60A3-2135A76794D2}" dt="2024-06-12T07:33:08.933" v="72"/>
        <pc:sldMkLst>
          <pc:docMk/>
          <pc:sldMk cId="3844230774" sldId="331"/>
        </pc:sldMkLst>
        <pc:spChg chg="add del mod">
          <ac:chgData name="Maria Karlsson" userId="S::marka276@vgregion.se::bddd6de8-d1fa-432a-9719-c601c55c7fc2" providerId="AD" clId="Web-{4F387199-6860-E83B-60A3-2135A76794D2}" dt="2024-06-12T07:33:07.995" v="71"/>
          <ac:spMkLst>
            <pc:docMk/>
            <pc:sldMk cId="3844230774" sldId="331"/>
            <ac:spMk id="20" creationId="{32983A1D-5DAC-6462-C1DF-9A23A71D7ED0}"/>
          </ac:spMkLst>
        </pc:spChg>
        <pc:spChg chg="del">
          <ac:chgData name="Maria Karlsson" userId="S::marka276@vgregion.se::bddd6de8-d1fa-432a-9719-c601c55c7fc2" providerId="AD" clId="Web-{4F387199-6860-E83B-60A3-2135A76794D2}" dt="2024-06-12T07:13:58.181" v="10"/>
          <ac:spMkLst>
            <pc:docMk/>
            <pc:sldMk cId="3844230774" sldId="331"/>
            <ac:spMk id="21" creationId="{01128FE1-C30D-06E2-F83E-A28AA04EA5DE}"/>
          </ac:spMkLst>
        </pc:spChg>
        <pc:spChg chg="add del mod">
          <ac:chgData name="Maria Karlsson" userId="S::marka276@vgregion.se::bddd6de8-d1fa-432a-9719-c601c55c7fc2" providerId="AD" clId="Web-{4F387199-6860-E83B-60A3-2135A76794D2}" dt="2024-06-12T07:33:03.589" v="69"/>
          <ac:spMkLst>
            <pc:docMk/>
            <pc:sldMk cId="3844230774" sldId="331"/>
            <ac:spMk id="23" creationId="{A896151B-6AB8-8D78-266F-7836DDF30CE5}"/>
          </ac:spMkLst>
        </pc:spChg>
        <pc:spChg chg="add">
          <ac:chgData name="Maria Karlsson" userId="S::marka276@vgregion.se::bddd6de8-d1fa-432a-9719-c601c55c7fc2" providerId="AD" clId="Web-{4F387199-6860-E83B-60A3-2135A76794D2}" dt="2024-06-12T07:33:08.933" v="72"/>
          <ac:spMkLst>
            <pc:docMk/>
            <pc:sldMk cId="3844230774" sldId="331"/>
            <ac:spMk id="25" creationId="{14E89316-D9C0-3B61-B726-A770BD01A4FB}"/>
          </ac:spMkLst>
        </pc:spChg>
      </pc:sldChg>
      <pc:sldChg chg="addSp delSp">
        <pc:chgData name="Maria Karlsson" userId="S::marka276@vgregion.se::bddd6de8-d1fa-432a-9719-c601c55c7fc2" providerId="AD" clId="Web-{4F387199-6860-E83B-60A3-2135A76794D2}" dt="2024-06-12T07:33:21.105" v="74"/>
        <pc:sldMkLst>
          <pc:docMk/>
          <pc:sldMk cId="256873844" sldId="332"/>
        </pc:sldMkLst>
        <pc:spChg chg="add del">
          <ac:chgData name="Maria Karlsson" userId="S::marka276@vgregion.se::bddd6de8-d1fa-432a-9719-c601c55c7fc2" providerId="AD" clId="Web-{4F387199-6860-E83B-60A3-2135A76794D2}" dt="2024-06-12T07:33:20.464" v="73"/>
          <ac:spMkLst>
            <pc:docMk/>
            <pc:sldMk cId="256873844" sldId="332"/>
            <ac:spMk id="20" creationId="{32983A1D-5DAC-6462-C1DF-9A23A71D7ED0}"/>
          </ac:spMkLst>
        </pc:spChg>
        <pc:spChg chg="del">
          <ac:chgData name="Maria Karlsson" userId="S::marka276@vgregion.se::bddd6de8-d1fa-432a-9719-c601c55c7fc2" providerId="AD" clId="Web-{4F387199-6860-E83B-60A3-2135A76794D2}" dt="2024-06-12T07:14:05.462" v="12"/>
          <ac:spMkLst>
            <pc:docMk/>
            <pc:sldMk cId="256873844" sldId="332"/>
            <ac:spMk id="21" creationId="{C92A284B-C06D-E907-03D3-0CFAEEF05F0B}"/>
          </ac:spMkLst>
        </pc:spChg>
        <pc:spChg chg="add">
          <ac:chgData name="Maria Karlsson" userId="S::marka276@vgregion.se::bddd6de8-d1fa-432a-9719-c601c55c7fc2" providerId="AD" clId="Web-{4F387199-6860-E83B-60A3-2135A76794D2}" dt="2024-06-12T07:33:21.105" v="74"/>
          <ac:spMkLst>
            <pc:docMk/>
            <pc:sldMk cId="256873844" sldId="332"/>
            <ac:spMk id="23" creationId="{56DAB2C8-4F4A-1A75-939D-173FAA318A9D}"/>
          </ac:spMkLst>
        </pc:spChg>
      </pc:sldChg>
      <pc:sldChg chg="addSp delSp">
        <pc:chgData name="Maria Karlsson" userId="S::marka276@vgregion.se::bddd6de8-d1fa-432a-9719-c601c55c7fc2" providerId="AD" clId="Web-{4F387199-6860-E83B-60A3-2135A76794D2}" dt="2024-06-12T07:33:29.386" v="76"/>
        <pc:sldMkLst>
          <pc:docMk/>
          <pc:sldMk cId="458136819" sldId="333"/>
        </pc:sldMkLst>
        <pc:spChg chg="add del">
          <ac:chgData name="Maria Karlsson" userId="S::marka276@vgregion.se::bddd6de8-d1fa-432a-9719-c601c55c7fc2" providerId="AD" clId="Web-{4F387199-6860-E83B-60A3-2135A76794D2}" dt="2024-06-12T07:33:28.793" v="75"/>
          <ac:spMkLst>
            <pc:docMk/>
            <pc:sldMk cId="458136819" sldId="333"/>
            <ac:spMk id="20" creationId="{32983A1D-5DAC-6462-C1DF-9A23A71D7ED0}"/>
          </ac:spMkLst>
        </pc:spChg>
        <pc:spChg chg="add">
          <ac:chgData name="Maria Karlsson" userId="S::marka276@vgregion.se::bddd6de8-d1fa-432a-9719-c601c55c7fc2" providerId="AD" clId="Web-{4F387199-6860-E83B-60A3-2135A76794D2}" dt="2024-06-12T07:33:29.386" v="76"/>
          <ac:spMkLst>
            <pc:docMk/>
            <pc:sldMk cId="458136819" sldId="333"/>
            <ac:spMk id="22" creationId="{316171BD-1870-4729-9170-90AC2C83D0D1}"/>
          </ac:spMkLst>
        </pc:spChg>
      </pc:sldChg>
      <pc:sldChg chg="addSp delSp modSp mod ord modShow">
        <pc:chgData name="Maria Karlsson" userId="S::marka276@vgregion.se::bddd6de8-d1fa-432a-9719-c601c55c7fc2" providerId="AD" clId="Web-{4F387199-6860-E83B-60A3-2135A76794D2}" dt="2024-06-12T07:37:09.984" v="82"/>
        <pc:sldMkLst>
          <pc:docMk/>
          <pc:sldMk cId="1255626755" sldId="334"/>
        </pc:sldMkLst>
        <pc:spChg chg="del">
          <ac:chgData name="Maria Karlsson" userId="S::marka276@vgregion.se::bddd6de8-d1fa-432a-9719-c601c55c7fc2" providerId="AD" clId="Web-{4F387199-6860-E83B-60A3-2135A76794D2}" dt="2024-06-12T07:34:11.840" v="77"/>
          <ac:spMkLst>
            <pc:docMk/>
            <pc:sldMk cId="1255626755" sldId="334"/>
            <ac:spMk id="8" creationId="{32983A1D-5DAC-6462-C1DF-9A23A71D7ED0}"/>
          </ac:spMkLst>
        </pc:spChg>
        <pc:spChg chg="add">
          <ac:chgData name="Maria Karlsson" userId="S::marka276@vgregion.se::bddd6de8-d1fa-432a-9719-c601c55c7fc2" providerId="AD" clId="Web-{4F387199-6860-E83B-60A3-2135A76794D2}" dt="2024-06-12T07:34:12.278" v="78"/>
          <ac:spMkLst>
            <pc:docMk/>
            <pc:sldMk cId="1255626755" sldId="334"/>
            <ac:spMk id="10" creationId="{86C40DB1-30E5-4E48-209B-DE4DADEC28D7}"/>
          </ac:spMkLst>
        </pc:spChg>
        <pc:spChg chg="mod">
          <ac:chgData name="Maria Karlsson" userId="S::marka276@vgregion.se::bddd6de8-d1fa-432a-9719-c601c55c7fc2" providerId="AD" clId="Web-{4F387199-6860-E83B-60A3-2135A76794D2}" dt="2024-06-12T07:37:09.984" v="82"/>
          <ac:spMkLst>
            <pc:docMk/>
            <pc:sldMk cId="1255626755" sldId="334"/>
            <ac:spMk id="27" creationId="{D2C3E393-C94C-E967-735B-1D5F588C76CF}"/>
          </ac:spMkLst>
        </pc:spChg>
      </pc:sldChg>
      <pc:sldChg chg="modSp add del replId">
        <pc:chgData name="Maria Karlsson" userId="S::marka276@vgregion.se::bddd6de8-d1fa-432a-9719-c601c55c7fc2" providerId="AD" clId="Web-{4F387199-6860-E83B-60A3-2135A76794D2}" dt="2024-06-12T07:40:21.346" v="87"/>
        <pc:sldMkLst>
          <pc:docMk/>
          <pc:sldMk cId="2068865776" sldId="335"/>
        </pc:sldMkLst>
        <pc:spChg chg="mod">
          <ac:chgData name="Maria Karlsson" userId="S::marka276@vgregion.se::bddd6de8-d1fa-432a-9719-c601c55c7fc2" providerId="AD" clId="Web-{4F387199-6860-E83B-60A3-2135A76794D2}" dt="2024-06-12T07:40:18.580" v="86" actId="20577"/>
          <ac:spMkLst>
            <pc:docMk/>
            <pc:sldMk cId="2068865776" sldId="335"/>
            <ac:spMk id="3" creationId="{B26DA16E-EC7F-2038-5A7B-2F3C5AB1DDDA}"/>
          </ac:spMkLst>
        </pc:spChg>
      </pc:sldChg>
    </pc:docChg>
  </pc:docChgLst>
  <pc:docChgLst>
    <pc:chgData name="Katharina &quot;Kina&quot; Mulec" userId="S::katmu5@vgregion.se::2e6c6086-7e6a-4588-b804-02658f51f914" providerId="AD" clId="Web-{8D24B666-0870-823F-9639-00195102B8CA}"/>
    <pc:docChg chg="addSld delSld modSld modSection">
      <pc:chgData name="Katharina &quot;Kina&quot; Mulec" userId="S::katmu5@vgregion.se::2e6c6086-7e6a-4588-b804-02658f51f914" providerId="AD" clId="Web-{8D24B666-0870-823F-9639-00195102B8CA}" dt="2024-06-12T07:04:11.502" v="176"/>
      <pc:docMkLst>
        <pc:docMk/>
      </pc:docMkLst>
      <pc:sldChg chg="modSp">
        <pc:chgData name="Katharina &quot;Kina&quot; Mulec" userId="S::katmu5@vgregion.se::2e6c6086-7e6a-4588-b804-02658f51f914" providerId="AD" clId="Web-{8D24B666-0870-823F-9639-00195102B8CA}" dt="2024-06-12T07:02:17.423" v="167" actId="1076"/>
        <pc:sldMkLst>
          <pc:docMk/>
          <pc:sldMk cId="740194259" sldId="305"/>
        </pc:sldMkLst>
        <pc:spChg chg="mod">
          <ac:chgData name="Katharina &quot;Kina&quot; Mulec" userId="S::katmu5@vgregion.se::2e6c6086-7e6a-4588-b804-02658f51f914" providerId="AD" clId="Web-{8D24B666-0870-823F-9639-00195102B8CA}" dt="2024-06-12T07:02:17.423" v="167" actId="1076"/>
          <ac:spMkLst>
            <pc:docMk/>
            <pc:sldMk cId="740194259" sldId="305"/>
            <ac:spMk id="12" creationId="{671528BF-A11B-A072-958A-40C8E0511632}"/>
          </ac:spMkLst>
        </pc:spChg>
      </pc:sldChg>
      <pc:sldChg chg="modSp">
        <pc:chgData name="Katharina &quot;Kina&quot; Mulec" userId="S::katmu5@vgregion.se::2e6c6086-7e6a-4588-b804-02658f51f914" providerId="AD" clId="Web-{8D24B666-0870-823F-9639-00195102B8CA}" dt="2024-06-12T07:01:52.329" v="166" actId="20577"/>
        <pc:sldMkLst>
          <pc:docMk/>
          <pc:sldMk cId="3346740134" sldId="307"/>
        </pc:sldMkLst>
        <pc:spChg chg="mod">
          <ac:chgData name="Katharina &quot;Kina&quot; Mulec" userId="S::katmu5@vgregion.se::2e6c6086-7e6a-4588-b804-02658f51f914" providerId="AD" clId="Web-{8D24B666-0870-823F-9639-00195102B8CA}" dt="2024-06-12T07:01:52.329" v="166" actId="20577"/>
          <ac:spMkLst>
            <pc:docMk/>
            <pc:sldMk cId="3346740134" sldId="307"/>
            <ac:spMk id="3" creationId="{B26DA16E-EC7F-2038-5A7B-2F3C5AB1DDDA}"/>
          </ac:spMkLst>
        </pc:spChg>
      </pc:sldChg>
      <pc:sldChg chg="addSp modSp del">
        <pc:chgData name="Katharina &quot;Kina&quot; Mulec" userId="S::katmu5@vgregion.se::2e6c6086-7e6a-4588-b804-02658f51f914" providerId="AD" clId="Web-{8D24B666-0870-823F-9639-00195102B8CA}" dt="2024-06-12T07:03:59.643" v="175"/>
        <pc:sldMkLst>
          <pc:docMk/>
          <pc:sldMk cId="1454719610" sldId="310"/>
        </pc:sldMkLst>
        <pc:spChg chg="add mod">
          <ac:chgData name="Katharina &quot;Kina&quot; Mulec" userId="S::katmu5@vgregion.se::2e6c6086-7e6a-4588-b804-02658f51f914" providerId="AD" clId="Web-{8D24B666-0870-823F-9639-00195102B8CA}" dt="2024-06-12T07:03:37.924" v="172" actId="14100"/>
          <ac:spMkLst>
            <pc:docMk/>
            <pc:sldMk cId="1454719610" sldId="310"/>
            <ac:spMk id="8" creationId="{32983A1D-5DAC-6462-C1DF-9A23A71D7ED0}"/>
          </ac:spMkLst>
        </pc:spChg>
      </pc:sldChg>
      <pc:sldChg chg="add replId">
        <pc:chgData name="Katharina &quot;Kina&quot; Mulec" userId="S::katmu5@vgregion.se::2e6c6086-7e6a-4588-b804-02658f51f914" providerId="AD" clId="Web-{8D24B666-0870-823F-9639-00195102B8CA}" dt="2024-06-12T07:04:11.502" v="176"/>
        <pc:sldMkLst>
          <pc:docMk/>
          <pc:sldMk cId="1255626755" sldId="334"/>
        </pc:sldMkLst>
      </pc:sldChg>
      <pc:sldChg chg="add del replId">
        <pc:chgData name="Katharina &quot;Kina&quot; Mulec" userId="S::katmu5@vgregion.se::2e6c6086-7e6a-4588-b804-02658f51f914" providerId="AD" clId="Web-{8D24B666-0870-823F-9639-00195102B8CA}" dt="2024-06-12T07:03:53.143" v="174"/>
        <pc:sldMkLst>
          <pc:docMk/>
          <pc:sldMk cId="4150399579" sldId="334"/>
        </pc:sldMkLst>
      </pc:sldChg>
    </pc:docChg>
  </pc:docChgLst>
  <pc:docChgLst>
    <pc:chgData name="Katharina &quot;Kina&quot; Mulec" userId="2e6c6086-7e6a-4588-b804-02658f51f914" providerId="ADAL" clId="{29885526-60ED-446F-BECC-4A4694650E82}"/>
    <pc:docChg chg="modSld">
      <pc:chgData name="Katharina &quot;Kina&quot; Mulec" userId="2e6c6086-7e6a-4588-b804-02658f51f914" providerId="ADAL" clId="{29885526-60ED-446F-BECC-4A4694650E82}" dt="2025-04-03T12:11:05.938" v="260" actId="20577"/>
      <pc:docMkLst>
        <pc:docMk/>
      </pc:docMkLst>
      <pc:sldChg chg="modSp mod">
        <pc:chgData name="Katharina &quot;Kina&quot; Mulec" userId="2e6c6086-7e6a-4588-b804-02658f51f914" providerId="ADAL" clId="{29885526-60ED-446F-BECC-4A4694650E82}" dt="2025-04-03T12:11:05.938" v="260" actId="20577"/>
        <pc:sldMkLst>
          <pc:docMk/>
          <pc:sldMk cId="2068865776" sldId="335"/>
        </pc:sldMkLst>
        <pc:spChg chg="mod">
          <ac:chgData name="Katharina &quot;Kina&quot; Mulec" userId="2e6c6086-7e6a-4588-b804-02658f51f914" providerId="ADAL" clId="{29885526-60ED-446F-BECC-4A4694650E82}" dt="2025-04-03T12:11:05.938" v="260" actId="20577"/>
          <ac:spMkLst>
            <pc:docMk/>
            <pc:sldMk cId="2068865776" sldId="335"/>
            <ac:spMk id="3" creationId="{B26DA16E-EC7F-2038-5A7B-2F3C5AB1DDDA}"/>
          </ac:spMkLst>
        </pc:spChg>
      </pc:sldChg>
    </pc:docChg>
  </pc:docChgLst>
  <pc:docChgLst>
    <pc:chgData name="Maria Karlsson" userId="S::marka276@vgregion.se::bddd6de8-d1fa-432a-9719-c601c55c7fc2" providerId="AD" clId="Web-{055CD8CA-C6D4-D1C9-99A8-476B6CA5B8BB}"/>
    <pc:docChg chg="modSld">
      <pc:chgData name="Maria Karlsson" userId="S::marka276@vgregion.se::bddd6de8-d1fa-432a-9719-c601c55c7fc2" providerId="AD" clId="Web-{055CD8CA-C6D4-D1C9-99A8-476B6CA5B8BB}" dt="2024-06-12T07:12:39.724" v="63" actId="20577"/>
      <pc:docMkLst>
        <pc:docMk/>
      </pc:docMkLst>
      <pc:sldChg chg="addSp modSp">
        <pc:chgData name="Maria Karlsson" userId="S::marka276@vgregion.se::bddd6de8-d1fa-432a-9719-c601c55c7fc2" providerId="AD" clId="Web-{055CD8CA-C6D4-D1C9-99A8-476B6CA5B8BB}" dt="2024-06-12T07:11:34.443" v="17" actId="20577"/>
        <pc:sldMkLst>
          <pc:docMk/>
          <pc:sldMk cId="3736286734" sldId="327"/>
        </pc:sldMkLst>
        <pc:spChg chg="add mod">
          <ac:chgData name="Maria Karlsson" userId="S::marka276@vgregion.se::bddd6de8-d1fa-432a-9719-c601c55c7fc2" providerId="AD" clId="Web-{055CD8CA-C6D4-D1C9-99A8-476B6CA5B8BB}" dt="2024-06-12T07:11:34.443" v="17" actId="20577"/>
          <ac:spMkLst>
            <pc:docMk/>
            <pc:sldMk cId="3736286734" sldId="327"/>
            <ac:spMk id="21" creationId="{46C66CD1-8598-5F25-B9A8-CB21B64018E5}"/>
          </ac:spMkLst>
        </pc:spChg>
      </pc:sldChg>
      <pc:sldChg chg="addSp modSp">
        <pc:chgData name="Maria Karlsson" userId="S::marka276@vgregion.se::bddd6de8-d1fa-432a-9719-c601c55c7fc2" providerId="AD" clId="Web-{055CD8CA-C6D4-D1C9-99A8-476B6CA5B8BB}" dt="2024-06-12T07:12:00.349" v="31" actId="20577"/>
        <pc:sldMkLst>
          <pc:docMk/>
          <pc:sldMk cId="3575518096" sldId="329"/>
        </pc:sldMkLst>
        <pc:spChg chg="add mod">
          <ac:chgData name="Maria Karlsson" userId="S::marka276@vgregion.se::bddd6de8-d1fa-432a-9719-c601c55c7fc2" providerId="AD" clId="Web-{055CD8CA-C6D4-D1C9-99A8-476B6CA5B8BB}" dt="2024-06-12T07:12:00.349" v="31" actId="20577"/>
          <ac:spMkLst>
            <pc:docMk/>
            <pc:sldMk cId="3575518096" sldId="329"/>
            <ac:spMk id="21" creationId="{D775D8D1-AE69-2077-7ACF-07CC2C2166D9}"/>
          </ac:spMkLst>
        </pc:spChg>
      </pc:sldChg>
      <pc:sldChg chg="addSp modSp">
        <pc:chgData name="Maria Karlsson" userId="S::marka276@vgregion.se::bddd6de8-d1fa-432a-9719-c601c55c7fc2" providerId="AD" clId="Web-{055CD8CA-C6D4-D1C9-99A8-476B6CA5B8BB}" dt="2024-06-12T07:12:12.834" v="38" actId="20577"/>
        <pc:sldMkLst>
          <pc:docMk/>
          <pc:sldMk cId="3738809562" sldId="330"/>
        </pc:sldMkLst>
        <pc:spChg chg="add mod">
          <ac:chgData name="Maria Karlsson" userId="S::marka276@vgregion.se::bddd6de8-d1fa-432a-9719-c601c55c7fc2" providerId="AD" clId="Web-{055CD8CA-C6D4-D1C9-99A8-476B6CA5B8BB}" dt="2024-06-12T07:12:12.834" v="38" actId="20577"/>
          <ac:spMkLst>
            <pc:docMk/>
            <pc:sldMk cId="3738809562" sldId="330"/>
            <ac:spMk id="21" creationId="{D0341BE6-88F0-34C2-2E7D-E9A9AFE899A7}"/>
          </ac:spMkLst>
        </pc:spChg>
      </pc:sldChg>
      <pc:sldChg chg="addSp modSp">
        <pc:chgData name="Maria Karlsson" userId="S::marka276@vgregion.se::bddd6de8-d1fa-432a-9719-c601c55c7fc2" providerId="AD" clId="Web-{055CD8CA-C6D4-D1C9-99A8-476B6CA5B8BB}" dt="2024-06-12T07:12:27.271" v="56" actId="20577"/>
        <pc:sldMkLst>
          <pc:docMk/>
          <pc:sldMk cId="3844230774" sldId="331"/>
        </pc:sldMkLst>
        <pc:spChg chg="add mod">
          <ac:chgData name="Maria Karlsson" userId="S::marka276@vgregion.se::bddd6de8-d1fa-432a-9719-c601c55c7fc2" providerId="AD" clId="Web-{055CD8CA-C6D4-D1C9-99A8-476B6CA5B8BB}" dt="2024-06-12T07:12:27.271" v="56" actId="20577"/>
          <ac:spMkLst>
            <pc:docMk/>
            <pc:sldMk cId="3844230774" sldId="331"/>
            <ac:spMk id="21" creationId="{01128FE1-C30D-06E2-F83E-A28AA04EA5DE}"/>
          </ac:spMkLst>
        </pc:spChg>
      </pc:sldChg>
      <pc:sldChg chg="addSp modSp">
        <pc:chgData name="Maria Karlsson" userId="S::marka276@vgregion.se::bddd6de8-d1fa-432a-9719-c601c55c7fc2" providerId="AD" clId="Web-{055CD8CA-C6D4-D1C9-99A8-476B6CA5B8BB}" dt="2024-06-12T07:12:39.724" v="63" actId="20577"/>
        <pc:sldMkLst>
          <pc:docMk/>
          <pc:sldMk cId="256873844" sldId="332"/>
        </pc:sldMkLst>
        <pc:spChg chg="add mod">
          <ac:chgData name="Maria Karlsson" userId="S::marka276@vgregion.se::bddd6de8-d1fa-432a-9719-c601c55c7fc2" providerId="AD" clId="Web-{055CD8CA-C6D4-D1C9-99A8-476B6CA5B8BB}" dt="2024-06-12T07:12:39.724" v="63" actId="20577"/>
          <ac:spMkLst>
            <pc:docMk/>
            <pc:sldMk cId="256873844" sldId="332"/>
            <ac:spMk id="21" creationId="{C92A284B-C06D-E907-03D3-0CFAEEF05F0B}"/>
          </ac:spMkLst>
        </pc:spChg>
      </pc:sldChg>
    </pc:docChg>
  </pc:docChgLst>
  <pc:docChgLst>
    <pc:chgData name="Camilla Häggström Qvist" userId="S::camqv2@vgregion.se::883697d6-6d5a-4bf4-9909-77bb92d752ab" providerId="AD" clId="Web-{C51AB4A7-15CF-BAC8-EBDE-1D75D451E369}"/>
    <pc:docChg chg="modSld">
      <pc:chgData name="Camilla Häggström Qvist" userId="S::camqv2@vgregion.se::883697d6-6d5a-4bf4-9909-77bb92d752ab" providerId="AD" clId="Web-{C51AB4A7-15CF-BAC8-EBDE-1D75D451E369}" dt="2025-04-03T11:41:47.420" v="7" actId="20577"/>
      <pc:docMkLst>
        <pc:docMk/>
      </pc:docMkLst>
      <pc:sldChg chg="modSp">
        <pc:chgData name="Camilla Häggström Qvist" userId="S::camqv2@vgregion.se::883697d6-6d5a-4bf4-9909-77bb92d752ab" providerId="AD" clId="Web-{C51AB4A7-15CF-BAC8-EBDE-1D75D451E369}" dt="2025-04-03T11:39:14.779" v="2" actId="20577"/>
        <pc:sldMkLst>
          <pc:docMk/>
          <pc:sldMk cId="4233777525" sldId="303"/>
        </pc:sldMkLst>
        <pc:spChg chg="mod">
          <ac:chgData name="Camilla Häggström Qvist" userId="S::camqv2@vgregion.se::883697d6-6d5a-4bf4-9909-77bb92d752ab" providerId="AD" clId="Web-{C51AB4A7-15CF-BAC8-EBDE-1D75D451E369}" dt="2025-04-03T11:39:14.779" v="2" actId="20577"/>
          <ac:spMkLst>
            <pc:docMk/>
            <pc:sldMk cId="4233777525" sldId="303"/>
            <ac:spMk id="6" creationId="{AD84278E-77F9-3F05-61D9-74D15827CDF2}"/>
          </ac:spMkLst>
        </pc:spChg>
      </pc:sldChg>
      <pc:sldChg chg="modSp">
        <pc:chgData name="Camilla Häggström Qvist" userId="S::camqv2@vgregion.se::883697d6-6d5a-4bf4-9909-77bb92d752ab" providerId="AD" clId="Web-{C51AB4A7-15CF-BAC8-EBDE-1D75D451E369}" dt="2025-04-03T11:41:00.560" v="5" actId="20577"/>
        <pc:sldMkLst>
          <pc:docMk/>
          <pc:sldMk cId="1927581521" sldId="304"/>
        </pc:sldMkLst>
        <pc:spChg chg="mod">
          <ac:chgData name="Camilla Häggström Qvist" userId="S::camqv2@vgregion.se::883697d6-6d5a-4bf4-9909-77bb92d752ab" providerId="AD" clId="Web-{C51AB4A7-15CF-BAC8-EBDE-1D75D451E369}" dt="2025-04-03T11:41:00.560" v="5" actId="20577"/>
          <ac:spMkLst>
            <pc:docMk/>
            <pc:sldMk cId="1927581521" sldId="304"/>
            <ac:spMk id="6" creationId="{D7DD9BBD-39A2-3FAF-3B42-BC23CF7D4725}"/>
          </ac:spMkLst>
        </pc:spChg>
      </pc:sldChg>
      <pc:sldChg chg="modSp">
        <pc:chgData name="Camilla Häggström Qvist" userId="S::camqv2@vgregion.se::883697d6-6d5a-4bf4-9909-77bb92d752ab" providerId="AD" clId="Web-{C51AB4A7-15CF-BAC8-EBDE-1D75D451E369}" dt="2025-04-03T11:41:47.420" v="7" actId="20577"/>
        <pc:sldMkLst>
          <pc:docMk/>
          <pc:sldMk cId="740194259" sldId="305"/>
        </pc:sldMkLst>
        <pc:spChg chg="mod">
          <ac:chgData name="Camilla Häggström Qvist" userId="S::camqv2@vgregion.se::883697d6-6d5a-4bf4-9909-77bb92d752ab" providerId="AD" clId="Web-{C51AB4A7-15CF-BAC8-EBDE-1D75D451E369}" dt="2025-04-03T11:41:47.420" v="7" actId="20577"/>
          <ac:spMkLst>
            <pc:docMk/>
            <pc:sldMk cId="740194259" sldId="305"/>
            <ac:spMk id="11" creationId="{CCC91D6B-3F93-C3BD-58A6-92AA6825BB56}"/>
          </ac:spMkLst>
        </pc:spChg>
      </pc:sldChg>
    </pc:docChg>
  </pc:docChgLst>
  <pc:docChgLst>
    <pc:chgData name="Maria Karlsson" userId="S::marka276@vgregion.se::bddd6de8-d1fa-432a-9719-c601c55c7fc2" providerId="AD" clId="Web-{47CA5DA0-2AB4-78EE-D26B-FEE467279BB5}"/>
    <pc:docChg chg="sldOrd">
      <pc:chgData name="Maria Karlsson" userId="S::marka276@vgregion.se::bddd6de8-d1fa-432a-9719-c601c55c7fc2" providerId="AD" clId="Web-{47CA5DA0-2AB4-78EE-D26B-FEE467279BB5}" dt="2024-09-17T12:51:51.346" v="0"/>
      <pc:docMkLst>
        <pc:docMk/>
      </pc:docMkLst>
      <pc:sldChg chg="ord">
        <pc:chgData name="Maria Karlsson" userId="S::marka276@vgregion.se::bddd6de8-d1fa-432a-9719-c601c55c7fc2" providerId="AD" clId="Web-{47CA5DA0-2AB4-78EE-D26B-FEE467279BB5}" dt="2024-09-17T12:51:51.346" v="0"/>
        <pc:sldMkLst>
          <pc:docMk/>
          <pc:sldMk cId="3844230774" sldId="331"/>
        </pc:sldMkLst>
      </pc:sldChg>
    </pc:docChg>
  </pc:docChgLst>
  <pc:docChgLst>
    <pc:chgData name="Maria Karlsson" userId="S::marka276@vgregion.se::bddd6de8-d1fa-432a-9719-c601c55c7fc2" providerId="AD" clId="Web-{AE58F13F-95B3-5A22-19C9-343816261CC3}"/>
    <pc:docChg chg="sldOrd">
      <pc:chgData name="Maria Karlsson" userId="S::marka276@vgregion.se::bddd6de8-d1fa-432a-9719-c601c55c7fc2" providerId="AD" clId="Web-{AE58F13F-95B3-5A22-19C9-343816261CC3}" dt="2025-04-04T06:56:57.151" v="0"/>
      <pc:docMkLst>
        <pc:docMk/>
      </pc:docMkLst>
      <pc:sldChg chg="ord">
        <pc:chgData name="Maria Karlsson" userId="S::marka276@vgregion.se::bddd6de8-d1fa-432a-9719-c601c55c7fc2" providerId="AD" clId="Web-{AE58F13F-95B3-5A22-19C9-343816261CC3}" dt="2025-04-04T06:56:57.151" v="0"/>
        <pc:sldMkLst>
          <pc:docMk/>
          <pc:sldMk cId="3966173315" sldId="300"/>
        </pc:sldMkLst>
      </pc:sldChg>
    </pc:docChg>
  </pc:docChgLst>
  <pc:docChgLst>
    <pc:chgData name="Maria Karlsson" userId="bddd6de8-d1fa-432a-9719-c601c55c7fc2" providerId="ADAL" clId="{F94FB60E-C59A-4220-A052-C3B6FFA05F93}"/>
    <pc:docChg chg="delSld modSld sldOrd modSection">
      <pc:chgData name="Maria Karlsson" userId="bddd6de8-d1fa-432a-9719-c601c55c7fc2" providerId="ADAL" clId="{F94FB60E-C59A-4220-A052-C3B6FFA05F93}" dt="2024-06-13T09:32:04.258" v="56" actId="20577"/>
      <pc:docMkLst>
        <pc:docMk/>
      </pc:docMkLst>
      <pc:sldChg chg="modSp mod">
        <pc:chgData name="Maria Karlsson" userId="bddd6de8-d1fa-432a-9719-c601c55c7fc2" providerId="ADAL" clId="{F94FB60E-C59A-4220-A052-C3B6FFA05F93}" dt="2024-06-07T08:45:10.075" v="23" actId="20577"/>
        <pc:sldMkLst>
          <pc:docMk/>
          <pc:sldMk cId="1927581521" sldId="304"/>
        </pc:sldMkLst>
        <pc:spChg chg="mod">
          <ac:chgData name="Maria Karlsson" userId="bddd6de8-d1fa-432a-9719-c601c55c7fc2" providerId="ADAL" clId="{F94FB60E-C59A-4220-A052-C3B6FFA05F93}" dt="2024-06-07T08:45:10.075" v="23" actId="20577"/>
          <ac:spMkLst>
            <pc:docMk/>
            <pc:sldMk cId="1927581521" sldId="304"/>
            <ac:spMk id="6" creationId="{D7DD9BBD-39A2-3FAF-3B42-BC23CF7D4725}"/>
          </ac:spMkLst>
        </pc:spChg>
      </pc:sldChg>
      <pc:sldChg chg="del mod ord modShow">
        <pc:chgData name="Maria Karlsson" userId="bddd6de8-d1fa-432a-9719-c601c55c7fc2" providerId="ADAL" clId="{F94FB60E-C59A-4220-A052-C3B6FFA05F93}" dt="2024-06-13T07:51:55.176" v="55" actId="47"/>
        <pc:sldMkLst>
          <pc:docMk/>
          <pc:sldMk cId="3346740134" sldId="307"/>
        </pc:sldMkLst>
      </pc:sldChg>
      <pc:sldChg chg="modSp mod">
        <pc:chgData name="Maria Karlsson" userId="bddd6de8-d1fa-432a-9719-c601c55c7fc2" providerId="ADAL" clId="{F94FB60E-C59A-4220-A052-C3B6FFA05F93}" dt="2024-06-07T08:42:36.817" v="4" actId="207"/>
        <pc:sldMkLst>
          <pc:docMk/>
          <pc:sldMk cId="3736286734" sldId="327"/>
        </pc:sldMkLst>
        <pc:spChg chg="mod">
          <ac:chgData name="Maria Karlsson" userId="bddd6de8-d1fa-432a-9719-c601c55c7fc2" providerId="ADAL" clId="{F94FB60E-C59A-4220-A052-C3B6FFA05F93}" dt="2024-06-07T08:42:32.052" v="2" actId="207"/>
          <ac:spMkLst>
            <pc:docMk/>
            <pc:sldMk cId="3736286734" sldId="327"/>
            <ac:spMk id="2" creationId="{94900162-91A1-6302-CC93-0AFDFEA68142}"/>
          </ac:spMkLst>
        </pc:spChg>
        <pc:spChg chg="mod">
          <ac:chgData name="Maria Karlsson" userId="bddd6de8-d1fa-432a-9719-c601c55c7fc2" providerId="ADAL" clId="{F94FB60E-C59A-4220-A052-C3B6FFA05F93}" dt="2024-06-07T08:42:36.817" v="4" actId="207"/>
          <ac:spMkLst>
            <pc:docMk/>
            <pc:sldMk cId="3736286734" sldId="327"/>
            <ac:spMk id="4" creationId="{8774A717-B631-BB8B-CC9F-BF27FD6DDEF1}"/>
          </ac:spMkLst>
        </pc:spChg>
        <pc:spChg chg="mod">
          <ac:chgData name="Maria Karlsson" userId="bddd6de8-d1fa-432a-9719-c601c55c7fc2" providerId="ADAL" clId="{F94FB60E-C59A-4220-A052-C3B6FFA05F93}" dt="2024-06-07T08:42:29.326" v="1" actId="207"/>
          <ac:spMkLst>
            <pc:docMk/>
            <pc:sldMk cId="3736286734" sldId="327"/>
            <ac:spMk id="46" creationId="{097F59AD-C5BB-8F2A-4F8E-4C6E10D59422}"/>
          </ac:spMkLst>
        </pc:spChg>
        <pc:spChg chg="mod">
          <ac:chgData name="Maria Karlsson" userId="bddd6de8-d1fa-432a-9719-c601c55c7fc2" providerId="ADAL" clId="{F94FB60E-C59A-4220-A052-C3B6FFA05F93}" dt="2024-06-07T08:42:34.375" v="3" actId="207"/>
          <ac:spMkLst>
            <pc:docMk/>
            <pc:sldMk cId="3736286734" sldId="327"/>
            <ac:spMk id="55" creationId="{8219BE3C-B12D-0827-1995-E15DE3CA7ED2}"/>
          </ac:spMkLst>
        </pc:spChg>
        <pc:grpChg chg="mod">
          <ac:chgData name="Maria Karlsson" userId="bddd6de8-d1fa-432a-9719-c601c55c7fc2" providerId="ADAL" clId="{F94FB60E-C59A-4220-A052-C3B6FFA05F93}" dt="2024-06-07T08:42:20.742" v="0" actId="1076"/>
          <ac:grpSpMkLst>
            <pc:docMk/>
            <pc:sldMk cId="3736286734" sldId="327"/>
            <ac:grpSpMk id="29" creationId="{85DD9FBA-F7FC-3DAD-EA0A-E84FCE21337A}"/>
          </ac:grpSpMkLst>
        </pc:grpChg>
      </pc:sldChg>
      <pc:sldChg chg="modSp mod">
        <pc:chgData name="Maria Karlsson" userId="bddd6de8-d1fa-432a-9719-c601c55c7fc2" providerId="ADAL" clId="{F94FB60E-C59A-4220-A052-C3B6FFA05F93}" dt="2024-06-07T08:42:58.026" v="6" actId="207"/>
        <pc:sldMkLst>
          <pc:docMk/>
          <pc:sldMk cId="3575518096" sldId="329"/>
        </pc:sldMkLst>
        <pc:spChg chg="mod">
          <ac:chgData name="Maria Karlsson" userId="bddd6de8-d1fa-432a-9719-c601c55c7fc2" providerId="ADAL" clId="{F94FB60E-C59A-4220-A052-C3B6FFA05F93}" dt="2024-06-07T08:42:58.026" v="6" actId="207"/>
          <ac:spMkLst>
            <pc:docMk/>
            <pc:sldMk cId="3575518096" sldId="329"/>
            <ac:spMk id="4" creationId="{8774A717-B631-BB8B-CC9F-BF27FD6DDEF1}"/>
          </ac:spMkLst>
        </pc:spChg>
        <pc:spChg chg="mod">
          <ac:chgData name="Maria Karlsson" userId="bddd6de8-d1fa-432a-9719-c601c55c7fc2" providerId="ADAL" clId="{F94FB60E-C59A-4220-A052-C3B6FFA05F93}" dt="2024-06-07T08:42:55.372" v="5" actId="207"/>
          <ac:spMkLst>
            <pc:docMk/>
            <pc:sldMk cId="3575518096" sldId="329"/>
            <ac:spMk id="55" creationId="{8219BE3C-B12D-0827-1995-E15DE3CA7ED2}"/>
          </ac:spMkLst>
        </pc:spChg>
      </pc:sldChg>
      <pc:sldChg chg="modSp mod">
        <pc:chgData name="Maria Karlsson" userId="bddd6de8-d1fa-432a-9719-c601c55c7fc2" providerId="ADAL" clId="{F94FB60E-C59A-4220-A052-C3B6FFA05F93}" dt="2024-06-07T08:43:36.882" v="12" actId="207"/>
        <pc:sldMkLst>
          <pc:docMk/>
          <pc:sldMk cId="3738809562" sldId="330"/>
        </pc:sldMkLst>
        <pc:spChg chg="mod">
          <ac:chgData name="Maria Karlsson" userId="bddd6de8-d1fa-432a-9719-c601c55c7fc2" providerId="ADAL" clId="{F94FB60E-C59A-4220-A052-C3B6FFA05F93}" dt="2024-06-07T08:43:27.482" v="9" actId="207"/>
          <ac:spMkLst>
            <pc:docMk/>
            <pc:sldMk cId="3738809562" sldId="330"/>
            <ac:spMk id="2" creationId="{94900162-91A1-6302-CC93-0AFDFEA68142}"/>
          </ac:spMkLst>
        </pc:spChg>
        <pc:spChg chg="mod">
          <ac:chgData name="Maria Karlsson" userId="bddd6de8-d1fa-432a-9719-c601c55c7fc2" providerId="ADAL" clId="{F94FB60E-C59A-4220-A052-C3B6FFA05F93}" dt="2024-06-07T08:43:36.882" v="12" actId="207"/>
          <ac:spMkLst>
            <pc:docMk/>
            <pc:sldMk cId="3738809562" sldId="330"/>
            <ac:spMk id="4" creationId="{8774A717-B631-BB8B-CC9F-BF27FD6DDEF1}"/>
          </ac:spMkLst>
        </pc:spChg>
        <pc:spChg chg="mod">
          <ac:chgData name="Maria Karlsson" userId="bddd6de8-d1fa-432a-9719-c601c55c7fc2" providerId="ADAL" clId="{F94FB60E-C59A-4220-A052-C3B6FFA05F93}" dt="2024-06-07T08:43:23.632" v="7" actId="207"/>
          <ac:spMkLst>
            <pc:docMk/>
            <pc:sldMk cId="3738809562" sldId="330"/>
            <ac:spMk id="46" creationId="{097F59AD-C5BB-8F2A-4F8E-4C6E10D59422}"/>
          </ac:spMkLst>
        </pc:spChg>
        <pc:spChg chg="mod">
          <ac:chgData name="Maria Karlsson" userId="bddd6de8-d1fa-432a-9719-c601c55c7fc2" providerId="ADAL" clId="{F94FB60E-C59A-4220-A052-C3B6FFA05F93}" dt="2024-06-07T08:43:29.475" v="10" actId="207"/>
          <ac:spMkLst>
            <pc:docMk/>
            <pc:sldMk cId="3738809562" sldId="330"/>
            <ac:spMk id="55" creationId="{8219BE3C-B12D-0827-1995-E15DE3CA7ED2}"/>
          </ac:spMkLst>
        </pc:spChg>
        <pc:spChg chg="mod">
          <ac:chgData name="Maria Karlsson" userId="bddd6de8-d1fa-432a-9719-c601c55c7fc2" providerId="ADAL" clId="{F94FB60E-C59A-4220-A052-C3B6FFA05F93}" dt="2024-06-07T08:43:25.972" v="8" actId="207"/>
          <ac:spMkLst>
            <pc:docMk/>
            <pc:sldMk cId="3738809562" sldId="330"/>
            <ac:spMk id="68" creationId="{8CBA980D-EBD1-CCB4-5BDD-EF65E7F8637B}"/>
          </ac:spMkLst>
        </pc:spChg>
        <pc:spChg chg="mod">
          <ac:chgData name="Maria Karlsson" userId="bddd6de8-d1fa-432a-9719-c601c55c7fc2" providerId="ADAL" clId="{F94FB60E-C59A-4220-A052-C3B6FFA05F93}" dt="2024-06-07T08:43:34.059" v="11" actId="207"/>
          <ac:spMkLst>
            <pc:docMk/>
            <pc:sldMk cId="3738809562" sldId="330"/>
            <ac:spMk id="69" creationId="{61BF75DD-E45E-E258-7DDB-99FFBD546FC6}"/>
          </ac:spMkLst>
        </pc:spChg>
      </pc:sldChg>
      <pc:sldChg chg="modSp mod">
        <pc:chgData name="Maria Karlsson" userId="bddd6de8-d1fa-432a-9719-c601c55c7fc2" providerId="ADAL" clId="{F94FB60E-C59A-4220-A052-C3B6FFA05F93}" dt="2024-06-07T08:43:45.868" v="14" actId="207"/>
        <pc:sldMkLst>
          <pc:docMk/>
          <pc:sldMk cId="3844230774" sldId="331"/>
        </pc:sldMkLst>
        <pc:spChg chg="mod">
          <ac:chgData name="Maria Karlsson" userId="bddd6de8-d1fa-432a-9719-c601c55c7fc2" providerId="ADAL" clId="{F94FB60E-C59A-4220-A052-C3B6FFA05F93}" dt="2024-06-07T08:43:45.868" v="14" actId="207"/>
          <ac:spMkLst>
            <pc:docMk/>
            <pc:sldMk cId="3844230774" sldId="331"/>
            <ac:spMk id="2" creationId="{94900162-91A1-6302-CC93-0AFDFEA68142}"/>
          </ac:spMkLst>
        </pc:spChg>
        <pc:spChg chg="mod">
          <ac:chgData name="Maria Karlsson" userId="bddd6de8-d1fa-432a-9719-c601c55c7fc2" providerId="ADAL" clId="{F94FB60E-C59A-4220-A052-C3B6FFA05F93}" dt="2024-06-07T08:43:44.115" v="13" actId="207"/>
          <ac:spMkLst>
            <pc:docMk/>
            <pc:sldMk cId="3844230774" sldId="331"/>
            <ac:spMk id="46" creationId="{097F59AD-C5BB-8F2A-4F8E-4C6E10D59422}"/>
          </ac:spMkLst>
        </pc:spChg>
      </pc:sldChg>
      <pc:sldChg chg="modSp mod">
        <pc:chgData name="Maria Karlsson" userId="bddd6de8-d1fa-432a-9719-c601c55c7fc2" providerId="ADAL" clId="{F94FB60E-C59A-4220-A052-C3B6FFA05F93}" dt="2024-06-07T08:44:02.579" v="18" actId="207"/>
        <pc:sldMkLst>
          <pc:docMk/>
          <pc:sldMk cId="256873844" sldId="332"/>
        </pc:sldMkLst>
        <pc:spChg chg="mod">
          <ac:chgData name="Maria Karlsson" userId="bddd6de8-d1fa-432a-9719-c601c55c7fc2" providerId="ADAL" clId="{F94FB60E-C59A-4220-A052-C3B6FFA05F93}" dt="2024-06-07T08:43:56.907" v="16" actId="207"/>
          <ac:spMkLst>
            <pc:docMk/>
            <pc:sldMk cId="256873844" sldId="332"/>
            <ac:spMk id="2" creationId="{94900162-91A1-6302-CC93-0AFDFEA68142}"/>
          </ac:spMkLst>
        </pc:spChg>
        <pc:spChg chg="mod">
          <ac:chgData name="Maria Karlsson" userId="bddd6de8-d1fa-432a-9719-c601c55c7fc2" providerId="ADAL" clId="{F94FB60E-C59A-4220-A052-C3B6FFA05F93}" dt="2024-06-07T08:44:02.579" v="18" actId="207"/>
          <ac:spMkLst>
            <pc:docMk/>
            <pc:sldMk cId="256873844" sldId="332"/>
            <ac:spMk id="4" creationId="{8774A717-B631-BB8B-CC9F-BF27FD6DDEF1}"/>
          </ac:spMkLst>
        </pc:spChg>
        <pc:spChg chg="mod">
          <ac:chgData name="Maria Karlsson" userId="bddd6de8-d1fa-432a-9719-c601c55c7fc2" providerId="ADAL" clId="{F94FB60E-C59A-4220-A052-C3B6FFA05F93}" dt="2024-06-07T08:43:55.143" v="15" actId="207"/>
          <ac:spMkLst>
            <pc:docMk/>
            <pc:sldMk cId="256873844" sldId="332"/>
            <ac:spMk id="46" creationId="{097F59AD-C5BB-8F2A-4F8E-4C6E10D59422}"/>
          </ac:spMkLst>
        </pc:spChg>
        <pc:spChg chg="mod">
          <ac:chgData name="Maria Karlsson" userId="bddd6de8-d1fa-432a-9719-c601c55c7fc2" providerId="ADAL" clId="{F94FB60E-C59A-4220-A052-C3B6FFA05F93}" dt="2024-06-07T08:44:00.121" v="17" actId="207"/>
          <ac:spMkLst>
            <pc:docMk/>
            <pc:sldMk cId="256873844" sldId="332"/>
            <ac:spMk id="55" creationId="{8219BE3C-B12D-0827-1995-E15DE3CA7ED2}"/>
          </ac:spMkLst>
        </pc:spChg>
      </pc:sldChg>
      <pc:sldChg chg="modSp mod">
        <pc:chgData name="Maria Karlsson" userId="bddd6de8-d1fa-432a-9719-c601c55c7fc2" providerId="ADAL" clId="{F94FB60E-C59A-4220-A052-C3B6FFA05F93}" dt="2024-06-07T08:44:17.333" v="22" actId="207"/>
        <pc:sldMkLst>
          <pc:docMk/>
          <pc:sldMk cId="458136819" sldId="333"/>
        </pc:sldMkLst>
        <pc:spChg chg="mod">
          <ac:chgData name="Maria Karlsson" userId="bddd6de8-d1fa-432a-9719-c601c55c7fc2" providerId="ADAL" clId="{F94FB60E-C59A-4220-A052-C3B6FFA05F93}" dt="2024-06-07T08:44:12.427" v="20" actId="207"/>
          <ac:spMkLst>
            <pc:docMk/>
            <pc:sldMk cId="458136819" sldId="333"/>
            <ac:spMk id="2" creationId="{94900162-91A1-6302-CC93-0AFDFEA68142}"/>
          </ac:spMkLst>
        </pc:spChg>
        <pc:spChg chg="mod">
          <ac:chgData name="Maria Karlsson" userId="bddd6de8-d1fa-432a-9719-c601c55c7fc2" providerId="ADAL" clId="{F94FB60E-C59A-4220-A052-C3B6FFA05F93}" dt="2024-06-07T08:44:17.333" v="22" actId="207"/>
          <ac:spMkLst>
            <pc:docMk/>
            <pc:sldMk cId="458136819" sldId="333"/>
            <ac:spMk id="4" creationId="{8774A717-B631-BB8B-CC9F-BF27FD6DDEF1}"/>
          </ac:spMkLst>
        </pc:spChg>
        <pc:spChg chg="mod">
          <ac:chgData name="Maria Karlsson" userId="bddd6de8-d1fa-432a-9719-c601c55c7fc2" providerId="ADAL" clId="{F94FB60E-C59A-4220-A052-C3B6FFA05F93}" dt="2024-06-07T08:44:10.408" v="19" actId="207"/>
          <ac:spMkLst>
            <pc:docMk/>
            <pc:sldMk cId="458136819" sldId="333"/>
            <ac:spMk id="46" creationId="{097F59AD-C5BB-8F2A-4F8E-4C6E10D59422}"/>
          </ac:spMkLst>
        </pc:spChg>
        <pc:spChg chg="mod">
          <ac:chgData name="Maria Karlsson" userId="bddd6de8-d1fa-432a-9719-c601c55c7fc2" providerId="ADAL" clId="{F94FB60E-C59A-4220-A052-C3B6FFA05F93}" dt="2024-06-07T08:44:14.991" v="21" actId="207"/>
          <ac:spMkLst>
            <pc:docMk/>
            <pc:sldMk cId="458136819" sldId="333"/>
            <ac:spMk id="55" creationId="{8219BE3C-B12D-0827-1995-E15DE3CA7ED2}"/>
          </ac:spMkLst>
        </pc:spChg>
      </pc:sldChg>
      <pc:sldChg chg="del">
        <pc:chgData name="Maria Karlsson" userId="bddd6de8-d1fa-432a-9719-c601c55c7fc2" providerId="ADAL" clId="{F94FB60E-C59A-4220-A052-C3B6FFA05F93}" dt="2024-06-13T07:51:52.079" v="54" actId="47"/>
        <pc:sldMkLst>
          <pc:docMk/>
          <pc:sldMk cId="1255626755" sldId="334"/>
        </pc:sldMkLst>
      </pc:sldChg>
      <pc:sldChg chg="modSp mod ord modShow">
        <pc:chgData name="Maria Karlsson" userId="bddd6de8-d1fa-432a-9719-c601c55c7fc2" providerId="ADAL" clId="{F94FB60E-C59A-4220-A052-C3B6FFA05F93}" dt="2024-06-13T09:32:04.258" v="56" actId="20577"/>
        <pc:sldMkLst>
          <pc:docMk/>
          <pc:sldMk cId="2068865776" sldId="335"/>
        </pc:sldMkLst>
        <pc:spChg chg="mod">
          <ac:chgData name="Maria Karlsson" userId="bddd6de8-d1fa-432a-9719-c601c55c7fc2" providerId="ADAL" clId="{F94FB60E-C59A-4220-A052-C3B6FFA05F93}" dt="2024-06-13T09:32:04.258" v="56" actId="20577"/>
          <ac:spMkLst>
            <pc:docMk/>
            <pc:sldMk cId="2068865776" sldId="335"/>
            <ac:spMk id="3" creationId="{B26DA16E-EC7F-2038-5A7B-2F3C5AB1DDDA}"/>
          </ac:spMkLst>
        </pc:spChg>
        <pc:spChg chg="mod">
          <ac:chgData name="Maria Karlsson" userId="bddd6de8-d1fa-432a-9719-c601c55c7fc2" providerId="ADAL" clId="{F94FB60E-C59A-4220-A052-C3B6FFA05F93}" dt="2024-06-13T07:48:11.610" v="47" actId="20577"/>
          <ac:spMkLst>
            <pc:docMk/>
            <pc:sldMk cId="2068865776" sldId="335"/>
            <ac:spMk id="5" creationId="{A3E98731-F328-286A-FF74-4BA36D53FCF6}"/>
          </ac:spMkLst>
        </pc:spChg>
      </pc:sldChg>
    </pc:docChg>
  </pc:docChgLst>
  <pc:docChgLst>
    <pc:chgData name="Maria Karlsson" userId="S::marka276@vgregion.se::bddd6de8-d1fa-432a-9719-c601c55c7fc2" providerId="AD" clId="Web-{CF0A6774-800B-DE4F-212F-892EAC3FD92E}"/>
    <pc:docChg chg="modSld">
      <pc:chgData name="Maria Karlsson" userId="S::marka276@vgregion.se::bddd6de8-d1fa-432a-9719-c601c55c7fc2" providerId="AD" clId="Web-{CF0A6774-800B-DE4F-212F-892EAC3FD92E}" dt="2024-06-13T09:38:23.742" v="3" actId="20577"/>
      <pc:docMkLst>
        <pc:docMk/>
      </pc:docMkLst>
      <pc:sldChg chg="modSp">
        <pc:chgData name="Maria Karlsson" userId="S::marka276@vgregion.se::bddd6de8-d1fa-432a-9719-c601c55c7fc2" providerId="AD" clId="Web-{CF0A6774-800B-DE4F-212F-892EAC3FD92E}" dt="2024-06-13T09:38:23.742" v="3" actId="20577"/>
        <pc:sldMkLst>
          <pc:docMk/>
          <pc:sldMk cId="2068865776" sldId="335"/>
        </pc:sldMkLst>
        <pc:spChg chg="mod">
          <ac:chgData name="Maria Karlsson" userId="S::marka276@vgregion.se::bddd6de8-d1fa-432a-9719-c601c55c7fc2" providerId="AD" clId="Web-{CF0A6774-800B-DE4F-212F-892EAC3FD92E}" dt="2024-06-13T09:38:23.742" v="3" actId="20577"/>
          <ac:spMkLst>
            <pc:docMk/>
            <pc:sldMk cId="2068865776" sldId="335"/>
            <ac:spMk id="3" creationId="{B26DA16E-EC7F-2038-5A7B-2F3C5AB1DDDA}"/>
          </ac:spMkLst>
        </pc:spChg>
      </pc:sldChg>
    </pc:docChg>
  </pc:docChgLst>
  <pc:docChgLst>
    <pc:chgData name="Katharina &quot;Kina&quot; Mulec" userId="S::katmu5@vgregion.se::2e6c6086-7e6a-4588-b804-02658f51f914" providerId="AD" clId="Web-{256B2705-EC53-B419-D144-ED464B365D0D}"/>
    <pc:docChg chg="modSld">
      <pc:chgData name="Katharina &quot;Kina&quot; Mulec" userId="S::katmu5@vgregion.se::2e6c6086-7e6a-4588-b804-02658f51f914" providerId="AD" clId="Web-{256B2705-EC53-B419-D144-ED464B365D0D}" dt="2025-05-06T12:43:51.515" v="3" actId="20577"/>
      <pc:docMkLst>
        <pc:docMk/>
      </pc:docMkLst>
      <pc:sldChg chg="modSp">
        <pc:chgData name="Katharina &quot;Kina&quot; Mulec" userId="S::katmu5@vgregion.se::2e6c6086-7e6a-4588-b804-02658f51f914" providerId="AD" clId="Web-{256B2705-EC53-B419-D144-ED464B365D0D}" dt="2025-05-06T12:43:51.515" v="3" actId="20577"/>
        <pc:sldMkLst>
          <pc:docMk/>
          <pc:sldMk cId="2068865776" sldId="335"/>
        </pc:sldMkLst>
        <pc:spChg chg="mod">
          <ac:chgData name="Katharina &quot;Kina&quot; Mulec" userId="S::katmu5@vgregion.se::2e6c6086-7e6a-4588-b804-02658f51f914" providerId="AD" clId="Web-{256B2705-EC53-B419-D144-ED464B365D0D}" dt="2025-05-06T12:43:51.515" v="3" actId="20577"/>
          <ac:spMkLst>
            <pc:docMk/>
            <pc:sldMk cId="2068865776" sldId="335"/>
            <ac:spMk id="4" creationId="{17CC8A97-FC6B-5B8D-27BA-4357A5EFBB8C}"/>
          </ac:spMkLst>
        </pc:spChg>
      </pc:sldChg>
    </pc:docChg>
  </pc:docChgLst>
  <pc:docChgLst>
    <pc:chgData name="Katharina &quot;Kina&quot; Mulec" userId="S::katmu5@vgregion.se::2e6c6086-7e6a-4588-b804-02658f51f914" providerId="AD" clId="Web-{A2C08098-784F-374F-5332-038C91A6B2CE}"/>
    <pc:docChg chg="modSld">
      <pc:chgData name="Katharina &quot;Kina&quot; Mulec" userId="S::katmu5@vgregion.se::2e6c6086-7e6a-4588-b804-02658f51f914" providerId="AD" clId="Web-{A2C08098-784F-374F-5332-038C91A6B2CE}" dt="2024-07-08T15:15:34.456" v="1" actId="20577"/>
      <pc:docMkLst>
        <pc:docMk/>
      </pc:docMkLst>
      <pc:sldChg chg="modSp">
        <pc:chgData name="Katharina &quot;Kina&quot; Mulec" userId="S::katmu5@vgregion.se::2e6c6086-7e6a-4588-b804-02658f51f914" providerId="AD" clId="Web-{A2C08098-784F-374F-5332-038C91A6B2CE}" dt="2024-07-08T15:15:34.456" v="1" actId="20577"/>
        <pc:sldMkLst>
          <pc:docMk/>
          <pc:sldMk cId="2068865776" sldId="335"/>
        </pc:sldMkLst>
        <pc:spChg chg="mod">
          <ac:chgData name="Katharina &quot;Kina&quot; Mulec" userId="S::katmu5@vgregion.se::2e6c6086-7e6a-4588-b804-02658f51f914" providerId="AD" clId="Web-{A2C08098-784F-374F-5332-038C91A6B2CE}" dt="2024-07-08T15:15:34.456" v="1" actId="20577"/>
          <ac:spMkLst>
            <pc:docMk/>
            <pc:sldMk cId="2068865776" sldId="335"/>
            <ac:spMk id="4" creationId="{17CC8A97-FC6B-5B8D-27BA-4357A5EFBB8C}"/>
          </ac:spMkLst>
        </pc:spChg>
      </pc:sldChg>
    </pc:docChg>
  </pc:docChgLst>
  <pc:docChgLst>
    <pc:chgData name="Maria Karlsson" userId="S::marka276@vgregion.se::bddd6de8-d1fa-432a-9719-c601c55c7fc2" providerId="AD" clId="Web-{36D1EF48-589C-B234-B4E4-518A03CAE4E7}"/>
    <pc:docChg chg="sldOrd modSection">
      <pc:chgData name="Maria Karlsson" userId="S::marka276@vgregion.se::bddd6de8-d1fa-432a-9719-c601c55c7fc2" providerId="AD" clId="Web-{36D1EF48-589C-B234-B4E4-518A03CAE4E7}" dt="2024-06-12T07:47:20.799" v="0"/>
      <pc:docMkLst>
        <pc:docMk/>
      </pc:docMkLst>
      <pc:sldChg chg="ord">
        <pc:chgData name="Maria Karlsson" userId="S::marka276@vgregion.se::bddd6de8-d1fa-432a-9719-c601c55c7fc2" providerId="AD" clId="Web-{36D1EF48-589C-B234-B4E4-518A03CAE4E7}" dt="2024-06-12T07:47:20.799" v="0"/>
        <pc:sldMkLst>
          <pc:docMk/>
          <pc:sldMk cId="1255626755" sldId="334"/>
        </pc:sldMkLst>
      </pc:sldChg>
    </pc:docChg>
  </pc:docChgLst>
  <pc:docChgLst>
    <pc:chgData name="Katharina &quot;Kina&quot; Mulec" userId="S::katmu5@vgregion.se::2e6c6086-7e6a-4588-b804-02658f51f914" providerId="AD" clId="Web-{E7A7357C-74BC-6E8D-A1EB-9D863CFEA8C9}"/>
    <pc:docChg chg="modSld">
      <pc:chgData name="Katharina &quot;Kina&quot; Mulec" userId="S::katmu5@vgregion.se::2e6c6086-7e6a-4588-b804-02658f51f914" providerId="AD" clId="Web-{E7A7357C-74BC-6E8D-A1EB-9D863CFEA8C9}" dt="2025-04-03T10:09:57.373" v="84" actId="20577"/>
      <pc:docMkLst>
        <pc:docMk/>
      </pc:docMkLst>
      <pc:sldChg chg="modSp">
        <pc:chgData name="Katharina &quot;Kina&quot; Mulec" userId="S::katmu5@vgregion.se::2e6c6086-7e6a-4588-b804-02658f51f914" providerId="AD" clId="Web-{E7A7357C-74BC-6E8D-A1EB-9D863CFEA8C9}" dt="2025-04-03T10:09:57.373" v="84" actId="20577"/>
        <pc:sldMkLst>
          <pc:docMk/>
          <pc:sldMk cId="2068865776" sldId="335"/>
        </pc:sldMkLst>
        <pc:spChg chg="mod">
          <ac:chgData name="Katharina &quot;Kina&quot; Mulec" userId="S::katmu5@vgregion.se::2e6c6086-7e6a-4588-b804-02658f51f914" providerId="AD" clId="Web-{E7A7357C-74BC-6E8D-A1EB-9D863CFEA8C9}" dt="2025-04-03T10:09:57.373" v="84" actId="20577"/>
          <ac:spMkLst>
            <pc:docMk/>
            <pc:sldMk cId="2068865776" sldId="335"/>
            <ac:spMk id="3" creationId="{B26DA16E-EC7F-2038-5A7B-2F3C5AB1DDDA}"/>
          </ac:spMkLst>
        </pc:spChg>
      </pc:sldChg>
    </pc:docChg>
  </pc:docChgLst>
  <pc:docChgLst>
    <pc:chgData name="Maria Karlsson" userId="S::marka276@vgregion.se::bddd6de8-d1fa-432a-9719-c601c55c7fc2" providerId="AD" clId="Web-{88A0F4B1-3EA0-3BA2-1F6E-23CC8412912E}"/>
    <pc:docChg chg="addSld modSld modMainMaster modSection">
      <pc:chgData name="Maria Karlsson" userId="S::marka276@vgregion.se::bddd6de8-d1fa-432a-9719-c601c55c7fc2" providerId="AD" clId="Web-{88A0F4B1-3EA0-3BA2-1F6E-23CC8412912E}" dt="2024-06-12T08:11:32.642" v="1"/>
      <pc:docMkLst>
        <pc:docMk/>
      </pc:docMkLst>
      <pc:sldChg chg="add mod modShow">
        <pc:chgData name="Maria Karlsson" userId="S::marka276@vgregion.se::bddd6de8-d1fa-432a-9719-c601c55c7fc2" providerId="AD" clId="Web-{88A0F4B1-3EA0-3BA2-1F6E-23CC8412912E}" dt="2024-06-12T08:11:32.642" v="1"/>
        <pc:sldMkLst>
          <pc:docMk/>
          <pc:sldMk cId="2068865776" sldId="335"/>
        </pc:sldMkLst>
      </pc:sldChg>
      <pc:sldMasterChg chg="addSldLayout modSldLayout">
        <pc:chgData name="Maria Karlsson" userId="S::marka276@vgregion.se::bddd6de8-d1fa-432a-9719-c601c55c7fc2" providerId="AD" clId="Web-{88A0F4B1-3EA0-3BA2-1F6E-23CC8412912E}" dt="2024-06-12T08:11:25.580" v="0"/>
        <pc:sldMasterMkLst>
          <pc:docMk/>
          <pc:sldMasterMk cId="149138282" sldId="2147483648"/>
        </pc:sldMasterMkLst>
        <pc:sldLayoutChg chg="add">
          <pc:chgData name="Maria Karlsson" userId="S::marka276@vgregion.se::bddd6de8-d1fa-432a-9719-c601c55c7fc2" providerId="AD" clId="Web-{88A0F4B1-3EA0-3BA2-1F6E-23CC8412912E}" dt="2024-06-12T08:11:25.580" v="0"/>
          <pc:sldLayoutMkLst>
            <pc:docMk/>
            <pc:sldMasterMk cId="149138282" sldId="2147483648"/>
            <pc:sldLayoutMk cId="3489332172" sldId="2147483661"/>
          </pc:sldLayoutMkLst>
        </pc:sldLayoutChg>
        <pc:sldLayoutChg chg="add">
          <pc:chgData name="Maria Karlsson" userId="S::marka276@vgregion.se::bddd6de8-d1fa-432a-9719-c601c55c7fc2" providerId="AD" clId="Web-{88A0F4B1-3EA0-3BA2-1F6E-23CC8412912E}" dt="2024-06-12T08:11:25.580" v="0"/>
          <pc:sldLayoutMkLst>
            <pc:docMk/>
            <pc:sldMasterMk cId="149138282" sldId="2147483648"/>
            <pc:sldLayoutMk cId="3422530460" sldId="2147483662"/>
          </pc:sldLayoutMkLst>
        </pc:sldLayoutChg>
        <pc:sldLayoutChg chg="add">
          <pc:chgData name="Maria Karlsson" userId="S::marka276@vgregion.se::bddd6de8-d1fa-432a-9719-c601c55c7fc2" providerId="AD" clId="Web-{88A0F4B1-3EA0-3BA2-1F6E-23CC8412912E}" dt="2024-06-12T08:11:25.580" v="0"/>
          <pc:sldLayoutMkLst>
            <pc:docMk/>
            <pc:sldMasterMk cId="149138282" sldId="2147483648"/>
            <pc:sldLayoutMk cId="1724987104" sldId="2147483669"/>
          </pc:sldLayoutMkLst>
        </pc:sldLayoutChg>
        <pc:sldLayoutChg chg="add">
          <pc:chgData name="Maria Karlsson" userId="S::marka276@vgregion.se::bddd6de8-d1fa-432a-9719-c601c55c7fc2" providerId="AD" clId="Web-{88A0F4B1-3EA0-3BA2-1F6E-23CC8412912E}" dt="2024-06-12T08:11:25.580" v="0"/>
          <pc:sldLayoutMkLst>
            <pc:docMk/>
            <pc:sldMasterMk cId="149138282" sldId="2147483648"/>
            <pc:sldLayoutMk cId="3643022315" sldId="2147483670"/>
          </pc:sldLayoutMkLst>
        </pc:sldLayoutChg>
        <pc:sldLayoutChg chg="replId">
          <pc:chgData name="Maria Karlsson" userId="S::marka276@vgregion.se::bddd6de8-d1fa-432a-9719-c601c55c7fc2" providerId="AD" clId="Web-{88A0F4B1-3EA0-3BA2-1F6E-23CC8412912E}" dt="2024-06-12T08:11:25.580" v="0"/>
          <pc:sldLayoutMkLst>
            <pc:docMk/>
            <pc:sldMasterMk cId="149138282" sldId="2147483648"/>
            <pc:sldLayoutMk cId="3548231675" sldId="2147483671"/>
          </pc:sldLayoutMkLst>
        </pc:sldLayoutChg>
      </pc:sldMasterChg>
    </pc:docChg>
  </pc:docChgLst>
  <pc:docChgLst>
    <pc:chgData name="Camilla Häggström Qvist" userId="S::camqv2@vgregion.se::883697d6-6d5a-4bf4-9909-77bb92d752ab" providerId="AD" clId="Web-{0604B147-E7D2-40C7-81AF-17807FFEC2DE}"/>
    <pc:docChg chg="modSld">
      <pc:chgData name="Camilla Häggström Qvist" userId="S::camqv2@vgregion.se::883697d6-6d5a-4bf4-9909-77bb92d752ab" providerId="AD" clId="Web-{0604B147-E7D2-40C7-81AF-17807FFEC2DE}" dt="2024-07-09T06:24:20.134" v="5" actId="20577"/>
      <pc:docMkLst>
        <pc:docMk/>
      </pc:docMkLst>
      <pc:sldChg chg="modSp">
        <pc:chgData name="Camilla Häggström Qvist" userId="S::camqv2@vgregion.se::883697d6-6d5a-4bf4-9909-77bb92d752ab" providerId="AD" clId="Web-{0604B147-E7D2-40C7-81AF-17807FFEC2DE}" dt="2024-07-09T06:24:20.134" v="5" actId="20577"/>
        <pc:sldMkLst>
          <pc:docMk/>
          <pc:sldMk cId="2068865776" sldId="335"/>
        </pc:sldMkLst>
        <pc:spChg chg="mod">
          <ac:chgData name="Camilla Häggström Qvist" userId="S::camqv2@vgregion.se::883697d6-6d5a-4bf4-9909-77bb92d752ab" providerId="AD" clId="Web-{0604B147-E7D2-40C7-81AF-17807FFEC2DE}" dt="2024-07-09T06:24:20.134" v="5" actId="20577"/>
          <ac:spMkLst>
            <pc:docMk/>
            <pc:sldMk cId="2068865776" sldId="335"/>
            <ac:spMk id="3" creationId="{B26DA16E-EC7F-2038-5A7B-2F3C5AB1DDDA}"/>
          </ac:spMkLst>
        </pc:spChg>
      </pc:sldChg>
    </pc:docChg>
  </pc:docChgLst>
  <pc:docChgLst>
    <pc:chgData name="Maria Karlsson" userId="S::marka276@vgregion.se::bddd6de8-d1fa-432a-9719-c601c55c7fc2" providerId="AD" clId="Web-{068253B0-6CB3-2064-0BF5-069D3DC54194}"/>
    <pc:docChg chg="modSld">
      <pc:chgData name="Maria Karlsson" userId="S::marka276@vgregion.se::bddd6de8-d1fa-432a-9719-c601c55c7fc2" providerId="AD" clId="Web-{068253B0-6CB3-2064-0BF5-069D3DC54194}" dt="2024-06-13T09:40:09.165" v="0" actId="20577"/>
      <pc:docMkLst>
        <pc:docMk/>
      </pc:docMkLst>
      <pc:sldChg chg="modSp">
        <pc:chgData name="Maria Karlsson" userId="S::marka276@vgregion.se::bddd6de8-d1fa-432a-9719-c601c55c7fc2" providerId="AD" clId="Web-{068253B0-6CB3-2064-0BF5-069D3DC54194}" dt="2024-06-13T09:40:09.165" v="0" actId="20577"/>
        <pc:sldMkLst>
          <pc:docMk/>
          <pc:sldMk cId="2068865776" sldId="335"/>
        </pc:sldMkLst>
        <pc:spChg chg="mod">
          <ac:chgData name="Maria Karlsson" userId="S::marka276@vgregion.se::bddd6de8-d1fa-432a-9719-c601c55c7fc2" providerId="AD" clId="Web-{068253B0-6CB3-2064-0BF5-069D3DC54194}" dt="2024-06-13T09:40:09.165" v="0" actId="20577"/>
          <ac:spMkLst>
            <pc:docMk/>
            <pc:sldMk cId="2068865776" sldId="335"/>
            <ac:spMk id="3" creationId="{B26DA16E-EC7F-2038-5A7B-2F3C5AB1DDD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2025-05-06</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2025-05-06</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3160385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0BC1E-D792-7978-88F9-E8F3531BAF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DA7595-2B60-D154-ECEA-7B43A00C94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1F4CDF-DD60-2AB0-764C-CDF5D42131A5}"/>
              </a:ext>
            </a:extLst>
          </p:cNvPr>
          <p:cNvSpPr>
            <a:spLocks noGrp="1"/>
          </p:cNvSpPr>
          <p:nvPr>
            <p:ph type="body" idx="1"/>
          </p:nvPr>
        </p:nvSpPr>
        <p:spPr/>
        <p:txBody>
          <a:bodyPr/>
          <a:lstStyle/>
          <a:p>
            <a:endParaRPr lang="en-US">
              <a:latin typeface="Calibri"/>
              <a:cs typeface="Calibri"/>
            </a:endParaRPr>
          </a:p>
        </p:txBody>
      </p:sp>
      <p:sp>
        <p:nvSpPr>
          <p:cNvPr id="4" name="Slide Number Placeholder 3">
            <a:extLst>
              <a:ext uri="{FF2B5EF4-FFF2-40B4-BE49-F238E27FC236}">
                <a16:creationId xmlns:a16="http://schemas.microsoft.com/office/drawing/2014/main" id="{197BC970-4F0D-04B6-FB4E-17A1A64BAB4A}"/>
              </a:ext>
            </a:extLst>
          </p:cNvPr>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10164326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15077634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1982AD-55A4-7501-DBDF-E47838ADB7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299B5E-A8A2-C5D2-E0F3-927E13DEA2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49BA2E-9915-0B92-4B65-9B7E7715E134}"/>
              </a:ext>
            </a:extLst>
          </p:cNvPr>
          <p:cNvSpPr>
            <a:spLocks noGrp="1"/>
          </p:cNvSpPr>
          <p:nvPr>
            <p:ph type="body" idx="1"/>
          </p:nvPr>
        </p:nvSpPr>
        <p:spPr/>
        <p:txBody>
          <a:bodyPr/>
          <a:lstStyle/>
          <a:p>
            <a:endParaRPr lang="en-US">
              <a:latin typeface="Calibri"/>
              <a:cs typeface="Calibri"/>
            </a:endParaRPr>
          </a:p>
        </p:txBody>
      </p:sp>
      <p:sp>
        <p:nvSpPr>
          <p:cNvPr id="4" name="Slide Number Placeholder 3">
            <a:extLst>
              <a:ext uri="{FF2B5EF4-FFF2-40B4-BE49-F238E27FC236}">
                <a16:creationId xmlns:a16="http://schemas.microsoft.com/office/drawing/2014/main" id="{2E34F5D7-A765-A160-C274-CE4337CCD228}"/>
              </a:ext>
            </a:extLst>
          </p:cNvPr>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1429788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30819770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05387-D14F-0C90-2F92-FD7DC14D2E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923954-F1BC-B5FD-9BAB-6A8E6F611A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EC7958C-28AE-B500-ABC3-D2533123A3A0}"/>
              </a:ext>
            </a:extLst>
          </p:cNvPr>
          <p:cNvSpPr>
            <a:spLocks noGrp="1"/>
          </p:cNvSpPr>
          <p:nvPr>
            <p:ph type="body" idx="1"/>
          </p:nvPr>
        </p:nvSpPr>
        <p:spPr/>
        <p:txBody>
          <a:bodyPr/>
          <a:lstStyle/>
          <a:p>
            <a:endParaRPr lang="en-US">
              <a:latin typeface="Calibri"/>
              <a:cs typeface="Calibri"/>
            </a:endParaRPr>
          </a:p>
        </p:txBody>
      </p:sp>
      <p:sp>
        <p:nvSpPr>
          <p:cNvPr id="4" name="Slide Number Placeholder 3">
            <a:extLst>
              <a:ext uri="{FF2B5EF4-FFF2-40B4-BE49-F238E27FC236}">
                <a16:creationId xmlns:a16="http://schemas.microsoft.com/office/drawing/2014/main" id="{0A1EB2A5-36F9-2036-C852-B91D4E1A92F1}"/>
              </a:ext>
            </a:extLst>
          </p:cNvPr>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1333943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28836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3697548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585590-5304-9D3F-FBC2-A44F34ACE9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43BECD-ACC0-0A11-3183-57AAC71BC1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DA1E34-113A-025C-8C17-54FD94DF27B8}"/>
              </a:ext>
            </a:extLst>
          </p:cNvPr>
          <p:cNvSpPr>
            <a:spLocks noGrp="1"/>
          </p:cNvSpPr>
          <p:nvPr>
            <p:ph type="body" idx="1"/>
          </p:nvPr>
        </p:nvSpPr>
        <p:spPr/>
        <p:txBody>
          <a:bodyPr/>
          <a:lstStyle/>
          <a:p>
            <a:endParaRPr lang="en-US">
              <a:latin typeface="Calibri"/>
              <a:cs typeface="Calibri"/>
            </a:endParaRPr>
          </a:p>
        </p:txBody>
      </p:sp>
      <p:sp>
        <p:nvSpPr>
          <p:cNvPr id="4" name="Slide Number Placeholder 3">
            <a:extLst>
              <a:ext uri="{FF2B5EF4-FFF2-40B4-BE49-F238E27FC236}">
                <a16:creationId xmlns:a16="http://schemas.microsoft.com/office/drawing/2014/main" id="{11908A6B-FE5A-CF70-B862-F2109A4D497D}"/>
              </a:ext>
            </a:extLst>
          </p:cNvPr>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1813871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3868192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E96F4B-CE1D-63C5-6C61-6485D34CCD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4BDA58-495C-D1BE-682E-3A85819743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78DDC40-023A-576F-ADF6-1FD09AEC0A12}"/>
              </a:ext>
            </a:extLst>
          </p:cNvPr>
          <p:cNvSpPr>
            <a:spLocks noGrp="1"/>
          </p:cNvSpPr>
          <p:nvPr>
            <p:ph type="body" idx="1"/>
          </p:nvPr>
        </p:nvSpPr>
        <p:spPr/>
        <p:txBody>
          <a:bodyPr/>
          <a:lstStyle/>
          <a:p>
            <a:endParaRPr lang="en-US">
              <a:latin typeface="Calibri"/>
              <a:cs typeface="Calibri"/>
            </a:endParaRPr>
          </a:p>
        </p:txBody>
      </p:sp>
      <p:sp>
        <p:nvSpPr>
          <p:cNvPr id="4" name="Slide Number Placeholder 3">
            <a:extLst>
              <a:ext uri="{FF2B5EF4-FFF2-40B4-BE49-F238E27FC236}">
                <a16:creationId xmlns:a16="http://schemas.microsoft.com/office/drawing/2014/main" id="{1D456962-1D9B-DEB5-96FF-E8D16EBBDEA6}"/>
              </a:ext>
            </a:extLst>
          </p:cNvPr>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2503119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34292038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E17F5B-1C26-E704-DE24-12D661E063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E936C8-8A1F-049D-B1A0-13405089A3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79783C-AB39-B637-A560-4FF31F96A629}"/>
              </a:ext>
            </a:extLst>
          </p:cNvPr>
          <p:cNvSpPr>
            <a:spLocks noGrp="1"/>
          </p:cNvSpPr>
          <p:nvPr>
            <p:ph type="body" idx="1"/>
          </p:nvPr>
        </p:nvSpPr>
        <p:spPr/>
        <p:txBody>
          <a:bodyPr/>
          <a:lstStyle/>
          <a:p>
            <a:endParaRPr lang="en-US">
              <a:latin typeface="Calibri"/>
              <a:cs typeface="Calibri"/>
            </a:endParaRPr>
          </a:p>
        </p:txBody>
      </p:sp>
      <p:sp>
        <p:nvSpPr>
          <p:cNvPr id="4" name="Slide Number Placeholder 3">
            <a:extLst>
              <a:ext uri="{FF2B5EF4-FFF2-40B4-BE49-F238E27FC236}">
                <a16:creationId xmlns:a16="http://schemas.microsoft.com/office/drawing/2014/main" id="{421B970A-061A-7623-E841-9646F56765F4}"/>
              </a:ext>
            </a:extLst>
          </p:cNvPr>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25245664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8179165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81196"/>
            <a:ext cx="5737195"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6" y="3428998"/>
            <a:ext cx="1439467" cy="2036754"/>
          </a:xfrm>
          <a:prstGeom prst="round1Rect">
            <a:avLst>
              <a:gd name="adj" fmla="val 37331"/>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2025-05-06</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489332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2025-05-06</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2025-05-06</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a:t>Ange rubrik för tillgänglighet</a:t>
            </a:r>
          </a:p>
        </p:txBody>
      </p:sp>
    </p:spTree>
    <p:extLst>
      <p:ext uri="{BB962C8B-B14F-4D97-AF65-F5344CB8AC3E}">
        <p14:creationId xmlns:p14="http://schemas.microsoft.com/office/powerpoint/2010/main" val="17249871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2025-05-06</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a:t>Ange rubrik för tillgänglighet</a:t>
            </a:r>
            <a:endParaRPr lang="en-GB"/>
          </a:p>
        </p:txBody>
      </p:sp>
    </p:spTree>
    <p:extLst>
      <p:ext uri="{BB962C8B-B14F-4D97-AF65-F5344CB8AC3E}">
        <p14:creationId xmlns:p14="http://schemas.microsoft.com/office/powerpoint/2010/main" val="36430223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2025-05-06</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2025-05-06</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a:t>Ange rubrik för tillgänglighet</a:t>
            </a:r>
            <a:endParaRPr lang="en-GB"/>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rgbClr val="CCDB49"/>
          </a:solidFill>
        </p:spPr>
        <p:txBody>
          <a:bodyPr wrap="square">
            <a:noAutofit/>
          </a:bodyPr>
          <a:lstStyle>
            <a:lvl1pPr marL="0" indent="0">
              <a:buNone/>
              <a:defRPr/>
            </a:lvl1pPr>
          </a:lstStyle>
          <a:p>
            <a:r>
              <a:rPr lang="sv-SE"/>
              <a:t>Klicka på ikonen för att lägga till en bild</a:t>
            </a:r>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2025-05-06</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422530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81196"/>
            <a:ext cx="5737195"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6" y="3428998"/>
            <a:ext cx="1439467" cy="2036754"/>
          </a:xfrm>
          <a:prstGeom prst="round1Rect">
            <a:avLst>
              <a:gd name="adj" fmla="val 37331"/>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2025-05-06</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rgbClr val="CCDB49"/>
          </a:solidFill>
        </p:spPr>
        <p:txBody>
          <a:bodyPr wrap="square">
            <a:noAutofit/>
          </a:bodyPr>
          <a:lstStyle>
            <a:lvl1pPr marL="0" indent="0">
              <a:buNone/>
              <a:defRPr/>
            </a:lvl1pPr>
          </a:lstStyle>
          <a:p>
            <a:r>
              <a:rPr lang="sv-SE"/>
              <a:t>Klicka på ikonen för att lägga till en bild</a:t>
            </a:r>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2025-05-06</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77692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2025-05-06</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054511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2025-05-06</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2025-05-06</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2025-05-06</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2025-05-06</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2025-05-06</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58" r:id="rId3"/>
    <p:sldLayoutId id="2147483649" r:id="rId4"/>
    <p:sldLayoutId id="2147483650" r:id="rId5"/>
    <p:sldLayoutId id="2147483651" r:id="rId6"/>
    <p:sldLayoutId id="2147483652" r:id="rId7"/>
    <p:sldLayoutId id="2147483654" r:id="rId8"/>
    <p:sldLayoutId id="2147483671" r:id="rId9"/>
    <p:sldLayoutId id="2147483655" r:id="rId10"/>
    <p:sldLayoutId id="2147483669" r:id="rId11"/>
    <p:sldLayoutId id="2147483670" r:id="rId12"/>
    <p:sldLayoutId id="2147483659" r:id="rId13"/>
    <p:sldLayoutId id="2147483660" r:id="rId14"/>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hyperlink" Target="https://www.vgregion.se/ov/vgr-akademin/skapa-utbildning/steg-for-steg/utvardera/" TargetMode="External"/><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RS8630-1138324516-57/SURROGATE/Riktlinje%20f%c3%b6r%20kompetensutveckling%20och%20l%c3%a4rande%20i%20V%c3%a4stra%20G%c3%b6talandsregionen.pdf" TargetMode="External"/><Relationship Id="rId2" Type="http://schemas.openxmlformats.org/officeDocument/2006/relationships/hyperlink" Target="https://www.vgregion.se/vgrakademin" TargetMode="External"/><Relationship Id="rId1" Type="http://schemas.openxmlformats.org/officeDocument/2006/relationships/slideLayout" Target="../slideLayouts/slideLayout5.xml"/><Relationship Id="rId4" Type="http://schemas.openxmlformats.org/officeDocument/2006/relationships/hyperlink" Target="mailto:vgrakademin@vgregion.s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50E2C1AC-FEB4-A60F-D123-AE2D9CFEE8A4}"/>
              </a:ext>
            </a:extLst>
          </p:cNvPr>
          <p:cNvSpPr>
            <a:spLocks noGrp="1"/>
          </p:cNvSpPr>
          <p:nvPr>
            <p:ph type="ctrTitle"/>
          </p:nvPr>
        </p:nvSpPr>
        <p:spPr/>
        <p:txBody>
          <a:bodyPr/>
          <a:lstStyle/>
          <a:p>
            <a:r>
              <a:rPr lang="sv-SE"/>
              <a:t>Ta fram, genomföra och avsluta utbildningar</a:t>
            </a:r>
          </a:p>
        </p:txBody>
      </p:sp>
      <p:sp>
        <p:nvSpPr>
          <p:cNvPr id="4" name="Underrubrik 3">
            <a:extLst>
              <a:ext uri="{FF2B5EF4-FFF2-40B4-BE49-F238E27FC236}">
                <a16:creationId xmlns:a16="http://schemas.microsoft.com/office/drawing/2014/main" id="{3838B4A3-F65A-57A1-D501-B7F005640A9D}"/>
              </a:ext>
            </a:extLst>
          </p:cNvPr>
          <p:cNvSpPr>
            <a:spLocks noGrp="1"/>
          </p:cNvSpPr>
          <p:nvPr>
            <p:ph type="subTitle" idx="1"/>
          </p:nvPr>
        </p:nvSpPr>
        <p:spPr/>
        <p:txBody>
          <a:bodyPr/>
          <a:lstStyle/>
          <a:p>
            <a:r>
              <a:rPr lang="sv-SE"/>
              <a:t>En utbildnings livscykel</a:t>
            </a:r>
          </a:p>
          <a:p>
            <a:r>
              <a:rPr lang="sv-SE"/>
              <a:t>VGR Akademin</a:t>
            </a:r>
          </a:p>
        </p:txBody>
      </p:sp>
    </p:spTree>
    <p:extLst>
      <p:ext uri="{BB962C8B-B14F-4D97-AF65-F5344CB8AC3E}">
        <p14:creationId xmlns:p14="http://schemas.microsoft.com/office/powerpoint/2010/main" val="2128202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upp 28" descr="Processen med betoning på Genomföra.">
            <a:extLst>
              <a:ext uri="{FF2B5EF4-FFF2-40B4-BE49-F238E27FC236}">
                <a16:creationId xmlns:a16="http://schemas.microsoft.com/office/drawing/2014/main" id="{85DD9FBA-F7FC-3DAD-EA0A-E84FCE21337A}"/>
              </a:ext>
            </a:extLst>
          </p:cNvPr>
          <p:cNvGrpSpPr/>
          <p:nvPr/>
        </p:nvGrpSpPr>
        <p:grpSpPr>
          <a:xfrm>
            <a:off x="578207" y="736833"/>
            <a:ext cx="10900698" cy="5183332"/>
            <a:chOff x="578207" y="736833"/>
            <a:chExt cx="10900698" cy="5183332"/>
          </a:xfrm>
          <a:effectLst>
            <a:outerShdw blurRad="50800" dist="38100" dir="5400000" algn="t" rotWithShape="0">
              <a:prstClr val="black">
                <a:alpha val="40000"/>
              </a:prstClr>
            </a:outerShdw>
          </a:effectLst>
        </p:grpSpPr>
        <p:sp>
          <p:nvSpPr>
            <p:cNvPr id="27" name="Pil: sparr 71">
              <a:extLst>
                <a:ext uri="{FF2B5EF4-FFF2-40B4-BE49-F238E27FC236}">
                  <a16:creationId xmlns:a16="http://schemas.microsoft.com/office/drawing/2014/main" id="{D2C3E393-C94C-E967-735B-1D5F588C76CF}"/>
                </a:ext>
              </a:extLst>
            </p:cNvPr>
            <p:cNvSpPr/>
            <p:nvPr/>
          </p:nvSpPr>
          <p:spPr>
            <a:xfrm>
              <a:off x="578207" y="1788271"/>
              <a:ext cx="2471824" cy="958127"/>
            </a:xfrm>
            <a:custGeom>
              <a:avLst/>
              <a:gdLst>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452005 w 2514600"/>
                <a:gd name="connsiteY5" fmla="*/ 452005 h 904009"/>
                <a:gd name="connsiteX6" fmla="*/ 0 w 2514600"/>
                <a:gd name="connsiteY6" fmla="*/ 0 h 904009"/>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119496 w 2514600"/>
                <a:gd name="connsiteY5" fmla="*/ 452005 h 904009"/>
                <a:gd name="connsiteX6" fmla="*/ 0 w 2514600"/>
                <a:gd name="connsiteY6" fmla="*/ 0 h 904009"/>
                <a:gd name="connsiteX0" fmla="*/ 0 w 2275609"/>
                <a:gd name="connsiteY0" fmla="*/ 0 h 904009"/>
                <a:gd name="connsiteX1" fmla="*/ 2062596 w 2275609"/>
                <a:gd name="connsiteY1" fmla="*/ 0 h 904009"/>
                <a:gd name="connsiteX2" fmla="*/ 2275609 w 2275609"/>
                <a:gd name="connsiteY2" fmla="*/ 452005 h 904009"/>
                <a:gd name="connsiteX3" fmla="*/ 2062596 w 2275609"/>
                <a:gd name="connsiteY3" fmla="*/ 904009 h 904009"/>
                <a:gd name="connsiteX4" fmla="*/ 0 w 2275609"/>
                <a:gd name="connsiteY4" fmla="*/ 904009 h 904009"/>
                <a:gd name="connsiteX5" fmla="*/ 119496 w 2275609"/>
                <a:gd name="connsiteY5" fmla="*/ 452005 h 904009"/>
                <a:gd name="connsiteX6" fmla="*/ 0 w 2275609"/>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119496 w 2471824"/>
                <a:gd name="connsiteY5" fmla="*/ 452005 h 904009"/>
                <a:gd name="connsiteX6" fmla="*/ 0 w 2471824"/>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348096 w 2471824"/>
                <a:gd name="connsiteY5" fmla="*/ 452005 h 904009"/>
                <a:gd name="connsiteX6" fmla="*/ 0 w 2471824"/>
                <a:gd name="connsiteY6" fmla="*/ 0 h 90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1824" h="904009">
                  <a:moveTo>
                    <a:pt x="0" y="0"/>
                  </a:moveTo>
                  <a:lnTo>
                    <a:pt x="2062596" y="0"/>
                  </a:lnTo>
                  <a:lnTo>
                    <a:pt x="2471824" y="453802"/>
                  </a:lnTo>
                  <a:lnTo>
                    <a:pt x="2062596" y="904009"/>
                  </a:lnTo>
                  <a:lnTo>
                    <a:pt x="0" y="904009"/>
                  </a:lnTo>
                  <a:lnTo>
                    <a:pt x="348096" y="452005"/>
                  </a:lnTo>
                  <a:lnTo>
                    <a:pt x="0" y="0"/>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46" name="Halv ram 45">
              <a:extLst>
                <a:ext uri="{FF2B5EF4-FFF2-40B4-BE49-F238E27FC236}">
                  <a16:creationId xmlns:a16="http://schemas.microsoft.com/office/drawing/2014/main" id="{097F59AD-C5BB-8F2A-4F8E-4C6E10D59422}"/>
                </a:ext>
              </a:extLst>
            </p:cNvPr>
            <p:cNvSpPr/>
            <p:nvPr/>
          </p:nvSpPr>
          <p:spPr>
            <a:xfrm>
              <a:off x="3435391" y="746666"/>
              <a:ext cx="2664382" cy="2587107"/>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901 w 1808869"/>
                <a:gd name="connsiteY0" fmla="*/ 707972 h 2444759"/>
                <a:gd name="connsiteX1" fmla="*/ 1808869 w 1808869"/>
                <a:gd name="connsiteY1" fmla="*/ 0 h 2444759"/>
                <a:gd name="connsiteX2" fmla="*/ 1806655 w 1808869"/>
                <a:gd name="connsiteY2" fmla="*/ 1233696 h 2444759"/>
                <a:gd name="connsiteX3" fmla="*/ 1182432 w 1808869"/>
                <a:gd name="connsiteY3" fmla="*/ 1579714 h 2444759"/>
                <a:gd name="connsiteX4" fmla="*/ 892872 w 1808869"/>
                <a:gd name="connsiteY4" fmla="*/ 2444759 h 2444759"/>
                <a:gd name="connsiteX5" fmla="*/ 71 w 1808869"/>
                <a:gd name="connsiteY5" fmla="*/ 2444115 h 2444759"/>
                <a:gd name="connsiteX6" fmla="*/ 544901 w 1808869"/>
                <a:gd name="connsiteY6" fmla="*/ 707972 h 2444759"/>
                <a:gd name="connsiteX0" fmla="*/ 538008 w 1808874"/>
                <a:gd name="connsiteY0" fmla="*/ 693570 h 2444759"/>
                <a:gd name="connsiteX1" fmla="*/ 1808874 w 1808874"/>
                <a:gd name="connsiteY1" fmla="*/ 0 h 2444759"/>
                <a:gd name="connsiteX2" fmla="*/ 1806660 w 1808874"/>
                <a:gd name="connsiteY2" fmla="*/ 1233696 h 2444759"/>
                <a:gd name="connsiteX3" fmla="*/ 1182437 w 1808874"/>
                <a:gd name="connsiteY3" fmla="*/ 1579714 h 2444759"/>
                <a:gd name="connsiteX4" fmla="*/ 892877 w 1808874"/>
                <a:gd name="connsiteY4" fmla="*/ 2444759 h 2444759"/>
                <a:gd name="connsiteX5" fmla="*/ 76 w 1808874"/>
                <a:gd name="connsiteY5" fmla="*/ 2444115 h 2444759"/>
                <a:gd name="connsiteX6" fmla="*/ 538008 w 1808874"/>
                <a:gd name="connsiteY6" fmla="*/ 693570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874" h="2444759">
                  <a:moveTo>
                    <a:pt x="538008" y="693570"/>
                  </a:moveTo>
                  <a:cubicBezTo>
                    <a:pt x="994256" y="102268"/>
                    <a:pt x="1484071" y="7955"/>
                    <a:pt x="1808874" y="0"/>
                  </a:cubicBezTo>
                  <a:lnTo>
                    <a:pt x="1806660" y="1233696"/>
                  </a:lnTo>
                  <a:cubicBezTo>
                    <a:pt x="1620176" y="1235902"/>
                    <a:pt x="1399401" y="1315003"/>
                    <a:pt x="1182437" y="1579714"/>
                  </a:cubicBezTo>
                  <a:cubicBezTo>
                    <a:pt x="1012257" y="1825635"/>
                    <a:pt x="893512" y="2161715"/>
                    <a:pt x="892877" y="2444759"/>
                  </a:cubicBezTo>
                  <a:lnTo>
                    <a:pt x="76" y="2444115"/>
                  </a:lnTo>
                  <a:cubicBezTo>
                    <a:pt x="-3099" y="1936993"/>
                    <a:pt x="91603" y="1349180"/>
                    <a:pt x="538008" y="693570"/>
                  </a:cubicBezTo>
                  <a:close/>
                </a:path>
              </a:pathLst>
            </a:custGeom>
            <a:solidFill>
              <a:srgbClr val="FFECB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grpSp>
          <p:nvGrpSpPr>
            <p:cNvPr id="58" name="Grupp 57">
              <a:extLst>
                <a:ext uri="{FF2B5EF4-FFF2-40B4-BE49-F238E27FC236}">
                  <a16:creationId xmlns:a16="http://schemas.microsoft.com/office/drawing/2014/main" id="{1D4C6E62-D0AB-BA8D-68F4-6A750F1707F9}"/>
                </a:ext>
              </a:extLst>
            </p:cNvPr>
            <p:cNvGrpSpPr/>
            <p:nvPr/>
          </p:nvGrpSpPr>
          <p:grpSpPr>
            <a:xfrm>
              <a:off x="3435484" y="2892855"/>
              <a:ext cx="2664378" cy="3027309"/>
              <a:chOff x="4291891" y="2444342"/>
              <a:chExt cx="1808871" cy="2055269"/>
            </a:xfrm>
            <a:solidFill>
              <a:srgbClr val="FFECB3"/>
            </a:solidFill>
            <a:effectLst/>
          </p:grpSpPr>
          <p:sp>
            <p:nvSpPr>
              <p:cNvPr id="56" name="Halv ram 45">
                <a:extLst>
                  <a:ext uri="{FF2B5EF4-FFF2-40B4-BE49-F238E27FC236}">
                    <a16:creationId xmlns:a16="http://schemas.microsoft.com/office/drawing/2014/main" id="{0DA7DB64-D667-B763-8AE6-E23F79373DBC}"/>
                  </a:ext>
                </a:extLst>
              </p:cNvPr>
              <p:cNvSpPr/>
              <p:nvPr/>
            </p:nvSpPr>
            <p:spPr>
              <a:xfrm flipV="1">
                <a:off x="4291964" y="2743200"/>
                <a:ext cx="1808798" cy="1756411"/>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7246" y="2129896"/>
                      <a:pt x="892801" y="2444759"/>
                    </a:cubicBezTo>
                    <a:lnTo>
                      <a:pt x="0" y="2444115"/>
                    </a:lnTo>
                    <a:cubicBezTo>
                      <a:pt x="635" y="1915780"/>
                      <a:pt x="98425" y="1363582"/>
                      <a:pt x="544830" y="707972"/>
                    </a:cubicBez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7" name="Likbent triangel 56">
                <a:extLst>
                  <a:ext uri="{FF2B5EF4-FFF2-40B4-BE49-F238E27FC236}">
                    <a16:creationId xmlns:a16="http://schemas.microsoft.com/office/drawing/2014/main" id="{D3571BC7-4CCE-9790-871E-B834A42D618C}"/>
                  </a:ext>
                </a:extLst>
              </p:cNvPr>
              <p:cNvSpPr/>
              <p:nvPr/>
            </p:nvSpPr>
            <p:spPr>
              <a:xfrm>
                <a:off x="4291891" y="2444342"/>
                <a:ext cx="891614" cy="300764"/>
              </a:xfrm>
              <a:prstGeom prst="triangle">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sp>
          <p:nvSpPr>
            <p:cNvPr id="55" name="Halv ram 45">
              <a:extLst>
                <a:ext uri="{FF2B5EF4-FFF2-40B4-BE49-F238E27FC236}">
                  <a16:creationId xmlns:a16="http://schemas.microsoft.com/office/drawing/2014/main" id="{8219BE3C-B12D-0827-1995-E15DE3CA7ED2}"/>
                </a:ext>
              </a:extLst>
            </p:cNvPr>
            <p:cNvSpPr/>
            <p:nvPr/>
          </p:nvSpPr>
          <p:spPr>
            <a:xfrm flipH="1" flipV="1">
              <a:off x="6096054" y="3333057"/>
              <a:ext cx="2664271" cy="2587107"/>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5341" y="2124593"/>
                    <a:pt x="892801" y="2444759"/>
                  </a:cubicBezTo>
                  <a:lnTo>
                    <a:pt x="0" y="2444115"/>
                  </a:lnTo>
                  <a:cubicBezTo>
                    <a:pt x="8255" y="1910477"/>
                    <a:pt x="98425" y="1363582"/>
                    <a:pt x="544830" y="707972"/>
                  </a:cubicBezTo>
                  <a:close/>
                </a:path>
              </a:pathLst>
            </a:cu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1" name="Halv ram 45">
              <a:extLst>
                <a:ext uri="{FF2B5EF4-FFF2-40B4-BE49-F238E27FC236}">
                  <a16:creationId xmlns:a16="http://schemas.microsoft.com/office/drawing/2014/main" id="{B2AAC761-7017-5ED4-C68C-3424A6C0BB9C}"/>
                </a:ext>
              </a:extLst>
            </p:cNvPr>
            <p:cNvSpPr/>
            <p:nvPr/>
          </p:nvSpPr>
          <p:spPr>
            <a:xfrm flipH="1">
              <a:off x="6096055" y="745951"/>
              <a:ext cx="2664270" cy="2587106"/>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9151" y="2092774"/>
                    <a:pt x="892801" y="2444759"/>
                  </a:cubicBezTo>
                  <a:lnTo>
                    <a:pt x="0" y="2444115"/>
                  </a:lnTo>
                  <a:cubicBezTo>
                    <a:pt x="635" y="1915780"/>
                    <a:pt x="98425" y="1363582"/>
                    <a:pt x="544830" y="707972"/>
                  </a:cubicBez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67" name="textruta 66">
              <a:extLst>
                <a:ext uri="{FF2B5EF4-FFF2-40B4-BE49-F238E27FC236}">
                  <a16:creationId xmlns:a16="http://schemas.microsoft.com/office/drawing/2014/main" id="{8A0ABB7C-E014-0CB1-3D80-E09B04568727}"/>
                </a:ext>
              </a:extLst>
            </p:cNvPr>
            <p:cNvSpPr txBox="1"/>
            <p:nvPr/>
          </p:nvSpPr>
          <p:spPr>
            <a:xfrm>
              <a:off x="1157467" y="2113445"/>
              <a:ext cx="1559111" cy="307777"/>
            </a:xfrm>
            <a:prstGeom prst="rect">
              <a:avLst/>
            </a:prstGeom>
            <a:noFill/>
          </p:spPr>
          <p:txBody>
            <a:bodyPr wrap="square" lIns="0" tIns="0" rIns="0" bIns="0" rtlCol="0">
              <a:spAutoFit/>
            </a:bodyPr>
            <a:lstStyle/>
            <a:p>
              <a:pPr algn="l"/>
              <a:r>
                <a:rPr lang="sv-SE" sz="2000" b="1"/>
                <a:t>Analysera</a:t>
              </a:r>
            </a:p>
          </p:txBody>
        </p:sp>
        <p:sp>
          <p:nvSpPr>
            <p:cNvPr id="28" name="Pil: sparr 71">
              <a:extLst>
                <a:ext uri="{FF2B5EF4-FFF2-40B4-BE49-F238E27FC236}">
                  <a16:creationId xmlns:a16="http://schemas.microsoft.com/office/drawing/2014/main" id="{B890E697-7E0D-FD2C-88CD-90EB51A6D6F1}"/>
                </a:ext>
              </a:extLst>
            </p:cNvPr>
            <p:cNvSpPr/>
            <p:nvPr/>
          </p:nvSpPr>
          <p:spPr>
            <a:xfrm>
              <a:off x="9007081" y="4669432"/>
              <a:ext cx="2471824" cy="958127"/>
            </a:xfrm>
            <a:custGeom>
              <a:avLst/>
              <a:gdLst>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452005 w 2514600"/>
                <a:gd name="connsiteY5" fmla="*/ 452005 h 904009"/>
                <a:gd name="connsiteX6" fmla="*/ 0 w 2514600"/>
                <a:gd name="connsiteY6" fmla="*/ 0 h 904009"/>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119496 w 2514600"/>
                <a:gd name="connsiteY5" fmla="*/ 452005 h 904009"/>
                <a:gd name="connsiteX6" fmla="*/ 0 w 2514600"/>
                <a:gd name="connsiteY6" fmla="*/ 0 h 904009"/>
                <a:gd name="connsiteX0" fmla="*/ 0 w 2275609"/>
                <a:gd name="connsiteY0" fmla="*/ 0 h 904009"/>
                <a:gd name="connsiteX1" fmla="*/ 2062596 w 2275609"/>
                <a:gd name="connsiteY1" fmla="*/ 0 h 904009"/>
                <a:gd name="connsiteX2" fmla="*/ 2275609 w 2275609"/>
                <a:gd name="connsiteY2" fmla="*/ 452005 h 904009"/>
                <a:gd name="connsiteX3" fmla="*/ 2062596 w 2275609"/>
                <a:gd name="connsiteY3" fmla="*/ 904009 h 904009"/>
                <a:gd name="connsiteX4" fmla="*/ 0 w 2275609"/>
                <a:gd name="connsiteY4" fmla="*/ 904009 h 904009"/>
                <a:gd name="connsiteX5" fmla="*/ 119496 w 2275609"/>
                <a:gd name="connsiteY5" fmla="*/ 452005 h 904009"/>
                <a:gd name="connsiteX6" fmla="*/ 0 w 2275609"/>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119496 w 2471824"/>
                <a:gd name="connsiteY5" fmla="*/ 452005 h 904009"/>
                <a:gd name="connsiteX6" fmla="*/ 0 w 2471824"/>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348096 w 2471824"/>
                <a:gd name="connsiteY5" fmla="*/ 452005 h 904009"/>
                <a:gd name="connsiteX6" fmla="*/ 0 w 2471824"/>
                <a:gd name="connsiteY6" fmla="*/ 0 h 90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1824" h="904009">
                  <a:moveTo>
                    <a:pt x="0" y="0"/>
                  </a:moveTo>
                  <a:lnTo>
                    <a:pt x="2062596" y="0"/>
                  </a:lnTo>
                  <a:lnTo>
                    <a:pt x="2471824" y="453802"/>
                  </a:lnTo>
                  <a:lnTo>
                    <a:pt x="2062596" y="904009"/>
                  </a:lnTo>
                  <a:lnTo>
                    <a:pt x="0" y="904009"/>
                  </a:lnTo>
                  <a:lnTo>
                    <a:pt x="348096" y="452005"/>
                  </a:lnTo>
                  <a:lnTo>
                    <a:pt x="0" y="0"/>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68" name="textruta 67">
              <a:extLst>
                <a:ext uri="{FF2B5EF4-FFF2-40B4-BE49-F238E27FC236}">
                  <a16:creationId xmlns:a16="http://schemas.microsoft.com/office/drawing/2014/main" id="{8CBA980D-EBD1-CCB4-5BDD-EF65E7F8637B}"/>
                </a:ext>
              </a:extLst>
            </p:cNvPr>
            <p:cNvSpPr txBox="1"/>
            <p:nvPr/>
          </p:nvSpPr>
          <p:spPr>
            <a:xfrm rot="19331756">
              <a:off x="4449319" y="1766932"/>
              <a:ext cx="1080420" cy="276999"/>
            </a:xfrm>
            <a:prstGeom prst="rect">
              <a:avLst/>
            </a:prstGeom>
            <a:noFill/>
          </p:spPr>
          <p:txBody>
            <a:bodyPr wrap="square" lIns="0" tIns="0" rIns="0" bIns="0" rtlCol="0">
              <a:prstTxWarp prst="textArchUp">
                <a:avLst/>
              </a:prstTxWarp>
              <a:spAutoFit/>
            </a:bodyPr>
            <a:lstStyle/>
            <a:p>
              <a:pPr algn="l"/>
              <a:r>
                <a:rPr lang="sv-SE" sz="2000" b="1"/>
                <a:t>Designa</a:t>
              </a:r>
              <a:endParaRPr lang="sv-SE" sz="1600" b="1"/>
            </a:p>
          </p:txBody>
        </p:sp>
        <p:sp>
          <p:nvSpPr>
            <p:cNvPr id="69" name="textruta 68">
              <a:extLst>
                <a:ext uri="{FF2B5EF4-FFF2-40B4-BE49-F238E27FC236}">
                  <a16:creationId xmlns:a16="http://schemas.microsoft.com/office/drawing/2014/main" id="{61BF75DD-E45E-E258-7DDB-99FFBD546FC6}"/>
                </a:ext>
              </a:extLst>
            </p:cNvPr>
            <p:cNvSpPr txBox="1"/>
            <p:nvPr/>
          </p:nvSpPr>
          <p:spPr>
            <a:xfrm rot="18948777">
              <a:off x="6537209" y="4449292"/>
              <a:ext cx="1632017" cy="276999"/>
            </a:xfrm>
            <a:prstGeom prst="rect">
              <a:avLst/>
            </a:prstGeom>
            <a:noFill/>
          </p:spPr>
          <p:txBody>
            <a:bodyPr wrap="square" lIns="0" tIns="0" rIns="0" bIns="0" rtlCol="0">
              <a:prstTxWarp prst="textArchDown">
                <a:avLst>
                  <a:gd name="adj" fmla="val 613733"/>
                </a:avLst>
              </a:prstTxWarp>
              <a:spAutoFit/>
            </a:bodyPr>
            <a:lstStyle/>
            <a:p>
              <a:pPr algn="l"/>
              <a:r>
                <a:rPr lang="sv-SE" sz="2000" b="1"/>
                <a:t>Genomföra</a:t>
              </a:r>
            </a:p>
          </p:txBody>
        </p:sp>
        <p:sp>
          <p:nvSpPr>
            <p:cNvPr id="74" name="textruta 73">
              <a:extLst>
                <a:ext uri="{FF2B5EF4-FFF2-40B4-BE49-F238E27FC236}">
                  <a16:creationId xmlns:a16="http://schemas.microsoft.com/office/drawing/2014/main" id="{B44BABEA-6AA9-567D-5970-686F97B21C99}"/>
                </a:ext>
              </a:extLst>
            </p:cNvPr>
            <p:cNvSpPr txBox="1"/>
            <p:nvPr/>
          </p:nvSpPr>
          <p:spPr>
            <a:xfrm>
              <a:off x="9725616" y="4994606"/>
              <a:ext cx="1392657" cy="307777"/>
            </a:xfrm>
            <a:prstGeom prst="rect">
              <a:avLst/>
            </a:prstGeom>
            <a:noFill/>
          </p:spPr>
          <p:txBody>
            <a:bodyPr wrap="square" lIns="0" tIns="0" rIns="0" bIns="0" rtlCol="0">
              <a:spAutoFit/>
            </a:bodyPr>
            <a:lstStyle/>
            <a:p>
              <a:pPr algn="l"/>
              <a:r>
                <a:rPr lang="sv-SE" sz="2000" b="1"/>
                <a:t>Avsluta</a:t>
              </a:r>
            </a:p>
          </p:txBody>
        </p:sp>
        <p:sp>
          <p:nvSpPr>
            <p:cNvPr id="2" name="Likbent triangel 1">
              <a:extLst>
                <a:ext uri="{FF2B5EF4-FFF2-40B4-BE49-F238E27FC236}">
                  <a16:creationId xmlns:a16="http://schemas.microsoft.com/office/drawing/2014/main" id="{94900162-91A1-6302-CC93-0AFDFEA68142}"/>
                </a:ext>
              </a:extLst>
            </p:cNvPr>
            <p:cNvSpPr/>
            <p:nvPr/>
          </p:nvSpPr>
          <p:spPr>
            <a:xfrm rot="5400000">
              <a:off x="5652405" y="1171980"/>
              <a:ext cx="1313304" cy="443010"/>
            </a:xfrm>
            <a:prstGeom prst="triangle">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Likbent triangel 2">
              <a:extLst>
                <a:ext uri="{FF2B5EF4-FFF2-40B4-BE49-F238E27FC236}">
                  <a16:creationId xmlns:a16="http://schemas.microsoft.com/office/drawing/2014/main" id="{B1110177-EF17-A541-D3F9-6F7007DD4D3D}"/>
                </a:ext>
              </a:extLst>
            </p:cNvPr>
            <p:cNvSpPr/>
            <p:nvPr/>
          </p:nvSpPr>
          <p:spPr>
            <a:xfrm rot="10800000">
              <a:off x="7420457" y="3333056"/>
              <a:ext cx="1313304" cy="443010"/>
            </a:xfrm>
            <a:prstGeom prst="triangle">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Likbent triangel 3">
              <a:extLst>
                <a:ext uri="{FF2B5EF4-FFF2-40B4-BE49-F238E27FC236}">
                  <a16:creationId xmlns:a16="http://schemas.microsoft.com/office/drawing/2014/main" id="{8774A717-B631-BB8B-CC9F-BF27FD6DDEF1}"/>
                </a:ext>
              </a:extLst>
            </p:cNvPr>
            <p:cNvSpPr/>
            <p:nvPr/>
          </p:nvSpPr>
          <p:spPr>
            <a:xfrm rot="16200000">
              <a:off x="5229844" y="5042008"/>
              <a:ext cx="1313304" cy="443010"/>
            </a:xfrm>
            <a:prstGeom prst="triangl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91752A98-CFEE-3E87-0EDC-E8929321E0A5}"/>
                </a:ext>
              </a:extLst>
            </p:cNvPr>
            <p:cNvSpPr txBox="1"/>
            <p:nvPr/>
          </p:nvSpPr>
          <p:spPr>
            <a:xfrm rot="2790085">
              <a:off x="3841964" y="4322736"/>
              <a:ext cx="1632017" cy="276999"/>
            </a:xfrm>
            <a:prstGeom prst="rect">
              <a:avLst/>
            </a:prstGeom>
            <a:noFill/>
          </p:spPr>
          <p:txBody>
            <a:bodyPr wrap="square" lIns="0" tIns="0" rIns="0" bIns="0" rtlCol="0">
              <a:prstTxWarp prst="textArchDown">
                <a:avLst>
                  <a:gd name="adj" fmla="val 613733"/>
                </a:avLst>
              </a:prstTxWarp>
              <a:spAutoFit/>
            </a:bodyPr>
            <a:lstStyle/>
            <a:p>
              <a:pPr algn="l"/>
              <a:r>
                <a:rPr lang="sv-SE" sz="2000" b="1"/>
                <a:t>Utvärdera</a:t>
              </a:r>
            </a:p>
          </p:txBody>
        </p:sp>
        <p:sp>
          <p:nvSpPr>
            <p:cNvPr id="7" name="textruta 6">
              <a:extLst>
                <a:ext uri="{FF2B5EF4-FFF2-40B4-BE49-F238E27FC236}">
                  <a16:creationId xmlns:a16="http://schemas.microsoft.com/office/drawing/2014/main" id="{DE8D842A-80CA-5F00-1A26-049CD7CAD462}"/>
                </a:ext>
              </a:extLst>
            </p:cNvPr>
            <p:cNvSpPr txBox="1"/>
            <p:nvPr/>
          </p:nvSpPr>
          <p:spPr>
            <a:xfrm rot="2902952">
              <a:off x="7038977" y="2112054"/>
              <a:ext cx="1080420" cy="276999"/>
            </a:xfrm>
            <a:prstGeom prst="rect">
              <a:avLst/>
            </a:prstGeom>
            <a:noFill/>
          </p:spPr>
          <p:txBody>
            <a:bodyPr wrap="square" lIns="0" tIns="0" rIns="0" bIns="0" rtlCol="0">
              <a:prstTxWarp prst="textArchUp">
                <a:avLst/>
              </a:prstTxWarp>
              <a:spAutoFit/>
            </a:bodyPr>
            <a:lstStyle/>
            <a:p>
              <a:pPr algn="l"/>
              <a:r>
                <a:rPr lang="sv-SE" sz="2000" b="1"/>
                <a:t>Utveckla</a:t>
              </a:r>
            </a:p>
          </p:txBody>
        </p:sp>
      </p:grpSp>
      <p:grpSp>
        <p:nvGrpSpPr>
          <p:cNvPr id="5" name="Grupp 4">
            <a:extLst>
              <a:ext uri="{FF2B5EF4-FFF2-40B4-BE49-F238E27FC236}">
                <a16:creationId xmlns:a16="http://schemas.microsoft.com/office/drawing/2014/main" id="{4EABA6B0-9977-86E7-456A-FA1BD16ECDD3}"/>
              </a:ext>
              <a:ext uri="{C183D7F6-B498-43B3-948B-1728B52AA6E4}">
                <adec:decorative xmlns:adec="http://schemas.microsoft.com/office/drawing/2017/decorative" val="1"/>
              </a:ext>
            </a:extLst>
          </p:cNvPr>
          <p:cNvGrpSpPr/>
          <p:nvPr/>
        </p:nvGrpSpPr>
        <p:grpSpPr>
          <a:xfrm>
            <a:off x="6092757" y="743859"/>
            <a:ext cx="443010" cy="1306278"/>
            <a:chOff x="9273073" y="35309"/>
            <a:chExt cx="443010" cy="1291245"/>
          </a:xfrm>
        </p:grpSpPr>
        <p:cxnSp>
          <p:nvCxnSpPr>
            <p:cNvPr id="8" name="Rak koppling 7">
              <a:extLst>
                <a:ext uri="{FF2B5EF4-FFF2-40B4-BE49-F238E27FC236}">
                  <a16:creationId xmlns:a16="http://schemas.microsoft.com/office/drawing/2014/main" id="{A1F50357-710E-F5AC-A358-5246F864437A}"/>
                </a:ext>
              </a:extLst>
            </p:cNvPr>
            <p:cNvCxnSpPr>
              <a:cxnSpLocks/>
            </p:cNvCxnSpPr>
            <p:nvPr/>
          </p:nvCxnSpPr>
          <p:spPr>
            <a:xfrm>
              <a:off x="9273073" y="35309"/>
              <a:ext cx="443010" cy="647421"/>
            </a:xfrm>
            <a:prstGeom prst="line">
              <a:avLst/>
            </a:prstGeom>
            <a:solidFill>
              <a:schemeClr val="bg2"/>
            </a:solidFill>
            <a:ln w="12700" cap="rnd">
              <a:miter lim="800000"/>
            </a:ln>
          </p:spPr>
          <p:style>
            <a:lnRef idx="1">
              <a:schemeClr val="accent1"/>
            </a:lnRef>
            <a:fillRef idx="0">
              <a:schemeClr val="accent1"/>
            </a:fillRef>
            <a:effectRef idx="0">
              <a:schemeClr val="accent1"/>
            </a:effectRef>
            <a:fontRef idx="minor">
              <a:schemeClr val="tx1"/>
            </a:fontRef>
          </p:style>
        </p:cxnSp>
        <p:cxnSp>
          <p:nvCxnSpPr>
            <p:cNvPr id="9" name="Rak koppling 8">
              <a:extLst>
                <a:ext uri="{FF2B5EF4-FFF2-40B4-BE49-F238E27FC236}">
                  <a16:creationId xmlns:a16="http://schemas.microsoft.com/office/drawing/2014/main" id="{44169062-F2E4-C132-4CBB-966D26419A46}"/>
                </a:ext>
              </a:extLst>
            </p:cNvPr>
            <p:cNvCxnSpPr>
              <a:cxnSpLocks/>
            </p:cNvCxnSpPr>
            <p:nvPr/>
          </p:nvCxnSpPr>
          <p:spPr>
            <a:xfrm flipV="1">
              <a:off x="9273073" y="682730"/>
              <a:ext cx="443010" cy="643824"/>
            </a:xfrm>
            <a:prstGeom prst="line">
              <a:avLst/>
            </a:prstGeom>
            <a:solidFill>
              <a:schemeClr val="bg2"/>
            </a:solidFill>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0" name="Grupp 9">
            <a:extLst>
              <a:ext uri="{FF2B5EF4-FFF2-40B4-BE49-F238E27FC236}">
                <a16:creationId xmlns:a16="http://schemas.microsoft.com/office/drawing/2014/main" id="{01EE2D79-B115-71C4-47E5-83507DE3174D}"/>
              </a:ext>
              <a:ext uri="{C183D7F6-B498-43B3-948B-1728B52AA6E4}">
                <adec:decorative xmlns:adec="http://schemas.microsoft.com/office/drawing/2017/decorative" val="1"/>
              </a:ext>
            </a:extLst>
          </p:cNvPr>
          <p:cNvGrpSpPr/>
          <p:nvPr/>
        </p:nvGrpSpPr>
        <p:grpSpPr>
          <a:xfrm rot="5400000">
            <a:off x="7879490" y="2896750"/>
            <a:ext cx="443010" cy="1311443"/>
            <a:chOff x="9273073" y="35309"/>
            <a:chExt cx="443010" cy="1310270"/>
          </a:xfrm>
        </p:grpSpPr>
        <p:cxnSp>
          <p:nvCxnSpPr>
            <p:cNvPr id="11" name="Rak koppling 10">
              <a:extLst>
                <a:ext uri="{FF2B5EF4-FFF2-40B4-BE49-F238E27FC236}">
                  <a16:creationId xmlns:a16="http://schemas.microsoft.com/office/drawing/2014/main" id="{E5E0DE75-8EBE-1999-DEE4-6D9BDD416F0D}"/>
                </a:ext>
              </a:extLst>
            </p:cNvPr>
            <p:cNvCxnSpPr>
              <a:cxnSpLocks/>
            </p:cNvCxnSpPr>
            <p:nvPr/>
          </p:nvCxnSpPr>
          <p:spPr>
            <a:xfrm>
              <a:off x="9273073" y="35309"/>
              <a:ext cx="443010" cy="647421"/>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12" name="Rak koppling 11">
              <a:extLst>
                <a:ext uri="{FF2B5EF4-FFF2-40B4-BE49-F238E27FC236}">
                  <a16:creationId xmlns:a16="http://schemas.microsoft.com/office/drawing/2014/main" id="{88F745AD-6B57-2722-6CF3-1326A998C6F5}"/>
                </a:ext>
              </a:extLst>
            </p:cNvPr>
            <p:cNvCxnSpPr>
              <a:cxnSpLocks/>
            </p:cNvCxnSpPr>
            <p:nvPr/>
          </p:nvCxnSpPr>
          <p:spPr>
            <a:xfrm rot="16200000">
              <a:off x="9164199" y="793695"/>
              <a:ext cx="662849" cy="440919"/>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3" name="Grupp 12">
            <a:extLst>
              <a:ext uri="{FF2B5EF4-FFF2-40B4-BE49-F238E27FC236}">
                <a16:creationId xmlns:a16="http://schemas.microsoft.com/office/drawing/2014/main" id="{F685E4D2-4F6C-C7C5-F2F5-7352D9809867}"/>
              </a:ext>
              <a:ext uri="{C183D7F6-B498-43B3-948B-1728B52AA6E4}">
                <adec:decorative xmlns:adec="http://schemas.microsoft.com/office/drawing/2017/decorative" val="1"/>
              </a:ext>
            </a:extLst>
          </p:cNvPr>
          <p:cNvGrpSpPr/>
          <p:nvPr/>
        </p:nvGrpSpPr>
        <p:grpSpPr>
          <a:xfrm rot="10800000">
            <a:off x="5669400" y="4613545"/>
            <a:ext cx="446308" cy="1305904"/>
            <a:chOff x="9269775" y="21102"/>
            <a:chExt cx="446308" cy="1304736"/>
          </a:xfrm>
        </p:grpSpPr>
        <p:cxnSp>
          <p:nvCxnSpPr>
            <p:cNvPr id="14" name="Rak koppling 13">
              <a:extLst>
                <a:ext uri="{FF2B5EF4-FFF2-40B4-BE49-F238E27FC236}">
                  <a16:creationId xmlns:a16="http://schemas.microsoft.com/office/drawing/2014/main" id="{7747E31C-88B6-71F6-B56A-EF9D5CFE72D2}"/>
                </a:ext>
              </a:extLst>
            </p:cNvPr>
            <p:cNvCxnSpPr>
              <a:cxnSpLocks/>
            </p:cNvCxnSpPr>
            <p:nvPr/>
          </p:nvCxnSpPr>
          <p:spPr>
            <a:xfrm rot="10800000" flipH="1" flipV="1">
              <a:off x="9269775" y="21102"/>
              <a:ext cx="446308" cy="661628"/>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15" name="Rak koppling 14">
              <a:extLst>
                <a:ext uri="{FF2B5EF4-FFF2-40B4-BE49-F238E27FC236}">
                  <a16:creationId xmlns:a16="http://schemas.microsoft.com/office/drawing/2014/main" id="{991618E2-0291-9BB9-2965-64CDC82FB2DA}"/>
                </a:ext>
              </a:extLst>
            </p:cNvPr>
            <p:cNvCxnSpPr>
              <a:cxnSpLocks/>
            </p:cNvCxnSpPr>
            <p:nvPr/>
          </p:nvCxnSpPr>
          <p:spPr>
            <a:xfrm rot="10800000" flipH="1">
              <a:off x="9269775" y="682731"/>
              <a:ext cx="446308" cy="643107"/>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6" name="Grupp 15">
            <a:extLst>
              <a:ext uri="{FF2B5EF4-FFF2-40B4-BE49-F238E27FC236}">
                <a16:creationId xmlns:a16="http://schemas.microsoft.com/office/drawing/2014/main" id="{3A0A0CC1-4C76-AF71-3604-3ECB1C6EE728}"/>
              </a:ext>
              <a:ext uri="{C183D7F6-B498-43B3-948B-1728B52AA6E4}">
                <adec:decorative xmlns:adec="http://schemas.microsoft.com/office/drawing/2017/decorative" val="1"/>
              </a:ext>
            </a:extLst>
          </p:cNvPr>
          <p:cNvGrpSpPr/>
          <p:nvPr/>
        </p:nvGrpSpPr>
        <p:grpSpPr>
          <a:xfrm rot="16200000">
            <a:off x="3872397" y="2455615"/>
            <a:ext cx="437543" cy="1318773"/>
            <a:chOff x="9278540" y="15671"/>
            <a:chExt cx="437543" cy="1317593"/>
          </a:xfrm>
        </p:grpSpPr>
        <p:cxnSp>
          <p:nvCxnSpPr>
            <p:cNvPr id="17" name="Rak koppling 16">
              <a:extLst>
                <a:ext uri="{FF2B5EF4-FFF2-40B4-BE49-F238E27FC236}">
                  <a16:creationId xmlns:a16="http://schemas.microsoft.com/office/drawing/2014/main" id="{91B12F52-8B82-88FA-01F0-D7D9C436431B}"/>
                </a:ext>
              </a:extLst>
            </p:cNvPr>
            <p:cNvCxnSpPr>
              <a:cxnSpLocks/>
            </p:cNvCxnSpPr>
            <p:nvPr/>
          </p:nvCxnSpPr>
          <p:spPr>
            <a:xfrm rot="5400000" flipV="1">
              <a:off x="9163798" y="130446"/>
              <a:ext cx="667059" cy="437509"/>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18" name="Rak koppling 17">
              <a:extLst>
                <a:ext uri="{FF2B5EF4-FFF2-40B4-BE49-F238E27FC236}">
                  <a16:creationId xmlns:a16="http://schemas.microsoft.com/office/drawing/2014/main" id="{8936758A-77FB-F65B-5DB6-E0D6AF940554}"/>
                </a:ext>
              </a:extLst>
            </p:cNvPr>
            <p:cNvCxnSpPr>
              <a:cxnSpLocks/>
            </p:cNvCxnSpPr>
            <p:nvPr/>
          </p:nvCxnSpPr>
          <p:spPr>
            <a:xfrm rot="5400000" flipH="1" flipV="1">
              <a:off x="9172045" y="789226"/>
              <a:ext cx="650533" cy="437543"/>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sp>
        <p:nvSpPr>
          <p:cNvPr id="19" name="textruta 18">
            <a:extLst>
              <a:ext uri="{FF2B5EF4-FFF2-40B4-BE49-F238E27FC236}">
                <a16:creationId xmlns:a16="http://schemas.microsoft.com/office/drawing/2014/main" id="{B55955E0-329B-4E45-7B99-0AAE6C94CDC1}"/>
              </a:ext>
            </a:extLst>
          </p:cNvPr>
          <p:cNvSpPr txBox="1"/>
          <p:nvPr/>
        </p:nvSpPr>
        <p:spPr>
          <a:xfrm>
            <a:off x="137652" y="117987"/>
            <a:ext cx="2723535" cy="153888"/>
          </a:xfrm>
          <a:prstGeom prst="rect">
            <a:avLst/>
          </a:prstGeom>
          <a:noFill/>
        </p:spPr>
        <p:txBody>
          <a:bodyPr wrap="square" lIns="0" tIns="0" rIns="0" bIns="0" rtlCol="0">
            <a:spAutoFit/>
          </a:bodyPr>
          <a:lstStyle/>
          <a:p>
            <a:pPr algn="l"/>
            <a:r>
              <a:rPr lang="sv-SE" sz="1000"/>
              <a:t>VGR Akademin</a:t>
            </a:r>
          </a:p>
        </p:txBody>
      </p:sp>
      <p:sp>
        <p:nvSpPr>
          <p:cNvPr id="25" name="Rubrik 4">
            <a:extLst>
              <a:ext uri="{FF2B5EF4-FFF2-40B4-BE49-F238E27FC236}">
                <a16:creationId xmlns:a16="http://schemas.microsoft.com/office/drawing/2014/main" id="{14E89316-D9C0-3B61-B726-A770BD01A4FB}"/>
              </a:ext>
            </a:extLst>
          </p:cNvPr>
          <p:cNvSpPr txBox="1">
            <a:spLocks/>
          </p:cNvSpPr>
          <p:nvPr/>
        </p:nvSpPr>
        <p:spPr>
          <a:xfrm>
            <a:off x="365275" y="550698"/>
            <a:ext cx="4014815" cy="36933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a:spcBef>
                <a:spcPts val="0"/>
              </a:spcBef>
              <a:defRPr/>
            </a:pPr>
            <a:r>
              <a:rPr lang="sv-SE" sz="2400">
                <a:latin typeface="VGR Sans Medium"/>
                <a:ea typeface="+mn-ea"/>
                <a:cs typeface="+mn-cs"/>
              </a:rPr>
              <a:t>En utbildnings livscykel</a:t>
            </a:r>
          </a:p>
        </p:txBody>
      </p:sp>
    </p:spTree>
    <p:extLst>
      <p:ext uri="{BB962C8B-B14F-4D97-AF65-F5344CB8AC3E}">
        <p14:creationId xmlns:p14="http://schemas.microsoft.com/office/powerpoint/2010/main" val="38442307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52FA7-82CF-1911-4EE8-074CEF8E303C}"/>
            </a:ext>
          </a:extLst>
        </p:cNvPr>
        <p:cNvGrpSpPr/>
        <p:nvPr/>
      </p:nvGrpSpPr>
      <p:grpSpPr>
        <a:xfrm>
          <a:off x="0" y="0"/>
          <a:ext cx="0" cy="0"/>
          <a:chOff x="0" y="0"/>
          <a:chExt cx="0" cy="0"/>
        </a:xfrm>
      </p:grpSpPr>
      <p:sp>
        <p:nvSpPr>
          <p:cNvPr id="3" name="Rektangel 2">
            <a:extLst>
              <a:ext uri="{FF2B5EF4-FFF2-40B4-BE49-F238E27FC236}">
                <a16:creationId xmlns:a16="http://schemas.microsoft.com/office/drawing/2014/main" id="{2C1753C2-DCBE-5310-9CAE-057CB265E8EE}"/>
              </a:ext>
              <a:ext uri="{C183D7F6-B498-43B3-948B-1728B52AA6E4}">
                <adec:decorative xmlns:adec="http://schemas.microsoft.com/office/drawing/2017/decorative" val="1"/>
              </a:ext>
            </a:extLst>
          </p:cNvPr>
          <p:cNvSpPr/>
          <p:nvPr/>
        </p:nvSpPr>
        <p:spPr>
          <a:xfrm>
            <a:off x="6729673" y="1260725"/>
            <a:ext cx="5003173" cy="5220856"/>
          </a:xfrm>
          <a:prstGeom prst="rect">
            <a:avLst/>
          </a:prstGeom>
          <a:solidFill>
            <a:srgbClr val="FFECB3"/>
          </a:solidFill>
          <a:ln w="6350">
            <a:solidFill>
              <a:srgbClr val="D1C4E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ubrik 4">
            <a:extLst>
              <a:ext uri="{FF2B5EF4-FFF2-40B4-BE49-F238E27FC236}">
                <a16:creationId xmlns:a16="http://schemas.microsoft.com/office/drawing/2014/main" id="{38D80F69-3966-B135-9CF9-61D3EF23DBED}"/>
              </a:ext>
            </a:extLst>
          </p:cNvPr>
          <p:cNvSpPr txBox="1">
            <a:spLocks noGrp="1"/>
          </p:cNvSpPr>
          <p:nvPr>
            <p:ph type="title" idx="4294967295"/>
          </p:nvPr>
        </p:nvSpPr>
        <p:spPr>
          <a:xfrm>
            <a:off x="576291" y="398298"/>
            <a:ext cx="4633041" cy="110799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7200" b="0" i="0" u="none" strike="noStrike" kern="1200" cap="none" spc="0" normalizeH="0" baseline="0" noProof="0">
                <a:ln>
                  <a:noFill/>
                </a:ln>
                <a:solidFill>
                  <a:schemeClr val="tx1"/>
                </a:solidFill>
                <a:effectLst/>
                <a:uLnTx/>
                <a:uFillTx/>
                <a:latin typeface="VGR Sans Medium"/>
                <a:ea typeface="+mn-ea"/>
                <a:cs typeface="+mn-cs"/>
              </a:rPr>
              <a:t>Genomföra</a:t>
            </a:r>
            <a:endParaRPr kumimoji="0" lang="en-US" sz="2000" b="0" i="0" u="none" strike="noStrike" kern="1200" cap="none" spc="0" normalizeH="0" baseline="0" noProof="0">
              <a:ln>
                <a:noFill/>
              </a:ln>
              <a:solidFill>
                <a:schemeClr val="tx1"/>
              </a:solidFill>
              <a:effectLst/>
              <a:uLnTx/>
              <a:uFillTx/>
              <a:latin typeface="+mn-lt"/>
              <a:ea typeface="+mn-ea"/>
              <a:cs typeface="+mn-cs"/>
            </a:endParaRPr>
          </a:p>
        </p:txBody>
      </p:sp>
      <p:sp>
        <p:nvSpPr>
          <p:cNvPr id="6" name="textruta 5">
            <a:extLst>
              <a:ext uri="{FF2B5EF4-FFF2-40B4-BE49-F238E27FC236}">
                <a16:creationId xmlns:a16="http://schemas.microsoft.com/office/drawing/2014/main" id="{AD84278E-77F9-3F05-61D9-74D15827CDF2}"/>
              </a:ext>
            </a:extLst>
          </p:cNvPr>
          <p:cNvSpPr txBox="1"/>
          <p:nvPr/>
        </p:nvSpPr>
        <p:spPr>
          <a:xfrm>
            <a:off x="572287" y="1586905"/>
            <a:ext cx="5740095" cy="1107996"/>
          </a:xfrm>
          <a:prstGeom prst="rect">
            <a:avLst/>
          </a:prstGeom>
          <a:noFill/>
          <a:ln>
            <a:noFill/>
          </a:ln>
        </p:spPr>
        <p:txBody>
          <a:bodyPr wrap="square" lIns="0" tIns="0" rIns="0" bIns="0" rtlCol="0" anchor="t">
            <a:spAutoFit/>
          </a:bodyPr>
          <a:lstStyle/>
          <a:p>
            <a:r>
              <a:rPr lang="sv-SE">
                <a:ea typeface="Verdana"/>
              </a:rPr>
              <a:t>I den här fasen genomförs själva utbildningen, oavsett form. Det som planerades och förbereddes i tidigare faser kommer nu deltagarna till nytta.</a:t>
            </a:r>
          </a:p>
        </p:txBody>
      </p:sp>
      <p:sp>
        <p:nvSpPr>
          <p:cNvPr id="7" name="textruta 6">
            <a:extLst>
              <a:ext uri="{FF2B5EF4-FFF2-40B4-BE49-F238E27FC236}">
                <a16:creationId xmlns:a16="http://schemas.microsoft.com/office/drawing/2014/main" id="{74712311-0A2D-847A-0039-19074AC8D4D5}"/>
              </a:ext>
            </a:extLst>
          </p:cNvPr>
          <p:cNvSpPr txBox="1"/>
          <p:nvPr/>
        </p:nvSpPr>
        <p:spPr>
          <a:xfrm>
            <a:off x="7055622" y="1306132"/>
            <a:ext cx="4551632" cy="369332"/>
          </a:xfrm>
          <a:prstGeom prst="rect">
            <a:avLst/>
          </a:prstGeom>
          <a:noFill/>
        </p:spPr>
        <p:txBody>
          <a:bodyPr wrap="square" lIns="0" tIns="0" rIns="0" bIns="0" rtlCol="0" anchor="t">
            <a:spAutoFit/>
          </a:bodyPr>
          <a:lstStyle/>
          <a:p>
            <a:r>
              <a:rPr lang="sv-SE" sz="2400">
                <a:latin typeface="VGR Sans Medium"/>
              </a:rPr>
              <a:t>Exempel på saker att göra</a:t>
            </a:r>
          </a:p>
        </p:txBody>
      </p:sp>
      <p:sp>
        <p:nvSpPr>
          <p:cNvPr id="10" name="Platshållare för innehåll 12">
            <a:extLst>
              <a:ext uri="{FF2B5EF4-FFF2-40B4-BE49-F238E27FC236}">
                <a16:creationId xmlns:a16="http://schemas.microsoft.com/office/drawing/2014/main" id="{841D784A-2450-DFC0-8198-94ABFEBCF5C8}"/>
              </a:ext>
            </a:extLst>
          </p:cNvPr>
          <p:cNvSpPr txBox="1">
            <a:spLocks/>
          </p:cNvSpPr>
          <p:nvPr/>
        </p:nvSpPr>
        <p:spPr>
          <a:xfrm>
            <a:off x="6963673" y="1823879"/>
            <a:ext cx="4535337" cy="4083901"/>
          </a:xfrm>
          <a:prstGeom prst="rect">
            <a:avLst/>
          </a:prstGeom>
        </p:spPr>
        <p:txBody>
          <a:bodyPr lIns="91440" tIns="45720" rIns="91440" bIns="4572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nSpc>
                <a:spcPct val="100000"/>
              </a:lnSpc>
              <a:buFont typeface="Arial" panose="020B0604020202020204" pitchFamily="34" charset="0"/>
              <a:buChar char="•"/>
            </a:pPr>
            <a:r>
              <a:rPr lang="sv-SE" sz="1800">
                <a:solidFill>
                  <a:srgbClr val="000000"/>
                </a:solidFill>
                <a:ea typeface="Verdana"/>
              </a:rPr>
              <a:t>Utbilda, handleda, </a:t>
            </a:r>
            <a:r>
              <a:rPr lang="sv-SE" sz="1800" err="1">
                <a:solidFill>
                  <a:srgbClr val="000000"/>
                </a:solidFill>
                <a:ea typeface="Verdana"/>
              </a:rPr>
              <a:t>facilitera</a:t>
            </a:r>
            <a:endParaRPr lang="sv-SE" sz="1800">
              <a:solidFill>
                <a:srgbClr val="000000"/>
              </a:solidFill>
              <a:ea typeface="Verdana"/>
            </a:endParaRPr>
          </a:p>
          <a:p>
            <a:pPr>
              <a:lnSpc>
                <a:spcPct val="100000"/>
              </a:lnSpc>
              <a:buFont typeface="Arial" panose="020B0604020202020204" pitchFamily="34" charset="0"/>
              <a:buChar char="•"/>
            </a:pPr>
            <a:r>
              <a:rPr lang="sv-SE" sz="1800">
                <a:solidFill>
                  <a:srgbClr val="000000"/>
                </a:solidFill>
                <a:ea typeface="Verdana"/>
              </a:rPr>
              <a:t>Bedöma och examinera</a:t>
            </a:r>
          </a:p>
          <a:p>
            <a:pPr>
              <a:lnSpc>
                <a:spcPct val="100000"/>
              </a:lnSpc>
              <a:buFont typeface="Arial" panose="020B0604020202020204" pitchFamily="34" charset="0"/>
              <a:buChar char="•"/>
            </a:pPr>
            <a:r>
              <a:rPr lang="sv-SE" sz="1800">
                <a:solidFill>
                  <a:srgbClr val="000000"/>
                </a:solidFill>
                <a:ea typeface="Verdana"/>
              </a:rPr>
              <a:t>Stötta och ge support till deltagare och utbildare</a:t>
            </a:r>
          </a:p>
          <a:p>
            <a:pPr>
              <a:lnSpc>
                <a:spcPct val="100000"/>
              </a:lnSpc>
              <a:buFont typeface="Arial" panose="020B0604020202020204" pitchFamily="34" charset="0"/>
              <a:buChar char="•"/>
            </a:pPr>
            <a:r>
              <a:rPr lang="sv-SE" sz="1800">
                <a:solidFill>
                  <a:srgbClr val="000000"/>
                </a:solidFill>
                <a:ea typeface="Verdana"/>
              </a:rPr>
              <a:t>Hantera utbildningsmaterial och resurser så som funktioner i Lärportalen och teknik i lokaler</a:t>
            </a:r>
          </a:p>
          <a:p>
            <a:pPr>
              <a:lnSpc>
                <a:spcPct val="100000"/>
              </a:lnSpc>
              <a:buFont typeface="Arial" panose="020B0604020202020204" pitchFamily="34" charset="0"/>
              <a:buChar char="•"/>
            </a:pPr>
            <a:r>
              <a:rPr lang="sv-SE" sz="1800">
                <a:solidFill>
                  <a:srgbClr val="000000"/>
                </a:solidFill>
                <a:ea typeface="Verdana"/>
              </a:rPr>
              <a:t>Efterarbete så som utvärdering och fakturering</a:t>
            </a:r>
          </a:p>
          <a:p>
            <a:pPr>
              <a:lnSpc>
                <a:spcPct val="100000"/>
              </a:lnSpc>
              <a:buFont typeface="Arial" panose="020B0604020202020204" pitchFamily="34" charset="0"/>
              <a:buChar char="•"/>
            </a:pPr>
            <a:r>
              <a:rPr lang="sv-SE" sz="1800">
                <a:solidFill>
                  <a:srgbClr val="000000"/>
                </a:solidFill>
                <a:ea typeface="Verdana"/>
              </a:rPr>
              <a:t>Dokumentera eventuella problem som uppstår</a:t>
            </a:r>
          </a:p>
          <a:p>
            <a:pPr>
              <a:lnSpc>
                <a:spcPct val="100000"/>
              </a:lnSpc>
              <a:buFont typeface="Arial" panose="020B0604020202020204" pitchFamily="34" charset="0"/>
              <a:buChar char="•"/>
            </a:pPr>
            <a:endParaRPr lang="sv-SE" sz="1800">
              <a:solidFill>
                <a:srgbClr val="000000"/>
              </a:solidFill>
              <a:ea typeface="Verdana"/>
            </a:endParaRPr>
          </a:p>
        </p:txBody>
      </p:sp>
      <p:sp>
        <p:nvSpPr>
          <p:cNvPr id="12" name="textruta 11">
            <a:extLst>
              <a:ext uri="{FF2B5EF4-FFF2-40B4-BE49-F238E27FC236}">
                <a16:creationId xmlns:a16="http://schemas.microsoft.com/office/drawing/2014/main" id="{0EC3C2F1-2212-9C4B-A159-0EB26072840A}"/>
              </a:ext>
            </a:extLst>
          </p:cNvPr>
          <p:cNvSpPr txBox="1"/>
          <p:nvPr/>
        </p:nvSpPr>
        <p:spPr>
          <a:xfrm>
            <a:off x="576291" y="3732513"/>
            <a:ext cx="3778247" cy="553998"/>
          </a:xfrm>
          <a:prstGeom prst="rect">
            <a:avLst/>
          </a:prstGeom>
          <a:noFill/>
        </p:spPr>
        <p:txBody>
          <a:bodyPr wrap="square" lIns="0" tIns="0" rIns="0" bIns="0" rtlCol="0" anchor="t">
            <a:spAutoFit/>
          </a:bodyPr>
          <a:lstStyle/>
          <a:p>
            <a:r>
              <a:rPr lang="sv-SE">
                <a:latin typeface="VGR Sans Medium"/>
              </a:rPr>
              <a:t>Exempel på roller som behövs i denna fas</a:t>
            </a:r>
          </a:p>
        </p:txBody>
      </p:sp>
      <p:sp>
        <p:nvSpPr>
          <p:cNvPr id="11" name="Platshållare för innehåll 12">
            <a:extLst>
              <a:ext uri="{FF2B5EF4-FFF2-40B4-BE49-F238E27FC236}">
                <a16:creationId xmlns:a16="http://schemas.microsoft.com/office/drawing/2014/main" id="{FB3233A5-0B3F-FB72-2169-E06885C4FC97}"/>
              </a:ext>
            </a:extLst>
          </p:cNvPr>
          <p:cNvSpPr txBox="1">
            <a:spLocks/>
          </p:cNvSpPr>
          <p:nvPr/>
        </p:nvSpPr>
        <p:spPr>
          <a:xfrm>
            <a:off x="576291" y="4249690"/>
            <a:ext cx="5401814" cy="2468804"/>
          </a:xfrm>
          <a:prstGeom prst="rect">
            <a:avLst/>
          </a:prstGeom>
        </p:spPr>
        <p:txBody>
          <a:bodyPr lIns="91440" tIns="45720" rIns="91440" bIns="4572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fontAlgn="base">
              <a:lnSpc>
                <a:spcPct val="100000"/>
              </a:lnSpc>
              <a:buFont typeface="Arial" panose="020B0604020202020204" pitchFamily="34" charset="0"/>
              <a:buChar char="•"/>
            </a:pPr>
            <a:r>
              <a:rPr lang="sv-SE" sz="1400">
                <a:solidFill>
                  <a:srgbClr val="000000"/>
                </a:solidFill>
              </a:rPr>
              <a:t>Kontaktperson och ansvarig i Lärportalen</a:t>
            </a:r>
            <a:endParaRPr lang="sv-SE" sz="1400">
              <a:solidFill>
                <a:srgbClr val="000000"/>
              </a:solidFill>
              <a:ea typeface="Verdana"/>
            </a:endParaRPr>
          </a:p>
          <a:p>
            <a:pPr>
              <a:lnSpc>
                <a:spcPct val="100000"/>
              </a:lnSpc>
              <a:buFont typeface="Arial" panose="020B0604020202020204" pitchFamily="34" charset="0"/>
              <a:buChar char="•"/>
            </a:pPr>
            <a:r>
              <a:rPr lang="sv-SE" sz="1400">
                <a:solidFill>
                  <a:srgbClr val="000000"/>
                </a:solidFill>
                <a:ea typeface="Verdana"/>
              </a:rPr>
              <a:t>Utbildare, handledare </a:t>
            </a:r>
            <a:r>
              <a:rPr lang="sv-SE" sz="1400" err="1">
                <a:solidFill>
                  <a:srgbClr val="000000"/>
                </a:solidFill>
                <a:ea typeface="Verdana"/>
              </a:rPr>
              <a:t>etc</a:t>
            </a:r>
            <a:endParaRPr lang="sv-SE" sz="1400">
              <a:solidFill>
                <a:srgbClr val="000000"/>
              </a:solidFill>
              <a:ea typeface="Verdana"/>
            </a:endParaRPr>
          </a:p>
          <a:p>
            <a:pPr>
              <a:lnSpc>
                <a:spcPct val="100000"/>
              </a:lnSpc>
              <a:buFont typeface="Arial" panose="020B0604020202020204" pitchFamily="34" charset="0"/>
              <a:buChar char="•"/>
            </a:pPr>
            <a:r>
              <a:rPr lang="sv-SE" sz="1400">
                <a:solidFill>
                  <a:srgbClr val="000000"/>
                </a:solidFill>
                <a:ea typeface="Verdana"/>
              </a:rPr>
              <a:t>Administrativ koordinator</a:t>
            </a:r>
          </a:p>
        </p:txBody>
      </p:sp>
      <p:cxnSp>
        <p:nvCxnSpPr>
          <p:cNvPr id="8" name="Rak koppling 7">
            <a:extLst>
              <a:ext uri="{FF2B5EF4-FFF2-40B4-BE49-F238E27FC236}">
                <a16:creationId xmlns:a16="http://schemas.microsoft.com/office/drawing/2014/main" id="{BBB3189E-2BCE-E028-FF11-AFEFDC65767F}"/>
              </a:ext>
              <a:ext uri="{C183D7F6-B498-43B3-948B-1728B52AA6E4}">
                <adec:decorative xmlns:adec="http://schemas.microsoft.com/office/drawing/2017/decorative" val="1"/>
              </a:ext>
            </a:extLst>
          </p:cNvPr>
          <p:cNvCxnSpPr>
            <a:cxnSpLocks/>
          </p:cNvCxnSpPr>
          <p:nvPr/>
        </p:nvCxnSpPr>
        <p:spPr>
          <a:xfrm>
            <a:off x="572287" y="3335672"/>
            <a:ext cx="5472262" cy="14377"/>
          </a:xfrm>
          <a:prstGeom prst="line">
            <a:avLst/>
          </a:prstGeom>
          <a:ln w="57150" cap="rnd">
            <a:solidFill>
              <a:srgbClr val="FFECB3"/>
            </a:solidFill>
          </a:ln>
        </p:spPr>
        <p:style>
          <a:lnRef idx="1">
            <a:schemeClr val="accent1"/>
          </a:lnRef>
          <a:fillRef idx="0">
            <a:schemeClr val="accent1"/>
          </a:fillRef>
          <a:effectRef idx="0">
            <a:schemeClr val="accent1"/>
          </a:effectRef>
          <a:fontRef idx="minor">
            <a:schemeClr val="tx1"/>
          </a:fontRef>
        </p:style>
      </p:cxnSp>
      <p:sp>
        <p:nvSpPr>
          <p:cNvPr id="2" name="textruta 1">
            <a:extLst>
              <a:ext uri="{FF2B5EF4-FFF2-40B4-BE49-F238E27FC236}">
                <a16:creationId xmlns:a16="http://schemas.microsoft.com/office/drawing/2014/main" id="{2F5ACDA2-1A87-C610-4AED-3C146F7B6DBA}"/>
              </a:ext>
            </a:extLst>
          </p:cNvPr>
          <p:cNvSpPr txBox="1"/>
          <p:nvPr/>
        </p:nvSpPr>
        <p:spPr>
          <a:xfrm>
            <a:off x="137652" y="117987"/>
            <a:ext cx="2723535" cy="153888"/>
          </a:xfrm>
          <a:prstGeom prst="rect">
            <a:avLst/>
          </a:prstGeom>
          <a:noFill/>
        </p:spPr>
        <p:txBody>
          <a:bodyPr wrap="square" lIns="0" tIns="0" rIns="0" bIns="0" rtlCol="0">
            <a:spAutoFit/>
          </a:bodyPr>
          <a:lstStyle/>
          <a:p>
            <a:pPr algn="l"/>
            <a:r>
              <a:rPr lang="sv-SE" sz="1000"/>
              <a:t>VGR Akademin</a:t>
            </a:r>
          </a:p>
        </p:txBody>
      </p:sp>
    </p:spTree>
    <p:extLst>
      <p:ext uri="{BB962C8B-B14F-4D97-AF65-F5344CB8AC3E}">
        <p14:creationId xmlns:p14="http://schemas.microsoft.com/office/powerpoint/2010/main" val="42337775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upp 28" descr="Processen med betoning på Utvärdera.">
            <a:extLst>
              <a:ext uri="{FF2B5EF4-FFF2-40B4-BE49-F238E27FC236}">
                <a16:creationId xmlns:a16="http://schemas.microsoft.com/office/drawing/2014/main" id="{85DD9FBA-F7FC-3DAD-EA0A-E84FCE21337A}"/>
              </a:ext>
            </a:extLst>
          </p:cNvPr>
          <p:cNvGrpSpPr/>
          <p:nvPr/>
        </p:nvGrpSpPr>
        <p:grpSpPr>
          <a:xfrm>
            <a:off x="578207" y="736833"/>
            <a:ext cx="10900698" cy="5183332"/>
            <a:chOff x="578207" y="736833"/>
            <a:chExt cx="10900698" cy="5183332"/>
          </a:xfrm>
          <a:effectLst>
            <a:outerShdw blurRad="50800" dist="38100" dir="5400000" algn="t" rotWithShape="0">
              <a:prstClr val="black">
                <a:alpha val="40000"/>
              </a:prstClr>
            </a:outerShdw>
          </a:effectLst>
        </p:grpSpPr>
        <p:sp>
          <p:nvSpPr>
            <p:cNvPr id="27" name="Pil: sparr 71">
              <a:extLst>
                <a:ext uri="{FF2B5EF4-FFF2-40B4-BE49-F238E27FC236}">
                  <a16:creationId xmlns:a16="http://schemas.microsoft.com/office/drawing/2014/main" id="{D2C3E393-C94C-E967-735B-1D5F588C76CF}"/>
                </a:ext>
              </a:extLst>
            </p:cNvPr>
            <p:cNvSpPr/>
            <p:nvPr/>
          </p:nvSpPr>
          <p:spPr>
            <a:xfrm>
              <a:off x="578207" y="1788271"/>
              <a:ext cx="2471824" cy="958127"/>
            </a:xfrm>
            <a:custGeom>
              <a:avLst/>
              <a:gdLst>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452005 w 2514600"/>
                <a:gd name="connsiteY5" fmla="*/ 452005 h 904009"/>
                <a:gd name="connsiteX6" fmla="*/ 0 w 2514600"/>
                <a:gd name="connsiteY6" fmla="*/ 0 h 904009"/>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119496 w 2514600"/>
                <a:gd name="connsiteY5" fmla="*/ 452005 h 904009"/>
                <a:gd name="connsiteX6" fmla="*/ 0 w 2514600"/>
                <a:gd name="connsiteY6" fmla="*/ 0 h 904009"/>
                <a:gd name="connsiteX0" fmla="*/ 0 w 2275609"/>
                <a:gd name="connsiteY0" fmla="*/ 0 h 904009"/>
                <a:gd name="connsiteX1" fmla="*/ 2062596 w 2275609"/>
                <a:gd name="connsiteY1" fmla="*/ 0 h 904009"/>
                <a:gd name="connsiteX2" fmla="*/ 2275609 w 2275609"/>
                <a:gd name="connsiteY2" fmla="*/ 452005 h 904009"/>
                <a:gd name="connsiteX3" fmla="*/ 2062596 w 2275609"/>
                <a:gd name="connsiteY3" fmla="*/ 904009 h 904009"/>
                <a:gd name="connsiteX4" fmla="*/ 0 w 2275609"/>
                <a:gd name="connsiteY4" fmla="*/ 904009 h 904009"/>
                <a:gd name="connsiteX5" fmla="*/ 119496 w 2275609"/>
                <a:gd name="connsiteY5" fmla="*/ 452005 h 904009"/>
                <a:gd name="connsiteX6" fmla="*/ 0 w 2275609"/>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119496 w 2471824"/>
                <a:gd name="connsiteY5" fmla="*/ 452005 h 904009"/>
                <a:gd name="connsiteX6" fmla="*/ 0 w 2471824"/>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348096 w 2471824"/>
                <a:gd name="connsiteY5" fmla="*/ 452005 h 904009"/>
                <a:gd name="connsiteX6" fmla="*/ 0 w 2471824"/>
                <a:gd name="connsiteY6" fmla="*/ 0 h 90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1824" h="904009">
                  <a:moveTo>
                    <a:pt x="0" y="0"/>
                  </a:moveTo>
                  <a:lnTo>
                    <a:pt x="2062596" y="0"/>
                  </a:lnTo>
                  <a:lnTo>
                    <a:pt x="2471824" y="453802"/>
                  </a:lnTo>
                  <a:lnTo>
                    <a:pt x="2062596" y="904009"/>
                  </a:lnTo>
                  <a:lnTo>
                    <a:pt x="0" y="904009"/>
                  </a:lnTo>
                  <a:lnTo>
                    <a:pt x="348096" y="452005"/>
                  </a:lnTo>
                  <a:lnTo>
                    <a:pt x="0" y="0"/>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46" name="Halv ram 45">
              <a:extLst>
                <a:ext uri="{FF2B5EF4-FFF2-40B4-BE49-F238E27FC236}">
                  <a16:creationId xmlns:a16="http://schemas.microsoft.com/office/drawing/2014/main" id="{097F59AD-C5BB-8F2A-4F8E-4C6E10D59422}"/>
                </a:ext>
              </a:extLst>
            </p:cNvPr>
            <p:cNvSpPr/>
            <p:nvPr/>
          </p:nvSpPr>
          <p:spPr>
            <a:xfrm>
              <a:off x="3435391" y="746666"/>
              <a:ext cx="2664382" cy="2587107"/>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901 w 1808869"/>
                <a:gd name="connsiteY0" fmla="*/ 707972 h 2444759"/>
                <a:gd name="connsiteX1" fmla="*/ 1808869 w 1808869"/>
                <a:gd name="connsiteY1" fmla="*/ 0 h 2444759"/>
                <a:gd name="connsiteX2" fmla="*/ 1806655 w 1808869"/>
                <a:gd name="connsiteY2" fmla="*/ 1233696 h 2444759"/>
                <a:gd name="connsiteX3" fmla="*/ 1182432 w 1808869"/>
                <a:gd name="connsiteY3" fmla="*/ 1579714 h 2444759"/>
                <a:gd name="connsiteX4" fmla="*/ 892872 w 1808869"/>
                <a:gd name="connsiteY4" fmla="*/ 2444759 h 2444759"/>
                <a:gd name="connsiteX5" fmla="*/ 71 w 1808869"/>
                <a:gd name="connsiteY5" fmla="*/ 2444115 h 2444759"/>
                <a:gd name="connsiteX6" fmla="*/ 544901 w 1808869"/>
                <a:gd name="connsiteY6" fmla="*/ 707972 h 2444759"/>
                <a:gd name="connsiteX0" fmla="*/ 538008 w 1808874"/>
                <a:gd name="connsiteY0" fmla="*/ 693570 h 2444759"/>
                <a:gd name="connsiteX1" fmla="*/ 1808874 w 1808874"/>
                <a:gd name="connsiteY1" fmla="*/ 0 h 2444759"/>
                <a:gd name="connsiteX2" fmla="*/ 1806660 w 1808874"/>
                <a:gd name="connsiteY2" fmla="*/ 1233696 h 2444759"/>
                <a:gd name="connsiteX3" fmla="*/ 1182437 w 1808874"/>
                <a:gd name="connsiteY3" fmla="*/ 1579714 h 2444759"/>
                <a:gd name="connsiteX4" fmla="*/ 892877 w 1808874"/>
                <a:gd name="connsiteY4" fmla="*/ 2444759 h 2444759"/>
                <a:gd name="connsiteX5" fmla="*/ 76 w 1808874"/>
                <a:gd name="connsiteY5" fmla="*/ 2444115 h 2444759"/>
                <a:gd name="connsiteX6" fmla="*/ 538008 w 1808874"/>
                <a:gd name="connsiteY6" fmla="*/ 693570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874" h="2444759">
                  <a:moveTo>
                    <a:pt x="538008" y="693570"/>
                  </a:moveTo>
                  <a:cubicBezTo>
                    <a:pt x="994256" y="102268"/>
                    <a:pt x="1484071" y="7955"/>
                    <a:pt x="1808874" y="0"/>
                  </a:cubicBezTo>
                  <a:lnTo>
                    <a:pt x="1806660" y="1233696"/>
                  </a:lnTo>
                  <a:cubicBezTo>
                    <a:pt x="1620176" y="1235902"/>
                    <a:pt x="1399401" y="1315003"/>
                    <a:pt x="1182437" y="1579714"/>
                  </a:cubicBezTo>
                  <a:cubicBezTo>
                    <a:pt x="1012257" y="1825635"/>
                    <a:pt x="893512" y="2161715"/>
                    <a:pt x="892877" y="2444759"/>
                  </a:cubicBezTo>
                  <a:lnTo>
                    <a:pt x="76" y="2444115"/>
                  </a:lnTo>
                  <a:cubicBezTo>
                    <a:pt x="-3099" y="1936993"/>
                    <a:pt x="91603" y="1349180"/>
                    <a:pt x="538008" y="693570"/>
                  </a:cubicBezTo>
                  <a:close/>
                </a:path>
              </a:pathLst>
            </a:custGeom>
            <a:solidFill>
              <a:srgbClr val="FFECB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grpSp>
          <p:nvGrpSpPr>
            <p:cNvPr id="58" name="Grupp 57">
              <a:extLst>
                <a:ext uri="{FF2B5EF4-FFF2-40B4-BE49-F238E27FC236}">
                  <a16:creationId xmlns:a16="http://schemas.microsoft.com/office/drawing/2014/main" id="{1D4C6E62-D0AB-BA8D-68F4-6A750F1707F9}"/>
                </a:ext>
              </a:extLst>
            </p:cNvPr>
            <p:cNvGrpSpPr/>
            <p:nvPr/>
          </p:nvGrpSpPr>
          <p:grpSpPr>
            <a:xfrm>
              <a:off x="3435484" y="2892855"/>
              <a:ext cx="2664378" cy="3027309"/>
              <a:chOff x="4291891" y="2444342"/>
              <a:chExt cx="1808871" cy="2055269"/>
            </a:xfrm>
            <a:solidFill>
              <a:srgbClr val="FFECB3"/>
            </a:solidFill>
            <a:effectLst/>
          </p:grpSpPr>
          <p:sp>
            <p:nvSpPr>
              <p:cNvPr id="56" name="Halv ram 45">
                <a:extLst>
                  <a:ext uri="{FF2B5EF4-FFF2-40B4-BE49-F238E27FC236}">
                    <a16:creationId xmlns:a16="http://schemas.microsoft.com/office/drawing/2014/main" id="{0DA7DB64-D667-B763-8AE6-E23F79373DBC}"/>
                  </a:ext>
                </a:extLst>
              </p:cNvPr>
              <p:cNvSpPr/>
              <p:nvPr/>
            </p:nvSpPr>
            <p:spPr>
              <a:xfrm flipV="1">
                <a:off x="4291964" y="2743200"/>
                <a:ext cx="1808798" cy="1756411"/>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7246" y="2129896"/>
                      <a:pt x="892801" y="2444759"/>
                    </a:cubicBezTo>
                    <a:lnTo>
                      <a:pt x="0" y="2444115"/>
                    </a:lnTo>
                    <a:cubicBezTo>
                      <a:pt x="635" y="1915780"/>
                      <a:pt x="98425" y="1363582"/>
                      <a:pt x="544830" y="707972"/>
                    </a:cubicBezTo>
                    <a:close/>
                  </a:path>
                </a:pathLst>
              </a:cu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7" name="Likbent triangel 56">
                <a:extLst>
                  <a:ext uri="{FF2B5EF4-FFF2-40B4-BE49-F238E27FC236}">
                    <a16:creationId xmlns:a16="http://schemas.microsoft.com/office/drawing/2014/main" id="{D3571BC7-4CCE-9790-871E-B834A42D618C}"/>
                  </a:ext>
                </a:extLst>
              </p:cNvPr>
              <p:cNvSpPr/>
              <p:nvPr/>
            </p:nvSpPr>
            <p:spPr>
              <a:xfrm>
                <a:off x="4291891" y="2444342"/>
                <a:ext cx="891614" cy="300764"/>
              </a:xfrm>
              <a:prstGeom prst="triangl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sp>
          <p:nvSpPr>
            <p:cNvPr id="55" name="Halv ram 45">
              <a:extLst>
                <a:ext uri="{FF2B5EF4-FFF2-40B4-BE49-F238E27FC236}">
                  <a16:creationId xmlns:a16="http://schemas.microsoft.com/office/drawing/2014/main" id="{8219BE3C-B12D-0827-1995-E15DE3CA7ED2}"/>
                </a:ext>
              </a:extLst>
            </p:cNvPr>
            <p:cNvSpPr/>
            <p:nvPr/>
          </p:nvSpPr>
          <p:spPr>
            <a:xfrm flipH="1" flipV="1">
              <a:off x="6096054" y="3333057"/>
              <a:ext cx="2664271" cy="2587107"/>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5341" y="2124593"/>
                    <a:pt x="892801" y="2444759"/>
                  </a:cubicBezTo>
                  <a:lnTo>
                    <a:pt x="0" y="2444115"/>
                  </a:lnTo>
                  <a:cubicBezTo>
                    <a:pt x="8255" y="1910477"/>
                    <a:pt x="98425" y="1363582"/>
                    <a:pt x="544830" y="707972"/>
                  </a:cubicBezTo>
                  <a:close/>
                </a:path>
              </a:pathLst>
            </a:cu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1" name="Halv ram 45">
              <a:extLst>
                <a:ext uri="{FF2B5EF4-FFF2-40B4-BE49-F238E27FC236}">
                  <a16:creationId xmlns:a16="http://schemas.microsoft.com/office/drawing/2014/main" id="{B2AAC761-7017-5ED4-C68C-3424A6C0BB9C}"/>
                </a:ext>
              </a:extLst>
            </p:cNvPr>
            <p:cNvSpPr/>
            <p:nvPr/>
          </p:nvSpPr>
          <p:spPr>
            <a:xfrm flipH="1">
              <a:off x="6096055" y="745951"/>
              <a:ext cx="2664270" cy="2587106"/>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9151" y="2092774"/>
                    <a:pt x="892801" y="2444759"/>
                  </a:cubicBezTo>
                  <a:lnTo>
                    <a:pt x="0" y="2444115"/>
                  </a:lnTo>
                  <a:cubicBezTo>
                    <a:pt x="635" y="1915780"/>
                    <a:pt x="98425" y="1363582"/>
                    <a:pt x="544830" y="707972"/>
                  </a:cubicBez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67" name="textruta 66">
              <a:extLst>
                <a:ext uri="{FF2B5EF4-FFF2-40B4-BE49-F238E27FC236}">
                  <a16:creationId xmlns:a16="http://schemas.microsoft.com/office/drawing/2014/main" id="{8A0ABB7C-E014-0CB1-3D80-E09B04568727}"/>
                </a:ext>
              </a:extLst>
            </p:cNvPr>
            <p:cNvSpPr txBox="1"/>
            <p:nvPr/>
          </p:nvSpPr>
          <p:spPr>
            <a:xfrm>
              <a:off x="1157467" y="2113445"/>
              <a:ext cx="1559111" cy="307777"/>
            </a:xfrm>
            <a:prstGeom prst="rect">
              <a:avLst/>
            </a:prstGeom>
            <a:noFill/>
          </p:spPr>
          <p:txBody>
            <a:bodyPr wrap="square" lIns="0" tIns="0" rIns="0" bIns="0" rtlCol="0">
              <a:spAutoFit/>
            </a:bodyPr>
            <a:lstStyle/>
            <a:p>
              <a:pPr algn="l"/>
              <a:r>
                <a:rPr lang="sv-SE" sz="2000" b="1"/>
                <a:t>Analysera</a:t>
              </a:r>
            </a:p>
          </p:txBody>
        </p:sp>
        <p:sp>
          <p:nvSpPr>
            <p:cNvPr id="28" name="Pil: sparr 71">
              <a:extLst>
                <a:ext uri="{FF2B5EF4-FFF2-40B4-BE49-F238E27FC236}">
                  <a16:creationId xmlns:a16="http://schemas.microsoft.com/office/drawing/2014/main" id="{B890E697-7E0D-FD2C-88CD-90EB51A6D6F1}"/>
                </a:ext>
              </a:extLst>
            </p:cNvPr>
            <p:cNvSpPr/>
            <p:nvPr/>
          </p:nvSpPr>
          <p:spPr>
            <a:xfrm>
              <a:off x="9007081" y="4669432"/>
              <a:ext cx="2471824" cy="958127"/>
            </a:xfrm>
            <a:custGeom>
              <a:avLst/>
              <a:gdLst>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452005 w 2514600"/>
                <a:gd name="connsiteY5" fmla="*/ 452005 h 904009"/>
                <a:gd name="connsiteX6" fmla="*/ 0 w 2514600"/>
                <a:gd name="connsiteY6" fmla="*/ 0 h 904009"/>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119496 w 2514600"/>
                <a:gd name="connsiteY5" fmla="*/ 452005 h 904009"/>
                <a:gd name="connsiteX6" fmla="*/ 0 w 2514600"/>
                <a:gd name="connsiteY6" fmla="*/ 0 h 904009"/>
                <a:gd name="connsiteX0" fmla="*/ 0 w 2275609"/>
                <a:gd name="connsiteY0" fmla="*/ 0 h 904009"/>
                <a:gd name="connsiteX1" fmla="*/ 2062596 w 2275609"/>
                <a:gd name="connsiteY1" fmla="*/ 0 h 904009"/>
                <a:gd name="connsiteX2" fmla="*/ 2275609 w 2275609"/>
                <a:gd name="connsiteY2" fmla="*/ 452005 h 904009"/>
                <a:gd name="connsiteX3" fmla="*/ 2062596 w 2275609"/>
                <a:gd name="connsiteY3" fmla="*/ 904009 h 904009"/>
                <a:gd name="connsiteX4" fmla="*/ 0 w 2275609"/>
                <a:gd name="connsiteY4" fmla="*/ 904009 h 904009"/>
                <a:gd name="connsiteX5" fmla="*/ 119496 w 2275609"/>
                <a:gd name="connsiteY5" fmla="*/ 452005 h 904009"/>
                <a:gd name="connsiteX6" fmla="*/ 0 w 2275609"/>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119496 w 2471824"/>
                <a:gd name="connsiteY5" fmla="*/ 452005 h 904009"/>
                <a:gd name="connsiteX6" fmla="*/ 0 w 2471824"/>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348096 w 2471824"/>
                <a:gd name="connsiteY5" fmla="*/ 452005 h 904009"/>
                <a:gd name="connsiteX6" fmla="*/ 0 w 2471824"/>
                <a:gd name="connsiteY6" fmla="*/ 0 h 90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1824" h="904009">
                  <a:moveTo>
                    <a:pt x="0" y="0"/>
                  </a:moveTo>
                  <a:lnTo>
                    <a:pt x="2062596" y="0"/>
                  </a:lnTo>
                  <a:lnTo>
                    <a:pt x="2471824" y="453802"/>
                  </a:lnTo>
                  <a:lnTo>
                    <a:pt x="2062596" y="904009"/>
                  </a:lnTo>
                  <a:lnTo>
                    <a:pt x="0" y="904009"/>
                  </a:lnTo>
                  <a:lnTo>
                    <a:pt x="348096" y="452005"/>
                  </a:lnTo>
                  <a:lnTo>
                    <a:pt x="0" y="0"/>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68" name="textruta 67">
              <a:extLst>
                <a:ext uri="{FF2B5EF4-FFF2-40B4-BE49-F238E27FC236}">
                  <a16:creationId xmlns:a16="http://schemas.microsoft.com/office/drawing/2014/main" id="{8CBA980D-EBD1-CCB4-5BDD-EF65E7F8637B}"/>
                </a:ext>
              </a:extLst>
            </p:cNvPr>
            <p:cNvSpPr txBox="1"/>
            <p:nvPr/>
          </p:nvSpPr>
          <p:spPr>
            <a:xfrm rot="19331756">
              <a:off x="4449319" y="1766932"/>
              <a:ext cx="1080420" cy="276999"/>
            </a:xfrm>
            <a:prstGeom prst="rect">
              <a:avLst/>
            </a:prstGeom>
            <a:noFill/>
          </p:spPr>
          <p:txBody>
            <a:bodyPr wrap="square" lIns="0" tIns="0" rIns="0" bIns="0" rtlCol="0">
              <a:prstTxWarp prst="textArchUp">
                <a:avLst/>
              </a:prstTxWarp>
              <a:spAutoFit/>
            </a:bodyPr>
            <a:lstStyle/>
            <a:p>
              <a:pPr algn="l"/>
              <a:r>
                <a:rPr lang="sv-SE" sz="2000" b="1"/>
                <a:t>Designa</a:t>
              </a:r>
              <a:endParaRPr lang="sv-SE" sz="1600" b="1"/>
            </a:p>
          </p:txBody>
        </p:sp>
        <p:sp>
          <p:nvSpPr>
            <p:cNvPr id="69" name="textruta 68">
              <a:extLst>
                <a:ext uri="{FF2B5EF4-FFF2-40B4-BE49-F238E27FC236}">
                  <a16:creationId xmlns:a16="http://schemas.microsoft.com/office/drawing/2014/main" id="{61BF75DD-E45E-E258-7DDB-99FFBD546FC6}"/>
                </a:ext>
              </a:extLst>
            </p:cNvPr>
            <p:cNvSpPr txBox="1"/>
            <p:nvPr/>
          </p:nvSpPr>
          <p:spPr>
            <a:xfrm rot="18948777">
              <a:off x="6537209" y="4449292"/>
              <a:ext cx="1632017" cy="276999"/>
            </a:xfrm>
            <a:prstGeom prst="rect">
              <a:avLst/>
            </a:prstGeom>
            <a:noFill/>
          </p:spPr>
          <p:txBody>
            <a:bodyPr wrap="square" lIns="0" tIns="0" rIns="0" bIns="0" rtlCol="0">
              <a:prstTxWarp prst="textArchDown">
                <a:avLst>
                  <a:gd name="adj" fmla="val 613733"/>
                </a:avLst>
              </a:prstTxWarp>
              <a:spAutoFit/>
            </a:bodyPr>
            <a:lstStyle/>
            <a:p>
              <a:pPr algn="l"/>
              <a:r>
                <a:rPr lang="sv-SE" sz="2000" b="1"/>
                <a:t>Genomföra</a:t>
              </a:r>
            </a:p>
          </p:txBody>
        </p:sp>
        <p:sp>
          <p:nvSpPr>
            <p:cNvPr id="74" name="textruta 73">
              <a:extLst>
                <a:ext uri="{FF2B5EF4-FFF2-40B4-BE49-F238E27FC236}">
                  <a16:creationId xmlns:a16="http://schemas.microsoft.com/office/drawing/2014/main" id="{B44BABEA-6AA9-567D-5970-686F97B21C99}"/>
                </a:ext>
              </a:extLst>
            </p:cNvPr>
            <p:cNvSpPr txBox="1"/>
            <p:nvPr/>
          </p:nvSpPr>
          <p:spPr>
            <a:xfrm>
              <a:off x="9725616" y="4994606"/>
              <a:ext cx="1392657" cy="307777"/>
            </a:xfrm>
            <a:prstGeom prst="rect">
              <a:avLst/>
            </a:prstGeom>
            <a:noFill/>
          </p:spPr>
          <p:txBody>
            <a:bodyPr wrap="square" lIns="0" tIns="0" rIns="0" bIns="0" rtlCol="0">
              <a:spAutoFit/>
            </a:bodyPr>
            <a:lstStyle/>
            <a:p>
              <a:pPr algn="l"/>
              <a:r>
                <a:rPr lang="sv-SE" sz="2000" b="1"/>
                <a:t>Avsluta</a:t>
              </a:r>
            </a:p>
          </p:txBody>
        </p:sp>
        <p:sp>
          <p:nvSpPr>
            <p:cNvPr id="2" name="Likbent triangel 1">
              <a:extLst>
                <a:ext uri="{FF2B5EF4-FFF2-40B4-BE49-F238E27FC236}">
                  <a16:creationId xmlns:a16="http://schemas.microsoft.com/office/drawing/2014/main" id="{94900162-91A1-6302-CC93-0AFDFEA68142}"/>
                </a:ext>
              </a:extLst>
            </p:cNvPr>
            <p:cNvSpPr/>
            <p:nvPr/>
          </p:nvSpPr>
          <p:spPr>
            <a:xfrm rot="5400000">
              <a:off x="5652405" y="1171980"/>
              <a:ext cx="1313304" cy="443010"/>
            </a:xfrm>
            <a:prstGeom prst="triangle">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Likbent triangel 2">
              <a:extLst>
                <a:ext uri="{FF2B5EF4-FFF2-40B4-BE49-F238E27FC236}">
                  <a16:creationId xmlns:a16="http://schemas.microsoft.com/office/drawing/2014/main" id="{B1110177-EF17-A541-D3F9-6F7007DD4D3D}"/>
                </a:ext>
              </a:extLst>
            </p:cNvPr>
            <p:cNvSpPr/>
            <p:nvPr/>
          </p:nvSpPr>
          <p:spPr>
            <a:xfrm rot="10800000">
              <a:off x="7420457" y="3333056"/>
              <a:ext cx="1313304" cy="443010"/>
            </a:xfrm>
            <a:prstGeom prst="triangle">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Likbent triangel 3">
              <a:extLst>
                <a:ext uri="{FF2B5EF4-FFF2-40B4-BE49-F238E27FC236}">
                  <a16:creationId xmlns:a16="http://schemas.microsoft.com/office/drawing/2014/main" id="{8774A717-B631-BB8B-CC9F-BF27FD6DDEF1}"/>
                </a:ext>
              </a:extLst>
            </p:cNvPr>
            <p:cNvSpPr/>
            <p:nvPr/>
          </p:nvSpPr>
          <p:spPr>
            <a:xfrm rot="16200000">
              <a:off x="5229844" y="5042008"/>
              <a:ext cx="1313304" cy="443010"/>
            </a:xfrm>
            <a:prstGeom prst="triangle">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91752A98-CFEE-3E87-0EDC-E8929321E0A5}"/>
                </a:ext>
              </a:extLst>
            </p:cNvPr>
            <p:cNvSpPr txBox="1"/>
            <p:nvPr/>
          </p:nvSpPr>
          <p:spPr>
            <a:xfrm rot="2790085">
              <a:off x="3841964" y="4322736"/>
              <a:ext cx="1632017" cy="276999"/>
            </a:xfrm>
            <a:prstGeom prst="rect">
              <a:avLst/>
            </a:prstGeom>
            <a:noFill/>
          </p:spPr>
          <p:txBody>
            <a:bodyPr wrap="square" lIns="0" tIns="0" rIns="0" bIns="0" rtlCol="0">
              <a:prstTxWarp prst="textArchDown">
                <a:avLst>
                  <a:gd name="adj" fmla="val 613733"/>
                </a:avLst>
              </a:prstTxWarp>
              <a:spAutoFit/>
            </a:bodyPr>
            <a:lstStyle/>
            <a:p>
              <a:pPr algn="l"/>
              <a:r>
                <a:rPr lang="sv-SE" sz="2000" b="1"/>
                <a:t>Utvärdera</a:t>
              </a:r>
            </a:p>
          </p:txBody>
        </p:sp>
        <p:sp>
          <p:nvSpPr>
            <p:cNvPr id="7" name="textruta 6">
              <a:extLst>
                <a:ext uri="{FF2B5EF4-FFF2-40B4-BE49-F238E27FC236}">
                  <a16:creationId xmlns:a16="http://schemas.microsoft.com/office/drawing/2014/main" id="{DE8D842A-80CA-5F00-1A26-049CD7CAD462}"/>
                </a:ext>
              </a:extLst>
            </p:cNvPr>
            <p:cNvSpPr txBox="1"/>
            <p:nvPr/>
          </p:nvSpPr>
          <p:spPr>
            <a:xfrm rot="2902952">
              <a:off x="7038977" y="2112054"/>
              <a:ext cx="1080420" cy="276999"/>
            </a:xfrm>
            <a:prstGeom prst="rect">
              <a:avLst/>
            </a:prstGeom>
            <a:noFill/>
          </p:spPr>
          <p:txBody>
            <a:bodyPr wrap="square" lIns="0" tIns="0" rIns="0" bIns="0" rtlCol="0">
              <a:prstTxWarp prst="textArchUp">
                <a:avLst/>
              </a:prstTxWarp>
              <a:spAutoFit/>
            </a:bodyPr>
            <a:lstStyle/>
            <a:p>
              <a:pPr algn="l"/>
              <a:r>
                <a:rPr lang="sv-SE" sz="2000" b="1"/>
                <a:t>Utveckla</a:t>
              </a:r>
            </a:p>
          </p:txBody>
        </p:sp>
      </p:grpSp>
      <p:grpSp>
        <p:nvGrpSpPr>
          <p:cNvPr id="5" name="Grupp 4">
            <a:extLst>
              <a:ext uri="{FF2B5EF4-FFF2-40B4-BE49-F238E27FC236}">
                <a16:creationId xmlns:a16="http://schemas.microsoft.com/office/drawing/2014/main" id="{4EABA6B0-9977-86E7-456A-FA1BD16ECDD3}"/>
              </a:ext>
              <a:ext uri="{C183D7F6-B498-43B3-948B-1728B52AA6E4}">
                <adec:decorative xmlns:adec="http://schemas.microsoft.com/office/drawing/2017/decorative" val="1"/>
              </a:ext>
            </a:extLst>
          </p:cNvPr>
          <p:cNvGrpSpPr/>
          <p:nvPr/>
        </p:nvGrpSpPr>
        <p:grpSpPr>
          <a:xfrm>
            <a:off x="6092757" y="743859"/>
            <a:ext cx="443010" cy="1306278"/>
            <a:chOff x="9273073" y="35309"/>
            <a:chExt cx="443010" cy="1291245"/>
          </a:xfrm>
        </p:grpSpPr>
        <p:cxnSp>
          <p:nvCxnSpPr>
            <p:cNvPr id="8" name="Rak koppling 7">
              <a:extLst>
                <a:ext uri="{FF2B5EF4-FFF2-40B4-BE49-F238E27FC236}">
                  <a16:creationId xmlns:a16="http://schemas.microsoft.com/office/drawing/2014/main" id="{A1F50357-710E-F5AC-A358-5246F864437A}"/>
                </a:ext>
              </a:extLst>
            </p:cNvPr>
            <p:cNvCxnSpPr>
              <a:cxnSpLocks/>
            </p:cNvCxnSpPr>
            <p:nvPr/>
          </p:nvCxnSpPr>
          <p:spPr>
            <a:xfrm>
              <a:off x="9273073" y="35309"/>
              <a:ext cx="443010" cy="647421"/>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9" name="Rak koppling 8">
              <a:extLst>
                <a:ext uri="{FF2B5EF4-FFF2-40B4-BE49-F238E27FC236}">
                  <a16:creationId xmlns:a16="http://schemas.microsoft.com/office/drawing/2014/main" id="{44169062-F2E4-C132-4CBB-966D26419A46}"/>
                </a:ext>
              </a:extLst>
            </p:cNvPr>
            <p:cNvCxnSpPr>
              <a:cxnSpLocks/>
            </p:cNvCxnSpPr>
            <p:nvPr/>
          </p:nvCxnSpPr>
          <p:spPr>
            <a:xfrm flipV="1">
              <a:off x="9273073" y="682730"/>
              <a:ext cx="443010" cy="643824"/>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0" name="Grupp 9">
            <a:extLst>
              <a:ext uri="{FF2B5EF4-FFF2-40B4-BE49-F238E27FC236}">
                <a16:creationId xmlns:a16="http://schemas.microsoft.com/office/drawing/2014/main" id="{01EE2D79-B115-71C4-47E5-83507DE3174D}"/>
              </a:ext>
              <a:ext uri="{C183D7F6-B498-43B3-948B-1728B52AA6E4}">
                <adec:decorative xmlns:adec="http://schemas.microsoft.com/office/drawing/2017/decorative" val="1"/>
              </a:ext>
            </a:extLst>
          </p:cNvPr>
          <p:cNvGrpSpPr/>
          <p:nvPr/>
        </p:nvGrpSpPr>
        <p:grpSpPr>
          <a:xfrm rot="5400000">
            <a:off x="7879490" y="2896750"/>
            <a:ext cx="443010" cy="1311443"/>
            <a:chOff x="9273073" y="35309"/>
            <a:chExt cx="443010" cy="1310270"/>
          </a:xfrm>
        </p:grpSpPr>
        <p:cxnSp>
          <p:nvCxnSpPr>
            <p:cNvPr id="11" name="Rak koppling 10">
              <a:extLst>
                <a:ext uri="{FF2B5EF4-FFF2-40B4-BE49-F238E27FC236}">
                  <a16:creationId xmlns:a16="http://schemas.microsoft.com/office/drawing/2014/main" id="{E5E0DE75-8EBE-1999-DEE4-6D9BDD416F0D}"/>
                </a:ext>
              </a:extLst>
            </p:cNvPr>
            <p:cNvCxnSpPr>
              <a:cxnSpLocks/>
            </p:cNvCxnSpPr>
            <p:nvPr/>
          </p:nvCxnSpPr>
          <p:spPr>
            <a:xfrm>
              <a:off x="9273073" y="35309"/>
              <a:ext cx="443010" cy="647421"/>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12" name="Rak koppling 11">
              <a:extLst>
                <a:ext uri="{FF2B5EF4-FFF2-40B4-BE49-F238E27FC236}">
                  <a16:creationId xmlns:a16="http://schemas.microsoft.com/office/drawing/2014/main" id="{88F745AD-6B57-2722-6CF3-1326A998C6F5}"/>
                </a:ext>
              </a:extLst>
            </p:cNvPr>
            <p:cNvCxnSpPr>
              <a:cxnSpLocks/>
            </p:cNvCxnSpPr>
            <p:nvPr/>
          </p:nvCxnSpPr>
          <p:spPr>
            <a:xfrm rot="16200000">
              <a:off x="9164199" y="793695"/>
              <a:ext cx="662849" cy="440919"/>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3" name="Grupp 12">
            <a:extLst>
              <a:ext uri="{FF2B5EF4-FFF2-40B4-BE49-F238E27FC236}">
                <a16:creationId xmlns:a16="http://schemas.microsoft.com/office/drawing/2014/main" id="{F685E4D2-4F6C-C7C5-F2F5-7352D9809867}"/>
              </a:ext>
              <a:ext uri="{C183D7F6-B498-43B3-948B-1728B52AA6E4}">
                <adec:decorative xmlns:adec="http://schemas.microsoft.com/office/drawing/2017/decorative" val="1"/>
              </a:ext>
            </a:extLst>
          </p:cNvPr>
          <p:cNvGrpSpPr/>
          <p:nvPr/>
        </p:nvGrpSpPr>
        <p:grpSpPr>
          <a:xfrm rot="10800000">
            <a:off x="5669400" y="4613545"/>
            <a:ext cx="446308" cy="1305904"/>
            <a:chOff x="9269775" y="21102"/>
            <a:chExt cx="446308" cy="1304736"/>
          </a:xfrm>
        </p:grpSpPr>
        <p:cxnSp>
          <p:nvCxnSpPr>
            <p:cNvPr id="14" name="Rak koppling 13">
              <a:extLst>
                <a:ext uri="{FF2B5EF4-FFF2-40B4-BE49-F238E27FC236}">
                  <a16:creationId xmlns:a16="http://schemas.microsoft.com/office/drawing/2014/main" id="{7747E31C-88B6-71F6-B56A-EF9D5CFE72D2}"/>
                </a:ext>
              </a:extLst>
            </p:cNvPr>
            <p:cNvCxnSpPr>
              <a:cxnSpLocks/>
            </p:cNvCxnSpPr>
            <p:nvPr/>
          </p:nvCxnSpPr>
          <p:spPr>
            <a:xfrm rot="10800000" flipH="1" flipV="1">
              <a:off x="9269775" y="21102"/>
              <a:ext cx="446308" cy="661628"/>
            </a:xfrm>
            <a:prstGeom prst="line">
              <a:avLst/>
            </a:prstGeom>
            <a:solidFill>
              <a:srgbClr val="FFECB3"/>
            </a:solidFill>
            <a:ln w="12700" cap="rnd">
              <a:miter lim="800000"/>
            </a:ln>
          </p:spPr>
          <p:style>
            <a:lnRef idx="1">
              <a:schemeClr val="accent1"/>
            </a:lnRef>
            <a:fillRef idx="0">
              <a:schemeClr val="accent1"/>
            </a:fillRef>
            <a:effectRef idx="0">
              <a:schemeClr val="accent1"/>
            </a:effectRef>
            <a:fontRef idx="minor">
              <a:schemeClr val="tx1"/>
            </a:fontRef>
          </p:style>
        </p:cxnSp>
        <p:cxnSp>
          <p:nvCxnSpPr>
            <p:cNvPr id="15" name="Rak koppling 14">
              <a:extLst>
                <a:ext uri="{FF2B5EF4-FFF2-40B4-BE49-F238E27FC236}">
                  <a16:creationId xmlns:a16="http://schemas.microsoft.com/office/drawing/2014/main" id="{991618E2-0291-9BB9-2965-64CDC82FB2DA}"/>
                </a:ext>
              </a:extLst>
            </p:cNvPr>
            <p:cNvCxnSpPr>
              <a:cxnSpLocks/>
            </p:cNvCxnSpPr>
            <p:nvPr/>
          </p:nvCxnSpPr>
          <p:spPr>
            <a:xfrm rot="10800000" flipH="1">
              <a:off x="9269775" y="682731"/>
              <a:ext cx="446308" cy="643107"/>
            </a:xfrm>
            <a:prstGeom prst="line">
              <a:avLst/>
            </a:prstGeom>
            <a:solidFill>
              <a:srgbClr val="FFECB3"/>
            </a:solidFill>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6" name="Grupp 15">
            <a:extLst>
              <a:ext uri="{FF2B5EF4-FFF2-40B4-BE49-F238E27FC236}">
                <a16:creationId xmlns:a16="http://schemas.microsoft.com/office/drawing/2014/main" id="{3A0A0CC1-4C76-AF71-3604-3ECB1C6EE728}"/>
              </a:ext>
              <a:ext uri="{C183D7F6-B498-43B3-948B-1728B52AA6E4}">
                <adec:decorative xmlns:adec="http://schemas.microsoft.com/office/drawing/2017/decorative" val="1"/>
              </a:ext>
            </a:extLst>
          </p:cNvPr>
          <p:cNvGrpSpPr/>
          <p:nvPr/>
        </p:nvGrpSpPr>
        <p:grpSpPr>
          <a:xfrm rot="16200000">
            <a:off x="3872397" y="2455615"/>
            <a:ext cx="437543" cy="1318773"/>
            <a:chOff x="9278540" y="15671"/>
            <a:chExt cx="437543" cy="1317593"/>
          </a:xfrm>
        </p:grpSpPr>
        <p:cxnSp>
          <p:nvCxnSpPr>
            <p:cNvPr id="17" name="Rak koppling 16">
              <a:extLst>
                <a:ext uri="{FF2B5EF4-FFF2-40B4-BE49-F238E27FC236}">
                  <a16:creationId xmlns:a16="http://schemas.microsoft.com/office/drawing/2014/main" id="{91B12F52-8B82-88FA-01F0-D7D9C436431B}"/>
                </a:ext>
              </a:extLst>
            </p:cNvPr>
            <p:cNvCxnSpPr>
              <a:cxnSpLocks/>
            </p:cNvCxnSpPr>
            <p:nvPr/>
          </p:nvCxnSpPr>
          <p:spPr>
            <a:xfrm rot="5400000" flipV="1">
              <a:off x="9163798" y="130446"/>
              <a:ext cx="667059" cy="437509"/>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18" name="Rak koppling 17">
              <a:extLst>
                <a:ext uri="{FF2B5EF4-FFF2-40B4-BE49-F238E27FC236}">
                  <a16:creationId xmlns:a16="http://schemas.microsoft.com/office/drawing/2014/main" id="{8936758A-77FB-F65B-5DB6-E0D6AF940554}"/>
                </a:ext>
              </a:extLst>
            </p:cNvPr>
            <p:cNvCxnSpPr>
              <a:cxnSpLocks/>
            </p:cNvCxnSpPr>
            <p:nvPr/>
          </p:nvCxnSpPr>
          <p:spPr>
            <a:xfrm rot="5400000" flipH="1" flipV="1">
              <a:off x="9172045" y="789226"/>
              <a:ext cx="650533" cy="437543"/>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sp>
        <p:nvSpPr>
          <p:cNvPr id="19" name="textruta 18">
            <a:extLst>
              <a:ext uri="{FF2B5EF4-FFF2-40B4-BE49-F238E27FC236}">
                <a16:creationId xmlns:a16="http://schemas.microsoft.com/office/drawing/2014/main" id="{3C267BBD-10DD-48B5-CCF4-2DEBBA16E78D}"/>
              </a:ext>
            </a:extLst>
          </p:cNvPr>
          <p:cNvSpPr txBox="1"/>
          <p:nvPr/>
        </p:nvSpPr>
        <p:spPr>
          <a:xfrm>
            <a:off x="137652" y="117987"/>
            <a:ext cx="2723535" cy="153888"/>
          </a:xfrm>
          <a:prstGeom prst="rect">
            <a:avLst/>
          </a:prstGeom>
          <a:noFill/>
        </p:spPr>
        <p:txBody>
          <a:bodyPr wrap="square" lIns="0" tIns="0" rIns="0" bIns="0" rtlCol="0">
            <a:spAutoFit/>
          </a:bodyPr>
          <a:lstStyle/>
          <a:p>
            <a:pPr algn="l"/>
            <a:r>
              <a:rPr lang="sv-SE" sz="1000"/>
              <a:t>VGR Akademin</a:t>
            </a:r>
          </a:p>
        </p:txBody>
      </p:sp>
      <p:sp>
        <p:nvSpPr>
          <p:cNvPr id="23" name="Rubrik 4">
            <a:extLst>
              <a:ext uri="{FF2B5EF4-FFF2-40B4-BE49-F238E27FC236}">
                <a16:creationId xmlns:a16="http://schemas.microsoft.com/office/drawing/2014/main" id="{56DAB2C8-4F4A-1A75-939D-173FAA318A9D}"/>
              </a:ext>
            </a:extLst>
          </p:cNvPr>
          <p:cNvSpPr txBox="1">
            <a:spLocks/>
          </p:cNvSpPr>
          <p:nvPr/>
        </p:nvSpPr>
        <p:spPr>
          <a:xfrm>
            <a:off x="365275" y="550698"/>
            <a:ext cx="4014815" cy="36933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a:spcBef>
                <a:spcPts val="0"/>
              </a:spcBef>
              <a:defRPr/>
            </a:pPr>
            <a:r>
              <a:rPr lang="sv-SE" sz="2400">
                <a:latin typeface="VGR Sans Medium"/>
                <a:ea typeface="+mn-ea"/>
                <a:cs typeface="+mn-cs"/>
              </a:rPr>
              <a:t>En utbildnings livscykel</a:t>
            </a:r>
          </a:p>
        </p:txBody>
      </p:sp>
    </p:spTree>
    <p:extLst>
      <p:ext uri="{BB962C8B-B14F-4D97-AF65-F5344CB8AC3E}">
        <p14:creationId xmlns:p14="http://schemas.microsoft.com/office/powerpoint/2010/main" val="256873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FAD1E6-0A92-9801-8A26-12561DC62B49}"/>
            </a:ext>
          </a:extLst>
        </p:cNvPr>
        <p:cNvGrpSpPr/>
        <p:nvPr/>
      </p:nvGrpSpPr>
      <p:grpSpPr>
        <a:xfrm>
          <a:off x="0" y="0"/>
          <a:ext cx="0" cy="0"/>
          <a:chOff x="0" y="0"/>
          <a:chExt cx="0" cy="0"/>
        </a:xfrm>
      </p:grpSpPr>
      <p:sp>
        <p:nvSpPr>
          <p:cNvPr id="3" name="Rektangel 2">
            <a:extLst>
              <a:ext uri="{FF2B5EF4-FFF2-40B4-BE49-F238E27FC236}">
                <a16:creationId xmlns:a16="http://schemas.microsoft.com/office/drawing/2014/main" id="{2D7859B5-03C2-9984-E642-5739523CAF8E}"/>
              </a:ext>
              <a:ext uri="{C183D7F6-B498-43B3-948B-1728B52AA6E4}">
                <adec:decorative xmlns:adec="http://schemas.microsoft.com/office/drawing/2017/decorative" val="1"/>
              </a:ext>
            </a:extLst>
          </p:cNvPr>
          <p:cNvSpPr/>
          <p:nvPr/>
        </p:nvSpPr>
        <p:spPr>
          <a:xfrm>
            <a:off x="6729673" y="1260725"/>
            <a:ext cx="5003173" cy="5220856"/>
          </a:xfrm>
          <a:prstGeom prst="rect">
            <a:avLst/>
          </a:prstGeom>
          <a:solidFill>
            <a:srgbClr val="FFECB3"/>
          </a:solidFill>
          <a:ln w="6350">
            <a:solidFill>
              <a:srgbClr val="D1C4E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ubrik 4">
            <a:extLst>
              <a:ext uri="{FF2B5EF4-FFF2-40B4-BE49-F238E27FC236}">
                <a16:creationId xmlns:a16="http://schemas.microsoft.com/office/drawing/2014/main" id="{A65138F7-CBD7-4923-505A-FC27E77B4BCD}"/>
              </a:ext>
            </a:extLst>
          </p:cNvPr>
          <p:cNvSpPr txBox="1">
            <a:spLocks noGrp="1"/>
          </p:cNvSpPr>
          <p:nvPr>
            <p:ph type="title" idx="4294967295"/>
          </p:nvPr>
        </p:nvSpPr>
        <p:spPr>
          <a:xfrm>
            <a:off x="576291" y="398298"/>
            <a:ext cx="4633041" cy="110799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7200" b="0" i="0" u="none" strike="noStrike" kern="1200" cap="none" spc="0" normalizeH="0" baseline="0" noProof="0">
                <a:ln>
                  <a:noFill/>
                </a:ln>
                <a:solidFill>
                  <a:schemeClr val="tx1"/>
                </a:solidFill>
                <a:effectLst/>
                <a:uLnTx/>
                <a:uFillTx/>
                <a:latin typeface="VGR Sans Medium"/>
                <a:ea typeface="+mn-ea"/>
                <a:cs typeface="+mn-cs"/>
              </a:rPr>
              <a:t>Utvärdera</a:t>
            </a:r>
            <a:endParaRPr kumimoji="0" lang="en-US" sz="2000" b="0" i="0" u="none" strike="noStrike" kern="1200" cap="none" spc="0" normalizeH="0" baseline="0" noProof="0">
              <a:ln>
                <a:noFill/>
              </a:ln>
              <a:solidFill>
                <a:schemeClr val="tx1"/>
              </a:solidFill>
              <a:effectLst/>
              <a:uLnTx/>
              <a:uFillTx/>
              <a:latin typeface="+mn-lt"/>
              <a:ea typeface="+mn-ea"/>
              <a:cs typeface="+mn-cs"/>
            </a:endParaRPr>
          </a:p>
        </p:txBody>
      </p:sp>
      <p:sp>
        <p:nvSpPr>
          <p:cNvPr id="6" name="textruta 5">
            <a:extLst>
              <a:ext uri="{FF2B5EF4-FFF2-40B4-BE49-F238E27FC236}">
                <a16:creationId xmlns:a16="http://schemas.microsoft.com/office/drawing/2014/main" id="{D7DD9BBD-39A2-3FAF-3B42-BC23CF7D4725}"/>
              </a:ext>
            </a:extLst>
          </p:cNvPr>
          <p:cNvSpPr txBox="1"/>
          <p:nvPr/>
        </p:nvSpPr>
        <p:spPr>
          <a:xfrm>
            <a:off x="572287" y="1586905"/>
            <a:ext cx="5740095" cy="1723549"/>
          </a:xfrm>
          <a:prstGeom prst="rect">
            <a:avLst/>
          </a:prstGeom>
          <a:noFill/>
          <a:ln>
            <a:noFill/>
          </a:ln>
        </p:spPr>
        <p:txBody>
          <a:bodyPr wrap="square" lIns="0" tIns="0" rIns="0" bIns="0" rtlCol="0" anchor="t">
            <a:spAutoFit/>
          </a:bodyPr>
          <a:lstStyle/>
          <a:p>
            <a:r>
              <a:rPr lang="sv-SE" sz="1600"/>
              <a:t>I den här fasen utvärderas utbildningen och den effekt den gett i verksamheten. Här utvärderas också om arbetssätten kring hanteringen av utbildningen är funktionella. Resultatet i utvärderingen ligger till grund för förbättringar av utbildningen eller kan utgöra input till andra insatser. Besluten och planeringen om vad och hur utvärderingen ska ske görs i designfasen.</a:t>
            </a:r>
            <a:endParaRPr lang="sv-SE" sz="1600">
              <a:ea typeface="Verdana"/>
            </a:endParaRPr>
          </a:p>
        </p:txBody>
      </p:sp>
      <p:sp>
        <p:nvSpPr>
          <p:cNvPr id="7" name="textruta 6">
            <a:extLst>
              <a:ext uri="{FF2B5EF4-FFF2-40B4-BE49-F238E27FC236}">
                <a16:creationId xmlns:a16="http://schemas.microsoft.com/office/drawing/2014/main" id="{0EE2AC97-439F-90BC-6309-26FB105BD4F9}"/>
              </a:ext>
            </a:extLst>
          </p:cNvPr>
          <p:cNvSpPr txBox="1"/>
          <p:nvPr/>
        </p:nvSpPr>
        <p:spPr>
          <a:xfrm>
            <a:off x="7055622" y="1306132"/>
            <a:ext cx="4551632" cy="738664"/>
          </a:xfrm>
          <a:prstGeom prst="rect">
            <a:avLst/>
          </a:prstGeom>
          <a:noFill/>
        </p:spPr>
        <p:txBody>
          <a:bodyPr wrap="square" lIns="0" tIns="0" rIns="0" bIns="0" rtlCol="0" anchor="t">
            <a:spAutoFit/>
          </a:bodyPr>
          <a:lstStyle/>
          <a:p>
            <a:r>
              <a:rPr lang="sv-SE" sz="2400">
                <a:latin typeface="VGR Sans Medium"/>
              </a:rPr>
              <a:t>Fyra nivåer för utvärdering av utbildning</a:t>
            </a:r>
          </a:p>
        </p:txBody>
      </p:sp>
      <p:sp>
        <p:nvSpPr>
          <p:cNvPr id="10" name="Platshållare för innehåll 12">
            <a:extLst>
              <a:ext uri="{FF2B5EF4-FFF2-40B4-BE49-F238E27FC236}">
                <a16:creationId xmlns:a16="http://schemas.microsoft.com/office/drawing/2014/main" id="{4A76E5FC-10ED-3454-799F-81AACC8F51AB}"/>
              </a:ext>
            </a:extLst>
          </p:cNvPr>
          <p:cNvSpPr txBox="1">
            <a:spLocks/>
          </p:cNvSpPr>
          <p:nvPr/>
        </p:nvSpPr>
        <p:spPr>
          <a:xfrm>
            <a:off x="6963673" y="2183712"/>
            <a:ext cx="4535337" cy="4083901"/>
          </a:xfrm>
          <a:prstGeom prst="rect">
            <a:avLst/>
          </a:prstGeom>
        </p:spPr>
        <p:txBody>
          <a:bodyPr lIns="91440" tIns="45720" rIns="91440" bIns="4572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nSpc>
                <a:spcPct val="100000"/>
              </a:lnSpc>
              <a:buFont typeface="Verdana" panose="020B0604020202020204" pitchFamily="34" charset="0"/>
              <a:buChar char="•"/>
            </a:pPr>
            <a:r>
              <a:rPr lang="sv-SE" sz="1800">
                <a:solidFill>
                  <a:srgbClr val="000000"/>
                </a:solidFill>
              </a:rPr>
              <a:t>Reaktion: fångar upplevelsen, använd t ex enkät. Hur upplevde deltagaren utbildningen? (metod istället för fråga?)</a:t>
            </a:r>
            <a:endParaRPr lang="sv-SE" sz="1800">
              <a:solidFill>
                <a:srgbClr val="000000"/>
              </a:solidFill>
              <a:ea typeface="Verdana"/>
            </a:endParaRPr>
          </a:p>
          <a:p>
            <a:pPr>
              <a:lnSpc>
                <a:spcPct val="100000"/>
              </a:lnSpc>
              <a:buFont typeface="Arial" panose="020B0604020202020204" pitchFamily="34" charset="0"/>
              <a:buChar char="•"/>
            </a:pPr>
            <a:r>
              <a:rPr lang="sv-SE" sz="1800">
                <a:solidFill>
                  <a:srgbClr val="000000"/>
                </a:solidFill>
              </a:rPr>
              <a:t>Lärande: På vilket sätt ökade deltagarnas kunskapsnivå och kompetens?</a:t>
            </a:r>
            <a:endParaRPr lang="sv-SE">
              <a:ea typeface="Verdana"/>
            </a:endParaRPr>
          </a:p>
          <a:p>
            <a:pPr>
              <a:lnSpc>
                <a:spcPct val="100000"/>
              </a:lnSpc>
              <a:buFont typeface="Arial" panose="020B0604020202020204" pitchFamily="34" charset="0"/>
              <a:buChar char="•"/>
            </a:pPr>
            <a:r>
              <a:rPr lang="sv-SE" sz="1800">
                <a:solidFill>
                  <a:srgbClr val="000000"/>
                </a:solidFill>
              </a:rPr>
              <a:t>Beteendeförändring: Hur har beteenden och arbetssätt förändrats?</a:t>
            </a:r>
            <a:endParaRPr lang="sv-SE"/>
          </a:p>
          <a:p>
            <a:pPr>
              <a:lnSpc>
                <a:spcPct val="100000"/>
              </a:lnSpc>
              <a:buFont typeface="Arial" panose="020B0604020202020204" pitchFamily="34" charset="0"/>
              <a:buChar char="•"/>
            </a:pPr>
            <a:r>
              <a:rPr lang="sv-SE" sz="1800">
                <a:solidFill>
                  <a:srgbClr val="000000"/>
                </a:solidFill>
              </a:rPr>
              <a:t>Resultat/effekt: Vilken effekt har uppnåtts i verksamheten till följd av utbildningen?</a:t>
            </a:r>
            <a:endParaRPr lang="sv-SE"/>
          </a:p>
          <a:p>
            <a:pPr marL="0" indent="0">
              <a:lnSpc>
                <a:spcPct val="100000"/>
              </a:lnSpc>
              <a:buNone/>
            </a:pPr>
            <a:endParaRPr lang="sv-SE" sz="1800">
              <a:solidFill>
                <a:srgbClr val="000000"/>
              </a:solidFill>
              <a:ea typeface="Verdana"/>
            </a:endParaRPr>
          </a:p>
        </p:txBody>
      </p:sp>
      <p:sp>
        <p:nvSpPr>
          <p:cNvPr id="12" name="textruta 11">
            <a:extLst>
              <a:ext uri="{FF2B5EF4-FFF2-40B4-BE49-F238E27FC236}">
                <a16:creationId xmlns:a16="http://schemas.microsoft.com/office/drawing/2014/main" id="{F1D2AA57-35C9-0114-B6F6-78314A4596E3}"/>
              </a:ext>
            </a:extLst>
          </p:cNvPr>
          <p:cNvSpPr txBox="1"/>
          <p:nvPr/>
        </p:nvSpPr>
        <p:spPr>
          <a:xfrm>
            <a:off x="576291" y="3876287"/>
            <a:ext cx="3778247" cy="276999"/>
          </a:xfrm>
          <a:prstGeom prst="rect">
            <a:avLst/>
          </a:prstGeom>
          <a:noFill/>
        </p:spPr>
        <p:txBody>
          <a:bodyPr wrap="square" lIns="0" tIns="0" rIns="0" bIns="0" rtlCol="0" anchor="t">
            <a:spAutoFit/>
          </a:bodyPr>
          <a:lstStyle/>
          <a:p>
            <a:r>
              <a:rPr lang="sv-SE">
                <a:latin typeface="VGR Sans Medium"/>
              </a:rPr>
              <a:t>Exempel på aspekter att fånga in</a:t>
            </a:r>
            <a:endParaRPr lang="sv-SE">
              <a:latin typeface="VGR Sans Medium" pitchFamily="50" charset="0"/>
            </a:endParaRPr>
          </a:p>
        </p:txBody>
      </p:sp>
      <p:sp>
        <p:nvSpPr>
          <p:cNvPr id="11" name="Platshållare för innehåll 12">
            <a:extLst>
              <a:ext uri="{FF2B5EF4-FFF2-40B4-BE49-F238E27FC236}">
                <a16:creationId xmlns:a16="http://schemas.microsoft.com/office/drawing/2014/main" id="{163963A7-9AE7-FB80-7AEB-694832F78E7C}"/>
              </a:ext>
            </a:extLst>
          </p:cNvPr>
          <p:cNvSpPr txBox="1">
            <a:spLocks/>
          </p:cNvSpPr>
          <p:nvPr/>
        </p:nvSpPr>
        <p:spPr>
          <a:xfrm>
            <a:off x="578756" y="4225662"/>
            <a:ext cx="5401814" cy="2468804"/>
          </a:xfrm>
          <a:prstGeom prst="rect">
            <a:avLst/>
          </a:prstGeom>
        </p:spPr>
        <p:txBody>
          <a:bodyPr lIns="91440" tIns="45720" rIns="91440" bIns="4572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fontAlgn="base">
              <a:lnSpc>
                <a:spcPct val="100000"/>
              </a:lnSpc>
              <a:buFont typeface="Arial" panose="020B0604020202020204" pitchFamily="34" charset="0"/>
              <a:buChar char="•"/>
            </a:pPr>
            <a:r>
              <a:rPr lang="sv-SE" sz="1400">
                <a:solidFill>
                  <a:srgbClr val="000000"/>
                </a:solidFill>
                <a:ea typeface="Verdana"/>
              </a:rPr>
              <a:t>Når utbildningen önskad effekt?</a:t>
            </a:r>
          </a:p>
          <a:p>
            <a:pPr>
              <a:lnSpc>
                <a:spcPct val="100000"/>
              </a:lnSpc>
              <a:buFont typeface="Arial" panose="020B0604020202020204" pitchFamily="34" charset="0"/>
              <a:buChar char="•"/>
            </a:pPr>
            <a:r>
              <a:rPr lang="sv-SE" sz="1400">
                <a:solidFill>
                  <a:srgbClr val="000000"/>
                </a:solidFill>
                <a:ea typeface="Verdana"/>
              </a:rPr>
              <a:t>Vilket lärande uppstår?</a:t>
            </a:r>
          </a:p>
          <a:p>
            <a:pPr>
              <a:lnSpc>
                <a:spcPct val="100000"/>
              </a:lnSpc>
              <a:buFont typeface="Arial" panose="020B0604020202020204" pitchFamily="34" charset="0"/>
              <a:buChar char="•"/>
            </a:pPr>
            <a:r>
              <a:rPr lang="sv-SE" sz="1400">
                <a:solidFill>
                  <a:srgbClr val="000000"/>
                </a:solidFill>
                <a:ea typeface="Verdana"/>
              </a:rPr>
              <a:t>Är arbetssätten och utbildningsadministrationen  funktionella?</a:t>
            </a:r>
          </a:p>
          <a:p>
            <a:pPr>
              <a:lnSpc>
                <a:spcPct val="100000"/>
              </a:lnSpc>
              <a:buFont typeface="Arial" panose="020B0604020202020204" pitchFamily="34" charset="0"/>
              <a:buChar char="•"/>
            </a:pPr>
            <a:r>
              <a:rPr lang="sv-SE" sz="1400">
                <a:solidFill>
                  <a:srgbClr val="000000"/>
                </a:solidFill>
                <a:ea typeface="Verdana"/>
              </a:rPr>
              <a:t>Vilka förbättringar behöver göras?</a:t>
            </a:r>
          </a:p>
          <a:p>
            <a:pPr marL="0" indent="0">
              <a:lnSpc>
                <a:spcPct val="100000"/>
              </a:lnSpc>
              <a:buNone/>
            </a:pPr>
            <a:endParaRPr lang="sv-SE" sz="1400">
              <a:solidFill>
                <a:srgbClr val="000000"/>
              </a:solidFill>
              <a:ea typeface="Verdana"/>
            </a:endParaRPr>
          </a:p>
          <a:p>
            <a:pPr marL="0" indent="0">
              <a:lnSpc>
                <a:spcPct val="100000"/>
              </a:lnSpc>
              <a:buNone/>
            </a:pPr>
            <a:r>
              <a:rPr lang="sv-SE" sz="1400">
                <a:solidFill>
                  <a:srgbClr val="000000"/>
                </a:solidFill>
                <a:ea typeface="Verdana"/>
              </a:rPr>
              <a:t>Läs mer om utvärdering på VGR Akademins webbplats: </a:t>
            </a:r>
            <a:r>
              <a:rPr lang="sv-SE" sz="1400">
                <a:hlinkClick r:id="rId3"/>
              </a:rPr>
              <a:t>Utvärdera - VGR Akademin (vgregion.se)</a:t>
            </a:r>
            <a:r>
              <a:rPr lang="sv-SE" sz="1400">
                <a:solidFill>
                  <a:srgbClr val="000000"/>
                </a:solidFill>
                <a:ea typeface="Verdana"/>
              </a:rPr>
              <a:t> </a:t>
            </a:r>
          </a:p>
          <a:p>
            <a:pPr>
              <a:lnSpc>
                <a:spcPct val="100000"/>
              </a:lnSpc>
              <a:buFont typeface="Arial" panose="020B0604020202020204" pitchFamily="34" charset="0"/>
              <a:buChar char="•"/>
            </a:pPr>
            <a:endParaRPr lang="sv-SE" sz="1400">
              <a:solidFill>
                <a:srgbClr val="000000"/>
              </a:solidFill>
              <a:ea typeface="Verdana"/>
            </a:endParaRPr>
          </a:p>
        </p:txBody>
      </p:sp>
      <p:cxnSp>
        <p:nvCxnSpPr>
          <p:cNvPr id="8" name="Rak koppling 7">
            <a:extLst>
              <a:ext uri="{FF2B5EF4-FFF2-40B4-BE49-F238E27FC236}">
                <a16:creationId xmlns:a16="http://schemas.microsoft.com/office/drawing/2014/main" id="{315C36D5-EDD3-F9E1-AC3A-67EFB0970B19}"/>
              </a:ext>
              <a:ext uri="{C183D7F6-B498-43B3-948B-1728B52AA6E4}">
                <adec:decorative xmlns:adec="http://schemas.microsoft.com/office/drawing/2017/decorative" val="1"/>
              </a:ext>
            </a:extLst>
          </p:cNvPr>
          <p:cNvCxnSpPr>
            <a:cxnSpLocks/>
          </p:cNvCxnSpPr>
          <p:nvPr/>
        </p:nvCxnSpPr>
        <p:spPr>
          <a:xfrm>
            <a:off x="543532" y="3533170"/>
            <a:ext cx="5472262" cy="14377"/>
          </a:xfrm>
          <a:prstGeom prst="line">
            <a:avLst/>
          </a:prstGeom>
          <a:ln w="57150" cap="rnd">
            <a:solidFill>
              <a:srgbClr val="FFECB3"/>
            </a:solidFill>
          </a:ln>
        </p:spPr>
        <p:style>
          <a:lnRef idx="1">
            <a:schemeClr val="accent1"/>
          </a:lnRef>
          <a:fillRef idx="0">
            <a:schemeClr val="accent1"/>
          </a:fillRef>
          <a:effectRef idx="0">
            <a:schemeClr val="accent1"/>
          </a:effectRef>
          <a:fontRef idx="minor">
            <a:schemeClr val="tx1"/>
          </a:fontRef>
        </p:style>
      </p:cxnSp>
      <p:sp>
        <p:nvSpPr>
          <p:cNvPr id="2" name="textruta 1">
            <a:extLst>
              <a:ext uri="{FF2B5EF4-FFF2-40B4-BE49-F238E27FC236}">
                <a16:creationId xmlns:a16="http://schemas.microsoft.com/office/drawing/2014/main" id="{BC9C4414-ECFD-9CF8-0FC5-AF3BEAB7EB76}"/>
              </a:ext>
            </a:extLst>
          </p:cNvPr>
          <p:cNvSpPr txBox="1"/>
          <p:nvPr/>
        </p:nvSpPr>
        <p:spPr>
          <a:xfrm>
            <a:off x="137652" y="117987"/>
            <a:ext cx="2723535" cy="153888"/>
          </a:xfrm>
          <a:prstGeom prst="rect">
            <a:avLst/>
          </a:prstGeom>
          <a:noFill/>
        </p:spPr>
        <p:txBody>
          <a:bodyPr wrap="square" lIns="0" tIns="0" rIns="0" bIns="0" rtlCol="0">
            <a:spAutoFit/>
          </a:bodyPr>
          <a:lstStyle/>
          <a:p>
            <a:pPr algn="l"/>
            <a:r>
              <a:rPr lang="sv-SE" sz="1000"/>
              <a:t>VGR Akademin</a:t>
            </a:r>
          </a:p>
        </p:txBody>
      </p:sp>
    </p:spTree>
    <p:extLst>
      <p:ext uri="{BB962C8B-B14F-4D97-AF65-F5344CB8AC3E}">
        <p14:creationId xmlns:p14="http://schemas.microsoft.com/office/powerpoint/2010/main" val="19275815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upp 28" descr="Processen med betoning på Avsluta.">
            <a:extLst>
              <a:ext uri="{FF2B5EF4-FFF2-40B4-BE49-F238E27FC236}">
                <a16:creationId xmlns:a16="http://schemas.microsoft.com/office/drawing/2014/main" id="{85DD9FBA-F7FC-3DAD-EA0A-E84FCE21337A}"/>
              </a:ext>
            </a:extLst>
          </p:cNvPr>
          <p:cNvGrpSpPr/>
          <p:nvPr/>
        </p:nvGrpSpPr>
        <p:grpSpPr>
          <a:xfrm>
            <a:off x="578207" y="736833"/>
            <a:ext cx="10900698" cy="5183332"/>
            <a:chOff x="578207" y="736833"/>
            <a:chExt cx="10900698" cy="5183332"/>
          </a:xfrm>
          <a:effectLst>
            <a:outerShdw blurRad="50800" dist="38100" dir="5400000" algn="t" rotWithShape="0">
              <a:prstClr val="black">
                <a:alpha val="40000"/>
              </a:prstClr>
            </a:outerShdw>
          </a:effectLst>
        </p:grpSpPr>
        <p:sp>
          <p:nvSpPr>
            <p:cNvPr id="27" name="Pil: sparr 71">
              <a:extLst>
                <a:ext uri="{FF2B5EF4-FFF2-40B4-BE49-F238E27FC236}">
                  <a16:creationId xmlns:a16="http://schemas.microsoft.com/office/drawing/2014/main" id="{D2C3E393-C94C-E967-735B-1D5F588C76CF}"/>
                </a:ext>
              </a:extLst>
            </p:cNvPr>
            <p:cNvSpPr/>
            <p:nvPr/>
          </p:nvSpPr>
          <p:spPr>
            <a:xfrm>
              <a:off x="578207" y="1788271"/>
              <a:ext cx="2471824" cy="958127"/>
            </a:xfrm>
            <a:custGeom>
              <a:avLst/>
              <a:gdLst>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452005 w 2514600"/>
                <a:gd name="connsiteY5" fmla="*/ 452005 h 904009"/>
                <a:gd name="connsiteX6" fmla="*/ 0 w 2514600"/>
                <a:gd name="connsiteY6" fmla="*/ 0 h 904009"/>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119496 w 2514600"/>
                <a:gd name="connsiteY5" fmla="*/ 452005 h 904009"/>
                <a:gd name="connsiteX6" fmla="*/ 0 w 2514600"/>
                <a:gd name="connsiteY6" fmla="*/ 0 h 904009"/>
                <a:gd name="connsiteX0" fmla="*/ 0 w 2275609"/>
                <a:gd name="connsiteY0" fmla="*/ 0 h 904009"/>
                <a:gd name="connsiteX1" fmla="*/ 2062596 w 2275609"/>
                <a:gd name="connsiteY1" fmla="*/ 0 h 904009"/>
                <a:gd name="connsiteX2" fmla="*/ 2275609 w 2275609"/>
                <a:gd name="connsiteY2" fmla="*/ 452005 h 904009"/>
                <a:gd name="connsiteX3" fmla="*/ 2062596 w 2275609"/>
                <a:gd name="connsiteY3" fmla="*/ 904009 h 904009"/>
                <a:gd name="connsiteX4" fmla="*/ 0 w 2275609"/>
                <a:gd name="connsiteY4" fmla="*/ 904009 h 904009"/>
                <a:gd name="connsiteX5" fmla="*/ 119496 w 2275609"/>
                <a:gd name="connsiteY5" fmla="*/ 452005 h 904009"/>
                <a:gd name="connsiteX6" fmla="*/ 0 w 2275609"/>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119496 w 2471824"/>
                <a:gd name="connsiteY5" fmla="*/ 452005 h 904009"/>
                <a:gd name="connsiteX6" fmla="*/ 0 w 2471824"/>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348096 w 2471824"/>
                <a:gd name="connsiteY5" fmla="*/ 452005 h 904009"/>
                <a:gd name="connsiteX6" fmla="*/ 0 w 2471824"/>
                <a:gd name="connsiteY6" fmla="*/ 0 h 90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1824" h="904009">
                  <a:moveTo>
                    <a:pt x="0" y="0"/>
                  </a:moveTo>
                  <a:lnTo>
                    <a:pt x="2062596" y="0"/>
                  </a:lnTo>
                  <a:lnTo>
                    <a:pt x="2471824" y="453802"/>
                  </a:lnTo>
                  <a:lnTo>
                    <a:pt x="2062596" y="904009"/>
                  </a:lnTo>
                  <a:lnTo>
                    <a:pt x="0" y="904009"/>
                  </a:lnTo>
                  <a:lnTo>
                    <a:pt x="348096" y="452005"/>
                  </a:lnTo>
                  <a:lnTo>
                    <a:pt x="0" y="0"/>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46" name="Halv ram 45">
              <a:extLst>
                <a:ext uri="{FF2B5EF4-FFF2-40B4-BE49-F238E27FC236}">
                  <a16:creationId xmlns:a16="http://schemas.microsoft.com/office/drawing/2014/main" id="{097F59AD-C5BB-8F2A-4F8E-4C6E10D59422}"/>
                </a:ext>
              </a:extLst>
            </p:cNvPr>
            <p:cNvSpPr/>
            <p:nvPr/>
          </p:nvSpPr>
          <p:spPr>
            <a:xfrm>
              <a:off x="3435391" y="746666"/>
              <a:ext cx="2664382" cy="2587107"/>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901 w 1808869"/>
                <a:gd name="connsiteY0" fmla="*/ 707972 h 2444759"/>
                <a:gd name="connsiteX1" fmla="*/ 1808869 w 1808869"/>
                <a:gd name="connsiteY1" fmla="*/ 0 h 2444759"/>
                <a:gd name="connsiteX2" fmla="*/ 1806655 w 1808869"/>
                <a:gd name="connsiteY2" fmla="*/ 1233696 h 2444759"/>
                <a:gd name="connsiteX3" fmla="*/ 1182432 w 1808869"/>
                <a:gd name="connsiteY3" fmla="*/ 1579714 h 2444759"/>
                <a:gd name="connsiteX4" fmla="*/ 892872 w 1808869"/>
                <a:gd name="connsiteY4" fmla="*/ 2444759 h 2444759"/>
                <a:gd name="connsiteX5" fmla="*/ 71 w 1808869"/>
                <a:gd name="connsiteY5" fmla="*/ 2444115 h 2444759"/>
                <a:gd name="connsiteX6" fmla="*/ 544901 w 1808869"/>
                <a:gd name="connsiteY6" fmla="*/ 707972 h 2444759"/>
                <a:gd name="connsiteX0" fmla="*/ 538008 w 1808874"/>
                <a:gd name="connsiteY0" fmla="*/ 693570 h 2444759"/>
                <a:gd name="connsiteX1" fmla="*/ 1808874 w 1808874"/>
                <a:gd name="connsiteY1" fmla="*/ 0 h 2444759"/>
                <a:gd name="connsiteX2" fmla="*/ 1806660 w 1808874"/>
                <a:gd name="connsiteY2" fmla="*/ 1233696 h 2444759"/>
                <a:gd name="connsiteX3" fmla="*/ 1182437 w 1808874"/>
                <a:gd name="connsiteY3" fmla="*/ 1579714 h 2444759"/>
                <a:gd name="connsiteX4" fmla="*/ 892877 w 1808874"/>
                <a:gd name="connsiteY4" fmla="*/ 2444759 h 2444759"/>
                <a:gd name="connsiteX5" fmla="*/ 76 w 1808874"/>
                <a:gd name="connsiteY5" fmla="*/ 2444115 h 2444759"/>
                <a:gd name="connsiteX6" fmla="*/ 538008 w 1808874"/>
                <a:gd name="connsiteY6" fmla="*/ 693570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874" h="2444759">
                  <a:moveTo>
                    <a:pt x="538008" y="693570"/>
                  </a:moveTo>
                  <a:cubicBezTo>
                    <a:pt x="994256" y="102268"/>
                    <a:pt x="1484071" y="7955"/>
                    <a:pt x="1808874" y="0"/>
                  </a:cubicBezTo>
                  <a:lnTo>
                    <a:pt x="1806660" y="1233696"/>
                  </a:lnTo>
                  <a:cubicBezTo>
                    <a:pt x="1620176" y="1235902"/>
                    <a:pt x="1399401" y="1315003"/>
                    <a:pt x="1182437" y="1579714"/>
                  </a:cubicBezTo>
                  <a:cubicBezTo>
                    <a:pt x="1012257" y="1825635"/>
                    <a:pt x="893512" y="2161715"/>
                    <a:pt x="892877" y="2444759"/>
                  </a:cubicBezTo>
                  <a:lnTo>
                    <a:pt x="76" y="2444115"/>
                  </a:lnTo>
                  <a:cubicBezTo>
                    <a:pt x="-3099" y="1936993"/>
                    <a:pt x="91603" y="1349180"/>
                    <a:pt x="538008" y="693570"/>
                  </a:cubicBezTo>
                  <a:close/>
                </a:path>
              </a:pathLst>
            </a:custGeom>
            <a:solidFill>
              <a:srgbClr val="FFECB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grpSp>
          <p:nvGrpSpPr>
            <p:cNvPr id="58" name="Grupp 57">
              <a:extLst>
                <a:ext uri="{FF2B5EF4-FFF2-40B4-BE49-F238E27FC236}">
                  <a16:creationId xmlns:a16="http://schemas.microsoft.com/office/drawing/2014/main" id="{1D4C6E62-D0AB-BA8D-68F4-6A750F1707F9}"/>
                </a:ext>
              </a:extLst>
            </p:cNvPr>
            <p:cNvGrpSpPr/>
            <p:nvPr/>
          </p:nvGrpSpPr>
          <p:grpSpPr>
            <a:xfrm>
              <a:off x="3435484" y="2892855"/>
              <a:ext cx="2664378" cy="3027309"/>
              <a:chOff x="4291891" y="2444342"/>
              <a:chExt cx="1808871" cy="2055269"/>
            </a:xfrm>
            <a:solidFill>
              <a:srgbClr val="FFECB3"/>
            </a:solidFill>
            <a:effectLst/>
          </p:grpSpPr>
          <p:sp>
            <p:nvSpPr>
              <p:cNvPr id="56" name="Halv ram 45">
                <a:extLst>
                  <a:ext uri="{FF2B5EF4-FFF2-40B4-BE49-F238E27FC236}">
                    <a16:creationId xmlns:a16="http://schemas.microsoft.com/office/drawing/2014/main" id="{0DA7DB64-D667-B763-8AE6-E23F79373DBC}"/>
                  </a:ext>
                </a:extLst>
              </p:cNvPr>
              <p:cNvSpPr/>
              <p:nvPr/>
            </p:nvSpPr>
            <p:spPr>
              <a:xfrm flipV="1">
                <a:off x="4291964" y="2743200"/>
                <a:ext cx="1808798" cy="1756411"/>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7246" y="2129896"/>
                      <a:pt x="892801" y="2444759"/>
                    </a:cubicBezTo>
                    <a:lnTo>
                      <a:pt x="0" y="2444115"/>
                    </a:lnTo>
                    <a:cubicBezTo>
                      <a:pt x="635" y="1915780"/>
                      <a:pt x="98425" y="1363582"/>
                      <a:pt x="544830" y="707972"/>
                    </a:cubicBez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7" name="Likbent triangel 56">
                <a:extLst>
                  <a:ext uri="{FF2B5EF4-FFF2-40B4-BE49-F238E27FC236}">
                    <a16:creationId xmlns:a16="http://schemas.microsoft.com/office/drawing/2014/main" id="{D3571BC7-4CCE-9790-871E-B834A42D618C}"/>
                  </a:ext>
                </a:extLst>
              </p:cNvPr>
              <p:cNvSpPr/>
              <p:nvPr/>
            </p:nvSpPr>
            <p:spPr>
              <a:xfrm>
                <a:off x="4291891" y="2444342"/>
                <a:ext cx="891614" cy="300764"/>
              </a:xfrm>
              <a:prstGeom prst="triangle">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sp>
          <p:nvSpPr>
            <p:cNvPr id="55" name="Halv ram 45">
              <a:extLst>
                <a:ext uri="{FF2B5EF4-FFF2-40B4-BE49-F238E27FC236}">
                  <a16:creationId xmlns:a16="http://schemas.microsoft.com/office/drawing/2014/main" id="{8219BE3C-B12D-0827-1995-E15DE3CA7ED2}"/>
                </a:ext>
              </a:extLst>
            </p:cNvPr>
            <p:cNvSpPr/>
            <p:nvPr/>
          </p:nvSpPr>
          <p:spPr>
            <a:xfrm flipH="1" flipV="1">
              <a:off x="6096054" y="3333057"/>
              <a:ext cx="2664271" cy="2587107"/>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5341" y="2124593"/>
                    <a:pt x="892801" y="2444759"/>
                  </a:cubicBezTo>
                  <a:lnTo>
                    <a:pt x="0" y="2444115"/>
                  </a:lnTo>
                  <a:cubicBezTo>
                    <a:pt x="8255" y="1910477"/>
                    <a:pt x="98425" y="1363582"/>
                    <a:pt x="544830" y="707972"/>
                  </a:cubicBezTo>
                  <a:close/>
                </a:path>
              </a:pathLst>
            </a:cu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1" name="Halv ram 45">
              <a:extLst>
                <a:ext uri="{FF2B5EF4-FFF2-40B4-BE49-F238E27FC236}">
                  <a16:creationId xmlns:a16="http://schemas.microsoft.com/office/drawing/2014/main" id="{B2AAC761-7017-5ED4-C68C-3424A6C0BB9C}"/>
                </a:ext>
              </a:extLst>
            </p:cNvPr>
            <p:cNvSpPr/>
            <p:nvPr/>
          </p:nvSpPr>
          <p:spPr>
            <a:xfrm flipH="1">
              <a:off x="6096055" y="745951"/>
              <a:ext cx="2664270" cy="2587106"/>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9151" y="2092774"/>
                    <a:pt x="892801" y="2444759"/>
                  </a:cubicBezTo>
                  <a:lnTo>
                    <a:pt x="0" y="2444115"/>
                  </a:lnTo>
                  <a:cubicBezTo>
                    <a:pt x="635" y="1915780"/>
                    <a:pt x="98425" y="1363582"/>
                    <a:pt x="544830" y="707972"/>
                  </a:cubicBez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67" name="textruta 66">
              <a:extLst>
                <a:ext uri="{FF2B5EF4-FFF2-40B4-BE49-F238E27FC236}">
                  <a16:creationId xmlns:a16="http://schemas.microsoft.com/office/drawing/2014/main" id="{8A0ABB7C-E014-0CB1-3D80-E09B04568727}"/>
                </a:ext>
              </a:extLst>
            </p:cNvPr>
            <p:cNvSpPr txBox="1"/>
            <p:nvPr/>
          </p:nvSpPr>
          <p:spPr>
            <a:xfrm>
              <a:off x="1157467" y="2113445"/>
              <a:ext cx="1559111" cy="307777"/>
            </a:xfrm>
            <a:prstGeom prst="rect">
              <a:avLst/>
            </a:prstGeom>
            <a:noFill/>
          </p:spPr>
          <p:txBody>
            <a:bodyPr wrap="square" lIns="0" tIns="0" rIns="0" bIns="0" rtlCol="0">
              <a:spAutoFit/>
            </a:bodyPr>
            <a:lstStyle/>
            <a:p>
              <a:pPr algn="l"/>
              <a:r>
                <a:rPr lang="sv-SE" sz="2000" b="1"/>
                <a:t>Analysera</a:t>
              </a:r>
            </a:p>
          </p:txBody>
        </p:sp>
        <p:sp>
          <p:nvSpPr>
            <p:cNvPr id="28" name="Pil: sparr 71">
              <a:extLst>
                <a:ext uri="{FF2B5EF4-FFF2-40B4-BE49-F238E27FC236}">
                  <a16:creationId xmlns:a16="http://schemas.microsoft.com/office/drawing/2014/main" id="{B890E697-7E0D-FD2C-88CD-90EB51A6D6F1}"/>
                </a:ext>
              </a:extLst>
            </p:cNvPr>
            <p:cNvSpPr/>
            <p:nvPr/>
          </p:nvSpPr>
          <p:spPr>
            <a:xfrm>
              <a:off x="9007081" y="4669432"/>
              <a:ext cx="2471824" cy="958127"/>
            </a:xfrm>
            <a:custGeom>
              <a:avLst/>
              <a:gdLst>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452005 w 2514600"/>
                <a:gd name="connsiteY5" fmla="*/ 452005 h 904009"/>
                <a:gd name="connsiteX6" fmla="*/ 0 w 2514600"/>
                <a:gd name="connsiteY6" fmla="*/ 0 h 904009"/>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119496 w 2514600"/>
                <a:gd name="connsiteY5" fmla="*/ 452005 h 904009"/>
                <a:gd name="connsiteX6" fmla="*/ 0 w 2514600"/>
                <a:gd name="connsiteY6" fmla="*/ 0 h 904009"/>
                <a:gd name="connsiteX0" fmla="*/ 0 w 2275609"/>
                <a:gd name="connsiteY0" fmla="*/ 0 h 904009"/>
                <a:gd name="connsiteX1" fmla="*/ 2062596 w 2275609"/>
                <a:gd name="connsiteY1" fmla="*/ 0 h 904009"/>
                <a:gd name="connsiteX2" fmla="*/ 2275609 w 2275609"/>
                <a:gd name="connsiteY2" fmla="*/ 452005 h 904009"/>
                <a:gd name="connsiteX3" fmla="*/ 2062596 w 2275609"/>
                <a:gd name="connsiteY3" fmla="*/ 904009 h 904009"/>
                <a:gd name="connsiteX4" fmla="*/ 0 w 2275609"/>
                <a:gd name="connsiteY4" fmla="*/ 904009 h 904009"/>
                <a:gd name="connsiteX5" fmla="*/ 119496 w 2275609"/>
                <a:gd name="connsiteY5" fmla="*/ 452005 h 904009"/>
                <a:gd name="connsiteX6" fmla="*/ 0 w 2275609"/>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119496 w 2471824"/>
                <a:gd name="connsiteY5" fmla="*/ 452005 h 904009"/>
                <a:gd name="connsiteX6" fmla="*/ 0 w 2471824"/>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348096 w 2471824"/>
                <a:gd name="connsiteY5" fmla="*/ 452005 h 904009"/>
                <a:gd name="connsiteX6" fmla="*/ 0 w 2471824"/>
                <a:gd name="connsiteY6" fmla="*/ 0 h 90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1824" h="904009">
                  <a:moveTo>
                    <a:pt x="0" y="0"/>
                  </a:moveTo>
                  <a:lnTo>
                    <a:pt x="2062596" y="0"/>
                  </a:lnTo>
                  <a:lnTo>
                    <a:pt x="2471824" y="453802"/>
                  </a:lnTo>
                  <a:lnTo>
                    <a:pt x="2062596" y="904009"/>
                  </a:lnTo>
                  <a:lnTo>
                    <a:pt x="0" y="904009"/>
                  </a:lnTo>
                  <a:lnTo>
                    <a:pt x="348096" y="452005"/>
                  </a:lnTo>
                  <a:lnTo>
                    <a:pt x="0" y="0"/>
                  </a:lnTo>
                  <a:close/>
                </a:path>
              </a:pathLst>
            </a:cu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68" name="textruta 67">
              <a:extLst>
                <a:ext uri="{FF2B5EF4-FFF2-40B4-BE49-F238E27FC236}">
                  <a16:creationId xmlns:a16="http://schemas.microsoft.com/office/drawing/2014/main" id="{8CBA980D-EBD1-CCB4-5BDD-EF65E7F8637B}"/>
                </a:ext>
              </a:extLst>
            </p:cNvPr>
            <p:cNvSpPr txBox="1"/>
            <p:nvPr/>
          </p:nvSpPr>
          <p:spPr>
            <a:xfrm rot="19331756">
              <a:off x="4449319" y="1766932"/>
              <a:ext cx="1080420" cy="276999"/>
            </a:xfrm>
            <a:prstGeom prst="rect">
              <a:avLst/>
            </a:prstGeom>
            <a:noFill/>
          </p:spPr>
          <p:txBody>
            <a:bodyPr wrap="square" lIns="0" tIns="0" rIns="0" bIns="0" rtlCol="0">
              <a:prstTxWarp prst="textArchUp">
                <a:avLst/>
              </a:prstTxWarp>
              <a:spAutoFit/>
            </a:bodyPr>
            <a:lstStyle/>
            <a:p>
              <a:pPr algn="l"/>
              <a:r>
                <a:rPr lang="sv-SE" sz="2000" b="1"/>
                <a:t>Designa</a:t>
              </a:r>
              <a:endParaRPr lang="sv-SE" sz="1600" b="1"/>
            </a:p>
          </p:txBody>
        </p:sp>
        <p:sp>
          <p:nvSpPr>
            <p:cNvPr id="69" name="textruta 68">
              <a:extLst>
                <a:ext uri="{FF2B5EF4-FFF2-40B4-BE49-F238E27FC236}">
                  <a16:creationId xmlns:a16="http://schemas.microsoft.com/office/drawing/2014/main" id="{61BF75DD-E45E-E258-7DDB-99FFBD546FC6}"/>
                </a:ext>
              </a:extLst>
            </p:cNvPr>
            <p:cNvSpPr txBox="1"/>
            <p:nvPr/>
          </p:nvSpPr>
          <p:spPr>
            <a:xfrm rot="18948777">
              <a:off x="6537209" y="4449292"/>
              <a:ext cx="1632017" cy="276999"/>
            </a:xfrm>
            <a:prstGeom prst="rect">
              <a:avLst/>
            </a:prstGeom>
            <a:noFill/>
          </p:spPr>
          <p:txBody>
            <a:bodyPr wrap="square" lIns="0" tIns="0" rIns="0" bIns="0" rtlCol="0">
              <a:prstTxWarp prst="textArchDown">
                <a:avLst>
                  <a:gd name="adj" fmla="val 613733"/>
                </a:avLst>
              </a:prstTxWarp>
              <a:spAutoFit/>
            </a:bodyPr>
            <a:lstStyle/>
            <a:p>
              <a:pPr algn="l"/>
              <a:r>
                <a:rPr lang="sv-SE" sz="2000" b="1"/>
                <a:t>Genomföra</a:t>
              </a:r>
            </a:p>
          </p:txBody>
        </p:sp>
        <p:sp>
          <p:nvSpPr>
            <p:cNvPr id="74" name="textruta 73">
              <a:extLst>
                <a:ext uri="{FF2B5EF4-FFF2-40B4-BE49-F238E27FC236}">
                  <a16:creationId xmlns:a16="http://schemas.microsoft.com/office/drawing/2014/main" id="{B44BABEA-6AA9-567D-5970-686F97B21C99}"/>
                </a:ext>
              </a:extLst>
            </p:cNvPr>
            <p:cNvSpPr txBox="1"/>
            <p:nvPr/>
          </p:nvSpPr>
          <p:spPr>
            <a:xfrm>
              <a:off x="9725616" y="4994606"/>
              <a:ext cx="1392657" cy="307777"/>
            </a:xfrm>
            <a:prstGeom prst="rect">
              <a:avLst/>
            </a:prstGeom>
            <a:noFill/>
          </p:spPr>
          <p:txBody>
            <a:bodyPr wrap="square" lIns="0" tIns="0" rIns="0" bIns="0" rtlCol="0">
              <a:spAutoFit/>
            </a:bodyPr>
            <a:lstStyle/>
            <a:p>
              <a:pPr algn="l"/>
              <a:r>
                <a:rPr lang="sv-SE" sz="2000" b="1"/>
                <a:t>Avsluta</a:t>
              </a:r>
            </a:p>
          </p:txBody>
        </p:sp>
        <p:sp>
          <p:nvSpPr>
            <p:cNvPr id="2" name="Likbent triangel 1">
              <a:extLst>
                <a:ext uri="{FF2B5EF4-FFF2-40B4-BE49-F238E27FC236}">
                  <a16:creationId xmlns:a16="http://schemas.microsoft.com/office/drawing/2014/main" id="{94900162-91A1-6302-CC93-0AFDFEA68142}"/>
                </a:ext>
              </a:extLst>
            </p:cNvPr>
            <p:cNvSpPr/>
            <p:nvPr/>
          </p:nvSpPr>
          <p:spPr>
            <a:xfrm rot="5400000">
              <a:off x="5652405" y="1171980"/>
              <a:ext cx="1313304" cy="443010"/>
            </a:xfrm>
            <a:prstGeom prst="triangle">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Likbent triangel 2">
              <a:extLst>
                <a:ext uri="{FF2B5EF4-FFF2-40B4-BE49-F238E27FC236}">
                  <a16:creationId xmlns:a16="http://schemas.microsoft.com/office/drawing/2014/main" id="{B1110177-EF17-A541-D3F9-6F7007DD4D3D}"/>
                </a:ext>
              </a:extLst>
            </p:cNvPr>
            <p:cNvSpPr/>
            <p:nvPr/>
          </p:nvSpPr>
          <p:spPr>
            <a:xfrm rot="10800000">
              <a:off x="7420457" y="3333056"/>
              <a:ext cx="1313304" cy="443010"/>
            </a:xfrm>
            <a:prstGeom prst="triangle">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Likbent triangel 3">
              <a:extLst>
                <a:ext uri="{FF2B5EF4-FFF2-40B4-BE49-F238E27FC236}">
                  <a16:creationId xmlns:a16="http://schemas.microsoft.com/office/drawing/2014/main" id="{8774A717-B631-BB8B-CC9F-BF27FD6DDEF1}"/>
                </a:ext>
              </a:extLst>
            </p:cNvPr>
            <p:cNvSpPr/>
            <p:nvPr/>
          </p:nvSpPr>
          <p:spPr>
            <a:xfrm rot="16200000">
              <a:off x="5229844" y="5042008"/>
              <a:ext cx="1313304" cy="443010"/>
            </a:xfrm>
            <a:prstGeom prst="triangle">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91752A98-CFEE-3E87-0EDC-E8929321E0A5}"/>
                </a:ext>
              </a:extLst>
            </p:cNvPr>
            <p:cNvSpPr txBox="1"/>
            <p:nvPr/>
          </p:nvSpPr>
          <p:spPr>
            <a:xfrm rot="2790085">
              <a:off x="3841964" y="4322736"/>
              <a:ext cx="1632017" cy="276999"/>
            </a:xfrm>
            <a:prstGeom prst="rect">
              <a:avLst/>
            </a:prstGeom>
            <a:noFill/>
          </p:spPr>
          <p:txBody>
            <a:bodyPr wrap="square" lIns="0" tIns="0" rIns="0" bIns="0" rtlCol="0">
              <a:prstTxWarp prst="textArchDown">
                <a:avLst>
                  <a:gd name="adj" fmla="val 613733"/>
                </a:avLst>
              </a:prstTxWarp>
              <a:spAutoFit/>
            </a:bodyPr>
            <a:lstStyle/>
            <a:p>
              <a:pPr algn="l"/>
              <a:r>
                <a:rPr lang="sv-SE" sz="2000" b="1"/>
                <a:t>Utvärdera</a:t>
              </a:r>
            </a:p>
          </p:txBody>
        </p:sp>
        <p:sp>
          <p:nvSpPr>
            <p:cNvPr id="7" name="textruta 6">
              <a:extLst>
                <a:ext uri="{FF2B5EF4-FFF2-40B4-BE49-F238E27FC236}">
                  <a16:creationId xmlns:a16="http://schemas.microsoft.com/office/drawing/2014/main" id="{DE8D842A-80CA-5F00-1A26-049CD7CAD462}"/>
                </a:ext>
              </a:extLst>
            </p:cNvPr>
            <p:cNvSpPr txBox="1"/>
            <p:nvPr/>
          </p:nvSpPr>
          <p:spPr>
            <a:xfrm rot="2902952">
              <a:off x="7038977" y="2112054"/>
              <a:ext cx="1080420" cy="276999"/>
            </a:xfrm>
            <a:prstGeom prst="rect">
              <a:avLst/>
            </a:prstGeom>
            <a:noFill/>
          </p:spPr>
          <p:txBody>
            <a:bodyPr wrap="square" lIns="0" tIns="0" rIns="0" bIns="0" rtlCol="0">
              <a:prstTxWarp prst="textArchUp">
                <a:avLst/>
              </a:prstTxWarp>
              <a:spAutoFit/>
            </a:bodyPr>
            <a:lstStyle/>
            <a:p>
              <a:pPr algn="l"/>
              <a:r>
                <a:rPr lang="sv-SE" sz="2000" b="1"/>
                <a:t>Utveckla</a:t>
              </a:r>
            </a:p>
          </p:txBody>
        </p:sp>
      </p:grpSp>
      <p:grpSp>
        <p:nvGrpSpPr>
          <p:cNvPr id="5" name="Grupp 4">
            <a:extLst>
              <a:ext uri="{FF2B5EF4-FFF2-40B4-BE49-F238E27FC236}">
                <a16:creationId xmlns:a16="http://schemas.microsoft.com/office/drawing/2014/main" id="{4EABA6B0-9977-86E7-456A-FA1BD16ECDD3}"/>
              </a:ext>
              <a:ext uri="{C183D7F6-B498-43B3-948B-1728B52AA6E4}">
                <adec:decorative xmlns:adec="http://schemas.microsoft.com/office/drawing/2017/decorative" val="1"/>
              </a:ext>
            </a:extLst>
          </p:cNvPr>
          <p:cNvGrpSpPr/>
          <p:nvPr/>
        </p:nvGrpSpPr>
        <p:grpSpPr>
          <a:xfrm>
            <a:off x="6092757" y="743859"/>
            <a:ext cx="443010" cy="1306278"/>
            <a:chOff x="9273073" y="35309"/>
            <a:chExt cx="443010" cy="1291245"/>
          </a:xfrm>
        </p:grpSpPr>
        <p:cxnSp>
          <p:nvCxnSpPr>
            <p:cNvPr id="8" name="Rak koppling 7">
              <a:extLst>
                <a:ext uri="{FF2B5EF4-FFF2-40B4-BE49-F238E27FC236}">
                  <a16:creationId xmlns:a16="http://schemas.microsoft.com/office/drawing/2014/main" id="{A1F50357-710E-F5AC-A358-5246F864437A}"/>
                </a:ext>
              </a:extLst>
            </p:cNvPr>
            <p:cNvCxnSpPr>
              <a:cxnSpLocks/>
            </p:cNvCxnSpPr>
            <p:nvPr/>
          </p:nvCxnSpPr>
          <p:spPr>
            <a:xfrm>
              <a:off x="9273073" y="35309"/>
              <a:ext cx="443010" cy="647421"/>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9" name="Rak koppling 8">
              <a:extLst>
                <a:ext uri="{FF2B5EF4-FFF2-40B4-BE49-F238E27FC236}">
                  <a16:creationId xmlns:a16="http://schemas.microsoft.com/office/drawing/2014/main" id="{44169062-F2E4-C132-4CBB-966D26419A46}"/>
                </a:ext>
              </a:extLst>
            </p:cNvPr>
            <p:cNvCxnSpPr>
              <a:cxnSpLocks/>
            </p:cNvCxnSpPr>
            <p:nvPr/>
          </p:nvCxnSpPr>
          <p:spPr>
            <a:xfrm flipV="1">
              <a:off x="9273073" y="682730"/>
              <a:ext cx="443010" cy="643824"/>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0" name="Grupp 9">
            <a:extLst>
              <a:ext uri="{FF2B5EF4-FFF2-40B4-BE49-F238E27FC236}">
                <a16:creationId xmlns:a16="http://schemas.microsoft.com/office/drawing/2014/main" id="{01EE2D79-B115-71C4-47E5-83507DE3174D}"/>
              </a:ext>
              <a:ext uri="{C183D7F6-B498-43B3-948B-1728B52AA6E4}">
                <adec:decorative xmlns:adec="http://schemas.microsoft.com/office/drawing/2017/decorative" val="1"/>
              </a:ext>
            </a:extLst>
          </p:cNvPr>
          <p:cNvGrpSpPr/>
          <p:nvPr/>
        </p:nvGrpSpPr>
        <p:grpSpPr>
          <a:xfrm rot="5400000">
            <a:off x="7879490" y="2896750"/>
            <a:ext cx="443010" cy="1311443"/>
            <a:chOff x="9273073" y="35309"/>
            <a:chExt cx="443010" cy="1310270"/>
          </a:xfrm>
        </p:grpSpPr>
        <p:cxnSp>
          <p:nvCxnSpPr>
            <p:cNvPr id="11" name="Rak koppling 10">
              <a:extLst>
                <a:ext uri="{FF2B5EF4-FFF2-40B4-BE49-F238E27FC236}">
                  <a16:creationId xmlns:a16="http://schemas.microsoft.com/office/drawing/2014/main" id="{E5E0DE75-8EBE-1999-DEE4-6D9BDD416F0D}"/>
                </a:ext>
              </a:extLst>
            </p:cNvPr>
            <p:cNvCxnSpPr>
              <a:cxnSpLocks/>
            </p:cNvCxnSpPr>
            <p:nvPr/>
          </p:nvCxnSpPr>
          <p:spPr>
            <a:xfrm>
              <a:off x="9273073" y="35309"/>
              <a:ext cx="443010" cy="647421"/>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12" name="Rak koppling 11">
              <a:extLst>
                <a:ext uri="{FF2B5EF4-FFF2-40B4-BE49-F238E27FC236}">
                  <a16:creationId xmlns:a16="http://schemas.microsoft.com/office/drawing/2014/main" id="{88F745AD-6B57-2722-6CF3-1326A998C6F5}"/>
                </a:ext>
              </a:extLst>
            </p:cNvPr>
            <p:cNvCxnSpPr>
              <a:cxnSpLocks/>
            </p:cNvCxnSpPr>
            <p:nvPr/>
          </p:nvCxnSpPr>
          <p:spPr>
            <a:xfrm rot="16200000">
              <a:off x="9164199" y="793695"/>
              <a:ext cx="662849" cy="440919"/>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3" name="Grupp 12">
            <a:extLst>
              <a:ext uri="{FF2B5EF4-FFF2-40B4-BE49-F238E27FC236}">
                <a16:creationId xmlns:a16="http://schemas.microsoft.com/office/drawing/2014/main" id="{F685E4D2-4F6C-C7C5-F2F5-7352D9809867}"/>
              </a:ext>
              <a:ext uri="{C183D7F6-B498-43B3-948B-1728B52AA6E4}">
                <adec:decorative xmlns:adec="http://schemas.microsoft.com/office/drawing/2017/decorative" val="1"/>
              </a:ext>
            </a:extLst>
          </p:cNvPr>
          <p:cNvGrpSpPr/>
          <p:nvPr/>
        </p:nvGrpSpPr>
        <p:grpSpPr>
          <a:xfrm rot="10800000">
            <a:off x="5669400" y="4613545"/>
            <a:ext cx="446308" cy="1305904"/>
            <a:chOff x="9269775" y="21102"/>
            <a:chExt cx="446308" cy="1304736"/>
          </a:xfrm>
        </p:grpSpPr>
        <p:cxnSp>
          <p:nvCxnSpPr>
            <p:cNvPr id="14" name="Rak koppling 13">
              <a:extLst>
                <a:ext uri="{FF2B5EF4-FFF2-40B4-BE49-F238E27FC236}">
                  <a16:creationId xmlns:a16="http://schemas.microsoft.com/office/drawing/2014/main" id="{7747E31C-88B6-71F6-B56A-EF9D5CFE72D2}"/>
                </a:ext>
              </a:extLst>
            </p:cNvPr>
            <p:cNvCxnSpPr>
              <a:cxnSpLocks/>
            </p:cNvCxnSpPr>
            <p:nvPr/>
          </p:nvCxnSpPr>
          <p:spPr>
            <a:xfrm rot="10800000" flipH="1" flipV="1">
              <a:off x="9269775" y="21102"/>
              <a:ext cx="446308" cy="661628"/>
            </a:xfrm>
            <a:prstGeom prst="line">
              <a:avLst/>
            </a:prstGeom>
            <a:solidFill>
              <a:srgbClr val="FFECB3"/>
            </a:solidFill>
            <a:ln w="12700" cap="rnd">
              <a:miter lim="800000"/>
            </a:ln>
          </p:spPr>
          <p:style>
            <a:lnRef idx="1">
              <a:schemeClr val="accent1"/>
            </a:lnRef>
            <a:fillRef idx="0">
              <a:schemeClr val="accent1"/>
            </a:fillRef>
            <a:effectRef idx="0">
              <a:schemeClr val="accent1"/>
            </a:effectRef>
            <a:fontRef idx="minor">
              <a:schemeClr val="tx1"/>
            </a:fontRef>
          </p:style>
        </p:cxnSp>
        <p:cxnSp>
          <p:nvCxnSpPr>
            <p:cNvPr id="15" name="Rak koppling 14">
              <a:extLst>
                <a:ext uri="{FF2B5EF4-FFF2-40B4-BE49-F238E27FC236}">
                  <a16:creationId xmlns:a16="http://schemas.microsoft.com/office/drawing/2014/main" id="{991618E2-0291-9BB9-2965-64CDC82FB2DA}"/>
                </a:ext>
              </a:extLst>
            </p:cNvPr>
            <p:cNvCxnSpPr>
              <a:cxnSpLocks/>
            </p:cNvCxnSpPr>
            <p:nvPr/>
          </p:nvCxnSpPr>
          <p:spPr>
            <a:xfrm rot="10800000" flipH="1">
              <a:off x="9269775" y="682731"/>
              <a:ext cx="446308" cy="643107"/>
            </a:xfrm>
            <a:prstGeom prst="line">
              <a:avLst/>
            </a:prstGeom>
            <a:solidFill>
              <a:srgbClr val="FFECB3"/>
            </a:solidFill>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6" name="Grupp 15">
            <a:extLst>
              <a:ext uri="{FF2B5EF4-FFF2-40B4-BE49-F238E27FC236}">
                <a16:creationId xmlns:a16="http://schemas.microsoft.com/office/drawing/2014/main" id="{3A0A0CC1-4C76-AF71-3604-3ECB1C6EE728}"/>
              </a:ext>
              <a:ext uri="{C183D7F6-B498-43B3-948B-1728B52AA6E4}">
                <adec:decorative xmlns:adec="http://schemas.microsoft.com/office/drawing/2017/decorative" val="1"/>
              </a:ext>
            </a:extLst>
          </p:cNvPr>
          <p:cNvGrpSpPr/>
          <p:nvPr/>
        </p:nvGrpSpPr>
        <p:grpSpPr>
          <a:xfrm rot="16200000">
            <a:off x="3872397" y="2455615"/>
            <a:ext cx="437543" cy="1318773"/>
            <a:chOff x="9278540" y="15671"/>
            <a:chExt cx="437543" cy="1317593"/>
          </a:xfrm>
        </p:grpSpPr>
        <p:cxnSp>
          <p:nvCxnSpPr>
            <p:cNvPr id="17" name="Rak koppling 16">
              <a:extLst>
                <a:ext uri="{FF2B5EF4-FFF2-40B4-BE49-F238E27FC236}">
                  <a16:creationId xmlns:a16="http://schemas.microsoft.com/office/drawing/2014/main" id="{91B12F52-8B82-88FA-01F0-D7D9C436431B}"/>
                </a:ext>
              </a:extLst>
            </p:cNvPr>
            <p:cNvCxnSpPr>
              <a:cxnSpLocks/>
            </p:cNvCxnSpPr>
            <p:nvPr/>
          </p:nvCxnSpPr>
          <p:spPr>
            <a:xfrm rot="5400000" flipV="1">
              <a:off x="9163798" y="130446"/>
              <a:ext cx="667059" cy="437509"/>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18" name="Rak koppling 17">
              <a:extLst>
                <a:ext uri="{FF2B5EF4-FFF2-40B4-BE49-F238E27FC236}">
                  <a16:creationId xmlns:a16="http://schemas.microsoft.com/office/drawing/2014/main" id="{8936758A-77FB-F65B-5DB6-E0D6AF940554}"/>
                </a:ext>
              </a:extLst>
            </p:cNvPr>
            <p:cNvCxnSpPr>
              <a:cxnSpLocks/>
            </p:cNvCxnSpPr>
            <p:nvPr/>
          </p:nvCxnSpPr>
          <p:spPr>
            <a:xfrm rot="5400000" flipH="1" flipV="1">
              <a:off x="9172045" y="789226"/>
              <a:ext cx="650533" cy="437543"/>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sp>
        <p:nvSpPr>
          <p:cNvPr id="19" name="textruta 18">
            <a:extLst>
              <a:ext uri="{FF2B5EF4-FFF2-40B4-BE49-F238E27FC236}">
                <a16:creationId xmlns:a16="http://schemas.microsoft.com/office/drawing/2014/main" id="{466B9F0C-37E4-8ED9-7322-18BEC7B90132}"/>
              </a:ext>
            </a:extLst>
          </p:cNvPr>
          <p:cNvSpPr txBox="1"/>
          <p:nvPr/>
        </p:nvSpPr>
        <p:spPr>
          <a:xfrm>
            <a:off x="137652" y="117987"/>
            <a:ext cx="2723535" cy="153888"/>
          </a:xfrm>
          <a:prstGeom prst="rect">
            <a:avLst/>
          </a:prstGeom>
          <a:noFill/>
        </p:spPr>
        <p:txBody>
          <a:bodyPr wrap="square" lIns="0" tIns="0" rIns="0" bIns="0" rtlCol="0">
            <a:spAutoFit/>
          </a:bodyPr>
          <a:lstStyle/>
          <a:p>
            <a:pPr algn="l"/>
            <a:r>
              <a:rPr lang="sv-SE" sz="1000"/>
              <a:t>VGR Akademin</a:t>
            </a:r>
          </a:p>
        </p:txBody>
      </p:sp>
      <p:sp>
        <p:nvSpPr>
          <p:cNvPr id="22" name="Rubrik 4">
            <a:extLst>
              <a:ext uri="{FF2B5EF4-FFF2-40B4-BE49-F238E27FC236}">
                <a16:creationId xmlns:a16="http://schemas.microsoft.com/office/drawing/2014/main" id="{316171BD-1870-4729-9170-90AC2C83D0D1}"/>
              </a:ext>
            </a:extLst>
          </p:cNvPr>
          <p:cNvSpPr txBox="1">
            <a:spLocks/>
          </p:cNvSpPr>
          <p:nvPr/>
        </p:nvSpPr>
        <p:spPr>
          <a:xfrm>
            <a:off x="365275" y="550698"/>
            <a:ext cx="4014815" cy="36933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a:spcBef>
                <a:spcPts val="0"/>
              </a:spcBef>
              <a:defRPr/>
            </a:pPr>
            <a:r>
              <a:rPr lang="sv-SE" sz="2400">
                <a:latin typeface="VGR Sans Medium"/>
                <a:ea typeface="+mn-ea"/>
                <a:cs typeface="+mn-cs"/>
              </a:rPr>
              <a:t>En utbildnings livscykel</a:t>
            </a:r>
          </a:p>
        </p:txBody>
      </p:sp>
    </p:spTree>
    <p:extLst>
      <p:ext uri="{BB962C8B-B14F-4D97-AF65-F5344CB8AC3E}">
        <p14:creationId xmlns:p14="http://schemas.microsoft.com/office/powerpoint/2010/main" val="4581368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8DA177-8F88-CCAD-5EFC-CA4C91173C79}"/>
            </a:ext>
          </a:extLst>
        </p:cNvPr>
        <p:cNvGrpSpPr/>
        <p:nvPr/>
      </p:nvGrpSpPr>
      <p:grpSpPr>
        <a:xfrm>
          <a:off x="0" y="0"/>
          <a:ext cx="0" cy="0"/>
          <a:chOff x="0" y="0"/>
          <a:chExt cx="0" cy="0"/>
        </a:xfrm>
      </p:grpSpPr>
      <p:sp>
        <p:nvSpPr>
          <p:cNvPr id="3" name="Rektangel 2">
            <a:extLst>
              <a:ext uri="{FF2B5EF4-FFF2-40B4-BE49-F238E27FC236}">
                <a16:creationId xmlns:a16="http://schemas.microsoft.com/office/drawing/2014/main" id="{6305DFAF-A45E-38CE-B7C2-C7EA7B5420BE}"/>
              </a:ext>
              <a:ext uri="{C183D7F6-B498-43B3-948B-1728B52AA6E4}">
                <adec:decorative xmlns:adec="http://schemas.microsoft.com/office/drawing/2017/decorative" val="1"/>
              </a:ext>
            </a:extLst>
          </p:cNvPr>
          <p:cNvSpPr/>
          <p:nvPr/>
        </p:nvSpPr>
        <p:spPr>
          <a:xfrm>
            <a:off x="6729673" y="1260725"/>
            <a:ext cx="5003173" cy="5220856"/>
          </a:xfrm>
          <a:prstGeom prst="rect">
            <a:avLst/>
          </a:prstGeom>
          <a:solidFill>
            <a:srgbClr val="FFECB3"/>
          </a:solidFill>
          <a:ln w="6350">
            <a:solidFill>
              <a:srgbClr val="D1C4E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ubrik 4">
            <a:extLst>
              <a:ext uri="{FF2B5EF4-FFF2-40B4-BE49-F238E27FC236}">
                <a16:creationId xmlns:a16="http://schemas.microsoft.com/office/drawing/2014/main" id="{8359D614-34F1-D9A9-EB0A-6B572D4636CF}"/>
              </a:ext>
            </a:extLst>
          </p:cNvPr>
          <p:cNvSpPr txBox="1">
            <a:spLocks noGrp="1"/>
          </p:cNvSpPr>
          <p:nvPr>
            <p:ph type="title" idx="4294967295"/>
          </p:nvPr>
        </p:nvSpPr>
        <p:spPr>
          <a:xfrm>
            <a:off x="576291" y="398298"/>
            <a:ext cx="4633041" cy="110799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7200" b="0" i="0" u="none" strike="noStrike" kern="1200" cap="none" spc="0" normalizeH="0" baseline="0" noProof="0">
                <a:ln>
                  <a:noFill/>
                </a:ln>
                <a:solidFill>
                  <a:schemeClr val="tx1"/>
                </a:solidFill>
                <a:effectLst/>
                <a:uLnTx/>
                <a:uFillTx/>
                <a:latin typeface="VGR Sans Medium"/>
                <a:ea typeface="+mn-ea"/>
                <a:cs typeface="+mn-cs"/>
              </a:rPr>
              <a:t>Avsluta</a:t>
            </a:r>
            <a:endParaRPr kumimoji="0" lang="en-US" sz="2000" b="0" i="0" u="none" strike="noStrike" kern="1200" cap="none" spc="0" normalizeH="0" baseline="0" noProof="0">
              <a:ln>
                <a:noFill/>
              </a:ln>
              <a:solidFill>
                <a:schemeClr val="tx1"/>
              </a:solidFill>
              <a:effectLst/>
              <a:uLnTx/>
              <a:uFillTx/>
              <a:latin typeface="+mn-lt"/>
              <a:ea typeface="+mn-ea"/>
              <a:cs typeface="+mn-cs"/>
            </a:endParaRPr>
          </a:p>
        </p:txBody>
      </p:sp>
      <p:sp>
        <p:nvSpPr>
          <p:cNvPr id="6" name="textruta 5">
            <a:extLst>
              <a:ext uri="{FF2B5EF4-FFF2-40B4-BE49-F238E27FC236}">
                <a16:creationId xmlns:a16="http://schemas.microsoft.com/office/drawing/2014/main" id="{70702990-F9E6-80F3-56A5-EAAE38AAAD4A}"/>
              </a:ext>
            </a:extLst>
          </p:cNvPr>
          <p:cNvSpPr txBox="1"/>
          <p:nvPr/>
        </p:nvSpPr>
        <p:spPr>
          <a:xfrm>
            <a:off x="572287" y="1586905"/>
            <a:ext cx="5740095" cy="1846659"/>
          </a:xfrm>
          <a:prstGeom prst="rect">
            <a:avLst/>
          </a:prstGeom>
          <a:noFill/>
          <a:ln>
            <a:noFill/>
          </a:ln>
        </p:spPr>
        <p:txBody>
          <a:bodyPr wrap="square" lIns="0" tIns="0" rIns="0" bIns="0" rtlCol="0" anchor="t">
            <a:spAutoFit/>
          </a:bodyPr>
          <a:lstStyle/>
          <a:p>
            <a:r>
              <a:rPr lang="sv-SE" sz="2000">
                <a:ea typeface="Verdana"/>
              </a:rPr>
              <a:t>I den här fasen avslutas utbildningen. En utbildning kan genomföras många gånger eller vara en engångsföreteelse.  Oavsett  behöver det göras ett tydligt avslut när utbildningen inte längre är relevant. Utbildningens avslut planeras i designfasen.</a:t>
            </a:r>
          </a:p>
        </p:txBody>
      </p:sp>
      <p:sp>
        <p:nvSpPr>
          <p:cNvPr id="7" name="textruta 6">
            <a:extLst>
              <a:ext uri="{FF2B5EF4-FFF2-40B4-BE49-F238E27FC236}">
                <a16:creationId xmlns:a16="http://schemas.microsoft.com/office/drawing/2014/main" id="{01A5807C-4106-A33D-5F77-D0A2FA207092}"/>
              </a:ext>
            </a:extLst>
          </p:cNvPr>
          <p:cNvSpPr txBox="1"/>
          <p:nvPr/>
        </p:nvSpPr>
        <p:spPr>
          <a:xfrm>
            <a:off x="7055622" y="1465906"/>
            <a:ext cx="4551632" cy="369332"/>
          </a:xfrm>
          <a:prstGeom prst="rect">
            <a:avLst/>
          </a:prstGeom>
          <a:noFill/>
        </p:spPr>
        <p:txBody>
          <a:bodyPr wrap="square" lIns="0" tIns="0" rIns="0" bIns="0" rtlCol="0" anchor="t">
            <a:spAutoFit/>
          </a:bodyPr>
          <a:lstStyle/>
          <a:p>
            <a:r>
              <a:rPr lang="sv-SE" sz="2400">
                <a:latin typeface="VGR Sans Medium"/>
              </a:rPr>
              <a:t>Exempel på saker att göra</a:t>
            </a:r>
          </a:p>
        </p:txBody>
      </p:sp>
      <p:sp>
        <p:nvSpPr>
          <p:cNvPr id="9" name="Platshållare för innehåll 12">
            <a:extLst>
              <a:ext uri="{FF2B5EF4-FFF2-40B4-BE49-F238E27FC236}">
                <a16:creationId xmlns:a16="http://schemas.microsoft.com/office/drawing/2014/main" id="{CE50038F-5CDA-B20F-F96E-2FCDB10EF53B}"/>
              </a:ext>
              <a:ext uri="{C183D7F6-B498-43B3-948B-1728B52AA6E4}">
                <adec:decorative xmlns:adec="http://schemas.microsoft.com/office/drawing/2017/decorative" val="0"/>
              </a:ext>
            </a:extLst>
          </p:cNvPr>
          <p:cNvSpPr txBox="1">
            <a:spLocks/>
          </p:cNvSpPr>
          <p:nvPr/>
        </p:nvSpPr>
        <p:spPr>
          <a:xfrm>
            <a:off x="6963673" y="2183712"/>
            <a:ext cx="4535337" cy="4083901"/>
          </a:xfrm>
          <a:prstGeom prst="rect">
            <a:avLst/>
          </a:prstGeom>
        </p:spPr>
        <p:txBody>
          <a:bodyPr lIns="91440" tIns="45720" rIns="91440" bIns="4572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nSpc>
                <a:spcPct val="100000"/>
              </a:lnSpc>
              <a:buFont typeface="Arial" panose="020B0604020202020204" pitchFamily="34" charset="0"/>
              <a:buChar char="•"/>
            </a:pPr>
            <a:r>
              <a:rPr lang="sv-SE" sz="1800">
                <a:solidFill>
                  <a:srgbClr val="000000"/>
                </a:solidFill>
              </a:rPr>
              <a:t>Besluta om att avsluta utbildningen</a:t>
            </a:r>
            <a:endParaRPr lang="sv-SE" sz="1800">
              <a:ea typeface="Verdana"/>
            </a:endParaRPr>
          </a:p>
          <a:p>
            <a:pPr>
              <a:lnSpc>
                <a:spcPct val="100000"/>
              </a:lnSpc>
              <a:buFont typeface="Arial" panose="020B0604020202020204" pitchFamily="34" charset="0"/>
              <a:buChar char="•"/>
            </a:pPr>
            <a:r>
              <a:rPr lang="sv-SE" sz="1800">
                <a:solidFill>
                  <a:srgbClr val="000000"/>
                </a:solidFill>
                <a:ea typeface="Verdana"/>
              </a:rPr>
              <a:t>Avpublicera utbildningen i Lärportalen</a:t>
            </a:r>
          </a:p>
          <a:p>
            <a:pPr>
              <a:lnSpc>
                <a:spcPct val="100000"/>
              </a:lnSpc>
              <a:buFont typeface="Arial" panose="020B0604020202020204" pitchFamily="34" charset="0"/>
              <a:buChar char="•"/>
            </a:pPr>
            <a:r>
              <a:rPr lang="sv-SE" sz="1800">
                <a:solidFill>
                  <a:srgbClr val="000000"/>
                </a:solidFill>
                <a:ea typeface="Verdana"/>
              </a:rPr>
              <a:t>Kommunicera avslut till andra som påverkas och rensa relaterad </a:t>
            </a:r>
            <a:r>
              <a:rPr lang="sv-SE" sz="1800">
                <a:ea typeface="Verdana"/>
              </a:rPr>
              <a:t>information/länkningar</a:t>
            </a:r>
          </a:p>
          <a:p>
            <a:pPr>
              <a:lnSpc>
                <a:spcPct val="100000"/>
              </a:lnSpc>
              <a:buFont typeface="Arial" panose="020B0604020202020204" pitchFamily="34" charset="0"/>
              <a:buChar char="•"/>
            </a:pPr>
            <a:r>
              <a:rPr lang="sv-SE" sz="1800">
                <a:solidFill>
                  <a:srgbClr val="000000"/>
                </a:solidFill>
                <a:ea typeface="Verdana"/>
              </a:rPr>
              <a:t>Arkivera enligt aktuell dokumenthanteringsplan</a:t>
            </a:r>
          </a:p>
          <a:p>
            <a:pPr marL="0" indent="0">
              <a:lnSpc>
                <a:spcPct val="100000"/>
              </a:lnSpc>
              <a:buNone/>
            </a:pPr>
            <a:endParaRPr lang="sv-SE" sz="1800">
              <a:solidFill>
                <a:srgbClr val="000000"/>
              </a:solidFill>
              <a:ea typeface="Verdana"/>
            </a:endParaRPr>
          </a:p>
        </p:txBody>
      </p:sp>
      <p:sp>
        <p:nvSpPr>
          <p:cNvPr id="12" name="textruta 11">
            <a:extLst>
              <a:ext uri="{FF2B5EF4-FFF2-40B4-BE49-F238E27FC236}">
                <a16:creationId xmlns:a16="http://schemas.microsoft.com/office/drawing/2014/main" id="{671528BF-A11B-A072-958A-40C8E0511632}"/>
              </a:ext>
            </a:extLst>
          </p:cNvPr>
          <p:cNvSpPr txBox="1"/>
          <p:nvPr/>
        </p:nvSpPr>
        <p:spPr>
          <a:xfrm>
            <a:off x="576291" y="3867707"/>
            <a:ext cx="3778247" cy="276999"/>
          </a:xfrm>
          <a:prstGeom prst="rect">
            <a:avLst/>
          </a:prstGeom>
          <a:noFill/>
        </p:spPr>
        <p:txBody>
          <a:bodyPr wrap="square" lIns="0" tIns="0" rIns="0" bIns="0" rtlCol="0" anchor="t">
            <a:spAutoFit/>
          </a:bodyPr>
          <a:lstStyle/>
          <a:p>
            <a:r>
              <a:rPr lang="sv-SE">
                <a:latin typeface="VGR Sans Medium"/>
              </a:rPr>
              <a:t>Exempel på aspekter att fånga in</a:t>
            </a:r>
            <a:endParaRPr lang="sv-SE">
              <a:latin typeface="VGR Sans Medium" pitchFamily="50" charset="0"/>
            </a:endParaRPr>
          </a:p>
        </p:txBody>
      </p:sp>
      <p:sp>
        <p:nvSpPr>
          <p:cNvPr id="11" name="Platshållare för innehåll 12">
            <a:extLst>
              <a:ext uri="{FF2B5EF4-FFF2-40B4-BE49-F238E27FC236}">
                <a16:creationId xmlns:a16="http://schemas.microsoft.com/office/drawing/2014/main" id="{CCC91D6B-3F93-C3BD-58A6-92AA6825BB56}"/>
              </a:ext>
            </a:extLst>
          </p:cNvPr>
          <p:cNvSpPr txBox="1">
            <a:spLocks/>
          </p:cNvSpPr>
          <p:nvPr/>
        </p:nvSpPr>
        <p:spPr>
          <a:xfrm>
            <a:off x="567689" y="4036693"/>
            <a:ext cx="5401814" cy="2468804"/>
          </a:xfrm>
          <a:prstGeom prst="rect">
            <a:avLst/>
          </a:prstGeom>
        </p:spPr>
        <p:txBody>
          <a:bodyPr lIns="91440" tIns="45720" rIns="91440" bIns="4572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gn="l" rtl="0" fontAlgn="base">
              <a:lnSpc>
                <a:spcPct val="100000"/>
              </a:lnSpc>
              <a:buFont typeface="Arial" panose="020B0604020202020204" pitchFamily="34" charset="0"/>
              <a:buChar char="•"/>
            </a:pPr>
            <a:endParaRPr lang="sv-SE" sz="1400">
              <a:solidFill>
                <a:srgbClr val="FF0000"/>
              </a:solidFill>
              <a:ea typeface="Verdana"/>
            </a:endParaRPr>
          </a:p>
          <a:p>
            <a:pPr algn="l" rtl="0" fontAlgn="base">
              <a:lnSpc>
                <a:spcPct val="100000"/>
              </a:lnSpc>
              <a:buFont typeface="Arial" panose="020B0604020202020204" pitchFamily="34" charset="0"/>
              <a:buChar char="•"/>
            </a:pPr>
            <a:r>
              <a:rPr lang="sv-SE" sz="1400">
                <a:ea typeface="Verdana"/>
              </a:rPr>
              <a:t>Varför ska utbildningen avslutas och när? Vad bestämdes under designfasen? </a:t>
            </a:r>
          </a:p>
          <a:p>
            <a:pPr algn="l" rtl="0" fontAlgn="base">
              <a:lnSpc>
                <a:spcPct val="100000"/>
              </a:lnSpc>
              <a:buFont typeface="Arial" panose="020B0604020202020204" pitchFamily="34" charset="0"/>
              <a:buChar char="•"/>
            </a:pPr>
            <a:r>
              <a:rPr lang="sv-SE" sz="1400">
                <a:ea typeface="Verdana"/>
              </a:rPr>
              <a:t>Vad finns det för eventuella konsekvenser med att avsluta utbildningen, vad/vem/vilka påverkas?</a:t>
            </a:r>
          </a:p>
          <a:p>
            <a:pPr algn="l" rtl="0" fontAlgn="base">
              <a:lnSpc>
                <a:spcPct val="100000"/>
              </a:lnSpc>
              <a:buFont typeface="Arial" panose="020B0604020202020204" pitchFamily="34" charset="0"/>
              <a:buChar char="•"/>
            </a:pPr>
            <a:r>
              <a:rPr lang="sv-SE" sz="1400">
                <a:ea typeface="Verdana"/>
              </a:rPr>
              <a:t>Vem tar beslut om avslut?</a:t>
            </a:r>
          </a:p>
          <a:p>
            <a:pPr algn="l" rtl="0" fontAlgn="base">
              <a:lnSpc>
                <a:spcPct val="100000"/>
              </a:lnSpc>
              <a:buFont typeface="Arial" panose="020B0604020202020204" pitchFamily="34" charset="0"/>
              <a:buChar char="•"/>
            </a:pPr>
            <a:r>
              <a:rPr lang="sv-SE" sz="1400">
                <a:ea typeface="Verdana"/>
              </a:rPr>
              <a:t>Vad säger er dokumenthanteringsplan?</a:t>
            </a:r>
          </a:p>
          <a:p>
            <a:pPr algn="l" rtl="0" fontAlgn="base">
              <a:lnSpc>
                <a:spcPct val="100000"/>
              </a:lnSpc>
              <a:buFont typeface="Arial" panose="020B0604020202020204" pitchFamily="34" charset="0"/>
              <a:buChar char="•"/>
            </a:pPr>
            <a:r>
              <a:rPr lang="sv-SE" sz="1400">
                <a:ea typeface="Verdana"/>
              </a:rPr>
              <a:t>Sammanställ och sprid lärdomar från processen.</a:t>
            </a:r>
          </a:p>
        </p:txBody>
      </p:sp>
      <p:cxnSp>
        <p:nvCxnSpPr>
          <p:cNvPr id="8" name="Rak koppling 7">
            <a:extLst>
              <a:ext uri="{FF2B5EF4-FFF2-40B4-BE49-F238E27FC236}">
                <a16:creationId xmlns:a16="http://schemas.microsoft.com/office/drawing/2014/main" id="{83674BB3-2D62-4BED-A626-6C663B9D8E5A}"/>
              </a:ext>
              <a:ext uri="{C183D7F6-B498-43B3-948B-1728B52AA6E4}">
                <adec:decorative xmlns:adec="http://schemas.microsoft.com/office/drawing/2017/decorative" val="1"/>
              </a:ext>
            </a:extLst>
          </p:cNvPr>
          <p:cNvCxnSpPr>
            <a:cxnSpLocks/>
          </p:cNvCxnSpPr>
          <p:nvPr/>
        </p:nvCxnSpPr>
        <p:spPr>
          <a:xfrm>
            <a:off x="576291" y="3568661"/>
            <a:ext cx="5472262" cy="14377"/>
          </a:xfrm>
          <a:prstGeom prst="line">
            <a:avLst/>
          </a:prstGeom>
          <a:ln w="57150" cap="rnd">
            <a:solidFill>
              <a:srgbClr val="FFECB3"/>
            </a:solidFill>
          </a:ln>
        </p:spPr>
        <p:style>
          <a:lnRef idx="1">
            <a:schemeClr val="accent1"/>
          </a:lnRef>
          <a:fillRef idx="0">
            <a:schemeClr val="accent1"/>
          </a:fillRef>
          <a:effectRef idx="0">
            <a:schemeClr val="accent1"/>
          </a:effectRef>
          <a:fontRef idx="minor">
            <a:schemeClr val="tx1"/>
          </a:fontRef>
        </p:style>
      </p:cxnSp>
      <p:sp>
        <p:nvSpPr>
          <p:cNvPr id="2" name="textruta 1">
            <a:extLst>
              <a:ext uri="{FF2B5EF4-FFF2-40B4-BE49-F238E27FC236}">
                <a16:creationId xmlns:a16="http://schemas.microsoft.com/office/drawing/2014/main" id="{E5AAFB24-B4DE-ECB6-640E-39B62F7F9832}"/>
              </a:ext>
            </a:extLst>
          </p:cNvPr>
          <p:cNvSpPr txBox="1"/>
          <p:nvPr/>
        </p:nvSpPr>
        <p:spPr>
          <a:xfrm>
            <a:off x="137652" y="117987"/>
            <a:ext cx="2723535" cy="153888"/>
          </a:xfrm>
          <a:prstGeom prst="rect">
            <a:avLst/>
          </a:prstGeom>
          <a:noFill/>
        </p:spPr>
        <p:txBody>
          <a:bodyPr wrap="square" lIns="0" tIns="0" rIns="0" bIns="0" rtlCol="0">
            <a:spAutoFit/>
          </a:bodyPr>
          <a:lstStyle/>
          <a:p>
            <a:pPr algn="l"/>
            <a:r>
              <a:rPr lang="sv-SE" sz="1000"/>
              <a:t>VGR Akademin</a:t>
            </a:r>
          </a:p>
        </p:txBody>
      </p:sp>
    </p:spTree>
    <p:extLst>
      <p:ext uri="{BB962C8B-B14F-4D97-AF65-F5344CB8AC3E}">
        <p14:creationId xmlns:p14="http://schemas.microsoft.com/office/powerpoint/2010/main" val="740194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E859E1-1C50-C227-4A6B-A9673BC1632D}"/>
              </a:ext>
            </a:extLst>
          </p:cNvPr>
          <p:cNvSpPr>
            <a:spLocks noGrp="1"/>
          </p:cNvSpPr>
          <p:nvPr>
            <p:ph type="title"/>
          </p:nvPr>
        </p:nvSpPr>
        <p:spPr/>
        <p:txBody>
          <a:bodyPr/>
          <a:lstStyle/>
          <a:p>
            <a:r>
              <a:rPr lang="en-US">
                <a:ea typeface="Verdana"/>
              </a:rPr>
              <a:t>Mer information </a:t>
            </a:r>
            <a:r>
              <a:rPr lang="en-US" err="1">
                <a:ea typeface="Verdana"/>
              </a:rPr>
              <a:t>och</a:t>
            </a:r>
            <a:r>
              <a:rPr lang="en-US">
                <a:ea typeface="Verdana"/>
              </a:rPr>
              <a:t> </a:t>
            </a:r>
            <a:r>
              <a:rPr lang="en-US" err="1">
                <a:ea typeface="Verdana"/>
              </a:rPr>
              <a:t>kontakt</a:t>
            </a:r>
            <a:endParaRPr lang="en-US" err="1"/>
          </a:p>
        </p:txBody>
      </p:sp>
      <p:sp>
        <p:nvSpPr>
          <p:cNvPr id="4" name="Content Placeholder 3">
            <a:extLst>
              <a:ext uri="{FF2B5EF4-FFF2-40B4-BE49-F238E27FC236}">
                <a16:creationId xmlns:a16="http://schemas.microsoft.com/office/drawing/2014/main" id="{87E7151A-A822-AB4C-547B-05DB290B1005}"/>
              </a:ext>
            </a:extLst>
          </p:cNvPr>
          <p:cNvSpPr>
            <a:spLocks noGrp="1"/>
          </p:cNvSpPr>
          <p:nvPr>
            <p:ph sz="quarter" idx="13"/>
          </p:nvPr>
        </p:nvSpPr>
        <p:spPr/>
        <p:txBody>
          <a:bodyPr vert="horz" lIns="0" tIns="0" rIns="0" bIns="0" rtlCol="0" anchor="t">
            <a:noAutofit/>
          </a:bodyPr>
          <a:lstStyle/>
          <a:p>
            <a:r>
              <a:rPr lang="sv-SE">
                <a:hlinkClick r:id="rId2"/>
              </a:rPr>
              <a:t>VGR Akademin - utbildning och kompetensutveckling (vgregion.se)</a:t>
            </a:r>
            <a:endParaRPr lang="sv-SE"/>
          </a:p>
          <a:p>
            <a:r>
              <a:rPr lang="sv-SE">
                <a:hlinkClick r:id="rId3"/>
              </a:rPr>
              <a:t>Riktlinje för kompetensutveckling och lärande i Västra Götalandsregionen (vgregion.se)</a:t>
            </a:r>
            <a:endParaRPr lang="en-US">
              <a:ea typeface="Verdana"/>
            </a:endParaRPr>
          </a:p>
          <a:p>
            <a:r>
              <a:rPr lang="en-US" err="1">
                <a:ea typeface="Verdana"/>
              </a:rPr>
              <a:t>Kontakt</a:t>
            </a:r>
            <a:r>
              <a:rPr lang="en-US">
                <a:ea typeface="Verdana"/>
              </a:rPr>
              <a:t>: </a:t>
            </a:r>
            <a:r>
              <a:rPr lang="en-US">
                <a:ea typeface="Verdana"/>
                <a:hlinkClick r:id="rId4"/>
              </a:rPr>
              <a:t>vgrakademin@vgregion.se </a:t>
            </a:r>
            <a:endParaRPr lang="en-US">
              <a:ea typeface="Verdana"/>
            </a:endParaRPr>
          </a:p>
        </p:txBody>
      </p:sp>
      <p:sp>
        <p:nvSpPr>
          <p:cNvPr id="2" name="textruta 1">
            <a:extLst>
              <a:ext uri="{FF2B5EF4-FFF2-40B4-BE49-F238E27FC236}">
                <a16:creationId xmlns:a16="http://schemas.microsoft.com/office/drawing/2014/main" id="{ABD224D3-F837-7EB3-EA9A-713C433A1264}"/>
              </a:ext>
            </a:extLst>
          </p:cNvPr>
          <p:cNvSpPr txBox="1"/>
          <p:nvPr/>
        </p:nvSpPr>
        <p:spPr>
          <a:xfrm>
            <a:off x="137652" y="117987"/>
            <a:ext cx="2723535" cy="153888"/>
          </a:xfrm>
          <a:prstGeom prst="rect">
            <a:avLst/>
          </a:prstGeom>
          <a:noFill/>
        </p:spPr>
        <p:txBody>
          <a:bodyPr wrap="square" lIns="0" tIns="0" rIns="0" bIns="0" rtlCol="0">
            <a:spAutoFit/>
          </a:bodyPr>
          <a:lstStyle/>
          <a:p>
            <a:pPr algn="l"/>
            <a:r>
              <a:rPr lang="sv-SE" sz="1000"/>
              <a:t>VGR Akademin</a:t>
            </a:r>
          </a:p>
        </p:txBody>
      </p:sp>
    </p:spTree>
    <p:extLst>
      <p:ext uri="{BB962C8B-B14F-4D97-AF65-F5344CB8AC3E}">
        <p14:creationId xmlns:p14="http://schemas.microsoft.com/office/powerpoint/2010/main" val="2908802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8164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6DA16E-EC7F-2038-5A7B-2F3C5AB1DDDA}"/>
              </a:ext>
            </a:extLst>
          </p:cNvPr>
          <p:cNvSpPr>
            <a:spLocks noGrp="1"/>
          </p:cNvSpPr>
          <p:nvPr>
            <p:ph sz="quarter" idx="13"/>
          </p:nvPr>
        </p:nvSpPr>
        <p:spPr>
          <a:xfrm>
            <a:off x="826729" y="2389238"/>
            <a:ext cx="9007236" cy="4641039"/>
          </a:xfrm>
        </p:spPr>
        <p:txBody>
          <a:bodyPr vert="horz" lIns="0" tIns="0" rIns="0" bIns="0" rtlCol="0" anchor="t">
            <a:noAutofit/>
          </a:bodyPr>
          <a:lstStyle/>
          <a:p>
            <a:pPr marL="0" indent="0">
              <a:buNone/>
            </a:pPr>
            <a:r>
              <a:rPr lang="sv-SE" sz="1200">
                <a:ea typeface="Verdana"/>
              </a:rPr>
              <a:t>Lärande är något som sker hela tiden oavsett om vi vill eller inte. Om lärandet är avsiktligt, planerat och har ett tydligt syfte och mål brukar det kallas utbildning. Det här materialet beskriver en strukturerad process för att ta fram, genomföra och avsluta utbildningar. </a:t>
            </a:r>
          </a:p>
          <a:p>
            <a:pPr marL="0" indent="0">
              <a:buNone/>
            </a:pPr>
            <a:r>
              <a:rPr lang="sv-SE" sz="1200">
                <a:ea typeface="Verdana"/>
              </a:rPr>
              <a:t>Presentationen vänder sig till dig som vill få en grundläggande helhetsbild av en utbildnings livscykel. Den beskriver processens olika faser, Analys, Design, Utveckla, Genomföra, Utvärdera och Avsluta samt vad varje fas handlar om och bör resultera i. </a:t>
            </a:r>
          </a:p>
          <a:p>
            <a:pPr marL="0" indent="0">
              <a:buNone/>
            </a:pPr>
            <a:r>
              <a:rPr lang="sv-SE" sz="1200">
                <a:ea typeface="Verdana"/>
              </a:rPr>
              <a:t>Det är ofta olika funktioner, roller och kompetenser som utför de olika faserna och dessa behöver förstå varandra. I presentationen ges exempel på frågor att ställa, olika roller som behöver bidra och aspekter att beakta. Avsikten är att ge stöd kring vad som behöver finnas på plats och vilka förutsättningar som krävs genom hela utbildningens livscykel. Målet är att kunna planera för helheten och involvera rätt kompetenser så flödet genom faserna flyter fint.</a:t>
            </a:r>
          </a:p>
          <a:p>
            <a:pPr marL="0" indent="0">
              <a:buNone/>
            </a:pPr>
            <a:r>
              <a:rPr lang="sv-SE" sz="1200">
                <a:ea typeface="Verdana"/>
              </a:rPr>
              <a:t>För att undersöka om det kompetensförsörjnings- och kompetensutvecklingsbehov som finns kan lösas med hjälp av en utbildningsinsats behöver man förstå vilket problem man avser lösa. När man går in i Analysfasen har man egentligen redan landat i att det är en utbildning som ska tas fram, men det kan  ändå, i de inledande faserna, visa sig att det var felaktigt och att inte är en utbildning som behövs utan något helt annat, t ex processutveckling, utveckling av tekniskt stöd, rekrytering, omställning etc. Det är då tacksamt att man identifierar det tidigt i processen och innan man tagit fram en utbildning som inte svarar mot behovet.</a:t>
            </a:r>
          </a:p>
        </p:txBody>
      </p:sp>
      <p:sp>
        <p:nvSpPr>
          <p:cNvPr id="4" name="textruta 3">
            <a:extLst>
              <a:ext uri="{FF2B5EF4-FFF2-40B4-BE49-F238E27FC236}">
                <a16:creationId xmlns:a16="http://schemas.microsoft.com/office/drawing/2014/main" id="{17CC8A97-FC6B-5B8D-27BA-4357A5EFBB8C}"/>
              </a:ext>
            </a:extLst>
          </p:cNvPr>
          <p:cNvSpPr txBox="1"/>
          <p:nvPr/>
        </p:nvSpPr>
        <p:spPr>
          <a:xfrm>
            <a:off x="137652" y="117987"/>
            <a:ext cx="2723535" cy="153888"/>
          </a:xfrm>
          <a:prstGeom prst="rect">
            <a:avLst/>
          </a:prstGeom>
          <a:noFill/>
        </p:spPr>
        <p:txBody>
          <a:bodyPr wrap="square" lIns="0" tIns="0" rIns="0" bIns="0" rtlCol="0" anchor="t">
            <a:spAutoFit/>
          </a:bodyPr>
          <a:lstStyle/>
          <a:p>
            <a:pPr>
              <a:defRPr/>
            </a:pPr>
            <a:r>
              <a:rPr kumimoji="0" lang="sv-SE" sz="1000" b="0" i="0" u="none" strike="noStrike" kern="1200" cap="none" spc="0" normalizeH="0" baseline="0" noProof="0">
                <a:ln>
                  <a:noFill/>
                </a:ln>
                <a:solidFill>
                  <a:prstClr val="black"/>
                </a:solidFill>
                <a:effectLst/>
                <a:uLnTx/>
                <a:uFillTx/>
                <a:latin typeface="Verdana"/>
                <a:ea typeface="+mn-ea"/>
                <a:cs typeface="+mn-cs"/>
              </a:rPr>
              <a:t>VGR Akademin</a:t>
            </a:r>
          </a:p>
        </p:txBody>
      </p:sp>
      <p:sp>
        <p:nvSpPr>
          <p:cNvPr id="5" name="textruta 4">
            <a:extLst>
              <a:ext uri="{FF2B5EF4-FFF2-40B4-BE49-F238E27FC236}">
                <a16:creationId xmlns:a16="http://schemas.microsoft.com/office/drawing/2014/main" id="{A3E98731-F328-286A-FF74-4BA36D53FCF6}"/>
              </a:ext>
            </a:extLst>
          </p:cNvPr>
          <p:cNvSpPr txBox="1"/>
          <p:nvPr/>
        </p:nvSpPr>
        <p:spPr>
          <a:xfrm>
            <a:off x="826729" y="953728"/>
            <a:ext cx="9709406" cy="984885"/>
          </a:xfrm>
          <a:prstGeom prst="rect">
            <a:avLst/>
          </a:prstGeom>
          <a:noFill/>
          <a:ln>
            <a:noFill/>
          </a:ln>
        </p:spPr>
        <p:txBody>
          <a:bodyPr wrap="square" lIns="0" tIns="0" rIns="0" bIns="0" rtlCol="0" anchor="t">
            <a:spAutoFit/>
          </a:bodyPr>
          <a:lstStyle/>
          <a:p>
            <a:r>
              <a:rPr lang="sv-SE" sz="3600">
                <a:latin typeface="VGR Sans Medium"/>
              </a:rPr>
              <a:t>Ta fram, genomföra och avsluta utbildningar </a:t>
            </a:r>
          </a:p>
          <a:p>
            <a:r>
              <a:rPr lang="sv-SE" sz="2800">
                <a:latin typeface="VGR Sans Medium"/>
              </a:rPr>
              <a:t>- en strukturerad process </a:t>
            </a:r>
            <a:endParaRPr lang="en-US" sz="800">
              <a:solidFill>
                <a:srgbClr val="FF0000"/>
              </a:solidFill>
            </a:endParaRPr>
          </a:p>
        </p:txBody>
      </p:sp>
    </p:spTree>
    <p:extLst>
      <p:ext uri="{BB962C8B-B14F-4D97-AF65-F5344CB8AC3E}">
        <p14:creationId xmlns:p14="http://schemas.microsoft.com/office/powerpoint/2010/main" val="2068865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upp 28" descr="Processen med en inkommande pil för Analysera, en cirkel med pilar för Designa, Utveckla, Genomföra och Utvärdera samt en utgående pil för Avsluta.">
            <a:extLst>
              <a:ext uri="{FF2B5EF4-FFF2-40B4-BE49-F238E27FC236}">
                <a16:creationId xmlns:a16="http://schemas.microsoft.com/office/drawing/2014/main" id="{85DD9FBA-F7FC-3DAD-EA0A-E84FCE21337A}"/>
              </a:ext>
            </a:extLst>
          </p:cNvPr>
          <p:cNvGrpSpPr/>
          <p:nvPr/>
        </p:nvGrpSpPr>
        <p:grpSpPr>
          <a:xfrm>
            <a:off x="578207" y="736833"/>
            <a:ext cx="10900698" cy="5183332"/>
            <a:chOff x="578207" y="736833"/>
            <a:chExt cx="10900698" cy="5183332"/>
          </a:xfrm>
          <a:effectLst>
            <a:outerShdw blurRad="50800" dist="38100" dir="5400000" algn="t" rotWithShape="0">
              <a:prstClr val="black">
                <a:alpha val="40000"/>
              </a:prstClr>
            </a:outerShdw>
          </a:effectLst>
        </p:grpSpPr>
        <p:sp>
          <p:nvSpPr>
            <p:cNvPr id="27" name="Pil: sparr 71">
              <a:extLst>
                <a:ext uri="{FF2B5EF4-FFF2-40B4-BE49-F238E27FC236}">
                  <a16:creationId xmlns:a16="http://schemas.microsoft.com/office/drawing/2014/main" id="{D2C3E393-C94C-E967-735B-1D5F588C76CF}"/>
                </a:ext>
              </a:extLst>
            </p:cNvPr>
            <p:cNvSpPr/>
            <p:nvPr/>
          </p:nvSpPr>
          <p:spPr>
            <a:xfrm>
              <a:off x="578207" y="1788271"/>
              <a:ext cx="2471824" cy="958127"/>
            </a:xfrm>
            <a:custGeom>
              <a:avLst/>
              <a:gdLst>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452005 w 2514600"/>
                <a:gd name="connsiteY5" fmla="*/ 452005 h 904009"/>
                <a:gd name="connsiteX6" fmla="*/ 0 w 2514600"/>
                <a:gd name="connsiteY6" fmla="*/ 0 h 904009"/>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119496 w 2514600"/>
                <a:gd name="connsiteY5" fmla="*/ 452005 h 904009"/>
                <a:gd name="connsiteX6" fmla="*/ 0 w 2514600"/>
                <a:gd name="connsiteY6" fmla="*/ 0 h 904009"/>
                <a:gd name="connsiteX0" fmla="*/ 0 w 2275609"/>
                <a:gd name="connsiteY0" fmla="*/ 0 h 904009"/>
                <a:gd name="connsiteX1" fmla="*/ 2062596 w 2275609"/>
                <a:gd name="connsiteY1" fmla="*/ 0 h 904009"/>
                <a:gd name="connsiteX2" fmla="*/ 2275609 w 2275609"/>
                <a:gd name="connsiteY2" fmla="*/ 452005 h 904009"/>
                <a:gd name="connsiteX3" fmla="*/ 2062596 w 2275609"/>
                <a:gd name="connsiteY3" fmla="*/ 904009 h 904009"/>
                <a:gd name="connsiteX4" fmla="*/ 0 w 2275609"/>
                <a:gd name="connsiteY4" fmla="*/ 904009 h 904009"/>
                <a:gd name="connsiteX5" fmla="*/ 119496 w 2275609"/>
                <a:gd name="connsiteY5" fmla="*/ 452005 h 904009"/>
                <a:gd name="connsiteX6" fmla="*/ 0 w 2275609"/>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119496 w 2471824"/>
                <a:gd name="connsiteY5" fmla="*/ 452005 h 904009"/>
                <a:gd name="connsiteX6" fmla="*/ 0 w 2471824"/>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348096 w 2471824"/>
                <a:gd name="connsiteY5" fmla="*/ 452005 h 904009"/>
                <a:gd name="connsiteX6" fmla="*/ 0 w 2471824"/>
                <a:gd name="connsiteY6" fmla="*/ 0 h 90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1824" h="904009">
                  <a:moveTo>
                    <a:pt x="0" y="0"/>
                  </a:moveTo>
                  <a:lnTo>
                    <a:pt x="2062596" y="0"/>
                  </a:lnTo>
                  <a:lnTo>
                    <a:pt x="2471824" y="453802"/>
                  </a:lnTo>
                  <a:lnTo>
                    <a:pt x="2062596" y="904009"/>
                  </a:lnTo>
                  <a:lnTo>
                    <a:pt x="0" y="904009"/>
                  </a:lnTo>
                  <a:lnTo>
                    <a:pt x="348096" y="452005"/>
                  </a:lnTo>
                  <a:lnTo>
                    <a:pt x="0" y="0"/>
                  </a:lnTo>
                  <a:close/>
                </a:path>
              </a:pathLst>
            </a:cu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46" name="Halv ram 45">
              <a:extLst>
                <a:ext uri="{FF2B5EF4-FFF2-40B4-BE49-F238E27FC236}">
                  <a16:creationId xmlns:a16="http://schemas.microsoft.com/office/drawing/2014/main" id="{097F59AD-C5BB-8F2A-4F8E-4C6E10D59422}"/>
                </a:ext>
              </a:extLst>
            </p:cNvPr>
            <p:cNvSpPr/>
            <p:nvPr/>
          </p:nvSpPr>
          <p:spPr>
            <a:xfrm>
              <a:off x="3435391" y="746666"/>
              <a:ext cx="2664382" cy="2587107"/>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901 w 1808869"/>
                <a:gd name="connsiteY0" fmla="*/ 707972 h 2444759"/>
                <a:gd name="connsiteX1" fmla="*/ 1808869 w 1808869"/>
                <a:gd name="connsiteY1" fmla="*/ 0 h 2444759"/>
                <a:gd name="connsiteX2" fmla="*/ 1806655 w 1808869"/>
                <a:gd name="connsiteY2" fmla="*/ 1233696 h 2444759"/>
                <a:gd name="connsiteX3" fmla="*/ 1182432 w 1808869"/>
                <a:gd name="connsiteY3" fmla="*/ 1579714 h 2444759"/>
                <a:gd name="connsiteX4" fmla="*/ 892872 w 1808869"/>
                <a:gd name="connsiteY4" fmla="*/ 2444759 h 2444759"/>
                <a:gd name="connsiteX5" fmla="*/ 71 w 1808869"/>
                <a:gd name="connsiteY5" fmla="*/ 2444115 h 2444759"/>
                <a:gd name="connsiteX6" fmla="*/ 544901 w 1808869"/>
                <a:gd name="connsiteY6" fmla="*/ 707972 h 2444759"/>
                <a:gd name="connsiteX0" fmla="*/ 538008 w 1808874"/>
                <a:gd name="connsiteY0" fmla="*/ 693570 h 2444759"/>
                <a:gd name="connsiteX1" fmla="*/ 1808874 w 1808874"/>
                <a:gd name="connsiteY1" fmla="*/ 0 h 2444759"/>
                <a:gd name="connsiteX2" fmla="*/ 1806660 w 1808874"/>
                <a:gd name="connsiteY2" fmla="*/ 1233696 h 2444759"/>
                <a:gd name="connsiteX3" fmla="*/ 1182437 w 1808874"/>
                <a:gd name="connsiteY3" fmla="*/ 1579714 h 2444759"/>
                <a:gd name="connsiteX4" fmla="*/ 892877 w 1808874"/>
                <a:gd name="connsiteY4" fmla="*/ 2444759 h 2444759"/>
                <a:gd name="connsiteX5" fmla="*/ 76 w 1808874"/>
                <a:gd name="connsiteY5" fmla="*/ 2444115 h 2444759"/>
                <a:gd name="connsiteX6" fmla="*/ 538008 w 1808874"/>
                <a:gd name="connsiteY6" fmla="*/ 693570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874" h="2444759">
                  <a:moveTo>
                    <a:pt x="538008" y="693570"/>
                  </a:moveTo>
                  <a:cubicBezTo>
                    <a:pt x="994256" y="102268"/>
                    <a:pt x="1484071" y="7955"/>
                    <a:pt x="1808874" y="0"/>
                  </a:cubicBezTo>
                  <a:lnTo>
                    <a:pt x="1806660" y="1233696"/>
                  </a:lnTo>
                  <a:cubicBezTo>
                    <a:pt x="1620176" y="1235902"/>
                    <a:pt x="1399401" y="1315003"/>
                    <a:pt x="1182437" y="1579714"/>
                  </a:cubicBezTo>
                  <a:cubicBezTo>
                    <a:pt x="1012257" y="1825635"/>
                    <a:pt x="893512" y="2161715"/>
                    <a:pt x="892877" y="2444759"/>
                  </a:cubicBezTo>
                  <a:lnTo>
                    <a:pt x="76" y="2444115"/>
                  </a:lnTo>
                  <a:cubicBezTo>
                    <a:pt x="-3099" y="1936993"/>
                    <a:pt x="91603" y="1349180"/>
                    <a:pt x="538008" y="693570"/>
                  </a:cubicBezTo>
                  <a:close/>
                </a:path>
              </a:pathLst>
            </a:custGeom>
            <a:solidFill>
              <a:srgbClr val="FFECB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grpSp>
          <p:nvGrpSpPr>
            <p:cNvPr id="58" name="Grupp 57">
              <a:extLst>
                <a:ext uri="{FF2B5EF4-FFF2-40B4-BE49-F238E27FC236}">
                  <a16:creationId xmlns:a16="http://schemas.microsoft.com/office/drawing/2014/main" id="{1D4C6E62-D0AB-BA8D-68F4-6A750F1707F9}"/>
                </a:ext>
              </a:extLst>
            </p:cNvPr>
            <p:cNvGrpSpPr/>
            <p:nvPr/>
          </p:nvGrpSpPr>
          <p:grpSpPr>
            <a:xfrm>
              <a:off x="3435484" y="2892855"/>
              <a:ext cx="2664378" cy="3027309"/>
              <a:chOff x="4291891" y="2444342"/>
              <a:chExt cx="1808871" cy="2055269"/>
            </a:xfrm>
            <a:solidFill>
              <a:srgbClr val="FFECB3"/>
            </a:solidFill>
            <a:effectLst/>
          </p:grpSpPr>
          <p:sp>
            <p:nvSpPr>
              <p:cNvPr id="56" name="Halv ram 45">
                <a:extLst>
                  <a:ext uri="{FF2B5EF4-FFF2-40B4-BE49-F238E27FC236}">
                    <a16:creationId xmlns:a16="http://schemas.microsoft.com/office/drawing/2014/main" id="{0DA7DB64-D667-B763-8AE6-E23F79373DBC}"/>
                  </a:ext>
                </a:extLst>
              </p:cNvPr>
              <p:cNvSpPr/>
              <p:nvPr/>
            </p:nvSpPr>
            <p:spPr>
              <a:xfrm flipV="1">
                <a:off x="4291964" y="2743200"/>
                <a:ext cx="1808798" cy="1756411"/>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7246" y="2129896"/>
                      <a:pt x="892801" y="2444759"/>
                    </a:cubicBezTo>
                    <a:lnTo>
                      <a:pt x="0" y="2444115"/>
                    </a:lnTo>
                    <a:cubicBezTo>
                      <a:pt x="635" y="1915780"/>
                      <a:pt x="98425" y="1363582"/>
                      <a:pt x="544830" y="707972"/>
                    </a:cubicBez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7" name="Likbent triangel 56">
                <a:extLst>
                  <a:ext uri="{FF2B5EF4-FFF2-40B4-BE49-F238E27FC236}">
                    <a16:creationId xmlns:a16="http://schemas.microsoft.com/office/drawing/2014/main" id="{D3571BC7-4CCE-9790-871E-B834A42D618C}"/>
                  </a:ext>
                </a:extLst>
              </p:cNvPr>
              <p:cNvSpPr/>
              <p:nvPr/>
            </p:nvSpPr>
            <p:spPr>
              <a:xfrm>
                <a:off x="4291891" y="2444342"/>
                <a:ext cx="891614" cy="300764"/>
              </a:xfrm>
              <a:prstGeom prst="triangle">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sp>
          <p:nvSpPr>
            <p:cNvPr id="55" name="Halv ram 45">
              <a:extLst>
                <a:ext uri="{FF2B5EF4-FFF2-40B4-BE49-F238E27FC236}">
                  <a16:creationId xmlns:a16="http://schemas.microsoft.com/office/drawing/2014/main" id="{8219BE3C-B12D-0827-1995-E15DE3CA7ED2}"/>
                </a:ext>
              </a:extLst>
            </p:cNvPr>
            <p:cNvSpPr/>
            <p:nvPr/>
          </p:nvSpPr>
          <p:spPr>
            <a:xfrm flipH="1" flipV="1">
              <a:off x="6096054" y="3333057"/>
              <a:ext cx="2664271" cy="2587107"/>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5341" y="2124593"/>
                    <a:pt x="892801" y="2444759"/>
                  </a:cubicBezTo>
                  <a:lnTo>
                    <a:pt x="0" y="2444115"/>
                  </a:lnTo>
                  <a:cubicBezTo>
                    <a:pt x="8255" y="1910477"/>
                    <a:pt x="98425" y="1363582"/>
                    <a:pt x="544830" y="707972"/>
                  </a:cubicBezTo>
                  <a:close/>
                </a:path>
              </a:pathLst>
            </a:cu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1" name="Halv ram 45">
              <a:extLst>
                <a:ext uri="{FF2B5EF4-FFF2-40B4-BE49-F238E27FC236}">
                  <a16:creationId xmlns:a16="http://schemas.microsoft.com/office/drawing/2014/main" id="{B2AAC761-7017-5ED4-C68C-3424A6C0BB9C}"/>
                </a:ext>
              </a:extLst>
            </p:cNvPr>
            <p:cNvSpPr/>
            <p:nvPr/>
          </p:nvSpPr>
          <p:spPr>
            <a:xfrm flipH="1">
              <a:off x="6096055" y="745951"/>
              <a:ext cx="2664270" cy="2587106"/>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9151" y="2092774"/>
                    <a:pt x="892801" y="2444759"/>
                  </a:cubicBezTo>
                  <a:lnTo>
                    <a:pt x="0" y="2444115"/>
                  </a:lnTo>
                  <a:cubicBezTo>
                    <a:pt x="635" y="1915780"/>
                    <a:pt x="98425" y="1363582"/>
                    <a:pt x="544830" y="707972"/>
                  </a:cubicBez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67" name="textruta 66">
              <a:extLst>
                <a:ext uri="{FF2B5EF4-FFF2-40B4-BE49-F238E27FC236}">
                  <a16:creationId xmlns:a16="http://schemas.microsoft.com/office/drawing/2014/main" id="{8A0ABB7C-E014-0CB1-3D80-E09B04568727}"/>
                </a:ext>
              </a:extLst>
            </p:cNvPr>
            <p:cNvSpPr txBox="1"/>
            <p:nvPr/>
          </p:nvSpPr>
          <p:spPr>
            <a:xfrm>
              <a:off x="1157467" y="2113445"/>
              <a:ext cx="1559111" cy="307777"/>
            </a:xfrm>
            <a:prstGeom prst="rect">
              <a:avLst/>
            </a:prstGeom>
            <a:noFill/>
          </p:spPr>
          <p:txBody>
            <a:bodyPr wrap="square" lIns="0" tIns="0" rIns="0" bIns="0" rtlCol="0">
              <a:spAutoFit/>
            </a:bodyPr>
            <a:lstStyle/>
            <a:p>
              <a:pPr algn="l"/>
              <a:r>
                <a:rPr lang="sv-SE" sz="2000" b="1"/>
                <a:t>Analysera</a:t>
              </a:r>
            </a:p>
          </p:txBody>
        </p:sp>
        <p:sp>
          <p:nvSpPr>
            <p:cNvPr id="28" name="Pil: sparr 71">
              <a:extLst>
                <a:ext uri="{FF2B5EF4-FFF2-40B4-BE49-F238E27FC236}">
                  <a16:creationId xmlns:a16="http://schemas.microsoft.com/office/drawing/2014/main" id="{B890E697-7E0D-FD2C-88CD-90EB51A6D6F1}"/>
                </a:ext>
              </a:extLst>
            </p:cNvPr>
            <p:cNvSpPr/>
            <p:nvPr/>
          </p:nvSpPr>
          <p:spPr>
            <a:xfrm>
              <a:off x="9007081" y="4669432"/>
              <a:ext cx="2471824" cy="958127"/>
            </a:xfrm>
            <a:custGeom>
              <a:avLst/>
              <a:gdLst>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452005 w 2514600"/>
                <a:gd name="connsiteY5" fmla="*/ 452005 h 904009"/>
                <a:gd name="connsiteX6" fmla="*/ 0 w 2514600"/>
                <a:gd name="connsiteY6" fmla="*/ 0 h 904009"/>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119496 w 2514600"/>
                <a:gd name="connsiteY5" fmla="*/ 452005 h 904009"/>
                <a:gd name="connsiteX6" fmla="*/ 0 w 2514600"/>
                <a:gd name="connsiteY6" fmla="*/ 0 h 904009"/>
                <a:gd name="connsiteX0" fmla="*/ 0 w 2275609"/>
                <a:gd name="connsiteY0" fmla="*/ 0 h 904009"/>
                <a:gd name="connsiteX1" fmla="*/ 2062596 w 2275609"/>
                <a:gd name="connsiteY1" fmla="*/ 0 h 904009"/>
                <a:gd name="connsiteX2" fmla="*/ 2275609 w 2275609"/>
                <a:gd name="connsiteY2" fmla="*/ 452005 h 904009"/>
                <a:gd name="connsiteX3" fmla="*/ 2062596 w 2275609"/>
                <a:gd name="connsiteY3" fmla="*/ 904009 h 904009"/>
                <a:gd name="connsiteX4" fmla="*/ 0 w 2275609"/>
                <a:gd name="connsiteY4" fmla="*/ 904009 h 904009"/>
                <a:gd name="connsiteX5" fmla="*/ 119496 w 2275609"/>
                <a:gd name="connsiteY5" fmla="*/ 452005 h 904009"/>
                <a:gd name="connsiteX6" fmla="*/ 0 w 2275609"/>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119496 w 2471824"/>
                <a:gd name="connsiteY5" fmla="*/ 452005 h 904009"/>
                <a:gd name="connsiteX6" fmla="*/ 0 w 2471824"/>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348096 w 2471824"/>
                <a:gd name="connsiteY5" fmla="*/ 452005 h 904009"/>
                <a:gd name="connsiteX6" fmla="*/ 0 w 2471824"/>
                <a:gd name="connsiteY6" fmla="*/ 0 h 90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1824" h="904009">
                  <a:moveTo>
                    <a:pt x="0" y="0"/>
                  </a:moveTo>
                  <a:lnTo>
                    <a:pt x="2062596" y="0"/>
                  </a:lnTo>
                  <a:lnTo>
                    <a:pt x="2471824" y="453802"/>
                  </a:lnTo>
                  <a:lnTo>
                    <a:pt x="2062596" y="904009"/>
                  </a:lnTo>
                  <a:lnTo>
                    <a:pt x="0" y="904009"/>
                  </a:lnTo>
                  <a:lnTo>
                    <a:pt x="348096" y="452005"/>
                  </a:lnTo>
                  <a:lnTo>
                    <a:pt x="0" y="0"/>
                  </a:lnTo>
                  <a:close/>
                </a:path>
              </a:pathLst>
            </a:cu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68" name="textruta 67">
              <a:extLst>
                <a:ext uri="{FF2B5EF4-FFF2-40B4-BE49-F238E27FC236}">
                  <a16:creationId xmlns:a16="http://schemas.microsoft.com/office/drawing/2014/main" id="{8CBA980D-EBD1-CCB4-5BDD-EF65E7F8637B}"/>
                </a:ext>
              </a:extLst>
            </p:cNvPr>
            <p:cNvSpPr txBox="1"/>
            <p:nvPr/>
          </p:nvSpPr>
          <p:spPr>
            <a:xfrm rot="19331756">
              <a:off x="4449319" y="1766932"/>
              <a:ext cx="1080420" cy="276999"/>
            </a:xfrm>
            <a:prstGeom prst="rect">
              <a:avLst/>
            </a:prstGeom>
            <a:noFill/>
          </p:spPr>
          <p:txBody>
            <a:bodyPr wrap="square" lIns="0" tIns="0" rIns="0" bIns="0" rtlCol="0">
              <a:prstTxWarp prst="textArchUp">
                <a:avLst/>
              </a:prstTxWarp>
              <a:spAutoFit/>
            </a:bodyPr>
            <a:lstStyle/>
            <a:p>
              <a:pPr algn="l"/>
              <a:r>
                <a:rPr lang="sv-SE" sz="2000" b="1"/>
                <a:t>Designa</a:t>
              </a:r>
              <a:endParaRPr lang="sv-SE" sz="1600" b="1"/>
            </a:p>
          </p:txBody>
        </p:sp>
        <p:sp>
          <p:nvSpPr>
            <p:cNvPr id="69" name="textruta 68">
              <a:extLst>
                <a:ext uri="{FF2B5EF4-FFF2-40B4-BE49-F238E27FC236}">
                  <a16:creationId xmlns:a16="http://schemas.microsoft.com/office/drawing/2014/main" id="{61BF75DD-E45E-E258-7DDB-99FFBD546FC6}"/>
                </a:ext>
              </a:extLst>
            </p:cNvPr>
            <p:cNvSpPr txBox="1"/>
            <p:nvPr/>
          </p:nvSpPr>
          <p:spPr>
            <a:xfrm rot="18948777">
              <a:off x="6537209" y="4449292"/>
              <a:ext cx="1632017" cy="276999"/>
            </a:xfrm>
            <a:prstGeom prst="rect">
              <a:avLst/>
            </a:prstGeom>
            <a:noFill/>
          </p:spPr>
          <p:txBody>
            <a:bodyPr wrap="square" lIns="0" tIns="0" rIns="0" bIns="0" rtlCol="0">
              <a:prstTxWarp prst="textArchDown">
                <a:avLst>
                  <a:gd name="adj" fmla="val 613733"/>
                </a:avLst>
              </a:prstTxWarp>
              <a:spAutoFit/>
            </a:bodyPr>
            <a:lstStyle/>
            <a:p>
              <a:pPr algn="l"/>
              <a:r>
                <a:rPr lang="sv-SE" sz="2000" b="1"/>
                <a:t>Genomföra</a:t>
              </a:r>
            </a:p>
          </p:txBody>
        </p:sp>
        <p:sp>
          <p:nvSpPr>
            <p:cNvPr id="74" name="textruta 73">
              <a:extLst>
                <a:ext uri="{FF2B5EF4-FFF2-40B4-BE49-F238E27FC236}">
                  <a16:creationId xmlns:a16="http://schemas.microsoft.com/office/drawing/2014/main" id="{B44BABEA-6AA9-567D-5970-686F97B21C99}"/>
                </a:ext>
              </a:extLst>
            </p:cNvPr>
            <p:cNvSpPr txBox="1"/>
            <p:nvPr/>
          </p:nvSpPr>
          <p:spPr>
            <a:xfrm>
              <a:off x="9725616" y="4994606"/>
              <a:ext cx="1392657" cy="307777"/>
            </a:xfrm>
            <a:prstGeom prst="rect">
              <a:avLst/>
            </a:prstGeom>
            <a:noFill/>
          </p:spPr>
          <p:txBody>
            <a:bodyPr wrap="square" lIns="0" tIns="0" rIns="0" bIns="0" rtlCol="0">
              <a:spAutoFit/>
            </a:bodyPr>
            <a:lstStyle/>
            <a:p>
              <a:pPr algn="l"/>
              <a:r>
                <a:rPr lang="sv-SE" sz="2000" b="1"/>
                <a:t>Avsluta</a:t>
              </a:r>
            </a:p>
          </p:txBody>
        </p:sp>
        <p:sp>
          <p:nvSpPr>
            <p:cNvPr id="2" name="Likbent triangel 1">
              <a:extLst>
                <a:ext uri="{FF2B5EF4-FFF2-40B4-BE49-F238E27FC236}">
                  <a16:creationId xmlns:a16="http://schemas.microsoft.com/office/drawing/2014/main" id="{94900162-91A1-6302-CC93-0AFDFEA68142}"/>
                </a:ext>
              </a:extLst>
            </p:cNvPr>
            <p:cNvSpPr/>
            <p:nvPr/>
          </p:nvSpPr>
          <p:spPr>
            <a:xfrm rot="5400000">
              <a:off x="5652405" y="1171980"/>
              <a:ext cx="1313304" cy="443010"/>
            </a:xfrm>
            <a:prstGeom prst="triangle">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Likbent triangel 2">
              <a:extLst>
                <a:ext uri="{FF2B5EF4-FFF2-40B4-BE49-F238E27FC236}">
                  <a16:creationId xmlns:a16="http://schemas.microsoft.com/office/drawing/2014/main" id="{B1110177-EF17-A541-D3F9-6F7007DD4D3D}"/>
                </a:ext>
              </a:extLst>
            </p:cNvPr>
            <p:cNvSpPr/>
            <p:nvPr/>
          </p:nvSpPr>
          <p:spPr>
            <a:xfrm rot="10800000">
              <a:off x="7420457" y="3333056"/>
              <a:ext cx="1313304" cy="443010"/>
            </a:xfrm>
            <a:prstGeom prst="triangle">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Likbent triangel 3">
              <a:extLst>
                <a:ext uri="{FF2B5EF4-FFF2-40B4-BE49-F238E27FC236}">
                  <a16:creationId xmlns:a16="http://schemas.microsoft.com/office/drawing/2014/main" id="{8774A717-B631-BB8B-CC9F-BF27FD6DDEF1}"/>
                </a:ext>
              </a:extLst>
            </p:cNvPr>
            <p:cNvSpPr/>
            <p:nvPr/>
          </p:nvSpPr>
          <p:spPr>
            <a:xfrm rot="16200000">
              <a:off x="5229844" y="5042008"/>
              <a:ext cx="1313304" cy="443010"/>
            </a:xfrm>
            <a:prstGeom prst="triangle">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91752A98-CFEE-3E87-0EDC-E8929321E0A5}"/>
                </a:ext>
              </a:extLst>
            </p:cNvPr>
            <p:cNvSpPr txBox="1"/>
            <p:nvPr/>
          </p:nvSpPr>
          <p:spPr>
            <a:xfrm rot="2790085">
              <a:off x="3841964" y="4322736"/>
              <a:ext cx="1632017" cy="276999"/>
            </a:xfrm>
            <a:prstGeom prst="rect">
              <a:avLst/>
            </a:prstGeom>
            <a:noFill/>
          </p:spPr>
          <p:txBody>
            <a:bodyPr wrap="square" lIns="0" tIns="0" rIns="0" bIns="0" rtlCol="0">
              <a:prstTxWarp prst="textArchDown">
                <a:avLst>
                  <a:gd name="adj" fmla="val 613733"/>
                </a:avLst>
              </a:prstTxWarp>
              <a:spAutoFit/>
            </a:bodyPr>
            <a:lstStyle/>
            <a:p>
              <a:pPr algn="l"/>
              <a:r>
                <a:rPr lang="sv-SE" sz="2000" b="1"/>
                <a:t>Utvärdera</a:t>
              </a:r>
            </a:p>
          </p:txBody>
        </p:sp>
        <p:sp>
          <p:nvSpPr>
            <p:cNvPr id="7" name="textruta 6">
              <a:extLst>
                <a:ext uri="{FF2B5EF4-FFF2-40B4-BE49-F238E27FC236}">
                  <a16:creationId xmlns:a16="http://schemas.microsoft.com/office/drawing/2014/main" id="{DE8D842A-80CA-5F00-1A26-049CD7CAD462}"/>
                </a:ext>
              </a:extLst>
            </p:cNvPr>
            <p:cNvSpPr txBox="1"/>
            <p:nvPr/>
          </p:nvSpPr>
          <p:spPr>
            <a:xfrm rot="2902952">
              <a:off x="7038977" y="2112054"/>
              <a:ext cx="1080420" cy="276999"/>
            </a:xfrm>
            <a:prstGeom prst="rect">
              <a:avLst/>
            </a:prstGeom>
            <a:noFill/>
          </p:spPr>
          <p:txBody>
            <a:bodyPr wrap="square" lIns="0" tIns="0" rIns="0" bIns="0" rtlCol="0">
              <a:prstTxWarp prst="textArchUp">
                <a:avLst/>
              </a:prstTxWarp>
              <a:spAutoFit/>
            </a:bodyPr>
            <a:lstStyle/>
            <a:p>
              <a:pPr algn="l"/>
              <a:r>
                <a:rPr lang="sv-SE" sz="2000" b="1"/>
                <a:t>Utveckla</a:t>
              </a:r>
            </a:p>
          </p:txBody>
        </p:sp>
      </p:grpSp>
      <p:sp>
        <p:nvSpPr>
          <p:cNvPr id="5" name="textruta 4">
            <a:extLst>
              <a:ext uri="{FF2B5EF4-FFF2-40B4-BE49-F238E27FC236}">
                <a16:creationId xmlns:a16="http://schemas.microsoft.com/office/drawing/2014/main" id="{A161D0AF-CDB1-58A6-668D-C00BF8E966D0}"/>
              </a:ext>
            </a:extLst>
          </p:cNvPr>
          <p:cNvSpPr txBox="1"/>
          <p:nvPr/>
        </p:nvSpPr>
        <p:spPr>
          <a:xfrm>
            <a:off x="137652" y="117987"/>
            <a:ext cx="2723535" cy="153888"/>
          </a:xfrm>
          <a:prstGeom prst="rect">
            <a:avLst/>
          </a:prstGeom>
          <a:noFill/>
        </p:spPr>
        <p:txBody>
          <a:bodyPr wrap="square" lIns="0" tIns="0" rIns="0" bIns="0" rtlCol="0">
            <a:spAutoFit/>
          </a:bodyPr>
          <a:lstStyle/>
          <a:p>
            <a:pPr algn="l"/>
            <a:r>
              <a:rPr lang="sv-SE" sz="1000"/>
              <a:t>VGR Akademin</a:t>
            </a:r>
          </a:p>
        </p:txBody>
      </p:sp>
      <p:sp>
        <p:nvSpPr>
          <p:cNvPr id="10" name="Rubrik 4">
            <a:extLst>
              <a:ext uri="{FF2B5EF4-FFF2-40B4-BE49-F238E27FC236}">
                <a16:creationId xmlns:a16="http://schemas.microsoft.com/office/drawing/2014/main" id="{4AEC95E4-9A60-46BE-8C55-154C8B4E7731}"/>
              </a:ext>
            </a:extLst>
          </p:cNvPr>
          <p:cNvSpPr txBox="1">
            <a:spLocks/>
          </p:cNvSpPr>
          <p:nvPr/>
        </p:nvSpPr>
        <p:spPr>
          <a:xfrm>
            <a:off x="365275" y="550698"/>
            <a:ext cx="4014815" cy="36933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a:spcBef>
                <a:spcPts val="0"/>
              </a:spcBef>
              <a:defRPr/>
            </a:pPr>
            <a:r>
              <a:rPr lang="sv-SE" sz="2400">
                <a:latin typeface="VGR Sans Medium"/>
                <a:ea typeface="+mn-ea"/>
                <a:cs typeface="+mn-cs"/>
              </a:rPr>
              <a:t>En utbildnings livscykel</a:t>
            </a:r>
          </a:p>
        </p:txBody>
      </p:sp>
    </p:spTree>
    <p:extLst>
      <p:ext uri="{BB962C8B-B14F-4D97-AF65-F5344CB8AC3E}">
        <p14:creationId xmlns:p14="http://schemas.microsoft.com/office/powerpoint/2010/main" val="1454719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upp 28" descr="Processen med betoning på Analysera.">
            <a:extLst>
              <a:ext uri="{FF2B5EF4-FFF2-40B4-BE49-F238E27FC236}">
                <a16:creationId xmlns:a16="http://schemas.microsoft.com/office/drawing/2014/main" id="{85DD9FBA-F7FC-3DAD-EA0A-E84FCE21337A}"/>
              </a:ext>
            </a:extLst>
          </p:cNvPr>
          <p:cNvGrpSpPr/>
          <p:nvPr/>
        </p:nvGrpSpPr>
        <p:grpSpPr>
          <a:xfrm>
            <a:off x="578207" y="743859"/>
            <a:ext cx="10900698" cy="5183332"/>
            <a:chOff x="578207" y="736833"/>
            <a:chExt cx="10900698" cy="5183332"/>
          </a:xfrm>
          <a:effectLst>
            <a:outerShdw blurRad="50800" dist="38100" dir="5400000" algn="t" rotWithShape="0">
              <a:prstClr val="black">
                <a:alpha val="40000"/>
              </a:prstClr>
            </a:outerShdw>
          </a:effectLst>
        </p:grpSpPr>
        <p:sp>
          <p:nvSpPr>
            <p:cNvPr id="27" name="Pil: sparr 71">
              <a:extLst>
                <a:ext uri="{FF2B5EF4-FFF2-40B4-BE49-F238E27FC236}">
                  <a16:creationId xmlns:a16="http://schemas.microsoft.com/office/drawing/2014/main" id="{D2C3E393-C94C-E967-735B-1D5F588C76CF}"/>
                </a:ext>
              </a:extLst>
            </p:cNvPr>
            <p:cNvSpPr/>
            <p:nvPr/>
          </p:nvSpPr>
          <p:spPr>
            <a:xfrm>
              <a:off x="578207" y="1788271"/>
              <a:ext cx="2471824" cy="958127"/>
            </a:xfrm>
            <a:custGeom>
              <a:avLst/>
              <a:gdLst>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452005 w 2514600"/>
                <a:gd name="connsiteY5" fmla="*/ 452005 h 904009"/>
                <a:gd name="connsiteX6" fmla="*/ 0 w 2514600"/>
                <a:gd name="connsiteY6" fmla="*/ 0 h 904009"/>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119496 w 2514600"/>
                <a:gd name="connsiteY5" fmla="*/ 452005 h 904009"/>
                <a:gd name="connsiteX6" fmla="*/ 0 w 2514600"/>
                <a:gd name="connsiteY6" fmla="*/ 0 h 904009"/>
                <a:gd name="connsiteX0" fmla="*/ 0 w 2275609"/>
                <a:gd name="connsiteY0" fmla="*/ 0 h 904009"/>
                <a:gd name="connsiteX1" fmla="*/ 2062596 w 2275609"/>
                <a:gd name="connsiteY1" fmla="*/ 0 h 904009"/>
                <a:gd name="connsiteX2" fmla="*/ 2275609 w 2275609"/>
                <a:gd name="connsiteY2" fmla="*/ 452005 h 904009"/>
                <a:gd name="connsiteX3" fmla="*/ 2062596 w 2275609"/>
                <a:gd name="connsiteY3" fmla="*/ 904009 h 904009"/>
                <a:gd name="connsiteX4" fmla="*/ 0 w 2275609"/>
                <a:gd name="connsiteY4" fmla="*/ 904009 h 904009"/>
                <a:gd name="connsiteX5" fmla="*/ 119496 w 2275609"/>
                <a:gd name="connsiteY5" fmla="*/ 452005 h 904009"/>
                <a:gd name="connsiteX6" fmla="*/ 0 w 2275609"/>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119496 w 2471824"/>
                <a:gd name="connsiteY5" fmla="*/ 452005 h 904009"/>
                <a:gd name="connsiteX6" fmla="*/ 0 w 2471824"/>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348096 w 2471824"/>
                <a:gd name="connsiteY5" fmla="*/ 452005 h 904009"/>
                <a:gd name="connsiteX6" fmla="*/ 0 w 2471824"/>
                <a:gd name="connsiteY6" fmla="*/ 0 h 90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1824" h="904009">
                  <a:moveTo>
                    <a:pt x="0" y="0"/>
                  </a:moveTo>
                  <a:lnTo>
                    <a:pt x="2062596" y="0"/>
                  </a:lnTo>
                  <a:lnTo>
                    <a:pt x="2471824" y="453802"/>
                  </a:lnTo>
                  <a:lnTo>
                    <a:pt x="2062596" y="904009"/>
                  </a:lnTo>
                  <a:lnTo>
                    <a:pt x="0" y="904009"/>
                  </a:lnTo>
                  <a:lnTo>
                    <a:pt x="348096" y="452005"/>
                  </a:lnTo>
                  <a:lnTo>
                    <a:pt x="0" y="0"/>
                  </a:lnTo>
                  <a:close/>
                </a:path>
              </a:pathLst>
            </a:cu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46" name="Halv ram 45">
              <a:extLst>
                <a:ext uri="{FF2B5EF4-FFF2-40B4-BE49-F238E27FC236}">
                  <a16:creationId xmlns:a16="http://schemas.microsoft.com/office/drawing/2014/main" id="{097F59AD-C5BB-8F2A-4F8E-4C6E10D59422}"/>
                </a:ext>
              </a:extLst>
            </p:cNvPr>
            <p:cNvSpPr/>
            <p:nvPr/>
          </p:nvSpPr>
          <p:spPr>
            <a:xfrm>
              <a:off x="3435391" y="746666"/>
              <a:ext cx="2664382" cy="2587107"/>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901 w 1808869"/>
                <a:gd name="connsiteY0" fmla="*/ 707972 h 2444759"/>
                <a:gd name="connsiteX1" fmla="*/ 1808869 w 1808869"/>
                <a:gd name="connsiteY1" fmla="*/ 0 h 2444759"/>
                <a:gd name="connsiteX2" fmla="*/ 1806655 w 1808869"/>
                <a:gd name="connsiteY2" fmla="*/ 1233696 h 2444759"/>
                <a:gd name="connsiteX3" fmla="*/ 1182432 w 1808869"/>
                <a:gd name="connsiteY3" fmla="*/ 1579714 h 2444759"/>
                <a:gd name="connsiteX4" fmla="*/ 892872 w 1808869"/>
                <a:gd name="connsiteY4" fmla="*/ 2444759 h 2444759"/>
                <a:gd name="connsiteX5" fmla="*/ 71 w 1808869"/>
                <a:gd name="connsiteY5" fmla="*/ 2444115 h 2444759"/>
                <a:gd name="connsiteX6" fmla="*/ 544901 w 1808869"/>
                <a:gd name="connsiteY6" fmla="*/ 707972 h 2444759"/>
                <a:gd name="connsiteX0" fmla="*/ 538008 w 1808874"/>
                <a:gd name="connsiteY0" fmla="*/ 693570 h 2444759"/>
                <a:gd name="connsiteX1" fmla="*/ 1808874 w 1808874"/>
                <a:gd name="connsiteY1" fmla="*/ 0 h 2444759"/>
                <a:gd name="connsiteX2" fmla="*/ 1806660 w 1808874"/>
                <a:gd name="connsiteY2" fmla="*/ 1233696 h 2444759"/>
                <a:gd name="connsiteX3" fmla="*/ 1182437 w 1808874"/>
                <a:gd name="connsiteY3" fmla="*/ 1579714 h 2444759"/>
                <a:gd name="connsiteX4" fmla="*/ 892877 w 1808874"/>
                <a:gd name="connsiteY4" fmla="*/ 2444759 h 2444759"/>
                <a:gd name="connsiteX5" fmla="*/ 76 w 1808874"/>
                <a:gd name="connsiteY5" fmla="*/ 2444115 h 2444759"/>
                <a:gd name="connsiteX6" fmla="*/ 538008 w 1808874"/>
                <a:gd name="connsiteY6" fmla="*/ 693570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874" h="2444759">
                  <a:moveTo>
                    <a:pt x="538008" y="693570"/>
                  </a:moveTo>
                  <a:cubicBezTo>
                    <a:pt x="994256" y="102268"/>
                    <a:pt x="1484071" y="7955"/>
                    <a:pt x="1808874" y="0"/>
                  </a:cubicBezTo>
                  <a:lnTo>
                    <a:pt x="1806660" y="1233696"/>
                  </a:lnTo>
                  <a:cubicBezTo>
                    <a:pt x="1620176" y="1235902"/>
                    <a:pt x="1399401" y="1315003"/>
                    <a:pt x="1182437" y="1579714"/>
                  </a:cubicBezTo>
                  <a:cubicBezTo>
                    <a:pt x="1012257" y="1825635"/>
                    <a:pt x="893512" y="2161715"/>
                    <a:pt x="892877" y="2444759"/>
                  </a:cubicBezTo>
                  <a:lnTo>
                    <a:pt x="76" y="2444115"/>
                  </a:lnTo>
                  <a:cubicBezTo>
                    <a:pt x="-3099" y="1936993"/>
                    <a:pt x="91603" y="1349180"/>
                    <a:pt x="538008" y="693570"/>
                  </a:cubicBezTo>
                  <a:close/>
                </a:path>
              </a:pathLst>
            </a:custGeom>
            <a:solidFill>
              <a:srgbClr val="FFECB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grpSp>
          <p:nvGrpSpPr>
            <p:cNvPr id="58" name="Grupp 57">
              <a:extLst>
                <a:ext uri="{FF2B5EF4-FFF2-40B4-BE49-F238E27FC236}">
                  <a16:creationId xmlns:a16="http://schemas.microsoft.com/office/drawing/2014/main" id="{1D4C6E62-D0AB-BA8D-68F4-6A750F1707F9}"/>
                </a:ext>
              </a:extLst>
            </p:cNvPr>
            <p:cNvGrpSpPr/>
            <p:nvPr/>
          </p:nvGrpSpPr>
          <p:grpSpPr>
            <a:xfrm>
              <a:off x="3435484" y="2892855"/>
              <a:ext cx="2664378" cy="3027309"/>
              <a:chOff x="4291891" y="2444342"/>
              <a:chExt cx="1808871" cy="2055269"/>
            </a:xfrm>
            <a:solidFill>
              <a:srgbClr val="FFECB3"/>
            </a:solidFill>
            <a:effectLst/>
          </p:grpSpPr>
          <p:sp>
            <p:nvSpPr>
              <p:cNvPr id="56" name="Halv ram 45">
                <a:extLst>
                  <a:ext uri="{FF2B5EF4-FFF2-40B4-BE49-F238E27FC236}">
                    <a16:creationId xmlns:a16="http://schemas.microsoft.com/office/drawing/2014/main" id="{0DA7DB64-D667-B763-8AE6-E23F79373DBC}"/>
                  </a:ext>
                </a:extLst>
              </p:cNvPr>
              <p:cNvSpPr/>
              <p:nvPr/>
            </p:nvSpPr>
            <p:spPr>
              <a:xfrm flipV="1">
                <a:off x="4291964" y="2743200"/>
                <a:ext cx="1808798" cy="1756411"/>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7246" y="2129896"/>
                      <a:pt x="892801" y="2444759"/>
                    </a:cubicBezTo>
                    <a:lnTo>
                      <a:pt x="0" y="2444115"/>
                    </a:lnTo>
                    <a:cubicBezTo>
                      <a:pt x="635" y="1915780"/>
                      <a:pt x="98425" y="1363582"/>
                      <a:pt x="544830" y="707972"/>
                    </a:cubicBez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7" name="Likbent triangel 56">
                <a:extLst>
                  <a:ext uri="{FF2B5EF4-FFF2-40B4-BE49-F238E27FC236}">
                    <a16:creationId xmlns:a16="http://schemas.microsoft.com/office/drawing/2014/main" id="{D3571BC7-4CCE-9790-871E-B834A42D618C}"/>
                  </a:ext>
                </a:extLst>
              </p:cNvPr>
              <p:cNvSpPr/>
              <p:nvPr/>
            </p:nvSpPr>
            <p:spPr>
              <a:xfrm>
                <a:off x="4291891" y="2444342"/>
                <a:ext cx="891614" cy="300764"/>
              </a:xfrm>
              <a:prstGeom prst="triangle">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sp>
          <p:nvSpPr>
            <p:cNvPr id="55" name="Halv ram 45">
              <a:extLst>
                <a:ext uri="{FF2B5EF4-FFF2-40B4-BE49-F238E27FC236}">
                  <a16:creationId xmlns:a16="http://schemas.microsoft.com/office/drawing/2014/main" id="{8219BE3C-B12D-0827-1995-E15DE3CA7ED2}"/>
                </a:ext>
              </a:extLst>
            </p:cNvPr>
            <p:cNvSpPr/>
            <p:nvPr/>
          </p:nvSpPr>
          <p:spPr>
            <a:xfrm flipH="1" flipV="1">
              <a:off x="6096054" y="3333057"/>
              <a:ext cx="2664271" cy="2587107"/>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5341" y="2124593"/>
                    <a:pt x="892801" y="2444759"/>
                  </a:cubicBezTo>
                  <a:lnTo>
                    <a:pt x="0" y="2444115"/>
                  </a:lnTo>
                  <a:cubicBezTo>
                    <a:pt x="8255" y="1910477"/>
                    <a:pt x="98425" y="1363582"/>
                    <a:pt x="544830" y="707972"/>
                  </a:cubicBezTo>
                  <a:close/>
                </a:path>
              </a:pathLst>
            </a:cu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1" name="Halv ram 45">
              <a:extLst>
                <a:ext uri="{FF2B5EF4-FFF2-40B4-BE49-F238E27FC236}">
                  <a16:creationId xmlns:a16="http://schemas.microsoft.com/office/drawing/2014/main" id="{B2AAC761-7017-5ED4-C68C-3424A6C0BB9C}"/>
                </a:ext>
              </a:extLst>
            </p:cNvPr>
            <p:cNvSpPr/>
            <p:nvPr/>
          </p:nvSpPr>
          <p:spPr>
            <a:xfrm flipH="1">
              <a:off x="6096055" y="745951"/>
              <a:ext cx="2664270" cy="2587106"/>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9151" y="2092774"/>
                    <a:pt x="892801" y="2444759"/>
                  </a:cubicBezTo>
                  <a:lnTo>
                    <a:pt x="0" y="2444115"/>
                  </a:lnTo>
                  <a:cubicBezTo>
                    <a:pt x="635" y="1915780"/>
                    <a:pt x="98425" y="1363582"/>
                    <a:pt x="544830" y="707972"/>
                  </a:cubicBez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67" name="textruta 66">
              <a:extLst>
                <a:ext uri="{FF2B5EF4-FFF2-40B4-BE49-F238E27FC236}">
                  <a16:creationId xmlns:a16="http://schemas.microsoft.com/office/drawing/2014/main" id="{8A0ABB7C-E014-0CB1-3D80-E09B04568727}"/>
                </a:ext>
              </a:extLst>
            </p:cNvPr>
            <p:cNvSpPr txBox="1"/>
            <p:nvPr/>
          </p:nvSpPr>
          <p:spPr>
            <a:xfrm>
              <a:off x="1157467" y="2113445"/>
              <a:ext cx="1559111" cy="307777"/>
            </a:xfrm>
            <a:prstGeom prst="rect">
              <a:avLst/>
            </a:prstGeom>
            <a:noFill/>
          </p:spPr>
          <p:txBody>
            <a:bodyPr wrap="square" lIns="0" tIns="0" rIns="0" bIns="0" rtlCol="0">
              <a:spAutoFit/>
            </a:bodyPr>
            <a:lstStyle/>
            <a:p>
              <a:pPr algn="l"/>
              <a:r>
                <a:rPr lang="sv-SE" sz="2000" b="1"/>
                <a:t>Analysera</a:t>
              </a:r>
            </a:p>
          </p:txBody>
        </p:sp>
        <p:sp>
          <p:nvSpPr>
            <p:cNvPr id="28" name="Pil: sparr 71">
              <a:extLst>
                <a:ext uri="{FF2B5EF4-FFF2-40B4-BE49-F238E27FC236}">
                  <a16:creationId xmlns:a16="http://schemas.microsoft.com/office/drawing/2014/main" id="{B890E697-7E0D-FD2C-88CD-90EB51A6D6F1}"/>
                </a:ext>
              </a:extLst>
            </p:cNvPr>
            <p:cNvSpPr/>
            <p:nvPr/>
          </p:nvSpPr>
          <p:spPr>
            <a:xfrm>
              <a:off x="9007081" y="4669432"/>
              <a:ext cx="2471824" cy="958127"/>
            </a:xfrm>
            <a:custGeom>
              <a:avLst/>
              <a:gdLst>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452005 w 2514600"/>
                <a:gd name="connsiteY5" fmla="*/ 452005 h 904009"/>
                <a:gd name="connsiteX6" fmla="*/ 0 w 2514600"/>
                <a:gd name="connsiteY6" fmla="*/ 0 h 904009"/>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119496 w 2514600"/>
                <a:gd name="connsiteY5" fmla="*/ 452005 h 904009"/>
                <a:gd name="connsiteX6" fmla="*/ 0 w 2514600"/>
                <a:gd name="connsiteY6" fmla="*/ 0 h 904009"/>
                <a:gd name="connsiteX0" fmla="*/ 0 w 2275609"/>
                <a:gd name="connsiteY0" fmla="*/ 0 h 904009"/>
                <a:gd name="connsiteX1" fmla="*/ 2062596 w 2275609"/>
                <a:gd name="connsiteY1" fmla="*/ 0 h 904009"/>
                <a:gd name="connsiteX2" fmla="*/ 2275609 w 2275609"/>
                <a:gd name="connsiteY2" fmla="*/ 452005 h 904009"/>
                <a:gd name="connsiteX3" fmla="*/ 2062596 w 2275609"/>
                <a:gd name="connsiteY3" fmla="*/ 904009 h 904009"/>
                <a:gd name="connsiteX4" fmla="*/ 0 w 2275609"/>
                <a:gd name="connsiteY4" fmla="*/ 904009 h 904009"/>
                <a:gd name="connsiteX5" fmla="*/ 119496 w 2275609"/>
                <a:gd name="connsiteY5" fmla="*/ 452005 h 904009"/>
                <a:gd name="connsiteX6" fmla="*/ 0 w 2275609"/>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119496 w 2471824"/>
                <a:gd name="connsiteY5" fmla="*/ 452005 h 904009"/>
                <a:gd name="connsiteX6" fmla="*/ 0 w 2471824"/>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348096 w 2471824"/>
                <a:gd name="connsiteY5" fmla="*/ 452005 h 904009"/>
                <a:gd name="connsiteX6" fmla="*/ 0 w 2471824"/>
                <a:gd name="connsiteY6" fmla="*/ 0 h 90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1824" h="904009">
                  <a:moveTo>
                    <a:pt x="0" y="0"/>
                  </a:moveTo>
                  <a:lnTo>
                    <a:pt x="2062596" y="0"/>
                  </a:lnTo>
                  <a:lnTo>
                    <a:pt x="2471824" y="453802"/>
                  </a:lnTo>
                  <a:lnTo>
                    <a:pt x="2062596" y="904009"/>
                  </a:lnTo>
                  <a:lnTo>
                    <a:pt x="0" y="904009"/>
                  </a:lnTo>
                  <a:lnTo>
                    <a:pt x="348096" y="452005"/>
                  </a:lnTo>
                  <a:lnTo>
                    <a:pt x="0" y="0"/>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68" name="textruta 67">
              <a:extLst>
                <a:ext uri="{FF2B5EF4-FFF2-40B4-BE49-F238E27FC236}">
                  <a16:creationId xmlns:a16="http://schemas.microsoft.com/office/drawing/2014/main" id="{8CBA980D-EBD1-CCB4-5BDD-EF65E7F8637B}"/>
                </a:ext>
              </a:extLst>
            </p:cNvPr>
            <p:cNvSpPr txBox="1"/>
            <p:nvPr/>
          </p:nvSpPr>
          <p:spPr>
            <a:xfrm rot="19331756">
              <a:off x="4449319" y="1766932"/>
              <a:ext cx="1080420" cy="276999"/>
            </a:xfrm>
            <a:prstGeom prst="rect">
              <a:avLst/>
            </a:prstGeom>
            <a:noFill/>
          </p:spPr>
          <p:txBody>
            <a:bodyPr wrap="square" lIns="0" tIns="0" rIns="0" bIns="0" rtlCol="0">
              <a:prstTxWarp prst="textArchUp">
                <a:avLst/>
              </a:prstTxWarp>
              <a:spAutoFit/>
            </a:bodyPr>
            <a:lstStyle/>
            <a:p>
              <a:pPr algn="l"/>
              <a:r>
                <a:rPr lang="sv-SE" sz="2000" b="1"/>
                <a:t>Designa</a:t>
              </a:r>
              <a:endParaRPr lang="sv-SE" sz="1600" b="1"/>
            </a:p>
          </p:txBody>
        </p:sp>
        <p:sp>
          <p:nvSpPr>
            <p:cNvPr id="69" name="textruta 68">
              <a:extLst>
                <a:ext uri="{FF2B5EF4-FFF2-40B4-BE49-F238E27FC236}">
                  <a16:creationId xmlns:a16="http://schemas.microsoft.com/office/drawing/2014/main" id="{61BF75DD-E45E-E258-7DDB-99FFBD546FC6}"/>
                </a:ext>
              </a:extLst>
            </p:cNvPr>
            <p:cNvSpPr txBox="1"/>
            <p:nvPr/>
          </p:nvSpPr>
          <p:spPr>
            <a:xfrm rot="18948777">
              <a:off x="6537209" y="4449292"/>
              <a:ext cx="1632017" cy="276999"/>
            </a:xfrm>
            <a:prstGeom prst="rect">
              <a:avLst/>
            </a:prstGeom>
            <a:noFill/>
          </p:spPr>
          <p:txBody>
            <a:bodyPr wrap="square" lIns="0" tIns="0" rIns="0" bIns="0" rtlCol="0">
              <a:prstTxWarp prst="textArchDown">
                <a:avLst>
                  <a:gd name="adj" fmla="val 613733"/>
                </a:avLst>
              </a:prstTxWarp>
              <a:spAutoFit/>
            </a:bodyPr>
            <a:lstStyle/>
            <a:p>
              <a:pPr algn="l"/>
              <a:r>
                <a:rPr lang="sv-SE" sz="2000" b="1"/>
                <a:t>Genomföra</a:t>
              </a:r>
            </a:p>
          </p:txBody>
        </p:sp>
        <p:sp>
          <p:nvSpPr>
            <p:cNvPr id="74" name="textruta 73">
              <a:extLst>
                <a:ext uri="{FF2B5EF4-FFF2-40B4-BE49-F238E27FC236}">
                  <a16:creationId xmlns:a16="http://schemas.microsoft.com/office/drawing/2014/main" id="{B44BABEA-6AA9-567D-5970-686F97B21C99}"/>
                </a:ext>
              </a:extLst>
            </p:cNvPr>
            <p:cNvSpPr txBox="1"/>
            <p:nvPr/>
          </p:nvSpPr>
          <p:spPr>
            <a:xfrm>
              <a:off x="9725616" y="4994606"/>
              <a:ext cx="1392657" cy="307777"/>
            </a:xfrm>
            <a:prstGeom prst="rect">
              <a:avLst/>
            </a:prstGeom>
            <a:noFill/>
          </p:spPr>
          <p:txBody>
            <a:bodyPr wrap="square" lIns="0" tIns="0" rIns="0" bIns="0" rtlCol="0">
              <a:spAutoFit/>
            </a:bodyPr>
            <a:lstStyle/>
            <a:p>
              <a:pPr algn="l"/>
              <a:r>
                <a:rPr lang="sv-SE" sz="2000" b="1"/>
                <a:t>Avsluta</a:t>
              </a:r>
            </a:p>
          </p:txBody>
        </p:sp>
        <p:sp>
          <p:nvSpPr>
            <p:cNvPr id="2" name="Likbent triangel 1">
              <a:extLst>
                <a:ext uri="{FF2B5EF4-FFF2-40B4-BE49-F238E27FC236}">
                  <a16:creationId xmlns:a16="http://schemas.microsoft.com/office/drawing/2014/main" id="{94900162-91A1-6302-CC93-0AFDFEA68142}"/>
                </a:ext>
              </a:extLst>
            </p:cNvPr>
            <p:cNvSpPr/>
            <p:nvPr/>
          </p:nvSpPr>
          <p:spPr>
            <a:xfrm rot="5400000">
              <a:off x="5652405" y="1171980"/>
              <a:ext cx="1313304" cy="443010"/>
            </a:xfrm>
            <a:prstGeom prst="triangle">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Likbent triangel 2">
              <a:extLst>
                <a:ext uri="{FF2B5EF4-FFF2-40B4-BE49-F238E27FC236}">
                  <a16:creationId xmlns:a16="http://schemas.microsoft.com/office/drawing/2014/main" id="{B1110177-EF17-A541-D3F9-6F7007DD4D3D}"/>
                </a:ext>
              </a:extLst>
            </p:cNvPr>
            <p:cNvSpPr/>
            <p:nvPr/>
          </p:nvSpPr>
          <p:spPr>
            <a:xfrm rot="10800000">
              <a:off x="7420457" y="3333056"/>
              <a:ext cx="1313304" cy="443010"/>
            </a:xfrm>
            <a:prstGeom prst="triangle">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Likbent triangel 3">
              <a:extLst>
                <a:ext uri="{FF2B5EF4-FFF2-40B4-BE49-F238E27FC236}">
                  <a16:creationId xmlns:a16="http://schemas.microsoft.com/office/drawing/2014/main" id="{8774A717-B631-BB8B-CC9F-BF27FD6DDEF1}"/>
                </a:ext>
              </a:extLst>
            </p:cNvPr>
            <p:cNvSpPr/>
            <p:nvPr/>
          </p:nvSpPr>
          <p:spPr>
            <a:xfrm rot="16200000">
              <a:off x="5229844" y="5042008"/>
              <a:ext cx="1313304" cy="443010"/>
            </a:xfrm>
            <a:prstGeom prst="triangle">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91752A98-CFEE-3E87-0EDC-E8929321E0A5}"/>
                </a:ext>
              </a:extLst>
            </p:cNvPr>
            <p:cNvSpPr txBox="1"/>
            <p:nvPr/>
          </p:nvSpPr>
          <p:spPr>
            <a:xfrm rot="2790085">
              <a:off x="3841964" y="4322736"/>
              <a:ext cx="1632017" cy="276999"/>
            </a:xfrm>
            <a:prstGeom prst="rect">
              <a:avLst/>
            </a:prstGeom>
            <a:noFill/>
          </p:spPr>
          <p:txBody>
            <a:bodyPr wrap="square" lIns="0" tIns="0" rIns="0" bIns="0" rtlCol="0">
              <a:prstTxWarp prst="textArchDown">
                <a:avLst>
                  <a:gd name="adj" fmla="val 613733"/>
                </a:avLst>
              </a:prstTxWarp>
              <a:spAutoFit/>
            </a:bodyPr>
            <a:lstStyle/>
            <a:p>
              <a:pPr algn="l"/>
              <a:r>
                <a:rPr lang="sv-SE" sz="2000" b="1"/>
                <a:t>Utvärdera</a:t>
              </a:r>
            </a:p>
          </p:txBody>
        </p:sp>
        <p:sp>
          <p:nvSpPr>
            <p:cNvPr id="7" name="textruta 6">
              <a:extLst>
                <a:ext uri="{FF2B5EF4-FFF2-40B4-BE49-F238E27FC236}">
                  <a16:creationId xmlns:a16="http://schemas.microsoft.com/office/drawing/2014/main" id="{DE8D842A-80CA-5F00-1A26-049CD7CAD462}"/>
                </a:ext>
              </a:extLst>
            </p:cNvPr>
            <p:cNvSpPr txBox="1"/>
            <p:nvPr/>
          </p:nvSpPr>
          <p:spPr>
            <a:xfrm rot="2902952">
              <a:off x="7038977" y="2112054"/>
              <a:ext cx="1080420" cy="276999"/>
            </a:xfrm>
            <a:prstGeom prst="rect">
              <a:avLst/>
            </a:prstGeom>
            <a:noFill/>
          </p:spPr>
          <p:txBody>
            <a:bodyPr wrap="square" lIns="0" tIns="0" rIns="0" bIns="0" rtlCol="0">
              <a:prstTxWarp prst="textArchUp">
                <a:avLst/>
              </a:prstTxWarp>
              <a:spAutoFit/>
            </a:bodyPr>
            <a:lstStyle/>
            <a:p>
              <a:pPr algn="l"/>
              <a:r>
                <a:rPr lang="sv-SE" sz="2000" b="1"/>
                <a:t>Utveckla</a:t>
              </a:r>
            </a:p>
          </p:txBody>
        </p:sp>
      </p:grpSp>
      <p:grpSp>
        <p:nvGrpSpPr>
          <p:cNvPr id="5" name="Grupp 4">
            <a:extLst>
              <a:ext uri="{FF2B5EF4-FFF2-40B4-BE49-F238E27FC236}">
                <a16:creationId xmlns:a16="http://schemas.microsoft.com/office/drawing/2014/main" id="{4EABA6B0-9977-86E7-456A-FA1BD16ECDD3}"/>
              </a:ext>
              <a:ext uri="{C183D7F6-B498-43B3-948B-1728B52AA6E4}">
                <adec:decorative xmlns:adec="http://schemas.microsoft.com/office/drawing/2017/decorative" val="1"/>
              </a:ext>
            </a:extLst>
          </p:cNvPr>
          <p:cNvGrpSpPr/>
          <p:nvPr/>
        </p:nvGrpSpPr>
        <p:grpSpPr>
          <a:xfrm>
            <a:off x="6092757" y="743859"/>
            <a:ext cx="443010" cy="1306278"/>
            <a:chOff x="9273073" y="35309"/>
            <a:chExt cx="443010" cy="1291245"/>
          </a:xfrm>
        </p:grpSpPr>
        <p:cxnSp>
          <p:nvCxnSpPr>
            <p:cNvPr id="8" name="Rak koppling 7">
              <a:extLst>
                <a:ext uri="{FF2B5EF4-FFF2-40B4-BE49-F238E27FC236}">
                  <a16:creationId xmlns:a16="http://schemas.microsoft.com/office/drawing/2014/main" id="{A1F50357-710E-F5AC-A358-5246F864437A}"/>
                </a:ext>
              </a:extLst>
            </p:cNvPr>
            <p:cNvCxnSpPr>
              <a:cxnSpLocks/>
            </p:cNvCxnSpPr>
            <p:nvPr/>
          </p:nvCxnSpPr>
          <p:spPr>
            <a:xfrm>
              <a:off x="9273073" y="35309"/>
              <a:ext cx="443010" cy="647421"/>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9" name="Rak koppling 8">
              <a:extLst>
                <a:ext uri="{FF2B5EF4-FFF2-40B4-BE49-F238E27FC236}">
                  <a16:creationId xmlns:a16="http://schemas.microsoft.com/office/drawing/2014/main" id="{44169062-F2E4-C132-4CBB-966D26419A46}"/>
                </a:ext>
              </a:extLst>
            </p:cNvPr>
            <p:cNvCxnSpPr>
              <a:cxnSpLocks/>
            </p:cNvCxnSpPr>
            <p:nvPr/>
          </p:nvCxnSpPr>
          <p:spPr>
            <a:xfrm flipV="1">
              <a:off x="9273073" y="682730"/>
              <a:ext cx="443010" cy="643824"/>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0" name="Grupp 9">
            <a:extLst>
              <a:ext uri="{FF2B5EF4-FFF2-40B4-BE49-F238E27FC236}">
                <a16:creationId xmlns:a16="http://schemas.microsoft.com/office/drawing/2014/main" id="{01EE2D79-B115-71C4-47E5-83507DE3174D}"/>
              </a:ext>
              <a:ext uri="{C183D7F6-B498-43B3-948B-1728B52AA6E4}">
                <adec:decorative xmlns:adec="http://schemas.microsoft.com/office/drawing/2017/decorative" val="1"/>
              </a:ext>
            </a:extLst>
          </p:cNvPr>
          <p:cNvGrpSpPr/>
          <p:nvPr/>
        </p:nvGrpSpPr>
        <p:grpSpPr>
          <a:xfrm rot="5400000">
            <a:off x="7879490" y="2896750"/>
            <a:ext cx="443010" cy="1311443"/>
            <a:chOff x="9273073" y="35309"/>
            <a:chExt cx="443010" cy="1310270"/>
          </a:xfrm>
        </p:grpSpPr>
        <p:cxnSp>
          <p:nvCxnSpPr>
            <p:cNvPr id="11" name="Rak koppling 10">
              <a:extLst>
                <a:ext uri="{FF2B5EF4-FFF2-40B4-BE49-F238E27FC236}">
                  <a16:creationId xmlns:a16="http://schemas.microsoft.com/office/drawing/2014/main" id="{E5E0DE75-8EBE-1999-DEE4-6D9BDD416F0D}"/>
                </a:ext>
              </a:extLst>
            </p:cNvPr>
            <p:cNvCxnSpPr>
              <a:cxnSpLocks/>
            </p:cNvCxnSpPr>
            <p:nvPr/>
          </p:nvCxnSpPr>
          <p:spPr>
            <a:xfrm>
              <a:off x="9273073" y="35309"/>
              <a:ext cx="443010" cy="647421"/>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12" name="Rak koppling 11">
              <a:extLst>
                <a:ext uri="{FF2B5EF4-FFF2-40B4-BE49-F238E27FC236}">
                  <a16:creationId xmlns:a16="http://schemas.microsoft.com/office/drawing/2014/main" id="{88F745AD-6B57-2722-6CF3-1326A998C6F5}"/>
                </a:ext>
              </a:extLst>
            </p:cNvPr>
            <p:cNvCxnSpPr>
              <a:cxnSpLocks/>
            </p:cNvCxnSpPr>
            <p:nvPr/>
          </p:nvCxnSpPr>
          <p:spPr>
            <a:xfrm rot="16200000">
              <a:off x="9164199" y="793695"/>
              <a:ext cx="662849" cy="440919"/>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3" name="Grupp 12">
            <a:extLst>
              <a:ext uri="{FF2B5EF4-FFF2-40B4-BE49-F238E27FC236}">
                <a16:creationId xmlns:a16="http://schemas.microsoft.com/office/drawing/2014/main" id="{F685E4D2-4F6C-C7C5-F2F5-7352D9809867}"/>
              </a:ext>
              <a:ext uri="{C183D7F6-B498-43B3-948B-1728B52AA6E4}">
                <adec:decorative xmlns:adec="http://schemas.microsoft.com/office/drawing/2017/decorative" val="1"/>
              </a:ext>
            </a:extLst>
          </p:cNvPr>
          <p:cNvGrpSpPr/>
          <p:nvPr/>
        </p:nvGrpSpPr>
        <p:grpSpPr>
          <a:xfrm rot="10800000">
            <a:off x="5669400" y="4613545"/>
            <a:ext cx="446308" cy="1305904"/>
            <a:chOff x="9269775" y="21102"/>
            <a:chExt cx="446308" cy="1304736"/>
          </a:xfrm>
        </p:grpSpPr>
        <p:cxnSp>
          <p:nvCxnSpPr>
            <p:cNvPr id="14" name="Rak koppling 13">
              <a:extLst>
                <a:ext uri="{FF2B5EF4-FFF2-40B4-BE49-F238E27FC236}">
                  <a16:creationId xmlns:a16="http://schemas.microsoft.com/office/drawing/2014/main" id="{7747E31C-88B6-71F6-B56A-EF9D5CFE72D2}"/>
                </a:ext>
              </a:extLst>
            </p:cNvPr>
            <p:cNvCxnSpPr>
              <a:cxnSpLocks/>
            </p:cNvCxnSpPr>
            <p:nvPr/>
          </p:nvCxnSpPr>
          <p:spPr>
            <a:xfrm rot="10800000" flipH="1" flipV="1">
              <a:off x="9269775" y="21102"/>
              <a:ext cx="446308" cy="661628"/>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15" name="Rak koppling 14">
              <a:extLst>
                <a:ext uri="{FF2B5EF4-FFF2-40B4-BE49-F238E27FC236}">
                  <a16:creationId xmlns:a16="http://schemas.microsoft.com/office/drawing/2014/main" id="{991618E2-0291-9BB9-2965-64CDC82FB2DA}"/>
                </a:ext>
              </a:extLst>
            </p:cNvPr>
            <p:cNvCxnSpPr>
              <a:cxnSpLocks/>
            </p:cNvCxnSpPr>
            <p:nvPr/>
          </p:nvCxnSpPr>
          <p:spPr>
            <a:xfrm rot="10800000" flipH="1">
              <a:off x="9269775" y="682731"/>
              <a:ext cx="446308" cy="643107"/>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6" name="Grupp 15">
            <a:extLst>
              <a:ext uri="{FF2B5EF4-FFF2-40B4-BE49-F238E27FC236}">
                <a16:creationId xmlns:a16="http://schemas.microsoft.com/office/drawing/2014/main" id="{3A0A0CC1-4C76-AF71-3604-3ECB1C6EE728}"/>
              </a:ext>
              <a:ext uri="{C183D7F6-B498-43B3-948B-1728B52AA6E4}">
                <adec:decorative xmlns:adec="http://schemas.microsoft.com/office/drawing/2017/decorative" val="1"/>
              </a:ext>
            </a:extLst>
          </p:cNvPr>
          <p:cNvGrpSpPr/>
          <p:nvPr/>
        </p:nvGrpSpPr>
        <p:grpSpPr>
          <a:xfrm rot="16200000">
            <a:off x="3872397" y="2455615"/>
            <a:ext cx="437543" cy="1318773"/>
            <a:chOff x="9278540" y="15671"/>
            <a:chExt cx="437543" cy="1317593"/>
          </a:xfrm>
        </p:grpSpPr>
        <p:cxnSp>
          <p:nvCxnSpPr>
            <p:cNvPr id="17" name="Rak koppling 16">
              <a:extLst>
                <a:ext uri="{FF2B5EF4-FFF2-40B4-BE49-F238E27FC236}">
                  <a16:creationId xmlns:a16="http://schemas.microsoft.com/office/drawing/2014/main" id="{91B12F52-8B82-88FA-01F0-D7D9C436431B}"/>
                </a:ext>
              </a:extLst>
            </p:cNvPr>
            <p:cNvCxnSpPr>
              <a:cxnSpLocks/>
            </p:cNvCxnSpPr>
            <p:nvPr/>
          </p:nvCxnSpPr>
          <p:spPr>
            <a:xfrm rot="5400000" flipV="1">
              <a:off x="9163798" y="130446"/>
              <a:ext cx="667059" cy="437509"/>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18" name="Rak koppling 17">
              <a:extLst>
                <a:ext uri="{FF2B5EF4-FFF2-40B4-BE49-F238E27FC236}">
                  <a16:creationId xmlns:a16="http://schemas.microsoft.com/office/drawing/2014/main" id="{8936758A-77FB-F65B-5DB6-E0D6AF940554}"/>
                </a:ext>
              </a:extLst>
            </p:cNvPr>
            <p:cNvCxnSpPr>
              <a:cxnSpLocks/>
            </p:cNvCxnSpPr>
            <p:nvPr/>
          </p:nvCxnSpPr>
          <p:spPr>
            <a:xfrm rot="5400000" flipH="1" flipV="1">
              <a:off x="9172045" y="789226"/>
              <a:ext cx="650533" cy="437543"/>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sp>
        <p:nvSpPr>
          <p:cNvPr id="19" name="textruta 18">
            <a:extLst>
              <a:ext uri="{FF2B5EF4-FFF2-40B4-BE49-F238E27FC236}">
                <a16:creationId xmlns:a16="http://schemas.microsoft.com/office/drawing/2014/main" id="{6858E4ED-D93E-B954-4467-EE793335E3D6}"/>
              </a:ext>
            </a:extLst>
          </p:cNvPr>
          <p:cNvSpPr txBox="1"/>
          <p:nvPr/>
        </p:nvSpPr>
        <p:spPr>
          <a:xfrm>
            <a:off x="137652" y="117987"/>
            <a:ext cx="2723535" cy="153888"/>
          </a:xfrm>
          <a:prstGeom prst="rect">
            <a:avLst/>
          </a:prstGeom>
          <a:noFill/>
        </p:spPr>
        <p:txBody>
          <a:bodyPr wrap="square" lIns="0" tIns="0" rIns="0" bIns="0" rtlCol="0">
            <a:spAutoFit/>
          </a:bodyPr>
          <a:lstStyle/>
          <a:p>
            <a:pPr algn="l"/>
            <a:r>
              <a:rPr lang="sv-SE" sz="1000"/>
              <a:t>VGR Akademin</a:t>
            </a:r>
          </a:p>
        </p:txBody>
      </p:sp>
      <p:sp>
        <p:nvSpPr>
          <p:cNvPr id="23" name="Rubrik 4">
            <a:extLst>
              <a:ext uri="{FF2B5EF4-FFF2-40B4-BE49-F238E27FC236}">
                <a16:creationId xmlns:a16="http://schemas.microsoft.com/office/drawing/2014/main" id="{6898C35E-1B80-316D-8508-324672A70170}"/>
              </a:ext>
            </a:extLst>
          </p:cNvPr>
          <p:cNvSpPr txBox="1">
            <a:spLocks/>
          </p:cNvSpPr>
          <p:nvPr/>
        </p:nvSpPr>
        <p:spPr>
          <a:xfrm>
            <a:off x="365275" y="550698"/>
            <a:ext cx="4014815" cy="36933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a:spcBef>
                <a:spcPts val="0"/>
              </a:spcBef>
              <a:defRPr/>
            </a:pPr>
            <a:r>
              <a:rPr lang="sv-SE" sz="2400">
                <a:latin typeface="VGR Sans Medium"/>
                <a:ea typeface="+mn-ea"/>
                <a:cs typeface="+mn-cs"/>
              </a:rPr>
              <a:t>En utbildnings livscykel</a:t>
            </a:r>
          </a:p>
        </p:txBody>
      </p:sp>
    </p:spTree>
    <p:extLst>
      <p:ext uri="{BB962C8B-B14F-4D97-AF65-F5344CB8AC3E}">
        <p14:creationId xmlns:p14="http://schemas.microsoft.com/office/powerpoint/2010/main" val="3736286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8F29B9-6DE8-9008-2C25-3B08938C204D}"/>
            </a:ext>
          </a:extLst>
        </p:cNvPr>
        <p:cNvGrpSpPr/>
        <p:nvPr/>
      </p:nvGrpSpPr>
      <p:grpSpPr>
        <a:xfrm>
          <a:off x="0" y="0"/>
          <a:ext cx="0" cy="0"/>
          <a:chOff x="0" y="0"/>
          <a:chExt cx="0" cy="0"/>
        </a:xfrm>
      </p:grpSpPr>
      <p:sp>
        <p:nvSpPr>
          <p:cNvPr id="5" name="Rubrik 4">
            <a:extLst>
              <a:ext uri="{FF2B5EF4-FFF2-40B4-BE49-F238E27FC236}">
                <a16:creationId xmlns:a16="http://schemas.microsoft.com/office/drawing/2014/main" id="{8BDD78F2-F6A0-7520-A1E7-D143EDEA3795}"/>
              </a:ext>
            </a:extLst>
          </p:cNvPr>
          <p:cNvSpPr txBox="1">
            <a:spLocks noGrp="1"/>
          </p:cNvSpPr>
          <p:nvPr>
            <p:ph type="title" idx="4294967295"/>
          </p:nvPr>
        </p:nvSpPr>
        <p:spPr>
          <a:xfrm>
            <a:off x="576291" y="398298"/>
            <a:ext cx="4014815" cy="110799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7200" b="0" i="0" u="none" strike="noStrike" kern="1200" cap="none" spc="0" normalizeH="0" baseline="0" noProof="0">
                <a:ln>
                  <a:noFill/>
                </a:ln>
                <a:solidFill>
                  <a:schemeClr val="tx1"/>
                </a:solidFill>
                <a:effectLst/>
                <a:uLnTx/>
                <a:uFillTx/>
                <a:latin typeface="VGR Sans Medium"/>
                <a:ea typeface="+mn-ea"/>
                <a:cs typeface="+mn-cs"/>
              </a:rPr>
              <a:t>Analysera</a:t>
            </a:r>
            <a:endParaRPr kumimoji="0" lang="en-US" sz="2000" b="0" i="0" u="none" strike="noStrike" kern="1200" cap="none" spc="0" normalizeH="0" baseline="0" noProof="0">
              <a:ln>
                <a:noFill/>
              </a:ln>
              <a:solidFill>
                <a:schemeClr val="tx1"/>
              </a:solidFill>
              <a:effectLst/>
              <a:uLnTx/>
              <a:uFillTx/>
              <a:latin typeface="+mn-lt"/>
              <a:ea typeface="+mn-ea"/>
              <a:cs typeface="+mn-cs"/>
            </a:endParaRPr>
          </a:p>
        </p:txBody>
      </p:sp>
      <p:sp>
        <p:nvSpPr>
          <p:cNvPr id="3" name="Rektangel 2">
            <a:extLst>
              <a:ext uri="{FF2B5EF4-FFF2-40B4-BE49-F238E27FC236}">
                <a16:creationId xmlns:a16="http://schemas.microsoft.com/office/drawing/2014/main" id="{945CBAB6-9DF8-53CD-D0D7-7EBDEDD44394}"/>
              </a:ext>
              <a:ext uri="{C183D7F6-B498-43B3-948B-1728B52AA6E4}">
                <adec:decorative xmlns:adec="http://schemas.microsoft.com/office/drawing/2017/decorative" val="1"/>
              </a:ext>
            </a:extLst>
          </p:cNvPr>
          <p:cNvSpPr/>
          <p:nvPr/>
        </p:nvSpPr>
        <p:spPr>
          <a:xfrm>
            <a:off x="6729673" y="1260725"/>
            <a:ext cx="5003173" cy="5220856"/>
          </a:xfrm>
          <a:prstGeom prst="rect">
            <a:avLst/>
          </a:prstGeom>
          <a:solidFill>
            <a:srgbClr val="FFECB3"/>
          </a:solidFill>
          <a:ln w="6350">
            <a:solidFill>
              <a:srgbClr val="D1C4E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3AA2AA18-2D94-4CF7-F19E-C78966589F76}"/>
              </a:ext>
            </a:extLst>
          </p:cNvPr>
          <p:cNvSpPr txBox="1"/>
          <p:nvPr/>
        </p:nvSpPr>
        <p:spPr>
          <a:xfrm>
            <a:off x="572287" y="1586905"/>
            <a:ext cx="5740095" cy="1661993"/>
          </a:xfrm>
          <a:prstGeom prst="rect">
            <a:avLst/>
          </a:prstGeom>
          <a:noFill/>
          <a:ln>
            <a:noFill/>
          </a:ln>
        </p:spPr>
        <p:txBody>
          <a:bodyPr wrap="square" lIns="0" tIns="0" rIns="0" bIns="0" rtlCol="0" anchor="t">
            <a:spAutoFit/>
          </a:bodyPr>
          <a:lstStyle/>
          <a:p>
            <a:r>
              <a:rPr lang="sv-SE" sz="1500">
                <a:solidFill>
                  <a:srgbClr val="121212"/>
                </a:solidFill>
              </a:rPr>
              <a:t>Den här fasen är central för att den utbildning som tas fram ska skapa ett värde. Genom att fördjupa oss i de verksamhetsmål som utbildningen ska bidra till och vilka förändringar i arbetssätt som ska ske eller införas på arbetsplatsen, liksom hur målgruppen ser ut, ökas sannolikheten för att utbildningen leder till effekt i verksamheten.</a:t>
            </a:r>
            <a:r>
              <a:rPr lang="sv-SE"/>
              <a:t> </a:t>
            </a:r>
            <a:endParaRPr lang="en-US" sz="2000">
              <a:ea typeface="Verdana"/>
            </a:endParaRPr>
          </a:p>
        </p:txBody>
      </p:sp>
      <p:sp>
        <p:nvSpPr>
          <p:cNvPr id="7" name="textruta 6">
            <a:extLst>
              <a:ext uri="{FF2B5EF4-FFF2-40B4-BE49-F238E27FC236}">
                <a16:creationId xmlns:a16="http://schemas.microsoft.com/office/drawing/2014/main" id="{901E4945-2ACE-14A1-DD80-D07C6A0CCD8D}"/>
              </a:ext>
            </a:extLst>
          </p:cNvPr>
          <p:cNvSpPr txBox="1"/>
          <p:nvPr/>
        </p:nvSpPr>
        <p:spPr>
          <a:xfrm>
            <a:off x="7055622" y="1306132"/>
            <a:ext cx="4551632" cy="738664"/>
          </a:xfrm>
          <a:prstGeom prst="rect">
            <a:avLst/>
          </a:prstGeom>
          <a:noFill/>
        </p:spPr>
        <p:txBody>
          <a:bodyPr wrap="square" lIns="0" tIns="0" rIns="0" bIns="0" rtlCol="0" anchor="t">
            <a:spAutoFit/>
          </a:bodyPr>
          <a:lstStyle/>
          <a:p>
            <a:pPr algn="l"/>
            <a:r>
              <a:rPr lang="sv-SE" sz="2400">
                <a:latin typeface="VGR Sans Medium"/>
              </a:rPr>
              <a:t>Under den här fasen ska ni komma fram till:</a:t>
            </a:r>
          </a:p>
        </p:txBody>
      </p:sp>
      <p:sp>
        <p:nvSpPr>
          <p:cNvPr id="10" name="Platshållare för innehåll 12">
            <a:extLst>
              <a:ext uri="{FF2B5EF4-FFF2-40B4-BE49-F238E27FC236}">
                <a16:creationId xmlns:a16="http://schemas.microsoft.com/office/drawing/2014/main" id="{0FC3517A-13D8-4E0F-CEBB-579E3E6BF5A8}"/>
              </a:ext>
            </a:extLst>
          </p:cNvPr>
          <p:cNvSpPr txBox="1">
            <a:spLocks/>
          </p:cNvSpPr>
          <p:nvPr/>
        </p:nvSpPr>
        <p:spPr>
          <a:xfrm>
            <a:off x="6963673" y="2183712"/>
            <a:ext cx="4535337" cy="4083901"/>
          </a:xfrm>
          <a:prstGeom prst="rect">
            <a:avLst/>
          </a:prstGeom>
        </p:spPr>
        <p:txBody>
          <a:bodyPr lIns="91440" tIns="45720" rIns="91440" bIns="4572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nSpc>
                <a:spcPct val="100000"/>
              </a:lnSpc>
              <a:buFont typeface="Arial" panose="020B0604020202020204" pitchFamily="34" charset="0"/>
              <a:buChar char="•"/>
            </a:pPr>
            <a:r>
              <a:rPr lang="sv-SE" sz="1800">
                <a:solidFill>
                  <a:srgbClr val="000000"/>
                </a:solidFill>
              </a:rPr>
              <a:t>Målen för utbildningen:</a:t>
            </a:r>
            <a:r>
              <a:rPr lang="en-US" sz="1800">
                <a:solidFill>
                  <a:srgbClr val="000000"/>
                </a:solidFill>
              </a:rPr>
              <a:t>​</a:t>
            </a:r>
            <a:endParaRPr lang="en-US" sz="1800">
              <a:solidFill>
                <a:srgbClr val="000000"/>
              </a:solidFill>
              <a:ea typeface="Verdana"/>
            </a:endParaRPr>
          </a:p>
          <a:p>
            <a:pPr lvl="1" fontAlgn="base">
              <a:lnSpc>
                <a:spcPct val="100000"/>
              </a:lnSpc>
              <a:buFont typeface="Arial" panose="020B0604020202020204" pitchFamily="34" charset="0"/>
              <a:buChar char="•"/>
            </a:pPr>
            <a:r>
              <a:rPr lang="sv-SE" sz="1700">
                <a:solidFill>
                  <a:srgbClr val="000000"/>
                </a:solidFill>
              </a:rPr>
              <a:t>Verksamhetsmål</a:t>
            </a:r>
            <a:r>
              <a:rPr lang="en-US" sz="1700">
                <a:solidFill>
                  <a:srgbClr val="000000"/>
                </a:solidFill>
              </a:rPr>
              <a:t>​</a:t>
            </a:r>
            <a:endParaRPr lang="en-US" sz="1700">
              <a:solidFill>
                <a:srgbClr val="000000"/>
              </a:solidFill>
              <a:ea typeface="Verdana"/>
            </a:endParaRPr>
          </a:p>
          <a:p>
            <a:pPr lvl="1" fontAlgn="base">
              <a:lnSpc>
                <a:spcPct val="100000"/>
              </a:lnSpc>
              <a:buFont typeface="Arial" panose="020B0604020202020204" pitchFamily="34" charset="0"/>
              <a:buChar char="•"/>
            </a:pPr>
            <a:r>
              <a:rPr lang="sv-SE" sz="1700">
                <a:solidFill>
                  <a:srgbClr val="000000"/>
                </a:solidFill>
              </a:rPr>
              <a:t>Effektmål/Beteendeförändring</a:t>
            </a:r>
            <a:r>
              <a:rPr lang="en-US" sz="1700">
                <a:solidFill>
                  <a:srgbClr val="000000"/>
                </a:solidFill>
              </a:rPr>
              <a:t>​</a:t>
            </a:r>
            <a:endParaRPr lang="en-US" sz="1700">
              <a:solidFill>
                <a:srgbClr val="000000"/>
              </a:solidFill>
              <a:ea typeface="Verdana"/>
            </a:endParaRPr>
          </a:p>
          <a:p>
            <a:pPr lvl="1" fontAlgn="base">
              <a:lnSpc>
                <a:spcPct val="100000"/>
              </a:lnSpc>
              <a:buFont typeface="Arial" panose="020B0604020202020204" pitchFamily="34" charset="0"/>
              <a:buChar char="•"/>
            </a:pPr>
            <a:r>
              <a:rPr lang="sv-SE" sz="1700">
                <a:solidFill>
                  <a:srgbClr val="000000"/>
                </a:solidFill>
              </a:rPr>
              <a:t>Lärandemål​</a:t>
            </a:r>
            <a:endParaRPr lang="sv-SE" sz="1700">
              <a:solidFill>
                <a:srgbClr val="000000"/>
              </a:solidFill>
              <a:ea typeface="Verdana"/>
            </a:endParaRPr>
          </a:p>
          <a:p>
            <a:pPr fontAlgn="base">
              <a:lnSpc>
                <a:spcPct val="100000"/>
              </a:lnSpc>
              <a:buFont typeface="Arial" panose="020B0604020202020204" pitchFamily="34" charset="0"/>
              <a:buChar char="•"/>
            </a:pPr>
            <a:r>
              <a:rPr lang="sv-SE" sz="1800">
                <a:solidFill>
                  <a:srgbClr val="000000"/>
                </a:solidFill>
              </a:rPr>
              <a:t>Förutsättningar och hinder​</a:t>
            </a:r>
            <a:endParaRPr lang="sv-SE" sz="1800">
              <a:solidFill>
                <a:srgbClr val="000000"/>
              </a:solidFill>
              <a:ea typeface="Verdana"/>
            </a:endParaRPr>
          </a:p>
          <a:p>
            <a:pPr fontAlgn="base">
              <a:lnSpc>
                <a:spcPct val="100000"/>
              </a:lnSpc>
              <a:buFont typeface="Arial" panose="020B0604020202020204" pitchFamily="34" charset="0"/>
              <a:buChar char="•"/>
            </a:pPr>
            <a:r>
              <a:rPr lang="sv-SE" sz="1800">
                <a:solidFill>
                  <a:srgbClr val="000000"/>
                </a:solidFill>
              </a:rPr>
              <a:t>Ramar: tidsram, budget, resurser​</a:t>
            </a:r>
            <a:endParaRPr lang="sv-SE" sz="1800">
              <a:solidFill>
                <a:srgbClr val="000000"/>
              </a:solidFill>
              <a:ea typeface="Verdana"/>
            </a:endParaRPr>
          </a:p>
          <a:p>
            <a:pPr fontAlgn="base">
              <a:lnSpc>
                <a:spcPct val="100000"/>
              </a:lnSpc>
              <a:buFont typeface="Arial" panose="020B0604020202020204" pitchFamily="34" charset="0"/>
              <a:buChar char="•"/>
            </a:pPr>
            <a:r>
              <a:rPr lang="sv-SE" sz="1800">
                <a:solidFill>
                  <a:srgbClr val="000000"/>
                </a:solidFill>
              </a:rPr>
              <a:t>Målgrupp​</a:t>
            </a:r>
          </a:p>
          <a:p>
            <a:pPr>
              <a:lnSpc>
                <a:spcPct val="100000"/>
              </a:lnSpc>
              <a:buFont typeface="Arial" panose="020B0604020202020204" pitchFamily="34" charset="0"/>
              <a:buChar char="•"/>
            </a:pPr>
            <a:r>
              <a:rPr lang="sv-SE" sz="1800">
                <a:solidFill>
                  <a:srgbClr val="000000"/>
                </a:solidFill>
                <a:ea typeface="Verdana"/>
              </a:rPr>
              <a:t>Roller/kompetenser/personer som behövs i utvecklings- och förvaltningsarbetet</a:t>
            </a:r>
          </a:p>
        </p:txBody>
      </p:sp>
      <p:sp>
        <p:nvSpPr>
          <p:cNvPr id="12" name="textruta 11">
            <a:extLst>
              <a:ext uri="{FF2B5EF4-FFF2-40B4-BE49-F238E27FC236}">
                <a16:creationId xmlns:a16="http://schemas.microsoft.com/office/drawing/2014/main" id="{CA482584-DFA9-A24E-19CF-60BE621AB354}"/>
              </a:ext>
            </a:extLst>
          </p:cNvPr>
          <p:cNvSpPr txBox="1"/>
          <p:nvPr/>
        </p:nvSpPr>
        <p:spPr>
          <a:xfrm>
            <a:off x="576291" y="3732513"/>
            <a:ext cx="3778247" cy="276999"/>
          </a:xfrm>
          <a:prstGeom prst="rect">
            <a:avLst/>
          </a:prstGeom>
          <a:noFill/>
        </p:spPr>
        <p:txBody>
          <a:bodyPr wrap="square" lIns="0" tIns="0" rIns="0" bIns="0" rtlCol="0">
            <a:spAutoFit/>
          </a:bodyPr>
          <a:lstStyle/>
          <a:p>
            <a:pPr algn="l"/>
            <a:r>
              <a:rPr lang="sv-SE">
                <a:latin typeface="VGR Sans Medium" pitchFamily="50" charset="0"/>
              </a:rPr>
              <a:t>Exempel på frågor att ställa</a:t>
            </a:r>
          </a:p>
        </p:txBody>
      </p:sp>
      <p:sp>
        <p:nvSpPr>
          <p:cNvPr id="11" name="Platshållare för innehåll 12">
            <a:extLst>
              <a:ext uri="{FF2B5EF4-FFF2-40B4-BE49-F238E27FC236}">
                <a16:creationId xmlns:a16="http://schemas.microsoft.com/office/drawing/2014/main" id="{16BAB049-F24A-8CE9-F69D-9F88F730DE6F}"/>
              </a:ext>
            </a:extLst>
          </p:cNvPr>
          <p:cNvSpPr txBox="1">
            <a:spLocks/>
          </p:cNvSpPr>
          <p:nvPr/>
        </p:nvSpPr>
        <p:spPr>
          <a:xfrm>
            <a:off x="576291" y="4249690"/>
            <a:ext cx="5401814" cy="2468804"/>
          </a:xfrm>
          <a:prstGeom prst="rect">
            <a:avLst/>
          </a:prstGeom>
        </p:spPr>
        <p:txBody>
          <a:bodyPr lIns="91440" tIns="45720" rIns="91440" bIns="4572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fontAlgn="base">
              <a:lnSpc>
                <a:spcPct val="100000"/>
              </a:lnSpc>
              <a:buFont typeface="Arial" panose="020B0604020202020204" pitchFamily="34" charset="0"/>
              <a:buChar char="•"/>
            </a:pPr>
            <a:r>
              <a:rPr lang="sv-SE" sz="1400" b="0" i="0" u="none" strike="noStrike">
                <a:solidFill>
                  <a:srgbClr val="000000"/>
                </a:solidFill>
                <a:effectLst/>
              </a:rPr>
              <a:t>Vad ska utbildningen leda till? Vad </a:t>
            </a:r>
            <a:r>
              <a:rPr lang="sv-SE" sz="1400">
                <a:solidFill>
                  <a:srgbClr val="000000"/>
                </a:solidFill>
              </a:rPr>
              <a:t>ska deltagarna</a:t>
            </a:r>
            <a:r>
              <a:rPr lang="sv-SE" sz="1400" b="0" i="0" u="none" strike="noStrike">
                <a:solidFill>
                  <a:srgbClr val="000000"/>
                </a:solidFill>
                <a:effectLst/>
              </a:rPr>
              <a:t> kunna göra efteråt? </a:t>
            </a:r>
            <a:r>
              <a:rPr lang="sv-SE" sz="1400">
                <a:solidFill>
                  <a:srgbClr val="000000"/>
                </a:solidFill>
              </a:rPr>
              <a:t>Vad behöver de då träna på?</a:t>
            </a:r>
            <a:endParaRPr lang="en-US" sz="1400" b="0" i="0">
              <a:solidFill>
                <a:srgbClr val="000000"/>
              </a:solidFill>
              <a:effectLst/>
              <a:ea typeface="Verdana"/>
            </a:endParaRPr>
          </a:p>
          <a:p>
            <a:pPr>
              <a:lnSpc>
                <a:spcPct val="100000"/>
              </a:lnSpc>
              <a:buFont typeface="Arial" panose="020B0604020202020204" pitchFamily="34" charset="0"/>
              <a:buChar char="•"/>
            </a:pPr>
            <a:r>
              <a:rPr lang="sv-SE" sz="1400">
                <a:solidFill>
                  <a:srgbClr val="000000"/>
                </a:solidFill>
                <a:ea typeface="Verdana"/>
              </a:rPr>
              <a:t>Vilken är målgruppen? Hur ser deras förutsättningar ut?</a:t>
            </a:r>
            <a:r>
              <a:rPr lang="en-US" sz="1400">
                <a:solidFill>
                  <a:srgbClr val="000000"/>
                </a:solidFill>
                <a:ea typeface="Verdana"/>
              </a:rPr>
              <a:t> </a:t>
            </a:r>
            <a:endParaRPr lang="en-US" sz="1400">
              <a:solidFill>
                <a:srgbClr val="000000"/>
              </a:solidFill>
            </a:endParaRPr>
          </a:p>
          <a:p>
            <a:pPr algn="l" rtl="0" fontAlgn="base">
              <a:lnSpc>
                <a:spcPct val="100000"/>
              </a:lnSpc>
              <a:buFont typeface="Arial" panose="020B0604020202020204" pitchFamily="34" charset="0"/>
              <a:buChar char="•"/>
            </a:pPr>
            <a:r>
              <a:rPr lang="sv-SE" sz="1400" b="0" i="0" u="none" strike="noStrike">
                <a:solidFill>
                  <a:srgbClr val="000000"/>
                </a:solidFill>
                <a:effectLst/>
              </a:rPr>
              <a:t>Vilka resurser (pengar, tid, kompetens) har du? Är du själv? Har du gjort det här förut? </a:t>
            </a:r>
            <a:r>
              <a:rPr lang="sv-SE" sz="1400" b="0" i="0">
                <a:solidFill>
                  <a:srgbClr val="000000"/>
                </a:solidFill>
                <a:effectLst/>
              </a:rPr>
              <a:t>​</a:t>
            </a:r>
            <a:endParaRPr lang="sv-SE" sz="1400" b="0" i="0">
              <a:solidFill>
                <a:srgbClr val="000000"/>
              </a:solidFill>
              <a:effectLst/>
              <a:ea typeface="Verdana"/>
            </a:endParaRPr>
          </a:p>
          <a:p>
            <a:pPr fontAlgn="base">
              <a:lnSpc>
                <a:spcPct val="100000"/>
              </a:lnSpc>
              <a:buFont typeface="Arial" panose="020B0604020202020204" pitchFamily="34" charset="0"/>
              <a:buChar char="•"/>
            </a:pPr>
            <a:r>
              <a:rPr lang="sv-SE" sz="1400">
                <a:solidFill>
                  <a:srgbClr val="000000"/>
                </a:solidFill>
              </a:rPr>
              <a:t>Hur ser tidsplanen ut</a:t>
            </a:r>
            <a:r>
              <a:rPr lang="sv-SE" sz="1400" b="0" i="0" u="none" strike="noStrike">
                <a:solidFill>
                  <a:srgbClr val="000000"/>
                </a:solidFill>
                <a:effectLst/>
              </a:rPr>
              <a:t>?</a:t>
            </a:r>
            <a:r>
              <a:rPr lang="sv-SE" sz="1400">
                <a:solidFill>
                  <a:srgbClr val="000000"/>
                </a:solidFill>
              </a:rPr>
              <a:t> </a:t>
            </a:r>
            <a:endParaRPr lang="sv-SE" sz="1400">
              <a:solidFill>
                <a:srgbClr val="000000"/>
              </a:solidFill>
              <a:ea typeface="Verdana"/>
            </a:endParaRPr>
          </a:p>
          <a:p>
            <a:pPr algn="l">
              <a:lnSpc>
                <a:spcPct val="100000"/>
              </a:lnSpc>
              <a:buFont typeface="Arial" panose="020B0604020202020204" pitchFamily="34" charset="0"/>
              <a:buChar char="•"/>
            </a:pPr>
            <a:r>
              <a:rPr lang="sv-SE" sz="1400" b="0" i="0" u="none" strike="noStrike">
                <a:solidFill>
                  <a:srgbClr val="000000"/>
                </a:solidFill>
                <a:effectLst/>
              </a:rPr>
              <a:t>Finns det något liknande idag? </a:t>
            </a:r>
            <a:endParaRPr lang="sv-SE" sz="1400" b="0" i="0">
              <a:solidFill>
                <a:srgbClr val="000000"/>
              </a:solidFill>
              <a:effectLst/>
              <a:ea typeface="Verdana"/>
            </a:endParaRPr>
          </a:p>
        </p:txBody>
      </p:sp>
      <p:cxnSp>
        <p:nvCxnSpPr>
          <p:cNvPr id="8" name="Rak koppling 7">
            <a:extLst>
              <a:ext uri="{FF2B5EF4-FFF2-40B4-BE49-F238E27FC236}">
                <a16:creationId xmlns:a16="http://schemas.microsoft.com/office/drawing/2014/main" id="{A668960D-7CF7-BF55-4CD7-CAA4A228D2A3}"/>
              </a:ext>
              <a:ext uri="{C183D7F6-B498-43B3-948B-1728B52AA6E4}">
                <adec:decorative xmlns:adec="http://schemas.microsoft.com/office/drawing/2017/decorative" val="1"/>
              </a:ext>
            </a:extLst>
          </p:cNvPr>
          <p:cNvCxnSpPr>
            <a:cxnSpLocks/>
          </p:cNvCxnSpPr>
          <p:nvPr/>
        </p:nvCxnSpPr>
        <p:spPr>
          <a:xfrm>
            <a:off x="572287" y="3429000"/>
            <a:ext cx="5472262" cy="14377"/>
          </a:xfrm>
          <a:prstGeom prst="line">
            <a:avLst/>
          </a:prstGeom>
          <a:ln w="57150" cap="rnd">
            <a:solidFill>
              <a:srgbClr val="FFECB3"/>
            </a:solidFill>
          </a:ln>
        </p:spPr>
        <p:style>
          <a:lnRef idx="1">
            <a:schemeClr val="accent1"/>
          </a:lnRef>
          <a:fillRef idx="0">
            <a:schemeClr val="accent1"/>
          </a:fillRef>
          <a:effectRef idx="0">
            <a:schemeClr val="accent1"/>
          </a:effectRef>
          <a:fontRef idx="minor">
            <a:schemeClr val="tx1"/>
          </a:fontRef>
        </p:style>
      </p:cxnSp>
      <p:sp>
        <p:nvSpPr>
          <p:cNvPr id="2" name="textruta 1">
            <a:extLst>
              <a:ext uri="{FF2B5EF4-FFF2-40B4-BE49-F238E27FC236}">
                <a16:creationId xmlns:a16="http://schemas.microsoft.com/office/drawing/2014/main" id="{F7FDF1F1-A5FD-15B4-D654-E57331D41CF8}"/>
              </a:ext>
            </a:extLst>
          </p:cNvPr>
          <p:cNvSpPr txBox="1"/>
          <p:nvPr/>
        </p:nvSpPr>
        <p:spPr>
          <a:xfrm>
            <a:off x="137652" y="117987"/>
            <a:ext cx="2723535" cy="153888"/>
          </a:xfrm>
          <a:prstGeom prst="rect">
            <a:avLst/>
          </a:prstGeom>
          <a:noFill/>
        </p:spPr>
        <p:txBody>
          <a:bodyPr wrap="square" lIns="0" tIns="0" rIns="0" bIns="0" rtlCol="0">
            <a:spAutoFit/>
          </a:bodyPr>
          <a:lstStyle/>
          <a:p>
            <a:pPr algn="l"/>
            <a:r>
              <a:rPr lang="sv-SE" sz="1000"/>
              <a:t>VGR Akademin</a:t>
            </a:r>
          </a:p>
        </p:txBody>
      </p:sp>
    </p:spTree>
    <p:extLst>
      <p:ext uri="{BB962C8B-B14F-4D97-AF65-F5344CB8AC3E}">
        <p14:creationId xmlns:p14="http://schemas.microsoft.com/office/powerpoint/2010/main" val="3966173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upp 28" descr="Processen med betoning på Designa.">
            <a:extLst>
              <a:ext uri="{FF2B5EF4-FFF2-40B4-BE49-F238E27FC236}">
                <a16:creationId xmlns:a16="http://schemas.microsoft.com/office/drawing/2014/main" id="{85DD9FBA-F7FC-3DAD-EA0A-E84FCE21337A}"/>
              </a:ext>
            </a:extLst>
          </p:cNvPr>
          <p:cNvGrpSpPr/>
          <p:nvPr/>
        </p:nvGrpSpPr>
        <p:grpSpPr>
          <a:xfrm>
            <a:off x="578207" y="736833"/>
            <a:ext cx="10900698" cy="5183332"/>
            <a:chOff x="578207" y="736833"/>
            <a:chExt cx="10900698" cy="5183332"/>
          </a:xfrm>
          <a:effectLst>
            <a:outerShdw blurRad="50800" dist="38100" dir="5400000" algn="t" rotWithShape="0">
              <a:prstClr val="black">
                <a:alpha val="40000"/>
              </a:prstClr>
            </a:outerShdw>
          </a:effectLst>
        </p:grpSpPr>
        <p:sp>
          <p:nvSpPr>
            <p:cNvPr id="27" name="Pil: sparr 71">
              <a:extLst>
                <a:ext uri="{FF2B5EF4-FFF2-40B4-BE49-F238E27FC236}">
                  <a16:creationId xmlns:a16="http://schemas.microsoft.com/office/drawing/2014/main" id="{D2C3E393-C94C-E967-735B-1D5F588C76CF}"/>
                </a:ext>
              </a:extLst>
            </p:cNvPr>
            <p:cNvSpPr/>
            <p:nvPr/>
          </p:nvSpPr>
          <p:spPr>
            <a:xfrm>
              <a:off x="578207" y="1788271"/>
              <a:ext cx="2471824" cy="958127"/>
            </a:xfrm>
            <a:custGeom>
              <a:avLst/>
              <a:gdLst>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452005 w 2514600"/>
                <a:gd name="connsiteY5" fmla="*/ 452005 h 904009"/>
                <a:gd name="connsiteX6" fmla="*/ 0 w 2514600"/>
                <a:gd name="connsiteY6" fmla="*/ 0 h 904009"/>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119496 w 2514600"/>
                <a:gd name="connsiteY5" fmla="*/ 452005 h 904009"/>
                <a:gd name="connsiteX6" fmla="*/ 0 w 2514600"/>
                <a:gd name="connsiteY6" fmla="*/ 0 h 904009"/>
                <a:gd name="connsiteX0" fmla="*/ 0 w 2275609"/>
                <a:gd name="connsiteY0" fmla="*/ 0 h 904009"/>
                <a:gd name="connsiteX1" fmla="*/ 2062596 w 2275609"/>
                <a:gd name="connsiteY1" fmla="*/ 0 h 904009"/>
                <a:gd name="connsiteX2" fmla="*/ 2275609 w 2275609"/>
                <a:gd name="connsiteY2" fmla="*/ 452005 h 904009"/>
                <a:gd name="connsiteX3" fmla="*/ 2062596 w 2275609"/>
                <a:gd name="connsiteY3" fmla="*/ 904009 h 904009"/>
                <a:gd name="connsiteX4" fmla="*/ 0 w 2275609"/>
                <a:gd name="connsiteY4" fmla="*/ 904009 h 904009"/>
                <a:gd name="connsiteX5" fmla="*/ 119496 w 2275609"/>
                <a:gd name="connsiteY5" fmla="*/ 452005 h 904009"/>
                <a:gd name="connsiteX6" fmla="*/ 0 w 2275609"/>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119496 w 2471824"/>
                <a:gd name="connsiteY5" fmla="*/ 452005 h 904009"/>
                <a:gd name="connsiteX6" fmla="*/ 0 w 2471824"/>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348096 w 2471824"/>
                <a:gd name="connsiteY5" fmla="*/ 452005 h 904009"/>
                <a:gd name="connsiteX6" fmla="*/ 0 w 2471824"/>
                <a:gd name="connsiteY6" fmla="*/ 0 h 90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1824" h="904009">
                  <a:moveTo>
                    <a:pt x="0" y="0"/>
                  </a:moveTo>
                  <a:lnTo>
                    <a:pt x="2062596" y="0"/>
                  </a:lnTo>
                  <a:lnTo>
                    <a:pt x="2471824" y="453802"/>
                  </a:lnTo>
                  <a:lnTo>
                    <a:pt x="2062596" y="904009"/>
                  </a:lnTo>
                  <a:lnTo>
                    <a:pt x="0" y="904009"/>
                  </a:lnTo>
                  <a:lnTo>
                    <a:pt x="348096" y="452005"/>
                  </a:lnTo>
                  <a:lnTo>
                    <a:pt x="0" y="0"/>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46" name="Halv ram 45">
              <a:extLst>
                <a:ext uri="{FF2B5EF4-FFF2-40B4-BE49-F238E27FC236}">
                  <a16:creationId xmlns:a16="http://schemas.microsoft.com/office/drawing/2014/main" id="{097F59AD-C5BB-8F2A-4F8E-4C6E10D59422}"/>
                </a:ext>
              </a:extLst>
            </p:cNvPr>
            <p:cNvSpPr/>
            <p:nvPr/>
          </p:nvSpPr>
          <p:spPr>
            <a:xfrm>
              <a:off x="3435391" y="746666"/>
              <a:ext cx="2664382" cy="2587107"/>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901 w 1808869"/>
                <a:gd name="connsiteY0" fmla="*/ 707972 h 2444759"/>
                <a:gd name="connsiteX1" fmla="*/ 1808869 w 1808869"/>
                <a:gd name="connsiteY1" fmla="*/ 0 h 2444759"/>
                <a:gd name="connsiteX2" fmla="*/ 1806655 w 1808869"/>
                <a:gd name="connsiteY2" fmla="*/ 1233696 h 2444759"/>
                <a:gd name="connsiteX3" fmla="*/ 1182432 w 1808869"/>
                <a:gd name="connsiteY3" fmla="*/ 1579714 h 2444759"/>
                <a:gd name="connsiteX4" fmla="*/ 892872 w 1808869"/>
                <a:gd name="connsiteY4" fmla="*/ 2444759 h 2444759"/>
                <a:gd name="connsiteX5" fmla="*/ 71 w 1808869"/>
                <a:gd name="connsiteY5" fmla="*/ 2444115 h 2444759"/>
                <a:gd name="connsiteX6" fmla="*/ 544901 w 1808869"/>
                <a:gd name="connsiteY6" fmla="*/ 707972 h 2444759"/>
                <a:gd name="connsiteX0" fmla="*/ 538008 w 1808874"/>
                <a:gd name="connsiteY0" fmla="*/ 693570 h 2444759"/>
                <a:gd name="connsiteX1" fmla="*/ 1808874 w 1808874"/>
                <a:gd name="connsiteY1" fmla="*/ 0 h 2444759"/>
                <a:gd name="connsiteX2" fmla="*/ 1806660 w 1808874"/>
                <a:gd name="connsiteY2" fmla="*/ 1233696 h 2444759"/>
                <a:gd name="connsiteX3" fmla="*/ 1182437 w 1808874"/>
                <a:gd name="connsiteY3" fmla="*/ 1579714 h 2444759"/>
                <a:gd name="connsiteX4" fmla="*/ 892877 w 1808874"/>
                <a:gd name="connsiteY4" fmla="*/ 2444759 h 2444759"/>
                <a:gd name="connsiteX5" fmla="*/ 76 w 1808874"/>
                <a:gd name="connsiteY5" fmla="*/ 2444115 h 2444759"/>
                <a:gd name="connsiteX6" fmla="*/ 538008 w 1808874"/>
                <a:gd name="connsiteY6" fmla="*/ 693570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874" h="2444759">
                  <a:moveTo>
                    <a:pt x="538008" y="693570"/>
                  </a:moveTo>
                  <a:cubicBezTo>
                    <a:pt x="994256" y="102268"/>
                    <a:pt x="1484071" y="7955"/>
                    <a:pt x="1808874" y="0"/>
                  </a:cubicBezTo>
                  <a:lnTo>
                    <a:pt x="1806660" y="1233696"/>
                  </a:lnTo>
                  <a:cubicBezTo>
                    <a:pt x="1620176" y="1235902"/>
                    <a:pt x="1399401" y="1315003"/>
                    <a:pt x="1182437" y="1579714"/>
                  </a:cubicBezTo>
                  <a:cubicBezTo>
                    <a:pt x="1012257" y="1825635"/>
                    <a:pt x="893512" y="2161715"/>
                    <a:pt x="892877" y="2444759"/>
                  </a:cubicBezTo>
                  <a:lnTo>
                    <a:pt x="76" y="2444115"/>
                  </a:lnTo>
                  <a:cubicBezTo>
                    <a:pt x="-3099" y="1936993"/>
                    <a:pt x="91603" y="1349180"/>
                    <a:pt x="538008" y="693570"/>
                  </a:cubicBezTo>
                  <a:close/>
                </a:path>
              </a:pathLst>
            </a:custGeom>
            <a:solidFill>
              <a:srgbClr val="CCDB4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ln>
                  <a:solidFill>
                    <a:sysClr val="windowText" lastClr="000000"/>
                  </a:solidFill>
                </a:ln>
                <a:solidFill>
                  <a:schemeClr val="tx1"/>
                </a:solidFill>
              </a:endParaRPr>
            </a:p>
          </p:txBody>
        </p:sp>
        <p:grpSp>
          <p:nvGrpSpPr>
            <p:cNvPr id="58" name="Grupp 57">
              <a:extLst>
                <a:ext uri="{FF2B5EF4-FFF2-40B4-BE49-F238E27FC236}">
                  <a16:creationId xmlns:a16="http://schemas.microsoft.com/office/drawing/2014/main" id="{1D4C6E62-D0AB-BA8D-68F4-6A750F1707F9}"/>
                </a:ext>
              </a:extLst>
            </p:cNvPr>
            <p:cNvGrpSpPr/>
            <p:nvPr/>
          </p:nvGrpSpPr>
          <p:grpSpPr>
            <a:xfrm>
              <a:off x="3435484" y="2892855"/>
              <a:ext cx="2664378" cy="3027309"/>
              <a:chOff x="4291891" y="2444342"/>
              <a:chExt cx="1808871" cy="2055269"/>
            </a:xfrm>
            <a:solidFill>
              <a:srgbClr val="FFECB3"/>
            </a:solidFill>
            <a:effectLst/>
          </p:grpSpPr>
          <p:sp>
            <p:nvSpPr>
              <p:cNvPr id="56" name="Halv ram 45">
                <a:extLst>
                  <a:ext uri="{FF2B5EF4-FFF2-40B4-BE49-F238E27FC236}">
                    <a16:creationId xmlns:a16="http://schemas.microsoft.com/office/drawing/2014/main" id="{0DA7DB64-D667-B763-8AE6-E23F79373DBC}"/>
                  </a:ext>
                </a:extLst>
              </p:cNvPr>
              <p:cNvSpPr/>
              <p:nvPr/>
            </p:nvSpPr>
            <p:spPr>
              <a:xfrm flipV="1">
                <a:off x="4291964" y="2743200"/>
                <a:ext cx="1808798" cy="1756411"/>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7246" y="2129896"/>
                      <a:pt x="892801" y="2444759"/>
                    </a:cubicBezTo>
                    <a:lnTo>
                      <a:pt x="0" y="2444115"/>
                    </a:lnTo>
                    <a:cubicBezTo>
                      <a:pt x="635" y="1915780"/>
                      <a:pt x="98425" y="1363582"/>
                      <a:pt x="544830" y="707972"/>
                    </a:cubicBez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7" name="Likbent triangel 56">
                <a:extLst>
                  <a:ext uri="{FF2B5EF4-FFF2-40B4-BE49-F238E27FC236}">
                    <a16:creationId xmlns:a16="http://schemas.microsoft.com/office/drawing/2014/main" id="{D3571BC7-4CCE-9790-871E-B834A42D618C}"/>
                  </a:ext>
                </a:extLst>
              </p:cNvPr>
              <p:cNvSpPr/>
              <p:nvPr/>
            </p:nvSpPr>
            <p:spPr>
              <a:xfrm>
                <a:off x="4291891" y="2444342"/>
                <a:ext cx="891614" cy="300764"/>
              </a:xfrm>
              <a:prstGeom prst="triangle">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sp>
          <p:nvSpPr>
            <p:cNvPr id="55" name="Halv ram 45">
              <a:extLst>
                <a:ext uri="{FF2B5EF4-FFF2-40B4-BE49-F238E27FC236}">
                  <a16:creationId xmlns:a16="http://schemas.microsoft.com/office/drawing/2014/main" id="{8219BE3C-B12D-0827-1995-E15DE3CA7ED2}"/>
                </a:ext>
              </a:extLst>
            </p:cNvPr>
            <p:cNvSpPr/>
            <p:nvPr/>
          </p:nvSpPr>
          <p:spPr>
            <a:xfrm flipH="1" flipV="1">
              <a:off x="6096054" y="3333057"/>
              <a:ext cx="2664271" cy="2587107"/>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5341" y="2124593"/>
                    <a:pt x="892801" y="2444759"/>
                  </a:cubicBezTo>
                  <a:lnTo>
                    <a:pt x="0" y="2444115"/>
                  </a:lnTo>
                  <a:cubicBezTo>
                    <a:pt x="8255" y="1910477"/>
                    <a:pt x="98425" y="1363582"/>
                    <a:pt x="544830" y="707972"/>
                  </a:cubicBezTo>
                  <a:close/>
                </a:path>
              </a:pathLst>
            </a:cu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1" name="Halv ram 45">
              <a:extLst>
                <a:ext uri="{FF2B5EF4-FFF2-40B4-BE49-F238E27FC236}">
                  <a16:creationId xmlns:a16="http://schemas.microsoft.com/office/drawing/2014/main" id="{B2AAC761-7017-5ED4-C68C-3424A6C0BB9C}"/>
                </a:ext>
              </a:extLst>
            </p:cNvPr>
            <p:cNvSpPr/>
            <p:nvPr/>
          </p:nvSpPr>
          <p:spPr>
            <a:xfrm flipH="1">
              <a:off x="6096055" y="745951"/>
              <a:ext cx="2664270" cy="2587106"/>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9151" y="2092774"/>
                    <a:pt x="892801" y="2444759"/>
                  </a:cubicBezTo>
                  <a:lnTo>
                    <a:pt x="0" y="2444115"/>
                  </a:lnTo>
                  <a:cubicBezTo>
                    <a:pt x="635" y="1915780"/>
                    <a:pt x="98425" y="1363582"/>
                    <a:pt x="544830" y="707972"/>
                  </a:cubicBez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67" name="textruta 66">
              <a:extLst>
                <a:ext uri="{FF2B5EF4-FFF2-40B4-BE49-F238E27FC236}">
                  <a16:creationId xmlns:a16="http://schemas.microsoft.com/office/drawing/2014/main" id="{8A0ABB7C-E014-0CB1-3D80-E09B04568727}"/>
                </a:ext>
              </a:extLst>
            </p:cNvPr>
            <p:cNvSpPr txBox="1"/>
            <p:nvPr/>
          </p:nvSpPr>
          <p:spPr>
            <a:xfrm>
              <a:off x="1157467" y="2113445"/>
              <a:ext cx="1559111" cy="307777"/>
            </a:xfrm>
            <a:prstGeom prst="rect">
              <a:avLst/>
            </a:prstGeom>
            <a:noFill/>
          </p:spPr>
          <p:txBody>
            <a:bodyPr wrap="square" lIns="0" tIns="0" rIns="0" bIns="0" rtlCol="0">
              <a:spAutoFit/>
            </a:bodyPr>
            <a:lstStyle/>
            <a:p>
              <a:pPr algn="l"/>
              <a:r>
                <a:rPr lang="sv-SE" sz="2000" b="1"/>
                <a:t>Analysera</a:t>
              </a:r>
            </a:p>
          </p:txBody>
        </p:sp>
        <p:sp>
          <p:nvSpPr>
            <p:cNvPr id="28" name="Pil: sparr 71">
              <a:extLst>
                <a:ext uri="{FF2B5EF4-FFF2-40B4-BE49-F238E27FC236}">
                  <a16:creationId xmlns:a16="http://schemas.microsoft.com/office/drawing/2014/main" id="{B890E697-7E0D-FD2C-88CD-90EB51A6D6F1}"/>
                </a:ext>
              </a:extLst>
            </p:cNvPr>
            <p:cNvSpPr/>
            <p:nvPr/>
          </p:nvSpPr>
          <p:spPr>
            <a:xfrm>
              <a:off x="9007081" y="4669432"/>
              <a:ext cx="2471824" cy="958127"/>
            </a:xfrm>
            <a:custGeom>
              <a:avLst/>
              <a:gdLst>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452005 w 2514600"/>
                <a:gd name="connsiteY5" fmla="*/ 452005 h 904009"/>
                <a:gd name="connsiteX6" fmla="*/ 0 w 2514600"/>
                <a:gd name="connsiteY6" fmla="*/ 0 h 904009"/>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119496 w 2514600"/>
                <a:gd name="connsiteY5" fmla="*/ 452005 h 904009"/>
                <a:gd name="connsiteX6" fmla="*/ 0 w 2514600"/>
                <a:gd name="connsiteY6" fmla="*/ 0 h 904009"/>
                <a:gd name="connsiteX0" fmla="*/ 0 w 2275609"/>
                <a:gd name="connsiteY0" fmla="*/ 0 h 904009"/>
                <a:gd name="connsiteX1" fmla="*/ 2062596 w 2275609"/>
                <a:gd name="connsiteY1" fmla="*/ 0 h 904009"/>
                <a:gd name="connsiteX2" fmla="*/ 2275609 w 2275609"/>
                <a:gd name="connsiteY2" fmla="*/ 452005 h 904009"/>
                <a:gd name="connsiteX3" fmla="*/ 2062596 w 2275609"/>
                <a:gd name="connsiteY3" fmla="*/ 904009 h 904009"/>
                <a:gd name="connsiteX4" fmla="*/ 0 w 2275609"/>
                <a:gd name="connsiteY4" fmla="*/ 904009 h 904009"/>
                <a:gd name="connsiteX5" fmla="*/ 119496 w 2275609"/>
                <a:gd name="connsiteY5" fmla="*/ 452005 h 904009"/>
                <a:gd name="connsiteX6" fmla="*/ 0 w 2275609"/>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119496 w 2471824"/>
                <a:gd name="connsiteY5" fmla="*/ 452005 h 904009"/>
                <a:gd name="connsiteX6" fmla="*/ 0 w 2471824"/>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348096 w 2471824"/>
                <a:gd name="connsiteY5" fmla="*/ 452005 h 904009"/>
                <a:gd name="connsiteX6" fmla="*/ 0 w 2471824"/>
                <a:gd name="connsiteY6" fmla="*/ 0 h 90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1824" h="904009">
                  <a:moveTo>
                    <a:pt x="0" y="0"/>
                  </a:moveTo>
                  <a:lnTo>
                    <a:pt x="2062596" y="0"/>
                  </a:lnTo>
                  <a:lnTo>
                    <a:pt x="2471824" y="453802"/>
                  </a:lnTo>
                  <a:lnTo>
                    <a:pt x="2062596" y="904009"/>
                  </a:lnTo>
                  <a:lnTo>
                    <a:pt x="0" y="904009"/>
                  </a:lnTo>
                  <a:lnTo>
                    <a:pt x="348096" y="452005"/>
                  </a:lnTo>
                  <a:lnTo>
                    <a:pt x="0" y="0"/>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68" name="textruta 67">
              <a:extLst>
                <a:ext uri="{FF2B5EF4-FFF2-40B4-BE49-F238E27FC236}">
                  <a16:creationId xmlns:a16="http://schemas.microsoft.com/office/drawing/2014/main" id="{8CBA980D-EBD1-CCB4-5BDD-EF65E7F8637B}"/>
                </a:ext>
              </a:extLst>
            </p:cNvPr>
            <p:cNvSpPr txBox="1"/>
            <p:nvPr/>
          </p:nvSpPr>
          <p:spPr>
            <a:xfrm rot="19331756">
              <a:off x="4449319" y="1766932"/>
              <a:ext cx="1080420" cy="276999"/>
            </a:xfrm>
            <a:prstGeom prst="rect">
              <a:avLst/>
            </a:prstGeom>
            <a:noFill/>
          </p:spPr>
          <p:txBody>
            <a:bodyPr wrap="square" lIns="0" tIns="0" rIns="0" bIns="0" rtlCol="0">
              <a:prstTxWarp prst="textArchUp">
                <a:avLst/>
              </a:prstTxWarp>
              <a:spAutoFit/>
            </a:bodyPr>
            <a:lstStyle/>
            <a:p>
              <a:pPr algn="l"/>
              <a:r>
                <a:rPr lang="sv-SE" sz="2000" b="1"/>
                <a:t>Designa</a:t>
              </a:r>
              <a:endParaRPr lang="sv-SE" sz="1600" b="1"/>
            </a:p>
          </p:txBody>
        </p:sp>
        <p:sp>
          <p:nvSpPr>
            <p:cNvPr id="69" name="textruta 68">
              <a:extLst>
                <a:ext uri="{FF2B5EF4-FFF2-40B4-BE49-F238E27FC236}">
                  <a16:creationId xmlns:a16="http://schemas.microsoft.com/office/drawing/2014/main" id="{61BF75DD-E45E-E258-7DDB-99FFBD546FC6}"/>
                </a:ext>
              </a:extLst>
            </p:cNvPr>
            <p:cNvSpPr txBox="1"/>
            <p:nvPr/>
          </p:nvSpPr>
          <p:spPr>
            <a:xfrm rot="18948777">
              <a:off x="6537209" y="4449292"/>
              <a:ext cx="1632017" cy="276999"/>
            </a:xfrm>
            <a:prstGeom prst="rect">
              <a:avLst/>
            </a:prstGeom>
            <a:noFill/>
          </p:spPr>
          <p:txBody>
            <a:bodyPr wrap="square" lIns="0" tIns="0" rIns="0" bIns="0" rtlCol="0">
              <a:prstTxWarp prst="textArchDown">
                <a:avLst>
                  <a:gd name="adj" fmla="val 613733"/>
                </a:avLst>
              </a:prstTxWarp>
              <a:spAutoFit/>
            </a:bodyPr>
            <a:lstStyle/>
            <a:p>
              <a:pPr algn="l"/>
              <a:r>
                <a:rPr lang="sv-SE" sz="2000" b="1"/>
                <a:t>Genomföra</a:t>
              </a:r>
            </a:p>
          </p:txBody>
        </p:sp>
        <p:sp>
          <p:nvSpPr>
            <p:cNvPr id="74" name="textruta 73">
              <a:extLst>
                <a:ext uri="{FF2B5EF4-FFF2-40B4-BE49-F238E27FC236}">
                  <a16:creationId xmlns:a16="http://schemas.microsoft.com/office/drawing/2014/main" id="{B44BABEA-6AA9-567D-5970-686F97B21C99}"/>
                </a:ext>
              </a:extLst>
            </p:cNvPr>
            <p:cNvSpPr txBox="1"/>
            <p:nvPr/>
          </p:nvSpPr>
          <p:spPr>
            <a:xfrm>
              <a:off x="9725616" y="4994606"/>
              <a:ext cx="1392657" cy="307777"/>
            </a:xfrm>
            <a:prstGeom prst="rect">
              <a:avLst/>
            </a:prstGeom>
            <a:noFill/>
          </p:spPr>
          <p:txBody>
            <a:bodyPr wrap="square" lIns="0" tIns="0" rIns="0" bIns="0" rtlCol="0">
              <a:spAutoFit/>
            </a:bodyPr>
            <a:lstStyle/>
            <a:p>
              <a:pPr algn="l"/>
              <a:r>
                <a:rPr lang="sv-SE" sz="2000" b="1"/>
                <a:t>Avsluta</a:t>
              </a:r>
            </a:p>
          </p:txBody>
        </p:sp>
        <p:sp>
          <p:nvSpPr>
            <p:cNvPr id="2" name="Likbent triangel 1">
              <a:extLst>
                <a:ext uri="{FF2B5EF4-FFF2-40B4-BE49-F238E27FC236}">
                  <a16:creationId xmlns:a16="http://schemas.microsoft.com/office/drawing/2014/main" id="{94900162-91A1-6302-CC93-0AFDFEA68142}"/>
                </a:ext>
              </a:extLst>
            </p:cNvPr>
            <p:cNvSpPr/>
            <p:nvPr/>
          </p:nvSpPr>
          <p:spPr>
            <a:xfrm rot="5400000">
              <a:off x="5652405" y="1171980"/>
              <a:ext cx="1313304" cy="443010"/>
            </a:xfrm>
            <a:prstGeom prst="triangl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Likbent triangel 2">
              <a:extLst>
                <a:ext uri="{FF2B5EF4-FFF2-40B4-BE49-F238E27FC236}">
                  <a16:creationId xmlns:a16="http://schemas.microsoft.com/office/drawing/2014/main" id="{B1110177-EF17-A541-D3F9-6F7007DD4D3D}"/>
                </a:ext>
              </a:extLst>
            </p:cNvPr>
            <p:cNvSpPr/>
            <p:nvPr/>
          </p:nvSpPr>
          <p:spPr>
            <a:xfrm rot="10800000">
              <a:off x="7420457" y="3333056"/>
              <a:ext cx="1313304" cy="443010"/>
            </a:xfrm>
            <a:prstGeom prst="triangle">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Likbent triangel 3">
              <a:extLst>
                <a:ext uri="{FF2B5EF4-FFF2-40B4-BE49-F238E27FC236}">
                  <a16:creationId xmlns:a16="http://schemas.microsoft.com/office/drawing/2014/main" id="{8774A717-B631-BB8B-CC9F-BF27FD6DDEF1}"/>
                </a:ext>
              </a:extLst>
            </p:cNvPr>
            <p:cNvSpPr/>
            <p:nvPr/>
          </p:nvSpPr>
          <p:spPr>
            <a:xfrm rot="16200000">
              <a:off x="5229844" y="5042008"/>
              <a:ext cx="1313304" cy="443010"/>
            </a:xfrm>
            <a:prstGeom prst="triangle">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91752A98-CFEE-3E87-0EDC-E8929321E0A5}"/>
                </a:ext>
              </a:extLst>
            </p:cNvPr>
            <p:cNvSpPr txBox="1"/>
            <p:nvPr/>
          </p:nvSpPr>
          <p:spPr>
            <a:xfrm rot="2790085">
              <a:off x="3841964" y="4322736"/>
              <a:ext cx="1632017" cy="276999"/>
            </a:xfrm>
            <a:prstGeom prst="rect">
              <a:avLst/>
            </a:prstGeom>
            <a:noFill/>
          </p:spPr>
          <p:txBody>
            <a:bodyPr wrap="square" lIns="0" tIns="0" rIns="0" bIns="0" rtlCol="0">
              <a:prstTxWarp prst="textArchDown">
                <a:avLst>
                  <a:gd name="adj" fmla="val 613733"/>
                </a:avLst>
              </a:prstTxWarp>
              <a:spAutoFit/>
            </a:bodyPr>
            <a:lstStyle/>
            <a:p>
              <a:pPr algn="l"/>
              <a:r>
                <a:rPr lang="sv-SE" sz="2000" b="1"/>
                <a:t>Utvärdera</a:t>
              </a:r>
            </a:p>
          </p:txBody>
        </p:sp>
        <p:sp>
          <p:nvSpPr>
            <p:cNvPr id="7" name="textruta 6">
              <a:extLst>
                <a:ext uri="{FF2B5EF4-FFF2-40B4-BE49-F238E27FC236}">
                  <a16:creationId xmlns:a16="http://schemas.microsoft.com/office/drawing/2014/main" id="{DE8D842A-80CA-5F00-1A26-049CD7CAD462}"/>
                </a:ext>
              </a:extLst>
            </p:cNvPr>
            <p:cNvSpPr txBox="1"/>
            <p:nvPr/>
          </p:nvSpPr>
          <p:spPr>
            <a:xfrm rot="2902952">
              <a:off x="7038977" y="2112054"/>
              <a:ext cx="1080420" cy="276999"/>
            </a:xfrm>
            <a:prstGeom prst="rect">
              <a:avLst/>
            </a:prstGeom>
            <a:noFill/>
          </p:spPr>
          <p:txBody>
            <a:bodyPr wrap="square" lIns="0" tIns="0" rIns="0" bIns="0" rtlCol="0">
              <a:prstTxWarp prst="textArchUp">
                <a:avLst/>
              </a:prstTxWarp>
              <a:spAutoFit/>
            </a:bodyPr>
            <a:lstStyle/>
            <a:p>
              <a:pPr algn="l"/>
              <a:r>
                <a:rPr lang="sv-SE" sz="2000" b="1"/>
                <a:t>Utveckla</a:t>
              </a:r>
            </a:p>
          </p:txBody>
        </p:sp>
      </p:grpSp>
      <p:grpSp>
        <p:nvGrpSpPr>
          <p:cNvPr id="5" name="Grupp 4">
            <a:extLst>
              <a:ext uri="{FF2B5EF4-FFF2-40B4-BE49-F238E27FC236}">
                <a16:creationId xmlns:a16="http://schemas.microsoft.com/office/drawing/2014/main" id="{4EABA6B0-9977-86E7-456A-FA1BD16ECDD3}"/>
              </a:ext>
              <a:ext uri="{C183D7F6-B498-43B3-948B-1728B52AA6E4}">
                <adec:decorative xmlns:adec="http://schemas.microsoft.com/office/drawing/2017/decorative" val="1"/>
              </a:ext>
            </a:extLst>
          </p:cNvPr>
          <p:cNvGrpSpPr/>
          <p:nvPr/>
        </p:nvGrpSpPr>
        <p:grpSpPr>
          <a:xfrm>
            <a:off x="6092757" y="743859"/>
            <a:ext cx="443010" cy="1306278"/>
            <a:chOff x="9273073" y="35309"/>
            <a:chExt cx="443010" cy="1291245"/>
          </a:xfrm>
        </p:grpSpPr>
        <p:cxnSp>
          <p:nvCxnSpPr>
            <p:cNvPr id="8" name="Rak koppling 7">
              <a:extLst>
                <a:ext uri="{FF2B5EF4-FFF2-40B4-BE49-F238E27FC236}">
                  <a16:creationId xmlns:a16="http://schemas.microsoft.com/office/drawing/2014/main" id="{A1F50357-710E-F5AC-A358-5246F864437A}"/>
                </a:ext>
              </a:extLst>
            </p:cNvPr>
            <p:cNvCxnSpPr>
              <a:cxnSpLocks/>
            </p:cNvCxnSpPr>
            <p:nvPr/>
          </p:nvCxnSpPr>
          <p:spPr>
            <a:xfrm>
              <a:off x="9273073" y="35309"/>
              <a:ext cx="443010" cy="647421"/>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9" name="Rak koppling 8">
              <a:extLst>
                <a:ext uri="{FF2B5EF4-FFF2-40B4-BE49-F238E27FC236}">
                  <a16:creationId xmlns:a16="http://schemas.microsoft.com/office/drawing/2014/main" id="{44169062-F2E4-C132-4CBB-966D26419A46}"/>
                </a:ext>
              </a:extLst>
            </p:cNvPr>
            <p:cNvCxnSpPr>
              <a:cxnSpLocks/>
            </p:cNvCxnSpPr>
            <p:nvPr/>
          </p:nvCxnSpPr>
          <p:spPr>
            <a:xfrm flipV="1">
              <a:off x="9273073" y="682730"/>
              <a:ext cx="443010" cy="643824"/>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0" name="Grupp 9">
            <a:extLst>
              <a:ext uri="{FF2B5EF4-FFF2-40B4-BE49-F238E27FC236}">
                <a16:creationId xmlns:a16="http://schemas.microsoft.com/office/drawing/2014/main" id="{01EE2D79-B115-71C4-47E5-83507DE3174D}"/>
              </a:ext>
              <a:ext uri="{C183D7F6-B498-43B3-948B-1728B52AA6E4}">
                <adec:decorative xmlns:adec="http://schemas.microsoft.com/office/drawing/2017/decorative" val="1"/>
              </a:ext>
            </a:extLst>
          </p:cNvPr>
          <p:cNvGrpSpPr/>
          <p:nvPr/>
        </p:nvGrpSpPr>
        <p:grpSpPr>
          <a:xfrm rot="5400000">
            <a:off x="7879490" y="2896750"/>
            <a:ext cx="443010" cy="1311443"/>
            <a:chOff x="9273073" y="35309"/>
            <a:chExt cx="443010" cy="1310270"/>
          </a:xfrm>
        </p:grpSpPr>
        <p:cxnSp>
          <p:nvCxnSpPr>
            <p:cNvPr id="11" name="Rak koppling 10">
              <a:extLst>
                <a:ext uri="{FF2B5EF4-FFF2-40B4-BE49-F238E27FC236}">
                  <a16:creationId xmlns:a16="http://schemas.microsoft.com/office/drawing/2014/main" id="{E5E0DE75-8EBE-1999-DEE4-6D9BDD416F0D}"/>
                </a:ext>
              </a:extLst>
            </p:cNvPr>
            <p:cNvCxnSpPr>
              <a:cxnSpLocks/>
            </p:cNvCxnSpPr>
            <p:nvPr/>
          </p:nvCxnSpPr>
          <p:spPr>
            <a:xfrm>
              <a:off x="9273073" y="35309"/>
              <a:ext cx="443010" cy="647421"/>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12" name="Rak koppling 11">
              <a:extLst>
                <a:ext uri="{FF2B5EF4-FFF2-40B4-BE49-F238E27FC236}">
                  <a16:creationId xmlns:a16="http://schemas.microsoft.com/office/drawing/2014/main" id="{88F745AD-6B57-2722-6CF3-1326A998C6F5}"/>
                </a:ext>
              </a:extLst>
            </p:cNvPr>
            <p:cNvCxnSpPr>
              <a:cxnSpLocks/>
            </p:cNvCxnSpPr>
            <p:nvPr/>
          </p:nvCxnSpPr>
          <p:spPr>
            <a:xfrm rot="16200000">
              <a:off x="9164199" y="793695"/>
              <a:ext cx="662849" cy="440919"/>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3" name="Grupp 12">
            <a:extLst>
              <a:ext uri="{FF2B5EF4-FFF2-40B4-BE49-F238E27FC236}">
                <a16:creationId xmlns:a16="http://schemas.microsoft.com/office/drawing/2014/main" id="{F685E4D2-4F6C-C7C5-F2F5-7352D9809867}"/>
              </a:ext>
              <a:ext uri="{C183D7F6-B498-43B3-948B-1728B52AA6E4}">
                <adec:decorative xmlns:adec="http://schemas.microsoft.com/office/drawing/2017/decorative" val="1"/>
              </a:ext>
            </a:extLst>
          </p:cNvPr>
          <p:cNvGrpSpPr/>
          <p:nvPr/>
        </p:nvGrpSpPr>
        <p:grpSpPr>
          <a:xfrm rot="10800000">
            <a:off x="5669400" y="4613545"/>
            <a:ext cx="446308" cy="1305904"/>
            <a:chOff x="9269775" y="21102"/>
            <a:chExt cx="446308" cy="1304736"/>
          </a:xfrm>
        </p:grpSpPr>
        <p:cxnSp>
          <p:nvCxnSpPr>
            <p:cNvPr id="14" name="Rak koppling 13">
              <a:extLst>
                <a:ext uri="{FF2B5EF4-FFF2-40B4-BE49-F238E27FC236}">
                  <a16:creationId xmlns:a16="http://schemas.microsoft.com/office/drawing/2014/main" id="{7747E31C-88B6-71F6-B56A-EF9D5CFE72D2}"/>
                </a:ext>
              </a:extLst>
            </p:cNvPr>
            <p:cNvCxnSpPr>
              <a:cxnSpLocks/>
            </p:cNvCxnSpPr>
            <p:nvPr/>
          </p:nvCxnSpPr>
          <p:spPr>
            <a:xfrm rot="10800000" flipH="1" flipV="1">
              <a:off x="9269775" y="21102"/>
              <a:ext cx="446308" cy="661628"/>
            </a:xfrm>
            <a:prstGeom prst="line">
              <a:avLst/>
            </a:prstGeom>
            <a:solidFill>
              <a:srgbClr val="FFECB3"/>
            </a:solidFill>
            <a:ln w="12700" cap="rnd">
              <a:miter lim="800000"/>
            </a:ln>
          </p:spPr>
          <p:style>
            <a:lnRef idx="1">
              <a:schemeClr val="accent1"/>
            </a:lnRef>
            <a:fillRef idx="0">
              <a:schemeClr val="accent1"/>
            </a:fillRef>
            <a:effectRef idx="0">
              <a:schemeClr val="accent1"/>
            </a:effectRef>
            <a:fontRef idx="minor">
              <a:schemeClr val="tx1"/>
            </a:fontRef>
          </p:style>
        </p:cxnSp>
        <p:cxnSp>
          <p:nvCxnSpPr>
            <p:cNvPr id="15" name="Rak koppling 14">
              <a:extLst>
                <a:ext uri="{FF2B5EF4-FFF2-40B4-BE49-F238E27FC236}">
                  <a16:creationId xmlns:a16="http://schemas.microsoft.com/office/drawing/2014/main" id="{991618E2-0291-9BB9-2965-64CDC82FB2DA}"/>
                </a:ext>
              </a:extLst>
            </p:cNvPr>
            <p:cNvCxnSpPr>
              <a:cxnSpLocks/>
            </p:cNvCxnSpPr>
            <p:nvPr/>
          </p:nvCxnSpPr>
          <p:spPr>
            <a:xfrm rot="10800000" flipH="1">
              <a:off x="9269775" y="682731"/>
              <a:ext cx="446308" cy="643107"/>
            </a:xfrm>
            <a:prstGeom prst="line">
              <a:avLst/>
            </a:prstGeom>
            <a:solidFill>
              <a:srgbClr val="FFECB3"/>
            </a:solidFill>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6" name="Grupp 15">
            <a:extLst>
              <a:ext uri="{FF2B5EF4-FFF2-40B4-BE49-F238E27FC236}">
                <a16:creationId xmlns:a16="http://schemas.microsoft.com/office/drawing/2014/main" id="{3A0A0CC1-4C76-AF71-3604-3ECB1C6EE728}"/>
              </a:ext>
              <a:ext uri="{C183D7F6-B498-43B3-948B-1728B52AA6E4}">
                <adec:decorative xmlns:adec="http://schemas.microsoft.com/office/drawing/2017/decorative" val="1"/>
              </a:ext>
            </a:extLst>
          </p:cNvPr>
          <p:cNvGrpSpPr/>
          <p:nvPr/>
        </p:nvGrpSpPr>
        <p:grpSpPr>
          <a:xfrm rot="16200000">
            <a:off x="3872397" y="2455615"/>
            <a:ext cx="437543" cy="1318773"/>
            <a:chOff x="9278540" y="15671"/>
            <a:chExt cx="437543" cy="1317593"/>
          </a:xfrm>
        </p:grpSpPr>
        <p:cxnSp>
          <p:nvCxnSpPr>
            <p:cNvPr id="17" name="Rak koppling 16">
              <a:extLst>
                <a:ext uri="{FF2B5EF4-FFF2-40B4-BE49-F238E27FC236}">
                  <a16:creationId xmlns:a16="http://schemas.microsoft.com/office/drawing/2014/main" id="{91B12F52-8B82-88FA-01F0-D7D9C436431B}"/>
                </a:ext>
              </a:extLst>
            </p:cNvPr>
            <p:cNvCxnSpPr>
              <a:cxnSpLocks/>
            </p:cNvCxnSpPr>
            <p:nvPr/>
          </p:nvCxnSpPr>
          <p:spPr>
            <a:xfrm rot="5400000" flipV="1">
              <a:off x="9163798" y="130446"/>
              <a:ext cx="667059" cy="437509"/>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18" name="Rak koppling 17">
              <a:extLst>
                <a:ext uri="{FF2B5EF4-FFF2-40B4-BE49-F238E27FC236}">
                  <a16:creationId xmlns:a16="http://schemas.microsoft.com/office/drawing/2014/main" id="{8936758A-77FB-F65B-5DB6-E0D6AF940554}"/>
                </a:ext>
              </a:extLst>
            </p:cNvPr>
            <p:cNvCxnSpPr>
              <a:cxnSpLocks/>
            </p:cNvCxnSpPr>
            <p:nvPr/>
          </p:nvCxnSpPr>
          <p:spPr>
            <a:xfrm rot="5400000" flipH="1" flipV="1">
              <a:off x="9172045" y="789226"/>
              <a:ext cx="650533" cy="437543"/>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sp>
        <p:nvSpPr>
          <p:cNvPr id="19" name="textruta 18">
            <a:extLst>
              <a:ext uri="{FF2B5EF4-FFF2-40B4-BE49-F238E27FC236}">
                <a16:creationId xmlns:a16="http://schemas.microsoft.com/office/drawing/2014/main" id="{66663A07-3480-35C9-3B3B-CAD3A2D26F80}"/>
              </a:ext>
            </a:extLst>
          </p:cNvPr>
          <p:cNvSpPr txBox="1"/>
          <p:nvPr/>
        </p:nvSpPr>
        <p:spPr>
          <a:xfrm>
            <a:off x="137652" y="117987"/>
            <a:ext cx="2723535" cy="153888"/>
          </a:xfrm>
          <a:prstGeom prst="rect">
            <a:avLst/>
          </a:prstGeom>
          <a:noFill/>
        </p:spPr>
        <p:txBody>
          <a:bodyPr wrap="square" lIns="0" tIns="0" rIns="0" bIns="0" rtlCol="0">
            <a:spAutoFit/>
          </a:bodyPr>
          <a:lstStyle/>
          <a:p>
            <a:pPr algn="l"/>
            <a:r>
              <a:rPr lang="sv-SE" sz="1000"/>
              <a:t>VGR Akademin</a:t>
            </a:r>
          </a:p>
        </p:txBody>
      </p:sp>
      <p:sp>
        <p:nvSpPr>
          <p:cNvPr id="23" name="Rubrik 4">
            <a:extLst>
              <a:ext uri="{FF2B5EF4-FFF2-40B4-BE49-F238E27FC236}">
                <a16:creationId xmlns:a16="http://schemas.microsoft.com/office/drawing/2014/main" id="{20A5C1FC-6378-B461-6079-61A4DF3E2219}"/>
              </a:ext>
            </a:extLst>
          </p:cNvPr>
          <p:cNvSpPr txBox="1">
            <a:spLocks/>
          </p:cNvSpPr>
          <p:nvPr/>
        </p:nvSpPr>
        <p:spPr>
          <a:xfrm>
            <a:off x="365275" y="550698"/>
            <a:ext cx="4014815" cy="36933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a:spcBef>
                <a:spcPts val="0"/>
              </a:spcBef>
              <a:defRPr/>
            </a:pPr>
            <a:r>
              <a:rPr lang="sv-SE" sz="2400">
                <a:latin typeface="VGR Sans Medium"/>
                <a:ea typeface="+mn-ea"/>
                <a:cs typeface="+mn-cs"/>
              </a:rPr>
              <a:t>En utbildnings livscykel</a:t>
            </a:r>
          </a:p>
        </p:txBody>
      </p:sp>
    </p:spTree>
    <p:extLst>
      <p:ext uri="{BB962C8B-B14F-4D97-AF65-F5344CB8AC3E}">
        <p14:creationId xmlns:p14="http://schemas.microsoft.com/office/powerpoint/2010/main" val="3575518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B8DFE8-65B9-75E4-DE01-2CAA504F42C4}"/>
            </a:ext>
          </a:extLst>
        </p:cNvPr>
        <p:cNvGrpSpPr/>
        <p:nvPr/>
      </p:nvGrpSpPr>
      <p:grpSpPr>
        <a:xfrm>
          <a:off x="0" y="0"/>
          <a:ext cx="0" cy="0"/>
          <a:chOff x="0" y="0"/>
          <a:chExt cx="0" cy="0"/>
        </a:xfrm>
      </p:grpSpPr>
      <p:sp>
        <p:nvSpPr>
          <p:cNvPr id="3" name="Rektangel 2">
            <a:extLst>
              <a:ext uri="{FF2B5EF4-FFF2-40B4-BE49-F238E27FC236}">
                <a16:creationId xmlns:a16="http://schemas.microsoft.com/office/drawing/2014/main" id="{F0AD344E-8875-58B3-6271-603623B503B4}"/>
              </a:ext>
              <a:ext uri="{C183D7F6-B498-43B3-948B-1728B52AA6E4}">
                <adec:decorative xmlns:adec="http://schemas.microsoft.com/office/drawing/2017/decorative" val="1"/>
              </a:ext>
            </a:extLst>
          </p:cNvPr>
          <p:cNvSpPr/>
          <p:nvPr/>
        </p:nvSpPr>
        <p:spPr>
          <a:xfrm>
            <a:off x="6729673" y="1260725"/>
            <a:ext cx="5003173" cy="5220856"/>
          </a:xfrm>
          <a:prstGeom prst="rect">
            <a:avLst/>
          </a:prstGeom>
          <a:solidFill>
            <a:srgbClr val="FFECB3"/>
          </a:solidFill>
          <a:ln w="6350">
            <a:solidFill>
              <a:srgbClr val="D1C4E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ubrik 4">
            <a:extLst>
              <a:ext uri="{FF2B5EF4-FFF2-40B4-BE49-F238E27FC236}">
                <a16:creationId xmlns:a16="http://schemas.microsoft.com/office/drawing/2014/main" id="{0C3168E6-7C1B-6AA2-950C-01D08C2904F3}"/>
              </a:ext>
            </a:extLst>
          </p:cNvPr>
          <p:cNvSpPr txBox="1">
            <a:spLocks noGrp="1"/>
          </p:cNvSpPr>
          <p:nvPr>
            <p:ph type="title" idx="4294967295"/>
          </p:nvPr>
        </p:nvSpPr>
        <p:spPr>
          <a:xfrm>
            <a:off x="576291" y="398298"/>
            <a:ext cx="4014815" cy="110799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7200" b="0" i="0" u="none" strike="noStrike" kern="1200" cap="none" spc="0" normalizeH="0" baseline="0" noProof="0">
                <a:ln>
                  <a:noFill/>
                </a:ln>
                <a:solidFill>
                  <a:schemeClr val="tx1"/>
                </a:solidFill>
                <a:effectLst/>
                <a:uLnTx/>
                <a:uFillTx/>
                <a:latin typeface="VGR Sans Medium"/>
                <a:ea typeface="+mn-ea"/>
                <a:cs typeface="+mn-cs"/>
              </a:rPr>
              <a:t>Designa</a:t>
            </a:r>
            <a:endParaRPr kumimoji="0" lang="en-US" sz="2000" b="0" i="0" u="none" strike="noStrike" kern="1200" cap="none" spc="0" normalizeH="0" baseline="0" noProof="0">
              <a:ln>
                <a:noFill/>
              </a:ln>
              <a:solidFill>
                <a:schemeClr val="tx1"/>
              </a:solidFill>
              <a:effectLst/>
              <a:uLnTx/>
              <a:uFillTx/>
              <a:latin typeface="+mn-lt"/>
              <a:ea typeface="+mn-ea"/>
              <a:cs typeface="+mn-cs"/>
            </a:endParaRPr>
          </a:p>
        </p:txBody>
      </p:sp>
      <p:sp>
        <p:nvSpPr>
          <p:cNvPr id="6" name="textruta 5">
            <a:extLst>
              <a:ext uri="{FF2B5EF4-FFF2-40B4-BE49-F238E27FC236}">
                <a16:creationId xmlns:a16="http://schemas.microsoft.com/office/drawing/2014/main" id="{B1A54010-4E49-C67B-A5EC-417D1101618C}"/>
              </a:ext>
            </a:extLst>
          </p:cNvPr>
          <p:cNvSpPr txBox="1"/>
          <p:nvPr/>
        </p:nvSpPr>
        <p:spPr>
          <a:xfrm>
            <a:off x="572287" y="1586905"/>
            <a:ext cx="5740095" cy="1938992"/>
          </a:xfrm>
          <a:prstGeom prst="rect">
            <a:avLst/>
          </a:prstGeom>
          <a:noFill/>
          <a:ln>
            <a:noFill/>
          </a:ln>
        </p:spPr>
        <p:txBody>
          <a:bodyPr wrap="square" lIns="0" tIns="0" rIns="0" bIns="0" rtlCol="0" anchor="t">
            <a:spAutoFit/>
          </a:bodyPr>
          <a:lstStyle/>
          <a:p>
            <a:r>
              <a:rPr lang="sv-SE"/>
              <a:t>I den här fasen designas själva utbildningen med dess pedagogiska upplägg inklusive form för genomförande. </a:t>
            </a:r>
            <a:r>
              <a:rPr lang="sv-SE" err="1"/>
              <a:t>VGR:s</a:t>
            </a:r>
            <a:r>
              <a:rPr lang="sv-SE"/>
              <a:t> pedagogiska grundprinciper kan vara ett stöd i det arbetet. Dessutom planeras det kommande arbetet, exempelvis för hur utbildningen ska förvaltas och utvärderas. </a:t>
            </a:r>
            <a:endParaRPr lang="sv-SE">
              <a:ea typeface="Verdana"/>
            </a:endParaRPr>
          </a:p>
        </p:txBody>
      </p:sp>
      <p:sp>
        <p:nvSpPr>
          <p:cNvPr id="7" name="textruta 6">
            <a:extLst>
              <a:ext uri="{FF2B5EF4-FFF2-40B4-BE49-F238E27FC236}">
                <a16:creationId xmlns:a16="http://schemas.microsoft.com/office/drawing/2014/main" id="{1A8CB04B-CE67-D331-E421-60F1E9542838}"/>
              </a:ext>
            </a:extLst>
          </p:cNvPr>
          <p:cNvSpPr txBox="1"/>
          <p:nvPr/>
        </p:nvSpPr>
        <p:spPr>
          <a:xfrm>
            <a:off x="7055622" y="1306132"/>
            <a:ext cx="4551632" cy="738664"/>
          </a:xfrm>
          <a:prstGeom prst="rect">
            <a:avLst/>
          </a:prstGeom>
          <a:noFill/>
        </p:spPr>
        <p:txBody>
          <a:bodyPr wrap="square" lIns="0" tIns="0" rIns="0" bIns="0" rtlCol="0" anchor="t">
            <a:spAutoFit/>
          </a:bodyPr>
          <a:lstStyle/>
          <a:p>
            <a:pPr algn="l"/>
            <a:r>
              <a:rPr lang="sv-SE" sz="2400">
                <a:latin typeface="VGR Sans Medium"/>
              </a:rPr>
              <a:t>Under den här fasen ska ni komma fram till:</a:t>
            </a:r>
          </a:p>
        </p:txBody>
      </p:sp>
      <p:sp>
        <p:nvSpPr>
          <p:cNvPr id="10" name="Platshållare för innehåll 12">
            <a:extLst>
              <a:ext uri="{FF2B5EF4-FFF2-40B4-BE49-F238E27FC236}">
                <a16:creationId xmlns:a16="http://schemas.microsoft.com/office/drawing/2014/main" id="{96CFA92C-AF4C-092A-4F2F-F9F1700F27F6}"/>
              </a:ext>
            </a:extLst>
          </p:cNvPr>
          <p:cNvSpPr txBox="1">
            <a:spLocks/>
          </p:cNvSpPr>
          <p:nvPr/>
        </p:nvSpPr>
        <p:spPr>
          <a:xfrm>
            <a:off x="6963673" y="2183712"/>
            <a:ext cx="4535337" cy="4083901"/>
          </a:xfrm>
          <a:prstGeom prst="rect">
            <a:avLst/>
          </a:prstGeom>
        </p:spPr>
        <p:txBody>
          <a:bodyPr lIns="91440" tIns="45720" rIns="91440" bIns="4572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nSpc>
                <a:spcPct val="100000"/>
              </a:lnSpc>
              <a:buFont typeface="Arial" panose="020B0604020202020204" pitchFamily="34" charset="0"/>
              <a:buChar char="•"/>
            </a:pPr>
            <a:r>
              <a:rPr lang="sv-SE" sz="1800">
                <a:solidFill>
                  <a:srgbClr val="000000"/>
                </a:solidFill>
                <a:ea typeface="Verdana"/>
              </a:rPr>
              <a:t>Utbildningsplan inklusive pedagogiskt upplägg</a:t>
            </a:r>
          </a:p>
          <a:p>
            <a:pPr>
              <a:lnSpc>
                <a:spcPct val="100000"/>
              </a:lnSpc>
              <a:buFont typeface="Arial" panose="020B0604020202020204" pitchFamily="34" charset="0"/>
              <a:buChar char="•"/>
            </a:pPr>
            <a:r>
              <a:rPr lang="sv-SE" sz="1800">
                <a:solidFill>
                  <a:srgbClr val="000000"/>
                </a:solidFill>
                <a:ea typeface="Verdana"/>
              </a:rPr>
              <a:t>Plan för utbildningsadministration och deltagarhantering</a:t>
            </a:r>
          </a:p>
          <a:p>
            <a:pPr>
              <a:lnSpc>
                <a:spcPct val="100000"/>
              </a:lnSpc>
              <a:buFont typeface="Arial" panose="020B0604020202020204" pitchFamily="34" charset="0"/>
              <a:buChar char="•"/>
            </a:pPr>
            <a:r>
              <a:rPr lang="sv-SE" sz="1800">
                <a:solidFill>
                  <a:srgbClr val="000000"/>
                </a:solidFill>
                <a:ea typeface="Verdana"/>
              </a:rPr>
              <a:t>Plan för förvaltning inklusive förvaltningsorganisation</a:t>
            </a:r>
          </a:p>
          <a:p>
            <a:pPr>
              <a:lnSpc>
                <a:spcPct val="100000"/>
              </a:lnSpc>
              <a:buFont typeface="Arial" panose="020B0604020202020204" pitchFamily="34" charset="0"/>
              <a:buChar char="•"/>
            </a:pPr>
            <a:r>
              <a:rPr lang="sv-SE" sz="1800">
                <a:solidFill>
                  <a:srgbClr val="000000"/>
                </a:solidFill>
                <a:ea typeface="Verdana"/>
              </a:rPr>
              <a:t>Plan för utvärdering</a:t>
            </a:r>
          </a:p>
          <a:p>
            <a:pPr>
              <a:lnSpc>
                <a:spcPct val="100000"/>
              </a:lnSpc>
              <a:buFont typeface="Arial" panose="020B0604020202020204" pitchFamily="34" charset="0"/>
              <a:buChar char="•"/>
            </a:pPr>
            <a:r>
              <a:rPr lang="sv-SE" sz="1800">
                <a:solidFill>
                  <a:srgbClr val="000000"/>
                </a:solidFill>
                <a:ea typeface="Verdana"/>
              </a:rPr>
              <a:t>Plan för avveckling av utbildningen</a:t>
            </a:r>
          </a:p>
        </p:txBody>
      </p:sp>
      <p:sp>
        <p:nvSpPr>
          <p:cNvPr id="12" name="textruta 11">
            <a:extLst>
              <a:ext uri="{FF2B5EF4-FFF2-40B4-BE49-F238E27FC236}">
                <a16:creationId xmlns:a16="http://schemas.microsoft.com/office/drawing/2014/main" id="{C7A9F0AB-04FB-2441-0DBC-F3AB0D0EF861}"/>
              </a:ext>
            </a:extLst>
          </p:cNvPr>
          <p:cNvSpPr txBox="1"/>
          <p:nvPr/>
        </p:nvSpPr>
        <p:spPr>
          <a:xfrm>
            <a:off x="576291" y="4057757"/>
            <a:ext cx="3778247" cy="276999"/>
          </a:xfrm>
          <a:prstGeom prst="rect">
            <a:avLst/>
          </a:prstGeom>
          <a:noFill/>
        </p:spPr>
        <p:txBody>
          <a:bodyPr wrap="square" lIns="0" tIns="0" rIns="0" bIns="0" rtlCol="0">
            <a:spAutoFit/>
          </a:bodyPr>
          <a:lstStyle/>
          <a:p>
            <a:pPr algn="l"/>
            <a:r>
              <a:rPr lang="sv-SE">
                <a:latin typeface="VGR Sans Medium" pitchFamily="50" charset="0"/>
              </a:rPr>
              <a:t>Exempel på frågor att ställa</a:t>
            </a:r>
          </a:p>
        </p:txBody>
      </p:sp>
      <p:sp>
        <p:nvSpPr>
          <p:cNvPr id="11" name="Platshållare för innehåll 12">
            <a:extLst>
              <a:ext uri="{FF2B5EF4-FFF2-40B4-BE49-F238E27FC236}">
                <a16:creationId xmlns:a16="http://schemas.microsoft.com/office/drawing/2014/main" id="{2B8CCDB6-646B-5172-6478-3E1171A332CF}"/>
              </a:ext>
            </a:extLst>
          </p:cNvPr>
          <p:cNvSpPr txBox="1">
            <a:spLocks/>
          </p:cNvSpPr>
          <p:nvPr/>
        </p:nvSpPr>
        <p:spPr>
          <a:xfrm>
            <a:off x="576291" y="4574934"/>
            <a:ext cx="5401814" cy="2468804"/>
          </a:xfrm>
          <a:prstGeom prst="rect">
            <a:avLst/>
          </a:prstGeom>
        </p:spPr>
        <p:txBody>
          <a:bodyPr lIns="91440" tIns="45720" rIns="91440" bIns="4572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fontAlgn="base">
              <a:lnSpc>
                <a:spcPct val="100000"/>
              </a:lnSpc>
              <a:buFont typeface="Arial" panose="020B0604020202020204" pitchFamily="34" charset="0"/>
              <a:buChar char="•"/>
            </a:pPr>
            <a:r>
              <a:rPr lang="sv-SE" sz="1400">
                <a:solidFill>
                  <a:srgbClr val="000000"/>
                </a:solidFill>
              </a:rPr>
              <a:t>Vad ska deltagaren kunna göra efter utbildningen? Vilka ska lärandemålen vara</a:t>
            </a:r>
            <a:r>
              <a:rPr lang="sv-SE" sz="1400" b="0" i="0" u="none" strike="noStrike">
                <a:solidFill>
                  <a:srgbClr val="000000"/>
                </a:solidFill>
                <a:effectLst/>
              </a:rPr>
              <a:t>?</a:t>
            </a:r>
            <a:endParaRPr lang="sv-SE" sz="1400" b="0" i="0">
              <a:solidFill>
                <a:srgbClr val="000000"/>
              </a:solidFill>
              <a:effectLst/>
              <a:ea typeface="Verdana"/>
            </a:endParaRPr>
          </a:p>
          <a:p>
            <a:pPr>
              <a:lnSpc>
                <a:spcPct val="100000"/>
              </a:lnSpc>
              <a:buFont typeface="Arial" panose="020B0604020202020204" pitchFamily="34" charset="0"/>
              <a:buChar char="•"/>
            </a:pPr>
            <a:r>
              <a:rPr lang="sv-SE" sz="1400">
                <a:solidFill>
                  <a:srgbClr val="000000"/>
                </a:solidFill>
              </a:rPr>
              <a:t>Hur </a:t>
            </a:r>
            <a:r>
              <a:rPr lang="sv-SE" sz="1400" b="0" i="0" u="none" strike="noStrike">
                <a:solidFill>
                  <a:srgbClr val="000000"/>
                </a:solidFill>
                <a:effectLst/>
              </a:rPr>
              <a:t>ska </a:t>
            </a:r>
            <a:r>
              <a:rPr lang="sv-SE" sz="1400">
                <a:solidFill>
                  <a:srgbClr val="000000"/>
                </a:solidFill>
              </a:rPr>
              <a:t>deltagarna nå målen?</a:t>
            </a:r>
            <a:endParaRPr lang="sv-SE"/>
          </a:p>
          <a:p>
            <a:pPr>
              <a:lnSpc>
                <a:spcPct val="100000"/>
              </a:lnSpc>
              <a:buFont typeface="Arial" panose="020B0604020202020204" pitchFamily="34" charset="0"/>
              <a:buChar char="•"/>
            </a:pPr>
            <a:r>
              <a:rPr lang="sv-SE" sz="1400">
                <a:solidFill>
                  <a:srgbClr val="000000"/>
                </a:solidFill>
              </a:rPr>
              <a:t>Hur vet vi att de nått målen?</a:t>
            </a:r>
            <a:endParaRPr lang="sv-SE">
              <a:ea typeface="Verdana"/>
            </a:endParaRPr>
          </a:p>
          <a:p>
            <a:pPr>
              <a:lnSpc>
                <a:spcPct val="100000"/>
              </a:lnSpc>
              <a:buFont typeface="Arial" panose="020B0604020202020204" pitchFamily="34" charset="0"/>
              <a:buChar char="•"/>
            </a:pPr>
            <a:r>
              <a:rPr lang="sv-SE" sz="1400">
                <a:solidFill>
                  <a:srgbClr val="000000"/>
                </a:solidFill>
              </a:rPr>
              <a:t>Vilket pedagogiskt upplägg/läraktiviteter kan vi använda</a:t>
            </a:r>
            <a:r>
              <a:rPr lang="sv-SE" sz="1400" b="0" i="0" u="none" strike="noStrike">
                <a:solidFill>
                  <a:srgbClr val="000000"/>
                </a:solidFill>
                <a:effectLst/>
              </a:rPr>
              <a:t>?</a:t>
            </a:r>
            <a:endParaRPr lang="sv-SE"/>
          </a:p>
          <a:p>
            <a:pPr marL="0" indent="0">
              <a:lnSpc>
                <a:spcPct val="100000"/>
              </a:lnSpc>
              <a:buNone/>
            </a:pPr>
            <a:endParaRPr lang="en-US" sz="1400" b="0" i="0">
              <a:solidFill>
                <a:srgbClr val="000000"/>
              </a:solidFill>
              <a:effectLst/>
              <a:ea typeface="Verdana"/>
            </a:endParaRPr>
          </a:p>
        </p:txBody>
      </p:sp>
      <p:cxnSp>
        <p:nvCxnSpPr>
          <p:cNvPr id="8" name="Rak koppling 7">
            <a:extLst>
              <a:ext uri="{FF2B5EF4-FFF2-40B4-BE49-F238E27FC236}">
                <a16:creationId xmlns:a16="http://schemas.microsoft.com/office/drawing/2014/main" id="{AACC6B0D-FFEB-2A93-CA8A-D043D231AC47}"/>
              </a:ext>
              <a:ext uri="{C183D7F6-B498-43B3-948B-1728B52AA6E4}">
                <adec:decorative xmlns:adec="http://schemas.microsoft.com/office/drawing/2017/decorative" val="1"/>
              </a:ext>
            </a:extLst>
          </p:cNvPr>
          <p:cNvCxnSpPr>
            <a:cxnSpLocks/>
          </p:cNvCxnSpPr>
          <p:nvPr/>
        </p:nvCxnSpPr>
        <p:spPr>
          <a:xfrm>
            <a:off x="572287" y="3719802"/>
            <a:ext cx="5523713" cy="0"/>
          </a:xfrm>
          <a:prstGeom prst="line">
            <a:avLst/>
          </a:prstGeom>
          <a:ln w="57150" cap="rnd">
            <a:solidFill>
              <a:srgbClr val="FFECB3"/>
            </a:solidFill>
          </a:ln>
        </p:spPr>
        <p:style>
          <a:lnRef idx="1">
            <a:schemeClr val="accent1"/>
          </a:lnRef>
          <a:fillRef idx="0">
            <a:schemeClr val="accent1"/>
          </a:fillRef>
          <a:effectRef idx="0">
            <a:schemeClr val="accent1"/>
          </a:effectRef>
          <a:fontRef idx="minor">
            <a:schemeClr val="tx1"/>
          </a:fontRef>
        </p:style>
      </p:cxnSp>
      <p:sp>
        <p:nvSpPr>
          <p:cNvPr id="2" name="textruta 1">
            <a:extLst>
              <a:ext uri="{FF2B5EF4-FFF2-40B4-BE49-F238E27FC236}">
                <a16:creationId xmlns:a16="http://schemas.microsoft.com/office/drawing/2014/main" id="{FC1B2C9D-6B0B-CDE5-6A2A-18C6A04B2572}"/>
              </a:ext>
            </a:extLst>
          </p:cNvPr>
          <p:cNvSpPr txBox="1"/>
          <p:nvPr/>
        </p:nvSpPr>
        <p:spPr>
          <a:xfrm>
            <a:off x="137652" y="117987"/>
            <a:ext cx="2723535" cy="153888"/>
          </a:xfrm>
          <a:prstGeom prst="rect">
            <a:avLst/>
          </a:prstGeom>
          <a:noFill/>
        </p:spPr>
        <p:txBody>
          <a:bodyPr wrap="square" lIns="0" tIns="0" rIns="0" bIns="0" rtlCol="0">
            <a:spAutoFit/>
          </a:bodyPr>
          <a:lstStyle/>
          <a:p>
            <a:pPr algn="l"/>
            <a:r>
              <a:rPr lang="sv-SE" sz="1000"/>
              <a:t>VGR Akademin</a:t>
            </a:r>
          </a:p>
        </p:txBody>
      </p:sp>
    </p:spTree>
    <p:extLst>
      <p:ext uri="{BB962C8B-B14F-4D97-AF65-F5344CB8AC3E}">
        <p14:creationId xmlns:p14="http://schemas.microsoft.com/office/powerpoint/2010/main" val="1561558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upp 28" descr="Processen med betoning på Utveckla.">
            <a:extLst>
              <a:ext uri="{FF2B5EF4-FFF2-40B4-BE49-F238E27FC236}">
                <a16:creationId xmlns:a16="http://schemas.microsoft.com/office/drawing/2014/main" id="{85DD9FBA-F7FC-3DAD-EA0A-E84FCE21337A}"/>
              </a:ext>
            </a:extLst>
          </p:cNvPr>
          <p:cNvGrpSpPr/>
          <p:nvPr/>
        </p:nvGrpSpPr>
        <p:grpSpPr>
          <a:xfrm>
            <a:off x="578207" y="736833"/>
            <a:ext cx="10900698" cy="5183332"/>
            <a:chOff x="578207" y="736833"/>
            <a:chExt cx="10900698" cy="5183332"/>
          </a:xfrm>
          <a:effectLst>
            <a:outerShdw blurRad="50800" dist="38100" dir="5400000" algn="t" rotWithShape="0">
              <a:prstClr val="black">
                <a:alpha val="40000"/>
              </a:prstClr>
            </a:outerShdw>
          </a:effectLst>
        </p:grpSpPr>
        <p:sp>
          <p:nvSpPr>
            <p:cNvPr id="27" name="Pil: sparr 71">
              <a:extLst>
                <a:ext uri="{FF2B5EF4-FFF2-40B4-BE49-F238E27FC236}">
                  <a16:creationId xmlns:a16="http://schemas.microsoft.com/office/drawing/2014/main" id="{D2C3E393-C94C-E967-735B-1D5F588C76CF}"/>
                </a:ext>
              </a:extLst>
            </p:cNvPr>
            <p:cNvSpPr/>
            <p:nvPr/>
          </p:nvSpPr>
          <p:spPr>
            <a:xfrm>
              <a:off x="578207" y="1788271"/>
              <a:ext cx="2471824" cy="958127"/>
            </a:xfrm>
            <a:custGeom>
              <a:avLst/>
              <a:gdLst>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452005 w 2514600"/>
                <a:gd name="connsiteY5" fmla="*/ 452005 h 904009"/>
                <a:gd name="connsiteX6" fmla="*/ 0 w 2514600"/>
                <a:gd name="connsiteY6" fmla="*/ 0 h 904009"/>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119496 w 2514600"/>
                <a:gd name="connsiteY5" fmla="*/ 452005 h 904009"/>
                <a:gd name="connsiteX6" fmla="*/ 0 w 2514600"/>
                <a:gd name="connsiteY6" fmla="*/ 0 h 904009"/>
                <a:gd name="connsiteX0" fmla="*/ 0 w 2275609"/>
                <a:gd name="connsiteY0" fmla="*/ 0 h 904009"/>
                <a:gd name="connsiteX1" fmla="*/ 2062596 w 2275609"/>
                <a:gd name="connsiteY1" fmla="*/ 0 h 904009"/>
                <a:gd name="connsiteX2" fmla="*/ 2275609 w 2275609"/>
                <a:gd name="connsiteY2" fmla="*/ 452005 h 904009"/>
                <a:gd name="connsiteX3" fmla="*/ 2062596 w 2275609"/>
                <a:gd name="connsiteY3" fmla="*/ 904009 h 904009"/>
                <a:gd name="connsiteX4" fmla="*/ 0 w 2275609"/>
                <a:gd name="connsiteY4" fmla="*/ 904009 h 904009"/>
                <a:gd name="connsiteX5" fmla="*/ 119496 w 2275609"/>
                <a:gd name="connsiteY5" fmla="*/ 452005 h 904009"/>
                <a:gd name="connsiteX6" fmla="*/ 0 w 2275609"/>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119496 w 2471824"/>
                <a:gd name="connsiteY5" fmla="*/ 452005 h 904009"/>
                <a:gd name="connsiteX6" fmla="*/ 0 w 2471824"/>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348096 w 2471824"/>
                <a:gd name="connsiteY5" fmla="*/ 452005 h 904009"/>
                <a:gd name="connsiteX6" fmla="*/ 0 w 2471824"/>
                <a:gd name="connsiteY6" fmla="*/ 0 h 90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1824" h="904009">
                  <a:moveTo>
                    <a:pt x="0" y="0"/>
                  </a:moveTo>
                  <a:lnTo>
                    <a:pt x="2062596" y="0"/>
                  </a:lnTo>
                  <a:lnTo>
                    <a:pt x="2471824" y="453802"/>
                  </a:lnTo>
                  <a:lnTo>
                    <a:pt x="2062596" y="904009"/>
                  </a:lnTo>
                  <a:lnTo>
                    <a:pt x="0" y="904009"/>
                  </a:lnTo>
                  <a:lnTo>
                    <a:pt x="348096" y="452005"/>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46" name="Halv ram 45">
              <a:extLst>
                <a:ext uri="{FF2B5EF4-FFF2-40B4-BE49-F238E27FC236}">
                  <a16:creationId xmlns:a16="http://schemas.microsoft.com/office/drawing/2014/main" id="{097F59AD-C5BB-8F2A-4F8E-4C6E10D59422}"/>
                </a:ext>
              </a:extLst>
            </p:cNvPr>
            <p:cNvSpPr/>
            <p:nvPr/>
          </p:nvSpPr>
          <p:spPr>
            <a:xfrm>
              <a:off x="3435391" y="746666"/>
              <a:ext cx="2664382" cy="2587107"/>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901 w 1808869"/>
                <a:gd name="connsiteY0" fmla="*/ 707972 h 2444759"/>
                <a:gd name="connsiteX1" fmla="*/ 1808869 w 1808869"/>
                <a:gd name="connsiteY1" fmla="*/ 0 h 2444759"/>
                <a:gd name="connsiteX2" fmla="*/ 1806655 w 1808869"/>
                <a:gd name="connsiteY2" fmla="*/ 1233696 h 2444759"/>
                <a:gd name="connsiteX3" fmla="*/ 1182432 w 1808869"/>
                <a:gd name="connsiteY3" fmla="*/ 1579714 h 2444759"/>
                <a:gd name="connsiteX4" fmla="*/ 892872 w 1808869"/>
                <a:gd name="connsiteY4" fmla="*/ 2444759 h 2444759"/>
                <a:gd name="connsiteX5" fmla="*/ 71 w 1808869"/>
                <a:gd name="connsiteY5" fmla="*/ 2444115 h 2444759"/>
                <a:gd name="connsiteX6" fmla="*/ 544901 w 1808869"/>
                <a:gd name="connsiteY6" fmla="*/ 707972 h 2444759"/>
                <a:gd name="connsiteX0" fmla="*/ 538008 w 1808874"/>
                <a:gd name="connsiteY0" fmla="*/ 693570 h 2444759"/>
                <a:gd name="connsiteX1" fmla="*/ 1808874 w 1808874"/>
                <a:gd name="connsiteY1" fmla="*/ 0 h 2444759"/>
                <a:gd name="connsiteX2" fmla="*/ 1806660 w 1808874"/>
                <a:gd name="connsiteY2" fmla="*/ 1233696 h 2444759"/>
                <a:gd name="connsiteX3" fmla="*/ 1182437 w 1808874"/>
                <a:gd name="connsiteY3" fmla="*/ 1579714 h 2444759"/>
                <a:gd name="connsiteX4" fmla="*/ 892877 w 1808874"/>
                <a:gd name="connsiteY4" fmla="*/ 2444759 h 2444759"/>
                <a:gd name="connsiteX5" fmla="*/ 76 w 1808874"/>
                <a:gd name="connsiteY5" fmla="*/ 2444115 h 2444759"/>
                <a:gd name="connsiteX6" fmla="*/ 538008 w 1808874"/>
                <a:gd name="connsiteY6" fmla="*/ 693570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874" h="2444759">
                  <a:moveTo>
                    <a:pt x="538008" y="693570"/>
                  </a:moveTo>
                  <a:cubicBezTo>
                    <a:pt x="994256" y="102268"/>
                    <a:pt x="1484071" y="7955"/>
                    <a:pt x="1808874" y="0"/>
                  </a:cubicBezTo>
                  <a:lnTo>
                    <a:pt x="1806660" y="1233696"/>
                  </a:lnTo>
                  <a:cubicBezTo>
                    <a:pt x="1620176" y="1235902"/>
                    <a:pt x="1399401" y="1315003"/>
                    <a:pt x="1182437" y="1579714"/>
                  </a:cubicBezTo>
                  <a:cubicBezTo>
                    <a:pt x="1012257" y="1825635"/>
                    <a:pt x="893512" y="2161715"/>
                    <a:pt x="892877" y="2444759"/>
                  </a:cubicBezTo>
                  <a:lnTo>
                    <a:pt x="76" y="2444115"/>
                  </a:lnTo>
                  <a:cubicBezTo>
                    <a:pt x="-3099" y="1936993"/>
                    <a:pt x="91603" y="1349180"/>
                    <a:pt x="538008" y="693570"/>
                  </a:cubicBezTo>
                  <a:close/>
                </a:path>
              </a:pathLst>
            </a:custGeom>
            <a:solidFill>
              <a:srgbClr val="FFECB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grpSp>
          <p:nvGrpSpPr>
            <p:cNvPr id="58" name="Grupp 57">
              <a:extLst>
                <a:ext uri="{FF2B5EF4-FFF2-40B4-BE49-F238E27FC236}">
                  <a16:creationId xmlns:a16="http://schemas.microsoft.com/office/drawing/2014/main" id="{1D4C6E62-D0AB-BA8D-68F4-6A750F1707F9}"/>
                </a:ext>
              </a:extLst>
            </p:cNvPr>
            <p:cNvGrpSpPr/>
            <p:nvPr/>
          </p:nvGrpSpPr>
          <p:grpSpPr>
            <a:xfrm>
              <a:off x="3435484" y="2892855"/>
              <a:ext cx="2664378" cy="3027309"/>
              <a:chOff x="4291891" y="2444342"/>
              <a:chExt cx="1808871" cy="2055269"/>
            </a:xfrm>
            <a:solidFill>
              <a:srgbClr val="FFECB3"/>
            </a:solidFill>
            <a:effectLst/>
          </p:grpSpPr>
          <p:sp>
            <p:nvSpPr>
              <p:cNvPr id="56" name="Halv ram 45">
                <a:extLst>
                  <a:ext uri="{FF2B5EF4-FFF2-40B4-BE49-F238E27FC236}">
                    <a16:creationId xmlns:a16="http://schemas.microsoft.com/office/drawing/2014/main" id="{0DA7DB64-D667-B763-8AE6-E23F79373DBC}"/>
                  </a:ext>
                </a:extLst>
              </p:cNvPr>
              <p:cNvSpPr/>
              <p:nvPr/>
            </p:nvSpPr>
            <p:spPr>
              <a:xfrm flipV="1">
                <a:off x="4291964" y="2743200"/>
                <a:ext cx="1808798" cy="1756411"/>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7246" y="2129896"/>
                      <a:pt x="892801" y="2444759"/>
                    </a:cubicBezTo>
                    <a:lnTo>
                      <a:pt x="0" y="2444115"/>
                    </a:lnTo>
                    <a:cubicBezTo>
                      <a:pt x="635" y="1915780"/>
                      <a:pt x="98425" y="1363582"/>
                      <a:pt x="544830" y="707972"/>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7" name="Likbent triangel 56">
                <a:extLst>
                  <a:ext uri="{FF2B5EF4-FFF2-40B4-BE49-F238E27FC236}">
                    <a16:creationId xmlns:a16="http://schemas.microsoft.com/office/drawing/2014/main" id="{D3571BC7-4CCE-9790-871E-B834A42D618C}"/>
                  </a:ext>
                </a:extLst>
              </p:cNvPr>
              <p:cNvSpPr/>
              <p:nvPr/>
            </p:nvSpPr>
            <p:spPr>
              <a:xfrm>
                <a:off x="4291891" y="2444342"/>
                <a:ext cx="891614" cy="300764"/>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sp>
          <p:nvSpPr>
            <p:cNvPr id="55" name="Halv ram 45">
              <a:extLst>
                <a:ext uri="{FF2B5EF4-FFF2-40B4-BE49-F238E27FC236}">
                  <a16:creationId xmlns:a16="http://schemas.microsoft.com/office/drawing/2014/main" id="{8219BE3C-B12D-0827-1995-E15DE3CA7ED2}"/>
                </a:ext>
              </a:extLst>
            </p:cNvPr>
            <p:cNvSpPr/>
            <p:nvPr/>
          </p:nvSpPr>
          <p:spPr>
            <a:xfrm flipH="1" flipV="1">
              <a:off x="6096054" y="3333057"/>
              <a:ext cx="2664271" cy="2587107"/>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5341" y="2124593"/>
                    <a:pt x="892801" y="2444759"/>
                  </a:cubicBezTo>
                  <a:lnTo>
                    <a:pt x="0" y="2444115"/>
                  </a:lnTo>
                  <a:cubicBezTo>
                    <a:pt x="8255" y="1910477"/>
                    <a:pt x="98425" y="1363582"/>
                    <a:pt x="544830" y="707972"/>
                  </a:cubicBezTo>
                  <a:close/>
                </a:path>
              </a:pathLst>
            </a:cu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51" name="Halv ram 45">
              <a:extLst>
                <a:ext uri="{FF2B5EF4-FFF2-40B4-BE49-F238E27FC236}">
                  <a16:creationId xmlns:a16="http://schemas.microsoft.com/office/drawing/2014/main" id="{B2AAC761-7017-5ED4-C68C-3424A6C0BB9C}"/>
                </a:ext>
              </a:extLst>
            </p:cNvPr>
            <p:cNvSpPr/>
            <p:nvPr/>
          </p:nvSpPr>
          <p:spPr>
            <a:xfrm flipH="1">
              <a:off x="6096055" y="745951"/>
              <a:ext cx="2664270" cy="2587106"/>
            </a:xfrm>
            <a:custGeom>
              <a:avLst/>
              <a:gdLst>
                <a:gd name="connsiteX0" fmla="*/ 0 w 2758440"/>
                <a:gd name="connsiteY0" fmla="*/ 0 h 2758440"/>
                <a:gd name="connsiteX1" fmla="*/ 2758440 w 2758440"/>
                <a:gd name="connsiteY1" fmla="*/ 0 h 2758440"/>
                <a:gd name="connsiteX2" fmla="*/ 1838969 w 2758440"/>
                <a:gd name="connsiteY2" fmla="*/ 919471 h 2758440"/>
                <a:gd name="connsiteX3" fmla="*/ 919471 w 2758440"/>
                <a:gd name="connsiteY3" fmla="*/ 919471 h 2758440"/>
                <a:gd name="connsiteX4" fmla="*/ 919471 w 2758440"/>
                <a:gd name="connsiteY4" fmla="*/ 1838969 h 2758440"/>
                <a:gd name="connsiteX5" fmla="*/ 0 w 2758440"/>
                <a:gd name="connsiteY5" fmla="*/ 2758440 h 2758440"/>
                <a:gd name="connsiteX6" fmla="*/ 0 w 2758440"/>
                <a:gd name="connsiteY6" fmla="*/ 0 h 2758440"/>
                <a:gd name="connsiteX0" fmla="*/ 0 w 1858328"/>
                <a:gd name="connsiteY0" fmla="*/ 0 h 2758440"/>
                <a:gd name="connsiteX1" fmla="*/ 1858328 w 1858328"/>
                <a:gd name="connsiteY1" fmla="*/ 0 h 2758440"/>
                <a:gd name="connsiteX2" fmla="*/ 1838969 w 1858328"/>
                <a:gd name="connsiteY2" fmla="*/ 919471 h 2758440"/>
                <a:gd name="connsiteX3" fmla="*/ 919471 w 1858328"/>
                <a:gd name="connsiteY3" fmla="*/ 919471 h 2758440"/>
                <a:gd name="connsiteX4" fmla="*/ 919471 w 1858328"/>
                <a:gd name="connsiteY4" fmla="*/ 1838969 h 2758440"/>
                <a:gd name="connsiteX5" fmla="*/ 0 w 1858328"/>
                <a:gd name="connsiteY5" fmla="*/ 2758440 h 2758440"/>
                <a:gd name="connsiteX6" fmla="*/ 0 w 1858328"/>
                <a:gd name="connsiteY6" fmla="*/ 0 h 2758440"/>
                <a:gd name="connsiteX0" fmla="*/ 0 w 1838969"/>
                <a:gd name="connsiteY0" fmla="*/ 0 h 2758440"/>
                <a:gd name="connsiteX1" fmla="*/ 1804988 w 1838969"/>
                <a:gd name="connsiteY1" fmla="*/ 1905 h 2758440"/>
                <a:gd name="connsiteX2" fmla="*/ 1838969 w 1838969"/>
                <a:gd name="connsiteY2" fmla="*/ 919471 h 2758440"/>
                <a:gd name="connsiteX3" fmla="*/ 919471 w 1838969"/>
                <a:gd name="connsiteY3" fmla="*/ 919471 h 2758440"/>
                <a:gd name="connsiteX4" fmla="*/ 919471 w 1838969"/>
                <a:gd name="connsiteY4" fmla="*/ 1838969 h 2758440"/>
                <a:gd name="connsiteX5" fmla="*/ 0 w 1838969"/>
                <a:gd name="connsiteY5" fmla="*/ 2758440 h 2758440"/>
                <a:gd name="connsiteX6" fmla="*/ 0 w 1838969"/>
                <a:gd name="connsiteY6" fmla="*/ 0 h 2758440"/>
                <a:gd name="connsiteX0" fmla="*/ 0 w 1804988"/>
                <a:gd name="connsiteY0" fmla="*/ 0 h 2758440"/>
                <a:gd name="connsiteX1" fmla="*/ 1804988 w 1804988"/>
                <a:gd name="connsiteY1" fmla="*/ 1905 h 2758440"/>
                <a:gd name="connsiteX2" fmla="*/ 1804679 w 1804988"/>
                <a:gd name="connsiteY2" fmla="*/ 898516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988"/>
                <a:gd name="connsiteY0" fmla="*/ 0 h 2758440"/>
                <a:gd name="connsiteX1" fmla="*/ 1804988 w 1804988"/>
                <a:gd name="connsiteY1" fmla="*/ 1905 h 2758440"/>
                <a:gd name="connsiteX2" fmla="*/ 1804679 w 1804988"/>
                <a:gd name="connsiteY2" fmla="*/ 888991 h 2758440"/>
                <a:gd name="connsiteX3" fmla="*/ 919471 w 1804988"/>
                <a:gd name="connsiteY3" fmla="*/ 919471 h 2758440"/>
                <a:gd name="connsiteX4" fmla="*/ 919471 w 1804988"/>
                <a:gd name="connsiteY4" fmla="*/ 1838969 h 2758440"/>
                <a:gd name="connsiteX5" fmla="*/ 0 w 1804988"/>
                <a:gd name="connsiteY5" fmla="*/ 2758440 h 2758440"/>
                <a:gd name="connsiteX6" fmla="*/ 0 w 1804988"/>
                <a:gd name="connsiteY6" fmla="*/ 0 h 2758440"/>
                <a:gd name="connsiteX0" fmla="*/ 0 w 1804679"/>
                <a:gd name="connsiteY0" fmla="*/ 0 h 2758440"/>
                <a:gd name="connsiteX1" fmla="*/ 1801178 w 1804679"/>
                <a:gd name="connsiteY1" fmla="*/ 381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79927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0 w 1804679"/>
                <a:gd name="connsiteY0" fmla="*/ 0 h 2758440"/>
                <a:gd name="connsiteX1" fmla="*/ 1803083 w 1804679"/>
                <a:gd name="connsiteY1" fmla="*/ 0 h 2758440"/>
                <a:gd name="connsiteX2" fmla="*/ 1804679 w 1804679"/>
                <a:gd name="connsiteY2" fmla="*/ 888991 h 2758440"/>
                <a:gd name="connsiteX3" fmla="*/ 919471 w 1804679"/>
                <a:gd name="connsiteY3" fmla="*/ 919471 h 2758440"/>
                <a:gd name="connsiteX4" fmla="*/ 919471 w 1804679"/>
                <a:gd name="connsiteY4" fmla="*/ 1838969 h 2758440"/>
                <a:gd name="connsiteX5" fmla="*/ 0 w 1804679"/>
                <a:gd name="connsiteY5" fmla="*/ 2758440 h 2758440"/>
                <a:gd name="connsiteX6" fmla="*/ 0 w 1804679"/>
                <a:gd name="connsiteY6" fmla="*/ 0 h 2758440"/>
                <a:gd name="connsiteX0" fmla="*/ 1905 w 1806584"/>
                <a:gd name="connsiteY0" fmla="*/ 0 h 2444115"/>
                <a:gd name="connsiteX1" fmla="*/ 1804988 w 1806584"/>
                <a:gd name="connsiteY1" fmla="*/ 0 h 2444115"/>
                <a:gd name="connsiteX2" fmla="*/ 1806584 w 1806584"/>
                <a:gd name="connsiteY2" fmla="*/ 888991 h 2444115"/>
                <a:gd name="connsiteX3" fmla="*/ 921376 w 1806584"/>
                <a:gd name="connsiteY3" fmla="*/ 919471 h 2444115"/>
                <a:gd name="connsiteX4" fmla="*/ 921376 w 1806584"/>
                <a:gd name="connsiteY4" fmla="*/ 1838969 h 2444115"/>
                <a:gd name="connsiteX5" fmla="*/ 0 w 1806584"/>
                <a:gd name="connsiteY5" fmla="*/ 2444115 h 2444115"/>
                <a:gd name="connsiteX6" fmla="*/ 1905 w 1806584"/>
                <a:gd name="connsiteY6" fmla="*/ 0 h 2444115"/>
                <a:gd name="connsiteX0" fmla="*/ 1905 w 1806584"/>
                <a:gd name="connsiteY0" fmla="*/ 0 h 2444759"/>
                <a:gd name="connsiteX1" fmla="*/ 1804988 w 1806584"/>
                <a:gd name="connsiteY1" fmla="*/ 0 h 2444759"/>
                <a:gd name="connsiteX2" fmla="*/ 1806584 w 1806584"/>
                <a:gd name="connsiteY2" fmla="*/ 888991 h 2444759"/>
                <a:gd name="connsiteX3" fmla="*/ 921376 w 1806584"/>
                <a:gd name="connsiteY3" fmla="*/ 919471 h 2444759"/>
                <a:gd name="connsiteX4" fmla="*/ 919471 w 1806584"/>
                <a:gd name="connsiteY4" fmla="*/ 2444759 h 2444759"/>
                <a:gd name="connsiteX5" fmla="*/ 0 w 1806584"/>
                <a:gd name="connsiteY5" fmla="*/ 2444115 h 2444759"/>
                <a:gd name="connsiteX6" fmla="*/ 1905 w 1806584"/>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21376 w 1804988"/>
                <a:gd name="connsiteY3" fmla="*/ 919471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91947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67096 w 1804988"/>
                <a:gd name="connsiteY3" fmla="*/ 153198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974716 w 1804988"/>
                <a:gd name="connsiteY3" fmla="*/ 1547896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09971 w 1804988"/>
                <a:gd name="connsiteY3" fmla="*/ 1672520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1045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1905 w 1804988"/>
                <a:gd name="connsiteY0" fmla="*/ 0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1905 w 1804988"/>
                <a:gd name="connsiteY6" fmla="*/ 0 h 2444759"/>
                <a:gd name="connsiteX0" fmla="*/ 763905 w 1804988"/>
                <a:gd name="connsiteY0" fmla="*/ 914795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763905 w 1804988"/>
                <a:gd name="connsiteY6" fmla="*/ 914795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424815 w 1804988"/>
                <a:gd name="connsiteY0" fmla="*/ 53561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424815 w 1804988"/>
                <a:gd name="connsiteY6" fmla="*/ 535619 h 2444759"/>
                <a:gd name="connsiteX0" fmla="*/ 544830 w 1804988"/>
                <a:gd name="connsiteY0" fmla="*/ 702669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2669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32831 w 1804988"/>
                <a:gd name="connsiteY3" fmla="*/ 1667217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60357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87669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59501 w 1804988"/>
                <a:gd name="connsiteY3" fmla="*/ 1558502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78551 w 1804988"/>
                <a:gd name="connsiteY3" fmla="*/ 1577063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4988"/>
                <a:gd name="connsiteY0" fmla="*/ 707972 h 2444759"/>
                <a:gd name="connsiteX1" fmla="*/ 1804988 w 1804988"/>
                <a:gd name="connsiteY1" fmla="*/ 0 h 2444759"/>
                <a:gd name="connsiteX2" fmla="*/ 1800869 w 1804988"/>
                <a:gd name="connsiteY2" fmla="*/ 1236348 h 2444759"/>
                <a:gd name="connsiteX3" fmla="*/ 1182361 w 1804988"/>
                <a:gd name="connsiteY3" fmla="*/ 1579714 h 2444759"/>
                <a:gd name="connsiteX4" fmla="*/ 892801 w 1804988"/>
                <a:gd name="connsiteY4" fmla="*/ 2444759 h 2444759"/>
                <a:gd name="connsiteX5" fmla="*/ 0 w 1804988"/>
                <a:gd name="connsiteY5" fmla="*/ 2444115 h 2444759"/>
                <a:gd name="connsiteX6" fmla="*/ 544830 w 1804988"/>
                <a:gd name="connsiteY6" fmla="*/ 707972 h 2444759"/>
                <a:gd name="connsiteX0" fmla="*/ 544830 w 1806584"/>
                <a:gd name="connsiteY0" fmla="*/ 707972 h 2444759"/>
                <a:gd name="connsiteX1" fmla="*/ 1804988 w 1806584"/>
                <a:gd name="connsiteY1" fmla="*/ 0 h 2444759"/>
                <a:gd name="connsiteX2" fmla="*/ 1806584 w 1806584"/>
                <a:gd name="connsiteY2" fmla="*/ 1233696 h 2444759"/>
                <a:gd name="connsiteX3" fmla="*/ 1182361 w 1806584"/>
                <a:gd name="connsiteY3" fmla="*/ 1579714 h 2444759"/>
                <a:gd name="connsiteX4" fmla="*/ 892801 w 1806584"/>
                <a:gd name="connsiteY4" fmla="*/ 2444759 h 2444759"/>
                <a:gd name="connsiteX5" fmla="*/ 0 w 1806584"/>
                <a:gd name="connsiteY5" fmla="*/ 2444115 h 2444759"/>
                <a:gd name="connsiteX6" fmla="*/ 544830 w 1806584"/>
                <a:gd name="connsiteY6" fmla="*/ 707972 h 2444759"/>
                <a:gd name="connsiteX0" fmla="*/ 544830 w 1806893"/>
                <a:gd name="connsiteY0" fmla="*/ 707972 h 2444759"/>
                <a:gd name="connsiteX1" fmla="*/ 1806893 w 1806893"/>
                <a:gd name="connsiteY1" fmla="*/ 0 h 2444759"/>
                <a:gd name="connsiteX2" fmla="*/ 1806584 w 1806893"/>
                <a:gd name="connsiteY2" fmla="*/ 1233696 h 2444759"/>
                <a:gd name="connsiteX3" fmla="*/ 1182361 w 1806893"/>
                <a:gd name="connsiteY3" fmla="*/ 1579714 h 2444759"/>
                <a:gd name="connsiteX4" fmla="*/ 892801 w 1806893"/>
                <a:gd name="connsiteY4" fmla="*/ 2444759 h 2444759"/>
                <a:gd name="connsiteX5" fmla="*/ 0 w 1806893"/>
                <a:gd name="connsiteY5" fmla="*/ 2444115 h 2444759"/>
                <a:gd name="connsiteX6" fmla="*/ 544830 w 1806893"/>
                <a:gd name="connsiteY6" fmla="*/ 707972 h 2444759"/>
                <a:gd name="connsiteX0" fmla="*/ 544830 w 1808798"/>
                <a:gd name="connsiteY0" fmla="*/ 710624 h 2447411"/>
                <a:gd name="connsiteX1" fmla="*/ 1808798 w 1808798"/>
                <a:gd name="connsiteY1" fmla="*/ 0 h 2447411"/>
                <a:gd name="connsiteX2" fmla="*/ 1806584 w 1808798"/>
                <a:gd name="connsiteY2" fmla="*/ 1236348 h 2447411"/>
                <a:gd name="connsiteX3" fmla="*/ 1182361 w 1808798"/>
                <a:gd name="connsiteY3" fmla="*/ 1582366 h 2447411"/>
                <a:gd name="connsiteX4" fmla="*/ 892801 w 1808798"/>
                <a:gd name="connsiteY4" fmla="*/ 2447411 h 2447411"/>
                <a:gd name="connsiteX5" fmla="*/ 0 w 1808798"/>
                <a:gd name="connsiteY5" fmla="*/ 2446767 h 2447411"/>
                <a:gd name="connsiteX6" fmla="*/ 544830 w 1808798"/>
                <a:gd name="connsiteY6" fmla="*/ 710624 h 2447411"/>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 name="connsiteX0" fmla="*/ 544830 w 1808798"/>
                <a:gd name="connsiteY0" fmla="*/ 707972 h 2444759"/>
                <a:gd name="connsiteX1" fmla="*/ 1808798 w 1808798"/>
                <a:gd name="connsiteY1" fmla="*/ 0 h 2444759"/>
                <a:gd name="connsiteX2" fmla="*/ 1806584 w 1808798"/>
                <a:gd name="connsiteY2" fmla="*/ 1233696 h 2444759"/>
                <a:gd name="connsiteX3" fmla="*/ 1182361 w 1808798"/>
                <a:gd name="connsiteY3" fmla="*/ 1579714 h 2444759"/>
                <a:gd name="connsiteX4" fmla="*/ 892801 w 1808798"/>
                <a:gd name="connsiteY4" fmla="*/ 2444759 h 2444759"/>
                <a:gd name="connsiteX5" fmla="*/ 0 w 1808798"/>
                <a:gd name="connsiteY5" fmla="*/ 2444115 h 2444759"/>
                <a:gd name="connsiteX6" fmla="*/ 544830 w 1808798"/>
                <a:gd name="connsiteY6" fmla="*/ 707972 h 2444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8798" h="2444759">
                  <a:moveTo>
                    <a:pt x="544830" y="707972"/>
                  </a:moveTo>
                  <a:cubicBezTo>
                    <a:pt x="1001078" y="116670"/>
                    <a:pt x="1483995" y="7955"/>
                    <a:pt x="1808798" y="0"/>
                  </a:cubicBezTo>
                  <a:lnTo>
                    <a:pt x="1806584" y="1233696"/>
                  </a:lnTo>
                  <a:cubicBezTo>
                    <a:pt x="1620100" y="1235902"/>
                    <a:pt x="1399325" y="1315003"/>
                    <a:pt x="1182361" y="1579714"/>
                  </a:cubicBezTo>
                  <a:cubicBezTo>
                    <a:pt x="1012181" y="1825635"/>
                    <a:pt x="899151" y="2092774"/>
                    <a:pt x="892801" y="2444759"/>
                  </a:cubicBezTo>
                  <a:lnTo>
                    <a:pt x="0" y="2444115"/>
                  </a:lnTo>
                  <a:cubicBezTo>
                    <a:pt x="635" y="1915780"/>
                    <a:pt x="98425" y="1363582"/>
                    <a:pt x="544830" y="707972"/>
                  </a:cubicBezTo>
                  <a:close/>
                </a:path>
              </a:pathLst>
            </a:cu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67" name="textruta 66">
              <a:extLst>
                <a:ext uri="{FF2B5EF4-FFF2-40B4-BE49-F238E27FC236}">
                  <a16:creationId xmlns:a16="http://schemas.microsoft.com/office/drawing/2014/main" id="{8A0ABB7C-E014-0CB1-3D80-E09B04568727}"/>
                </a:ext>
              </a:extLst>
            </p:cNvPr>
            <p:cNvSpPr txBox="1"/>
            <p:nvPr/>
          </p:nvSpPr>
          <p:spPr>
            <a:xfrm>
              <a:off x="1157467" y="2113445"/>
              <a:ext cx="1559111" cy="307777"/>
            </a:xfrm>
            <a:prstGeom prst="rect">
              <a:avLst/>
            </a:prstGeom>
            <a:solidFill>
              <a:schemeClr val="bg2"/>
            </a:solidFill>
          </p:spPr>
          <p:txBody>
            <a:bodyPr wrap="square" lIns="0" tIns="0" rIns="0" bIns="0" rtlCol="0">
              <a:spAutoFit/>
            </a:bodyPr>
            <a:lstStyle/>
            <a:p>
              <a:pPr algn="l"/>
              <a:r>
                <a:rPr lang="sv-SE" sz="2000" b="1"/>
                <a:t>Analysera</a:t>
              </a:r>
            </a:p>
          </p:txBody>
        </p:sp>
        <p:sp>
          <p:nvSpPr>
            <p:cNvPr id="28" name="Pil: sparr 71">
              <a:extLst>
                <a:ext uri="{FF2B5EF4-FFF2-40B4-BE49-F238E27FC236}">
                  <a16:creationId xmlns:a16="http://schemas.microsoft.com/office/drawing/2014/main" id="{B890E697-7E0D-FD2C-88CD-90EB51A6D6F1}"/>
                </a:ext>
              </a:extLst>
            </p:cNvPr>
            <p:cNvSpPr/>
            <p:nvPr/>
          </p:nvSpPr>
          <p:spPr>
            <a:xfrm>
              <a:off x="9007081" y="4669432"/>
              <a:ext cx="2471824" cy="958127"/>
            </a:xfrm>
            <a:custGeom>
              <a:avLst/>
              <a:gdLst>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452005 w 2514600"/>
                <a:gd name="connsiteY5" fmla="*/ 452005 h 904009"/>
                <a:gd name="connsiteX6" fmla="*/ 0 w 2514600"/>
                <a:gd name="connsiteY6" fmla="*/ 0 h 904009"/>
                <a:gd name="connsiteX0" fmla="*/ 0 w 2514600"/>
                <a:gd name="connsiteY0" fmla="*/ 0 h 904009"/>
                <a:gd name="connsiteX1" fmla="*/ 2062596 w 2514600"/>
                <a:gd name="connsiteY1" fmla="*/ 0 h 904009"/>
                <a:gd name="connsiteX2" fmla="*/ 2514600 w 2514600"/>
                <a:gd name="connsiteY2" fmla="*/ 452005 h 904009"/>
                <a:gd name="connsiteX3" fmla="*/ 2062596 w 2514600"/>
                <a:gd name="connsiteY3" fmla="*/ 904009 h 904009"/>
                <a:gd name="connsiteX4" fmla="*/ 0 w 2514600"/>
                <a:gd name="connsiteY4" fmla="*/ 904009 h 904009"/>
                <a:gd name="connsiteX5" fmla="*/ 119496 w 2514600"/>
                <a:gd name="connsiteY5" fmla="*/ 452005 h 904009"/>
                <a:gd name="connsiteX6" fmla="*/ 0 w 2514600"/>
                <a:gd name="connsiteY6" fmla="*/ 0 h 904009"/>
                <a:gd name="connsiteX0" fmla="*/ 0 w 2275609"/>
                <a:gd name="connsiteY0" fmla="*/ 0 h 904009"/>
                <a:gd name="connsiteX1" fmla="*/ 2062596 w 2275609"/>
                <a:gd name="connsiteY1" fmla="*/ 0 h 904009"/>
                <a:gd name="connsiteX2" fmla="*/ 2275609 w 2275609"/>
                <a:gd name="connsiteY2" fmla="*/ 452005 h 904009"/>
                <a:gd name="connsiteX3" fmla="*/ 2062596 w 2275609"/>
                <a:gd name="connsiteY3" fmla="*/ 904009 h 904009"/>
                <a:gd name="connsiteX4" fmla="*/ 0 w 2275609"/>
                <a:gd name="connsiteY4" fmla="*/ 904009 h 904009"/>
                <a:gd name="connsiteX5" fmla="*/ 119496 w 2275609"/>
                <a:gd name="connsiteY5" fmla="*/ 452005 h 904009"/>
                <a:gd name="connsiteX6" fmla="*/ 0 w 2275609"/>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119496 w 2471824"/>
                <a:gd name="connsiteY5" fmla="*/ 452005 h 904009"/>
                <a:gd name="connsiteX6" fmla="*/ 0 w 2471824"/>
                <a:gd name="connsiteY6" fmla="*/ 0 h 904009"/>
                <a:gd name="connsiteX0" fmla="*/ 0 w 2471824"/>
                <a:gd name="connsiteY0" fmla="*/ 0 h 904009"/>
                <a:gd name="connsiteX1" fmla="*/ 2062596 w 2471824"/>
                <a:gd name="connsiteY1" fmla="*/ 0 h 904009"/>
                <a:gd name="connsiteX2" fmla="*/ 2471824 w 2471824"/>
                <a:gd name="connsiteY2" fmla="*/ 453802 h 904009"/>
                <a:gd name="connsiteX3" fmla="*/ 2062596 w 2471824"/>
                <a:gd name="connsiteY3" fmla="*/ 904009 h 904009"/>
                <a:gd name="connsiteX4" fmla="*/ 0 w 2471824"/>
                <a:gd name="connsiteY4" fmla="*/ 904009 h 904009"/>
                <a:gd name="connsiteX5" fmla="*/ 348096 w 2471824"/>
                <a:gd name="connsiteY5" fmla="*/ 452005 h 904009"/>
                <a:gd name="connsiteX6" fmla="*/ 0 w 2471824"/>
                <a:gd name="connsiteY6" fmla="*/ 0 h 904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1824" h="904009">
                  <a:moveTo>
                    <a:pt x="0" y="0"/>
                  </a:moveTo>
                  <a:lnTo>
                    <a:pt x="2062596" y="0"/>
                  </a:lnTo>
                  <a:lnTo>
                    <a:pt x="2471824" y="453802"/>
                  </a:lnTo>
                  <a:lnTo>
                    <a:pt x="2062596" y="904009"/>
                  </a:lnTo>
                  <a:lnTo>
                    <a:pt x="0" y="904009"/>
                  </a:lnTo>
                  <a:lnTo>
                    <a:pt x="348096" y="452005"/>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68" name="textruta 67">
              <a:extLst>
                <a:ext uri="{FF2B5EF4-FFF2-40B4-BE49-F238E27FC236}">
                  <a16:creationId xmlns:a16="http://schemas.microsoft.com/office/drawing/2014/main" id="{8CBA980D-EBD1-CCB4-5BDD-EF65E7F8637B}"/>
                </a:ext>
              </a:extLst>
            </p:cNvPr>
            <p:cNvSpPr txBox="1"/>
            <p:nvPr/>
          </p:nvSpPr>
          <p:spPr>
            <a:xfrm rot="19331756">
              <a:off x="4449319" y="1766932"/>
              <a:ext cx="1080420" cy="276999"/>
            </a:xfrm>
            <a:prstGeom prst="rect">
              <a:avLst/>
            </a:prstGeom>
            <a:solidFill>
              <a:srgbClr val="FFECB3"/>
            </a:solidFill>
          </p:spPr>
          <p:txBody>
            <a:bodyPr wrap="square" lIns="0" tIns="0" rIns="0" bIns="0" rtlCol="0">
              <a:prstTxWarp prst="textArchUp">
                <a:avLst/>
              </a:prstTxWarp>
              <a:spAutoFit/>
            </a:bodyPr>
            <a:lstStyle/>
            <a:p>
              <a:pPr algn="l"/>
              <a:r>
                <a:rPr lang="sv-SE" sz="2000" b="1"/>
                <a:t>Designa</a:t>
              </a:r>
              <a:endParaRPr lang="sv-SE" sz="1600" b="1"/>
            </a:p>
          </p:txBody>
        </p:sp>
        <p:sp>
          <p:nvSpPr>
            <p:cNvPr id="69" name="textruta 68">
              <a:extLst>
                <a:ext uri="{FF2B5EF4-FFF2-40B4-BE49-F238E27FC236}">
                  <a16:creationId xmlns:a16="http://schemas.microsoft.com/office/drawing/2014/main" id="{61BF75DD-E45E-E258-7DDB-99FFBD546FC6}"/>
                </a:ext>
              </a:extLst>
            </p:cNvPr>
            <p:cNvSpPr txBox="1"/>
            <p:nvPr/>
          </p:nvSpPr>
          <p:spPr>
            <a:xfrm rot="18948777">
              <a:off x="6537209" y="4449292"/>
              <a:ext cx="1632017" cy="276999"/>
            </a:xfrm>
            <a:prstGeom prst="rect">
              <a:avLst/>
            </a:prstGeom>
            <a:solidFill>
              <a:srgbClr val="FFECB3"/>
            </a:solidFill>
          </p:spPr>
          <p:txBody>
            <a:bodyPr wrap="square" lIns="0" tIns="0" rIns="0" bIns="0" rtlCol="0">
              <a:prstTxWarp prst="textArchDown">
                <a:avLst>
                  <a:gd name="adj" fmla="val 613733"/>
                </a:avLst>
              </a:prstTxWarp>
              <a:spAutoFit/>
            </a:bodyPr>
            <a:lstStyle/>
            <a:p>
              <a:pPr algn="l"/>
              <a:r>
                <a:rPr lang="sv-SE" sz="2000" b="1"/>
                <a:t>Genomföra</a:t>
              </a:r>
            </a:p>
          </p:txBody>
        </p:sp>
        <p:sp>
          <p:nvSpPr>
            <p:cNvPr id="74" name="textruta 73">
              <a:extLst>
                <a:ext uri="{FF2B5EF4-FFF2-40B4-BE49-F238E27FC236}">
                  <a16:creationId xmlns:a16="http://schemas.microsoft.com/office/drawing/2014/main" id="{B44BABEA-6AA9-567D-5970-686F97B21C99}"/>
                </a:ext>
              </a:extLst>
            </p:cNvPr>
            <p:cNvSpPr txBox="1"/>
            <p:nvPr/>
          </p:nvSpPr>
          <p:spPr>
            <a:xfrm>
              <a:off x="9725616" y="4994606"/>
              <a:ext cx="1392657" cy="307777"/>
            </a:xfrm>
            <a:prstGeom prst="rect">
              <a:avLst/>
            </a:prstGeom>
            <a:solidFill>
              <a:schemeClr val="bg2"/>
            </a:solidFill>
          </p:spPr>
          <p:txBody>
            <a:bodyPr wrap="square" lIns="0" tIns="0" rIns="0" bIns="0" rtlCol="0">
              <a:spAutoFit/>
            </a:bodyPr>
            <a:lstStyle/>
            <a:p>
              <a:pPr algn="l"/>
              <a:r>
                <a:rPr lang="sv-SE" sz="2000" b="1"/>
                <a:t>Avsluta</a:t>
              </a:r>
            </a:p>
          </p:txBody>
        </p:sp>
        <p:sp>
          <p:nvSpPr>
            <p:cNvPr id="2" name="Likbent triangel 1">
              <a:extLst>
                <a:ext uri="{FF2B5EF4-FFF2-40B4-BE49-F238E27FC236}">
                  <a16:creationId xmlns:a16="http://schemas.microsoft.com/office/drawing/2014/main" id="{94900162-91A1-6302-CC93-0AFDFEA68142}"/>
                </a:ext>
              </a:extLst>
            </p:cNvPr>
            <p:cNvSpPr/>
            <p:nvPr/>
          </p:nvSpPr>
          <p:spPr>
            <a:xfrm rot="5400000">
              <a:off x="5652405" y="1171980"/>
              <a:ext cx="1313304" cy="443010"/>
            </a:xfrm>
            <a:prstGeom prst="triangle">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Likbent triangel 2">
              <a:extLst>
                <a:ext uri="{FF2B5EF4-FFF2-40B4-BE49-F238E27FC236}">
                  <a16:creationId xmlns:a16="http://schemas.microsoft.com/office/drawing/2014/main" id="{B1110177-EF17-A541-D3F9-6F7007DD4D3D}"/>
                </a:ext>
              </a:extLst>
            </p:cNvPr>
            <p:cNvSpPr/>
            <p:nvPr/>
          </p:nvSpPr>
          <p:spPr>
            <a:xfrm rot="10800000">
              <a:off x="7420457" y="3333056"/>
              <a:ext cx="1313304" cy="443010"/>
            </a:xfrm>
            <a:prstGeom prst="triangl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Likbent triangel 3">
              <a:extLst>
                <a:ext uri="{FF2B5EF4-FFF2-40B4-BE49-F238E27FC236}">
                  <a16:creationId xmlns:a16="http://schemas.microsoft.com/office/drawing/2014/main" id="{8774A717-B631-BB8B-CC9F-BF27FD6DDEF1}"/>
                </a:ext>
              </a:extLst>
            </p:cNvPr>
            <p:cNvSpPr/>
            <p:nvPr/>
          </p:nvSpPr>
          <p:spPr>
            <a:xfrm rot="16200000">
              <a:off x="5229844" y="5042008"/>
              <a:ext cx="1313304" cy="443010"/>
            </a:xfrm>
            <a:prstGeom prst="triangle">
              <a:avLst/>
            </a:prstGeom>
            <a:solidFill>
              <a:srgbClr val="FF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91752A98-CFEE-3E87-0EDC-E8929321E0A5}"/>
                </a:ext>
              </a:extLst>
            </p:cNvPr>
            <p:cNvSpPr txBox="1"/>
            <p:nvPr/>
          </p:nvSpPr>
          <p:spPr>
            <a:xfrm rot="2790085">
              <a:off x="3841964" y="4322736"/>
              <a:ext cx="1632017" cy="276999"/>
            </a:xfrm>
            <a:prstGeom prst="rect">
              <a:avLst/>
            </a:prstGeom>
            <a:solidFill>
              <a:schemeClr val="bg2"/>
            </a:solidFill>
          </p:spPr>
          <p:txBody>
            <a:bodyPr wrap="square" lIns="0" tIns="0" rIns="0" bIns="0" rtlCol="0">
              <a:prstTxWarp prst="textArchDown">
                <a:avLst>
                  <a:gd name="adj" fmla="val 613733"/>
                </a:avLst>
              </a:prstTxWarp>
              <a:spAutoFit/>
            </a:bodyPr>
            <a:lstStyle/>
            <a:p>
              <a:pPr algn="l"/>
              <a:r>
                <a:rPr lang="sv-SE" sz="2000" b="1"/>
                <a:t>Utvärdera</a:t>
              </a:r>
            </a:p>
          </p:txBody>
        </p:sp>
        <p:sp>
          <p:nvSpPr>
            <p:cNvPr id="7" name="textruta 6">
              <a:extLst>
                <a:ext uri="{FF2B5EF4-FFF2-40B4-BE49-F238E27FC236}">
                  <a16:creationId xmlns:a16="http://schemas.microsoft.com/office/drawing/2014/main" id="{DE8D842A-80CA-5F00-1A26-049CD7CAD462}"/>
                </a:ext>
              </a:extLst>
            </p:cNvPr>
            <p:cNvSpPr txBox="1"/>
            <p:nvPr/>
          </p:nvSpPr>
          <p:spPr>
            <a:xfrm rot="2902952">
              <a:off x="7038977" y="2112054"/>
              <a:ext cx="1080420" cy="276999"/>
            </a:xfrm>
            <a:prstGeom prst="rect">
              <a:avLst/>
            </a:prstGeom>
            <a:solidFill>
              <a:srgbClr val="CCDB49"/>
            </a:solidFill>
            <a:ln>
              <a:noFill/>
            </a:ln>
          </p:spPr>
          <p:txBody>
            <a:bodyPr wrap="square" lIns="0" tIns="0" rIns="0" bIns="0" rtlCol="0">
              <a:prstTxWarp prst="textArchUp">
                <a:avLst/>
              </a:prstTxWarp>
              <a:spAutoFit/>
            </a:bodyPr>
            <a:lstStyle/>
            <a:p>
              <a:pPr algn="l"/>
              <a:r>
                <a:rPr lang="sv-SE" sz="2000" b="1"/>
                <a:t>Utveckla</a:t>
              </a:r>
            </a:p>
          </p:txBody>
        </p:sp>
      </p:grpSp>
      <p:grpSp>
        <p:nvGrpSpPr>
          <p:cNvPr id="5" name="Grupp 4">
            <a:extLst>
              <a:ext uri="{FF2B5EF4-FFF2-40B4-BE49-F238E27FC236}">
                <a16:creationId xmlns:a16="http://schemas.microsoft.com/office/drawing/2014/main" id="{4EABA6B0-9977-86E7-456A-FA1BD16ECDD3}"/>
              </a:ext>
              <a:ext uri="{C183D7F6-B498-43B3-948B-1728B52AA6E4}">
                <adec:decorative xmlns:adec="http://schemas.microsoft.com/office/drawing/2017/decorative" val="1"/>
              </a:ext>
            </a:extLst>
          </p:cNvPr>
          <p:cNvGrpSpPr/>
          <p:nvPr/>
        </p:nvGrpSpPr>
        <p:grpSpPr>
          <a:xfrm>
            <a:off x="6092757" y="743859"/>
            <a:ext cx="443010" cy="1306278"/>
            <a:chOff x="9273073" y="35309"/>
            <a:chExt cx="443010" cy="1291245"/>
          </a:xfrm>
        </p:grpSpPr>
        <p:cxnSp>
          <p:nvCxnSpPr>
            <p:cNvPr id="8" name="Rak koppling 7">
              <a:extLst>
                <a:ext uri="{FF2B5EF4-FFF2-40B4-BE49-F238E27FC236}">
                  <a16:creationId xmlns:a16="http://schemas.microsoft.com/office/drawing/2014/main" id="{A1F50357-710E-F5AC-A358-5246F864437A}"/>
                </a:ext>
              </a:extLst>
            </p:cNvPr>
            <p:cNvCxnSpPr>
              <a:cxnSpLocks/>
            </p:cNvCxnSpPr>
            <p:nvPr/>
          </p:nvCxnSpPr>
          <p:spPr>
            <a:xfrm>
              <a:off x="9273073" y="35309"/>
              <a:ext cx="443010" cy="647421"/>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9" name="Rak koppling 8">
              <a:extLst>
                <a:ext uri="{FF2B5EF4-FFF2-40B4-BE49-F238E27FC236}">
                  <a16:creationId xmlns:a16="http://schemas.microsoft.com/office/drawing/2014/main" id="{44169062-F2E4-C132-4CBB-966D26419A46}"/>
                </a:ext>
              </a:extLst>
            </p:cNvPr>
            <p:cNvCxnSpPr>
              <a:cxnSpLocks/>
            </p:cNvCxnSpPr>
            <p:nvPr/>
          </p:nvCxnSpPr>
          <p:spPr>
            <a:xfrm flipV="1">
              <a:off x="9273073" y="682730"/>
              <a:ext cx="443010" cy="643824"/>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0" name="Grupp 9">
            <a:extLst>
              <a:ext uri="{FF2B5EF4-FFF2-40B4-BE49-F238E27FC236}">
                <a16:creationId xmlns:a16="http://schemas.microsoft.com/office/drawing/2014/main" id="{01EE2D79-B115-71C4-47E5-83507DE3174D}"/>
              </a:ext>
              <a:ext uri="{C183D7F6-B498-43B3-948B-1728B52AA6E4}">
                <adec:decorative xmlns:adec="http://schemas.microsoft.com/office/drawing/2017/decorative" val="1"/>
              </a:ext>
            </a:extLst>
          </p:cNvPr>
          <p:cNvGrpSpPr/>
          <p:nvPr/>
        </p:nvGrpSpPr>
        <p:grpSpPr>
          <a:xfrm rot="5400000">
            <a:off x="7879490" y="2896750"/>
            <a:ext cx="443010" cy="1311443"/>
            <a:chOff x="9273073" y="35309"/>
            <a:chExt cx="443010" cy="1310270"/>
          </a:xfrm>
        </p:grpSpPr>
        <p:cxnSp>
          <p:nvCxnSpPr>
            <p:cNvPr id="11" name="Rak koppling 10">
              <a:extLst>
                <a:ext uri="{FF2B5EF4-FFF2-40B4-BE49-F238E27FC236}">
                  <a16:creationId xmlns:a16="http://schemas.microsoft.com/office/drawing/2014/main" id="{E5E0DE75-8EBE-1999-DEE4-6D9BDD416F0D}"/>
                </a:ext>
              </a:extLst>
            </p:cNvPr>
            <p:cNvCxnSpPr>
              <a:cxnSpLocks/>
            </p:cNvCxnSpPr>
            <p:nvPr/>
          </p:nvCxnSpPr>
          <p:spPr>
            <a:xfrm>
              <a:off x="9273073" y="35309"/>
              <a:ext cx="443010" cy="647421"/>
            </a:xfrm>
            <a:prstGeom prst="line">
              <a:avLst/>
            </a:prstGeom>
            <a:solidFill>
              <a:srgbClr val="CCDB49"/>
            </a:solidFill>
            <a:ln w="12700" cap="rnd">
              <a:miter lim="800000"/>
            </a:ln>
          </p:spPr>
          <p:style>
            <a:lnRef idx="1">
              <a:schemeClr val="accent1"/>
            </a:lnRef>
            <a:fillRef idx="0">
              <a:schemeClr val="accent1"/>
            </a:fillRef>
            <a:effectRef idx="0">
              <a:schemeClr val="accent1"/>
            </a:effectRef>
            <a:fontRef idx="minor">
              <a:schemeClr val="tx1"/>
            </a:fontRef>
          </p:style>
        </p:cxnSp>
        <p:cxnSp>
          <p:nvCxnSpPr>
            <p:cNvPr id="12" name="Rak koppling 11">
              <a:extLst>
                <a:ext uri="{FF2B5EF4-FFF2-40B4-BE49-F238E27FC236}">
                  <a16:creationId xmlns:a16="http://schemas.microsoft.com/office/drawing/2014/main" id="{88F745AD-6B57-2722-6CF3-1326A998C6F5}"/>
                </a:ext>
              </a:extLst>
            </p:cNvPr>
            <p:cNvCxnSpPr>
              <a:cxnSpLocks/>
            </p:cNvCxnSpPr>
            <p:nvPr/>
          </p:nvCxnSpPr>
          <p:spPr>
            <a:xfrm rot="16200000">
              <a:off x="9164199" y="793695"/>
              <a:ext cx="662849" cy="440919"/>
            </a:xfrm>
            <a:prstGeom prst="line">
              <a:avLst/>
            </a:prstGeom>
            <a:solidFill>
              <a:srgbClr val="CCDB49"/>
            </a:solidFill>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3" name="Grupp 12">
            <a:extLst>
              <a:ext uri="{FF2B5EF4-FFF2-40B4-BE49-F238E27FC236}">
                <a16:creationId xmlns:a16="http://schemas.microsoft.com/office/drawing/2014/main" id="{F685E4D2-4F6C-C7C5-F2F5-7352D9809867}"/>
              </a:ext>
              <a:ext uri="{C183D7F6-B498-43B3-948B-1728B52AA6E4}">
                <adec:decorative xmlns:adec="http://schemas.microsoft.com/office/drawing/2017/decorative" val="1"/>
              </a:ext>
            </a:extLst>
          </p:cNvPr>
          <p:cNvGrpSpPr/>
          <p:nvPr/>
        </p:nvGrpSpPr>
        <p:grpSpPr>
          <a:xfrm rot="10800000">
            <a:off x="5669400" y="4613545"/>
            <a:ext cx="446308" cy="1305904"/>
            <a:chOff x="9269775" y="21102"/>
            <a:chExt cx="446308" cy="1304736"/>
          </a:xfrm>
        </p:grpSpPr>
        <p:cxnSp>
          <p:nvCxnSpPr>
            <p:cNvPr id="14" name="Rak koppling 13">
              <a:extLst>
                <a:ext uri="{FF2B5EF4-FFF2-40B4-BE49-F238E27FC236}">
                  <a16:creationId xmlns:a16="http://schemas.microsoft.com/office/drawing/2014/main" id="{7747E31C-88B6-71F6-B56A-EF9D5CFE72D2}"/>
                </a:ext>
              </a:extLst>
            </p:cNvPr>
            <p:cNvCxnSpPr>
              <a:cxnSpLocks/>
            </p:cNvCxnSpPr>
            <p:nvPr/>
          </p:nvCxnSpPr>
          <p:spPr>
            <a:xfrm rot="10800000" flipH="1" flipV="1">
              <a:off x="9269775" y="21102"/>
              <a:ext cx="446308" cy="661628"/>
            </a:xfrm>
            <a:prstGeom prst="line">
              <a:avLst/>
            </a:prstGeom>
            <a:solidFill>
              <a:schemeClr val="bg2"/>
            </a:solidFill>
            <a:ln w="12700" cap="rnd">
              <a:miter lim="800000"/>
            </a:ln>
          </p:spPr>
          <p:style>
            <a:lnRef idx="1">
              <a:schemeClr val="accent1"/>
            </a:lnRef>
            <a:fillRef idx="0">
              <a:schemeClr val="accent1"/>
            </a:fillRef>
            <a:effectRef idx="0">
              <a:schemeClr val="accent1"/>
            </a:effectRef>
            <a:fontRef idx="minor">
              <a:schemeClr val="tx1"/>
            </a:fontRef>
          </p:style>
        </p:cxnSp>
        <p:cxnSp>
          <p:nvCxnSpPr>
            <p:cNvPr id="15" name="Rak koppling 14">
              <a:extLst>
                <a:ext uri="{FF2B5EF4-FFF2-40B4-BE49-F238E27FC236}">
                  <a16:creationId xmlns:a16="http://schemas.microsoft.com/office/drawing/2014/main" id="{991618E2-0291-9BB9-2965-64CDC82FB2DA}"/>
                </a:ext>
              </a:extLst>
            </p:cNvPr>
            <p:cNvCxnSpPr>
              <a:cxnSpLocks/>
            </p:cNvCxnSpPr>
            <p:nvPr/>
          </p:nvCxnSpPr>
          <p:spPr>
            <a:xfrm rot="10800000" flipH="1">
              <a:off x="9269775" y="682731"/>
              <a:ext cx="446308" cy="643107"/>
            </a:xfrm>
            <a:prstGeom prst="line">
              <a:avLst/>
            </a:prstGeom>
            <a:solidFill>
              <a:schemeClr val="bg2"/>
            </a:solidFill>
            <a:ln w="12700" cap="rnd">
              <a:miter lim="800000"/>
            </a:ln>
          </p:spPr>
          <p:style>
            <a:lnRef idx="1">
              <a:schemeClr val="accent1"/>
            </a:lnRef>
            <a:fillRef idx="0">
              <a:schemeClr val="accent1"/>
            </a:fillRef>
            <a:effectRef idx="0">
              <a:schemeClr val="accent1"/>
            </a:effectRef>
            <a:fontRef idx="minor">
              <a:schemeClr val="tx1"/>
            </a:fontRef>
          </p:style>
        </p:cxnSp>
      </p:grpSp>
      <p:grpSp>
        <p:nvGrpSpPr>
          <p:cNvPr id="16" name="Grupp 15">
            <a:extLst>
              <a:ext uri="{FF2B5EF4-FFF2-40B4-BE49-F238E27FC236}">
                <a16:creationId xmlns:a16="http://schemas.microsoft.com/office/drawing/2014/main" id="{3A0A0CC1-4C76-AF71-3604-3ECB1C6EE728}"/>
              </a:ext>
              <a:ext uri="{C183D7F6-B498-43B3-948B-1728B52AA6E4}">
                <adec:decorative xmlns:adec="http://schemas.microsoft.com/office/drawing/2017/decorative" val="1"/>
              </a:ext>
            </a:extLst>
          </p:cNvPr>
          <p:cNvGrpSpPr/>
          <p:nvPr/>
        </p:nvGrpSpPr>
        <p:grpSpPr>
          <a:xfrm rot="16200000">
            <a:off x="3872397" y="2455615"/>
            <a:ext cx="437543" cy="1318773"/>
            <a:chOff x="9278540" y="15671"/>
            <a:chExt cx="437543" cy="1317593"/>
          </a:xfrm>
        </p:grpSpPr>
        <p:cxnSp>
          <p:nvCxnSpPr>
            <p:cNvPr id="17" name="Rak koppling 16">
              <a:extLst>
                <a:ext uri="{FF2B5EF4-FFF2-40B4-BE49-F238E27FC236}">
                  <a16:creationId xmlns:a16="http://schemas.microsoft.com/office/drawing/2014/main" id="{91B12F52-8B82-88FA-01F0-D7D9C436431B}"/>
                </a:ext>
              </a:extLst>
            </p:cNvPr>
            <p:cNvCxnSpPr>
              <a:cxnSpLocks/>
            </p:cNvCxnSpPr>
            <p:nvPr/>
          </p:nvCxnSpPr>
          <p:spPr>
            <a:xfrm rot="5400000" flipV="1">
              <a:off x="9163798" y="130446"/>
              <a:ext cx="667059" cy="437509"/>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cxnSp>
          <p:nvCxnSpPr>
            <p:cNvPr id="18" name="Rak koppling 17">
              <a:extLst>
                <a:ext uri="{FF2B5EF4-FFF2-40B4-BE49-F238E27FC236}">
                  <a16:creationId xmlns:a16="http://schemas.microsoft.com/office/drawing/2014/main" id="{8936758A-77FB-F65B-5DB6-E0D6AF940554}"/>
                </a:ext>
              </a:extLst>
            </p:cNvPr>
            <p:cNvCxnSpPr>
              <a:cxnSpLocks/>
            </p:cNvCxnSpPr>
            <p:nvPr/>
          </p:nvCxnSpPr>
          <p:spPr>
            <a:xfrm rot="5400000" flipH="1" flipV="1">
              <a:off x="9172045" y="789226"/>
              <a:ext cx="650533" cy="437543"/>
            </a:xfrm>
            <a:prstGeom prst="line">
              <a:avLst/>
            </a:prstGeom>
            <a:ln w="12700" cap="rnd">
              <a:miter lim="800000"/>
            </a:ln>
          </p:spPr>
          <p:style>
            <a:lnRef idx="1">
              <a:schemeClr val="accent1"/>
            </a:lnRef>
            <a:fillRef idx="0">
              <a:schemeClr val="accent1"/>
            </a:fillRef>
            <a:effectRef idx="0">
              <a:schemeClr val="accent1"/>
            </a:effectRef>
            <a:fontRef idx="minor">
              <a:schemeClr val="tx1"/>
            </a:fontRef>
          </p:style>
        </p:cxnSp>
      </p:grpSp>
      <p:sp>
        <p:nvSpPr>
          <p:cNvPr id="19" name="textruta 18">
            <a:extLst>
              <a:ext uri="{FF2B5EF4-FFF2-40B4-BE49-F238E27FC236}">
                <a16:creationId xmlns:a16="http://schemas.microsoft.com/office/drawing/2014/main" id="{B38DD50D-AD5A-9D2F-6797-1069AEE08A86}"/>
              </a:ext>
            </a:extLst>
          </p:cNvPr>
          <p:cNvSpPr txBox="1"/>
          <p:nvPr/>
        </p:nvSpPr>
        <p:spPr>
          <a:xfrm>
            <a:off x="137652" y="117987"/>
            <a:ext cx="2723535" cy="153888"/>
          </a:xfrm>
          <a:prstGeom prst="rect">
            <a:avLst/>
          </a:prstGeom>
          <a:noFill/>
        </p:spPr>
        <p:txBody>
          <a:bodyPr wrap="square" lIns="0" tIns="0" rIns="0" bIns="0" rtlCol="0">
            <a:spAutoFit/>
          </a:bodyPr>
          <a:lstStyle/>
          <a:p>
            <a:pPr algn="l"/>
            <a:r>
              <a:rPr lang="sv-SE" sz="1000"/>
              <a:t>VGR Akademin</a:t>
            </a:r>
          </a:p>
        </p:txBody>
      </p:sp>
      <p:sp>
        <p:nvSpPr>
          <p:cNvPr id="24" name="Rubrik 4">
            <a:extLst>
              <a:ext uri="{FF2B5EF4-FFF2-40B4-BE49-F238E27FC236}">
                <a16:creationId xmlns:a16="http://schemas.microsoft.com/office/drawing/2014/main" id="{A93112CB-3AA7-06B0-5F01-B7D8C4CEEA7F}"/>
              </a:ext>
            </a:extLst>
          </p:cNvPr>
          <p:cNvSpPr txBox="1">
            <a:spLocks/>
          </p:cNvSpPr>
          <p:nvPr/>
        </p:nvSpPr>
        <p:spPr>
          <a:xfrm>
            <a:off x="365275" y="550698"/>
            <a:ext cx="4014815" cy="36933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a:spcBef>
                <a:spcPts val="0"/>
              </a:spcBef>
              <a:defRPr/>
            </a:pPr>
            <a:r>
              <a:rPr lang="sv-SE" sz="2400">
                <a:latin typeface="VGR Sans Medium"/>
                <a:ea typeface="+mn-ea"/>
                <a:cs typeface="+mn-cs"/>
              </a:rPr>
              <a:t>En utbildnings livscykel</a:t>
            </a:r>
          </a:p>
        </p:txBody>
      </p:sp>
    </p:spTree>
    <p:extLst>
      <p:ext uri="{BB962C8B-B14F-4D97-AF65-F5344CB8AC3E}">
        <p14:creationId xmlns:p14="http://schemas.microsoft.com/office/powerpoint/2010/main" val="3738809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3C83F-BCFE-CC1C-A099-E17EF424BE85}"/>
            </a:ext>
          </a:extLst>
        </p:cNvPr>
        <p:cNvGrpSpPr/>
        <p:nvPr/>
      </p:nvGrpSpPr>
      <p:grpSpPr>
        <a:xfrm>
          <a:off x="0" y="0"/>
          <a:ext cx="0" cy="0"/>
          <a:chOff x="0" y="0"/>
          <a:chExt cx="0" cy="0"/>
        </a:xfrm>
      </p:grpSpPr>
      <p:sp>
        <p:nvSpPr>
          <p:cNvPr id="3" name="Rektangel 2">
            <a:extLst>
              <a:ext uri="{FF2B5EF4-FFF2-40B4-BE49-F238E27FC236}">
                <a16:creationId xmlns:a16="http://schemas.microsoft.com/office/drawing/2014/main" id="{BD5809AB-9EDB-B8F0-F921-FF9E2EB5BFBC}"/>
              </a:ext>
              <a:ext uri="{C183D7F6-B498-43B3-948B-1728B52AA6E4}">
                <adec:decorative xmlns:adec="http://schemas.microsoft.com/office/drawing/2017/decorative" val="1"/>
              </a:ext>
            </a:extLst>
          </p:cNvPr>
          <p:cNvSpPr/>
          <p:nvPr/>
        </p:nvSpPr>
        <p:spPr>
          <a:xfrm>
            <a:off x="6729673" y="1260725"/>
            <a:ext cx="5003173" cy="5220856"/>
          </a:xfrm>
          <a:prstGeom prst="rect">
            <a:avLst/>
          </a:prstGeom>
          <a:solidFill>
            <a:srgbClr val="FFECB3"/>
          </a:solidFill>
          <a:ln w="6350">
            <a:solidFill>
              <a:srgbClr val="D1C4E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ubrik 4">
            <a:extLst>
              <a:ext uri="{FF2B5EF4-FFF2-40B4-BE49-F238E27FC236}">
                <a16:creationId xmlns:a16="http://schemas.microsoft.com/office/drawing/2014/main" id="{87C3BA78-09CD-8787-85CF-839D064C29E3}"/>
              </a:ext>
            </a:extLst>
          </p:cNvPr>
          <p:cNvSpPr txBox="1">
            <a:spLocks noGrp="1"/>
          </p:cNvSpPr>
          <p:nvPr>
            <p:ph type="title" idx="4294967295"/>
          </p:nvPr>
        </p:nvSpPr>
        <p:spPr>
          <a:xfrm>
            <a:off x="576291" y="398298"/>
            <a:ext cx="4014815" cy="110799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7200" b="0" i="0" u="none" strike="noStrike" kern="1200" cap="none" spc="0" normalizeH="0" baseline="0" noProof="0">
                <a:ln>
                  <a:noFill/>
                </a:ln>
                <a:solidFill>
                  <a:schemeClr val="tx1"/>
                </a:solidFill>
                <a:effectLst/>
                <a:uLnTx/>
                <a:uFillTx/>
                <a:latin typeface="VGR Sans Medium"/>
                <a:ea typeface="+mn-ea"/>
                <a:cs typeface="+mn-cs"/>
              </a:rPr>
              <a:t>Utveckla</a:t>
            </a:r>
            <a:endParaRPr kumimoji="0" lang="en-US" sz="2000" b="0" i="0" u="none" strike="noStrike" kern="1200" cap="none" spc="0" normalizeH="0" baseline="0" noProof="0">
              <a:ln>
                <a:noFill/>
              </a:ln>
              <a:solidFill>
                <a:schemeClr val="tx1"/>
              </a:solidFill>
              <a:effectLst/>
              <a:uLnTx/>
              <a:uFillTx/>
              <a:latin typeface="+mn-lt"/>
              <a:ea typeface="+mn-ea"/>
              <a:cs typeface="+mn-cs"/>
            </a:endParaRPr>
          </a:p>
        </p:txBody>
      </p:sp>
      <p:sp>
        <p:nvSpPr>
          <p:cNvPr id="6" name="textruta 5">
            <a:extLst>
              <a:ext uri="{FF2B5EF4-FFF2-40B4-BE49-F238E27FC236}">
                <a16:creationId xmlns:a16="http://schemas.microsoft.com/office/drawing/2014/main" id="{C88416C1-4B04-E9E9-9C09-F1A78408391D}"/>
              </a:ext>
            </a:extLst>
          </p:cNvPr>
          <p:cNvSpPr txBox="1"/>
          <p:nvPr/>
        </p:nvSpPr>
        <p:spPr>
          <a:xfrm>
            <a:off x="572287" y="1586905"/>
            <a:ext cx="5740095" cy="1384995"/>
          </a:xfrm>
          <a:prstGeom prst="rect">
            <a:avLst/>
          </a:prstGeom>
          <a:noFill/>
          <a:ln>
            <a:noFill/>
          </a:ln>
        </p:spPr>
        <p:txBody>
          <a:bodyPr wrap="square" lIns="0" tIns="0" rIns="0" bIns="0" rtlCol="0" anchor="t">
            <a:spAutoFit/>
          </a:bodyPr>
          <a:lstStyle/>
          <a:p>
            <a:r>
              <a:rPr lang="sv-SE"/>
              <a:t>I den här fasen skapas och produceras de delar som utgör utbildningen, antingen av VGR eller via avrop från ramavtal. Här förbereds också utbildningsadministrationen och utbildningen kvalitetssäkras.</a:t>
            </a:r>
            <a:endParaRPr lang="sv-SE">
              <a:ea typeface="Verdana"/>
            </a:endParaRPr>
          </a:p>
        </p:txBody>
      </p:sp>
      <p:sp>
        <p:nvSpPr>
          <p:cNvPr id="7" name="textruta 6">
            <a:extLst>
              <a:ext uri="{FF2B5EF4-FFF2-40B4-BE49-F238E27FC236}">
                <a16:creationId xmlns:a16="http://schemas.microsoft.com/office/drawing/2014/main" id="{BD27FBBB-8983-95F7-B694-3F422804DAB7}"/>
              </a:ext>
            </a:extLst>
          </p:cNvPr>
          <p:cNvSpPr txBox="1"/>
          <p:nvPr/>
        </p:nvSpPr>
        <p:spPr>
          <a:xfrm>
            <a:off x="7055622" y="1306132"/>
            <a:ext cx="4551632" cy="369332"/>
          </a:xfrm>
          <a:prstGeom prst="rect">
            <a:avLst/>
          </a:prstGeom>
          <a:noFill/>
        </p:spPr>
        <p:txBody>
          <a:bodyPr wrap="square" lIns="0" tIns="0" rIns="0" bIns="0" rtlCol="0" anchor="t">
            <a:spAutoFit/>
          </a:bodyPr>
          <a:lstStyle/>
          <a:p>
            <a:r>
              <a:rPr lang="sv-SE" sz="2400">
                <a:latin typeface="VGR Sans Medium"/>
              </a:rPr>
              <a:t>Exempel på saker att göra</a:t>
            </a:r>
          </a:p>
        </p:txBody>
      </p:sp>
      <p:sp>
        <p:nvSpPr>
          <p:cNvPr id="10" name="Platshållare för innehåll 12">
            <a:extLst>
              <a:ext uri="{FF2B5EF4-FFF2-40B4-BE49-F238E27FC236}">
                <a16:creationId xmlns:a16="http://schemas.microsoft.com/office/drawing/2014/main" id="{A5B3911F-3CE1-E845-2845-2DC99576D72C}"/>
              </a:ext>
            </a:extLst>
          </p:cNvPr>
          <p:cNvSpPr txBox="1">
            <a:spLocks/>
          </p:cNvSpPr>
          <p:nvPr/>
        </p:nvSpPr>
        <p:spPr>
          <a:xfrm>
            <a:off x="6963673" y="2183712"/>
            <a:ext cx="4535337" cy="4083901"/>
          </a:xfrm>
          <a:prstGeom prst="rect">
            <a:avLst/>
          </a:prstGeom>
        </p:spPr>
        <p:txBody>
          <a:bodyPr lIns="91440" tIns="45720" rIns="91440" bIns="4572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nSpc>
                <a:spcPct val="100000"/>
              </a:lnSpc>
              <a:buFont typeface="Arial" panose="020B0604020202020204" pitchFamily="34" charset="0"/>
              <a:buChar char="•"/>
            </a:pPr>
            <a:r>
              <a:rPr lang="sv-SE" sz="1800">
                <a:solidFill>
                  <a:srgbClr val="000000"/>
                </a:solidFill>
                <a:ea typeface="Verdana"/>
              </a:rPr>
              <a:t>Utveckla innehåll och övningar, t ex bilder, filmer, H5P, manus, körschema, övningar, </a:t>
            </a:r>
            <a:r>
              <a:rPr lang="sv-SE" sz="1800" err="1">
                <a:solidFill>
                  <a:srgbClr val="000000"/>
                </a:solidFill>
                <a:ea typeface="Verdana"/>
              </a:rPr>
              <a:t>Powerpoint-presentationer</a:t>
            </a:r>
            <a:r>
              <a:rPr lang="sv-SE" sz="1800">
                <a:solidFill>
                  <a:srgbClr val="000000"/>
                </a:solidFill>
                <a:ea typeface="Verdana"/>
              </a:rPr>
              <a:t> </a:t>
            </a:r>
            <a:r>
              <a:rPr lang="sv-SE" sz="1800" err="1">
                <a:solidFill>
                  <a:srgbClr val="000000"/>
                </a:solidFill>
                <a:ea typeface="Verdana"/>
              </a:rPr>
              <a:t>etc</a:t>
            </a:r>
            <a:endParaRPr lang="sv-SE" sz="1800">
              <a:solidFill>
                <a:srgbClr val="000000"/>
              </a:solidFill>
              <a:ea typeface="Verdana"/>
            </a:endParaRPr>
          </a:p>
          <a:p>
            <a:pPr>
              <a:lnSpc>
                <a:spcPct val="100000"/>
              </a:lnSpc>
              <a:buFont typeface="Arial" panose="020B0604020202020204" pitchFamily="34" charset="0"/>
              <a:buChar char="•"/>
            </a:pPr>
            <a:r>
              <a:rPr lang="sv-SE" sz="1800">
                <a:solidFill>
                  <a:srgbClr val="000000"/>
                </a:solidFill>
                <a:ea typeface="Verdana"/>
              </a:rPr>
              <a:t>Avropa produktion eller utbildning från ramavtal</a:t>
            </a:r>
          </a:p>
          <a:p>
            <a:pPr>
              <a:lnSpc>
                <a:spcPct val="100000"/>
              </a:lnSpc>
              <a:buFont typeface="Arial" panose="020B0604020202020204" pitchFamily="34" charset="0"/>
              <a:buChar char="•"/>
            </a:pPr>
            <a:r>
              <a:rPr lang="sv-SE" sz="1800">
                <a:solidFill>
                  <a:srgbClr val="000000"/>
                </a:solidFill>
                <a:ea typeface="Verdana"/>
              </a:rPr>
              <a:t>Förbereda utbildningsadministration, t ex upplägg i </a:t>
            </a:r>
            <a:r>
              <a:rPr lang="sv-SE" sz="1800" err="1">
                <a:solidFill>
                  <a:srgbClr val="000000"/>
                </a:solidFill>
                <a:ea typeface="Verdana"/>
              </a:rPr>
              <a:t>Lärportalen</a:t>
            </a:r>
            <a:r>
              <a:rPr lang="sv-SE" sz="1800">
                <a:solidFill>
                  <a:srgbClr val="000000"/>
                </a:solidFill>
                <a:ea typeface="Verdana"/>
              </a:rPr>
              <a:t> och bokning av lokaler</a:t>
            </a:r>
          </a:p>
          <a:p>
            <a:pPr>
              <a:lnSpc>
                <a:spcPct val="100000"/>
              </a:lnSpc>
              <a:buFont typeface="Arial" panose="020B0604020202020204" pitchFamily="34" charset="0"/>
              <a:buChar char="•"/>
            </a:pPr>
            <a:r>
              <a:rPr lang="sv-SE" sz="1800">
                <a:solidFill>
                  <a:srgbClr val="000000"/>
                </a:solidFill>
                <a:ea typeface="Verdana"/>
              </a:rPr>
              <a:t>Göra tillgänglighetsgranskning</a:t>
            </a:r>
          </a:p>
          <a:p>
            <a:pPr>
              <a:lnSpc>
                <a:spcPct val="100000"/>
              </a:lnSpc>
              <a:buFont typeface="Arial" panose="020B0604020202020204" pitchFamily="34" charset="0"/>
              <a:buChar char="•"/>
            </a:pPr>
            <a:r>
              <a:rPr lang="sv-SE" sz="1800">
                <a:solidFill>
                  <a:srgbClr val="000000"/>
                </a:solidFill>
                <a:ea typeface="Verdana"/>
              </a:rPr>
              <a:t>Ta fram kommunikationsplan</a:t>
            </a:r>
          </a:p>
          <a:p>
            <a:pPr>
              <a:lnSpc>
                <a:spcPct val="100000"/>
              </a:lnSpc>
              <a:buFont typeface="Arial" panose="020B0604020202020204" pitchFamily="34" charset="0"/>
              <a:buChar char="•"/>
            </a:pPr>
            <a:r>
              <a:rPr lang="sv-SE" sz="1800">
                <a:solidFill>
                  <a:srgbClr val="000000"/>
                </a:solidFill>
                <a:ea typeface="Verdana"/>
              </a:rPr>
              <a:t>Genomföra eventuell pilotutbildning</a:t>
            </a:r>
          </a:p>
        </p:txBody>
      </p:sp>
      <p:sp>
        <p:nvSpPr>
          <p:cNvPr id="12" name="textruta 11">
            <a:extLst>
              <a:ext uri="{FF2B5EF4-FFF2-40B4-BE49-F238E27FC236}">
                <a16:creationId xmlns:a16="http://schemas.microsoft.com/office/drawing/2014/main" id="{2A80F445-1AEC-927A-64DC-A9B76C211C33}"/>
              </a:ext>
            </a:extLst>
          </p:cNvPr>
          <p:cNvSpPr txBox="1"/>
          <p:nvPr/>
        </p:nvSpPr>
        <p:spPr>
          <a:xfrm>
            <a:off x="576291" y="3732513"/>
            <a:ext cx="3778247" cy="276999"/>
          </a:xfrm>
          <a:prstGeom prst="rect">
            <a:avLst/>
          </a:prstGeom>
          <a:noFill/>
        </p:spPr>
        <p:txBody>
          <a:bodyPr wrap="square" lIns="0" tIns="0" rIns="0" bIns="0" rtlCol="0" anchor="t">
            <a:spAutoFit/>
          </a:bodyPr>
          <a:lstStyle/>
          <a:p>
            <a:r>
              <a:rPr lang="sv-SE">
                <a:latin typeface="VGR Sans Medium"/>
              </a:rPr>
              <a:t>Exempel på stöd och resurser</a:t>
            </a:r>
            <a:endParaRPr lang="sv-SE">
              <a:latin typeface="VGR Sans Medium" pitchFamily="50" charset="0"/>
            </a:endParaRPr>
          </a:p>
        </p:txBody>
      </p:sp>
      <p:sp>
        <p:nvSpPr>
          <p:cNvPr id="11" name="Platshållare för innehåll 12">
            <a:extLst>
              <a:ext uri="{FF2B5EF4-FFF2-40B4-BE49-F238E27FC236}">
                <a16:creationId xmlns:a16="http://schemas.microsoft.com/office/drawing/2014/main" id="{569D5997-7397-D541-FCBB-AC4101EF6F6D}"/>
              </a:ext>
            </a:extLst>
          </p:cNvPr>
          <p:cNvSpPr txBox="1">
            <a:spLocks/>
          </p:cNvSpPr>
          <p:nvPr/>
        </p:nvSpPr>
        <p:spPr>
          <a:xfrm>
            <a:off x="576291" y="4249690"/>
            <a:ext cx="5401814" cy="2468804"/>
          </a:xfrm>
          <a:prstGeom prst="rect">
            <a:avLst/>
          </a:prstGeom>
        </p:spPr>
        <p:txBody>
          <a:bodyPr lIns="91440" tIns="45720" rIns="91440" bIns="45720" anchor="t">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fontAlgn="base">
              <a:lnSpc>
                <a:spcPct val="100000"/>
              </a:lnSpc>
              <a:buFont typeface="Arial" panose="020B0604020202020204" pitchFamily="34" charset="0"/>
              <a:buChar char="•"/>
            </a:pPr>
            <a:r>
              <a:rPr lang="sv-SE" sz="1400">
                <a:solidFill>
                  <a:srgbClr val="000000"/>
                </a:solidFill>
              </a:rPr>
              <a:t>Ramavtal Regiongemensamma utbildningar</a:t>
            </a:r>
            <a:endParaRPr lang="sv-SE" sz="1400">
              <a:solidFill>
                <a:srgbClr val="000000"/>
              </a:solidFill>
              <a:ea typeface="Verdana"/>
            </a:endParaRPr>
          </a:p>
          <a:p>
            <a:pPr>
              <a:lnSpc>
                <a:spcPct val="100000"/>
              </a:lnSpc>
              <a:buFont typeface="Arial" panose="020B0604020202020204" pitchFamily="34" charset="0"/>
              <a:buChar char="•"/>
            </a:pPr>
            <a:r>
              <a:rPr lang="sv-SE" sz="1400">
                <a:solidFill>
                  <a:srgbClr val="000000"/>
                </a:solidFill>
                <a:ea typeface="Verdana"/>
              </a:rPr>
              <a:t>Ramavtal Digitala utbildningar</a:t>
            </a:r>
          </a:p>
          <a:p>
            <a:pPr>
              <a:lnSpc>
                <a:spcPct val="100000"/>
              </a:lnSpc>
              <a:buFont typeface="Arial" panose="020B0604020202020204" pitchFamily="34" charset="0"/>
              <a:buChar char="•"/>
            </a:pPr>
            <a:r>
              <a:rPr lang="sv-SE" sz="1400">
                <a:solidFill>
                  <a:srgbClr val="000000"/>
                </a:solidFill>
                <a:ea typeface="Verdana"/>
              </a:rPr>
              <a:t>Utbildningar inom pedagogik och lärande i Lärportalen</a:t>
            </a:r>
          </a:p>
          <a:p>
            <a:pPr>
              <a:lnSpc>
                <a:spcPct val="100000"/>
              </a:lnSpc>
              <a:buFont typeface="Arial" panose="020B0604020202020204" pitchFamily="34" charset="0"/>
              <a:buChar char="•"/>
            </a:pPr>
            <a:r>
              <a:rPr lang="sv-SE" sz="1400">
                <a:solidFill>
                  <a:srgbClr val="000000"/>
                </a:solidFill>
                <a:ea typeface="Verdana"/>
              </a:rPr>
              <a:t>Riktlinje Kompetensutveckling och lärande samt pedagogiska grundprinciper</a:t>
            </a:r>
          </a:p>
          <a:p>
            <a:pPr>
              <a:lnSpc>
                <a:spcPct val="100000"/>
              </a:lnSpc>
              <a:buFont typeface="Arial" panose="020B0604020202020204" pitchFamily="34" charset="0"/>
              <a:buChar char="•"/>
            </a:pPr>
            <a:r>
              <a:rPr lang="sv-SE" sz="1400">
                <a:solidFill>
                  <a:srgbClr val="000000"/>
                </a:solidFill>
                <a:ea typeface="Verdana"/>
              </a:rPr>
              <a:t>Stöd kring språk och tillgänglighet</a:t>
            </a:r>
          </a:p>
          <a:p>
            <a:pPr>
              <a:lnSpc>
                <a:spcPct val="100000"/>
              </a:lnSpc>
              <a:buFont typeface="Arial" panose="020B0604020202020204" pitchFamily="34" charset="0"/>
              <a:buChar char="•"/>
            </a:pPr>
            <a:endParaRPr lang="sv-SE" sz="1400">
              <a:solidFill>
                <a:srgbClr val="000000"/>
              </a:solidFill>
              <a:ea typeface="Verdana"/>
            </a:endParaRPr>
          </a:p>
          <a:p>
            <a:pPr>
              <a:lnSpc>
                <a:spcPct val="100000"/>
              </a:lnSpc>
              <a:buFont typeface="Arial" panose="020B0604020202020204" pitchFamily="34" charset="0"/>
              <a:buChar char="•"/>
            </a:pPr>
            <a:endParaRPr lang="sv-SE" sz="1400">
              <a:solidFill>
                <a:srgbClr val="000000"/>
              </a:solidFill>
              <a:ea typeface="Verdana"/>
            </a:endParaRPr>
          </a:p>
        </p:txBody>
      </p:sp>
      <p:cxnSp>
        <p:nvCxnSpPr>
          <p:cNvPr id="8" name="Rak koppling 7">
            <a:extLst>
              <a:ext uri="{FF2B5EF4-FFF2-40B4-BE49-F238E27FC236}">
                <a16:creationId xmlns:a16="http://schemas.microsoft.com/office/drawing/2014/main" id="{00822256-E6EB-9089-468E-47D4112C1BF1}"/>
              </a:ext>
              <a:ext uri="{C183D7F6-B498-43B3-948B-1728B52AA6E4}">
                <adec:decorative xmlns:adec="http://schemas.microsoft.com/office/drawing/2017/decorative" val="1"/>
              </a:ext>
            </a:extLst>
          </p:cNvPr>
          <p:cNvCxnSpPr>
            <a:cxnSpLocks/>
          </p:cNvCxnSpPr>
          <p:nvPr/>
        </p:nvCxnSpPr>
        <p:spPr>
          <a:xfrm>
            <a:off x="572287" y="3335672"/>
            <a:ext cx="5472262" cy="14377"/>
          </a:xfrm>
          <a:prstGeom prst="line">
            <a:avLst/>
          </a:prstGeom>
          <a:ln w="57150" cap="rnd">
            <a:solidFill>
              <a:srgbClr val="FFECB3"/>
            </a:solidFill>
          </a:ln>
        </p:spPr>
        <p:style>
          <a:lnRef idx="1">
            <a:schemeClr val="accent1"/>
          </a:lnRef>
          <a:fillRef idx="0">
            <a:schemeClr val="accent1"/>
          </a:fillRef>
          <a:effectRef idx="0">
            <a:schemeClr val="accent1"/>
          </a:effectRef>
          <a:fontRef idx="minor">
            <a:schemeClr val="tx1"/>
          </a:fontRef>
        </p:style>
      </p:cxnSp>
      <p:sp>
        <p:nvSpPr>
          <p:cNvPr id="2" name="textruta 1">
            <a:extLst>
              <a:ext uri="{FF2B5EF4-FFF2-40B4-BE49-F238E27FC236}">
                <a16:creationId xmlns:a16="http://schemas.microsoft.com/office/drawing/2014/main" id="{FC639AC0-BCDE-C2D8-739A-18D4E53E9E3B}"/>
              </a:ext>
            </a:extLst>
          </p:cNvPr>
          <p:cNvSpPr txBox="1"/>
          <p:nvPr/>
        </p:nvSpPr>
        <p:spPr>
          <a:xfrm>
            <a:off x="137652" y="117987"/>
            <a:ext cx="2723535" cy="153888"/>
          </a:xfrm>
          <a:prstGeom prst="rect">
            <a:avLst/>
          </a:prstGeom>
          <a:noFill/>
        </p:spPr>
        <p:txBody>
          <a:bodyPr wrap="square" lIns="0" tIns="0" rIns="0" bIns="0" rtlCol="0">
            <a:spAutoFit/>
          </a:bodyPr>
          <a:lstStyle/>
          <a:p>
            <a:pPr algn="l"/>
            <a:r>
              <a:rPr lang="sv-SE" sz="1000"/>
              <a:t>VGR Akademin</a:t>
            </a:r>
          </a:p>
        </p:txBody>
      </p:sp>
    </p:spTree>
    <p:extLst>
      <p:ext uri="{BB962C8B-B14F-4D97-AF65-F5344CB8AC3E}">
        <p14:creationId xmlns:p14="http://schemas.microsoft.com/office/powerpoint/2010/main" val="1807979151"/>
      </p:ext>
    </p:extLst>
  </p:cSld>
  <p:clrMapOvr>
    <a:masterClrMapping/>
  </p:clrMapOvr>
</p:sld>
</file>

<file path=ppt/theme/theme1.xml><?xml version="1.0" encoding="utf-8"?>
<a:theme xmlns:a="http://schemas.openxmlformats.org/drawingml/2006/main" name="VGR">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Mall_ppt_grundmall" id="{02E3D8BE-64A9-46E0-8BD0-DC6E118734DB}" vid="{5ED01E18-8846-4191-8975-6FF1B855C5C8}"/>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Mall_ppt_grundmall</Template>
  <Application>Microsoft Office PowerPoint</Application>
  <PresentationFormat>Widescreen</PresentationFormat>
  <Slides>17</Slides>
  <Notes>14</Notes>
  <HiddenSlides>0</HiddenSlide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VGR</vt:lpstr>
      <vt:lpstr>Ta fram, genomföra och avsluta utbildningar</vt:lpstr>
      <vt:lpstr>PowerPoint Presentation</vt:lpstr>
      <vt:lpstr>PowerPoint Presentation</vt:lpstr>
      <vt:lpstr>PowerPoint Presentation</vt:lpstr>
      <vt:lpstr>Analysera</vt:lpstr>
      <vt:lpstr>PowerPoint Presentation</vt:lpstr>
      <vt:lpstr>Designa</vt:lpstr>
      <vt:lpstr>PowerPoint Presentation</vt:lpstr>
      <vt:lpstr>Utveckla</vt:lpstr>
      <vt:lpstr>PowerPoint Presentation</vt:lpstr>
      <vt:lpstr>Genomföra</vt:lpstr>
      <vt:lpstr>PowerPoint Presentation</vt:lpstr>
      <vt:lpstr>Utvärdera</vt:lpstr>
      <vt:lpstr>PowerPoint Presentation</vt:lpstr>
      <vt:lpstr>Avsluta</vt:lpstr>
      <vt:lpstr>Mer information och kontakt</vt:lpstr>
      <vt:lpstr>PowerPoint 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En utbildnings livscykel</dc:title>
  <dc:creator>Emma Konkell</dc:creator>
  <keywords/>
  <revision>1</revision>
  <dcterms:created xsi:type="dcterms:W3CDTF">2023-09-12T14:27:15.0000000Z</dcterms:created>
  <dcterms:modified xsi:type="dcterms:W3CDTF">2025-05-06T12:44:39.0000000Z</dcterms:modified>
</coreProperties>
</file>