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3"/>
  </p:notesMasterIdLst>
  <p:handoutMasterIdLst>
    <p:handoutMasterId r:id="rId24"/>
  </p:handoutMasterIdLst>
  <p:sldIdLst>
    <p:sldId id="306" r:id="rId6"/>
    <p:sldId id="335" r:id="rId7"/>
    <p:sldId id="310" r:id="rId8"/>
    <p:sldId id="327" r:id="rId9"/>
    <p:sldId id="300" r:id="rId10"/>
    <p:sldId id="329" r:id="rId11"/>
    <p:sldId id="301" r:id="rId12"/>
    <p:sldId id="330" r:id="rId13"/>
    <p:sldId id="302" r:id="rId14"/>
    <p:sldId id="331" r:id="rId15"/>
    <p:sldId id="303" r:id="rId16"/>
    <p:sldId id="332" r:id="rId17"/>
    <p:sldId id="304" r:id="rId18"/>
    <p:sldId id="333" r:id="rId19"/>
    <p:sldId id="305" r:id="rId20"/>
    <p:sldId id="308" r:id="rId21"/>
    <p:sldId id="309" r:id="rId2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B972C155-D5BF-46A7-B591-A42909CFC1FA}">
          <p14:sldIdLst>
            <p14:sldId id="306"/>
            <p14:sldId id="335"/>
            <p14:sldId id="310"/>
            <p14:sldId id="327"/>
            <p14:sldId id="300"/>
            <p14:sldId id="329"/>
            <p14:sldId id="301"/>
            <p14:sldId id="330"/>
            <p14:sldId id="302"/>
            <p14:sldId id="331"/>
            <p14:sldId id="303"/>
            <p14:sldId id="332"/>
            <p14:sldId id="304"/>
            <p14:sldId id="333"/>
            <p14:sldId id="305"/>
            <p14:sldId id="308"/>
            <p14:sldId id="309"/>
          </p14:sldIdLst>
        </p14:section>
        <p14:section name="Dolda bilder" id="{1EA48B13-84A5-446E-B043-65FCEA8AC84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B49"/>
    <a:srgbClr val="E7E1DF"/>
    <a:srgbClr val="FFEC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6B2705-EC53-B419-D144-ED464B365D0D}" v="10" dt="2025-05-06T12:43:54.219"/>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viewProps" Target="viewProps.xml" Id="rId26" /><Relationship Type="http://schemas.openxmlformats.org/officeDocument/2006/relationships/slide" Target="slides/slide16.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presProps" Target="presProps.xml" Id="rId25" /><Relationship Type="http://schemas.openxmlformats.org/officeDocument/2006/relationships/slide" Target="slides/slide11.xml" Id="rId16" /><Relationship Type="http://schemas.openxmlformats.org/officeDocument/2006/relationships/slide" Target="slides/slide15.xml" Id="rId20" /><Relationship Type="http://schemas.microsoft.com/office/2016/11/relationships/changesInfo" Target="changesInfos/changesInfo1.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handoutMaster" Target="handoutMasters/handoutMaster1.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notesMaster" Target="notesMasters/notesMaster1.xml" Id="rId23" /><Relationship Type="http://schemas.openxmlformats.org/officeDocument/2006/relationships/tableStyles" Target="tableStyles.xml" Id="rId28"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theme" Target="theme/theme1.xml" Id="rId27" /><Relationship Type="http://schemas.microsoft.com/office/2015/10/relationships/revisionInfo" Target="revisionInfo.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lsson" userId="S::marka276@vgregion.se::bddd6de8-d1fa-432a-9719-c601c55c7fc2" providerId="AD" clId="Web-{4F387199-6860-E83B-60A3-2135A76794D2}"/>
    <pc:docChg chg="addSld delSld modSld sldOrd modSection">
      <pc:chgData name="Maria Karlsson" userId="S::marka276@vgregion.se::bddd6de8-d1fa-432a-9719-c601c55c7fc2" providerId="AD" clId="Web-{4F387199-6860-E83B-60A3-2135A76794D2}" dt="2024-06-12T07:40:21.346" v="87"/>
      <pc:docMkLst>
        <pc:docMk/>
      </pc:docMkLst>
      <pc:sldChg chg="del">
        <pc:chgData name="Maria Karlsson" userId="S::marka276@vgregion.se::bddd6de8-d1fa-432a-9719-c601c55c7fc2" providerId="AD" clId="Web-{4F387199-6860-E83B-60A3-2135A76794D2}" dt="2024-06-12T07:29:42.195" v="18"/>
        <pc:sldMkLst>
          <pc:docMk/>
          <pc:sldMk cId="1634904058" sldId="293"/>
        </pc:sldMkLst>
      </pc:sldChg>
      <pc:sldChg chg="del">
        <pc:chgData name="Maria Karlsson" userId="S::marka276@vgregion.se::bddd6de8-d1fa-432a-9719-c601c55c7fc2" providerId="AD" clId="Web-{4F387199-6860-E83B-60A3-2135A76794D2}" dt="2024-06-12T07:29:42.180" v="16"/>
        <pc:sldMkLst>
          <pc:docMk/>
          <pc:sldMk cId="2963876018" sldId="297"/>
        </pc:sldMkLst>
      </pc:sldChg>
      <pc:sldChg chg="del">
        <pc:chgData name="Maria Karlsson" userId="S::marka276@vgregion.se::bddd6de8-d1fa-432a-9719-c601c55c7fc2" providerId="AD" clId="Web-{4F387199-6860-E83B-60A3-2135A76794D2}" dt="2024-06-12T07:29:42.180" v="17"/>
        <pc:sldMkLst>
          <pc:docMk/>
          <pc:sldMk cId="2414422051" sldId="298"/>
        </pc:sldMkLst>
      </pc:sldChg>
      <pc:sldChg chg="del">
        <pc:chgData name="Maria Karlsson" userId="S::marka276@vgregion.se::bddd6de8-d1fa-432a-9719-c601c55c7fc2" providerId="AD" clId="Web-{4F387199-6860-E83B-60A3-2135A76794D2}" dt="2024-06-12T07:29:42.164" v="15"/>
        <pc:sldMkLst>
          <pc:docMk/>
          <pc:sldMk cId="107842111" sldId="299"/>
        </pc:sldMkLst>
      </pc:sldChg>
      <pc:sldChg chg="addSp delSp modSp">
        <pc:chgData name="Maria Karlsson" userId="S::marka276@vgregion.se::bddd6de8-d1fa-432a-9719-c601c55c7fc2" providerId="AD" clId="Web-{4F387199-6860-E83B-60A3-2135A76794D2}" dt="2024-06-12T07:32:05.682" v="59" actId="1076"/>
        <pc:sldMkLst>
          <pc:docMk/>
          <pc:sldMk cId="1454719610" sldId="310"/>
        </pc:sldMkLst>
        <pc:spChg chg="del">
          <ac:chgData name="Maria Karlsson" userId="S::marka276@vgregion.se::bddd6de8-d1fa-432a-9719-c601c55c7fc2" providerId="AD" clId="Web-{4F387199-6860-E83B-60A3-2135A76794D2}" dt="2024-06-12T07:32:00.682" v="58"/>
          <ac:spMkLst>
            <pc:docMk/>
            <pc:sldMk cId="1454719610" sldId="310"/>
            <ac:spMk id="8" creationId="{32983A1D-5DAC-6462-C1DF-9A23A71D7ED0}"/>
          </ac:spMkLst>
        </pc:spChg>
        <pc:spChg chg="add mod">
          <ac:chgData name="Maria Karlsson" userId="S::marka276@vgregion.se::bddd6de8-d1fa-432a-9719-c601c55c7fc2" providerId="AD" clId="Web-{4F387199-6860-E83B-60A3-2135A76794D2}" dt="2024-06-12T07:32:05.682" v="59" actId="1076"/>
          <ac:spMkLst>
            <pc:docMk/>
            <pc:sldMk cId="1454719610" sldId="310"/>
            <ac:spMk id="10" creationId="{4AEC95E4-9A60-46BE-8C55-154C8B4E7731}"/>
          </ac:spMkLst>
        </pc:spChg>
      </pc:sldChg>
      <pc:sldChg chg="addSp delSp">
        <pc:chgData name="Maria Karlsson" userId="S::marka276@vgregion.se::bddd6de8-d1fa-432a-9719-c601c55c7fc2" providerId="AD" clId="Web-{4F387199-6860-E83B-60A3-2135A76794D2}" dt="2024-06-12T07:32:18.526" v="61"/>
        <pc:sldMkLst>
          <pc:docMk/>
          <pc:sldMk cId="3736286734" sldId="327"/>
        </pc:sldMkLst>
        <pc:spChg chg="add del">
          <ac:chgData name="Maria Karlsson" userId="S::marka276@vgregion.se::bddd6de8-d1fa-432a-9719-c601c55c7fc2" providerId="AD" clId="Web-{4F387199-6860-E83B-60A3-2135A76794D2}" dt="2024-06-12T07:32:17.870" v="60"/>
          <ac:spMkLst>
            <pc:docMk/>
            <pc:sldMk cId="3736286734" sldId="327"/>
            <ac:spMk id="20" creationId="{32983A1D-5DAC-6462-C1DF-9A23A71D7ED0}"/>
          </ac:spMkLst>
        </pc:spChg>
        <pc:spChg chg="del">
          <ac:chgData name="Maria Karlsson" userId="S::marka276@vgregion.se::bddd6de8-d1fa-432a-9719-c601c55c7fc2" providerId="AD" clId="Web-{4F387199-6860-E83B-60A3-2135A76794D2}" dt="2024-06-12T07:13:29.399" v="0"/>
          <ac:spMkLst>
            <pc:docMk/>
            <pc:sldMk cId="3736286734" sldId="327"/>
            <ac:spMk id="21" creationId="{46C66CD1-8598-5F25-B9A8-CB21B64018E5}"/>
          </ac:spMkLst>
        </pc:spChg>
        <pc:spChg chg="add">
          <ac:chgData name="Maria Karlsson" userId="S::marka276@vgregion.se::bddd6de8-d1fa-432a-9719-c601c55c7fc2" providerId="AD" clId="Web-{4F387199-6860-E83B-60A3-2135A76794D2}" dt="2024-06-12T07:32:18.526" v="61"/>
          <ac:spMkLst>
            <pc:docMk/>
            <pc:sldMk cId="3736286734" sldId="327"/>
            <ac:spMk id="23" creationId="{6898C35E-1B80-316D-8508-324672A70170}"/>
          </ac:spMkLst>
        </pc:spChg>
      </pc:sldChg>
      <pc:sldChg chg="del">
        <pc:chgData name="Maria Karlsson" userId="S::marka276@vgregion.se::bddd6de8-d1fa-432a-9719-c601c55c7fc2" providerId="AD" clId="Web-{4F387199-6860-E83B-60A3-2135A76794D2}" dt="2024-06-12T07:29:42.195" v="19"/>
        <pc:sldMkLst>
          <pc:docMk/>
          <pc:sldMk cId="4208658866" sldId="328"/>
        </pc:sldMkLst>
      </pc:sldChg>
      <pc:sldChg chg="addSp delSp">
        <pc:chgData name="Maria Karlsson" userId="S::marka276@vgregion.se::bddd6de8-d1fa-432a-9719-c601c55c7fc2" providerId="AD" clId="Web-{4F387199-6860-E83B-60A3-2135A76794D2}" dt="2024-06-12T07:32:33.214" v="63"/>
        <pc:sldMkLst>
          <pc:docMk/>
          <pc:sldMk cId="3575518096" sldId="329"/>
        </pc:sldMkLst>
        <pc:spChg chg="add del">
          <ac:chgData name="Maria Karlsson" userId="S::marka276@vgregion.se::bddd6de8-d1fa-432a-9719-c601c55c7fc2" providerId="AD" clId="Web-{4F387199-6860-E83B-60A3-2135A76794D2}" dt="2024-06-12T07:32:32.745" v="62"/>
          <ac:spMkLst>
            <pc:docMk/>
            <pc:sldMk cId="3575518096" sldId="329"/>
            <ac:spMk id="20" creationId="{32983A1D-5DAC-6462-C1DF-9A23A71D7ED0}"/>
          </ac:spMkLst>
        </pc:spChg>
        <pc:spChg chg="del">
          <ac:chgData name="Maria Karlsson" userId="S::marka276@vgregion.se::bddd6de8-d1fa-432a-9719-c601c55c7fc2" providerId="AD" clId="Web-{4F387199-6860-E83B-60A3-2135A76794D2}" dt="2024-06-12T07:13:34.133" v="2"/>
          <ac:spMkLst>
            <pc:docMk/>
            <pc:sldMk cId="3575518096" sldId="329"/>
            <ac:spMk id="21" creationId="{D775D8D1-AE69-2077-7ACF-07CC2C2166D9}"/>
          </ac:spMkLst>
        </pc:spChg>
        <pc:spChg chg="add">
          <ac:chgData name="Maria Karlsson" userId="S::marka276@vgregion.se::bddd6de8-d1fa-432a-9719-c601c55c7fc2" providerId="AD" clId="Web-{4F387199-6860-E83B-60A3-2135A76794D2}" dt="2024-06-12T07:32:33.214" v="63"/>
          <ac:spMkLst>
            <pc:docMk/>
            <pc:sldMk cId="3575518096" sldId="329"/>
            <ac:spMk id="23" creationId="{20A5C1FC-6378-B461-6079-61A4DF3E2219}"/>
          </ac:spMkLst>
        </pc:spChg>
      </pc:sldChg>
      <pc:sldChg chg="addSp delSp modSp">
        <pc:chgData name="Maria Karlsson" userId="S::marka276@vgregion.se::bddd6de8-d1fa-432a-9719-c601c55c7fc2" providerId="AD" clId="Web-{4F387199-6860-E83B-60A3-2135A76794D2}" dt="2024-06-12T07:32:45.229" v="65"/>
        <pc:sldMkLst>
          <pc:docMk/>
          <pc:sldMk cId="3738809562" sldId="330"/>
        </pc:sldMkLst>
        <pc:spChg chg="add del mod">
          <ac:chgData name="Maria Karlsson" userId="S::marka276@vgregion.se::bddd6de8-d1fa-432a-9719-c601c55c7fc2" providerId="AD" clId="Web-{4F387199-6860-E83B-60A3-2135A76794D2}" dt="2024-06-12T07:13:49.368" v="7"/>
          <ac:spMkLst>
            <pc:docMk/>
            <pc:sldMk cId="3738809562" sldId="330"/>
            <ac:spMk id="20" creationId="{32983A1D-5DAC-6462-C1DF-9A23A71D7ED0}"/>
          </ac:spMkLst>
        </pc:spChg>
        <pc:spChg chg="del mod">
          <ac:chgData name="Maria Karlsson" userId="S::marka276@vgregion.se::bddd6de8-d1fa-432a-9719-c601c55c7fc2" providerId="AD" clId="Web-{4F387199-6860-E83B-60A3-2135A76794D2}" dt="2024-06-12T07:13:51.009" v="8"/>
          <ac:spMkLst>
            <pc:docMk/>
            <pc:sldMk cId="3738809562" sldId="330"/>
            <ac:spMk id="21" creationId="{D0341BE6-88F0-34C2-2E7D-E9A9AFE899A7}"/>
          </ac:spMkLst>
        </pc:spChg>
        <pc:spChg chg="add del">
          <ac:chgData name="Maria Karlsson" userId="S::marka276@vgregion.se::bddd6de8-d1fa-432a-9719-c601c55c7fc2" providerId="AD" clId="Web-{4F387199-6860-E83B-60A3-2135A76794D2}" dt="2024-06-12T07:32:44.557" v="64"/>
          <ac:spMkLst>
            <pc:docMk/>
            <pc:sldMk cId="3738809562" sldId="330"/>
            <ac:spMk id="22" creationId="{32983A1D-5DAC-6462-C1DF-9A23A71D7ED0}"/>
          </ac:spMkLst>
        </pc:spChg>
        <pc:spChg chg="add">
          <ac:chgData name="Maria Karlsson" userId="S::marka276@vgregion.se::bddd6de8-d1fa-432a-9719-c601c55c7fc2" providerId="AD" clId="Web-{4F387199-6860-E83B-60A3-2135A76794D2}" dt="2024-06-12T07:32:45.229" v="65"/>
          <ac:spMkLst>
            <pc:docMk/>
            <pc:sldMk cId="3738809562" sldId="330"/>
            <ac:spMk id="24" creationId="{A93112CB-3AA7-06B0-5F01-B7D8C4CEEA7F}"/>
          </ac:spMkLst>
        </pc:spChg>
      </pc:sldChg>
      <pc:sldChg chg="addSp delSp modSp">
        <pc:chgData name="Maria Karlsson" userId="S::marka276@vgregion.se::bddd6de8-d1fa-432a-9719-c601c55c7fc2" providerId="AD" clId="Web-{4F387199-6860-E83B-60A3-2135A76794D2}" dt="2024-06-12T07:33:08.933" v="72"/>
        <pc:sldMkLst>
          <pc:docMk/>
          <pc:sldMk cId="3844230774" sldId="331"/>
        </pc:sldMkLst>
        <pc:spChg chg="add del mod">
          <ac:chgData name="Maria Karlsson" userId="S::marka276@vgregion.se::bddd6de8-d1fa-432a-9719-c601c55c7fc2" providerId="AD" clId="Web-{4F387199-6860-E83B-60A3-2135A76794D2}" dt="2024-06-12T07:33:07.995" v="71"/>
          <ac:spMkLst>
            <pc:docMk/>
            <pc:sldMk cId="3844230774" sldId="331"/>
            <ac:spMk id="20" creationId="{32983A1D-5DAC-6462-C1DF-9A23A71D7ED0}"/>
          </ac:spMkLst>
        </pc:spChg>
        <pc:spChg chg="del">
          <ac:chgData name="Maria Karlsson" userId="S::marka276@vgregion.se::bddd6de8-d1fa-432a-9719-c601c55c7fc2" providerId="AD" clId="Web-{4F387199-6860-E83B-60A3-2135A76794D2}" dt="2024-06-12T07:13:58.181" v="10"/>
          <ac:spMkLst>
            <pc:docMk/>
            <pc:sldMk cId="3844230774" sldId="331"/>
            <ac:spMk id="21" creationId="{01128FE1-C30D-06E2-F83E-A28AA04EA5DE}"/>
          </ac:spMkLst>
        </pc:spChg>
        <pc:spChg chg="add del mod">
          <ac:chgData name="Maria Karlsson" userId="S::marka276@vgregion.se::bddd6de8-d1fa-432a-9719-c601c55c7fc2" providerId="AD" clId="Web-{4F387199-6860-E83B-60A3-2135A76794D2}" dt="2024-06-12T07:33:03.589" v="69"/>
          <ac:spMkLst>
            <pc:docMk/>
            <pc:sldMk cId="3844230774" sldId="331"/>
            <ac:spMk id="23" creationId="{A896151B-6AB8-8D78-266F-7836DDF30CE5}"/>
          </ac:spMkLst>
        </pc:spChg>
        <pc:spChg chg="add">
          <ac:chgData name="Maria Karlsson" userId="S::marka276@vgregion.se::bddd6de8-d1fa-432a-9719-c601c55c7fc2" providerId="AD" clId="Web-{4F387199-6860-E83B-60A3-2135A76794D2}" dt="2024-06-12T07:33:08.933" v="72"/>
          <ac:spMkLst>
            <pc:docMk/>
            <pc:sldMk cId="3844230774" sldId="331"/>
            <ac:spMk id="25" creationId="{14E89316-D9C0-3B61-B726-A770BD01A4FB}"/>
          </ac:spMkLst>
        </pc:spChg>
      </pc:sldChg>
      <pc:sldChg chg="addSp delSp">
        <pc:chgData name="Maria Karlsson" userId="S::marka276@vgregion.se::bddd6de8-d1fa-432a-9719-c601c55c7fc2" providerId="AD" clId="Web-{4F387199-6860-E83B-60A3-2135A76794D2}" dt="2024-06-12T07:33:21.105" v="74"/>
        <pc:sldMkLst>
          <pc:docMk/>
          <pc:sldMk cId="256873844" sldId="332"/>
        </pc:sldMkLst>
        <pc:spChg chg="add del">
          <ac:chgData name="Maria Karlsson" userId="S::marka276@vgregion.se::bddd6de8-d1fa-432a-9719-c601c55c7fc2" providerId="AD" clId="Web-{4F387199-6860-E83B-60A3-2135A76794D2}" dt="2024-06-12T07:33:20.464" v="73"/>
          <ac:spMkLst>
            <pc:docMk/>
            <pc:sldMk cId="256873844" sldId="332"/>
            <ac:spMk id="20" creationId="{32983A1D-5DAC-6462-C1DF-9A23A71D7ED0}"/>
          </ac:spMkLst>
        </pc:spChg>
        <pc:spChg chg="del">
          <ac:chgData name="Maria Karlsson" userId="S::marka276@vgregion.se::bddd6de8-d1fa-432a-9719-c601c55c7fc2" providerId="AD" clId="Web-{4F387199-6860-E83B-60A3-2135A76794D2}" dt="2024-06-12T07:14:05.462" v="12"/>
          <ac:spMkLst>
            <pc:docMk/>
            <pc:sldMk cId="256873844" sldId="332"/>
            <ac:spMk id="21" creationId="{C92A284B-C06D-E907-03D3-0CFAEEF05F0B}"/>
          </ac:spMkLst>
        </pc:spChg>
        <pc:spChg chg="add">
          <ac:chgData name="Maria Karlsson" userId="S::marka276@vgregion.se::bddd6de8-d1fa-432a-9719-c601c55c7fc2" providerId="AD" clId="Web-{4F387199-6860-E83B-60A3-2135A76794D2}" dt="2024-06-12T07:33:21.105" v="74"/>
          <ac:spMkLst>
            <pc:docMk/>
            <pc:sldMk cId="256873844" sldId="332"/>
            <ac:spMk id="23" creationId="{56DAB2C8-4F4A-1A75-939D-173FAA318A9D}"/>
          </ac:spMkLst>
        </pc:spChg>
      </pc:sldChg>
      <pc:sldChg chg="addSp delSp">
        <pc:chgData name="Maria Karlsson" userId="S::marka276@vgregion.se::bddd6de8-d1fa-432a-9719-c601c55c7fc2" providerId="AD" clId="Web-{4F387199-6860-E83B-60A3-2135A76794D2}" dt="2024-06-12T07:33:29.386" v="76"/>
        <pc:sldMkLst>
          <pc:docMk/>
          <pc:sldMk cId="458136819" sldId="333"/>
        </pc:sldMkLst>
        <pc:spChg chg="add del">
          <ac:chgData name="Maria Karlsson" userId="S::marka276@vgregion.se::bddd6de8-d1fa-432a-9719-c601c55c7fc2" providerId="AD" clId="Web-{4F387199-6860-E83B-60A3-2135A76794D2}" dt="2024-06-12T07:33:28.793" v="75"/>
          <ac:spMkLst>
            <pc:docMk/>
            <pc:sldMk cId="458136819" sldId="333"/>
            <ac:spMk id="20" creationId="{32983A1D-5DAC-6462-C1DF-9A23A71D7ED0}"/>
          </ac:spMkLst>
        </pc:spChg>
        <pc:spChg chg="add">
          <ac:chgData name="Maria Karlsson" userId="S::marka276@vgregion.se::bddd6de8-d1fa-432a-9719-c601c55c7fc2" providerId="AD" clId="Web-{4F387199-6860-E83B-60A3-2135A76794D2}" dt="2024-06-12T07:33:29.386" v="76"/>
          <ac:spMkLst>
            <pc:docMk/>
            <pc:sldMk cId="458136819" sldId="333"/>
            <ac:spMk id="22" creationId="{316171BD-1870-4729-9170-90AC2C83D0D1}"/>
          </ac:spMkLst>
        </pc:spChg>
      </pc:sldChg>
      <pc:sldChg chg="addSp delSp modSp mod ord modShow">
        <pc:chgData name="Maria Karlsson" userId="S::marka276@vgregion.se::bddd6de8-d1fa-432a-9719-c601c55c7fc2" providerId="AD" clId="Web-{4F387199-6860-E83B-60A3-2135A76794D2}" dt="2024-06-12T07:37:09.984" v="82"/>
        <pc:sldMkLst>
          <pc:docMk/>
          <pc:sldMk cId="1255626755" sldId="334"/>
        </pc:sldMkLst>
        <pc:spChg chg="del">
          <ac:chgData name="Maria Karlsson" userId="S::marka276@vgregion.se::bddd6de8-d1fa-432a-9719-c601c55c7fc2" providerId="AD" clId="Web-{4F387199-6860-E83B-60A3-2135A76794D2}" dt="2024-06-12T07:34:11.840" v="77"/>
          <ac:spMkLst>
            <pc:docMk/>
            <pc:sldMk cId="1255626755" sldId="334"/>
            <ac:spMk id="8" creationId="{32983A1D-5DAC-6462-C1DF-9A23A71D7ED0}"/>
          </ac:spMkLst>
        </pc:spChg>
        <pc:spChg chg="add">
          <ac:chgData name="Maria Karlsson" userId="S::marka276@vgregion.se::bddd6de8-d1fa-432a-9719-c601c55c7fc2" providerId="AD" clId="Web-{4F387199-6860-E83B-60A3-2135A76794D2}" dt="2024-06-12T07:34:12.278" v="78"/>
          <ac:spMkLst>
            <pc:docMk/>
            <pc:sldMk cId="1255626755" sldId="334"/>
            <ac:spMk id="10" creationId="{86C40DB1-30E5-4E48-209B-DE4DADEC28D7}"/>
          </ac:spMkLst>
        </pc:spChg>
        <pc:spChg chg="mod">
          <ac:chgData name="Maria Karlsson" userId="S::marka276@vgregion.se::bddd6de8-d1fa-432a-9719-c601c55c7fc2" providerId="AD" clId="Web-{4F387199-6860-E83B-60A3-2135A76794D2}" dt="2024-06-12T07:37:09.984" v="82"/>
          <ac:spMkLst>
            <pc:docMk/>
            <pc:sldMk cId="1255626755" sldId="334"/>
            <ac:spMk id="27" creationId="{D2C3E393-C94C-E967-735B-1D5F588C76CF}"/>
          </ac:spMkLst>
        </pc:spChg>
      </pc:sldChg>
      <pc:sldChg chg="modSp add del replId">
        <pc:chgData name="Maria Karlsson" userId="S::marka276@vgregion.se::bddd6de8-d1fa-432a-9719-c601c55c7fc2" providerId="AD" clId="Web-{4F387199-6860-E83B-60A3-2135A76794D2}" dt="2024-06-12T07:40:21.346" v="87"/>
        <pc:sldMkLst>
          <pc:docMk/>
          <pc:sldMk cId="2068865776" sldId="335"/>
        </pc:sldMkLst>
        <pc:spChg chg="mod">
          <ac:chgData name="Maria Karlsson" userId="S::marka276@vgregion.se::bddd6de8-d1fa-432a-9719-c601c55c7fc2" providerId="AD" clId="Web-{4F387199-6860-E83B-60A3-2135A76794D2}" dt="2024-06-12T07:40:18.580" v="86" actId="20577"/>
          <ac:spMkLst>
            <pc:docMk/>
            <pc:sldMk cId="2068865776" sldId="335"/>
            <ac:spMk id="3" creationId="{B26DA16E-EC7F-2038-5A7B-2F3C5AB1DDDA}"/>
          </ac:spMkLst>
        </pc:spChg>
      </pc:sldChg>
    </pc:docChg>
  </pc:docChgLst>
  <pc:docChgLst>
    <pc:chgData name="Katharina &quot;Kina&quot; Mulec" userId="S::katmu5@vgregion.se::2e6c6086-7e6a-4588-b804-02658f51f914" providerId="AD" clId="Web-{8D24B666-0870-823F-9639-00195102B8CA}"/>
    <pc:docChg chg="addSld delSld modSld modSection">
      <pc:chgData name="Katharina &quot;Kina&quot; Mulec" userId="S::katmu5@vgregion.se::2e6c6086-7e6a-4588-b804-02658f51f914" providerId="AD" clId="Web-{8D24B666-0870-823F-9639-00195102B8CA}" dt="2024-06-12T07:04:11.502" v="176"/>
      <pc:docMkLst>
        <pc:docMk/>
      </pc:docMkLst>
      <pc:sldChg chg="modSp">
        <pc:chgData name="Katharina &quot;Kina&quot; Mulec" userId="S::katmu5@vgregion.se::2e6c6086-7e6a-4588-b804-02658f51f914" providerId="AD" clId="Web-{8D24B666-0870-823F-9639-00195102B8CA}" dt="2024-06-12T07:02:17.423" v="167" actId="1076"/>
        <pc:sldMkLst>
          <pc:docMk/>
          <pc:sldMk cId="740194259" sldId="305"/>
        </pc:sldMkLst>
        <pc:spChg chg="mod">
          <ac:chgData name="Katharina &quot;Kina&quot; Mulec" userId="S::katmu5@vgregion.se::2e6c6086-7e6a-4588-b804-02658f51f914" providerId="AD" clId="Web-{8D24B666-0870-823F-9639-00195102B8CA}" dt="2024-06-12T07:02:17.423" v="167" actId="1076"/>
          <ac:spMkLst>
            <pc:docMk/>
            <pc:sldMk cId="740194259" sldId="305"/>
            <ac:spMk id="12" creationId="{671528BF-A11B-A072-958A-40C8E0511632}"/>
          </ac:spMkLst>
        </pc:spChg>
      </pc:sldChg>
      <pc:sldChg chg="modSp">
        <pc:chgData name="Katharina &quot;Kina&quot; Mulec" userId="S::katmu5@vgregion.se::2e6c6086-7e6a-4588-b804-02658f51f914" providerId="AD" clId="Web-{8D24B666-0870-823F-9639-00195102B8CA}" dt="2024-06-12T07:01:52.329" v="166" actId="20577"/>
        <pc:sldMkLst>
          <pc:docMk/>
          <pc:sldMk cId="3346740134" sldId="307"/>
        </pc:sldMkLst>
        <pc:spChg chg="mod">
          <ac:chgData name="Katharina &quot;Kina&quot; Mulec" userId="S::katmu5@vgregion.se::2e6c6086-7e6a-4588-b804-02658f51f914" providerId="AD" clId="Web-{8D24B666-0870-823F-9639-00195102B8CA}" dt="2024-06-12T07:01:52.329" v="166" actId="20577"/>
          <ac:spMkLst>
            <pc:docMk/>
            <pc:sldMk cId="3346740134" sldId="307"/>
            <ac:spMk id="3" creationId="{B26DA16E-EC7F-2038-5A7B-2F3C5AB1DDDA}"/>
          </ac:spMkLst>
        </pc:spChg>
      </pc:sldChg>
      <pc:sldChg chg="addSp modSp del">
        <pc:chgData name="Katharina &quot;Kina&quot; Mulec" userId="S::katmu5@vgregion.se::2e6c6086-7e6a-4588-b804-02658f51f914" providerId="AD" clId="Web-{8D24B666-0870-823F-9639-00195102B8CA}" dt="2024-06-12T07:03:59.643" v="175"/>
        <pc:sldMkLst>
          <pc:docMk/>
          <pc:sldMk cId="1454719610" sldId="310"/>
        </pc:sldMkLst>
        <pc:spChg chg="add mod">
          <ac:chgData name="Katharina &quot;Kina&quot; Mulec" userId="S::katmu5@vgregion.se::2e6c6086-7e6a-4588-b804-02658f51f914" providerId="AD" clId="Web-{8D24B666-0870-823F-9639-00195102B8CA}" dt="2024-06-12T07:03:37.924" v="172" actId="14100"/>
          <ac:spMkLst>
            <pc:docMk/>
            <pc:sldMk cId="1454719610" sldId="310"/>
            <ac:spMk id="8" creationId="{32983A1D-5DAC-6462-C1DF-9A23A71D7ED0}"/>
          </ac:spMkLst>
        </pc:spChg>
      </pc:sldChg>
      <pc:sldChg chg="add replId">
        <pc:chgData name="Katharina &quot;Kina&quot; Mulec" userId="S::katmu5@vgregion.se::2e6c6086-7e6a-4588-b804-02658f51f914" providerId="AD" clId="Web-{8D24B666-0870-823F-9639-00195102B8CA}" dt="2024-06-12T07:04:11.502" v="176"/>
        <pc:sldMkLst>
          <pc:docMk/>
          <pc:sldMk cId="1255626755" sldId="334"/>
        </pc:sldMkLst>
      </pc:sldChg>
      <pc:sldChg chg="add del replId">
        <pc:chgData name="Katharina &quot;Kina&quot; Mulec" userId="S::katmu5@vgregion.se::2e6c6086-7e6a-4588-b804-02658f51f914" providerId="AD" clId="Web-{8D24B666-0870-823F-9639-00195102B8CA}" dt="2024-06-12T07:03:53.143" v="174"/>
        <pc:sldMkLst>
          <pc:docMk/>
          <pc:sldMk cId="4150399579" sldId="334"/>
        </pc:sldMkLst>
      </pc:sldChg>
    </pc:docChg>
  </pc:docChgLst>
  <pc:docChgLst>
    <pc:chgData name="Katharina &quot;Kina&quot; Mulec" userId="2e6c6086-7e6a-4588-b804-02658f51f914" providerId="ADAL" clId="{29885526-60ED-446F-BECC-4A4694650E82}"/>
    <pc:docChg chg="modSld">
      <pc:chgData name="Katharina &quot;Kina&quot; Mulec" userId="2e6c6086-7e6a-4588-b804-02658f51f914" providerId="ADAL" clId="{29885526-60ED-446F-BECC-4A4694650E82}" dt="2025-04-03T12:11:05.938" v="260" actId="20577"/>
      <pc:docMkLst>
        <pc:docMk/>
      </pc:docMkLst>
      <pc:sldChg chg="modSp mod">
        <pc:chgData name="Katharina &quot;Kina&quot; Mulec" userId="2e6c6086-7e6a-4588-b804-02658f51f914" providerId="ADAL" clId="{29885526-60ED-446F-BECC-4A4694650E82}" dt="2025-04-03T12:11:05.938" v="260" actId="20577"/>
        <pc:sldMkLst>
          <pc:docMk/>
          <pc:sldMk cId="2068865776" sldId="335"/>
        </pc:sldMkLst>
        <pc:spChg chg="mod">
          <ac:chgData name="Katharina &quot;Kina&quot; Mulec" userId="2e6c6086-7e6a-4588-b804-02658f51f914" providerId="ADAL" clId="{29885526-60ED-446F-BECC-4A4694650E82}" dt="2025-04-03T12:11:05.938" v="260" actId="20577"/>
          <ac:spMkLst>
            <pc:docMk/>
            <pc:sldMk cId="2068865776" sldId="335"/>
            <ac:spMk id="3" creationId="{B26DA16E-EC7F-2038-5A7B-2F3C5AB1DDDA}"/>
          </ac:spMkLst>
        </pc:spChg>
      </pc:sldChg>
    </pc:docChg>
  </pc:docChgLst>
  <pc:docChgLst>
    <pc:chgData name="Maria Karlsson" userId="S::marka276@vgregion.se::bddd6de8-d1fa-432a-9719-c601c55c7fc2" providerId="AD" clId="Web-{055CD8CA-C6D4-D1C9-99A8-476B6CA5B8BB}"/>
    <pc:docChg chg="modSld">
      <pc:chgData name="Maria Karlsson" userId="S::marka276@vgregion.se::bddd6de8-d1fa-432a-9719-c601c55c7fc2" providerId="AD" clId="Web-{055CD8CA-C6D4-D1C9-99A8-476B6CA5B8BB}" dt="2024-06-12T07:12:39.724" v="63" actId="20577"/>
      <pc:docMkLst>
        <pc:docMk/>
      </pc:docMkLst>
      <pc:sldChg chg="addSp modSp">
        <pc:chgData name="Maria Karlsson" userId="S::marka276@vgregion.se::bddd6de8-d1fa-432a-9719-c601c55c7fc2" providerId="AD" clId="Web-{055CD8CA-C6D4-D1C9-99A8-476B6CA5B8BB}" dt="2024-06-12T07:11:34.443" v="17" actId="20577"/>
        <pc:sldMkLst>
          <pc:docMk/>
          <pc:sldMk cId="3736286734" sldId="327"/>
        </pc:sldMkLst>
        <pc:spChg chg="add mod">
          <ac:chgData name="Maria Karlsson" userId="S::marka276@vgregion.se::bddd6de8-d1fa-432a-9719-c601c55c7fc2" providerId="AD" clId="Web-{055CD8CA-C6D4-D1C9-99A8-476B6CA5B8BB}" dt="2024-06-12T07:11:34.443" v="17" actId="20577"/>
          <ac:spMkLst>
            <pc:docMk/>
            <pc:sldMk cId="3736286734" sldId="327"/>
            <ac:spMk id="21" creationId="{46C66CD1-8598-5F25-B9A8-CB21B64018E5}"/>
          </ac:spMkLst>
        </pc:spChg>
      </pc:sldChg>
      <pc:sldChg chg="addSp modSp">
        <pc:chgData name="Maria Karlsson" userId="S::marka276@vgregion.se::bddd6de8-d1fa-432a-9719-c601c55c7fc2" providerId="AD" clId="Web-{055CD8CA-C6D4-D1C9-99A8-476B6CA5B8BB}" dt="2024-06-12T07:12:00.349" v="31" actId="20577"/>
        <pc:sldMkLst>
          <pc:docMk/>
          <pc:sldMk cId="3575518096" sldId="329"/>
        </pc:sldMkLst>
        <pc:spChg chg="add mod">
          <ac:chgData name="Maria Karlsson" userId="S::marka276@vgregion.se::bddd6de8-d1fa-432a-9719-c601c55c7fc2" providerId="AD" clId="Web-{055CD8CA-C6D4-D1C9-99A8-476B6CA5B8BB}" dt="2024-06-12T07:12:00.349" v="31" actId="20577"/>
          <ac:spMkLst>
            <pc:docMk/>
            <pc:sldMk cId="3575518096" sldId="329"/>
            <ac:spMk id="21" creationId="{D775D8D1-AE69-2077-7ACF-07CC2C2166D9}"/>
          </ac:spMkLst>
        </pc:spChg>
      </pc:sldChg>
      <pc:sldChg chg="addSp modSp">
        <pc:chgData name="Maria Karlsson" userId="S::marka276@vgregion.se::bddd6de8-d1fa-432a-9719-c601c55c7fc2" providerId="AD" clId="Web-{055CD8CA-C6D4-D1C9-99A8-476B6CA5B8BB}" dt="2024-06-12T07:12:12.834" v="38" actId="20577"/>
        <pc:sldMkLst>
          <pc:docMk/>
          <pc:sldMk cId="3738809562" sldId="330"/>
        </pc:sldMkLst>
        <pc:spChg chg="add mod">
          <ac:chgData name="Maria Karlsson" userId="S::marka276@vgregion.se::bddd6de8-d1fa-432a-9719-c601c55c7fc2" providerId="AD" clId="Web-{055CD8CA-C6D4-D1C9-99A8-476B6CA5B8BB}" dt="2024-06-12T07:12:12.834" v="38" actId="20577"/>
          <ac:spMkLst>
            <pc:docMk/>
            <pc:sldMk cId="3738809562" sldId="330"/>
            <ac:spMk id="21" creationId="{D0341BE6-88F0-34C2-2E7D-E9A9AFE899A7}"/>
          </ac:spMkLst>
        </pc:spChg>
      </pc:sldChg>
      <pc:sldChg chg="addSp modSp">
        <pc:chgData name="Maria Karlsson" userId="S::marka276@vgregion.se::bddd6de8-d1fa-432a-9719-c601c55c7fc2" providerId="AD" clId="Web-{055CD8CA-C6D4-D1C9-99A8-476B6CA5B8BB}" dt="2024-06-12T07:12:27.271" v="56" actId="20577"/>
        <pc:sldMkLst>
          <pc:docMk/>
          <pc:sldMk cId="3844230774" sldId="331"/>
        </pc:sldMkLst>
        <pc:spChg chg="add mod">
          <ac:chgData name="Maria Karlsson" userId="S::marka276@vgregion.se::bddd6de8-d1fa-432a-9719-c601c55c7fc2" providerId="AD" clId="Web-{055CD8CA-C6D4-D1C9-99A8-476B6CA5B8BB}" dt="2024-06-12T07:12:27.271" v="56" actId="20577"/>
          <ac:spMkLst>
            <pc:docMk/>
            <pc:sldMk cId="3844230774" sldId="331"/>
            <ac:spMk id="21" creationId="{01128FE1-C30D-06E2-F83E-A28AA04EA5DE}"/>
          </ac:spMkLst>
        </pc:spChg>
      </pc:sldChg>
      <pc:sldChg chg="addSp modSp">
        <pc:chgData name="Maria Karlsson" userId="S::marka276@vgregion.se::bddd6de8-d1fa-432a-9719-c601c55c7fc2" providerId="AD" clId="Web-{055CD8CA-C6D4-D1C9-99A8-476B6CA5B8BB}" dt="2024-06-12T07:12:39.724" v="63" actId="20577"/>
        <pc:sldMkLst>
          <pc:docMk/>
          <pc:sldMk cId="256873844" sldId="332"/>
        </pc:sldMkLst>
        <pc:spChg chg="add mod">
          <ac:chgData name="Maria Karlsson" userId="S::marka276@vgregion.se::bddd6de8-d1fa-432a-9719-c601c55c7fc2" providerId="AD" clId="Web-{055CD8CA-C6D4-D1C9-99A8-476B6CA5B8BB}" dt="2024-06-12T07:12:39.724" v="63" actId="20577"/>
          <ac:spMkLst>
            <pc:docMk/>
            <pc:sldMk cId="256873844" sldId="332"/>
            <ac:spMk id="21" creationId="{C92A284B-C06D-E907-03D3-0CFAEEF05F0B}"/>
          </ac:spMkLst>
        </pc:spChg>
      </pc:sldChg>
    </pc:docChg>
  </pc:docChgLst>
  <pc:docChgLst>
    <pc:chgData name="Camilla Häggström Qvist" userId="S::camqv2@vgregion.se::883697d6-6d5a-4bf4-9909-77bb92d752ab" providerId="AD" clId="Web-{C51AB4A7-15CF-BAC8-EBDE-1D75D451E369}"/>
    <pc:docChg chg="modSld">
      <pc:chgData name="Camilla Häggström Qvist" userId="S::camqv2@vgregion.se::883697d6-6d5a-4bf4-9909-77bb92d752ab" providerId="AD" clId="Web-{C51AB4A7-15CF-BAC8-EBDE-1D75D451E369}" dt="2025-04-03T11:41:47.420" v="7" actId="20577"/>
      <pc:docMkLst>
        <pc:docMk/>
      </pc:docMkLst>
      <pc:sldChg chg="modSp">
        <pc:chgData name="Camilla Häggström Qvist" userId="S::camqv2@vgregion.se::883697d6-6d5a-4bf4-9909-77bb92d752ab" providerId="AD" clId="Web-{C51AB4A7-15CF-BAC8-EBDE-1D75D451E369}" dt="2025-04-03T11:39:14.779" v="2" actId="20577"/>
        <pc:sldMkLst>
          <pc:docMk/>
          <pc:sldMk cId="4233777525" sldId="303"/>
        </pc:sldMkLst>
        <pc:spChg chg="mod">
          <ac:chgData name="Camilla Häggström Qvist" userId="S::camqv2@vgregion.se::883697d6-6d5a-4bf4-9909-77bb92d752ab" providerId="AD" clId="Web-{C51AB4A7-15CF-BAC8-EBDE-1D75D451E369}" dt="2025-04-03T11:39:14.779" v="2" actId="20577"/>
          <ac:spMkLst>
            <pc:docMk/>
            <pc:sldMk cId="4233777525" sldId="303"/>
            <ac:spMk id="6" creationId="{AD84278E-77F9-3F05-61D9-74D15827CDF2}"/>
          </ac:spMkLst>
        </pc:spChg>
      </pc:sldChg>
      <pc:sldChg chg="modSp">
        <pc:chgData name="Camilla Häggström Qvist" userId="S::camqv2@vgregion.se::883697d6-6d5a-4bf4-9909-77bb92d752ab" providerId="AD" clId="Web-{C51AB4A7-15CF-BAC8-EBDE-1D75D451E369}" dt="2025-04-03T11:41:00.560" v="5" actId="20577"/>
        <pc:sldMkLst>
          <pc:docMk/>
          <pc:sldMk cId="1927581521" sldId="304"/>
        </pc:sldMkLst>
        <pc:spChg chg="mod">
          <ac:chgData name="Camilla Häggström Qvist" userId="S::camqv2@vgregion.se::883697d6-6d5a-4bf4-9909-77bb92d752ab" providerId="AD" clId="Web-{C51AB4A7-15CF-BAC8-EBDE-1D75D451E369}" dt="2025-04-03T11:41:00.560" v="5" actId="20577"/>
          <ac:spMkLst>
            <pc:docMk/>
            <pc:sldMk cId="1927581521" sldId="304"/>
            <ac:spMk id="6" creationId="{D7DD9BBD-39A2-3FAF-3B42-BC23CF7D4725}"/>
          </ac:spMkLst>
        </pc:spChg>
      </pc:sldChg>
      <pc:sldChg chg="modSp">
        <pc:chgData name="Camilla Häggström Qvist" userId="S::camqv2@vgregion.se::883697d6-6d5a-4bf4-9909-77bb92d752ab" providerId="AD" clId="Web-{C51AB4A7-15CF-BAC8-EBDE-1D75D451E369}" dt="2025-04-03T11:41:47.420" v="7" actId="20577"/>
        <pc:sldMkLst>
          <pc:docMk/>
          <pc:sldMk cId="740194259" sldId="305"/>
        </pc:sldMkLst>
        <pc:spChg chg="mod">
          <ac:chgData name="Camilla Häggström Qvist" userId="S::camqv2@vgregion.se::883697d6-6d5a-4bf4-9909-77bb92d752ab" providerId="AD" clId="Web-{C51AB4A7-15CF-BAC8-EBDE-1D75D451E369}" dt="2025-04-03T11:41:47.420" v="7" actId="20577"/>
          <ac:spMkLst>
            <pc:docMk/>
            <pc:sldMk cId="740194259" sldId="305"/>
            <ac:spMk id="11" creationId="{CCC91D6B-3F93-C3BD-58A6-92AA6825BB56}"/>
          </ac:spMkLst>
        </pc:spChg>
      </pc:sldChg>
    </pc:docChg>
  </pc:docChgLst>
  <pc:docChgLst>
    <pc:chgData name="Maria Karlsson" userId="S::marka276@vgregion.se::bddd6de8-d1fa-432a-9719-c601c55c7fc2" providerId="AD" clId="Web-{47CA5DA0-2AB4-78EE-D26B-FEE467279BB5}"/>
    <pc:docChg chg="sldOrd">
      <pc:chgData name="Maria Karlsson" userId="S::marka276@vgregion.se::bddd6de8-d1fa-432a-9719-c601c55c7fc2" providerId="AD" clId="Web-{47CA5DA0-2AB4-78EE-D26B-FEE467279BB5}" dt="2024-09-17T12:51:51.346" v="0"/>
      <pc:docMkLst>
        <pc:docMk/>
      </pc:docMkLst>
      <pc:sldChg chg="ord">
        <pc:chgData name="Maria Karlsson" userId="S::marka276@vgregion.se::bddd6de8-d1fa-432a-9719-c601c55c7fc2" providerId="AD" clId="Web-{47CA5DA0-2AB4-78EE-D26B-FEE467279BB5}" dt="2024-09-17T12:51:51.346" v="0"/>
        <pc:sldMkLst>
          <pc:docMk/>
          <pc:sldMk cId="3844230774" sldId="331"/>
        </pc:sldMkLst>
      </pc:sldChg>
    </pc:docChg>
  </pc:docChgLst>
  <pc:docChgLst>
    <pc:chgData name="Maria Karlsson" userId="S::marka276@vgregion.se::bddd6de8-d1fa-432a-9719-c601c55c7fc2" providerId="AD" clId="Web-{AE58F13F-95B3-5A22-19C9-343816261CC3}"/>
    <pc:docChg chg="sldOrd">
      <pc:chgData name="Maria Karlsson" userId="S::marka276@vgregion.se::bddd6de8-d1fa-432a-9719-c601c55c7fc2" providerId="AD" clId="Web-{AE58F13F-95B3-5A22-19C9-343816261CC3}" dt="2025-04-04T06:56:57.151" v="0"/>
      <pc:docMkLst>
        <pc:docMk/>
      </pc:docMkLst>
      <pc:sldChg chg="ord">
        <pc:chgData name="Maria Karlsson" userId="S::marka276@vgregion.se::bddd6de8-d1fa-432a-9719-c601c55c7fc2" providerId="AD" clId="Web-{AE58F13F-95B3-5A22-19C9-343816261CC3}" dt="2025-04-04T06:56:57.151" v="0"/>
        <pc:sldMkLst>
          <pc:docMk/>
          <pc:sldMk cId="3966173315" sldId="300"/>
        </pc:sldMkLst>
      </pc:sldChg>
    </pc:docChg>
  </pc:docChgLst>
  <pc:docChgLst>
    <pc:chgData name="Maria Karlsson" userId="bddd6de8-d1fa-432a-9719-c601c55c7fc2" providerId="ADAL" clId="{F94FB60E-C59A-4220-A052-C3B6FFA05F93}"/>
    <pc:docChg chg="delSld modSld sldOrd modSection">
      <pc:chgData name="Maria Karlsson" userId="bddd6de8-d1fa-432a-9719-c601c55c7fc2" providerId="ADAL" clId="{F94FB60E-C59A-4220-A052-C3B6FFA05F93}" dt="2024-06-13T09:32:04.258" v="56" actId="20577"/>
      <pc:docMkLst>
        <pc:docMk/>
      </pc:docMkLst>
      <pc:sldChg chg="modSp mod">
        <pc:chgData name="Maria Karlsson" userId="bddd6de8-d1fa-432a-9719-c601c55c7fc2" providerId="ADAL" clId="{F94FB60E-C59A-4220-A052-C3B6FFA05F93}" dt="2024-06-07T08:45:10.075" v="23" actId="20577"/>
        <pc:sldMkLst>
          <pc:docMk/>
          <pc:sldMk cId="1927581521" sldId="304"/>
        </pc:sldMkLst>
        <pc:spChg chg="mod">
          <ac:chgData name="Maria Karlsson" userId="bddd6de8-d1fa-432a-9719-c601c55c7fc2" providerId="ADAL" clId="{F94FB60E-C59A-4220-A052-C3B6FFA05F93}" dt="2024-06-07T08:45:10.075" v="23" actId="20577"/>
          <ac:spMkLst>
            <pc:docMk/>
            <pc:sldMk cId="1927581521" sldId="304"/>
            <ac:spMk id="6" creationId="{D7DD9BBD-39A2-3FAF-3B42-BC23CF7D4725}"/>
          </ac:spMkLst>
        </pc:spChg>
      </pc:sldChg>
      <pc:sldChg chg="del mod ord modShow">
        <pc:chgData name="Maria Karlsson" userId="bddd6de8-d1fa-432a-9719-c601c55c7fc2" providerId="ADAL" clId="{F94FB60E-C59A-4220-A052-C3B6FFA05F93}" dt="2024-06-13T07:51:55.176" v="55" actId="47"/>
        <pc:sldMkLst>
          <pc:docMk/>
          <pc:sldMk cId="3346740134" sldId="307"/>
        </pc:sldMkLst>
      </pc:sldChg>
      <pc:sldChg chg="modSp mod">
        <pc:chgData name="Maria Karlsson" userId="bddd6de8-d1fa-432a-9719-c601c55c7fc2" providerId="ADAL" clId="{F94FB60E-C59A-4220-A052-C3B6FFA05F93}" dt="2024-06-07T08:42:36.817" v="4" actId="207"/>
        <pc:sldMkLst>
          <pc:docMk/>
          <pc:sldMk cId="3736286734" sldId="327"/>
        </pc:sldMkLst>
        <pc:spChg chg="mod">
          <ac:chgData name="Maria Karlsson" userId="bddd6de8-d1fa-432a-9719-c601c55c7fc2" providerId="ADAL" clId="{F94FB60E-C59A-4220-A052-C3B6FFA05F93}" dt="2024-06-07T08:42:32.052" v="2" actId="207"/>
          <ac:spMkLst>
            <pc:docMk/>
            <pc:sldMk cId="3736286734" sldId="327"/>
            <ac:spMk id="2" creationId="{94900162-91A1-6302-CC93-0AFDFEA68142}"/>
          </ac:spMkLst>
        </pc:spChg>
        <pc:spChg chg="mod">
          <ac:chgData name="Maria Karlsson" userId="bddd6de8-d1fa-432a-9719-c601c55c7fc2" providerId="ADAL" clId="{F94FB60E-C59A-4220-A052-C3B6FFA05F93}" dt="2024-06-07T08:42:36.817" v="4" actId="207"/>
          <ac:spMkLst>
            <pc:docMk/>
            <pc:sldMk cId="3736286734" sldId="327"/>
            <ac:spMk id="4" creationId="{8774A717-B631-BB8B-CC9F-BF27FD6DDEF1}"/>
          </ac:spMkLst>
        </pc:spChg>
        <pc:spChg chg="mod">
          <ac:chgData name="Maria Karlsson" userId="bddd6de8-d1fa-432a-9719-c601c55c7fc2" providerId="ADAL" clId="{F94FB60E-C59A-4220-A052-C3B6FFA05F93}" dt="2024-06-07T08:42:29.326" v="1" actId="207"/>
          <ac:spMkLst>
            <pc:docMk/>
            <pc:sldMk cId="3736286734" sldId="327"/>
            <ac:spMk id="46" creationId="{097F59AD-C5BB-8F2A-4F8E-4C6E10D59422}"/>
          </ac:spMkLst>
        </pc:spChg>
        <pc:spChg chg="mod">
          <ac:chgData name="Maria Karlsson" userId="bddd6de8-d1fa-432a-9719-c601c55c7fc2" providerId="ADAL" clId="{F94FB60E-C59A-4220-A052-C3B6FFA05F93}" dt="2024-06-07T08:42:34.375" v="3" actId="207"/>
          <ac:spMkLst>
            <pc:docMk/>
            <pc:sldMk cId="3736286734" sldId="327"/>
            <ac:spMk id="55" creationId="{8219BE3C-B12D-0827-1995-E15DE3CA7ED2}"/>
          </ac:spMkLst>
        </pc:spChg>
        <pc:grpChg chg="mod">
          <ac:chgData name="Maria Karlsson" userId="bddd6de8-d1fa-432a-9719-c601c55c7fc2" providerId="ADAL" clId="{F94FB60E-C59A-4220-A052-C3B6FFA05F93}" dt="2024-06-07T08:42:20.742" v="0" actId="1076"/>
          <ac:grpSpMkLst>
            <pc:docMk/>
            <pc:sldMk cId="3736286734" sldId="327"/>
            <ac:grpSpMk id="29" creationId="{85DD9FBA-F7FC-3DAD-EA0A-E84FCE21337A}"/>
          </ac:grpSpMkLst>
        </pc:grpChg>
      </pc:sldChg>
      <pc:sldChg chg="modSp mod">
        <pc:chgData name="Maria Karlsson" userId="bddd6de8-d1fa-432a-9719-c601c55c7fc2" providerId="ADAL" clId="{F94FB60E-C59A-4220-A052-C3B6FFA05F93}" dt="2024-06-07T08:42:58.026" v="6" actId="207"/>
        <pc:sldMkLst>
          <pc:docMk/>
          <pc:sldMk cId="3575518096" sldId="329"/>
        </pc:sldMkLst>
        <pc:spChg chg="mod">
          <ac:chgData name="Maria Karlsson" userId="bddd6de8-d1fa-432a-9719-c601c55c7fc2" providerId="ADAL" clId="{F94FB60E-C59A-4220-A052-C3B6FFA05F93}" dt="2024-06-07T08:42:58.026" v="6" actId="207"/>
          <ac:spMkLst>
            <pc:docMk/>
            <pc:sldMk cId="3575518096" sldId="329"/>
            <ac:spMk id="4" creationId="{8774A717-B631-BB8B-CC9F-BF27FD6DDEF1}"/>
          </ac:spMkLst>
        </pc:spChg>
        <pc:spChg chg="mod">
          <ac:chgData name="Maria Karlsson" userId="bddd6de8-d1fa-432a-9719-c601c55c7fc2" providerId="ADAL" clId="{F94FB60E-C59A-4220-A052-C3B6FFA05F93}" dt="2024-06-07T08:42:55.372" v="5" actId="207"/>
          <ac:spMkLst>
            <pc:docMk/>
            <pc:sldMk cId="3575518096" sldId="329"/>
            <ac:spMk id="55" creationId="{8219BE3C-B12D-0827-1995-E15DE3CA7ED2}"/>
          </ac:spMkLst>
        </pc:spChg>
      </pc:sldChg>
      <pc:sldChg chg="modSp mod">
        <pc:chgData name="Maria Karlsson" userId="bddd6de8-d1fa-432a-9719-c601c55c7fc2" providerId="ADAL" clId="{F94FB60E-C59A-4220-A052-C3B6FFA05F93}" dt="2024-06-07T08:43:36.882" v="12" actId="207"/>
        <pc:sldMkLst>
          <pc:docMk/>
          <pc:sldMk cId="3738809562" sldId="330"/>
        </pc:sldMkLst>
        <pc:spChg chg="mod">
          <ac:chgData name="Maria Karlsson" userId="bddd6de8-d1fa-432a-9719-c601c55c7fc2" providerId="ADAL" clId="{F94FB60E-C59A-4220-A052-C3B6FFA05F93}" dt="2024-06-07T08:43:27.482" v="9" actId="207"/>
          <ac:spMkLst>
            <pc:docMk/>
            <pc:sldMk cId="3738809562" sldId="330"/>
            <ac:spMk id="2" creationId="{94900162-91A1-6302-CC93-0AFDFEA68142}"/>
          </ac:spMkLst>
        </pc:spChg>
        <pc:spChg chg="mod">
          <ac:chgData name="Maria Karlsson" userId="bddd6de8-d1fa-432a-9719-c601c55c7fc2" providerId="ADAL" clId="{F94FB60E-C59A-4220-A052-C3B6FFA05F93}" dt="2024-06-07T08:43:36.882" v="12" actId="207"/>
          <ac:spMkLst>
            <pc:docMk/>
            <pc:sldMk cId="3738809562" sldId="330"/>
            <ac:spMk id="4" creationId="{8774A717-B631-BB8B-CC9F-BF27FD6DDEF1}"/>
          </ac:spMkLst>
        </pc:spChg>
        <pc:spChg chg="mod">
          <ac:chgData name="Maria Karlsson" userId="bddd6de8-d1fa-432a-9719-c601c55c7fc2" providerId="ADAL" clId="{F94FB60E-C59A-4220-A052-C3B6FFA05F93}" dt="2024-06-07T08:43:23.632" v="7" actId="207"/>
          <ac:spMkLst>
            <pc:docMk/>
            <pc:sldMk cId="3738809562" sldId="330"/>
            <ac:spMk id="46" creationId="{097F59AD-C5BB-8F2A-4F8E-4C6E10D59422}"/>
          </ac:spMkLst>
        </pc:spChg>
        <pc:spChg chg="mod">
          <ac:chgData name="Maria Karlsson" userId="bddd6de8-d1fa-432a-9719-c601c55c7fc2" providerId="ADAL" clId="{F94FB60E-C59A-4220-A052-C3B6FFA05F93}" dt="2024-06-07T08:43:29.475" v="10" actId="207"/>
          <ac:spMkLst>
            <pc:docMk/>
            <pc:sldMk cId="3738809562" sldId="330"/>
            <ac:spMk id="55" creationId="{8219BE3C-B12D-0827-1995-E15DE3CA7ED2}"/>
          </ac:spMkLst>
        </pc:spChg>
        <pc:spChg chg="mod">
          <ac:chgData name="Maria Karlsson" userId="bddd6de8-d1fa-432a-9719-c601c55c7fc2" providerId="ADAL" clId="{F94FB60E-C59A-4220-A052-C3B6FFA05F93}" dt="2024-06-07T08:43:25.972" v="8" actId="207"/>
          <ac:spMkLst>
            <pc:docMk/>
            <pc:sldMk cId="3738809562" sldId="330"/>
            <ac:spMk id="68" creationId="{8CBA980D-EBD1-CCB4-5BDD-EF65E7F8637B}"/>
          </ac:spMkLst>
        </pc:spChg>
        <pc:spChg chg="mod">
          <ac:chgData name="Maria Karlsson" userId="bddd6de8-d1fa-432a-9719-c601c55c7fc2" providerId="ADAL" clId="{F94FB60E-C59A-4220-A052-C3B6FFA05F93}" dt="2024-06-07T08:43:34.059" v="11" actId="207"/>
          <ac:spMkLst>
            <pc:docMk/>
            <pc:sldMk cId="3738809562" sldId="330"/>
            <ac:spMk id="69" creationId="{61BF75DD-E45E-E258-7DDB-99FFBD546FC6}"/>
          </ac:spMkLst>
        </pc:spChg>
      </pc:sldChg>
      <pc:sldChg chg="modSp mod">
        <pc:chgData name="Maria Karlsson" userId="bddd6de8-d1fa-432a-9719-c601c55c7fc2" providerId="ADAL" clId="{F94FB60E-C59A-4220-A052-C3B6FFA05F93}" dt="2024-06-07T08:43:45.868" v="14" actId="207"/>
        <pc:sldMkLst>
          <pc:docMk/>
          <pc:sldMk cId="3844230774" sldId="331"/>
        </pc:sldMkLst>
        <pc:spChg chg="mod">
          <ac:chgData name="Maria Karlsson" userId="bddd6de8-d1fa-432a-9719-c601c55c7fc2" providerId="ADAL" clId="{F94FB60E-C59A-4220-A052-C3B6FFA05F93}" dt="2024-06-07T08:43:45.868" v="14" actId="207"/>
          <ac:spMkLst>
            <pc:docMk/>
            <pc:sldMk cId="3844230774" sldId="331"/>
            <ac:spMk id="2" creationId="{94900162-91A1-6302-CC93-0AFDFEA68142}"/>
          </ac:spMkLst>
        </pc:spChg>
        <pc:spChg chg="mod">
          <ac:chgData name="Maria Karlsson" userId="bddd6de8-d1fa-432a-9719-c601c55c7fc2" providerId="ADAL" clId="{F94FB60E-C59A-4220-A052-C3B6FFA05F93}" dt="2024-06-07T08:43:44.115" v="13" actId="207"/>
          <ac:spMkLst>
            <pc:docMk/>
            <pc:sldMk cId="3844230774" sldId="331"/>
            <ac:spMk id="46" creationId="{097F59AD-C5BB-8F2A-4F8E-4C6E10D59422}"/>
          </ac:spMkLst>
        </pc:spChg>
      </pc:sldChg>
      <pc:sldChg chg="modSp mod">
        <pc:chgData name="Maria Karlsson" userId="bddd6de8-d1fa-432a-9719-c601c55c7fc2" providerId="ADAL" clId="{F94FB60E-C59A-4220-A052-C3B6FFA05F93}" dt="2024-06-07T08:44:02.579" v="18" actId="207"/>
        <pc:sldMkLst>
          <pc:docMk/>
          <pc:sldMk cId="256873844" sldId="332"/>
        </pc:sldMkLst>
        <pc:spChg chg="mod">
          <ac:chgData name="Maria Karlsson" userId="bddd6de8-d1fa-432a-9719-c601c55c7fc2" providerId="ADAL" clId="{F94FB60E-C59A-4220-A052-C3B6FFA05F93}" dt="2024-06-07T08:43:56.907" v="16" actId="207"/>
          <ac:spMkLst>
            <pc:docMk/>
            <pc:sldMk cId="256873844" sldId="332"/>
            <ac:spMk id="2" creationId="{94900162-91A1-6302-CC93-0AFDFEA68142}"/>
          </ac:spMkLst>
        </pc:spChg>
        <pc:spChg chg="mod">
          <ac:chgData name="Maria Karlsson" userId="bddd6de8-d1fa-432a-9719-c601c55c7fc2" providerId="ADAL" clId="{F94FB60E-C59A-4220-A052-C3B6FFA05F93}" dt="2024-06-07T08:44:02.579" v="18" actId="207"/>
          <ac:spMkLst>
            <pc:docMk/>
            <pc:sldMk cId="256873844" sldId="332"/>
            <ac:spMk id="4" creationId="{8774A717-B631-BB8B-CC9F-BF27FD6DDEF1}"/>
          </ac:spMkLst>
        </pc:spChg>
        <pc:spChg chg="mod">
          <ac:chgData name="Maria Karlsson" userId="bddd6de8-d1fa-432a-9719-c601c55c7fc2" providerId="ADAL" clId="{F94FB60E-C59A-4220-A052-C3B6FFA05F93}" dt="2024-06-07T08:43:55.143" v="15" actId="207"/>
          <ac:spMkLst>
            <pc:docMk/>
            <pc:sldMk cId="256873844" sldId="332"/>
            <ac:spMk id="46" creationId="{097F59AD-C5BB-8F2A-4F8E-4C6E10D59422}"/>
          </ac:spMkLst>
        </pc:spChg>
        <pc:spChg chg="mod">
          <ac:chgData name="Maria Karlsson" userId="bddd6de8-d1fa-432a-9719-c601c55c7fc2" providerId="ADAL" clId="{F94FB60E-C59A-4220-A052-C3B6FFA05F93}" dt="2024-06-07T08:44:00.121" v="17" actId="207"/>
          <ac:spMkLst>
            <pc:docMk/>
            <pc:sldMk cId="256873844" sldId="332"/>
            <ac:spMk id="55" creationId="{8219BE3C-B12D-0827-1995-E15DE3CA7ED2}"/>
          </ac:spMkLst>
        </pc:spChg>
      </pc:sldChg>
      <pc:sldChg chg="modSp mod">
        <pc:chgData name="Maria Karlsson" userId="bddd6de8-d1fa-432a-9719-c601c55c7fc2" providerId="ADAL" clId="{F94FB60E-C59A-4220-A052-C3B6FFA05F93}" dt="2024-06-07T08:44:17.333" v="22" actId="207"/>
        <pc:sldMkLst>
          <pc:docMk/>
          <pc:sldMk cId="458136819" sldId="333"/>
        </pc:sldMkLst>
        <pc:spChg chg="mod">
          <ac:chgData name="Maria Karlsson" userId="bddd6de8-d1fa-432a-9719-c601c55c7fc2" providerId="ADAL" clId="{F94FB60E-C59A-4220-A052-C3B6FFA05F93}" dt="2024-06-07T08:44:12.427" v="20" actId="207"/>
          <ac:spMkLst>
            <pc:docMk/>
            <pc:sldMk cId="458136819" sldId="333"/>
            <ac:spMk id="2" creationId="{94900162-91A1-6302-CC93-0AFDFEA68142}"/>
          </ac:spMkLst>
        </pc:spChg>
        <pc:spChg chg="mod">
          <ac:chgData name="Maria Karlsson" userId="bddd6de8-d1fa-432a-9719-c601c55c7fc2" providerId="ADAL" clId="{F94FB60E-C59A-4220-A052-C3B6FFA05F93}" dt="2024-06-07T08:44:17.333" v="22" actId="207"/>
          <ac:spMkLst>
            <pc:docMk/>
            <pc:sldMk cId="458136819" sldId="333"/>
            <ac:spMk id="4" creationId="{8774A717-B631-BB8B-CC9F-BF27FD6DDEF1}"/>
          </ac:spMkLst>
        </pc:spChg>
        <pc:spChg chg="mod">
          <ac:chgData name="Maria Karlsson" userId="bddd6de8-d1fa-432a-9719-c601c55c7fc2" providerId="ADAL" clId="{F94FB60E-C59A-4220-A052-C3B6FFA05F93}" dt="2024-06-07T08:44:10.408" v="19" actId="207"/>
          <ac:spMkLst>
            <pc:docMk/>
            <pc:sldMk cId="458136819" sldId="333"/>
            <ac:spMk id="46" creationId="{097F59AD-C5BB-8F2A-4F8E-4C6E10D59422}"/>
          </ac:spMkLst>
        </pc:spChg>
        <pc:spChg chg="mod">
          <ac:chgData name="Maria Karlsson" userId="bddd6de8-d1fa-432a-9719-c601c55c7fc2" providerId="ADAL" clId="{F94FB60E-C59A-4220-A052-C3B6FFA05F93}" dt="2024-06-07T08:44:14.991" v="21" actId="207"/>
          <ac:spMkLst>
            <pc:docMk/>
            <pc:sldMk cId="458136819" sldId="333"/>
            <ac:spMk id="55" creationId="{8219BE3C-B12D-0827-1995-E15DE3CA7ED2}"/>
          </ac:spMkLst>
        </pc:spChg>
      </pc:sldChg>
      <pc:sldChg chg="del">
        <pc:chgData name="Maria Karlsson" userId="bddd6de8-d1fa-432a-9719-c601c55c7fc2" providerId="ADAL" clId="{F94FB60E-C59A-4220-A052-C3B6FFA05F93}" dt="2024-06-13T07:51:52.079" v="54" actId="47"/>
        <pc:sldMkLst>
          <pc:docMk/>
          <pc:sldMk cId="1255626755" sldId="334"/>
        </pc:sldMkLst>
      </pc:sldChg>
      <pc:sldChg chg="modSp mod ord modShow">
        <pc:chgData name="Maria Karlsson" userId="bddd6de8-d1fa-432a-9719-c601c55c7fc2" providerId="ADAL" clId="{F94FB60E-C59A-4220-A052-C3B6FFA05F93}" dt="2024-06-13T09:32:04.258" v="56" actId="20577"/>
        <pc:sldMkLst>
          <pc:docMk/>
          <pc:sldMk cId="2068865776" sldId="335"/>
        </pc:sldMkLst>
        <pc:spChg chg="mod">
          <ac:chgData name="Maria Karlsson" userId="bddd6de8-d1fa-432a-9719-c601c55c7fc2" providerId="ADAL" clId="{F94FB60E-C59A-4220-A052-C3B6FFA05F93}" dt="2024-06-13T09:32:04.258" v="56" actId="20577"/>
          <ac:spMkLst>
            <pc:docMk/>
            <pc:sldMk cId="2068865776" sldId="335"/>
            <ac:spMk id="3" creationId="{B26DA16E-EC7F-2038-5A7B-2F3C5AB1DDDA}"/>
          </ac:spMkLst>
        </pc:spChg>
        <pc:spChg chg="mod">
          <ac:chgData name="Maria Karlsson" userId="bddd6de8-d1fa-432a-9719-c601c55c7fc2" providerId="ADAL" clId="{F94FB60E-C59A-4220-A052-C3B6FFA05F93}" dt="2024-06-13T07:48:11.610" v="47" actId="20577"/>
          <ac:spMkLst>
            <pc:docMk/>
            <pc:sldMk cId="2068865776" sldId="335"/>
            <ac:spMk id="5" creationId="{A3E98731-F328-286A-FF74-4BA36D53FCF6}"/>
          </ac:spMkLst>
        </pc:spChg>
      </pc:sldChg>
    </pc:docChg>
  </pc:docChgLst>
  <pc:docChgLst>
    <pc:chgData name="Maria Karlsson" userId="S::marka276@vgregion.se::bddd6de8-d1fa-432a-9719-c601c55c7fc2" providerId="AD" clId="Web-{CF0A6774-800B-DE4F-212F-892EAC3FD92E}"/>
    <pc:docChg chg="modSld">
      <pc:chgData name="Maria Karlsson" userId="S::marka276@vgregion.se::bddd6de8-d1fa-432a-9719-c601c55c7fc2" providerId="AD" clId="Web-{CF0A6774-800B-DE4F-212F-892EAC3FD92E}" dt="2024-06-13T09:38:23.742" v="3" actId="20577"/>
      <pc:docMkLst>
        <pc:docMk/>
      </pc:docMkLst>
      <pc:sldChg chg="modSp">
        <pc:chgData name="Maria Karlsson" userId="S::marka276@vgregion.se::bddd6de8-d1fa-432a-9719-c601c55c7fc2" providerId="AD" clId="Web-{CF0A6774-800B-DE4F-212F-892EAC3FD92E}" dt="2024-06-13T09:38:23.742" v="3" actId="20577"/>
        <pc:sldMkLst>
          <pc:docMk/>
          <pc:sldMk cId="2068865776" sldId="335"/>
        </pc:sldMkLst>
        <pc:spChg chg="mod">
          <ac:chgData name="Maria Karlsson" userId="S::marka276@vgregion.se::bddd6de8-d1fa-432a-9719-c601c55c7fc2" providerId="AD" clId="Web-{CF0A6774-800B-DE4F-212F-892EAC3FD92E}" dt="2024-06-13T09:38:23.742" v="3" actId="20577"/>
          <ac:spMkLst>
            <pc:docMk/>
            <pc:sldMk cId="2068865776" sldId="335"/>
            <ac:spMk id="3" creationId="{B26DA16E-EC7F-2038-5A7B-2F3C5AB1DDDA}"/>
          </ac:spMkLst>
        </pc:spChg>
      </pc:sldChg>
    </pc:docChg>
  </pc:docChgLst>
  <pc:docChgLst>
    <pc:chgData name="Katharina &quot;Kina&quot; Mulec" userId="S::katmu5@vgregion.se::2e6c6086-7e6a-4588-b804-02658f51f914" providerId="AD" clId="Web-{256B2705-EC53-B419-D144-ED464B365D0D}"/>
    <pc:docChg chg="modSld">
      <pc:chgData name="Katharina &quot;Kina&quot; Mulec" userId="S::katmu5@vgregion.se::2e6c6086-7e6a-4588-b804-02658f51f914" providerId="AD" clId="Web-{256B2705-EC53-B419-D144-ED464B365D0D}" dt="2025-05-06T12:43:51.515" v="3" actId="20577"/>
      <pc:docMkLst>
        <pc:docMk/>
      </pc:docMkLst>
      <pc:sldChg chg="modSp">
        <pc:chgData name="Katharina &quot;Kina&quot; Mulec" userId="S::katmu5@vgregion.se::2e6c6086-7e6a-4588-b804-02658f51f914" providerId="AD" clId="Web-{256B2705-EC53-B419-D144-ED464B365D0D}" dt="2025-05-06T12:43:51.515" v="3" actId="20577"/>
        <pc:sldMkLst>
          <pc:docMk/>
          <pc:sldMk cId="2068865776" sldId="335"/>
        </pc:sldMkLst>
        <pc:spChg chg="mod">
          <ac:chgData name="Katharina &quot;Kina&quot; Mulec" userId="S::katmu5@vgregion.se::2e6c6086-7e6a-4588-b804-02658f51f914" providerId="AD" clId="Web-{256B2705-EC53-B419-D144-ED464B365D0D}" dt="2025-05-06T12:43:51.515" v="3" actId="20577"/>
          <ac:spMkLst>
            <pc:docMk/>
            <pc:sldMk cId="2068865776" sldId="335"/>
            <ac:spMk id="4" creationId="{17CC8A97-FC6B-5B8D-27BA-4357A5EFBB8C}"/>
          </ac:spMkLst>
        </pc:spChg>
      </pc:sldChg>
    </pc:docChg>
  </pc:docChgLst>
  <pc:docChgLst>
    <pc:chgData name="Katharina &quot;Kina&quot; Mulec" userId="S::katmu5@vgregion.se::2e6c6086-7e6a-4588-b804-02658f51f914" providerId="AD" clId="Web-{A2C08098-784F-374F-5332-038C91A6B2CE}"/>
    <pc:docChg chg="modSld">
      <pc:chgData name="Katharina &quot;Kina&quot; Mulec" userId="S::katmu5@vgregion.se::2e6c6086-7e6a-4588-b804-02658f51f914" providerId="AD" clId="Web-{A2C08098-784F-374F-5332-038C91A6B2CE}" dt="2024-07-08T15:15:34.456" v="1" actId="20577"/>
      <pc:docMkLst>
        <pc:docMk/>
      </pc:docMkLst>
      <pc:sldChg chg="modSp">
        <pc:chgData name="Katharina &quot;Kina&quot; Mulec" userId="S::katmu5@vgregion.se::2e6c6086-7e6a-4588-b804-02658f51f914" providerId="AD" clId="Web-{A2C08098-784F-374F-5332-038C91A6B2CE}" dt="2024-07-08T15:15:34.456" v="1" actId="20577"/>
        <pc:sldMkLst>
          <pc:docMk/>
          <pc:sldMk cId="2068865776" sldId="335"/>
        </pc:sldMkLst>
        <pc:spChg chg="mod">
          <ac:chgData name="Katharina &quot;Kina&quot; Mulec" userId="S::katmu5@vgregion.se::2e6c6086-7e6a-4588-b804-02658f51f914" providerId="AD" clId="Web-{A2C08098-784F-374F-5332-038C91A6B2CE}" dt="2024-07-08T15:15:34.456" v="1" actId="20577"/>
          <ac:spMkLst>
            <pc:docMk/>
            <pc:sldMk cId="2068865776" sldId="335"/>
            <ac:spMk id="4" creationId="{17CC8A97-FC6B-5B8D-27BA-4357A5EFBB8C}"/>
          </ac:spMkLst>
        </pc:spChg>
      </pc:sldChg>
    </pc:docChg>
  </pc:docChgLst>
  <pc:docChgLst>
    <pc:chgData name="Maria Karlsson" userId="S::marka276@vgregion.se::bddd6de8-d1fa-432a-9719-c601c55c7fc2" providerId="AD" clId="Web-{36D1EF48-589C-B234-B4E4-518A03CAE4E7}"/>
    <pc:docChg chg="sldOrd modSection">
      <pc:chgData name="Maria Karlsson" userId="S::marka276@vgregion.se::bddd6de8-d1fa-432a-9719-c601c55c7fc2" providerId="AD" clId="Web-{36D1EF48-589C-B234-B4E4-518A03CAE4E7}" dt="2024-06-12T07:47:20.799" v="0"/>
      <pc:docMkLst>
        <pc:docMk/>
      </pc:docMkLst>
      <pc:sldChg chg="ord">
        <pc:chgData name="Maria Karlsson" userId="S::marka276@vgregion.se::bddd6de8-d1fa-432a-9719-c601c55c7fc2" providerId="AD" clId="Web-{36D1EF48-589C-B234-B4E4-518A03CAE4E7}" dt="2024-06-12T07:47:20.799" v="0"/>
        <pc:sldMkLst>
          <pc:docMk/>
          <pc:sldMk cId="1255626755" sldId="334"/>
        </pc:sldMkLst>
      </pc:sldChg>
    </pc:docChg>
  </pc:docChgLst>
  <pc:docChgLst>
    <pc:chgData name="Katharina &quot;Kina&quot; Mulec" userId="S::katmu5@vgregion.se::2e6c6086-7e6a-4588-b804-02658f51f914" providerId="AD" clId="Web-{E7A7357C-74BC-6E8D-A1EB-9D863CFEA8C9}"/>
    <pc:docChg chg="modSld">
      <pc:chgData name="Katharina &quot;Kina&quot; Mulec" userId="S::katmu5@vgregion.se::2e6c6086-7e6a-4588-b804-02658f51f914" providerId="AD" clId="Web-{E7A7357C-74BC-6E8D-A1EB-9D863CFEA8C9}" dt="2025-04-03T10:09:57.373" v="84" actId="20577"/>
      <pc:docMkLst>
        <pc:docMk/>
      </pc:docMkLst>
      <pc:sldChg chg="modSp">
        <pc:chgData name="Katharina &quot;Kina&quot; Mulec" userId="S::katmu5@vgregion.se::2e6c6086-7e6a-4588-b804-02658f51f914" providerId="AD" clId="Web-{E7A7357C-74BC-6E8D-A1EB-9D863CFEA8C9}" dt="2025-04-03T10:09:57.373" v="84" actId="20577"/>
        <pc:sldMkLst>
          <pc:docMk/>
          <pc:sldMk cId="2068865776" sldId="335"/>
        </pc:sldMkLst>
        <pc:spChg chg="mod">
          <ac:chgData name="Katharina &quot;Kina&quot; Mulec" userId="S::katmu5@vgregion.se::2e6c6086-7e6a-4588-b804-02658f51f914" providerId="AD" clId="Web-{E7A7357C-74BC-6E8D-A1EB-9D863CFEA8C9}" dt="2025-04-03T10:09:57.373" v="84" actId="20577"/>
          <ac:spMkLst>
            <pc:docMk/>
            <pc:sldMk cId="2068865776" sldId="335"/>
            <ac:spMk id="3" creationId="{B26DA16E-EC7F-2038-5A7B-2F3C5AB1DDDA}"/>
          </ac:spMkLst>
        </pc:spChg>
      </pc:sldChg>
    </pc:docChg>
  </pc:docChgLst>
  <pc:docChgLst>
    <pc:chgData name="Maria Karlsson" userId="S::marka276@vgregion.se::bddd6de8-d1fa-432a-9719-c601c55c7fc2" providerId="AD" clId="Web-{88A0F4B1-3EA0-3BA2-1F6E-23CC8412912E}"/>
    <pc:docChg chg="addSld modSld modMainMaster modSection">
      <pc:chgData name="Maria Karlsson" userId="S::marka276@vgregion.se::bddd6de8-d1fa-432a-9719-c601c55c7fc2" providerId="AD" clId="Web-{88A0F4B1-3EA0-3BA2-1F6E-23CC8412912E}" dt="2024-06-12T08:11:32.642" v="1"/>
      <pc:docMkLst>
        <pc:docMk/>
      </pc:docMkLst>
      <pc:sldChg chg="add mod modShow">
        <pc:chgData name="Maria Karlsson" userId="S::marka276@vgregion.se::bddd6de8-d1fa-432a-9719-c601c55c7fc2" providerId="AD" clId="Web-{88A0F4B1-3EA0-3BA2-1F6E-23CC8412912E}" dt="2024-06-12T08:11:32.642" v="1"/>
        <pc:sldMkLst>
          <pc:docMk/>
          <pc:sldMk cId="2068865776" sldId="335"/>
        </pc:sldMkLst>
      </pc:sldChg>
      <pc:sldMasterChg chg="addSldLayout modSldLayout">
        <pc:chgData name="Maria Karlsson" userId="S::marka276@vgregion.se::bddd6de8-d1fa-432a-9719-c601c55c7fc2" providerId="AD" clId="Web-{88A0F4B1-3EA0-3BA2-1F6E-23CC8412912E}" dt="2024-06-12T08:11:25.580" v="0"/>
        <pc:sldMasterMkLst>
          <pc:docMk/>
          <pc:sldMasterMk cId="149138282" sldId="2147483648"/>
        </pc:sldMasterMkLst>
        <pc:sldLayoutChg chg="add">
          <pc:chgData name="Maria Karlsson" userId="S::marka276@vgregion.se::bddd6de8-d1fa-432a-9719-c601c55c7fc2" providerId="AD" clId="Web-{88A0F4B1-3EA0-3BA2-1F6E-23CC8412912E}" dt="2024-06-12T08:11:25.580" v="0"/>
          <pc:sldLayoutMkLst>
            <pc:docMk/>
            <pc:sldMasterMk cId="149138282" sldId="2147483648"/>
            <pc:sldLayoutMk cId="3489332172" sldId="2147483661"/>
          </pc:sldLayoutMkLst>
        </pc:sldLayoutChg>
        <pc:sldLayoutChg chg="add">
          <pc:chgData name="Maria Karlsson" userId="S::marka276@vgregion.se::bddd6de8-d1fa-432a-9719-c601c55c7fc2" providerId="AD" clId="Web-{88A0F4B1-3EA0-3BA2-1F6E-23CC8412912E}" dt="2024-06-12T08:11:25.580" v="0"/>
          <pc:sldLayoutMkLst>
            <pc:docMk/>
            <pc:sldMasterMk cId="149138282" sldId="2147483648"/>
            <pc:sldLayoutMk cId="3422530460" sldId="2147483662"/>
          </pc:sldLayoutMkLst>
        </pc:sldLayoutChg>
        <pc:sldLayoutChg chg="add">
          <pc:chgData name="Maria Karlsson" userId="S::marka276@vgregion.se::bddd6de8-d1fa-432a-9719-c601c55c7fc2" providerId="AD" clId="Web-{88A0F4B1-3EA0-3BA2-1F6E-23CC8412912E}" dt="2024-06-12T08:11:25.580" v="0"/>
          <pc:sldLayoutMkLst>
            <pc:docMk/>
            <pc:sldMasterMk cId="149138282" sldId="2147483648"/>
            <pc:sldLayoutMk cId="1724987104" sldId="2147483669"/>
          </pc:sldLayoutMkLst>
        </pc:sldLayoutChg>
        <pc:sldLayoutChg chg="add">
          <pc:chgData name="Maria Karlsson" userId="S::marka276@vgregion.se::bddd6de8-d1fa-432a-9719-c601c55c7fc2" providerId="AD" clId="Web-{88A0F4B1-3EA0-3BA2-1F6E-23CC8412912E}" dt="2024-06-12T08:11:25.580" v="0"/>
          <pc:sldLayoutMkLst>
            <pc:docMk/>
            <pc:sldMasterMk cId="149138282" sldId="2147483648"/>
            <pc:sldLayoutMk cId="3643022315" sldId="2147483670"/>
          </pc:sldLayoutMkLst>
        </pc:sldLayoutChg>
        <pc:sldLayoutChg chg="replId">
          <pc:chgData name="Maria Karlsson" userId="S::marka276@vgregion.se::bddd6de8-d1fa-432a-9719-c601c55c7fc2" providerId="AD" clId="Web-{88A0F4B1-3EA0-3BA2-1F6E-23CC8412912E}" dt="2024-06-12T08:11:25.580" v="0"/>
          <pc:sldLayoutMkLst>
            <pc:docMk/>
            <pc:sldMasterMk cId="149138282" sldId="2147483648"/>
            <pc:sldLayoutMk cId="3548231675" sldId="2147483671"/>
          </pc:sldLayoutMkLst>
        </pc:sldLayoutChg>
      </pc:sldMasterChg>
    </pc:docChg>
  </pc:docChgLst>
  <pc:docChgLst>
    <pc:chgData name="Camilla Häggström Qvist" userId="S::camqv2@vgregion.se::883697d6-6d5a-4bf4-9909-77bb92d752ab" providerId="AD" clId="Web-{0604B147-E7D2-40C7-81AF-17807FFEC2DE}"/>
    <pc:docChg chg="modSld">
      <pc:chgData name="Camilla Häggström Qvist" userId="S::camqv2@vgregion.se::883697d6-6d5a-4bf4-9909-77bb92d752ab" providerId="AD" clId="Web-{0604B147-E7D2-40C7-81AF-17807FFEC2DE}" dt="2024-07-09T06:24:20.134" v="5" actId="20577"/>
      <pc:docMkLst>
        <pc:docMk/>
      </pc:docMkLst>
      <pc:sldChg chg="modSp">
        <pc:chgData name="Camilla Häggström Qvist" userId="S::camqv2@vgregion.se::883697d6-6d5a-4bf4-9909-77bb92d752ab" providerId="AD" clId="Web-{0604B147-E7D2-40C7-81AF-17807FFEC2DE}" dt="2024-07-09T06:24:20.134" v="5" actId="20577"/>
        <pc:sldMkLst>
          <pc:docMk/>
          <pc:sldMk cId="2068865776" sldId="335"/>
        </pc:sldMkLst>
        <pc:spChg chg="mod">
          <ac:chgData name="Camilla Häggström Qvist" userId="S::camqv2@vgregion.se::883697d6-6d5a-4bf4-9909-77bb92d752ab" providerId="AD" clId="Web-{0604B147-E7D2-40C7-81AF-17807FFEC2DE}" dt="2024-07-09T06:24:20.134" v="5" actId="20577"/>
          <ac:spMkLst>
            <pc:docMk/>
            <pc:sldMk cId="2068865776" sldId="335"/>
            <ac:spMk id="3" creationId="{B26DA16E-EC7F-2038-5A7B-2F3C5AB1DDDA}"/>
          </ac:spMkLst>
        </pc:spChg>
      </pc:sldChg>
    </pc:docChg>
  </pc:docChgLst>
  <pc:docChgLst>
    <pc:chgData name="Maria Karlsson" userId="S::marka276@vgregion.se::bddd6de8-d1fa-432a-9719-c601c55c7fc2" providerId="AD" clId="Web-{068253B0-6CB3-2064-0BF5-069D3DC54194}"/>
    <pc:docChg chg="modSld">
      <pc:chgData name="Maria Karlsson" userId="S::marka276@vgregion.se::bddd6de8-d1fa-432a-9719-c601c55c7fc2" providerId="AD" clId="Web-{068253B0-6CB3-2064-0BF5-069D3DC54194}" dt="2024-06-13T09:40:09.165" v="0" actId="20577"/>
      <pc:docMkLst>
        <pc:docMk/>
      </pc:docMkLst>
      <pc:sldChg chg="modSp">
        <pc:chgData name="Maria Karlsson" userId="S::marka276@vgregion.se::bddd6de8-d1fa-432a-9719-c601c55c7fc2" providerId="AD" clId="Web-{068253B0-6CB3-2064-0BF5-069D3DC54194}" dt="2024-06-13T09:40:09.165" v="0" actId="20577"/>
        <pc:sldMkLst>
          <pc:docMk/>
          <pc:sldMk cId="2068865776" sldId="335"/>
        </pc:sldMkLst>
        <pc:spChg chg="mod">
          <ac:chgData name="Maria Karlsson" userId="S::marka276@vgregion.se::bddd6de8-d1fa-432a-9719-c601c55c7fc2" providerId="AD" clId="Web-{068253B0-6CB3-2064-0BF5-069D3DC54194}" dt="2024-06-13T09:40:09.165" v="0" actId="20577"/>
          <ac:spMkLst>
            <pc:docMk/>
            <pc:sldMk cId="2068865776" sldId="335"/>
            <ac:spMk id="3" creationId="{B26DA16E-EC7F-2038-5A7B-2F3C5AB1DDD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2025-05-06</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2025-05-06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316038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0BC1E-D792-7978-88F9-E8F3531BAF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A7595-2B60-D154-ECEA-7B43A00C9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1F4CDF-DD60-2AB0-764C-CDF5D42131A5}"/>
              </a:ext>
            </a:extLst>
          </p:cNvPr>
          <p:cNvSpPr>
            <a:spLocks noGrp="1"/>
          </p:cNvSpPr>
          <p:nvPr>
            <p:ph type="body" idx="1"/>
          </p:nvPr>
        </p:nvSpPr>
        <p:spPr/>
        <p:txBody>
          <a:bodyPr/>
          <a:lstStyle/>
          <a:p>
            <a:endParaRPr lang="en-US">
              <a:latin typeface="Calibri"/>
              <a:cs typeface="Calibri"/>
            </a:endParaRPr>
          </a:p>
        </p:txBody>
      </p:sp>
      <p:sp>
        <p:nvSpPr>
          <p:cNvPr id="4" name="Slide Number Placeholder 3">
            <a:extLst>
              <a:ext uri="{FF2B5EF4-FFF2-40B4-BE49-F238E27FC236}">
                <a16:creationId xmlns:a16="http://schemas.microsoft.com/office/drawing/2014/main" id="{197BC970-4F0D-04B6-FB4E-17A1A64BAB4A}"/>
              </a:ext>
            </a:extLst>
          </p:cNvPr>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1016432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1507763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982AD-55A4-7501-DBDF-E47838ADB7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99B5E-A8A2-C5D2-E0F3-927E13DEA2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49BA2E-9915-0B92-4B65-9B7E7715E134}"/>
              </a:ext>
            </a:extLst>
          </p:cNvPr>
          <p:cNvSpPr>
            <a:spLocks noGrp="1"/>
          </p:cNvSpPr>
          <p:nvPr>
            <p:ph type="body" idx="1"/>
          </p:nvPr>
        </p:nvSpPr>
        <p:spPr/>
        <p:txBody>
          <a:bodyPr/>
          <a:lstStyle/>
          <a:p>
            <a:endParaRPr lang="en-US">
              <a:latin typeface="Calibri"/>
              <a:cs typeface="Calibri"/>
            </a:endParaRPr>
          </a:p>
        </p:txBody>
      </p:sp>
      <p:sp>
        <p:nvSpPr>
          <p:cNvPr id="4" name="Slide Number Placeholder 3">
            <a:extLst>
              <a:ext uri="{FF2B5EF4-FFF2-40B4-BE49-F238E27FC236}">
                <a16:creationId xmlns:a16="http://schemas.microsoft.com/office/drawing/2014/main" id="{2E34F5D7-A765-A160-C274-CE4337CCD228}"/>
              </a:ext>
            </a:extLst>
          </p:cNvPr>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1429788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3081977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05387-D14F-0C90-2F92-FD7DC14D2E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923954-F1BC-B5FD-9BAB-6A8E6F611A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C7958C-28AE-B500-ABC3-D2533123A3A0}"/>
              </a:ext>
            </a:extLst>
          </p:cNvPr>
          <p:cNvSpPr>
            <a:spLocks noGrp="1"/>
          </p:cNvSpPr>
          <p:nvPr>
            <p:ph type="body" idx="1"/>
          </p:nvPr>
        </p:nvSpPr>
        <p:spPr/>
        <p:txBody>
          <a:bodyPr/>
          <a:lstStyle/>
          <a:p>
            <a:endParaRPr lang="en-US">
              <a:latin typeface="Calibri"/>
              <a:cs typeface="Calibri"/>
            </a:endParaRPr>
          </a:p>
        </p:txBody>
      </p:sp>
      <p:sp>
        <p:nvSpPr>
          <p:cNvPr id="4" name="Slide Number Placeholder 3">
            <a:extLst>
              <a:ext uri="{FF2B5EF4-FFF2-40B4-BE49-F238E27FC236}">
                <a16:creationId xmlns:a16="http://schemas.microsoft.com/office/drawing/2014/main" id="{0A1EB2A5-36F9-2036-C852-B91D4E1A92F1}"/>
              </a:ext>
            </a:extLst>
          </p:cNvPr>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1333943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28836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3697548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85590-5304-9D3F-FBC2-A44F34ACE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43BECD-ACC0-0A11-3183-57AAC71BC1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DA1E34-113A-025C-8C17-54FD94DF27B8}"/>
              </a:ext>
            </a:extLst>
          </p:cNvPr>
          <p:cNvSpPr>
            <a:spLocks noGrp="1"/>
          </p:cNvSpPr>
          <p:nvPr>
            <p:ph type="body" idx="1"/>
          </p:nvPr>
        </p:nvSpPr>
        <p:spPr/>
        <p:txBody>
          <a:bodyPr/>
          <a:lstStyle/>
          <a:p>
            <a:endParaRPr lang="en-US">
              <a:latin typeface="Calibri"/>
              <a:cs typeface="Calibri"/>
            </a:endParaRPr>
          </a:p>
        </p:txBody>
      </p:sp>
      <p:sp>
        <p:nvSpPr>
          <p:cNvPr id="4" name="Slide Number Placeholder 3">
            <a:extLst>
              <a:ext uri="{FF2B5EF4-FFF2-40B4-BE49-F238E27FC236}">
                <a16:creationId xmlns:a16="http://schemas.microsoft.com/office/drawing/2014/main" id="{11908A6B-FE5A-CF70-B862-F2109A4D497D}"/>
              </a:ext>
            </a:extLst>
          </p:cNvPr>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1813871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3868192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96F4B-CE1D-63C5-6C61-6485D34CC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BDA58-495C-D1BE-682E-3A8581974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8DDC40-023A-576F-ADF6-1FD09AEC0A12}"/>
              </a:ext>
            </a:extLst>
          </p:cNvPr>
          <p:cNvSpPr>
            <a:spLocks noGrp="1"/>
          </p:cNvSpPr>
          <p:nvPr>
            <p:ph type="body" idx="1"/>
          </p:nvPr>
        </p:nvSpPr>
        <p:spPr/>
        <p:txBody>
          <a:bodyPr/>
          <a:lstStyle/>
          <a:p>
            <a:endParaRPr lang="en-US">
              <a:latin typeface="Calibri"/>
              <a:cs typeface="Calibri"/>
            </a:endParaRPr>
          </a:p>
        </p:txBody>
      </p:sp>
      <p:sp>
        <p:nvSpPr>
          <p:cNvPr id="4" name="Slide Number Placeholder 3">
            <a:extLst>
              <a:ext uri="{FF2B5EF4-FFF2-40B4-BE49-F238E27FC236}">
                <a16:creationId xmlns:a16="http://schemas.microsoft.com/office/drawing/2014/main" id="{1D456962-1D9B-DEB5-96FF-E8D16EBBDEA6}"/>
              </a:ext>
            </a:extLst>
          </p:cNvPr>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2503119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3429203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17F5B-1C26-E704-DE24-12D661E06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E936C8-8A1F-049D-B1A0-13405089A3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79783C-AB39-B637-A560-4FF31F96A629}"/>
              </a:ext>
            </a:extLst>
          </p:cNvPr>
          <p:cNvSpPr>
            <a:spLocks noGrp="1"/>
          </p:cNvSpPr>
          <p:nvPr>
            <p:ph type="body" idx="1"/>
          </p:nvPr>
        </p:nvSpPr>
        <p:spPr/>
        <p:txBody>
          <a:bodyPr/>
          <a:lstStyle/>
          <a:p>
            <a:endParaRPr lang="en-US">
              <a:latin typeface="Calibri"/>
              <a:cs typeface="Calibri"/>
            </a:endParaRPr>
          </a:p>
        </p:txBody>
      </p:sp>
      <p:sp>
        <p:nvSpPr>
          <p:cNvPr id="4" name="Slide Number Placeholder 3">
            <a:extLst>
              <a:ext uri="{FF2B5EF4-FFF2-40B4-BE49-F238E27FC236}">
                <a16:creationId xmlns:a16="http://schemas.microsoft.com/office/drawing/2014/main" id="{421B970A-061A-7623-E841-9646F56765F4}"/>
              </a:ext>
            </a:extLst>
          </p:cNvPr>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2524566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8179165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81196"/>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6" y="3428998"/>
            <a:ext cx="1439467" cy="2036754"/>
          </a:xfrm>
          <a:prstGeom prst="round1Rect">
            <a:avLst>
              <a:gd name="adj" fmla="val 37331"/>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2025-05-06</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489332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2025-05-06</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2025-05-06</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spTree>
    <p:extLst>
      <p:ext uri="{BB962C8B-B14F-4D97-AF65-F5344CB8AC3E}">
        <p14:creationId xmlns:p14="http://schemas.microsoft.com/office/powerpoint/2010/main" val="1724987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2025-05-06</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spTree>
    <p:extLst>
      <p:ext uri="{BB962C8B-B14F-4D97-AF65-F5344CB8AC3E}">
        <p14:creationId xmlns:p14="http://schemas.microsoft.com/office/powerpoint/2010/main" val="364302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2025-05-06</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2025-05-06</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rgbClr val="CCDB49"/>
          </a:solidFill>
        </p:spPr>
        <p:txBody>
          <a:bodyPr wrap="square">
            <a:noAutofit/>
          </a:bodyPr>
          <a:lstStyle>
            <a:lvl1pPr marL="0" indent="0">
              <a:buNone/>
              <a:defRPr/>
            </a:lvl1pPr>
          </a:lstStyle>
          <a:p>
            <a:r>
              <a:rPr lang="sv-SE"/>
              <a:t>Klicka på ikonen för att lägga till en bild</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2025-05-06</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422530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81196"/>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6" y="3428998"/>
            <a:ext cx="1439467" cy="2036754"/>
          </a:xfrm>
          <a:prstGeom prst="round1Rect">
            <a:avLst>
              <a:gd name="adj" fmla="val 37331"/>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2025-05-06</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rgbClr val="CCDB49"/>
          </a:solidFill>
        </p:spPr>
        <p:txBody>
          <a:bodyPr wrap="square">
            <a:noAutofit/>
          </a:bodyPr>
          <a:lstStyle>
            <a:lvl1pPr marL="0" indent="0">
              <a:buNone/>
              <a:defRPr/>
            </a:lvl1pPr>
          </a:lstStyle>
          <a:p>
            <a:r>
              <a:rPr lang="sv-SE"/>
              <a:t>Klicka på ikonen för att lägga till en bild</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2025-05-06</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2025-05-06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2025-05-06</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2025-05-06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2025-05-06</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2025-05-06</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2025-05-06</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8" r:id="rId3"/>
    <p:sldLayoutId id="2147483649" r:id="rId4"/>
    <p:sldLayoutId id="2147483650" r:id="rId5"/>
    <p:sldLayoutId id="2147483651" r:id="rId6"/>
    <p:sldLayoutId id="2147483652" r:id="rId7"/>
    <p:sldLayoutId id="2147483654" r:id="rId8"/>
    <p:sldLayoutId id="2147483671" r:id="rId9"/>
    <p:sldLayoutId id="2147483655" r:id="rId10"/>
    <p:sldLayoutId id="2147483669" r:id="rId11"/>
    <p:sldLayoutId id="2147483670" r:id="rId12"/>
    <p:sldLayoutId id="2147483659" r:id="rId13"/>
    <p:sldLayoutId id="2147483660" r:id="rId14"/>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www.vgregion.se/ov/vgr-akademin/skapa-utbildning/steg-for-steg/utvardera/"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RS8630-1138324516-57/SURROGATE/Riktlinje%20f%c3%b6r%20kompetensutveckling%20och%20l%c3%a4rande%20i%20V%c3%a4stra%20G%c3%b6talandsregionen.pdf" TargetMode="External"/><Relationship Id="rId2" Type="http://schemas.openxmlformats.org/officeDocument/2006/relationships/hyperlink" Target="https://www.vgregion.se/vgrakademin" TargetMode="External"/><Relationship Id="rId1" Type="http://schemas.openxmlformats.org/officeDocument/2006/relationships/slideLayout" Target="../slideLayouts/slideLayout5.xml"/><Relationship Id="rId4" Type="http://schemas.openxmlformats.org/officeDocument/2006/relationships/hyperlink" Target="mailto:vgrakademin@vgregion.s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0E2C1AC-FEB4-A60F-D123-AE2D9CFEE8A4}"/>
              </a:ext>
            </a:extLst>
          </p:cNvPr>
          <p:cNvSpPr>
            <a:spLocks noGrp="1"/>
          </p:cNvSpPr>
          <p:nvPr>
            <p:ph type="ctrTitle"/>
          </p:nvPr>
        </p:nvSpPr>
        <p:spPr/>
        <p:txBody>
          <a:bodyPr/>
          <a:lstStyle/>
          <a:p>
            <a:r>
              <a:rPr lang="sv-SE"/>
              <a:t>Ta fram, genomföra och avsluta utbildningar</a:t>
            </a:r>
          </a:p>
        </p:txBody>
      </p:sp>
      <p:sp>
        <p:nvSpPr>
          <p:cNvPr id="4" name="Underrubrik 3">
            <a:extLst>
              <a:ext uri="{FF2B5EF4-FFF2-40B4-BE49-F238E27FC236}">
                <a16:creationId xmlns:a16="http://schemas.microsoft.com/office/drawing/2014/main" id="{3838B4A3-F65A-57A1-D501-B7F005640A9D}"/>
              </a:ext>
            </a:extLst>
          </p:cNvPr>
          <p:cNvSpPr>
            <a:spLocks noGrp="1"/>
          </p:cNvSpPr>
          <p:nvPr>
            <p:ph type="subTitle" idx="1"/>
          </p:nvPr>
        </p:nvSpPr>
        <p:spPr/>
        <p:txBody>
          <a:bodyPr/>
          <a:lstStyle/>
          <a:p>
            <a:r>
              <a:rPr lang="sv-SE"/>
              <a:t>En utbildnings livscykel</a:t>
            </a:r>
          </a:p>
          <a:p>
            <a:r>
              <a:rPr lang="sv-SE"/>
              <a:t>VGR Akademin</a:t>
            </a:r>
          </a:p>
        </p:txBody>
      </p:sp>
    </p:spTree>
    <p:extLst>
      <p:ext uri="{BB962C8B-B14F-4D97-AF65-F5344CB8AC3E}">
        <p14:creationId xmlns:p14="http://schemas.microsoft.com/office/powerpoint/2010/main" val="212820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 28" descr="Processen med betoning på Genomföra.">
            <a:extLst>
              <a:ext uri="{FF2B5EF4-FFF2-40B4-BE49-F238E27FC236}">
                <a16:creationId xmlns:a16="http://schemas.microsoft.com/office/drawing/2014/main" id="{85DD9FBA-F7FC-3DAD-EA0A-E84FCE21337A}"/>
              </a:ext>
            </a:extLst>
          </p:cNvPr>
          <p:cNvGrpSpPr/>
          <p:nvPr/>
        </p:nvGrpSpPr>
        <p:grpSpPr>
          <a:xfrm>
            <a:off x="578207" y="736833"/>
            <a:ext cx="10900698" cy="5183332"/>
            <a:chOff x="578207" y="736833"/>
            <a:chExt cx="10900698" cy="5183332"/>
          </a:xfrm>
          <a:effectLst>
            <a:outerShdw blurRad="50800" dist="38100" dir="5400000" algn="t" rotWithShape="0">
              <a:prstClr val="black">
                <a:alpha val="40000"/>
              </a:prstClr>
            </a:outerShdw>
          </a:effectLst>
        </p:grpSpPr>
        <p:sp>
          <p:nvSpPr>
            <p:cNvPr id="27" name="Pil: sparr 71">
              <a:extLst>
                <a:ext uri="{FF2B5EF4-FFF2-40B4-BE49-F238E27FC236}">
                  <a16:creationId xmlns:a16="http://schemas.microsoft.com/office/drawing/2014/main" id="{D2C3E393-C94C-E967-735B-1D5F588C76CF}"/>
                </a:ext>
              </a:extLst>
            </p:cNvPr>
            <p:cNvSpPr/>
            <p:nvPr/>
          </p:nvSpPr>
          <p:spPr>
            <a:xfrm>
              <a:off x="578207" y="1788271"/>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 name="Halv ram 45">
              <a:extLst>
                <a:ext uri="{FF2B5EF4-FFF2-40B4-BE49-F238E27FC236}">
                  <a16:creationId xmlns:a16="http://schemas.microsoft.com/office/drawing/2014/main" id="{097F59AD-C5BB-8F2A-4F8E-4C6E10D59422}"/>
                </a:ext>
              </a:extLst>
            </p:cNvPr>
            <p:cNvSpPr/>
            <p:nvPr/>
          </p:nvSpPr>
          <p:spPr>
            <a:xfrm>
              <a:off x="3435391" y="746666"/>
              <a:ext cx="2664382"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901 w 1808869"/>
                <a:gd name="connsiteY0" fmla="*/ 707972 h 2444759"/>
                <a:gd name="connsiteX1" fmla="*/ 1808869 w 1808869"/>
                <a:gd name="connsiteY1" fmla="*/ 0 h 2444759"/>
                <a:gd name="connsiteX2" fmla="*/ 1806655 w 1808869"/>
                <a:gd name="connsiteY2" fmla="*/ 1233696 h 2444759"/>
                <a:gd name="connsiteX3" fmla="*/ 1182432 w 1808869"/>
                <a:gd name="connsiteY3" fmla="*/ 1579714 h 2444759"/>
                <a:gd name="connsiteX4" fmla="*/ 892872 w 1808869"/>
                <a:gd name="connsiteY4" fmla="*/ 2444759 h 2444759"/>
                <a:gd name="connsiteX5" fmla="*/ 71 w 1808869"/>
                <a:gd name="connsiteY5" fmla="*/ 2444115 h 2444759"/>
                <a:gd name="connsiteX6" fmla="*/ 544901 w 1808869"/>
                <a:gd name="connsiteY6" fmla="*/ 707972 h 2444759"/>
                <a:gd name="connsiteX0" fmla="*/ 538008 w 1808874"/>
                <a:gd name="connsiteY0" fmla="*/ 693570 h 2444759"/>
                <a:gd name="connsiteX1" fmla="*/ 1808874 w 1808874"/>
                <a:gd name="connsiteY1" fmla="*/ 0 h 2444759"/>
                <a:gd name="connsiteX2" fmla="*/ 1806660 w 1808874"/>
                <a:gd name="connsiteY2" fmla="*/ 1233696 h 2444759"/>
                <a:gd name="connsiteX3" fmla="*/ 1182437 w 1808874"/>
                <a:gd name="connsiteY3" fmla="*/ 1579714 h 2444759"/>
                <a:gd name="connsiteX4" fmla="*/ 892877 w 1808874"/>
                <a:gd name="connsiteY4" fmla="*/ 2444759 h 2444759"/>
                <a:gd name="connsiteX5" fmla="*/ 76 w 1808874"/>
                <a:gd name="connsiteY5" fmla="*/ 2444115 h 2444759"/>
                <a:gd name="connsiteX6" fmla="*/ 538008 w 1808874"/>
                <a:gd name="connsiteY6" fmla="*/ 693570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74" h="2444759">
                  <a:moveTo>
                    <a:pt x="538008" y="693570"/>
                  </a:moveTo>
                  <a:cubicBezTo>
                    <a:pt x="994256" y="102268"/>
                    <a:pt x="1484071" y="7955"/>
                    <a:pt x="1808874" y="0"/>
                  </a:cubicBezTo>
                  <a:lnTo>
                    <a:pt x="1806660" y="1233696"/>
                  </a:lnTo>
                  <a:cubicBezTo>
                    <a:pt x="1620176" y="1235902"/>
                    <a:pt x="1399401" y="1315003"/>
                    <a:pt x="1182437" y="1579714"/>
                  </a:cubicBezTo>
                  <a:cubicBezTo>
                    <a:pt x="1012257" y="1825635"/>
                    <a:pt x="893512" y="2161715"/>
                    <a:pt x="892877" y="2444759"/>
                  </a:cubicBezTo>
                  <a:lnTo>
                    <a:pt x="76" y="2444115"/>
                  </a:lnTo>
                  <a:cubicBezTo>
                    <a:pt x="-3099" y="1936993"/>
                    <a:pt x="91603" y="1349180"/>
                    <a:pt x="538008" y="693570"/>
                  </a:cubicBezTo>
                  <a:close/>
                </a:path>
              </a:pathLst>
            </a:custGeom>
            <a:solidFill>
              <a:srgbClr val="FFEC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grpSp>
          <p:nvGrpSpPr>
            <p:cNvPr id="58" name="Grupp 57">
              <a:extLst>
                <a:ext uri="{FF2B5EF4-FFF2-40B4-BE49-F238E27FC236}">
                  <a16:creationId xmlns:a16="http://schemas.microsoft.com/office/drawing/2014/main" id="{1D4C6E62-D0AB-BA8D-68F4-6A750F1707F9}"/>
                </a:ext>
              </a:extLst>
            </p:cNvPr>
            <p:cNvGrpSpPr/>
            <p:nvPr/>
          </p:nvGrpSpPr>
          <p:grpSpPr>
            <a:xfrm>
              <a:off x="3435484" y="2892855"/>
              <a:ext cx="2664378" cy="3027309"/>
              <a:chOff x="4291891" y="2444342"/>
              <a:chExt cx="1808871" cy="2055269"/>
            </a:xfrm>
            <a:solidFill>
              <a:srgbClr val="FFECB3"/>
            </a:solidFill>
            <a:effectLst/>
          </p:grpSpPr>
          <p:sp>
            <p:nvSpPr>
              <p:cNvPr id="56" name="Halv ram 45">
                <a:extLst>
                  <a:ext uri="{FF2B5EF4-FFF2-40B4-BE49-F238E27FC236}">
                    <a16:creationId xmlns:a16="http://schemas.microsoft.com/office/drawing/2014/main" id="{0DA7DB64-D667-B763-8AE6-E23F79373DBC}"/>
                  </a:ext>
                </a:extLst>
              </p:cNvPr>
              <p:cNvSpPr/>
              <p:nvPr/>
            </p:nvSpPr>
            <p:spPr>
              <a:xfrm flipV="1">
                <a:off x="4291964" y="2743200"/>
                <a:ext cx="1808798" cy="1756411"/>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7246" y="2129896"/>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7" name="Likbent triangel 56">
                <a:extLst>
                  <a:ext uri="{FF2B5EF4-FFF2-40B4-BE49-F238E27FC236}">
                    <a16:creationId xmlns:a16="http://schemas.microsoft.com/office/drawing/2014/main" id="{D3571BC7-4CCE-9790-871E-B834A42D618C}"/>
                  </a:ext>
                </a:extLst>
              </p:cNvPr>
              <p:cNvSpPr/>
              <p:nvPr/>
            </p:nvSpPr>
            <p:spPr>
              <a:xfrm>
                <a:off x="4291891" y="2444342"/>
                <a:ext cx="891614" cy="300764"/>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5" name="Halv ram 45">
              <a:extLst>
                <a:ext uri="{FF2B5EF4-FFF2-40B4-BE49-F238E27FC236}">
                  <a16:creationId xmlns:a16="http://schemas.microsoft.com/office/drawing/2014/main" id="{8219BE3C-B12D-0827-1995-E15DE3CA7ED2}"/>
                </a:ext>
              </a:extLst>
            </p:cNvPr>
            <p:cNvSpPr/>
            <p:nvPr/>
          </p:nvSpPr>
          <p:spPr>
            <a:xfrm flipH="1" flipV="1">
              <a:off x="6096054" y="3333057"/>
              <a:ext cx="2664271"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5341" y="2124593"/>
                    <a:pt x="892801" y="2444759"/>
                  </a:cubicBezTo>
                  <a:lnTo>
                    <a:pt x="0" y="2444115"/>
                  </a:lnTo>
                  <a:cubicBezTo>
                    <a:pt x="8255" y="1910477"/>
                    <a:pt x="98425" y="1363582"/>
                    <a:pt x="544830" y="707972"/>
                  </a:cubicBezTo>
                  <a:close/>
                </a:path>
              </a:pathLst>
            </a:cu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1" name="Halv ram 45">
              <a:extLst>
                <a:ext uri="{FF2B5EF4-FFF2-40B4-BE49-F238E27FC236}">
                  <a16:creationId xmlns:a16="http://schemas.microsoft.com/office/drawing/2014/main" id="{B2AAC761-7017-5ED4-C68C-3424A6C0BB9C}"/>
                </a:ext>
              </a:extLst>
            </p:cNvPr>
            <p:cNvSpPr/>
            <p:nvPr/>
          </p:nvSpPr>
          <p:spPr>
            <a:xfrm flipH="1">
              <a:off x="6096055" y="745951"/>
              <a:ext cx="2664270" cy="2587106"/>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9151" y="2092774"/>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7" name="textruta 66">
              <a:extLst>
                <a:ext uri="{FF2B5EF4-FFF2-40B4-BE49-F238E27FC236}">
                  <a16:creationId xmlns:a16="http://schemas.microsoft.com/office/drawing/2014/main" id="{8A0ABB7C-E014-0CB1-3D80-E09B04568727}"/>
                </a:ext>
              </a:extLst>
            </p:cNvPr>
            <p:cNvSpPr txBox="1"/>
            <p:nvPr/>
          </p:nvSpPr>
          <p:spPr>
            <a:xfrm>
              <a:off x="1157467" y="2113445"/>
              <a:ext cx="1559111" cy="307777"/>
            </a:xfrm>
            <a:prstGeom prst="rect">
              <a:avLst/>
            </a:prstGeom>
            <a:noFill/>
          </p:spPr>
          <p:txBody>
            <a:bodyPr wrap="square" lIns="0" tIns="0" rIns="0" bIns="0" rtlCol="0">
              <a:spAutoFit/>
            </a:bodyPr>
            <a:lstStyle/>
            <a:p>
              <a:pPr algn="l"/>
              <a:r>
                <a:rPr lang="sv-SE" sz="2000" b="1"/>
                <a:t>Analysera</a:t>
              </a:r>
            </a:p>
          </p:txBody>
        </p:sp>
        <p:sp>
          <p:nvSpPr>
            <p:cNvPr id="28" name="Pil: sparr 71">
              <a:extLst>
                <a:ext uri="{FF2B5EF4-FFF2-40B4-BE49-F238E27FC236}">
                  <a16:creationId xmlns:a16="http://schemas.microsoft.com/office/drawing/2014/main" id="{B890E697-7E0D-FD2C-88CD-90EB51A6D6F1}"/>
                </a:ext>
              </a:extLst>
            </p:cNvPr>
            <p:cNvSpPr/>
            <p:nvPr/>
          </p:nvSpPr>
          <p:spPr>
            <a:xfrm>
              <a:off x="9007081" y="4669432"/>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8" name="textruta 67">
              <a:extLst>
                <a:ext uri="{FF2B5EF4-FFF2-40B4-BE49-F238E27FC236}">
                  <a16:creationId xmlns:a16="http://schemas.microsoft.com/office/drawing/2014/main" id="{8CBA980D-EBD1-CCB4-5BDD-EF65E7F8637B}"/>
                </a:ext>
              </a:extLst>
            </p:cNvPr>
            <p:cNvSpPr txBox="1"/>
            <p:nvPr/>
          </p:nvSpPr>
          <p:spPr>
            <a:xfrm rot="19331756">
              <a:off x="4449319" y="1766932"/>
              <a:ext cx="1080420" cy="276999"/>
            </a:xfrm>
            <a:prstGeom prst="rect">
              <a:avLst/>
            </a:prstGeom>
            <a:noFill/>
          </p:spPr>
          <p:txBody>
            <a:bodyPr wrap="square" lIns="0" tIns="0" rIns="0" bIns="0" rtlCol="0">
              <a:prstTxWarp prst="textArchUp">
                <a:avLst/>
              </a:prstTxWarp>
              <a:spAutoFit/>
            </a:bodyPr>
            <a:lstStyle/>
            <a:p>
              <a:pPr algn="l"/>
              <a:r>
                <a:rPr lang="sv-SE" sz="2000" b="1"/>
                <a:t>Designa</a:t>
              </a:r>
              <a:endParaRPr lang="sv-SE" sz="1600" b="1"/>
            </a:p>
          </p:txBody>
        </p:sp>
        <p:sp>
          <p:nvSpPr>
            <p:cNvPr id="69" name="textruta 68">
              <a:extLst>
                <a:ext uri="{FF2B5EF4-FFF2-40B4-BE49-F238E27FC236}">
                  <a16:creationId xmlns:a16="http://schemas.microsoft.com/office/drawing/2014/main" id="{61BF75DD-E45E-E258-7DDB-99FFBD546FC6}"/>
                </a:ext>
              </a:extLst>
            </p:cNvPr>
            <p:cNvSpPr txBox="1"/>
            <p:nvPr/>
          </p:nvSpPr>
          <p:spPr>
            <a:xfrm rot="18948777">
              <a:off x="6537209" y="4449292"/>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Genomföra</a:t>
              </a:r>
            </a:p>
          </p:txBody>
        </p:sp>
        <p:sp>
          <p:nvSpPr>
            <p:cNvPr id="74" name="textruta 73">
              <a:extLst>
                <a:ext uri="{FF2B5EF4-FFF2-40B4-BE49-F238E27FC236}">
                  <a16:creationId xmlns:a16="http://schemas.microsoft.com/office/drawing/2014/main" id="{B44BABEA-6AA9-567D-5970-686F97B21C99}"/>
                </a:ext>
              </a:extLst>
            </p:cNvPr>
            <p:cNvSpPr txBox="1"/>
            <p:nvPr/>
          </p:nvSpPr>
          <p:spPr>
            <a:xfrm>
              <a:off x="9725616" y="4994606"/>
              <a:ext cx="1392657" cy="307777"/>
            </a:xfrm>
            <a:prstGeom prst="rect">
              <a:avLst/>
            </a:prstGeom>
            <a:noFill/>
          </p:spPr>
          <p:txBody>
            <a:bodyPr wrap="square" lIns="0" tIns="0" rIns="0" bIns="0" rtlCol="0">
              <a:spAutoFit/>
            </a:bodyPr>
            <a:lstStyle/>
            <a:p>
              <a:pPr algn="l"/>
              <a:r>
                <a:rPr lang="sv-SE" sz="2000" b="1"/>
                <a:t>Avsluta</a:t>
              </a:r>
            </a:p>
          </p:txBody>
        </p:sp>
        <p:sp>
          <p:nvSpPr>
            <p:cNvPr id="2" name="Likbent triangel 1">
              <a:extLst>
                <a:ext uri="{FF2B5EF4-FFF2-40B4-BE49-F238E27FC236}">
                  <a16:creationId xmlns:a16="http://schemas.microsoft.com/office/drawing/2014/main" id="{94900162-91A1-6302-CC93-0AFDFEA68142}"/>
                </a:ext>
              </a:extLst>
            </p:cNvPr>
            <p:cNvSpPr/>
            <p:nvPr/>
          </p:nvSpPr>
          <p:spPr>
            <a:xfrm rot="5400000">
              <a:off x="5652405" y="1171980"/>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Likbent triangel 2">
              <a:extLst>
                <a:ext uri="{FF2B5EF4-FFF2-40B4-BE49-F238E27FC236}">
                  <a16:creationId xmlns:a16="http://schemas.microsoft.com/office/drawing/2014/main" id="{B1110177-EF17-A541-D3F9-6F7007DD4D3D}"/>
                </a:ext>
              </a:extLst>
            </p:cNvPr>
            <p:cNvSpPr/>
            <p:nvPr/>
          </p:nvSpPr>
          <p:spPr>
            <a:xfrm rot="10800000">
              <a:off x="7420457" y="3333056"/>
              <a:ext cx="1313304" cy="443010"/>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Likbent triangel 3">
              <a:extLst>
                <a:ext uri="{FF2B5EF4-FFF2-40B4-BE49-F238E27FC236}">
                  <a16:creationId xmlns:a16="http://schemas.microsoft.com/office/drawing/2014/main" id="{8774A717-B631-BB8B-CC9F-BF27FD6DDEF1}"/>
                </a:ext>
              </a:extLst>
            </p:cNvPr>
            <p:cNvSpPr/>
            <p:nvPr/>
          </p:nvSpPr>
          <p:spPr>
            <a:xfrm rot="16200000">
              <a:off x="5229844" y="5042008"/>
              <a:ext cx="1313304" cy="443010"/>
            </a:xfrm>
            <a:prstGeom prst="triangl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91752A98-CFEE-3E87-0EDC-E8929321E0A5}"/>
                </a:ext>
              </a:extLst>
            </p:cNvPr>
            <p:cNvSpPr txBox="1"/>
            <p:nvPr/>
          </p:nvSpPr>
          <p:spPr>
            <a:xfrm rot="2790085">
              <a:off x="3841964" y="4322736"/>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Utvärdera</a:t>
              </a:r>
            </a:p>
          </p:txBody>
        </p:sp>
        <p:sp>
          <p:nvSpPr>
            <p:cNvPr id="7" name="textruta 6">
              <a:extLst>
                <a:ext uri="{FF2B5EF4-FFF2-40B4-BE49-F238E27FC236}">
                  <a16:creationId xmlns:a16="http://schemas.microsoft.com/office/drawing/2014/main" id="{DE8D842A-80CA-5F00-1A26-049CD7CAD462}"/>
                </a:ext>
              </a:extLst>
            </p:cNvPr>
            <p:cNvSpPr txBox="1"/>
            <p:nvPr/>
          </p:nvSpPr>
          <p:spPr>
            <a:xfrm rot="2902952">
              <a:off x="7038977" y="2112054"/>
              <a:ext cx="1080420" cy="276999"/>
            </a:xfrm>
            <a:prstGeom prst="rect">
              <a:avLst/>
            </a:prstGeom>
            <a:noFill/>
          </p:spPr>
          <p:txBody>
            <a:bodyPr wrap="square" lIns="0" tIns="0" rIns="0" bIns="0" rtlCol="0">
              <a:prstTxWarp prst="textArchUp">
                <a:avLst/>
              </a:prstTxWarp>
              <a:spAutoFit/>
            </a:bodyPr>
            <a:lstStyle/>
            <a:p>
              <a:pPr algn="l"/>
              <a:r>
                <a:rPr lang="sv-SE" sz="2000" b="1"/>
                <a:t>Utveckla</a:t>
              </a:r>
            </a:p>
          </p:txBody>
        </p:sp>
      </p:grpSp>
      <p:grpSp>
        <p:nvGrpSpPr>
          <p:cNvPr id="5" name="Grupp 4">
            <a:extLst>
              <a:ext uri="{FF2B5EF4-FFF2-40B4-BE49-F238E27FC236}">
                <a16:creationId xmlns:a16="http://schemas.microsoft.com/office/drawing/2014/main" id="{4EABA6B0-9977-86E7-456A-FA1BD16ECDD3}"/>
              </a:ext>
              <a:ext uri="{C183D7F6-B498-43B3-948B-1728B52AA6E4}">
                <adec:decorative xmlns:adec="http://schemas.microsoft.com/office/drawing/2017/decorative" val="1"/>
              </a:ext>
            </a:extLst>
          </p:cNvPr>
          <p:cNvGrpSpPr/>
          <p:nvPr/>
        </p:nvGrpSpPr>
        <p:grpSpPr>
          <a:xfrm>
            <a:off x="6092757" y="743859"/>
            <a:ext cx="443010" cy="1306278"/>
            <a:chOff x="9273073" y="35309"/>
            <a:chExt cx="443010" cy="1291245"/>
          </a:xfrm>
        </p:grpSpPr>
        <p:cxnSp>
          <p:nvCxnSpPr>
            <p:cNvPr id="8" name="Rak koppling 7">
              <a:extLst>
                <a:ext uri="{FF2B5EF4-FFF2-40B4-BE49-F238E27FC236}">
                  <a16:creationId xmlns:a16="http://schemas.microsoft.com/office/drawing/2014/main" id="{A1F50357-710E-F5AC-A358-5246F864437A}"/>
                </a:ext>
              </a:extLst>
            </p:cNvPr>
            <p:cNvCxnSpPr>
              <a:cxnSpLocks/>
            </p:cNvCxnSpPr>
            <p:nvPr/>
          </p:nvCxnSpPr>
          <p:spPr>
            <a:xfrm>
              <a:off x="9273073" y="35309"/>
              <a:ext cx="443010" cy="647421"/>
            </a:xfrm>
            <a:prstGeom prst="line">
              <a:avLst/>
            </a:prstGeom>
            <a:solidFill>
              <a:schemeClr val="bg2"/>
            </a:solidFill>
            <a:ln w="12700" cap="rnd">
              <a:miter lim="800000"/>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44169062-F2E4-C132-4CBB-966D26419A46}"/>
                </a:ext>
              </a:extLst>
            </p:cNvPr>
            <p:cNvCxnSpPr>
              <a:cxnSpLocks/>
            </p:cNvCxnSpPr>
            <p:nvPr/>
          </p:nvCxnSpPr>
          <p:spPr>
            <a:xfrm flipV="1">
              <a:off x="9273073" y="682730"/>
              <a:ext cx="443010" cy="643824"/>
            </a:xfrm>
            <a:prstGeom prst="line">
              <a:avLst/>
            </a:prstGeom>
            <a:solidFill>
              <a:schemeClr val="bg2"/>
            </a:solidFill>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0" name="Grupp 9">
            <a:extLst>
              <a:ext uri="{FF2B5EF4-FFF2-40B4-BE49-F238E27FC236}">
                <a16:creationId xmlns:a16="http://schemas.microsoft.com/office/drawing/2014/main" id="{01EE2D79-B115-71C4-47E5-83507DE3174D}"/>
              </a:ext>
              <a:ext uri="{C183D7F6-B498-43B3-948B-1728B52AA6E4}">
                <adec:decorative xmlns:adec="http://schemas.microsoft.com/office/drawing/2017/decorative" val="1"/>
              </a:ext>
            </a:extLst>
          </p:cNvPr>
          <p:cNvGrpSpPr/>
          <p:nvPr/>
        </p:nvGrpSpPr>
        <p:grpSpPr>
          <a:xfrm rot="5400000">
            <a:off x="7879490" y="2896750"/>
            <a:ext cx="443010" cy="1311443"/>
            <a:chOff x="9273073" y="35309"/>
            <a:chExt cx="443010" cy="1310270"/>
          </a:xfrm>
        </p:grpSpPr>
        <p:cxnSp>
          <p:nvCxnSpPr>
            <p:cNvPr id="11" name="Rak koppling 10">
              <a:extLst>
                <a:ext uri="{FF2B5EF4-FFF2-40B4-BE49-F238E27FC236}">
                  <a16:creationId xmlns:a16="http://schemas.microsoft.com/office/drawing/2014/main" id="{E5E0DE75-8EBE-1999-DEE4-6D9BDD416F0D}"/>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88F745AD-6B57-2722-6CF3-1326A998C6F5}"/>
                </a:ext>
              </a:extLst>
            </p:cNvPr>
            <p:cNvCxnSpPr>
              <a:cxnSpLocks/>
            </p:cNvCxnSpPr>
            <p:nvPr/>
          </p:nvCxnSpPr>
          <p:spPr>
            <a:xfrm rot="16200000">
              <a:off x="9164199" y="793695"/>
              <a:ext cx="662849" cy="44091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F685E4D2-4F6C-C7C5-F2F5-7352D9809867}"/>
              </a:ext>
              <a:ext uri="{C183D7F6-B498-43B3-948B-1728B52AA6E4}">
                <adec:decorative xmlns:adec="http://schemas.microsoft.com/office/drawing/2017/decorative" val="1"/>
              </a:ext>
            </a:extLst>
          </p:cNvPr>
          <p:cNvGrpSpPr/>
          <p:nvPr/>
        </p:nvGrpSpPr>
        <p:grpSpPr>
          <a:xfrm rot="10800000">
            <a:off x="5669400" y="4613545"/>
            <a:ext cx="446308" cy="1305904"/>
            <a:chOff x="9269775" y="21102"/>
            <a:chExt cx="446308" cy="1304736"/>
          </a:xfrm>
        </p:grpSpPr>
        <p:cxnSp>
          <p:nvCxnSpPr>
            <p:cNvPr id="14" name="Rak koppling 13">
              <a:extLst>
                <a:ext uri="{FF2B5EF4-FFF2-40B4-BE49-F238E27FC236}">
                  <a16:creationId xmlns:a16="http://schemas.microsoft.com/office/drawing/2014/main" id="{7747E31C-88B6-71F6-B56A-EF9D5CFE72D2}"/>
                </a:ext>
              </a:extLst>
            </p:cNvPr>
            <p:cNvCxnSpPr>
              <a:cxnSpLocks/>
            </p:cNvCxnSpPr>
            <p:nvPr/>
          </p:nvCxnSpPr>
          <p:spPr>
            <a:xfrm rot="10800000" flipH="1" flipV="1">
              <a:off x="9269775" y="21102"/>
              <a:ext cx="446308" cy="661628"/>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991618E2-0291-9BB9-2965-64CDC82FB2DA}"/>
                </a:ext>
              </a:extLst>
            </p:cNvPr>
            <p:cNvCxnSpPr>
              <a:cxnSpLocks/>
            </p:cNvCxnSpPr>
            <p:nvPr/>
          </p:nvCxnSpPr>
          <p:spPr>
            <a:xfrm rot="10800000" flipH="1">
              <a:off x="9269775" y="682731"/>
              <a:ext cx="446308" cy="643107"/>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6" name="Grupp 15">
            <a:extLst>
              <a:ext uri="{FF2B5EF4-FFF2-40B4-BE49-F238E27FC236}">
                <a16:creationId xmlns:a16="http://schemas.microsoft.com/office/drawing/2014/main" id="{3A0A0CC1-4C76-AF71-3604-3ECB1C6EE728}"/>
              </a:ext>
              <a:ext uri="{C183D7F6-B498-43B3-948B-1728B52AA6E4}">
                <adec:decorative xmlns:adec="http://schemas.microsoft.com/office/drawing/2017/decorative" val="1"/>
              </a:ext>
            </a:extLst>
          </p:cNvPr>
          <p:cNvGrpSpPr/>
          <p:nvPr/>
        </p:nvGrpSpPr>
        <p:grpSpPr>
          <a:xfrm rot="16200000">
            <a:off x="3872397" y="2455615"/>
            <a:ext cx="437543" cy="1318773"/>
            <a:chOff x="9278540" y="15671"/>
            <a:chExt cx="437543" cy="1317593"/>
          </a:xfrm>
        </p:grpSpPr>
        <p:cxnSp>
          <p:nvCxnSpPr>
            <p:cNvPr id="17" name="Rak koppling 16">
              <a:extLst>
                <a:ext uri="{FF2B5EF4-FFF2-40B4-BE49-F238E27FC236}">
                  <a16:creationId xmlns:a16="http://schemas.microsoft.com/office/drawing/2014/main" id="{91B12F52-8B82-88FA-01F0-D7D9C436431B}"/>
                </a:ext>
              </a:extLst>
            </p:cNvPr>
            <p:cNvCxnSpPr>
              <a:cxnSpLocks/>
            </p:cNvCxnSpPr>
            <p:nvPr/>
          </p:nvCxnSpPr>
          <p:spPr>
            <a:xfrm rot="5400000" flipV="1">
              <a:off x="9163798" y="130446"/>
              <a:ext cx="667059" cy="43750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8936758A-77FB-F65B-5DB6-E0D6AF940554}"/>
                </a:ext>
              </a:extLst>
            </p:cNvPr>
            <p:cNvCxnSpPr>
              <a:cxnSpLocks/>
            </p:cNvCxnSpPr>
            <p:nvPr/>
          </p:nvCxnSpPr>
          <p:spPr>
            <a:xfrm rot="5400000" flipH="1" flipV="1">
              <a:off x="9172045" y="789226"/>
              <a:ext cx="650533" cy="437543"/>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sp>
        <p:nvSpPr>
          <p:cNvPr id="19" name="textruta 18">
            <a:extLst>
              <a:ext uri="{FF2B5EF4-FFF2-40B4-BE49-F238E27FC236}">
                <a16:creationId xmlns:a16="http://schemas.microsoft.com/office/drawing/2014/main" id="{B55955E0-329B-4E45-7B99-0AAE6C94CDC1}"/>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
        <p:nvSpPr>
          <p:cNvPr id="25" name="Rubrik 4">
            <a:extLst>
              <a:ext uri="{FF2B5EF4-FFF2-40B4-BE49-F238E27FC236}">
                <a16:creationId xmlns:a16="http://schemas.microsoft.com/office/drawing/2014/main" id="{14E89316-D9C0-3B61-B726-A770BD01A4FB}"/>
              </a:ext>
            </a:extLst>
          </p:cNvPr>
          <p:cNvSpPr txBox="1">
            <a:spLocks/>
          </p:cNvSpPr>
          <p:nvPr/>
        </p:nvSpPr>
        <p:spPr>
          <a:xfrm>
            <a:off x="365275" y="550698"/>
            <a:ext cx="4014815"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spcBef>
                <a:spcPts val="0"/>
              </a:spcBef>
              <a:defRPr/>
            </a:pPr>
            <a:r>
              <a:rPr lang="sv-SE" sz="2400">
                <a:latin typeface="VGR Sans Medium"/>
                <a:ea typeface="+mn-ea"/>
                <a:cs typeface="+mn-cs"/>
              </a:rPr>
              <a:t>En utbildnings livscykel</a:t>
            </a:r>
          </a:p>
        </p:txBody>
      </p:sp>
    </p:spTree>
    <p:extLst>
      <p:ext uri="{BB962C8B-B14F-4D97-AF65-F5344CB8AC3E}">
        <p14:creationId xmlns:p14="http://schemas.microsoft.com/office/powerpoint/2010/main" val="3844230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52FA7-82CF-1911-4EE8-074CEF8E303C}"/>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2C1753C2-DCBE-5310-9CAE-057CB265E8EE}"/>
              </a:ext>
              <a:ext uri="{C183D7F6-B498-43B3-948B-1728B52AA6E4}">
                <adec:decorative xmlns:adec="http://schemas.microsoft.com/office/drawing/2017/decorative" val="1"/>
              </a:ext>
            </a:extLst>
          </p:cNvPr>
          <p:cNvSpPr/>
          <p:nvPr/>
        </p:nvSpPr>
        <p:spPr>
          <a:xfrm>
            <a:off x="6729673" y="1260725"/>
            <a:ext cx="5003173" cy="5220856"/>
          </a:xfrm>
          <a:prstGeom prst="rect">
            <a:avLst/>
          </a:prstGeom>
          <a:solidFill>
            <a:srgbClr val="FFECB3"/>
          </a:solidFill>
          <a:ln w="6350">
            <a:solidFill>
              <a:srgbClr val="D1C4E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ubrik 4">
            <a:extLst>
              <a:ext uri="{FF2B5EF4-FFF2-40B4-BE49-F238E27FC236}">
                <a16:creationId xmlns:a16="http://schemas.microsoft.com/office/drawing/2014/main" id="{38D80F69-3966-B135-9CF9-61D3EF23DBED}"/>
              </a:ext>
            </a:extLst>
          </p:cNvPr>
          <p:cNvSpPr txBox="1">
            <a:spLocks noGrp="1"/>
          </p:cNvSpPr>
          <p:nvPr>
            <p:ph type="title" idx="4294967295"/>
          </p:nvPr>
        </p:nvSpPr>
        <p:spPr>
          <a:xfrm>
            <a:off x="576291" y="398298"/>
            <a:ext cx="4633041"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200" b="0" i="0" u="none" strike="noStrike" kern="1200" cap="none" spc="0" normalizeH="0" baseline="0" noProof="0">
                <a:ln>
                  <a:noFill/>
                </a:ln>
                <a:solidFill>
                  <a:schemeClr val="tx1"/>
                </a:solidFill>
                <a:effectLst/>
                <a:uLnTx/>
                <a:uFillTx/>
                <a:latin typeface="VGR Sans Medium"/>
                <a:ea typeface="+mn-ea"/>
                <a:cs typeface="+mn-cs"/>
              </a:rPr>
              <a:t>Genomföra</a:t>
            </a:r>
            <a:endParaRPr kumimoji="0" lang="en-US" sz="2000" b="0" i="0" u="none" strike="noStrike" kern="1200" cap="none" spc="0" normalizeH="0" baseline="0" noProof="0">
              <a:ln>
                <a:noFill/>
              </a:ln>
              <a:solidFill>
                <a:schemeClr val="tx1"/>
              </a:solidFill>
              <a:effectLst/>
              <a:uLnTx/>
              <a:uFillTx/>
              <a:latin typeface="+mn-lt"/>
              <a:ea typeface="+mn-ea"/>
              <a:cs typeface="+mn-cs"/>
            </a:endParaRPr>
          </a:p>
        </p:txBody>
      </p:sp>
      <p:sp>
        <p:nvSpPr>
          <p:cNvPr id="6" name="textruta 5">
            <a:extLst>
              <a:ext uri="{FF2B5EF4-FFF2-40B4-BE49-F238E27FC236}">
                <a16:creationId xmlns:a16="http://schemas.microsoft.com/office/drawing/2014/main" id="{AD84278E-77F9-3F05-61D9-74D15827CDF2}"/>
              </a:ext>
            </a:extLst>
          </p:cNvPr>
          <p:cNvSpPr txBox="1"/>
          <p:nvPr/>
        </p:nvSpPr>
        <p:spPr>
          <a:xfrm>
            <a:off x="572287" y="1586905"/>
            <a:ext cx="5740095" cy="1107996"/>
          </a:xfrm>
          <a:prstGeom prst="rect">
            <a:avLst/>
          </a:prstGeom>
          <a:noFill/>
          <a:ln>
            <a:noFill/>
          </a:ln>
        </p:spPr>
        <p:txBody>
          <a:bodyPr wrap="square" lIns="0" tIns="0" rIns="0" bIns="0" rtlCol="0" anchor="t">
            <a:spAutoFit/>
          </a:bodyPr>
          <a:lstStyle/>
          <a:p>
            <a:r>
              <a:rPr lang="sv-SE">
                <a:ea typeface="Verdana"/>
              </a:rPr>
              <a:t>I den här fasen genomförs själva utbildningen, oavsett form. Det som planerades och förbereddes i tidigare faser kommer nu deltagarna till nytta.</a:t>
            </a:r>
          </a:p>
        </p:txBody>
      </p:sp>
      <p:sp>
        <p:nvSpPr>
          <p:cNvPr id="7" name="textruta 6">
            <a:extLst>
              <a:ext uri="{FF2B5EF4-FFF2-40B4-BE49-F238E27FC236}">
                <a16:creationId xmlns:a16="http://schemas.microsoft.com/office/drawing/2014/main" id="{74712311-0A2D-847A-0039-19074AC8D4D5}"/>
              </a:ext>
            </a:extLst>
          </p:cNvPr>
          <p:cNvSpPr txBox="1"/>
          <p:nvPr/>
        </p:nvSpPr>
        <p:spPr>
          <a:xfrm>
            <a:off x="7055622" y="1306132"/>
            <a:ext cx="4551632" cy="369332"/>
          </a:xfrm>
          <a:prstGeom prst="rect">
            <a:avLst/>
          </a:prstGeom>
          <a:noFill/>
        </p:spPr>
        <p:txBody>
          <a:bodyPr wrap="square" lIns="0" tIns="0" rIns="0" bIns="0" rtlCol="0" anchor="t">
            <a:spAutoFit/>
          </a:bodyPr>
          <a:lstStyle/>
          <a:p>
            <a:r>
              <a:rPr lang="sv-SE" sz="2400">
                <a:latin typeface="VGR Sans Medium"/>
              </a:rPr>
              <a:t>Exempel på saker att göra</a:t>
            </a:r>
          </a:p>
        </p:txBody>
      </p:sp>
      <p:sp>
        <p:nvSpPr>
          <p:cNvPr id="10" name="Platshållare för innehåll 12">
            <a:extLst>
              <a:ext uri="{FF2B5EF4-FFF2-40B4-BE49-F238E27FC236}">
                <a16:creationId xmlns:a16="http://schemas.microsoft.com/office/drawing/2014/main" id="{841D784A-2450-DFC0-8198-94ABFEBCF5C8}"/>
              </a:ext>
            </a:extLst>
          </p:cNvPr>
          <p:cNvSpPr txBox="1">
            <a:spLocks/>
          </p:cNvSpPr>
          <p:nvPr/>
        </p:nvSpPr>
        <p:spPr>
          <a:xfrm>
            <a:off x="6963673" y="1823879"/>
            <a:ext cx="4535337" cy="4083901"/>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00000"/>
              </a:lnSpc>
              <a:buFont typeface="Arial" panose="020B0604020202020204" pitchFamily="34" charset="0"/>
              <a:buChar char="•"/>
            </a:pPr>
            <a:r>
              <a:rPr lang="sv-SE" sz="1800">
                <a:solidFill>
                  <a:srgbClr val="000000"/>
                </a:solidFill>
                <a:ea typeface="Verdana"/>
              </a:rPr>
              <a:t>Utbilda, handleda, </a:t>
            </a:r>
            <a:r>
              <a:rPr lang="sv-SE" sz="1800" err="1">
                <a:solidFill>
                  <a:srgbClr val="000000"/>
                </a:solidFill>
                <a:ea typeface="Verdana"/>
              </a:rPr>
              <a:t>facilitera</a:t>
            </a:r>
            <a:endParaRPr lang="sv-SE" sz="1800">
              <a:solidFill>
                <a:srgbClr val="000000"/>
              </a:solidFill>
              <a:ea typeface="Verdana"/>
            </a:endParaRPr>
          </a:p>
          <a:p>
            <a:pPr>
              <a:lnSpc>
                <a:spcPct val="100000"/>
              </a:lnSpc>
              <a:buFont typeface="Arial" panose="020B0604020202020204" pitchFamily="34" charset="0"/>
              <a:buChar char="•"/>
            </a:pPr>
            <a:r>
              <a:rPr lang="sv-SE" sz="1800">
                <a:solidFill>
                  <a:srgbClr val="000000"/>
                </a:solidFill>
                <a:ea typeface="Verdana"/>
              </a:rPr>
              <a:t>Bedöma och examinera</a:t>
            </a:r>
          </a:p>
          <a:p>
            <a:pPr>
              <a:lnSpc>
                <a:spcPct val="100000"/>
              </a:lnSpc>
              <a:buFont typeface="Arial" panose="020B0604020202020204" pitchFamily="34" charset="0"/>
              <a:buChar char="•"/>
            </a:pPr>
            <a:r>
              <a:rPr lang="sv-SE" sz="1800">
                <a:solidFill>
                  <a:srgbClr val="000000"/>
                </a:solidFill>
                <a:ea typeface="Verdana"/>
              </a:rPr>
              <a:t>Stötta och ge support till deltagare och utbildare</a:t>
            </a:r>
          </a:p>
          <a:p>
            <a:pPr>
              <a:lnSpc>
                <a:spcPct val="100000"/>
              </a:lnSpc>
              <a:buFont typeface="Arial" panose="020B0604020202020204" pitchFamily="34" charset="0"/>
              <a:buChar char="•"/>
            </a:pPr>
            <a:r>
              <a:rPr lang="sv-SE" sz="1800">
                <a:solidFill>
                  <a:srgbClr val="000000"/>
                </a:solidFill>
                <a:ea typeface="Verdana"/>
              </a:rPr>
              <a:t>Hantera utbildningsmaterial och resurser så som funktioner i Lärportalen och teknik i lokaler</a:t>
            </a:r>
          </a:p>
          <a:p>
            <a:pPr>
              <a:lnSpc>
                <a:spcPct val="100000"/>
              </a:lnSpc>
              <a:buFont typeface="Arial" panose="020B0604020202020204" pitchFamily="34" charset="0"/>
              <a:buChar char="•"/>
            </a:pPr>
            <a:r>
              <a:rPr lang="sv-SE" sz="1800">
                <a:solidFill>
                  <a:srgbClr val="000000"/>
                </a:solidFill>
                <a:ea typeface="Verdana"/>
              </a:rPr>
              <a:t>Efterarbete så som utvärdering och fakturering</a:t>
            </a:r>
          </a:p>
          <a:p>
            <a:pPr>
              <a:lnSpc>
                <a:spcPct val="100000"/>
              </a:lnSpc>
              <a:buFont typeface="Arial" panose="020B0604020202020204" pitchFamily="34" charset="0"/>
              <a:buChar char="•"/>
            </a:pPr>
            <a:r>
              <a:rPr lang="sv-SE" sz="1800">
                <a:solidFill>
                  <a:srgbClr val="000000"/>
                </a:solidFill>
                <a:ea typeface="Verdana"/>
              </a:rPr>
              <a:t>Dokumentera eventuella problem som uppstår</a:t>
            </a:r>
          </a:p>
          <a:p>
            <a:pPr>
              <a:lnSpc>
                <a:spcPct val="100000"/>
              </a:lnSpc>
              <a:buFont typeface="Arial" panose="020B0604020202020204" pitchFamily="34" charset="0"/>
              <a:buChar char="•"/>
            </a:pPr>
            <a:endParaRPr lang="sv-SE" sz="1800">
              <a:solidFill>
                <a:srgbClr val="000000"/>
              </a:solidFill>
              <a:ea typeface="Verdana"/>
            </a:endParaRPr>
          </a:p>
        </p:txBody>
      </p:sp>
      <p:sp>
        <p:nvSpPr>
          <p:cNvPr id="12" name="textruta 11">
            <a:extLst>
              <a:ext uri="{FF2B5EF4-FFF2-40B4-BE49-F238E27FC236}">
                <a16:creationId xmlns:a16="http://schemas.microsoft.com/office/drawing/2014/main" id="{0EC3C2F1-2212-9C4B-A159-0EB26072840A}"/>
              </a:ext>
            </a:extLst>
          </p:cNvPr>
          <p:cNvSpPr txBox="1"/>
          <p:nvPr/>
        </p:nvSpPr>
        <p:spPr>
          <a:xfrm>
            <a:off x="576291" y="3732513"/>
            <a:ext cx="3778247" cy="553998"/>
          </a:xfrm>
          <a:prstGeom prst="rect">
            <a:avLst/>
          </a:prstGeom>
          <a:noFill/>
        </p:spPr>
        <p:txBody>
          <a:bodyPr wrap="square" lIns="0" tIns="0" rIns="0" bIns="0" rtlCol="0" anchor="t">
            <a:spAutoFit/>
          </a:bodyPr>
          <a:lstStyle/>
          <a:p>
            <a:r>
              <a:rPr lang="sv-SE">
                <a:latin typeface="VGR Sans Medium"/>
              </a:rPr>
              <a:t>Exempel på roller som behövs i denna fas</a:t>
            </a:r>
          </a:p>
        </p:txBody>
      </p:sp>
      <p:sp>
        <p:nvSpPr>
          <p:cNvPr id="11" name="Platshållare för innehåll 12">
            <a:extLst>
              <a:ext uri="{FF2B5EF4-FFF2-40B4-BE49-F238E27FC236}">
                <a16:creationId xmlns:a16="http://schemas.microsoft.com/office/drawing/2014/main" id="{FB3233A5-0B3F-FB72-2169-E06885C4FC97}"/>
              </a:ext>
            </a:extLst>
          </p:cNvPr>
          <p:cNvSpPr txBox="1">
            <a:spLocks/>
          </p:cNvSpPr>
          <p:nvPr/>
        </p:nvSpPr>
        <p:spPr>
          <a:xfrm>
            <a:off x="576291" y="4249690"/>
            <a:ext cx="5401814" cy="2468804"/>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fontAlgn="base">
              <a:lnSpc>
                <a:spcPct val="100000"/>
              </a:lnSpc>
              <a:buFont typeface="Arial" panose="020B0604020202020204" pitchFamily="34" charset="0"/>
              <a:buChar char="•"/>
            </a:pPr>
            <a:r>
              <a:rPr lang="sv-SE" sz="1400">
                <a:solidFill>
                  <a:srgbClr val="000000"/>
                </a:solidFill>
              </a:rPr>
              <a:t>Kontaktperson och ansvarig i Lärportalen</a:t>
            </a:r>
            <a:endParaRPr lang="sv-SE" sz="1400">
              <a:solidFill>
                <a:srgbClr val="000000"/>
              </a:solidFill>
              <a:ea typeface="Verdana"/>
            </a:endParaRPr>
          </a:p>
          <a:p>
            <a:pPr>
              <a:lnSpc>
                <a:spcPct val="100000"/>
              </a:lnSpc>
              <a:buFont typeface="Arial" panose="020B0604020202020204" pitchFamily="34" charset="0"/>
              <a:buChar char="•"/>
            </a:pPr>
            <a:r>
              <a:rPr lang="sv-SE" sz="1400">
                <a:solidFill>
                  <a:srgbClr val="000000"/>
                </a:solidFill>
                <a:ea typeface="Verdana"/>
              </a:rPr>
              <a:t>Utbildare, handledare </a:t>
            </a:r>
            <a:r>
              <a:rPr lang="sv-SE" sz="1400" err="1">
                <a:solidFill>
                  <a:srgbClr val="000000"/>
                </a:solidFill>
                <a:ea typeface="Verdana"/>
              </a:rPr>
              <a:t>etc</a:t>
            </a:r>
            <a:endParaRPr lang="sv-SE" sz="1400">
              <a:solidFill>
                <a:srgbClr val="000000"/>
              </a:solidFill>
              <a:ea typeface="Verdana"/>
            </a:endParaRPr>
          </a:p>
          <a:p>
            <a:pPr>
              <a:lnSpc>
                <a:spcPct val="100000"/>
              </a:lnSpc>
              <a:buFont typeface="Arial" panose="020B0604020202020204" pitchFamily="34" charset="0"/>
              <a:buChar char="•"/>
            </a:pPr>
            <a:r>
              <a:rPr lang="sv-SE" sz="1400">
                <a:solidFill>
                  <a:srgbClr val="000000"/>
                </a:solidFill>
                <a:ea typeface="Verdana"/>
              </a:rPr>
              <a:t>Administrativ koordinator</a:t>
            </a:r>
          </a:p>
        </p:txBody>
      </p:sp>
      <p:cxnSp>
        <p:nvCxnSpPr>
          <p:cNvPr id="8" name="Rak koppling 7">
            <a:extLst>
              <a:ext uri="{FF2B5EF4-FFF2-40B4-BE49-F238E27FC236}">
                <a16:creationId xmlns:a16="http://schemas.microsoft.com/office/drawing/2014/main" id="{BBB3189E-2BCE-E028-FF11-AFEFDC65767F}"/>
              </a:ext>
              <a:ext uri="{C183D7F6-B498-43B3-948B-1728B52AA6E4}">
                <adec:decorative xmlns:adec="http://schemas.microsoft.com/office/drawing/2017/decorative" val="1"/>
              </a:ext>
            </a:extLst>
          </p:cNvPr>
          <p:cNvCxnSpPr>
            <a:cxnSpLocks/>
          </p:cNvCxnSpPr>
          <p:nvPr/>
        </p:nvCxnSpPr>
        <p:spPr>
          <a:xfrm>
            <a:off x="572287" y="3335672"/>
            <a:ext cx="5472262" cy="14377"/>
          </a:xfrm>
          <a:prstGeom prst="line">
            <a:avLst/>
          </a:prstGeom>
          <a:ln w="57150" cap="rnd">
            <a:solidFill>
              <a:srgbClr val="FFECB3"/>
            </a:solidFill>
          </a:ln>
        </p:spPr>
        <p:style>
          <a:lnRef idx="1">
            <a:schemeClr val="accent1"/>
          </a:lnRef>
          <a:fillRef idx="0">
            <a:schemeClr val="accent1"/>
          </a:fillRef>
          <a:effectRef idx="0">
            <a:schemeClr val="accent1"/>
          </a:effectRef>
          <a:fontRef idx="minor">
            <a:schemeClr val="tx1"/>
          </a:fontRef>
        </p:style>
      </p:cxnSp>
      <p:sp>
        <p:nvSpPr>
          <p:cNvPr id="2" name="textruta 1">
            <a:extLst>
              <a:ext uri="{FF2B5EF4-FFF2-40B4-BE49-F238E27FC236}">
                <a16:creationId xmlns:a16="http://schemas.microsoft.com/office/drawing/2014/main" id="{2F5ACDA2-1A87-C610-4AED-3C146F7B6DBA}"/>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Tree>
    <p:extLst>
      <p:ext uri="{BB962C8B-B14F-4D97-AF65-F5344CB8AC3E}">
        <p14:creationId xmlns:p14="http://schemas.microsoft.com/office/powerpoint/2010/main" val="4233777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 28" descr="Processen med betoning på Utvärdera.">
            <a:extLst>
              <a:ext uri="{FF2B5EF4-FFF2-40B4-BE49-F238E27FC236}">
                <a16:creationId xmlns:a16="http://schemas.microsoft.com/office/drawing/2014/main" id="{85DD9FBA-F7FC-3DAD-EA0A-E84FCE21337A}"/>
              </a:ext>
            </a:extLst>
          </p:cNvPr>
          <p:cNvGrpSpPr/>
          <p:nvPr/>
        </p:nvGrpSpPr>
        <p:grpSpPr>
          <a:xfrm>
            <a:off x="578207" y="736833"/>
            <a:ext cx="10900698" cy="5183332"/>
            <a:chOff x="578207" y="736833"/>
            <a:chExt cx="10900698" cy="5183332"/>
          </a:xfrm>
          <a:effectLst>
            <a:outerShdw blurRad="50800" dist="38100" dir="5400000" algn="t" rotWithShape="0">
              <a:prstClr val="black">
                <a:alpha val="40000"/>
              </a:prstClr>
            </a:outerShdw>
          </a:effectLst>
        </p:grpSpPr>
        <p:sp>
          <p:nvSpPr>
            <p:cNvPr id="27" name="Pil: sparr 71">
              <a:extLst>
                <a:ext uri="{FF2B5EF4-FFF2-40B4-BE49-F238E27FC236}">
                  <a16:creationId xmlns:a16="http://schemas.microsoft.com/office/drawing/2014/main" id="{D2C3E393-C94C-E967-735B-1D5F588C76CF}"/>
                </a:ext>
              </a:extLst>
            </p:cNvPr>
            <p:cNvSpPr/>
            <p:nvPr/>
          </p:nvSpPr>
          <p:spPr>
            <a:xfrm>
              <a:off x="578207" y="1788271"/>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 name="Halv ram 45">
              <a:extLst>
                <a:ext uri="{FF2B5EF4-FFF2-40B4-BE49-F238E27FC236}">
                  <a16:creationId xmlns:a16="http://schemas.microsoft.com/office/drawing/2014/main" id="{097F59AD-C5BB-8F2A-4F8E-4C6E10D59422}"/>
                </a:ext>
              </a:extLst>
            </p:cNvPr>
            <p:cNvSpPr/>
            <p:nvPr/>
          </p:nvSpPr>
          <p:spPr>
            <a:xfrm>
              <a:off x="3435391" y="746666"/>
              <a:ext cx="2664382"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901 w 1808869"/>
                <a:gd name="connsiteY0" fmla="*/ 707972 h 2444759"/>
                <a:gd name="connsiteX1" fmla="*/ 1808869 w 1808869"/>
                <a:gd name="connsiteY1" fmla="*/ 0 h 2444759"/>
                <a:gd name="connsiteX2" fmla="*/ 1806655 w 1808869"/>
                <a:gd name="connsiteY2" fmla="*/ 1233696 h 2444759"/>
                <a:gd name="connsiteX3" fmla="*/ 1182432 w 1808869"/>
                <a:gd name="connsiteY3" fmla="*/ 1579714 h 2444759"/>
                <a:gd name="connsiteX4" fmla="*/ 892872 w 1808869"/>
                <a:gd name="connsiteY4" fmla="*/ 2444759 h 2444759"/>
                <a:gd name="connsiteX5" fmla="*/ 71 w 1808869"/>
                <a:gd name="connsiteY5" fmla="*/ 2444115 h 2444759"/>
                <a:gd name="connsiteX6" fmla="*/ 544901 w 1808869"/>
                <a:gd name="connsiteY6" fmla="*/ 707972 h 2444759"/>
                <a:gd name="connsiteX0" fmla="*/ 538008 w 1808874"/>
                <a:gd name="connsiteY0" fmla="*/ 693570 h 2444759"/>
                <a:gd name="connsiteX1" fmla="*/ 1808874 w 1808874"/>
                <a:gd name="connsiteY1" fmla="*/ 0 h 2444759"/>
                <a:gd name="connsiteX2" fmla="*/ 1806660 w 1808874"/>
                <a:gd name="connsiteY2" fmla="*/ 1233696 h 2444759"/>
                <a:gd name="connsiteX3" fmla="*/ 1182437 w 1808874"/>
                <a:gd name="connsiteY3" fmla="*/ 1579714 h 2444759"/>
                <a:gd name="connsiteX4" fmla="*/ 892877 w 1808874"/>
                <a:gd name="connsiteY4" fmla="*/ 2444759 h 2444759"/>
                <a:gd name="connsiteX5" fmla="*/ 76 w 1808874"/>
                <a:gd name="connsiteY5" fmla="*/ 2444115 h 2444759"/>
                <a:gd name="connsiteX6" fmla="*/ 538008 w 1808874"/>
                <a:gd name="connsiteY6" fmla="*/ 693570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74" h="2444759">
                  <a:moveTo>
                    <a:pt x="538008" y="693570"/>
                  </a:moveTo>
                  <a:cubicBezTo>
                    <a:pt x="994256" y="102268"/>
                    <a:pt x="1484071" y="7955"/>
                    <a:pt x="1808874" y="0"/>
                  </a:cubicBezTo>
                  <a:lnTo>
                    <a:pt x="1806660" y="1233696"/>
                  </a:lnTo>
                  <a:cubicBezTo>
                    <a:pt x="1620176" y="1235902"/>
                    <a:pt x="1399401" y="1315003"/>
                    <a:pt x="1182437" y="1579714"/>
                  </a:cubicBezTo>
                  <a:cubicBezTo>
                    <a:pt x="1012257" y="1825635"/>
                    <a:pt x="893512" y="2161715"/>
                    <a:pt x="892877" y="2444759"/>
                  </a:cubicBezTo>
                  <a:lnTo>
                    <a:pt x="76" y="2444115"/>
                  </a:lnTo>
                  <a:cubicBezTo>
                    <a:pt x="-3099" y="1936993"/>
                    <a:pt x="91603" y="1349180"/>
                    <a:pt x="538008" y="693570"/>
                  </a:cubicBezTo>
                  <a:close/>
                </a:path>
              </a:pathLst>
            </a:custGeom>
            <a:solidFill>
              <a:srgbClr val="FFEC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grpSp>
          <p:nvGrpSpPr>
            <p:cNvPr id="58" name="Grupp 57">
              <a:extLst>
                <a:ext uri="{FF2B5EF4-FFF2-40B4-BE49-F238E27FC236}">
                  <a16:creationId xmlns:a16="http://schemas.microsoft.com/office/drawing/2014/main" id="{1D4C6E62-D0AB-BA8D-68F4-6A750F1707F9}"/>
                </a:ext>
              </a:extLst>
            </p:cNvPr>
            <p:cNvGrpSpPr/>
            <p:nvPr/>
          </p:nvGrpSpPr>
          <p:grpSpPr>
            <a:xfrm>
              <a:off x="3435484" y="2892855"/>
              <a:ext cx="2664378" cy="3027309"/>
              <a:chOff x="4291891" y="2444342"/>
              <a:chExt cx="1808871" cy="2055269"/>
            </a:xfrm>
            <a:solidFill>
              <a:srgbClr val="FFECB3"/>
            </a:solidFill>
            <a:effectLst/>
          </p:grpSpPr>
          <p:sp>
            <p:nvSpPr>
              <p:cNvPr id="56" name="Halv ram 45">
                <a:extLst>
                  <a:ext uri="{FF2B5EF4-FFF2-40B4-BE49-F238E27FC236}">
                    <a16:creationId xmlns:a16="http://schemas.microsoft.com/office/drawing/2014/main" id="{0DA7DB64-D667-B763-8AE6-E23F79373DBC}"/>
                  </a:ext>
                </a:extLst>
              </p:cNvPr>
              <p:cNvSpPr/>
              <p:nvPr/>
            </p:nvSpPr>
            <p:spPr>
              <a:xfrm flipV="1">
                <a:off x="4291964" y="2743200"/>
                <a:ext cx="1808798" cy="1756411"/>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7246" y="2129896"/>
                      <a:pt x="892801" y="2444759"/>
                    </a:cubicBezTo>
                    <a:lnTo>
                      <a:pt x="0" y="2444115"/>
                    </a:lnTo>
                    <a:cubicBezTo>
                      <a:pt x="635" y="1915780"/>
                      <a:pt x="98425" y="1363582"/>
                      <a:pt x="544830" y="707972"/>
                    </a:cubicBezTo>
                    <a:close/>
                  </a:path>
                </a:pathLst>
              </a:cu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7" name="Likbent triangel 56">
                <a:extLst>
                  <a:ext uri="{FF2B5EF4-FFF2-40B4-BE49-F238E27FC236}">
                    <a16:creationId xmlns:a16="http://schemas.microsoft.com/office/drawing/2014/main" id="{D3571BC7-4CCE-9790-871E-B834A42D618C}"/>
                  </a:ext>
                </a:extLst>
              </p:cNvPr>
              <p:cNvSpPr/>
              <p:nvPr/>
            </p:nvSpPr>
            <p:spPr>
              <a:xfrm>
                <a:off x="4291891" y="2444342"/>
                <a:ext cx="891614" cy="300764"/>
              </a:xfrm>
              <a:prstGeom prst="triangl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5" name="Halv ram 45">
              <a:extLst>
                <a:ext uri="{FF2B5EF4-FFF2-40B4-BE49-F238E27FC236}">
                  <a16:creationId xmlns:a16="http://schemas.microsoft.com/office/drawing/2014/main" id="{8219BE3C-B12D-0827-1995-E15DE3CA7ED2}"/>
                </a:ext>
              </a:extLst>
            </p:cNvPr>
            <p:cNvSpPr/>
            <p:nvPr/>
          </p:nvSpPr>
          <p:spPr>
            <a:xfrm flipH="1" flipV="1">
              <a:off x="6096054" y="3333057"/>
              <a:ext cx="2664271"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5341" y="2124593"/>
                    <a:pt x="892801" y="2444759"/>
                  </a:cubicBezTo>
                  <a:lnTo>
                    <a:pt x="0" y="2444115"/>
                  </a:lnTo>
                  <a:cubicBezTo>
                    <a:pt x="8255" y="1910477"/>
                    <a:pt x="98425" y="1363582"/>
                    <a:pt x="544830" y="707972"/>
                  </a:cubicBezTo>
                  <a:close/>
                </a:path>
              </a:pathLst>
            </a:cu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1" name="Halv ram 45">
              <a:extLst>
                <a:ext uri="{FF2B5EF4-FFF2-40B4-BE49-F238E27FC236}">
                  <a16:creationId xmlns:a16="http://schemas.microsoft.com/office/drawing/2014/main" id="{B2AAC761-7017-5ED4-C68C-3424A6C0BB9C}"/>
                </a:ext>
              </a:extLst>
            </p:cNvPr>
            <p:cNvSpPr/>
            <p:nvPr/>
          </p:nvSpPr>
          <p:spPr>
            <a:xfrm flipH="1">
              <a:off x="6096055" y="745951"/>
              <a:ext cx="2664270" cy="2587106"/>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9151" y="2092774"/>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7" name="textruta 66">
              <a:extLst>
                <a:ext uri="{FF2B5EF4-FFF2-40B4-BE49-F238E27FC236}">
                  <a16:creationId xmlns:a16="http://schemas.microsoft.com/office/drawing/2014/main" id="{8A0ABB7C-E014-0CB1-3D80-E09B04568727}"/>
                </a:ext>
              </a:extLst>
            </p:cNvPr>
            <p:cNvSpPr txBox="1"/>
            <p:nvPr/>
          </p:nvSpPr>
          <p:spPr>
            <a:xfrm>
              <a:off x="1157467" y="2113445"/>
              <a:ext cx="1559111" cy="307777"/>
            </a:xfrm>
            <a:prstGeom prst="rect">
              <a:avLst/>
            </a:prstGeom>
            <a:noFill/>
          </p:spPr>
          <p:txBody>
            <a:bodyPr wrap="square" lIns="0" tIns="0" rIns="0" bIns="0" rtlCol="0">
              <a:spAutoFit/>
            </a:bodyPr>
            <a:lstStyle/>
            <a:p>
              <a:pPr algn="l"/>
              <a:r>
                <a:rPr lang="sv-SE" sz="2000" b="1"/>
                <a:t>Analysera</a:t>
              </a:r>
            </a:p>
          </p:txBody>
        </p:sp>
        <p:sp>
          <p:nvSpPr>
            <p:cNvPr id="28" name="Pil: sparr 71">
              <a:extLst>
                <a:ext uri="{FF2B5EF4-FFF2-40B4-BE49-F238E27FC236}">
                  <a16:creationId xmlns:a16="http://schemas.microsoft.com/office/drawing/2014/main" id="{B890E697-7E0D-FD2C-88CD-90EB51A6D6F1}"/>
                </a:ext>
              </a:extLst>
            </p:cNvPr>
            <p:cNvSpPr/>
            <p:nvPr/>
          </p:nvSpPr>
          <p:spPr>
            <a:xfrm>
              <a:off x="9007081" y="4669432"/>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8" name="textruta 67">
              <a:extLst>
                <a:ext uri="{FF2B5EF4-FFF2-40B4-BE49-F238E27FC236}">
                  <a16:creationId xmlns:a16="http://schemas.microsoft.com/office/drawing/2014/main" id="{8CBA980D-EBD1-CCB4-5BDD-EF65E7F8637B}"/>
                </a:ext>
              </a:extLst>
            </p:cNvPr>
            <p:cNvSpPr txBox="1"/>
            <p:nvPr/>
          </p:nvSpPr>
          <p:spPr>
            <a:xfrm rot="19331756">
              <a:off x="4449319" y="1766932"/>
              <a:ext cx="1080420" cy="276999"/>
            </a:xfrm>
            <a:prstGeom prst="rect">
              <a:avLst/>
            </a:prstGeom>
            <a:noFill/>
          </p:spPr>
          <p:txBody>
            <a:bodyPr wrap="square" lIns="0" tIns="0" rIns="0" bIns="0" rtlCol="0">
              <a:prstTxWarp prst="textArchUp">
                <a:avLst/>
              </a:prstTxWarp>
              <a:spAutoFit/>
            </a:bodyPr>
            <a:lstStyle/>
            <a:p>
              <a:pPr algn="l"/>
              <a:r>
                <a:rPr lang="sv-SE" sz="2000" b="1"/>
                <a:t>Designa</a:t>
              </a:r>
              <a:endParaRPr lang="sv-SE" sz="1600" b="1"/>
            </a:p>
          </p:txBody>
        </p:sp>
        <p:sp>
          <p:nvSpPr>
            <p:cNvPr id="69" name="textruta 68">
              <a:extLst>
                <a:ext uri="{FF2B5EF4-FFF2-40B4-BE49-F238E27FC236}">
                  <a16:creationId xmlns:a16="http://schemas.microsoft.com/office/drawing/2014/main" id="{61BF75DD-E45E-E258-7DDB-99FFBD546FC6}"/>
                </a:ext>
              </a:extLst>
            </p:cNvPr>
            <p:cNvSpPr txBox="1"/>
            <p:nvPr/>
          </p:nvSpPr>
          <p:spPr>
            <a:xfrm rot="18948777">
              <a:off x="6537209" y="4449292"/>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Genomföra</a:t>
              </a:r>
            </a:p>
          </p:txBody>
        </p:sp>
        <p:sp>
          <p:nvSpPr>
            <p:cNvPr id="74" name="textruta 73">
              <a:extLst>
                <a:ext uri="{FF2B5EF4-FFF2-40B4-BE49-F238E27FC236}">
                  <a16:creationId xmlns:a16="http://schemas.microsoft.com/office/drawing/2014/main" id="{B44BABEA-6AA9-567D-5970-686F97B21C99}"/>
                </a:ext>
              </a:extLst>
            </p:cNvPr>
            <p:cNvSpPr txBox="1"/>
            <p:nvPr/>
          </p:nvSpPr>
          <p:spPr>
            <a:xfrm>
              <a:off x="9725616" y="4994606"/>
              <a:ext cx="1392657" cy="307777"/>
            </a:xfrm>
            <a:prstGeom prst="rect">
              <a:avLst/>
            </a:prstGeom>
            <a:noFill/>
          </p:spPr>
          <p:txBody>
            <a:bodyPr wrap="square" lIns="0" tIns="0" rIns="0" bIns="0" rtlCol="0">
              <a:spAutoFit/>
            </a:bodyPr>
            <a:lstStyle/>
            <a:p>
              <a:pPr algn="l"/>
              <a:r>
                <a:rPr lang="sv-SE" sz="2000" b="1"/>
                <a:t>Avsluta</a:t>
              </a:r>
            </a:p>
          </p:txBody>
        </p:sp>
        <p:sp>
          <p:nvSpPr>
            <p:cNvPr id="2" name="Likbent triangel 1">
              <a:extLst>
                <a:ext uri="{FF2B5EF4-FFF2-40B4-BE49-F238E27FC236}">
                  <a16:creationId xmlns:a16="http://schemas.microsoft.com/office/drawing/2014/main" id="{94900162-91A1-6302-CC93-0AFDFEA68142}"/>
                </a:ext>
              </a:extLst>
            </p:cNvPr>
            <p:cNvSpPr/>
            <p:nvPr/>
          </p:nvSpPr>
          <p:spPr>
            <a:xfrm rot="5400000">
              <a:off x="5652405" y="1171980"/>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Likbent triangel 2">
              <a:extLst>
                <a:ext uri="{FF2B5EF4-FFF2-40B4-BE49-F238E27FC236}">
                  <a16:creationId xmlns:a16="http://schemas.microsoft.com/office/drawing/2014/main" id="{B1110177-EF17-A541-D3F9-6F7007DD4D3D}"/>
                </a:ext>
              </a:extLst>
            </p:cNvPr>
            <p:cNvSpPr/>
            <p:nvPr/>
          </p:nvSpPr>
          <p:spPr>
            <a:xfrm rot="10800000">
              <a:off x="7420457" y="3333056"/>
              <a:ext cx="1313304" cy="443010"/>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Likbent triangel 3">
              <a:extLst>
                <a:ext uri="{FF2B5EF4-FFF2-40B4-BE49-F238E27FC236}">
                  <a16:creationId xmlns:a16="http://schemas.microsoft.com/office/drawing/2014/main" id="{8774A717-B631-BB8B-CC9F-BF27FD6DDEF1}"/>
                </a:ext>
              </a:extLst>
            </p:cNvPr>
            <p:cNvSpPr/>
            <p:nvPr/>
          </p:nvSpPr>
          <p:spPr>
            <a:xfrm rot="16200000">
              <a:off x="5229844" y="5042008"/>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91752A98-CFEE-3E87-0EDC-E8929321E0A5}"/>
                </a:ext>
              </a:extLst>
            </p:cNvPr>
            <p:cNvSpPr txBox="1"/>
            <p:nvPr/>
          </p:nvSpPr>
          <p:spPr>
            <a:xfrm rot="2790085">
              <a:off x="3841964" y="4322736"/>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Utvärdera</a:t>
              </a:r>
            </a:p>
          </p:txBody>
        </p:sp>
        <p:sp>
          <p:nvSpPr>
            <p:cNvPr id="7" name="textruta 6">
              <a:extLst>
                <a:ext uri="{FF2B5EF4-FFF2-40B4-BE49-F238E27FC236}">
                  <a16:creationId xmlns:a16="http://schemas.microsoft.com/office/drawing/2014/main" id="{DE8D842A-80CA-5F00-1A26-049CD7CAD462}"/>
                </a:ext>
              </a:extLst>
            </p:cNvPr>
            <p:cNvSpPr txBox="1"/>
            <p:nvPr/>
          </p:nvSpPr>
          <p:spPr>
            <a:xfrm rot="2902952">
              <a:off x="7038977" y="2112054"/>
              <a:ext cx="1080420" cy="276999"/>
            </a:xfrm>
            <a:prstGeom prst="rect">
              <a:avLst/>
            </a:prstGeom>
            <a:noFill/>
          </p:spPr>
          <p:txBody>
            <a:bodyPr wrap="square" lIns="0" tIns="0" rIns="0" bIns="0" rtlCol="0">
              <a:prstTxWarp prst="textArchUp">
                <a:avLst/>
              </a:prstTxWarp>
              <a:spAutoFit/>
            </a:bodyPr>
            <a:lstStyle/>
            <a:p>
              <a:pPr algn="l"/>
              <a:r>
                <a:rPr lang="sv-SE" sz="2000" b="1"/>
                <a:t>Utveckla</a:t>
              </a:r>
            </a:p>
          </p:txBody>
        </p:sp>
      </p:grpSp>
      <p:grpSp>
        <p:nvGrpSpPr>
          <p:cNvPr id="5" name="Grupp 4">
            <a:extLst>
              <a:ext uri="{FF2B5EF4-FFF2-40B4-BE49-F238E27FC236}">
                <a16:creationId xmlns:a16="http://schemas.microsoft.com/office/drawing/2014/main" id="{4EABA6B0-9977-86E7-456A-FA1BD16ECDD3}"/>
              </a:ext>
              <a:ext uri="{C183D7F6-B498-43B3-948B-1728B52AA6E4}">
                <adec:decorative xmlns:adec="http://schemas.microsoft.com/office/drawing/2017/decorative" val="1"/>
              </a:ext>
            </a:extLst>
          </p:cNvPr>
          <p:cNvGrpSpPr/>
          <p:nvPr/>
        </p:nvGrpSpPr>
        <p:grpSpPr>
          <a:xfrm>
            <a:off x="6092757" y="743859"/>
            <a:ext cx="443010" cy="1306278"/>
            <a:chOff x="9273073" y="35309"/>
            <a:chExt cx="443010" cy="1291245"/>
          </a:xfrm>
        </p:grpSpPr>
        <p:cxnSp>
          <p:nvCxnSpPr>
            <p:cNvPr id="8" name="Rak koppling 7">
              <a:extLst>
                <a:ext uri="{FF2B5EF4-FFF2-40B4-BE49-F238E27FC236}">
                  <a16:creationId xmlns:a16="http://schemas.microsoft.com/office/drawing/2014/main" id="{A1F50357-710E-F5AC-A358-5246F864437A}"/>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44169062-F2E4-C132-4CBB-966D26419A46}"/>
                </a:ext>
              </a:extLst>
            </p:cNvPr>
            <p:cNvCxnSpPr>
              <a:cxnSpLocks/>
            </p:cNvCxnSpPr>
            <p:nvPr/>
          </p:nvCxnSpPr>
          <p:spPr>
            <a:xfrm flipV="1">
              <a:off x="9273073" y="682730"/>
              <a:ext cx="443010" cy="643824"/>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0" name="Grupp 9">
            <a:extLst>
              <a:ext uri="{FF2B5EF4-FFF2-40B4-BE49-F238E27FC236}">
                <a16:creationId xmlns:a16="http://schemas.microsoft.com/office/drawing/2014/main" id="{01EE2D79-B115-71C4-47E5-83507DE3174D}"/>
              </a:ext>
              <a:ext uri="{C183D7F6-B498-43B3-948B-1728B52AA6E4}">
                <adec:decorative xmlns:adec="http://schemas.microsoft.com/office/drawing/2017/decorative" val="1"/>
              </a:ext>
            </a:extLst>
          </p:cNvPr>
          <p:cNvGrpSpPr/>
          <p:nvPr/>
        </p:nvGrpSpPr>
        <p:grpSpPr>
          <a:xfrm rot="5400000">
            <a:off x="7879490" y="2896750"/>
            <a:ext cx="443010" cy="1311443"/>
            <a:chOff x="9273073" y="35309"/>
            <a:chExt cx="443010" cy="1310270"/>
          </a:xfrm>
        </p:grpSpPr>
        <p:cxnSp>
          <p:nvCxnSpPr>
            <p:cNvPr id="11" name="Rak koppling 10">
              <a:extLst>
                <a:ext uri="{FF2B5EF4-FFF2-40B4-BE49-F238E27FC236}">
                  <a16:creationId xmlns:a16="http://schemas.microsoft.com/office/drawing/2014/main" id="{E5E0DE75-8EBE-1999-DEE4-6D9BDD416F0D}"/>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88F745AD-6B57-2722-6CF3-1326A998C6F5}"/>
                </a:ext>
              </a:extLst>
            </p:cNvPr>
            <p:cNvCxnSpPr>
              <a:cxnSpLocks/>
            </p:cNvCxnSpPr>
            <p:nvPr/>
          </p:nvCxnSpPr>
          <p:spPr>
            <a:xfrm rot="16200000">
              <a:off x="9164199" y="793695"/>
              <a:ext cx="662849" cy="44091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F685E4D2-4F6C-C7C5-F2F5-7352D9809867}"/>
              </a:ext>
              <a:ext uri="{C183D7F6-B498-43B3-948B-1728B52AA6E4}">
                <adec:decorative xmlns:adec="http://schemas.microsoft.com/office/drawing/2017/decorative" val="1"/>
              </a:ext>
            </a:extLst>
          </p:cNvPr>
          <p:cNvGrpSpPr/>
          <p:nvPr/>
        </p:nvGrpSpPr>
        <p:grpSpPr>
          <a:xfrm rot="10800000">
            <a:off x="5669400" y="4613545"/>
            <a:ext cx="446308" cy="1305904"/>
            <a:chOff x="9269775" y="21102"/>
            <a:chExt cx="446308" cy="1304736"/>
          </a:xfrm>
        </p:grpSpPr>
        <p:cxnSp>
          <p:nvCxnSpPr>
            <p:cNvPr id="14" name="Rak koppling 13">
              <a:extLst>
                <a:ext uri="{FF2B5EF4-FFF2-40B4-BE49-F238E27FC236}">
                  <a16:creationId xmlns:a16="http://schemas.microsoft.com/office/drawing/2014/main" id="{7747E31C-88B6-71F6-B56A-EF9D5CFE72D2}"/>
                </a:ext>
              </a:extLst>
            </p:cNvPr>
            <p:cNvCxnSpPr>
              <a:cxnSpLocks/>
            </p:cNvCxnSpPr>
            <p:nvPr/>
          </p:nvCxnSpPr>
          <p:spPr>
            <a:xfrm rot="10800000" flipH="1" flipV="1">
              <a:off x="9269775" y="21102"/>
              <a:ext cx="446308" cy="661628"/>
            </a:xfrm>
            <a:prstGeom prst="line">
              <a:avLst/>
            </a:prstGeom>
            <a:solidFill>
              <a:srgbClr val="FFECB3"/>
            </a:solidFill>
            <a:ln w="12700" cap="rnd">
              <a:miter lim="800000"/>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991618E2-0291-9BB9-2965-64CDC82FB2DA}"/>
                </a:ext>
              </a:extLst>
            </p:cNvPr>
            <p:cNvCxnSpPr>
              <a:cxnSpLocks/>
            </p:cNvCxnSpPr>
            <p:nvPr/>
          </p:nvCxnSpPr>
          <p:spPr>
            <a:xfrm rot="10800000" flipH="1">
              <a:off x="9269775" y="682731"/>
              <a:ext cx="446308" cy="643107"/>
            </a:xfrm>
            <a:prstGeom prst="line">
              <a:avLst/>
            </a:prstGeom>
            <a:solidFill>
              <a:srgbClr val="FFECB3"/>
            </a:solidFill>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6" name="Grupp 15">
            <a:extLst>
              <a:ext uri="{FF2B5EF4-FFF2-40B4-BE49-F238E27FC236}">
                <a16:creationId xmlns:a16="http://schemas.microsoft.com/office/drawing/2014/main" id="{3A0A0CC1-4C76-AF71-3604-3ECB1C6EE728}"/>
              </a:ext>
              <a:ext uri="{C183D7F6-B498-43B3-948B-1728B52AA6E4}">
                <adec:decorative xmlns:adec="http://schemas.microsoft.com/office/drawing/2017/decorative" val="1"/>
              </a:ext>
            </a:extLst>
          </p:cNvPr>
          <p:cNvGrpSpPr/>
          <p:nvPr/>
        </p:nvGrpSpPr>
        <p:grpSpPr>
          <a:xfrm rot="16200000">
            <a:off x="3872397" y="2455615"/>
            <a:ext cx="437543" cy="1318773"/>
            <a:chOff x="9278540" y="15671"/>
            <a:chExt cx="437543" cy="1317593"/>
          </a:xfrm>
        </p:grpSpPr>
        <p:cxnSp>
          <p:nvCxnSpPr>
            <p:cNvPr id="17" name="Rak koppling 16">
              <a:extLst>
                <a:ext uri="{FF2B5EF4-FFF2-40B4-BE49-F238E27FC236}">
                  <a16:creationId xmlns:a16="http://schemas.microsoft.com/office/drawing/2014/main" id="{91B12F52-8B82-88FA-01F0-D7D9C436431B}"/>
                </a:ext>
              </a:extLst>
            </p:cNvPr>
            <p:cNvCxnSpPr>
              <a:cxnSpLocks/>
            </p:cNvCxnSpPr>
            <p:nvPr/>
          </p:nvCxnSpPr>
          <p:spPr>
            <a:xfrm rot="5400000" flipV="1">
              <a:off x="9163798" y="130446"/>
              <a:ext cx="667059" cy="43750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8936758A-77FB-F65B-5DB6-E0D6AF940554}"/>
                </a:ext>
              </a:extLst>
            </p:cNvPr>
            <p:cNvCxnSpPr>
              <a:cxnSpLocks/>
            </p:cNvCxnSpPr>
            <p:nvPr/>
          </p:nvCxnSpPr>
          <p:spPr>
            <a:xfrm rot="5400000" flipH="1" flipV="1">
              <a:off x="9172045" y="789226"/>
              <a:ext cx="650533" cy="437543"/>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sp>
        <p:nvSpPr>
          <p:cNvPr id="19" name="textruta 18">
            <a:extLst>
              <a:ext uri="{FF2B5EF4-FFF2-40B4-BE49-F238E27FC236}">
                <a16:creationId xmlns:a16="http://schemas.microsoft.com/office/drawing/2014/main" id="{3C267BBD-10DD-48B5-CCF4-2DEBBA16E78D}"/>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
        <p:nvSpPr>
          <p:cNvPr id="23" name="Rubrik 4">
            <a:extLst>
              <a:ext uri="{FF2B5EF4-FFF2-40B4-BE49-F238E27FC236}">
                <a16:creationId xmlns:a16="http://schemas.microsoft.com/office/drawing/2014/main" id="{56DAB2C8-4F4A-1A75-939D-173FAA318A9D}"/>
              </a:ext>
            </a:extLst>
          </p:cNvPr>
          <p:cNvSpPr txBox="1">
            <a:spLocks/>
          </p:cNvSpPr>
          <p:nvPr/>
        </p:nvSpPr>
        <p:spPr>
          <a:xfrm>
            <a:off x="365275" y="550698"/>
            <a:ext cx="4014815"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spcBef>
                <a:spcPts val="0"/>
              </a:spcBef>
              <a:defRPr/>
            </a:pPr>
            <a:r>
              <a:rPr lang="sv-SE" sz="2400">
                <a:latin typeface="VGR Sans Medium"/>
                <a:ea typeface="+mn-ea"/>
                <a:cs typeface="+mn-cs"/>
              </a:rPr>
              <a:t>En utbildnings livscykel</a:t>
            </a:r>
          </a:p>
        </p:txBody>
      </p:sp>
    </p:spTree>
    <p:extLst>
      <p:ext uri="{BB962C8B-B14F-4D97-AF65-F5344CB8AC3E}">
        <p14:creationId xmlns:p14="http://schemas.microsoft.com/office/powerpoint/2010/main" val="256873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AD1E6-0A92-9801-8A26-12561DC62B49}"/>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2D7859B5-03C2-9984-E642-5739523CAF8E}"/>
              </a:ext>
              <a:ext uri="{C183D7F6-B498-43B3-948B-1728B52AA6E4}">
                <adec:decorative xmlns:adec="http://schemas.microsoft.com/office/drawing/2017/decorative" val="1"/>
              </a:ext>
            </a:extLst>
          </p:cNvPr>
          <p:cNvSpPr/>
          <p:nvPr/>
        </p:nvSpPr>
        <p:spPr>
          <a:xfrm>
            <a:off x="6729673" y="1260725"/>
            <a:ext cx="5003173" cy="5220856"/>
          </a:xfrm>
          <a:prstGeom prst="rect">
            <a:avLst/>
          </a:prstGeom>
          <a:solidFill>
            <a:srgbClr val="FFECB3"/>
          </a:solidFill>
          <a:ln w="6350">
            <a:solidFill>
              <a:srgbClr val="D1C4E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ubrik 4">
            <a:extLst>
              <a:ext uri="{FF2B5EF4-FFF2-40B4-BE49-F238E27FC236}">
                <a16:creationId xmlns:a16="http://schemas.microsoft.com/office/drawing/2014/main" id="{A65138F7-CBD7-4923-505A-FC27E77B4BCD}"/>
              </a:ext>
            </a:extLst>
          </p:cNvPr>
          <p:cNvSpPr txBox="1">
            <a:spLocks noGrp="1"/>
          </p:cNvSpPr>
          <p:nvPr>
            <p:ph type="title" idx="4294967295"/>
          </p:nvPr>
        </p:nvSpPr>
        <p:spPr>
          <a:xfrm>
            <a:off x="576291" y="398298"/>
            <a:ext cx="4633041"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200" b="0" i="0" u="none" strike="noStrike" kern="1200" cap="none" spc="0" normalizeH="0" baseline="0" noProof="0">
                <a:ln>
                  <a:noFill/>
                </a:ln>
                <a:solidFill>
                  <a:schemeClr val="tx1"/>
                </a:solidFill>
                <a:effectLst/>
                <a:uLnTx/>
                <a:uFillTx/>
                <a:latin typeface="VGR Sans Medium"/>
                <a:ea typeface="+mn-ea"/>
                <a:cs typeface="+mn-cs"/>
              </a:rPr>
              <a:t>Utvärdera</a:t>
            </a:r>
            <a:endParaRPr kumimoji="0" lang="en-US" sz="2000" b="0" i="0" u="none" strike="noStrike" kern="1200" cap="none" spc="0" normalizeH="0" baseline="0" noProof="0">
              <a:ln>
                <a:noFill/>
              </a:ln>
              <a:solidFill>
                <a:schemeClr val="tx1"/>
              </a:solidFill>
              <a:effectLst/>
              <a:uLnTx/>
              <a:uFillTx/>
              <a:latin typeface="+mn-lt"/>
              <a:ea typeface="+mn-ea"/>
              <a:cs typeface="+mn-cs"/>
            </a:endParaRPr>
          </a:p>
        </p:txBody>
      </p:sp>
      <p:sp>
        <p:nvSpPr>
          <p:cNvPr id="6" name="textruta 5">
            <a:extLst>
              <a:ext uri="{FF2B5EF4-FFF2-40B4-BE49-F238E27FC236}">
                <a16:creationId xmlns:a16="http://schemas.microsoft.com/office/drawing/2014/main" id="{D7DD9BBD-39A2-3FAF-3B42-BC23CF7D4725}"/>
              </a:ext>
            </a:extLst>
          </p:cNvPr>
          <p:cNvSpPr txBox="1"/>
          <p:nvPr/>
        </p:nvSpPr>
        <p:spPr>
          <a:xfrm>
            <a:off x="572287" y="1586905"/>
            <a:ext cx="5740095" cy="1723549"/>
          </a:xfrm>
          <a:prstGeom prst="rect">
            <a:avLst/>
          </a:prstGeom>
          <a:noFill/>
          <a:ln>
            <a:noFill/>
          </a:ln>
        </p:spPr>
        <p:txBody>
          <a:bodyPr wrap="square" lIns="0" tIns="0" rIns="0" bIns="0" rtlCol="0" anchor="t">
            <a:spAutoFit/>
          </a:bodyPr>
          <a:lstStyle/>
          <a:p>
            <a:r>
              <a:rPr lang="sv-SE" sz="1600"/>
              <a:t>I den här fasen utvärderas utbildningen och den effekt den gett i verksamheten. Här utvärderas också om arbetssätten kring hanteringen av utbildningen är funktionella. Resultatet i utvärderingen ligger till grund för förbättringar av utbildningen eller kan utgöra input till andra insatser. Besluten och planeringen om vad och hur utvärderingen ska ske görs i designfasen.</a:t>
            </a:r>
            <a:endParaRPr lang="sv-SE" sz="1600">
              <a:ea typeface="Verdana"/>
            </a:endParaRPr>
          </a:p>
        </p:txBody>
      </p:sp>
      <p:sp>
        <p:nvSpPr>
          <p:cNvPr id="7" name="textruta 6">
            <a:extLst>
              <a:ext uri="{FF2B5EF4-FFF2-40B4-BE49-F238E27FC236}">
                <a16:creationId xmlns:a16="http://schemas.microsoft.com/office/drawing/2014/main" id="{0EE2AC97-439F-90BC-6309-26FB105BD4F9}"/>
              </a:ext>
            </a:extLst>
          </p:cNvPr>
          <p:cNvSpPr txBox="1"/>
          <p:nvPr/>
        </p:nvSpPr>
        <p:spPr>
          <a:xfrm>
            <a:off x="7055622" y="1306132"/>
            <a:ext cx="4551632" cy="738664"/>
          </a:xfrm>
          <a:prstGeom prst="rect">
            <a:avLst/>
          </a:prstGeom>
          <a:noFill/>
        </p:spPr>
        <p:txBody>
          <a:bodyPr wrap="square" lIns="0" tIns="0" rIns="0" bIns="0" rtlCol="0" anchor="t">
            <a:spAutoFit/>
          </a:bodyPr>
          <a:lstStyle/>
          <a:p>
            <a:r>
              <a:rPr lang="sv-SE" sz="2400">
                <a:latin typeface="VGR Sans Medium"/>
              </a:rPr>
              <a:t>Fyra nivåer för utvärdering av utbildning</a:t>
            </a:r>
          </a:p>
        </p:txBody>
      </p:sp>
      <p:sp>
        <p:nvSpPr>
          <p:cNvPr id="10" name="Platshållare för innehåll 12">
            <a:extLst>
              <a:ext uri="{FF2B5EF4-FFF2-40B4-BE49-F238E27FC236}">
                <a16:creationId xmlns:a16="http://schemas.microsoft.com/office/drawing/2014/main" id="{4A76E5FC-10ED-3454-799F-81AACC8F51AB}"/>
              </a:ext>
            </a:extLst>
          </p:cNvPr>
          <p:cNvSpPr txBox="1">
            <a:spLocks/>
          </p:cNvSpPr>
          <p:nvPr/>
        </p:nvSpPr>
        <p:spPr>
          <a:xfrm>
            <a:off x="6963673" y="2183712"/>
            <a:ext cx="4535337" cy="4083901"/>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00000"/>
              </a:lnSpc>
              <a:buFont typeface="Verdana" panose="020B0604020202020204" pitchFamily="34" charset="0"/>
              <a:buChar char="•"/>
            </a:pPr>
            <a:r>
              <a:rPr lang="sv-SE" sz="1800">
                <a:solidFill>
                  <a:srgbClr val="000000"/>
                </a:solidFill>
              </a:rPr>
              <a:t>Reaktion: fångar upplevelsen, använd t ex enkät. Hur upplevde deltagaren utbildningen? (metod istället för fråga?)</a:t>
            </a:r>
            <a:endParaRPr lang="sv-SE" sz="1800">
              <a:solidFill>
                <a:srgbClr val="000000"/>
              </a:solidFill>
              <a:ea typeface="Verdana"/>
            </a:endParaRPr>
          </a:p>
          <a:p>
            <a:pPr>
              <a:lnSpc>
                <a:spcPct val="100000"/>
              </a:lnSpc>
              <a:buFont typeface="Arial" panose="020B0604020202020204" pitchFamily="34" charset="0"/>
              <a:buChar char="•"/>
            </a:pPr>
            <a:r>
              <a:rPr lang="sv-SE" sz="1800">
                <a:solidFill>
                  <a:srgbClr val="000000"/>
                </a:solidFill>
              </a:rPr>
              <a:t>Lärande: På vilket sätt ökade deltagarnas kunskapsnivå och kompetens?</a:t>
            </a:r>
            <a:endParaRPr lang="sv-SE">
              <a:ea typeface="Verdana"/>
            </a:endParaRPr>
          </a:p>
          <a:p>
            <a:pPr>
              <a:lnSpc>
                <a:spcPct val="100000"/>
              </a:lnSpc>
              <a:buFont typeface="Arial" panose="020B0604020202020204" pitchFamily="34" charset="0"/>
              <a:buChar char="•"/>
            </a:pPr>
            <a:r>
              <a:rPr lang="sv-SE" sz="1800">
                <a:solidFill>
                  <a:srgbClr val="000000"/>
                </a:solidFill>
              </a:rPr>
              <a:t>Beteendeförändring: Hur har beteenden och arbetssätt förändrats?</a:t>
            </a:r>
            <a:endParaRPr lang="sv-SE"/>
          </a:p>
          <a:p>
            <a:pPr>
              <a:lnSpc>
                <a:spcPct val="100000"/>
              </a:lnSpc>
              <a:buFont typeface="Arial" panose="020B0604020202020204" pitchFamily="34" charset="0"/>
              <a:buChar char="•"/>
            </a:pPr>
            <a:r>
              <a:rPr lang="sv-SE" sz="1800">
                <a:solidFill>
                  <a:srgbClr val="000000"/>
                </a:solidFill>
              </a:rPr>
              <a:t>Resultat/effekt: Vilken effekt har uppnåtts i verksamheten till följd av utbildningen?</a:t>
            </a:r>
            <a:endParaRPr lang="sv-SE"/>
          </a:p>
          <a:p>
            <a:pPr marL="0" indent="0">
              <a:lnSpc>
                <a:spcPct val="100000"/>
              </a:lnSpc>
              <a:buNone/>
            </a:pPr>
            <a:endParaRPr lang="sv-SE" sz="1800">
              <a:solidFill>
                <a:srgbClr val="000000"/>
              </a:solidFill>
              <a:ea typeface="Verdana"/>
            </a:endParaRPr>
          </a:p>
        </p:txBody>
      </p:sp>
      <p:sp>
        <p:nvSpPr>
          <p:cNvPr id="12" name="textruta 11">
            <a:extLst>
              <a:ext uri="{FF2B5EF4-FFF2-40B4-BE49-F238E27FC236}">
                <a16:creationId xmlns:a16="http://schemas.microsoft.com/office/drawing/2014/main" id="{F1D2AA57-35C9-0114-B6F6-78314A4596E3}"/>
              </a:ext>
            </a:extLst>
          </p:cNvPr>
          <p:cNvSpPr txBox="1"/>
          <p:nvPr/>
        </p:nvSpPr>
        <p:spPr>
          <a:xfrm>
            <a:off x="576291" y="3876287"/>
            <a:ext cx="3778247" cy="276999"/>
          </a:xfrm>
          <a:prstGeom prst="rect">
            <a:avLst/>
          </a:prstGeom>
          <a:noFill/>
        </p:spPr>
        <p:txBody>
          <a:bodyPr wrap="square" lIns="0" tIns="0" rIns="0" bIns="0" rtlCol="0" anchor="t">
            <a:spAutoFit/>
          </a:bodyPr>
          <a:lstStyle/>
          <a:p>
            <a:r>
              <a:rPr lang="sv-SE">
                <a:latin typeface="VGR Sans Medium"/>
              </a:rPr>
              <a:t>Exempel på aspekter att fånga in</a:t>
            </a:r>
            <a:endParaRPr lang="sv-SE">
              <a:latin typeface="VGR Sans Medium" pitchFamily="50" charset="0"/>
            </a:endParaRPr>
          </a:p>
        </p:txBody>
      </p:sp>
      <p:sp>
        <p:nvSpPr>
          <p:cNvPr id="11" name="Platshållare för innehåll 12">
            <a:extLst>
              <a:ext uri="{FF2B5EF4-FFF2-40B4-BE49-F238E27FC236}">
                <a16:creationId xmlns:a16="http://schemas.microsoft.com/office/drawing/2014/main" id="{163963A7-9AE7-FB80-7AEB-694832F78E7C}"/>
              </a:ext>
            </a:extLst>
          </p:cNvPr>
          <p:cNvSpPr txBox="1">
            <a:spLocks/>
          </p:cNvSpPr>
          <p:nvPr/>
        </p:nvSpPr>
        <p:spPr>
          <a:xfrm>
            <a:off x="578756" y="4225662"/>
            <a:ext cx="5401814" cy="2468804"/>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fontAlgn="base">
              <a:lnSpc>
                <a:spcPct val="100000"/>
              </a:lnSpc>
              <a:buFont typeface="Arial" panose="020B0604020202020204" pitchFamily="34" charset="0"/>
              <a:buChar char="•"/>
            </a:pPr>
            <a:r>
              <a:rPr lang="sv-SE" sz="1400">
                <a:solidFill>
                  <a:srgbClr val="000000"/>
                </a:solidFill>
                <a:ea typeface="Verdana"/>
              </a:rPr>
              <a:t>Når utbildningen önskad effekt?</a:t>
            </a:r>
          </a:p>
          <a:p>
            <a:pPr>
              <a:lnSpc>
                <a:spcPct val="100000"/>
              </a:lnSpc>
              <a:buFont typeface="Arial" panose="020B0604020202020204" pitchFamily="34" charset="0"/>
              <a:buChar char="•"/>
            </a:pPr>
            <a:r>
              <a:rPr lang="sv-SE" sz="1400">
                <a:solidFill>
                  <a:srgbClr val="000000"/>
                </a:solidFill>
                <a:ea typeface="Verdana"/>
              </a:rPr>
              <a:t>Vilket lärande uppstår?</a:t>
            </a:r>
          </a:p>
          <a:p>
            <a:pPr>
              <a:lnSpc>
                <a:spcPct val="100000"/>
              </a:lnSpc>
              <a:buFont typeface="Arial" panose="020B0604020202020204" pitchFamily="34" charset="0"/>
              <a:buChar char="•"/>
            </a:pPr>
            <a:r>
              <a:rPr lang="sv-SE" sz="1400">
                <a:solidFill>
                  <a:srgbClr val="000000"/>
                </a:solidFill>
                <a:ea typeface="Verdana"/>
              </a:rPr>
              <a:t>Är arbetssätten och utbildningsadministrationen  funktionella?</a:t>
            </a:r>
          </a:p>
          <a:p>
            <a:pPr>
              <a:lnSpc>
                <a:spcPct val="100000"/>
              </a:lnSpc>
              <a:buFont typeface="Arial" panose="020B0604020202020204" pitchFamily="34" charset="0"/>
              <a:buChar char="•"/>
            </a:pPr>
            <a:r>
              <a:rPr lang="sv-SE" sz="1400">
                <a:solidFill>
                  <a:srgbClr val="000000"/>
                </a:solidFill>
                <a:ea typeface="Verdana"/>
              </a:rPr>
              <a:t>Vilka förbättringar behöver göras?</a:t>
            </a:r>
          </a:p>
          <a:p>
            <a:pPr marL="0" indent="0">
              <a:lnSpc>
                <a:spcPct val="100000"/>
              </a:lnSpc>
              <a:buNone/>
            </a:pPr>
            <a:endParaRPr lang="sv-SE" sz="1400">
              <a:solidFill>
                <a:srgbClr val="000000"/>
              </a:solidFill>
              <a:ea typeface="Verdana"/>
            </a:endParaRPr>
          </a:p>
          <a:p>
            <a:pPr marL="0" indent="0">
              <a:lnSpc>
                <a:spcPct val="100000"/>
              </a:lnSpc>
              <a:buNone/>
            </a:pPr>
            <a:r>
              <a:rPr lang="sv-SE" sz="1400">
                <a:solidFill>
                  <a:srgbClr val="000000"/>
                </a:solidFill>
                <a:ea typeface="Verdana"/>
              </a:rPr>
              <a:t>Läs mer om utvärdering på VGR Akademins webbplats: </a:t>
            </a:r>
            <a:r>
              <a:rPr lang="sv-SE" sz="1400">
                <a:hlinkClick r:id="rId3"/>
              </a:rPr>
              <a:t>Utvärdera - VGR Akademin (vgregion.se)</a:t>
            </a:r>
            <a:r>
              <a:rPr lang="sv-SE" sz="1400">
                <a:solidFill>
                  <a:srgbClr val="000000"/>
                </a:solidFill>
                <a:ea typeface="Verdana"/>
              </a:rPr>
              <a:t> </a:t>
            </a:r>
          </a:p>
          <a:p>
            <a:pPr>
              <a:lnSpc>
                <a:spcPct val="100000"/>
              </a:lnSpc>
              <a:buFont typeface="Arial" panose="020B0604020202020204" pitchFamily="34" charset="0"/>
              <a:buChar char="•"/>
            </a:pPr>
            <a:endParaRPr lang="sv-SE" sz="1400">
              <a:solidFill>
                <a:srgbClr val="000000"/>
              </a:solidFill>
              <a:ea typeface="Verdana"/>
            </a:endParaRPr>
          </a:p>
        </p:txBody>
      </p:sp>
      <p:cxnSp>
        <p:nvCxnSpPr>
          <p:cNvPr id="8" name="Rak koppling 7">
            <a:extLst>
              <a:ext uri="{FF2B5EF4-FFF2-40B4-BE49-F238E27FC236}">
                <a16:creationId xmlns:a16="http://schemas.microsoft.com/office/drawing/2014/main" id="{315C36D5-EDD3-F9E1-AC3A-67EFB0970B19}"/>
              </a:ext>
              <a:ext uri="{C183D7F6-B498-43B3-948B-1728B52AA6E4}">
                <adec:decorative xmlns:adec="http://schemas.microsoft.com/office/drawing/2017/decorative" val="1"/>
              </a:ext>
            </a:extLst>
          </p:cNvPr>
          <p:cNvCxnSpPr>
            <a:cxnSpLocks/>
          </p:cNvCxnSpPr>
          <p:nvPr/>
        </p:nvCxnSpPr>
        <p:spPr>
          <a:xfrm>
            <a:off x="543532" y="3533170"/>
            <a:ext cx="5472262" cy="14377"/>
          </a:xfrm>
          <a:prstGeom prst="line">
            <a:avLst/>
          </a:prstGeom>
          <a:ln w="57150" cap="rnd">
            <a:solidFill>
              <a:srgbClr val="FFECB3"/>
            </a:solidFill>
          </a:ln>
        </p:spPr>
        <p:style>
          <a:lnRef idx="1">
            <a:schemeClr val="accent1"/>
          </a:lnRef>
          <a:fillRef idx="0">
            <a:schemeClr val="accent1"/>
          </a:fillRef>
          <a:effectRef idx="0">
            <a:schemeClr val="accent1"/>
          </a:effectRef>
          <a:fontRef idx="minor">
            <a:schemeClr val="tx1"/>
          </a:fontRef>
        </p:style>
      </p:cxnSp>
      <p:sp>
        <p:nvSpPr>
          <p:cNvPr id="2" name="textruta 1">
            <a:extLst>
              <a:ext uri="{FF2B5EF4-FFF2-40B4-BE49-F238E27FC236}">
                <a16:creationId xmlns:a16="http://schemas.microsoft.com/office/drawing/2014/main" id="{BC9C4414-ECFD-9CF8-0FC5-AF3BEAB7EB76}"/>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Tree>
    <p:extLst>
      <p:ext uri="{BB962C8B-B14F-4D97-AF65-F5344CB8AC3E}">
        <p14:creationId xmlns:p14="http://schemas.microsoft.com/office/powerpoint/2010/main" val="1927581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 28" descr="Processen med betoning på Avsluta.">
            <a:extLst>
              <a:ext uri="{FF2B5EF4-FFF2-40B4-BE49-F238E27FC236}">
                <a16:creationId xmlns:a16="http://schemas.microsoft.com/office/drawing/2014/main" id="{85DD9FBA-F7FC-3DAD-EA0A-E84FCE21337A}"/>
              </a:ext>
            </a:extLst>
          </p:cNvPr>
          <p:cNvGrpSpPr/>
          <p:nvPr/>
        </p:nvGrpSpPr>
        <p:grpSpPr>
          <a:xfrm>
            <a:off x="578207" y="736833"/>
            <a:ext cx="10900698" cy="5183332"/>
            <a:chOff x="578207" y="736833"/>
            <a:chExt cx="10900698" cy="5183332"/>
          </a:xfrm>
          <a:effectLst>
            <a:outerShdw blurRad="50800" dist="38100" dir="5400000" algn="t" rotWithShape="0">
              <a:prstClr val="black">
                <a:alpha val="40000"/>
              </a:prstClr>
            </a:outerShdw>
          </a:effectLst>
        </p:grpSpPr>
        <p:sp>
          <p:nvSpPr>
            <p:cNvPr id="27" name="Pil: sparr 71">
              <a:extLst>
                <a:ext uri="{FF2B5EF4-FFF2-40B4-BE49-F238E27FC236}">
                  <a16:creationId xmlns:a16="http://schemas.microsoft.com/office/drawing/2014/main" id="{D2C3E393-C94C-E967-735B-1D5F588C76CF}"/>
                </a:ext>
              </a:extLst>
            </p:cNvPr>
            <p:cNvSpPr/>
            <p:nvPr/>
          </p:nvSpPr>
          <p:spPr>
            <a:xfrm>
              <a:off x="578207" y="1788271"/>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 name="Halv ram 45">
              <a:extLst>
                <a:ext uri="{FF2B5EF4-FFF2-40B4-BE49-F238E27FC236}">
                  <a16:creationId xmlns:a16="http://schemas.microsoft.com/office/drawing/2014/main" id="{097F59AD-C5BB-8F2A-4F8E-4C6E10D59422}"/>
                </a:ext>
              </a:extLst>
            </p:cNvPr>
            <p:cNvSpPr/>
            <p:nvPr/>
          </p:nvSpPr>
          <p:spPr>
            <a:xfrm>
              <a:off x="3435391" y="746666"/>
              <a:ext cx="2664382"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901 w 1808869"/>
                <a:gd name="connsiteY0" fmla="*/ 707972 h 2444759"/>
                <a:gd name="connsiteX1" fmla="*/ 1808869 w 1808869"/>
                <a:gd name="connsiteY1" fmla="*/ 0 h 2444759"/>
                <a:gd name="connsiteX2" fmla="*/ 1806655 w 1808869"/>
                <a:gd name="connsiteY2" fmla="*/ 1233696 h 2444759"/>
                <a:gd name="connsiteX3" fmla="*/ 1182432 w 1808869"/>
                <a:gd name="connsiteY3" fmla="*/ 1579714 h 2444759"/>
                <a:gd name="connsiteX4" fmla="*/ 892872 w 1808869"/>
                <a:gd name="connsiteY4" fmla="*/ 2444759 h 2444759"/>
                <a:gd name="connsiteX5" fmla="*/ 71 w 1808869"/>
                <a:gd name="connsiteY5" fmla="*/ 2444115 h 2444759"/>
                <a:gd name="connsiteX6" fmla="*/ 544901 w 1808869"/>
                <a:gd name="connsiteY6" fmla="*/ 707972 h 2444759"/>
                <a:gd name="connsiteX0" fmla="*/ 538008 w 1808874"/>
                <a:gd name="connsiteY0" fmla="*/ 693570 h 2444759"/>
                <a:gd name="connsiteX1" fmla="*/ 1808874 w 1808874"/>
                <a:gd name="connsiteY1" fmla="*/ 0 h 2444759"/>
                <a:gd name="connsiteX2" fmla="*/ 1806660 w 1808874"/>
                <a:gd name="connsiteY2" fmla="*/ 1233696 h 2444759"/>
                <a:gd name="connsiteX3" fmla="*/ 1182437 w 1808874"/>
                <a:gd name="connsiteY3" fmla="*/ 1579714 h 2444759"/>
                <a:gd name="connsiteX4" fmla="*/ 892877 w 1808874"/>
                <a:gd name="connsiteY4" fmla="*/ 2444759 h 2444759"/>
                <a:gd name="connsiteX5" fmla="*/ 76 w 1808874"/>
                <a:gd name="connsiteY5" fmla="*/ 2444115 h 2444759"/>
                <a:gd name="connsiteX6" fmla="*/ 538008 w 1808874"/>
                <a:gd name="connsiteY6" fmla="*/ 693570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74" h="2444759">
                  <a:moveTo>
                    <a:pt x="538008" y="693570"/>
                  </a:moveTo>
                  <a:cubicBezTo>
                    <a:pt x="994256" y="102268"/>
                    <a:pt x="1484071" y="7955"/>
                    <a:pt x="1808874" y="0"/>
                  </a:cubicBezTo>
                  <a:lnTo>
                    <a:pt x="1806660" y="1233696"/>
                  </a:lnTo>
                  <a:cubicBezTo>
                    <a:pt x="1620176" y="1235902"/>
                    <a:pt x="1399401" y="1315003"/>
                    <a:pt x="1182437" y="1579714"/>
                  </a:cubicBezTo>
                  <a:cubicBezTo>
                    <a:pt x="1012257" y="1825635"/>
                    <a:pt x="893512" y="2161715"/>
                    <a:pt x="892877" y="2444759"/>
                  </a:cubicBezTo>
                  <a:lnTo>
                    <a:pt x="76" y="2444115"/>
                  </a:lnTo>
                  <a:cubicBezTo>
                    <a:pt x="-3099" y="1936993"/>
                    <a:pt x="91603" y="1349180"/>
                    <a:pt x="538008" y="693570"/>
                  </a:cubicBezTo>
                  <a:close/>
                </a:path>
              </a:pathLst>
            </a:custGeom>
            <a:solidFill>
              <a:srgbClr val="FFEC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grpSp>
          <p:nvGrpSpPr>
            <p:cNvPr id="58" name="Grupp 57">
              <a:extLst>
                <a:ext uri="{FF2B5EF4-FFF2-40B4-BE49-F238E27FC236}">
                  <a16:creationId xmlns:a16="http://schemas.microsoft.com/office/drawing/2014/main" id="{1D4C6E62-D0AB-BA8D-68F4-6A750F1707F9}"/>
                </a:ext>
              </a:extLst>
            </p:cNvPr>
            <p:cNvGrpSpPr/>
            <p:nvPr/>
          </p:nvGrpSpPr>
          <p:grpSpPr>
            <a:xfrm>
              <a:off x="3435484" y="2892855"/>
              <a:ext cx="2664378" cy="3027309"/>
              <a:chOff x="4291891" y="2444342"/>
              <a:chExt cx="1808871" cy="2055269"/>
            </a:xfrm>
            <a:solidFill>
              <a:srgbClr val="FFECB3"/>
            </a:solidFill>
            <a:effectLst/>
          </p:grpSpPr>
          <p:sp>
            <p:nvSpPr>
              <p:cNvPr id="56" name="Halv ram 45">
                <a:extLst>
                  <a:ext uri="{FF2B5EF4-FFF2-40B4-BE49-F238E27FC236}">
                    <a16:creationId xmlns:a16="http://schemas.microsoft.com/office/drawing/2014/main" id="{0DA7DB64-D667-B763-8AE6-E23F79373DBC}"/>
                  </a:ext>
                </a:extLst>
              </p:cNvPr>
              <p:cNvSpPr/>
              <p:nvPr/>
            </p:nvSpPr>
            <p:spPr>
              <a:xfrm flipV="1">
                <a:off x="4291964" y="2743200"/>
                <a:ext cx="1808798" cy="1756411"/>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7246" y="2129896"/>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7" name="Likbent triangel 56">
                <a:extLst>
                  <a:ext uri="{FF2B5EF4-FFF2-40B4-BE49-F238E27FC236}">
                    <a16:creationId xmlns:a16="http://schemas.microsoft.com/office/drawing/2014/main" id="{D3571BC7-4CCE-9790-871E-B834A42D618C}"/>
                  </a:ext>
                </a:extLst>
              </p:cNvPr>
              <p:cNvSpPr/>
              <p:nvPr/>
            </p:nvSpPr>
            <p:spPr>
              <a:xfrm>
                <a:off x="4291891" y="2444342"/>
                <a:ext cx="891614" cy="300764"/>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5" name="Halv ram 45">
              <a:extLst>
                <a:ext uri="{FF2B5EF4-FFF2-40B4-BE49-F238E27FC236}">
                  <a16:creationId xmlns:a16="http://schemas.microsoft.com/office/drawing/2014/main" id="{8219BE3C-B12D-0827-1995-E15DE3CA7ED2}"/>
                </a:ext>
              </a:extLst>
            </p:cNvPr>
            <p:cNvSpPr/>
            <p:nvPr/>
          </p:nvSpPr>
          <p:spPr>
            <a:xfrm flipH="1" flipV="1">
              <a:off x="6096054" y="3333057"/>
              <a:ext cx="2664271"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5341" y="2124593"/>
                    <a:pt x="892801" y="2444759"/>
                  </a:cubicBezTo>
                  <a:lnTo>
                    <a:pt x="0" y="2444115"/>
                  </a:lnTo>
                  <a:cubicBezTo>
                    <a:pt x="8255" y="1910477"/>
                    <a:pt x="98425" y="1363582"/>
                    <a:pt x="544830" y="707972"/>
                  </a:cubicBezTo>
                  <a:close/>
                </a:path>
              </a:pathLst>
            </a:cu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1" name="Halv ram 45">
              <a:extLst>
                <a:ext uri="{FF2B5EF4-FFF2-40B4-BE49-F238E27FC236}">
                  <a16:creationId xmlns:a16="http://schemas.microsoft.com/office/drawing/2014/main" id="{B2AAC761-7017-5ED4-C68C-3424A6C0BB9C}"/>
                </a:ext>
              </a:extLst>
            </p:cNvPr>
            <p:cNvSpPr/>
            <p:nvPr/>
          </p:nvSpPr>
          <p:spPr>
            <a:xfrm flipH="1">
              <a:off x="6096055" y="745951"/>
              <a:ext cx="2664270" cy="2587106"/>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9151" y="2092774"/>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7" name="textruta 66">
              <a:extLst>
                <a:ext uri="{FF2B5EF4-FFF2-40B4-BE49-F238E27FC236}">
                  <a16:creationId xmlns:a16="http://schemas.microsoft.com/office/drawing/2014/main" id="{8A0ABB7C-E014-0CB1-3D80-E09B04568727}"/>
                </a:ext>
              </a:extLst>
            </p:cNvPr>
            <p:cNvSpPr txBox="1"/>
            <p:nvPr/>
          </p:nvSpPr>
          <p:spPr>
            <a:xfrm>
              <a:off x="1157467" y="2113445"/>
              <a:ext cx="1559111" cy="307777"/>
            </a:xfrm>
            <a:prstGeom prst="rect">
              <a:avLst/>
            </a:prstGeom>
            <a:noFill/>
          </p:spPr>
          <p:txBody>
            <a:bodyPr wrap="square" lIns="0" tIns="0" rIns="0" bIns="0" rtlCol="0">
              <a:spAutoFit/>
            </a:bodyPr>
            <a:lstStyle/>
            <a:p>
              <a:pPr algn="l"/>
              <a:r>
                <a:rPr lang="sv-SE" sz="2000" b="1"/>
                <a:t>Analysera</a:t>
              </a:r>
            </a:p>
          </p:txBody>
        </p:sp>
        <p:sp>
          <p:nvSpPr>
            <p:cNvPr id="28" name="Pil: sparr 71">
              <a:extLst>
                <a:ext uri="{FF2B5EF4-FFF2-40B4-BE49-F238E27FC236}">
                  <a16:creationId xmlns:a16="http://schemas.microsoft.com/office/drawing/2014/main" id="{B890E697-7E0D-FD2C-88CD-90EB51A6D6F1}"/>
                </a:ext>
              </a:extLst>
            </p:cNvPr>
            <p:cNvSpPr/>
            <p:nvPr/>
          </p:nvSpPr>
          <p:spPr>
            <a:xfrm>
              <a:off x="9007081" y="4669432"/>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8" name="textruta 67">
              <a:extLst>
                <a:ext uri="{FF2B5EF4-FFF2-40B4-BE49-F238E27FC236}">
                  <a16:creationId xmlns:a16="http://schemas.microsoft.com/office/drawing/2014/main" id="{8CBA980D-EBD1-CCB4-5BDD-EF65E7F8637B}"/>
                </a:ext>
              </a:extLst>
            </p:cNvPr>
            <p:cNvSpPr txBox="1"/>
            <p:nvPr/>
          </p:nvSpPr>
          <p:spPr>
            <a:xfrm rot="19331756">
              <a:off x="4449319" y="1766932"/>
              <a:ext cx="1080420" cy="276999"/>
            </a:xfrm>
            <a:prstGeom prst="rect">
              <a:avLst/>
            </a:prstGeom>
            <a:noFill/>
          </p:spPr>
          <p:txBody>
            <a:bodyPr wrap="square" lIns="0" tIns="0" rIns="0" bIns="0" rtlCol="0">
              <a:prstTxWarp prst="textArchUp">
                <a:avLst/>
              </a:prstTxWarp>
              <a:spAutoFit/>
            </a:bodyPr>
            <a:lstStyle/>
            <a:p>
              <a:pPr algn="l"/>
              <a:r>
                <a:rPr lang="sv-SE" sz="2000" b="1"/>
                <a:t>Designa</a:t>
              </a:r>
              <a:endParaRPr lang="sv-SE" sz="1600" b="1"/>
            </a:p>
          </p:txBody>
        </p:sp>
        <p:sp>
          <p:nvSpPr>
            <p:cNvPr id="69" name="textruta 68">
              <a:extLst>
                <a:ext uri="{FF2B5EF4-FFF2-40B4-BE49-F238E27FC236}">
                  <a16:creationId xmlns:a16="http://schemas.microsoft.com/office/drawing/2014/main" id="{61BF75DD-E45E-E258-7DDB-99FFBD546FC6}"/>
                </a:ext>
              </a:extLst>
            </p:cNvPr>
            <p:cNvSpPr txBox="1"/>
            <p:nvPr/>
          </p:nvSpPr>
          <p:spPr>
            <a:xfrm rot="18948777">
              <a:off x="6537209" y="4449292"/>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Genomföra</a:t>
              </a:r>
            </a:p>
          </p:txBody>
        </p:sp>
        <p:sp>
          <p:nvSpPr>
            <p:cNvPr id="74" name="textruta 73">
              <a:extLst>
                <a:ext uri="{FF2B5EF4-FFF2-40B4-BE49-F238E27FC236}">
                  <a16:creationId xmlns:a16="http://schemas.microsoft.com/office/drawing/2014/main" id="{B44BABEA-6AA9-567D-5970-686F97B21C99}"/>
                </a:ext>
              </a:extLst>
            </p:cNvPr>
            <p:cNvSpPr txBox="1"/>
            <p:nvPr/>
          </p:nvSpPr>
          <p:spPr>
            <a:xfrm>
              <a:off x="9725616" y="4994606"/>
              <a:ext cx="1392657" cy="307777"/>
            </a:xfrm>
            <a:prstGeom prst="rect">
              <a:avLst/>
            </a:prstGeom>
            <a:noFill/>
          </p:spPr>
          <p:txBody>
            <a:bodyPr wrap="square" lIns="0" tIns="0" rIns="0" bIns="0" rtlCol="0">
              <a:spAutoFit/>
            </a:bodyPr>
            <a:lstStyle/>
            <a:p>
              <a:pPr algn="l"/>
              <a:r>
                <a:rPr lang="sv-SE" sz="2000" b="1"/>
                <a:t>Avsluta</a:t>
              </a:r>
            </a:p>
          </p:txBody>
        </p:sp>
        <p:sp>
          <p:nvSpPr>
            <p:cNvPr id="2" name="Likbent triangel 1">
              <a:extLst>
                <a:ext uri="{FF2B5EF4-FFF2-40B4-BE49-F238E27FC236}">
                  <a16:creationId xmlns:a16="http://schemas.microsoft.com/office/drawing/2014/main" id="{94900162-91A1-6302-CC93-0AFDFEA68142}"/>
                </a:ext>
              </a:extLst>
            </p:cNvPr>
            <p:cNvSpPr/>
            <p:nvPr/>
          </p:nvSpPr>
          <p:spPr>
            <a:xfrm rot="5400000">
              <a:off x="5652405" y="1171980"/>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Likbent triangel 2">
              <a:extLst>
                <a:ext uri="{FF2B5EF4-FFF2-40B4-BE49-F238E27FC236}">
                  <a16:creationId xmlns:a16="http://schemas.microsoft.com/office/drawing/2014/main" id="{B1110177-EF17-A541-D3F9-6F7007DD4D3D}"/>
                </a:ext>
              </a:extLst>
            </p:cNvPr>
            <p:cNvSpPr/>
            <p:nvPr/>
          </p:nvSpPr>
          <p:spPr>
            <a:xfrm rot="10800000">
              <a:off x="7420457" y="3333056"/>
              <a:ext cx="1313304" cy="443010"/>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Likbent triangel 3">
              <a:extLst>
                <a:ext uri="{FF2B5EF4-FFF2-40B4-BE49-F238E27FC236}">
                  <a16:creationId xmlns:a16="http://schemas.microsoft.com/office/drawing/2014/main" id="{8774A717-B631-BB8B-CC9F-BF27FD6DDEF1}"/>
                </a:ext>
              </a:extLst>
            </p:cNvPr>
            <p:cNvSpPr/>
            <p:nvPr/>
          </p:nvSpPr>
          <p:spPr>
            <a:xfrm rot="16200000">
              <a:off x="5229844" y="5042008"/>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91752A98-CFEE-3E87-0EDC-E8929321E0A5}"/>
                </a:ext>
              </a:extLst>
            </p:cNvPr>
            <p:cNvSpPr txBox="1"/>
            <p:nvPr/>
          </p:nvSpPr>
          <p:spPr>
            <a:xfrm rot="2790085">
              <a:off x="3841964" y="4322736"/>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Utvärdera</a:t>
              </a:r>
            </a:p>
          </p:txBody>
        </p:sp>
        <p:sp>
          <p:nvSpPr>
            <p:cNvPr id="7" name="textruta 6">
              <a:extLst>
                <a:ext uri="{FF2B5EF4-FFF2-40B4-BE49-F238E27FC236}">
                  <a16:creationId xmlns:a16="http://schemas.microsoft.com/office/drawing/2014/main" id="{DE8D842A-80CA-5F00-1A26-049CD7CAD462}"/>
                </a:ext>
              </a:extLst>
            </p:cNvPr>
            <p:cNvSpPr txBox="1"/>
            <p:nvPr/>
          </p:nvSpPr>
          <p:spPr>
            <a:xfrm rot="2902952">
              <a:off x="7038977" y="2112054"/>
              <a:ext cx="1080420" cy="276999"/>
            </a:xfrm>
            <a:prstGeom prst="rect">
              <a:avLst/>
            </a:prstGeom>
            <a:noFill/>
          </p:spPr>
          <p:txBody>
            <a:bodyPr wrap="square" lIns="0" tIns="0" rIns="0" bIns="0" rtlCol="0">
              <a:prstTxWarp prst="textArchUp">
                <a:avLst/>
              </a:prstTxWarp>
              <a:spAutoFit/>
            </a:bodyPr>
            <a:lstStyle/>
            <a:p>
              <a:pPr algn="l"/>
              <a:r>
                <a:rPr lang="sv-SE" sz="2000" b="1"/>
                <a:t>Utveckla</a:t>
              </a:r>
            </a:p>
          </p:txBody>
        </p:sp>
      </p:grpSp>
      <p:grpSp>
        <p:nvGrpSpPr>
          <p:cNvPr id="5" name="Grupp 4">
            <a:extLst>
              <a:ext uri="{FF2B5EF4-FFF2-40B4-BE49-F238E27FC236}">
                <a16:creationId xmlns:a16="http://schemas.microsoft.com/office/drawing/2014/main" id="{4EABA6B0-9977-86E7-456A-FA1BD16ECDD3}"/>
              </a:ext>
              <a:ext uri="{C183D7F6-B498-43B3-948B-1728B52AA6E4}">
                <adec:decorative xmlns:adec="http://schemas.microsoft.com/office/drawing/2017/decorative" val="1"/>
              </a:ext>
            </a:extLst>
          </p:cNvPr>
          <p:cNvGrpSpPr/>
          <p:nvPr/>
        </p:nvGrpSpPr>
        <p:grpSpPr>
          <a:xfrm>
            <a:off x="6092757" y="743859"/>
            <a:ext cx="443010" cy="1306278"/>
            <a:chOff x="9273073" y="35309"/>
            <a:chExt cx="443010" cy="1291245"/>
          </a:xfrm>
        </p:grpSpPr>
        <p:cxnSp>
          <p:nvCxnSpPr>
            <p:cNvPr id="8" name="Rak koppling 7">
              <a:extLst>
                <a:ext uri="{FF2B5EF4-FFF2-40B4-BE49-F238E27FC236}">
                  <a16:creationId xmlns:a16="http://schemas.microsoft.com/office/drawing/2014/main" id="{A1F50357-710E-F5AC-A358-5246F864437A}"/>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44169062-F2E4-C132-4CBB-966D26419A46}"/>
                </a:ext>
              </a:extLst>
            </p:cNvPr>
            <p:cNvCxnSpPr>
              <a:cxnSpLocks/>
            </p:cNvCxnSpPr>
            <p:nvPr/>
          </p:nvCxnSpPr>
          <p:spPr>
            <a:xfrm flipV="1">
              <a:off x="9273073" y="682730"/>
              <a:ext cx="443010" cy="643824"/>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0" name="Grupp 9">
            <a:extLst>
              <a:ext uri="{FF2B5EF4-FFF2-40B4-BE49-F238E27FC236}">
                <a16:creationId xmlns:a16="http://schemas.microsoft.com/office/drawing/2014/main" id="{01EE2D79-B115-71C4-47E5-83507DE3174D}"/>
              </a:ext>
              <a:ext uri="{C183D7F6-B498-43B3-948B-1728B52AA6E4}">
                <adec:decorative xmlns:adec="http://schemas.microsoft.com/office/drawing/2017/decorative" val="1"/>
              </a:ext>
            </a:extLst>
          </p:cNvPr>
          <p:cNvGrpSpPr/>
          <p:nvPr/>
        </p:nvGrpSpPr>
        <p:grpSpPr>
          <a:xfrm rot="5400000">
            <a:off x="7879490" y="2896750"/>
            <a:ext cx="443010" cy="1311443"/>
            <a:chOff x="9273073" y="35309"/>
            <a:chExt cx="443010" cy="1310270"/>
          </a:xfrm>
        </p:grpSpPr>
        <p:cxnSp>
          <p:nvCxnSpPr>
            <p:cNvPr id="11" name="Rak koppling 10">
              <a:extLst>
                <a:ext uri="{FF2B5EF4-FFF2-40B4-BE49-F238E27FC236}">
                  <a16:creationId xmlns:a16="http://schemas.microsoft.com/office/drawing/2014/main" id="{E5E0DE75-8EBE-1999-DEE4-6D9BDD416F0D}"/>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88F745AD-6B57-2722-6CF3-1326A998C6F5}"/>
                </a:ext>
              </a:extLst>
            </p:cNvPr>
            <p:cNvCxnSpPr>
              <a:cxnSpLocks/>
            </p:cNvCxnSpPr>
            <p:nvPr/>
          </p:nvCxnSpPr>
          <p:spPr>
            <a:xfrm rot="16200000">
              <a:off x="9164199" y="793695"/>
              <a:ext cx="662849" cy="44091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F685E4D2-4F6C-C7C5-F2F5-7352D9809867}"/>
              </a:ext>
              <a:ext uri="{C183D7F6-B498-43B3-948B-1728B52AA6E4}">
                <adec:decorative xmlns:adec="http://schemas.microsoft.com/office/drawing/2017/decorative" val="1"/>
              </a:ext>
            </a:extLst>
          </p:cNvPr>
          <p:cNvGrpSpPr/>
          <p:nvPr/>
        </p:nvGrpSpPr>
        <p:grpSpPr>
          <a:xfrm rot="10800000">
            <a:off x="5669400" y="4613545"/>
            <a:ext cx="446308" cy="1305904"/>
            <a:chOff x="9269775" y="21102"/>
            <a:chExt cx="446308" cy="1304736"/>
          </a:xfrm>
        </p:grpSpPr>
        <p:cxnSp>
          <p:nvCxnSpPr>
            <p:cNvPr id="14" name="Rak koppling 13">
              <a:extLst>
                <a:ext uri="{FF2B5EF4-FFF2-40B4-BE49-F238E27FC236}">
                  <a16:creationId xmlns:a16="http://schemas.microsoft.com/office/drawing/2014/main" id="{7747E31C-88B6-71F6-B56A-EF9D5CFE72D2}"/>
                </a:ext>
              </a:extLst>
            </p:cNvPr>
            <p:cNvCxnSpPr>
              <a:cxnSpLocks/>
            </p:cNvCxnSpPr>
            <p:nvPr/>
          </p:nvCxnSpPr>
          <p:spPr>
            <a:xfrm rot="10800000" flipH="1" flipV="1">
              <a:off x="9269775" y="21102"/>
              <a:ext cx="446308" cy="661628"/>
            </a:xfrm>
            <a:prstGeom prst="line">
              <a:avLst/>
            </a:prstGeom>
            <a:solidFill>
              <a:srgbClr val="FFECB3"/>
            </a:solidFill>
            <a:ln w="12700" cap="rnd">
              <a:miter lim="800000"/>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991618E2-0291-9BB9-2965-64CDC82FB2DA}"/>
                </a:ext>
              </a:extLst>
            </p:cNvPr>
            <p:cNvCxnSpPr>
              <a:cxnSpLocks/>
            </p:cNvCxnSpPr>
            <p:nvPr/>
          </p:nvCxnSpPr>
          <p:spPr>
            <a:xfrm rot="10800000" flipH="1">
              <a:off x="9269775" y="682731"/>
              <a:ext cx="446308" cy="643107"/>
            </a:xfrm>
            <a:prstGeom prst="line">
              <a:avLst/>
            </a:prstGeom>
            <a:solidFill>
              <a:srgbClr val="FFECB3"/>
            </a:solidFill>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6" name="Grupp 15">
            <a:extLst>
              <a:ext uri="{FF2B5EF4-FFF2-40B4-BE49-F238E27FC236}">
                <a16:creationId xmlns:a16="http://schemas.microsoft.com/office/drawing/2014/main" id="{3A0A0CC1-4C76-AF71-3604-3ECB1C6EE728}"/>
              </a:ext>
              <a:ext uri="{C183D7F6-B498-43B3-948B-1728B52AA6E4}">
                <adec:decorative xmlns:adec="http://schemas.microsoft.com/office/drawing/2017/decorative" val="1"/>
              </a:ext>
            </a:extLst>
          </p:cNvPr>
          <p:cNvGrpSpPr/>
          <p:nvPr/>
        </p:nvGrpSpPr>
        <p:grpSpPr>
          <a:xfrm rot="16200000">
            <a:off x="3872397" y="2455615"/>
            <a:ext cx="437543" cy="1318773"/>
            <a:chOff x="9278540" y="15671"/>
            <a:chExt cx="437543" cy="1317593"/>
          </a:xfrm>
        </p:grpSpPr>
        <p:cxnSp>
          <p:nvCxnSpPr>
            <p:cNvPr id="17" name="Rak koppling 16">
              <a:extLst>
                <a:ext uri="{FF2B5EF4-FFF2-40B4-BE49-F238E27FC236}">
                  <a16:creationId xmlns:a16="http://schemas.microsoft.com/office/drawing/2014/main" id="{91B12F52-8B82-88FA-01F0-D7D9C436431B}"/>
                </a:ext>
              </a:extLst>
            </p:cNvPr>
            <p:cNvCxnSpPr>
              <a:cxnSpLocks/>
            </p:cNvCxnSpPr>
            <p:nvPr/>
          </p:nvCxnSpPr>
          <p:spPr>
            <a:xfrm rot="5400000" flipV="1">
              <a:off x="9163798" y="130446"/>
              <a:ext cx="667059" cy="43750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8936758A-77FB-F65B-5DB6-E0D6AF940554}"/>
                </a:ext>
              </a:extLst>
            </p:cNvPr>
            <p:cNvCxnSpPr>
              <a:cxnSpLocks/>
            </p:cNvCxnSpPr>
            <p:nvPr/>
          </p:nvCxnSpPr>
          <p:spPr>
            <a:xfrm rot="5400000" flipH="1" flipV="1">
              <a:off x="9172045" y="789226"/>
              <a:ext cx="650533" cy="437543"/>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sp>
        <p:nvSpPr>
          <p:cNvPr id="19" name="textruta 18">
            <a:extLst>
              <a:ext uri="{FF2B5EF4-FFF2-40B4-BE49-F238E27FC236}">
                <a16:creationId xmlns:a16="http://schemas.microsoft.com/office/drawing/2014/main" id="{466B9F0C-37E4-8ED9-7322-18BEC7B90132}"/>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
        <p:nvSpPr>
          <p:cNvPr id="22" name="Rubrik 4">
            <a:extLst>
              <a:ext uri="{FF2B5EF4-FFF2-40B4-BE49-F238E27FC236}">
                <a16:creationId xmlns:a16="http://schemas.microsoft.com/office/drawing/2014/main" id="{316171BD-1870-4729-9170-90AC2C83D0D1}"/>
              </a:ext>
            </a:extLst>
          </p:cNvPr>
          <p:cNvSpPr txBox="1">
            <a:spLocks/>
          </p:cNvSpPr>
          <p:nvPr/>
        </p:nvSpPr>
        <p:spPr>
          <a:xfrm>
            <a:off x="365275" y="550698"/>
            <a:ext cx="4014815"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spcBef>
                <a:spcPts val="0"/>
              </a:spcBef>
              <a:defRPr/>
            </a:pPr>
            <a:r>
              <a:rPr lang="sv-SE" sz="2400">
                <a:latin typeface="VGR Sans Medium"/>
                <a:ea typeface="+mn-ea"/>
                <a:cs typeface="+mn-cs"/>
              </a:rPr>
              <a:t>En utbildnings livscykel</a:t>
            </a:r>
          </a:p>
        </p:txBody>
      </p:sp>
    </p:spTree>
    <p:extLst>
      <p:ext uri="{BB962C8B-B14F-4D97-AF65-F5344CB8AC3E}">
        <p14:creationId xmlns:p14="http://schemas.microsoft.com/office/powerpoint/2010/main" val="458136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DA177-8F88-CCAD-5EFC-CA4C91173C79}"/>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6305DFAF-A45E-38CE-B7C2-C7EA7B5420BE}"/>
              </a:ext>
              <a:ext uri="{C183D7F6-B498-43B3-948B-1728B52AA6E4}">
                <adec:decorative xmlns:adec="http://schemas.microsoft.com/office/drawing/2017/decorative" val="1"/>
              </a:ext>
            </a:extLst>
          </p:cNvPr>
          <p:cNvSpPr/>
          <p:nvPr/>
        </p:nvSpPr>
        <p:spPr>
          <a:xfrm>
            <a:off x="6729673" y="1260725"/>
            <a:ext cx="5003173" cy="5220856"/>
          </a:xfrm>
          <a:prstGeom prst="rect">
            <a:avLst/>
          </a:prstGeom>
          <a:solidFill>
            <a:srgbClr val="FFECB3"/>
          </a:solidFill>
          <a:ln w="6350">
            <a:solidFill>
              <a:srgbClr val="D1C4E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ubrik 4">
            <a:extLst>
              <a:ext uri="{FF2B5EF4-FFF2-40B4-BE49-F238E27FC236}">
                <a16:creationId xmlns:a16="http://schemas.microsoft.com/office/drawing/2014/main" id="{8359D614-34F1-D9A9-EB0A-6B572D4636CF}"/>
              </a:ext>
            </a:extLst>
          </p:cNvPr>
          <p:cNvSpPr txBox="1">
            <a:spLocks noGrp="1"/>
          </p:cNvSpPr>
          <p:nvPr>
            <p:ph type="title" idx="4294967295"/>
          </p:nvPr>
        </p:nvSpPr>
        <p:spPr>
          <a:xfrm>
            <a:off x="576291" y="398298"/>
            <a:ext cx="4633041"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200" b="0" i="0" u="none" strike="noStrike" kern="1200" cap="none" spc="0" normalizeH="0" baseline="0" noProof="0">
                <a:ln>
                  <a:noFill/>
                </a:ln>
                <a:solidFill>
                  <a:schemeClr val="tx1"/>
                </a:solidFill>
                <a:effectLst/>
                <a:uLnTx/>
                <a:uFillTx/>
                <a:latin typeface="VGR Sans Medium"/>
                <a:ea typeface="+mn-ea"/>
                <a:cs typeface="+mn-cs"/>
              </a:rPr>
              <a:t>Avsluta</a:t>
            </a:r>
            <a:endParaRPr kumimoji="0" lang="en-US" sz="2000" b="0" i="0" u="none" strike="noStrike" kern="1200" cap="none" spc="0" normalizeH="0" baseline="0" noProof="0">
              <a:ln>
                <a:noFill/>
              </a:ln>
              <a:solidFill>
                <a:schemeClr val="tx1"/>
              </a:solidFill>
              <a:effectLst/>
              <a:uLnTx/>
              <a:uFillTx/>
              <a:latin typeface="+mn-lt"/>
              <a:ea typeface="+mn-ea"/>
              <a:cs typeface="+mn-cs"/>
            </a:endParaRPr>
          </a:p>
        </p:txBody>
      </p:sp>
      <p:sp>
        <p:nvSpPr>
          <p:cNvPr id="6" name="textruta 5">
            <a:extLst>
              <a:ext uri="{FF2B5EF4-FFF2-40B4-BE49-F238E27FC236}">
                <a16:creationId xmlns:a16="http://schemas.microsoft.com/office/drawing/2014/main" id="{70702990-F9E6-80F3-56A5-EAAE38AAAD4A}"/>
              </a:ext>
            </a:extLst>
          </p:cNvPr>
          <p:cNvSpPr txBox="1"/>
          <p:nvPr/>
        </p:nvSpPr>
        <p:spPr>
          <a:xfrm>
            <a:off x="572287" y="1586905"/>
            <a:ext cx="5740095" cy="1846659"/>
          </a:xfrm>
          <a:prstGeom prst="rect">
            <a:avLst/>
          </a:prstGeom>
          <a:noFill/>
          <a:ln>
            <a:noFill/>
          </a:ln>
        </p:spPr>
        <p:txBody>
          <a:bodyPr wrap="square" lIns="0" tIns="0" rIns="0" bIns="0" rtlCol="0" anchor="t">
            <a:spAutoFit/>
          </a:bodyPr>
          <a:lstStyle/>
          <a:p>
            <a:r>
              <a:rPr lang="sv-SE" sz="2000">
                <a:ea typeface="Verdana"/>
              </a:rPr>
              <a:t>I den här fasen avslutas utbildningen. En utbildning kan genomföras många gånger eller vara en engångsföreteelse.  Oavsett  behöver det göras ett tydligt avslut när utbildningen inte längre är relevant. Utbildningens avslut planeras i designfasen.</a:t>
            </a:r>
          </a:p>
        </p:txBody>
      </p:sp>
      <p:sp>
        <p:nvSpPr>
          <p:cNvPr id="7" name="textruta 6">
            <a:extLst>
              <a:ext uri="{FF2B5EF4-FFF2-40B4-BE49-F238E27FC236}">
                <a16:creationId xmlns:a16="http://schemas.microsoft.com/office/drawing/2014/main" id="{01A5807C-4106-A33D-5F77-D0A2FA207092}"/>
              </a:ext>
            </a:extLst>
          </p:cNvPr>
          <p:cNvSpPr txBox="1"/>
          <p:nvPr/>
        </p:nvSpPr>
        <p:spPr>
          <a:xfrm>
            <a:off x="7055622" y="1465906"/>
            <a:ext cx="4551632" cy="369332"/>
          </a:xfrm>
          <a:prstGeom prst="rect">
            <a:avLst/>
          </a:prstGeom>
          <a:noFill/>
        </p:spPr>
        <p:txBody>
          <a:bodyPr wrap="square" lIns="0" tIns="0" rIns="0" bIns="0" rtlCol="0" anchor="t">
            <a:spAutoFit/>
          </a:bodyPr>
          <a:lstStyle/>
          <a:p>
            <a:r>
              <a:rPr lang="sv-SE" sz="2400">
                <a:latin typeface="VGR Sans Medium"/>
              </a:rPr>
              <a:t>Exempel på saker att göra</a:t>
            </a:r>
          </a:p>
        </p:txBody>
      </p:sp>
      <p:sp>
        <p:nvSpPr>
          <p:cNvPr id="9" name="Platshållare för innehåll 12">
            <a:extLst>
              <a:ext uri="{FF2B5EF4-FFF2-40B4-BE49-F238E27FC236}">
                <a16:creationId xmlns:a16="http://schemas.microsoft.com/office/drawing/2014/main" id="{CE50038F-5CDA-B20F-F96E-2FCDB10EF53B}"/>
              </a:ext>
              <a:ext uri="{C183D7F6-B498-43B3-948B-1728B52AA6E4}">
                <adec:decorative xmlns:adec="http://schemas.microsoft.com/office/drawing/2017/decorative" val="0"/>
              </a:ext>
            </a:extLst>
          </p:cNvPr>
          <p:cNvSpPr txBox="1">
            <a:spLocks/>
          </p:cNvSpPr>
          <p:nvPr/>
        </p:nvSpPr>
        <p:spPr>
          <a:xfrm>
            <a:off x="6963673" y="2183712"/>
            <a:ext cx="4535337" cy="4083901"/>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00000"/>
              </a:lnSpc>
              <a:buFont typeface="Arial" panose="020B0604020202020204" pitchFamily="34" charset="0"/>
              <a:buChar char="•"/>
            </a:pPr>
            <a:r>
              <a:rPr lang="sv-SE" sz="1800">
                <a:solidFill>
                  <a:srgbClr val="000000"/>
                </a:solidFill>
              </a:rPr>
              <a:t>Besluta om att avsluta utbildningen</a:t>
            </a:r>
            <a:endParaRPr lang="sv-SE" sz="1800">
              <a:ea typeface="Verdana"/>
            </a:endParaRPr>
          </a:p>
          <a:p>
            <a:pPr>
              <a:lnSpc>
                <a:spcPct val="100000"/>
              </a:lnSpc>
              <a:buFont typeface="Arial" panose="020B0604020202020204" pitchFamily="34" charset="0"/>
              <a:buChar char="•"/>
            </a:pPr>
            <a:r>
              <a:rPr lang="sv-SE" sz="1800">
                <a:solidFill>
                  <a:srgbClr val="000000"/>
                </a:solidFill>
                <a:ea typeface="Verdana"/>
              </a:rPr>
              <a:t>Avpublicera utbildningen i Lärportalen</a:t>
            </a:r>
          </a:p>
          <a:p>
            <a:pPr>
              <a:lnSpc>
                <a:spcPct val="100000"/>
              </a:lnSpc>
              <a:buFont typeface="Arial" panose="020B0604020202020204" pitchFamily="34" charset="0"/>
              <a:buChar char="•"/>
            </a:pPr>
            <a:r>
              <a:rPr lang="sv-SE" sz="1800">
                <a:solidFill>
                  <a:srgbClr val="000000"/>
                </a:solidFill>
                <a:ea typeface="Verdana"/>
              </a:rPr>
              <a:t>Kommunicera avslut till andra som påverkas och rensa relaterad </a:t>
            </a:r>
            <a:r>
              <a:rPr lang="sv-SE" sz="1800">
                <a:ea typeface="Verdana"/>
              </a:rPr>
              <a:t>information/länkningar</a:t>
            </a:r>
          </a:p>
          <a:p>
            <a:pPr>
              <a:lnSpc>
                <a:spcPct val="100000"/>
              </a:lnSpc>
              <a:buFont typeface="Arial" panose="020B0604020202020204" pitchFamily="34" charset="0"/>
              <a:buChar char="•"/>
            </a:pPr>
            <a:r>
              <a:rPr lang="sv-SE" sz="1800">
                <a:solidFill>
                  <a:srgbClr val="000000"/>
                </a:solidFill>
                <a:ea typeface="Verdana"/>
              </a:rPr>
              <a:t>Arkivera enligt aktuell dokumenthanteringsplan</a:t>
            </a:r>
          </a:p>
          <a:p>
            <a:pPr marL="0" indent="0">
              <a:lnSpc>
                <a:spcPct val="100000"/>
              </a:lnSpc>
              <a:buNone/>
            </a:pPr>
            <a:endParaRPr lang="sv-SE" sz="1800">
              <a:solidFill>
                <a:srgbClr val="000000"/>
              </a:solidFill>
              <a:ea typeface="Verdana"/>
            </a:endParaRPr>
          </a:p>
        </p:txBody>
      </p:sp>
      <p:sp>
        <p:nvSpPr>
          <p:cNvPr id="12" name="textruta 11">
            <a:extLst>
              <a:ext uri="{FF2B5EF4-FFF2-40B4-BE49-F238E27FC236}">
                <a16:creationId xmlns:a16="http://schemas.microsoft.com/office/drawing/2014/main" id="{671528BF-A11B-A072-958A-40C8E0511632}"/>
              </a:ext>
            </a:extLst>
          </p:cNvPr>
          <p:cNvSpPr txBox="1"/>
          <p:nvPr/>
        </p:nvSpPr>
        <p:spPr>
          <a:xfrm>
            <a:off x="576291" y="3867707"/>
            <a:ext cx="3778247" cy="276999"/>
          </a:xfrm>
          <a:prstGeom prst="rect">
            <a:avLst/>
          </a:prstGeom>
          <a:noFill/>
        </p:spPr>
        <p:txBody>
          <a:bodyPr wrap="square" lIns="0" tIns="0" rIns="0" bIns="0" rtlCol="0" anchor="t">
            <a:spAutoFit/>
          </a:bodyPr>
          <a:lstStyle/>
          <a:p>
            <a:r>
              <a:rPr lang="sv-SE">
                <a:latin typeface="VGR Sans Medium"/>
              </a:rPr>
              <a:t>Exempel på aspekter att fånga in</a:t>
            </a:r>
            <a:endParaRPr lang="sv-SE">
              <a:latin typeface="VGR Sans Medium" pitchFamily="50" charset="0"/>
            </a:endParaRPr>
          </a:p>
        </p:txBody>
      </p:sp>
      <p:sp>
        <p:nvSpPr>
          <p:cNvPr id="11" name="Platshållare för innehåll 12">
            <a:extLst>
              <a:ext uri="{FF2B5EF4-FFF2-40B4-BE49-F238E27FC236}">
                <a16:creationId xmlns:a16="http://schemas.microsoft.com/office/drawing/2014/main" id="{CCC91D6B-3F93-C3BD-58A6-92AA6825BB56}"/>
              </a:ext>
            </a:extLst>
          </p:cNvPr>
          <p:cNvSpPr txBox="1">
            <a:spLocks/>
          </p:cNvSpPr>
          <p:nvPr/>
        </p:nvSpPr>
        <p:spPr>
          <a:xfrm>
            <a:off x="567689" y="4036693"/>
            <a:ext cx="5401814" cy="2468804"/>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l" rtl="0" fontAlgn="base">
              <a:lnSpc>
                <a:spcPct val="100000"/>
              </a:lnSpc>
              <a:buFont typeface="Arial" panose="020B0604020202020204" pitchFamily="34" charset="0"/>
              <a:buChar char="•"/>
            </a:pPr>
            <a:endParaRPr lang="sv-SE" sz="1400">
              <a:solidFill>
                <a:srgbClr val="FF0000"/>
              </a:solidFill>
              <a:ea typeface="Verdana"/>
            </a:endParaRPr>
          </a:p>
          <a:p>
            <a:pPr algn="l" rtl="0" fontAlgn="base">
              <a:lnSpc>
                <a:spcPct val="100000"/>
              </a:lnSpc>
              <a:buFont typeface="Arial" panose="020B0604020202020204" pitchFamily="34" charset="0"/>
              <a:buChar char="•"/>
            </a:pPr>
            <a:r>
              <a:rPr lang="sv-SE" sz="1400">
                <a:ea typeface="Verdana"/>
              </a:rPr>
              <a:t>Varför ska utbildningen avslutas och när? Vad bestämdes under designfasen? </a:t>
            </a:r>
          </a:p>
          <a:p>
            <a:pPr algn="l" rtl="0" fontAlgn="base">
              <a:lnSpc>
                <a:spcPct val="100000"/>
              </a:lnSpc>
              <a:buFont typeface="Arial" panose="020B0604020202020204" pitchFamily="34" charset="0"/>
              <a:buChar char="•"/>
            </a:pPr>
            <a:r>
              <a:rPr lang="sv-SE" sz="1400">
                <a:ea typeface="Verdana"/>
              </a:rPr>
              <a:t>Vad finns det för eventuella konsekvenser med att avsluta utbildningen, vad/vem/vilka påverkas?</a:t>
            </a:r>
          </a:p>
          <a:p>
            <a:pPr algn="l" rtl="0" fontAlgn="base">
              <a:lnSpc>
                <a:spcPct val="100000"/>
              </a:lnSpc>
              <a:buFont typeface="Arial" panose="020B0604020202020204" pitchFamily="34" charset="0"/>
              <a:buChar char="•"/>
            </a:pPr>
            <a:r>
              <a:rPr lang="sv-SE" sz="1400">
                <a:ea typeface="Verdana"/>
              </a:rPr>
              <a:t>Vem tar beslut om avslut?</a:t>
            </a:r>
          </a:p>
          <a:p>
            <a:pPr algn="l" rtl="0" fontAlgn="base">
              <a:lnSpc>
                <a:spcPct val="100000"/>
              </a:lnSpc>
              <a:buFont typeface="Arial" panose="020B0604020202020204" pitchFamily="34" charset="0"/>
              <a:buChar char="•"/>
            </a:pPr>
            <a:r>
              <a:rPr lang="sv-SE" sz="1400">
                <a:ea typeface="Verdana"/>
              </a:rPr>
              <a:t>Vad säger er dokumenthanteringsplan?</a:t>
            </a:r>
          </a:p>
          <a:p>
            <a:pPr algn="l" rtl="0" fontAlgn="base">
              <a:lnSpc>
                <a:spcPct val="100000"/>
              </a:lnSpc>
              <a:buFont typeface="Arial" panose="020B0604020202020204" pitchFamily="34" charset="0"/>
              <a:buChar char="•"/>
            </a:pPr>
            <a:r>
              <a:rPr lang="sv-SE" sz="1400">
                <a:ea typeface="Verdana"/>
              </a:rPr>
              <a:t>Sammanställ och sprid lärdomar från processen.</a:t>
            </a:r>
          </a:p>
        </p:txBody>
      </p:sp>
      <p:cxnSp>
        <p:nvCxnSpPr>
          <p:cNvPr id="8" name="Rak koppling 7">
            <a:extLst>
              <a:ext uri="{FF2B5EF4-FFF2-40B4-BE49-F238E27FC236}">
                <a16:creationId xmlns:a16="http://schemas.microsoft.com/office/drawing/2014/main" id="{83674BB3-2D62-4BED-A626-6C663B9D8E5A}"/>
              </a:ext>
              <a:ext uri="{C183D7F6-B498-43B3-948B-1728B52AA6E4}">
                <adec:decorative xmlns:adec="http://schemas.microsoft.com/office/drawing/2017/decorative" val="1"/>
              </a:ext>
            </a:extLst>
          </p:cNvPr>
          <p:cNvCxnSpPr>
            <a:cxnSpLocks/>
          </p:cNvCxnSpPr>
          <p:nvPr/>
        </p:nvCxnSpPr>
        <p:spPr>
          <a:xfrm>
            <a:off x="576291" y="3568661"/>
            <a:ext cx="5472262" cy="14377"/>
          </a:xfrm>
          <a:prstGeom prst="line">
            <a:avLst/>
          </a:prstGeom>
          <a:ln w="57150" cap="rnd">
            <a:solidFill>
              <a:srgbClr val="FFECB3"/>
            </a:solidFill>
          </a:ln>
        </p:spPr>
        <p:style>
          <a:lnRef idx="1">
            <a:schemeClr val="accent1"/>
          </a:lnRef>
          <a:fillRef idx="0">
            <a:schemeClr val="accent1"/>
          </a:fillRef>
          <a:effectRef idx="0">
            <a:schemeClr val="accent1"/>
          </a:effectRef>
          <a:fontRef idx="minor">
            <a:schemeClr val="tx1"/>
          </a:fontRef>
        </p:style>
      </p:cxnSp>
      <p:sp>
        <p:nvSpPr>
          <p:cNvPr id="2" name="textruta 1">
            <a:extLst>
              <a:ext uri="{FF2B5EF4-FFF2-40B4-BE49-F238E27FC236}">
                <a16:creationId xmlns:a16="http://schemas.microsoft.com/office/drawing/2014/main" id="{E5AAFB24-B4DE-ECB6-640E-39B62F7F9832}"/>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Tree>
    <p:extLst>
      <p:ext uri="{BB962C8B-B14F-4D97-AF65-F5344CB8AC3E}">
        <p14:creationId xmlns:p14="http://schemas.microsoft.com/office/powerpoint/2010/main" val="740194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E859E1-1C50-C227-4A6B-A9673BC1632D}"/>
              </a:ext>
            </a:extLst>
          </p:cNvPr>
          <p:cNvSpPr>
            <a:spLocks noGrp="1"/>
          </p:cNvSpPr>
          <p:nvPr>
            <p:ph type="title"/>
          </p:nvPr>
        </p:nvSpPr>
        <p:spPr/>
        <p:txBody>
          <a:bodyPr/>
          <a:lstStyle/>
          <a:p>
            <a:r>
              <a:rPr lang="en-US">
                <a:ea typeface="Verdana"/>
              </a:rPr>
              <a:t>Mer information </a:t>
            </a:r>
            <a:r>
              <a:rPr lang="en-US" err="1">
                <a:ea typeface="Verdana"/>
              </a:rPr>
              <a:t>och</a:t>
            </a:r>
            <a:r>
              <a:rPr lang="en-US">
                <a:ea typeface="Verdana"/>
              </a:rPr>
              <a:t> </a:t>
            </a:r>
            <a:r>
              <a:rPr lang="en-US" err="1">
                <a:ea typeface="Verdana"/>
              </a:rPr>
              <a:t>kontakt</a:t>
            </a:r>
            <a:endParaRPr lang="en-US" err="1"/>
          </a:p>
        </p:txBody>
      </p:sp>
      <p:sp>
        <p:nvSpPr>
          <p:cNvPr id="4" name="Content Placeholder 3">
            <a:extLst>
              <a:ext uri="{FF2B5EF4-FFF2-40B4-BE49-F238E27FC236}">
                <a16:creationId xmlns:a16="http://schemas.microsoft.com/office/drawing/2014/main" id="{87E7151A-A822-AB4C-547B-05DB290B1005}"/>
              </a:ext>
            </a:extLst>
          </p:cNvPr>
          <p:cNvSpPr>
            <a:spLocks noGrp="1"/>
          </p:cNvSpPr>
          <p:nvPr>
            <p:ph sz="quarter" idx="13"/>
          </p:nvPr>
        </p:nvSpPr>
        <p:spPr/>
        <p:txBody>
          <a:bodyPr vert="horz" lIns="0" tIns="0" rIns="0" bIns="0" rtlCol="0" anchor="t">
            <a:noAutofit/>
          </a:bodyPr>
          <a:lstStyle/>
          <a:p>
            <a:r>
              <a:rPr lang="sv-SE">
                <a:hlinkClick r:id="rId2"/>
              </a:rPr>
              <a:t>VGR Akademin - utbildning och kompetensutveckling (vgregion.se)</a:t>
            </a:r>
            <a:endParaRPr lang="sv-SE"/>
          </a:p>
          <a:p>
            <a:r>
              <a:rPr lang="sv-SE">
                <a:hlinkClick r:id="rId3"/>
              </a:rPr>
              <a:t>Riktlinje för kompetensutveckling och lärande i Västra Götalandsregionen (vgregion.se)</a:t>
            </a:r>
            <a:endParaRPr lang="en-US">
              <a:ea typeface="Verdana"/>
            </a:endParaRPr>
          </a:p>
          <a:p>
            <a:r>
              <a:rPr lang="en-US" err="1">
                <a:ea typeface="Verdana"/>
              </a:rPr>
              <a:t>Kontakt</a:t>
            </a:r>
            <a:r>
              <a:rPr lang="en-US">
                <a:ea typeface="Verdana"/>
              </a:rPr>
              <a:t>: </a:t>
            </a:r>
            <a:r>
              <a:rPr lang="en-US">
                <a:ea typeface="Verdana"/>
                <a:hlinkClick r:id="rId4"/>
              </a:rPr>
              <a:t>vgrakademin@vgregion.se </a:t>
            </a:r>
            <a:endParaRPr lang="en-US">
              <a:ea typeface="Verdana"/>
            </a:endParaRPr>
          </a:p>
        </p:txBody>
      </p:sp>
      <p:sp>
        <p:nvSpPr>
          <p:cNvPr id="2" name="textruta 1">
            <a:extLst>
              <a:ext uri="{FF2B5EF4-FFF2-40B4-BE49-F238E27FC236}">
                <a16:creationId xmlns:a16="http://schemas.microsoft.com/office/drawing/2014/main" id="{ABD224D3-F837-7EB3-EA9A-713C433A1264}"/>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Tree>
    <p:extLst>
      <p:ext uri="{BB962C8B-B14F-4D97-AF65-F5344CB8AC3E}">
        <p14:creationId xmlns:p14="http://schemas.microsoft.com/office/powerpoint/2010/main" val="2908802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8164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26DA16E-EC7F-2038-5A7B-2F3C5AB1DDDA}"/>
              </a:ext>
            </a:extLst>
          </p:cNvPr>
          <p:cNvSpPr>
            <a:spLocks noGrp="1"/>
          </p:cNvSpPr>
          <p:nvPr>
            <p:ph sz="quarter" idx="13"/>
          </p:nvPr>
        </p:nvSpPr>
        <p:spPr>
          <a:xfrm>
            <a:off x="826729" y="2389238"/>
            <a:ext cx="9007236" cy="4641039"/>
          </a:xfrm>
        </p:spPr>
        <p:txBody>
          <a:bodyPr vert="horz" lIns="0" tIns="0" rIns="0" bIns="0" rtlCol="0" anchor="t">
            <a:noAutofit/>
          </a:bodyPr>
          <a:lstStyle/>
          <a:p>
            <a:pPr marL="0" indent="0">
              <a:buNone/>
            </a:pPr>
            <a:r>
              <a:rPr lang="sv-SE" sz="1200">
                <a:ea typeface="Verdana"/>
              </a:rPr>
              <a:t>Lärande är något som sker hela tiden oavsett om vi vill eller inte. Om lärandet är avsiktligt, planerat och har ett tydligt syfte och mål brukar det kallas utbildning. Det här materialet beskriver en strukturerad process för att ta fram, genomföra och avsluta utbildningar. </a:t>
            </a:r>
          </a:p>
          <a:p>
            <a:pPr marL="0" indent="0">
              <a:buNone/>
            </a:pPr>
            <a:r>
              <a:rPr lang="sv-SE" sz="1200">
                <a:ea typeface="Verdana"/>
              </a:rPr>
              <a:t>Presentationen vänder sig till dig som vill få en grundläggande helhetsbild av en utbildnings livscykel. Den beskriver processens olika faser, Analys, Design, Utveckla, Genomföra, Utvärdera och Avsluta samt vad varje fas handlar om och bör resultera i. </a:t>
            </a:r>
          </a:p>
          <a:p>
            <a:pPr marL="0" indent="0">
              <a:buNone/>
            </a:pPr>
            <a:r>
              <a:rPr lang="sv-SE" sz="1200">
                <a:ea typeface="Verdana"/>
              </a:rPr>
              <a:t>Det är ofta olika funktioner, roller och kompetenser som utför de olika faserna och dessa behöver förstå varandra. I presentationen ges exempel på frågor att ställa, olika roller som behöver bidra och aspekter att beakta. Avsikten är att ge stöd kring vad som behöver finnas på plats och vilka förutsättningar som krävs genom hela utbildningens livscykel. Målet är att kunna planera för helheten och involvera rätt kompetenser så flödet genom faserna flyter fint.</a:t>
            </a:r>
          </a:p>
          <a:p>
            <a:pPr marL="0" indent="0">
              <a:buNone/>
            </a:pPr>
            <a:r>
              <a:rPr lang="sv-SE" sz="1200">
                <a:ea typeface="Verdana"/>
              </a:rPr>
              <a:t>För att undersöka om det kompetensförsörjnings- och kompetensutvecklingsbehov som finns kan lösas med hjälp av en utbildningsinsats behöver man förstå vilket problem man avser lösa. När man går in i Analysfasen har man egentligen redan landat i att det är en utbildning som ska tas fram, men det kan  ändå, i de inledande faserna, visa sig att det var felaktigt och att inte är en utbildning som behövs utan något helt annat, t ex processutveckling, utveckling av tekniskt stöd, rekrytering, omställning etc. Det är då tacksamt att man identifierar det tidigt i processen och innan man tagit fram en utbildning som inte svarar mot behovet.</a:t>
            </a:r>
          </a:p>
        </p:txBody>
      </p:sp>
      <p:sp>
        <p:nvSpPr>
          <p:cNvPr id="4" name="textruta 3">
            <a:extLst>
              <a:ext uri="{FF2B5EF4-FFF2-40B4-BE49-F238E27FC236}">
                <a16:creationId xmlns:a16="http://schemas.microsoft.com/office/drawing/2014/main" id="{17CC8A97-FC6B-5B8D-27BA-4357A5EFBB8C}"/>
              </a:ext>
            </a:extLst>
          </p:cNvPr>
          <p:cNvSpPr txBox="1"/>
          <p:nvPr/>
        </p:nvSpPr>
        <p:spPr>
          <a:xfrm>
            <a:off x="137652" y="117987"/>
            <a:ext cx="2723535" cy="153888"/>
          </a:xfrm>
          <a:prstGeom prst="rect">
            <a:avLst/>
          </a:prstGeom>
          <a:noFill/>
        </p:spPr>
        <p:txBody>
          <a:bodyPr wrap="square" lIns="0" tIns="0" rIns="0" bIns="0" rtlCol="0" anchor="t">
            <a:spAutoFit/>
          </a:bodyPr>
          <a:lstStyle/>
          <a:p>
            <a:pPr>
              <a:defRPr/>
            </a:pPr>
            <a:r>
              <a:rPr kumimoji="0" lang="sv-SE" sz="1000" b="0" i="0" u="none" strike="noStrike" kern="1200" cap="none" spc="0" normalizeH="0" baseline="0" noProof="0">
                <a:ln>
                  <a:noFill/>
                </a:ln>
                <a:solidFill>
                  <a:prstClr val="black"/>
                </a:solidFill>
                <a:effectLst/>
                <a:uLnTx/>
                <a:uFillTx/>
                <a:latin typeface="Verdana"/>
                <a:ea typeface="+mn-ea"/>
                <a:cs typeface="+mn-cs"/>
              </a:rPr>
              <a:t>VGR Akademin</a:t>
            </a:r>
          </a:p>
        </p:txBody>
      </p:sp>
      <p:sp>
        <p:nvSpPr>
          <p:cNvPr id="5" name="textruta 4">
            <a:extLst>
              <a:ext uri="{FF2B5EF4-FFF2-40B4-BE49-F238E27FC236}">
                <a16:creationId xmlns:a16="http://schemas.microsoft.com/office/drawing/2014/main" id="{A3E98731-F328-286A-FF74-4BA36D53FCF6}"/>
              </a:ext>
            </a:extLst>
          </p:cNvPr>
          <p:cNvSpPr txBox="1"/>
          <p:nvPr/>
        </p:nvSpPr>
        <p:spPr>
          <a:xfrm>
            <a:off x="826729" y="953728"/>
            <a:ext cx="9709406" cy="984885"/>
          </a:xfrm>
          <a:prstGeom prst="rect">
            <a:avLst/>
          </a:prstGeom>
          <a:noFill/>
          <a:ln>
            <a:noFill/>
          </a:ln>
        </p:spPr>
        <p:txBody>
          <a:bodyPr wrap="square" lIns="0" tIns="0" rIns="0" bIns="0" rtlCol="0" anchor="t">
            <a:spAutoFit/>
          </a:bodyPr>
          <a:lstStyle/>
          <a:p>
            <a:r>
              <a:rPr lang="sv-SE" sz="3600">
                <a:latin typeface="VGR Sans Medium"/>
              </a:rPr>
              <a:t>Ta fram, genomföra och avsluta utbildningar </a:t>
            </a:r>
          </a:p>
          <a:p>
            <a:r>
              <a:rPr lang="sv-SE" sz="2800">
                <a:latin typeface="VGR Sans Medium"/>
              </a:rPr>
              <a:t>- en strukturerad process </a:t>
            </a:r>
            <a:endParaRPr lang="en-US" sz="800">
              <a:solidFill>
                <a:srgbClr val="FF0000"/>
              </a:solidFill>
            </a:endParaRPr>
          </a:p>
        </p:txBody>
      </p:sp>
    </p:spTree>
    <p:extLst>
      <p:ext uri="{BB962C8B-B14F-4D97-AF65-F5344CB8AC3E}">
        <p14:creationId xmlns:p14="http://schemas.microsoft.com/office/powerpoint/2010/main" val="206886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 28" descr="Processen med en inkommande pil för Analysera, en cirkel med pilar för Designa, Utveckla, Genomföra och Utvärdera samt en utgående pil för Avsluta.">
            <a:extLst>
              <a:ext uri="{FF2B5EF4-FFF2-40B4-BE49-F238E27FC236}">
                <a16:creationId xmlns:a16="http://schemas.microsoft.com/office/drawing/2014/main" id="{85DD9FBA-F7FC-3DAD-EA0A-E84FCE21337A}"/>
              </a:ext>
            </a:extLst>
          </p:cNvPr>
          <p:cNvGrpSpPr/>
          <p:nvPr/>
        </p:nvGrpSpPr>
        <p:grpSpPr>
          <a:xfrm>
            <a:off x="578207" y="736833"/>
            <a:ext cx="10900698" cy="5183332"/>
            <a:chOff x="578207" y="736833"/>
            <a:chExt cx="10900698" cy="5183332"/>
          </a:xfrm>
          <a:effectLst>
            <a:outerShdw blurRad="50800" dist="38100" dir="5400000" algn="t" rotWithShape="0">
              <a:prstClr val="black">
                <a:alpha val="40000"/>
              </a:prstClr>
            </a:outerShdw>
          </a:effectLst>
        </p:grpSpPr>
        <p:sp>
          <p:nvSpPr>
            <p:cNvPr id="27" name="Pil: sparr 71">
              <a:extLst>
                <a:ext uri="{FF2B5EF4-FFF2-40B4-BE49-F238E27FC236}">
                  <a16:creationId xmlns:a16="http://schemas.microsoft.com/office/drawing/2014/main" id="{D2C3E393-C94C-E967-735B-1D5F588C76CF}"/>
                </a:ext>
              </a:extLst>
            </p:cNvPr>
            <p:cNvSpPr/>
            <p:nvPr/>
          </p:nvSpPr>
          <p:spPr>
            <a:xfrm>
              <a:off x="578207" y="1788271"/>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 name="Halv ram 45">
              <a:extLst>
                <a:ext uri="{FF2B5EF4-FFF2-40B4-BE49-F238E27FC236}">
                  <a16:creationId xmlns:a16="http://schemas.microsoft.com/office/drawing/2014/main" id="{097F59AD-C5BB-8F2A-4F8E-4C6E10D59422}"/>
                </a:ext>
              </a:extLst>
            </p:cNvPr>
            <p:cNvSpPr/>
            <p:nvPr/>
          </p:nvSpPr>
          <p:spPr>
            <a:xfrm>
              <a:off x="3435391" y="746666"/>
              <a:ext cx="2664382"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901 w 1808869"/>
                <a:gd name="connsiteY0" fmla="*/ 707972 h 2444759"/>
                <a:gd name="connsiteX1" fmla="*/ 1808869 w 1808869"/>
                <a:gd name="connsiteY1" fmla="*/ 0 h 2444759"/>
                <a:gd name="connsiteX2" fmla="*/ 1806655 w 1808869"/>
                <a:gd name="connsiteY2" fmla="*/ 1233696 h 2444759"/>
                <a:gd name="connsiteX3" fmla="*/ 1182432 w 1808869"/>
                <a:gd name="connsiteY3" fmla="*/ 1579714 h 2444759"/>
                <a:gd name="connsiteX4" fmla="*/ 892872 w 1808869"/>
                <a:gd name="connsiteY4" fmla="*/ 2444759 h 2444759"/>
                <a:gd name="connsiteX5" fmla="*/ 71 w 1808869"/>
                <a:gd name="connsiteY5" fmla="*/ 2444115 h 2444759"/>
                <a:gd name="connsiteX6" fmla="*/ 544901 w 1808869"/>
                <a:gd name="connsiteY6" fmla="*/ 707972 h 2444759"/>
                <a:gd name="connsiteX0" fmla="*/ 538008 w 1808874"/>
                <a:gd name="connsiteY0" fmla="*/ 693570 h 2444759"/>
                <a:gd name="connsiteX1" fmla="*/ 1808874 w 1808874"/>
                <a:gd name="connsiteY1" fmla="*/ 0 h 2444759"/>
                <a:gd name="connsiteX2" fmla="*/ 1806660 w 1808874"/>
                <a:gd name="connsiteY2" fmla="*/ 1233696 h 2444759"/>
                <a:gd name="connsiteX3" fmla="*/ 1182437 w 1808874"/>
                <a:gd name="connsiteY3" fmla="*/ 1579714 h 2444759"/>
                <a:gd name="connsiteX4" fmla="*/ 892877 w 1808874"/>
                <a:gd name="connsiteY4" fmla="*/ 2444759 h 2444759"/>
                <a:gd name="connsiteX5" fmla="*/ 76 w 1808874"/>
                <a:gd name="connsiteY5" fmla="*/ 2444115 h 2444759"/>
                <a:gd name="connsiteX6" fmla="*/ 538008 w 1808874"/>
                <a:gd name="connsiteY6" fmla="*/ 693570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74" h="2444759">
                  <a:moveTo>
                    <a:pt x="538008" y="693570"/>
                  </a:moveTo>
                  <a:cubicBezTo>
                    <a:pt x="994256" y="102268"/>
                    <a:pt x="1484071" y="7955"/>
                    <a:pt x="1808874" y="0"/>
                  </a:cubicBezTo>
                  <a:lnTo>
                    <a:pt x="1806660" y="1233696"/>
                  </a:lnTo>
                  <a:cubicBezTo>
                    <a:pt x="1620176" y="1235902"/>
                    <a:pt x="1399401" y="1315003"/>
                    <a:pt x="1182437" y="1579714"/>
                  </a:cubicBezTo>
                  <a:cubicBezTo>
                    <a:pt x="1012257" y="1825635"/>
                    <a:pt x="893512" y="2161715"/>
                    <a:pt x="892877" y="2444759"/>
                  </a:cubicBezTo>
                  <a:lnTo>
                    <a:pt x="76" y="2444115"/>
                  </a:lnTo>
                  <a:cubicBezTo>
                    <a:pt x="-3099" y="1936993"/>
                    <a:pt x="91603" y="1349180"/>
                    <a:pt x="538008" y="693570"/>
                  </a:cubicBezTo>
                  <a:close/>
                </a:path>
              </a:pathLst>
            </a:custGeom>
            <a:solidFill>
              <a:srgbClr val="FFEC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grpSp>
          <p:nvGrpSpPr>
            <p:cNvPr id="58" name="Grupp 57">
              <a:extLst>
                <a:ext uri="{FF2B5EF4-FFF2-40B4-BE49-F238E27FC236}">
                  <a16:creationId xmlns:a16="http://schemas.microsoft.com/office/drawing/2014/main" id="{1D4C6E62-D0AB-BA8D-68F4-6A750F1707F9}"/>
                </a:ext>
              </a:extLst>
            </p:cNvPr>
            <p:cNvGrpSpPr/>
            <p:nvPr/>
          </p:nvGrpSpPr>
          <p:grpSpPr>
            <a:xfrm>
              <a:off x="3435484" y="2892855"/>
              <a:ext cx="2664378" cy="3027309"/>
              <a:chOff x="4291891" y="2444342"/>
              <a:chExt cx="1808871" cy="2055269"/>
            </a:xfrm>
            <a:solidFill>
              <a:srgbClr val="FFECB3"/>
            </a:solidFill>
            <a:effectLst/>
          </p:grpSpPr>
          <p:sp>
            <p:nvSpPr>
              <p:cNvPr id="56" name="Halv ram 45">
                <a:extLst>
                  <a:ext uri="{FF2B5EF4-FFF2-40B4-BE49-F238E27FC236}">
                    <a16:creationId xmlns:a16="http://schemas.microsoft.com/office/drawing/2014/main" id="{0DA7DB64-D667-B763-8AE6-E23F79373DBC}"/>
                  </a:ext>
                </a:extLst>
              </p:cNvPr>
              <p:cNvSpPr/>
              <p:nvPr/>
            </p:nvSpPr>
            <p:spPr>
              <a:xfrm flipV="1">
                <a:off x="4291964" y="2743200"/>
                <a:ext cx="1808798" cy="1756411"/>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7246" y="2129896"/>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7" name="Likbent triangel 56">
                <a:extLst>
                  <a:ext uri="{FF2B5EF4-FFF2-40B4-BE49-F238E27FC236}">
                    <a16:creationId xmlns:a16="http://schemas.microsoft.com/office/drawing/2014/main" id="{D3571BC7-4CCE-9790-871E-B834A42D618C}"/>
                  </a:ext>
                </a:extLst>
              </p:cNvPr>
              <p:cNvSpPr/>
              <p:nvPr/>
            </p:nvSpPr>
            <p:spPr>
              <a:xfrm>
                <a:off x="4291891" y="2444342"/>
                <a:ext cx="891614" cy="300764"/>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5" name="Halv ram 45">
              <a:extLst>
                <a:ext uri="{FF2B5EF4-FFF2-40B4-BE49-F238E27FC236}">
                  <a16:creationId xmlns:a16="http://schemas.microsoft.com/office/drawing/2014/main" id="{8219BE3C-B12D-0827-1995-E15DE3CA7ED2}"/>
                </a:ext>
              </a:extLst>
            </p:cNvPr>
            <p:cNvSpPr/>
            <p:nvPr/>
          </p:nvSpPr>
          <p:spPr>
            <a:xfrm flipH="1" flipV="1">
              <a:off x="6096054" y="3333057"/>
              <a:ext cx="2664271"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5341" y="2124593"/>
                    <a:pt x="892801" y="2444759"/>
                  </a:cubicBezTo>
                  <a:lnTo>
                    <a:pt x="0" y="2444115"/>
                  </a:lnTo>
                  <a:cubicBezTo>
                    <a:pt x="8255" y="1910477"/>
                    <a:pt x="98425" y="1363582"/>
                    <a:pt x="544830" y="707972"/>
                  </a:cubicBezTo>
                  <a:close/>
                </a:path>
              </a:pathLst>
            </a:cu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1" name="Halv ram 45">
              <a:extLst>
                <a:ext uri="{FF2B5EF4-FFF2-40B4-BE49-F238E27FC236}">
                  <a16:creationId xmlns:a16="http://schemas.microsoft.com/office/drawing/2014/main" id="{B2AAC761-7017-5ED4-C68C-3424A6C0BB9C}"/>
                </a:ext>
              </a:extLst>
            </p:cNvPr>
            <p:cNvSpPr/>
            <p:nvPr/>
          </p:nvSpPr>
          <p:spPr>
            <a:xfrm flipH="1">
              <a:off x="6096055" y="745951"/>
              <a:ext cx="2664270" cy="2587106"/>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9151" y="2092774"/>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7" name="textruta 66">
              <a:extLst>
                <a:ext uri="{FF2B5EF4-FFF2-40B4-BE49-F238E27FC236}">
                  <a16:creationId xmlns:a16="http://schemas.microsoft.com/office/drawing/2014/main" id="{8A0ABB7C-E014-0CB1-3D80-E09B04568727}"/>
                </a:ext>
              </a:extLst>
            </p:cNvPr>
            <p:cNvSpPr txBox="1"/>
            <p:nvPr/>
          </p:nvSpPr>
          <p:spPr>
            <a:xfrm>
              <a:off x="1157467" y="2113445"/>
              <a:ext cx="1559111" cy="307777"/>
            </a:xfrm>
            <a:prstGeom prst="rect">
              <a:avLst/>
            </a:prstGeom>
            <a:noFill/>
          </p:spPr>
          <p:txBody>
            <a:bodyPr wrap="square" lIns="0" tIns="0" rIns="0" bIns="0" rtlCol="0">
              <a:spAutoFit/>
            </a:bodyPr>
            <a:lstStyle/>
            <a:p>
              <a:pPr algn="l"/>
              <a:r>
                <a:rPr lang="sv-SE" sz="2000" b="1"/>
                <a:t>Analysera</a:t>
              </a:r>
            </a:p>
          </p:txBody>
        </p:sp>
        <p:sp>
          <p:nvSpPr>
            <p:cNvPr id="28" name="Pil: sparr 71">
              <a:extLst>
                <a:ext uri="{FF2B5EF4-FFF2-40B4-BE49-F238E27FC236}">
                  <a16:creationId xmlns:a16="http://schemas.microsoft.com/office/drawing/2014/main" id="{B890E697-7E0D-FD2C-88CD-90EB51A6D6F1}"/>
                </a:ext>
              </a:extLst>
            </p:cNvPr>
            <p:cNvSpPr/>
            <p:nvPr/>
          </p:nvSpPr>
          <p:spPr>
            <a:xfrm>
              <a:off x="9007081" y="4669432"/>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8" name="textruta 67">
              <a:extLst>
                <a:ext uri="{FF2B5EF4-FFF2-40B4-BE49-F238E27FC236}">
                  <a16:creationId xmlns:a16="http://schemas.microsoft.com/office/drawing/2014/main" id="{8CBA980D-EBD1-CCB4-5BDD-EF65E7F8637B}"/>
                </a:ext>
              </a:extLst>
            </p:cNvPr>
            <p:cNvSpPr txBox="1"/>
            <p:nvPr/>
          </p:nvSpPr>
          <p:spPr>
            <a:xfrm rot="19331756">
              <a:off x="4449319" y="1766932"/>
              <a:ext cx="1080420" cy="276999"/>
            </a:xfrm>
            <a:prstGeom prst="rect">
              <a:avLst/>
            </a:prstGeom>
            <a:noFill/>
          </p:spPr>
          <p:txBody>
            <a:bodyPr wrap="square" lIns="0" tIns="0" rIns="0" bIns="0" rtlCol="0">
              <a:prstTxWarp prst="textArchUp">
                <a:avLst/>
              </a:prstTxWarp>
              <a:spAutoFit/>
            </a:bodyPr>
            <a:lstStyle/>
            <a:p>
              <a:pPr algn="l"/>
              <a:r>
                <a:rPr lang="sv-SE" sz="2000" b="1"/>
                <a:t>Designa</a:t>
              </a:r>
              <a:endParaRPr lang="sv-SE" sz="1600" b="1"/>
            </a:p>
          </p:txBody>
        </p:sp>
        <p:sp>
          <p:nvSpPr>
            <p:cNvPr id="69" name="textruta 68">
              <a:extLst>
                <a:ext uri="{FF2B5EF4-FFF2-40B4-BE49-F238E27FC236}">
                  <a16:creationId xmlns:a16="http://schemas.microsoft.com/office/drawing/2014/main" id="{61BF75DD-E45E-E258-7DDB-99FFBD546FC6}"/>
                </a:ext>
              </a:extLst>
            </p:cNvPr>
            <p:cNvSpPr txBox="1"/>
            <p:nvPr/>
          </p:nvSpPr>
          <p:spPr>
            <a:xfrm rot="18948777">
              <a:off x="6537209" y="4449292"/>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Genomföra</a:t>
              </a:r>
            </a:p>
          </p:txBody>
        </p:sp>
        <p:sp>
          <p:nvSpPr>
            <p:cNvPr id="74" name="textruta 73">
              <a:extLst>
                <a:ext uri="{FF2B5EF4-FFF2-40B4-BE49-F238E27FC236}">
                  <a16:creationId xmlns:a16="http://schemas.microsoft.com/office/drawing/2014/main" id="{B44BABEA-6AA9-567D-5970-686F97B21C99}"/>
                </a:ext>
              </a:extLst>
            </p:cNvPr>
            <p:cNvSpPr txBox="1"/>
            <p:nvPr/>
          </p:nvSpPr>
          <p:spPr>
            <a:xfrm>
              <a:off x="9725616" y="4994606"/>
              <a:ext cx="1392657" cy="307777"/>
            </a:xfrm>
            <a:prstGeom prst="rect">
              <a:avLst/>
            </a:prstGeom>
            <a:noFill/>
          </p:spPr>
          <p:txBody>
            <a:bodyPr wrap="square" lIns="0" tIns="0" rIns="0" bIns="0" rtlCol="0">
              <a:spAutoFit/>
            </a:bodyPr>
            <a:lstStyle/>
            <a:p>
              <a:pPr algn="l"/>
              <a:r>
                <a:rPr lang="sv-SE" sz="2000" b="1"/>
                <a:t>Avsluta</a:t>
              </a:r>
            </a:p>
          </p:txBody>
        </p:sp>
        <p:sp>
          <p:nvSpPr>
            <p:cNvPr id="2" name="Likbent triangel 1">
              <a:extLst>
                <a:ext uri="{FF2B5EF4-FFF2-40B4-BE49-F238E27FC236}">
                  <a16:creationId xmlns:a16="http://schemas.microsoft.com/office/drawing/2014/main" id="{94900162-91A1-6302-CC93-0AFDFEA68142}"/>
                </a:ext>
              </a:extLst>
            </p:cNvPr>
            <p:cNvSpPr/>
            <p:nvPr/>
          </p:nvSpPr>
          <p:spPr>
            <a:xfrm rot="5400000">
              <a:off x="5652405" y="1171980"/>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Likbent triangel 2">
              <a:extLst>
                <a:ext uri="{FF2B5EF4-FFF2-40B4-BE49-F238E27FC236}">
                  <a16:creationId xmlns:a16="http://schemas.microsoft.com/office/drawing/2014/main" id="{B1110177-EF17-A541-D3F9-6F7007DD4D3D}"/>
                </a:ext>
              </a:extLst>
            </p:cNvPr>
            <p:cNvSpPr/>
            <p:nvPr/>
          </p:nvSpPr>
          <p:spPr>
            <a:xfrm rot="10800000">
              <a:off x="7420457" y="3333056"/>
              <a:ext cx="1313304" cy="443010"/>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Likbent triangel 3">
              <a:extLst>
                <a:ext uri="{FF2B5EF4-FFF2-40B4-BE49-F238E27FC236}">
                  <a16:creationId xmlns:a16="http://schemas.microsoft.com/office/drawing/2014/main" id="{8774A717-B631-BB8B-CC9F-BF27FD6DDEF1}"/>
                </a:ext>
              </a:extLst>
            </p:cNvPr>
            <p:cNvSpPr/>
            <p:nvPr/>
          </p:nvSpPr>
          <p:spPr>
            <a:xfrm rot="16200000">
              <a:off x="5229844" y="5042008"/>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91752A98-CFEE-3E87-0EDC-E8929321E0A5}"/>
                </a:ext>
              </a:extLst>
            </p:cNvPr>
            <p:cNvSpPr txBox="1"/>
            <p:nvPr/>
          </p:nvSpPr>
          <p:spPr>
            <a:xfrm rot="2790085">
              <a:off x="3841964" y="4322736"/>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Utvärdera</a:t>
              </a:r>
            </a:p>
          </p:txBody>
        </p:sp>
        <p:sp>
          <p:nvSpPr>
            <p:cNvPr id="7" name="textruta 6">
              <a:extLst>
                <a:ext uri="{FF2B5EF4-FFF2-40B4-BE49-F238E27FC236}">
                  <a16:creationId xmlns:a16="http://schemas.microsoft.com/office/drawing/2014/main" id="{DE8D842A-80CA-5F00-1A26-049CD7CAD462}"/>
                </a:ext>
              </a:extLst>
            </p:cNvPr>
            <p:cNvSpPr txBox="1"/>
            <p:nvPr/>
          </p:nvSpPr>
          <p:spPr>
            <a:xfrm rot="2902952">
              <a:off x="7038977" y="2112054"/>
              <a:ext cx="1080420" cy="276999"/>
            </a:xfrm>
            <a:prstGeom prst="rect">
              <a:avLst/>
            </a:prstGeom>
            <a:noFill/>
          </p:spPr>
          <p:txBody>
            <a:bodyPr wrap="square" lIns="0" tIns="0" rIns="0" bIns="0" rtlCol="0">
              <a:prstTxWarp prst="textArchUp">
                <a:avLst/>
              </a:prstTxWarp>
              <a:spAutoFit/>
            </a:bodyPr>
            <a:lstStyle/>
            <a:p>
              <a:pPr algn="l"/>
              <a:r>
                <a:rPr lang="sv-SE" sz="2000" b="1"/>
                <a:t>Utveckla</a:t>
              </a:r>
            </a:p>
          </p:txBody>
        </p:sp>
      </p:grpSp>
      <p:sp>
        <p:nvSpPr>
          <p:cNvPr id="5" name="textruta 4">
            <a:extLst>
              <a:ext uri="{FF2B5EF4-FFF2-40B4-BE49-F238E27FC236}">
                <a16:creationId xmlns:a16="http://schemas.microsoft.com/office/drawing/2014/main" id="{A161D0AF-CDB1-58A6-668D-C00BF8E966D0}"/>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
        <p:nvSpPr>
          <p:cNvPr id="10" name="Rubrik 4">
            <a:extLst>
              <a:ext uri="{FF2B5EF4-FFF2-40B4-BE49-F238E27FC236}">
                <a16:creationId xmlns:a16="http://schemas.microsoft.com/office/drawing/2014/main" id="{4AEC95E4-9A60-46BE-8C55-154C8B4E7731}"/>
              </a:ext>
            </a:extLst>
          </p:cNvPr>
          <p:cNvSpPr txBox="1">
            <a:spLocks/>
          </p:cNvSpPr>
          <p:nvPr/>
        </p:nvSpPr>
        <p:spPr>
          <a:xfrm>
            <a:off x="365275" y="550698"/>
            <a:ext cx="4014815"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spcBef>
                <a:spcPts val="0"/>
              </a:spcBef>
              <a:defRPr/>
            </a:pPr>
            <a:r>
              <a:rPr lang="sv-SE" sz="2400">
                <a:latin typeface="VGR Sans Medium"/>
                <a:ea typeface="+mn-ea"/>
                <a:cs typeface="+mn-cs"/>
              </a:rPr>
              <a:t>En utbildnings livscykel</a:t>
            </a:r>
          </a:p>
        </p:txBody>
      </p:sp>
    </p:spTree>
    <p:extLst>
      <p:ext uri="{BB962C8B-B14F-4D97-AF65-F5344CB8AC3E}">
        <p14:creationId xmlns:p14="http://schemas.microsoft.com/office/powerpoint/2010/main" val="1454719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 28" descr="Processen med betoning på Analysera.">
            <a:extLst>
              <a:ext uri="{FF2B5EF4-FFF2-40B4-BE49-F238E27FC236}">
                <a16:creationId xmlns:a16="http://schemas.microsoft.com/office/drawing/2014/main" id="{85DD9FBA-F7FC-3DAD-EA0A-E84FCE21337A}"/>
              </a:ext>
            </a:extLst>
          </p:cNvPr>
          <p:cNvGrpSpPr/>
          <p:nvPr/>
        </p:nvGrpSpPr>
        <p:grpSpPr>
          <a:xfrm>
            <a:off x="578207" y="743859"/>
            <a:ext cx="10900698" cy="5183332"/>
            <a:chOff x="578207" y="736833"/>
            <a:chExt cx="10900698" cy="5183332"/>
          </a:xfrm>
          <a:effectLst>
            <a:outerShdw blurRad="50800" dist="38100" dir="5400000" algn="t" rotWithShape="0">
              <a:prstClr val="black">
                <a:alpha val="40000"/>
              </a:prstClr>
            </a:outerShdw>
          </a:effectLst>
        </p:grpSpPr>
        <p:sp>
          <p:nvSpPr>
            <p:cNvPr id="27" name="Pil: sparr 71">
              <a:extLst>
                <a:ext uri="{FF2B5EF4-FFF2-40B4-BE49-F238E27FC236}">
                  <a16:creationId xmlns:a16="http://schemas.microsoft.com/office/drawing/2014/main" id="{D2C3E393-C94C-E967-735B-1D5F588C76CF}"/>
                </a:ext>
              </a:extLst>
            </p:cNvPr>
            <p:cNvSpPr/>
            <p:nvPr/>
          </p:nvSpPr>
          <p:spPr>
            <a:xfrm>
              <a:off x="578207" y="1788271"/>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 name="Halv ram 45">
              <a:extLst>
                <a:ext uri="{FF2B5EF4-FFF2-40B4-BE49-F238E27FC236}">
                  <a16:creationId xmlns:a16="http://schemas.microsoft.com/office/drawing/2014/main" id="{097F59AD-C5BB-8F2A-4F8E-4C6E10D59422}"/>
                </a:ext>
              </a:extLst>
            </p:cNvPr>
            <p:cNvSpPr/>
            <p:nvPr/>
          </p:nvSpPr>
          <p:spPr>
            <a:xfrm>
              <a:off x="3435391" y="746666"/>
              <a:ext cx="2664382"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901 w 1808869"/>
                <a:gd name="connsiteY0" fmla="*/ 707972 h 2444759"/>
                <a:gd name="connsiteX1" fmla="*/ 1808869 w 1808869"/>
                <a:gd name="connsiteY1" fmla="*/ 0 h 2444759"/>
                <a:gd name="connsiteX2" fmla="*/ 1806655 w 1808869"/>
                <a:gd name="connsiteY2" fmla="*/ 1233696 h 2444759"/>
                <a:gd name="connsiteX3" fmla="*/ 1182432 w 1808869"/>
                <a:gd name="connsiteY3" fmla="*/ 1579714 h 2444759"/>
                <a:gd name="connsiteX4" fmla="*/ 892872 w 1808869"/>
                <a:gd name="connsiteY4" fmla="*/ 2444759 h 2444759"/>
                <a:gd name="connsiteX5" fmla="*/ 71 w 1808869"/>
                <a:gd name="connsiteY5" fmla="*/ 2444115 h 2444759"/>
                <a:gd name="connsiteX6" fmla="*/ 544901 w 1808869"/>
                <a:gd name="connsiteY6" fmla="*/ 707972 h 2444759"/>
                <a:gd name="connsiteX0" fmla="*/ 538008 w 1808874"/>
                <a:gd name="connsiteY0" fmla="*/ 693570 h 2444759"/>
                <a:gd name="connsiteX1" fmla="*/ 1808874 w 1808874"/>
                <a:gd name="connsiteY1" fmla="*/ 0 h 2444759"/>
                <a:gd name="connsiteX2" fmla="*/ 1806660 w 1808874"/>
                <a:gd name="connsiteY2" fmla="*/ 1233696 h 2444759"/>
                <a:gd name="connsiteX3" fmla="*/ 1182437 w 1808874"/>
                <a:gd name="connsiteY3" fmla="*/ 1579714 h 2444759"/>
                <a:gd name="connsiteX4" fmla="*/ 892877 w 1808874"/>
                <a:gd name="connsiteY4" fmla="*/ 2444759 h 2444759"/>
                <a:gd name="connsiteX5" fmla="*/ 76 w 1808874"/>
                <a:gd name="connsiteY5" fmla="*/ 2444115 h 2444759"/>
                <a:gd name="connsiteX6" fmla="*/ 538008 w 1808874"/>
                <a:gd name="connsiteY6" fmla="*/ 693570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74" h="2444759">
                  <a:moveTo>
                    <a:pt x="538008" y="693570"/>
                  </a:moveTo>
                  <a:cubicBezTo>
                    <a:pt x="994256" y="102268"/>
                    <a:pt x="1484071" y="7955"/>
                    <a:pt x="1808874" y="0"/>
                  </a:cubicBezTo>
                  <a:lnTo>
                    <a:pt x="1806660" y="1233696"/>
                  </a:lnTo>
                  <a:cubicBezTo>
                    <a:pt x="1620176" y="1235902"/>
                    <a:pt x="1399401" y="1315003"/>
                    <a:pt x="1182437" y="1579714"/>
                  </a:cubicBezTo>
                  <a:cubicBezTo>
                    <a:pt x="1012257" y="1825635"/>
                    <a:pt x="893512" y="2161715"/>
                    <a:pt x="892877" y="2444759"/>
                  </a:cubicBezTo>
                  <a:lnTo>
                    <a:pt x="76" y="2444115"/>
                  </a:lnTo>
                  <a:cubicBezTo>
                    <a:pt x="-3099" y="1936993"/>
                    <a:pt x="91603" y="1349180"/>
                    <a:pt x="538008" y="693570"/>
                  </a:cubicBezTo>
                  <a:close/>
                </a:path>
              </a:pathLst>
            </a:custGeom>
            <a:solidFill>
              <a:srgbClr val="FFEC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grpSp>
          <p:nvGrpSpPr>
            <p:cNvPr id="58" name="Grupp 57">
              <a:extLst>
                <a:ext uri="{FF2B5EF4-FFF2-40B4-BE49-F238E27FC236}">
                  <a16:creationId xmlns:a16="http://schemas.microsoft.com/office/drawing/2014/main" id="{1D4C6E62-D0AB-BA8D-68F4-6A750F1707F9}"/>
                </a:ext>
              </a:extLst>
            </p:cNvPr>
            <p:cNvGrpSpPr/>
            <p:nvPr/>
          </p:nvGrpSpPr>
          <p:grpSpPr>
            <a:xfrm>
              <a:off x="3435484" y="2892855"/>
              <a:ext cx="2664378" cy="3027309"/>
              <a:chOff x="4291891" y="2444342"/>
              <a:chExt cx="1808871" cy="2055269"/>
            </a:xfrm>
            <a:solidFill>
              <a:srgbClr val="FFECB3"/>
            </a:solidFill>
            <a:effectLst/>
          </p:grpSpPr>
          <p:sp>
            <p:nvSpPr>
              <p:cNvPr id="56" name="Halv ram 45">
                <a:extLst>
                  <a:ext uri="{FF2B5EF4-FFF2-40B4-BE49-F238E27FC236}">
                    <a16:creationId xmlns:a16="http://schemas.microsoft.com/office/drawing/2014/main" id="{0DA7DB64-D667-B763-8AE6-E23F79373DBC}"/>
                  </a:ext>
                </a:extLst>
              </p:cNvPr>
              <p:cNvSpPr/>
              <p:nvPr/>
            </p:nvSpPr>
            <p:spPr>
              <a:xfrm flipV="1">
                <a:off x="4291964" y="2743200"/>
                <a:ext cx="1808798" cy="1756411"/>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7246" y="2129896"/>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7" name="Likbent triangel 56">
                <a:extLst>
                  <a:ext uri="{FF2B5EF4-FFF2-40B4-BE49-F238E27FC236}">
                    <a16:creationId xmlns:a16="http://schemas.microsoft.com/office/drawing/2014/main" id="{D3571BC7-4CCE-9790-871E-B834A42D618C}"/>
                  </a:ext>
                </a:extLst>
              </p:cNvPr>
              <p:cNvSpPr/>
              <p:nvPr/>
            </p:nvSpPr>
            <p:spPr>
              <a:xfrm>
                <a:off x="4291891" y="2444342"/>
                <a:ext cx="891614" cy="300764"/>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5" name="Halv ram 45">
              <a:extLst>
                <a:ext uri="{FF2B5EF4-FFF2-40B4-BE49-F238E27FC236}">
                  <a16:creationId xmlns:a16="http://schemas.microsoft.com/office/drawing/2014/main" id="{8219BE3C-B12D-0827-1995-E15DE3CA7ED2}"/>
                </a:ext>
              </a:extLst>
            </p:cNvPr>
            <p:cNvSpPr/>
            <p:nvPr/>
          </p:nvSpPr>
          <p:spPr>
            <a:xfrm flipH="1" flipV="1">
              <a:off x="6096054" y="3333057"/>
              <a:ext cx="2664271"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5341" y="2124593"/>
                    <a:pt x="892801" y="2444759"/>
                  </a:cubicBezTo>
                  <a:lnTo>
                    <a:pt x="0" y="2444115"/>
                  </a:lnTo>
                  <a:cubicBezTo>
                    <a:pt x="8255" y="1910477"/>
                    <a:pt x="98425" y="1363582"/>
                    <a:pt x="544830" y="707972"/>
                  </a:cubicBezTo>
                  <a:close/>
                </a:path>
              </a:pathLst>
            </a:cu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1" name="Halv ram 45">
              <a:extLst>
                <a:ext uri="{FF2B5EF4-FFF2-40B4-BE49-F238E27FC236}">
                  <a16:creationId xmlns:a16="http://schemas.microsoft.com/office/drawing/2014/main" id="{B2AAC761-7017-5ED4-C68C-3424A6C0BB9C}"/>
                </a:ext>
              </a:extLst>
            </p:cNvPr>
            <p:cNvSpPr/>
            <p:nvPr/>
          </p:nvSpPr>
          <p:spPr>
            <a:xfrm flipH="1">
              <a:off x="6096055" y="745951"/>
              <a:ext cx="2664270" cy="2587106"/>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9151" y="2092774"/>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7" name="textruta 66">
              <a:extLst>
                <a:ext uri="{FF2B5EF4-FFF2-40B4-BE49-F238E27FC236}">
                  <a16:creationId xmlns:a16="http://schemas.microsoft.com/office/drawing/2014/main" id="{8A0ABB7C-E014-0CB1-3D80-E09B04568727}"/>
                </a:ext>
              </a:extLst>
            </p:cNvPr>
            <p:cNvSpPr txBox="1"/>
            <p:nvPr/>
          </p:nvSpPr>
          <p:spPr>
            <a:xfrm>
              <a:off x="1157467" y="2113445"/>
              <a:ext cx="1559111" cy="307777"/>
            </a:xfrm>
            <a:prstGeom prst="rect">
              <a:avLst/>
            </a:prstGeom>
            <a:noFill/>
          </p:spPr>
          <p:txBody>
            <a:bodyPr wrap="square" lIns="0" tIns="0" rIns="0" bIns="0" rtlCol="0">
              <a:spAutoFit/>
            </a:bodyPr>
            <a:lstStyle/>
            <a:p>
              <a:pPr algn="l"/>
              <a:r>
                <a:rPr lang="sv-SE" sz="2000" b="1"/>
                <a:t>Analysera</a:t>
              </a:r>
            </a:p>
          </p:txBody>
        </p:sp>
        <p:sp>
          <p:nvSpPr>
            <p:cNvPr id="28" name="Pil: sparr 71">
              <a:extLst>
                <a:ext uri="{FF2B5EF4-FFF2-40B4-BE49-F238E27FC236}">
                  <a16:creationId xmlns:a16="http://schemas.microsoft.com/office/drawing/2014/main" id="{B890E697-7E0D-FD2C-88CD-90EB51A6D6F1}"/>
                </a:ext>
              </a:extLst>
            </p:cNvPr>
            <p:cNvSpPr/>
            <p:nvPr/>
          </p:nvSpPr>
          <p:spPr>
            <a:xfrm>
              <a:off x="9007081" y="4669432"/>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8" name="textruta 67">
              <a:extLst>
                <a:ext uri="{FF2B5EF4-FFF2-40B4-BE49-F238E27FC236}">
                  <a16:creationId xmlns:a16="http://schemas.microsoft.com/office/drawing/2014/main" id="{8CBA980D-EBD1-CCB4-5BDD-EF65E7F8637B}"/>
                </a:ext>
              </a:extLst>
            </p:cNvPr>
            <p:cNvSpPr txBox="1"/>
            <p:nvPr/>
          </p:nvSpPr>
          <p:spPr>
            <a:xfrm rot="19331756">
              <a:off x="4449319" y="1766932"/>
              <a:ext cx="1080420" cy="276999"/>
            </a:xfrm>
            <a:prstGeom prst="rect">
              <a:avLst/>
            </a:prstGeom>
            <a:noFill/>
          </p:spPr>
          <p:txBody>
            <a:bodyPr wrap="square" lIns="0" tIns="0" rIns="0" bIns="0" rtlCol="0">
              <a:prstTxWarp prst="textArchUp">
                <a:avLst/>
              </a:prstTxWarp>
              <a:spAutoFit/>
            </a:bodyPr>
            <a:lstStyle/>
            <a:p>
              <a:pPr algn="l"/>
              <a:r>
                <a:rPr lang="sv-SE" sz="2000" b="1"/>
                <a:t>Designa</a:t>
              </a:r>
              <a:endParaRPr lang="sv-SE" sz="1600" b="1"/>
            </a:p>
          </p:txBody>
        </p:sp>
        <p:sp>
          <p:nvSpPr>
            <p:cNvPr id="69" name="textruta 68">
              <a:extLst>
                <a:ext uri="{FF2B5EF4-FFF2-40B4-BE49-F238E27FC236}">
                  <a16:creationId xmlns:a16="http://schemas.microsoft.com/office/drawing/2014/main" id="{61BF75DD-E45E-E258-7DDB-99FFBD546FC6}"/>
                </a:ext>
              </a:extLst>
            </p:cNvPr>
            <p:cNvSpPr txBox="1"/>
            <p:nvPr/>
          </p:nvSpPr>
          <p:spPr>
            <a:xfrm rot="18948777">
              <a:off x="6537209" y="4449292"/>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Genomföra</a:t>
              </a:r>
            </a:p>
          </p:txBody>
        </p:sp>
        <p:sp>
          <p:nvSpPr>
            <p:cNvPr id="74" name="textruta 73">
              <a:extLst>
                <a:ext uri="{FF2B5EF4-FFF2-40B4-BE49-F238E27FC236}">
                  <a16:creationId xmlns:a16="http://schemas.microsoft.com/office/drawing/2014/main" id="{B44BABEA-6AA9-567D-5970-686F97B21C99}"/>
                </a:ext>
              </a:extLst>
            </p:cNvPr>
            <p:cNvSpPr txBox="1"/>
            <p:nvPr/>
          </p:nvSpPr>
          <p:spPr>
            <a:xfrm>
              <a:off x="9725616" y="4994606"/>
              <a:ext cx="1392657" cy="307777"/>
            </a:xfrm>
            <a:prstGeom prst="rect">
              <a:avLst/>
            </a:prstGeom>
            <a:noFill/>
          </p:spPr>
          <p:txBody>
            <a:bodyPr wrap="square" lIns="0" tIns="0" rIns="0" bIns="0" rtlCol="0">
              <a:spAutoFit/>
            </a:bodyPr>
            <a:lstStyle/>
            <a:p>
              <a:pPr algn="l"/>
              <a:r>
                <a:rPr lang="sv-SE" sz="2000" b="1"/>
                <a:t>Avsluta</a:t>
              </a:r>
            </a:p>
          </p:txBody>
        </p:sp>
        <p:sp>
          <p:nvSpPr>
            <p:cNvPr id="2" name="Likbent triangel 1">
              <a:extLst>
                <a:ext uri="{FF2B5EF4-FFF2-40B4-BE49-F238E27FC236}">
                  <a16:creationId xmlns:a16="http://schemas.microsoft.com/office/drawing/2014/main" id="{94900162-91A1-6302-CC93-0AFDFEA68142}"/>
                </a:ext>
              </a:extLst>
            </p:cNvPr>
            <p:cNvSpPr/>
            <p:nvPr/>
          </p:nvSpPr>
          <p:spPr>
            <a:xfrm rot="5400000">
              <a:off x="5652405" y="1171980"/>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Likbent triangel 2">
              <a:extLst>
                <a:ext uri="{FF2B5EF4-FFF2-40B4-BE49-F238E27FC236}">
                  <a16:creationId xmlns:a16="http://schemas.microsoft.com/office/drawing/2014/main" id="{B1110177-EF17-A541-D3F9-6F7007DD4D3D}"/>
                </a:ext>
              </a:extLst>
            </p:cNvPr>
            <p:cNvSpPr/>
            <p:nvPr/>
          </p:nvSpPr>
          <p:spPr>
            <a:xfrm rot="10800000">
              <a:off x="7420457" y="3333056"/>
              <a:ext cx="1313304" cy="443010"/>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Likbent triangel 3">
              <a:extLst>
                <a:ext uri="{FF2B5EF4-FFF2-40B4-BE49-F238E27FC236}">
                  <a16:creationId xmlns:a16="http://schemas.microsoft.com/office/drawing/2014/main" id="{8774A717-B631-BB8B-CC9F-BF27FD6DDEF1}"/>
                </a:ext>
              </a:extLst>
            </p:cNvPr>
            <p:cNvSpPr/>
            <p:nvPr/>
          </p:nvSpPr>
          <p:spPr>
            <a:xfrm rot="16200000">
              <a:off x="5229844" y="5042008"/>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91752A98-CFEE-3E87-0EDC-E8929321E0A5}"/>
                </a:ext>
              </a:extLst>
            </p:cNvPr>
            <p:cNvSpPr txBox="1"/>
            <p:nvPr/>
          </p:nvSpPr>
          <p:spPr>
            <a:xfrm rot="2790085">
              <a:off x="3841964" y="4322736"/>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Utvärdera</a:t>
              </a:r>
            </a:p>
          </p:txBody>
        </p:sp>
        <p:sp>
          <p:nvSpPr>
            <p:cNvPr id="7" name="textruta 6">
              <a:extLst>
                <a:ext uri="{FF2B5EF4-FFF2-40B4-BE49-F238E27FC236}">
                  <a16:creationId xmlns:a16="http://schemas.microsoft.com/office/drawing/2014/main" id="{DE8D842A-80CA-5F00-1A26-049CD7CAD462}"/>
                </a:ext>
              </a:extLst>
            </p:cNvPr>
            <p:cNvSpPr txBox="1"/>
            <p:nvPr/>
          </p:nvSpPr>
          <p:spPr>
            <a:xfrm rot="2902952">
              <a:off x="7038977" y="2112054"/>
              <a:ext cx="1080420" cy="276999"/>
            </a:xfrm>
            <a:prstGeom prst="rect">
              <a:avLst/>
            </a:prstGeom>
            <a:noFill/>
          </p:spPr>
          <p:txBody>
            <a:bodyPr wrap="square" lIns="0" tIns="0" rIns="0" bIns="0" rtlCol="0">
              <a:prstTxWarp prst="textArchUp">
                <a:avLst/>
              </a:prstTxWarp>
              <a:spAutoFit/>
            </a:bodyPr>
            <a:lstStyle/>
            <a:p>
              <a:pPr algn="l"/>
              <a:r>
                <a:rPr lang="sv-SE" sz="2000" b="1"/>
                <a:t>Utveckla</a:t>
              </a:r>
            </a:p>
          </p:txBody>
        </p:sp>
      </p:grpSp>
      <p:grpSp>
        <p:nvGrpSpPr>
          <p:cNvPr id="5" name="Grupp 4">
            <a:extLst>
              <a:ext uri="{FF2B5EF4-FFF2-40B4-BE49-F238E27FC236}">
                <a16:creationId xmlns:a16="http://schemas.microsoft.com/office/drawing/2014/main" id="{4EABA6B0-9977-86E7-456A-FA1BD16ECDD3}"/>
              </a:ext>
              <a:ext uri="{C183D7F6-B498-43B3-948B-1728B52AA6E4}">
                <adec:decorative xmlns:adec="http://schemas.microsoft.com/office/drawing/2017/decorative" val="1"/>
              </a:ext>
            </a:extLst>
          </p:cNvPr>
          <p:cNvGrpSpPr/>
          <p:nvPr/>
        </p:nvGrpSpPr>
        <p:grpSpPr>
          <a:xfrm>
            <a:off x="6092757" y="743859"/>
            <a:ext cx="443010" cy="1306278"/>
            <a:chOff x="9273073" y="35309"/>
            <a:chExt cx="443010" cy="1291245"/>
          </a:xfrm>
        </p:grpSpPr>
        <p:cxnSp>
          <p:nvCxnSpPr>
            <p:cNvPr id="8" name="Rak koppling 7">
              <a:extLst>
                <a:ext uri="{FF2B5EF4-FFF2-40B4-BE49-F238E27FC236}">
                  <a16:creationId xmlns:a16="http://schemas.microsoft.com/office/drawing/2014/main" id="{A1F50357-710E-F5AC-A358-5246F864437A}"/>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44169062-F2E4-C132-4CBB-966D26419A46}"/>
                </a:ext>
              </a:extLst>
            </p:cNvPr>
            <p:cNvCxnSpPr>
              <a:cxnSpLocks/>
            </p:cNvCxnSpPr>
            <p:nvPr/>
          </p:nvCxnSpPr>
          <p:spPr>
            <a:xfrm flipV="1">
              <a:off x="9273073" y="682730"/>
              <a:ext cx="443010" cy="643824"/>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0" name="Grupp 9">
            <a:extLst>
              <a:ext uri="{FF2B5EF4-FFF2-40B4-BE49-F238E27FC236}">
                <a16:creationId xmlns:a16="http://schemas.microsoft.com/office/drawing/2014/main" id="{01EE2D79-B115-71C4-47E5-83507DE3174D}"/>
              </a:ext>
              <a:ext uri="{C183D7F6-B498-43B3-948B-1728B52AA6E4}">
                <adec:decorative xmlns:adec="http://schemas.microsoft.com/office/drawing/2017/decorative" val="1"/>
              </a:ext>
            </a:extLst>
          </p:cNvPr>
          <p:cNvGrpSpPr/>
          <p:nvPr/>
        </p:nvGrpSpPr>
        <p:grpSpPr>
          <a:xfrm rot="5400000">
            <a:off x="7879490" y="2896750"/>
            <a:ext cx="443010" cy="1311443"/>
            <a:chOff x="9273073" y="35309"/>
            <a:chExt cx="443010" cy="1310270"/>
          </a:xfrm>
        </p:grpSpPr>
        <p:cxnSp>
          <p:nvCxnSpPr>
            <p:cNvPr id="11" name="Rak koppling 10">
              <a:extLst>
                <a:ext uri="{FF2B5EF4-FFF2-40B4-BE49-F238E27FC236}">
                  <a16:creationId xmlns:a16="http://schemas.microsoft.com/office/drawing/2014/main" id="{E5E0DE75-8EBE-1999-DEE4-6D9BDD416F0D}"/>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88F745AD-6B57-2722-6CF3-1326A998C6F5}"/>
                </a:ext>
              </a:extLst>
            </p:cNvPr>
            <p:cNvCxnSpPr>
              <a:cxnSpLocks/>
            </p:cNvCxnSpPr>
            <p:nvPr/>
          </p:nvCxnSpPr>
          <p:spPr>
            <a:xfrm rot="16200000">
              <a:off x="9164199" y="793695"/>
              <a:ext cx="662849" cy="44091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F685E4D2-4F6C-C7C5-F2F5-7352D9809867}"/>
              </a:ext>
              <a:ext uri="{C183D7F6-B498-43B3-948B-1728B52AA6E4}">
                <adec:decorative xmlns:adec="http://schemas.microsoft.com/office/drawing/2017/decorative" val="1"/>
              </a:ext>
            </a:extLst>
          </p:cNvPr>
          <p:cNvGrpSpPr/>
          <p:nvPr/>
        </p:nvGrpSpPr>
        <p:grpSpPr>
          <a:xfrm rot="10800000">
            <a:off x="5669400" y="4613545"/>
            <a:ext cx="446308" cy="1305904"/>
            <a:chOff x="9269775" y="21102"/>
            <a:chExt cx="446308" cy="1304736"/>
          </a:xfrm>
        </p:grpSpPr>
        <p:cxnSp>
          <p:nvCxnSpPr>
            <p:cNvPr id="14" name="Rak koppling 13">
              <a:extLst>
                <a:ext uri="{FF2B5EF4-FFF2-40B4-BE49-F238E27FC236}">
                  <a16:creationId xmlns:a16="http://schemas.microsoft.com/office/drawing/2014/main" id="{7747E31C-88B6-71F6-B56A-EF9D5CFE72D2}"/>
                </a:ext>
              </a:extLst>
            </p:cNvPr>
            <p:cNvCxnSpPr>
              <a:cxnSpLocks/>
            </p:cNvCxnSpPr>
            <p:nvPr/>
          </p:nvCxnSpPr>
          <p:spPr>
            <a:xfrm rot="10800000" flipH="1" flipV="1">
              <a:off x="9269775" y="21102"/>
              <a:ext cx="446308" cy="661628"/>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991618E2-0291-9BB9-2965-64CDC82FB2DA}"/>
                </a:ext>
              </a:extLst>
            </p:cNvPr>
            <p:cNvCxnSpPr>
              <a:cxnSpLocks/>
            </p:cNvCxnSpPr>
            <p:nvPr/>
          </p:nvCxnSpPr>
          <p:spPr>
            <a:xfrm rot="10800000" flipH="1">
              <a:off x="9269775" y="682731"/>
              <a:ext cx="446308" cy="643107"/>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6" name="Grupp 15">
            <a:extLst>
              <a:ext uri="{FF2B5EF4-FFF2-40B4-BE49-F238E27FC236}">
                <a16:creationId xmlns:a16="http://schemas.microsoft.com/office/drawing/2014/main" id="{3A0A0CC1-4C76-AF71-3604-3ECB1C6EE728}"/>
              </a:ext>
              <a:ext uri="{C183D7F6-B498-43B3-948B-1728B52AA6E4}">
                <adec:decorative xmlns:adec="http://schemas.microsoft.com/office/drawing/2017/decorative" val="1"/>
              </a:ext>
            </a:extLst>
          </p:cNvPr>
          <p:cNvGrpSpPr/>
          <p:nvPr/>
        </p:nvGrpSpPr>
        <p:grpSpPr>
          <a:xfrm rot="16200000">
            <a:off x="3872397" y="2455615"/>
            <a:ext cx="437543" cy="1318773"/>
            <a:chOff x="9278540" y="15671"/>
            <a:chExt cx="437543" cy="1317593"/>
          </a:xfrm>
        </p:grpSpPr>
        <p:cxnSp>
          <p:nvCxnSpPr>
            <p:cNvPr id="17" name="Rak koppling 16">
              <a:extLst>
                <a:ext uri="{FF2B5EF4-FFF2-40B4-BE49-F238E27FC236}">
                  <a16:creationId xmlns:a16="http://schemas.microsoft.com/office/drawing/2014/main" id="{91B12F52-8B82-88FA-01F0-D7D9C436431B}"/>
                </a:ext>
              </a:extLst>
            </p:cNvPr>
            <p:cNvCxnSpPr>
              <a:cxnSpLocks/>
            </p:cNvCxnSpPr>
            <p:nvPr/>
          </p:nvCxnSpPr>
          <p:spPr>
            <a:xfrm rot="5400000" flipV="1">
              <a:off x="9163798" y="130446"/>
              <a:ext cx="667059" cy="43750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8936758A-77FB-F65B-5DB6-E0D6AF940554}"/>
                </a:ext>
              </a:extLst>
            </p:cNvPr>
            <p:cNvCxnSpPr>
              <a:cxnSpLocks/>
            </p:cNvCxnSpPr>
            <p:nvPr/>
          </p:nvCxnSpPr>
          <p:spPr>
            <a:xfrm rot="5400000" flipH="1" flipV="1">
              <a:off x="9172045" y="789226"/>
              <a:ext cx="650533" cy="437543"/>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sp>
        <p:nvSpPr>
          <p:cNvPr id="19" name="textruta 18">
            <a:extLst>
              <a:ext uri="{FF2B5EF4-FFF2-40B4-BE49-F238E27FC236}">
                <a16:creationId xmlns:a16="http://schemas.microsoft.com/office/drawing/2014/main" id="{6858E4ED-D93E-B954-4467-EE793335E3D6}"/>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
        <p:nvSpPr>
          <p:cNvPr id="23" name="Rubrik 4">
            <a:extLst>
              <a:ext uri="{FF2B5EF4-FFF2-40B4-BE49-F238E27FC236}">
                <a16:creationId xmlns:a16="http://schemas.microsoft.com/office/drawing/2014/main" id="{6898C35E-1B80-316D-8508-324672A70170}"/>
              </a:ext>
            </a:extLst>
          </p:cNvPr>
          <p:cNvSpPr txBox="1">
            <a:spLocks/>
          </p:cNvSpPr>
          <p:nvPr/>
        </p:nvSpPr>
        <p:spPr>
          <a:xfrm>
            <a:off x="365275" y="550698"/>
            <a:ext cx="4014815"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spcBef>
                <a:spcPts val="0"/>
              </a:spcBef>
              <a:defRPr/>
            </a:pPr>
            <a:r>
              <a:rPr lang="sv-SE" sz="2400">
                <a:latin typeface="VGR Sans Medium"/>
                <a:ea typeface="+mn-ea"/>
                <a:cs typeface="+mn-cs"/>
              </a:rPr>
              <a:t>En utbildnings livscykel</a:t>
            </a:r>
          </a:p>
        </p:txBody>
      </p:sp>
    </p:spTree>
    <p:extLst>
      <p:ext uri="{BB962C8B-B14F-4D97-AF65-F5344CB8AC3E}">
        <p14:creationId xmlns:p14="http://schemas.microsoft.com/office/powerpoint/2010/main" val="3736286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F29B9-6DE8-9008-2C25-3B08938C204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8BDD78F2-F6A0-7520-A1E7-D143EDEA3795}"/>
              </a:ext>
            </a:extLst>
          </p:cNvPr>
          <p:cNvSpPr txBox="1">
            <a:spLocks noGrp="1"/>
          </p:cNvSpPr>
          <p:nvPr>
            <p:ph type="title" idx="4294967295"/>
          </p:nvPr>
        </p:nvSpPr>
        <p:spPr>
          <a:xfrm>
            <a:off x="576291" y="398298"/>
            <a:ext cx="4014815"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200" b="0" i="0" u="none" strike="noStrike" kern="1200" cap="none" spc="0" normalizeH="0" baseline="0" noProof="0">
                <a:ln>
                  <a:noFill/>
                </a:ln>
                <a:solidFill>
                  <a:schemeClr val="tx1"/>
                </a:solidFill>
                <a:effectLst/>
                <a:uLnTx/>
                <a:uFillTx/>
                <a:latin typeface="VGR Sans Medium"/>
                <a:ea typeface="+mn-ea"/>
                <a:cs typeface="+mn-cs"/>
              </a:rPr>
              <a:t>Analysera</a:t>
            </a:r>
            <a:endParaRPr kumimoji="0" lang="en-US" sz="2000" b="0" i="0" u="none" strike="noStrike" kern="1200" cap="none" spc="0" normalizeH="0" baseline="0" noProof="0">
              <a:ln>
                <a:noFill/>
              </a:ln>
              <a:solidFill>
                <a:schemeClr val="tx1"/>
              </a:solidFill>
              <a:effectLst/>
              <a:uLnTx/>
              <a:uFillTx/>
              <a:latin typeface="+mn-lt"/>
              <a:ea typeface="+mn-ea"/>
              <a:cs typeface="+mn-cs"/>
            </a:endParaRPr>
          </a:p>
        </p:txBody>
      </p:sp>
      <p:sp>
        <p:nvSpPr>
          <p:cNvPr id="3" name="Rektangel 2">
            <a:extLst>
              <a:ext uri="{FF2B5EF4-FFF2-40B4-BE49-F238E27FC236}">
                <a16:creationId xmlns:a16="http://schemas.microsoft.com/office/drawing/2014/main" id="{945CBAB6-9DF8-53CD-D0D7-7EBDEDD44394}"/>
              </a:ext>
              <a:ext uri="{C183D7F6-B498-43B3-948B-1728B52AA6E4}">
                <adec:decorative xmlns:adec="http://schemas.microsoft.com/office/drawing/2017/decorative" val="1"/>
              </a:ext>
            </a:extLst>
          </p:cNvPr>
          <p:cNvSpPr/>
          <p:nvPr/>
        </p:nvSpPr>
        <p:spPr>
          <a:xfrm>
            <a:off x="6729673" y="1260725"/>
            <a:ext cx="5003173" cy="5220856"/>
          </a:xfrm>
          <a:prstGeom prst="rect">
            <a:avLst/>
          </a:prstGeom>
          <a:solidFill>
            <a:srgbClr val="FFECB3"/>
          </a:solidFill>
          <a:ln w="6350">
            <a:solidFill>
              <a:srgbClr val="D1C4E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3AA2AA18-2D94-4CF7-F19E-C78966589F76}"/>
              </a:ext>
            </a:extLst>
          </p:cNvPr>
          <p:cNvSpPr txBox="1"/>
          <p:nvPr/>
        </p:nvSpPr>
        <p:spPr>
          <a:xfrm>
            <a:off x="572287" y="1586905"/>
            <a:ext cx="5740095" cy="1661993"/>
          </a:xfrm>
          <a:prstGeom prst="rect">
            <a:avLst/>
          </a:prstGeom>
          <a:noFill/>
          <a:ln>
            <a:noFill/>
          </a:ln>
        </p:spPr>
        <p:txBody>
          <a:bodyPr wrap="square" lIns="0" tIns="0" rIns="0" bIns="0" rtlCol="0" anchor="t">
            <a:spAutoFit/>
          </a:bodyPr>
          <a:lstStyle/>
          <a:p>
            <a:r>
              <a:rPr lang="sv-SE" sz="1500">
                <a:solidFill>
                  <a:srgbClr val="121212"/>
                </a:solidFill>
              </a:rPr>
              <a:t>Den här fasen är central för att den utbildning som tas fram ska skapa ett värde. Genom att fördjupa oss i de verksamhetsmål som utbildningen ska bidra till och vilka förändringar i arbetssätt som ska ske eller införas på arbetsplatsen, liksom hur målgruppen ser ut, ökas sannolikheten för att utbildningen leder till effekt i verksamheten.</a:t>
            </a:r>
            <a:r>
              <a:rPr lang="sv-SE"/>
              <a:t> </a:t>
            </a:r>
            <a:endParaRPr lang="en-US" sz="2000">
              <a:ea typeface="Verdana"/>
            </a:endParaRPr>
          </a:p>
        </p:txBody>
      </p:sp>
      <p:sp>
        <p:nvSpPr>
          <p:cNvPr id="7" name="textruta 6">
            <a:extLst>
              <a:ext uri="{FF2B5EF4-FFF2-40B4-BE49-F238E27FC236}">
                <a16:creationId xmlns:a16="http://schemas.microsoft.com/office/drawing/2014/main" id="{901E4945-2ACE-14A1-DD80-D07C6A0CCD8D}"/>
              </a:ext>
            </a:extLst>
          </p:cNvPr>
          <p:cNvSpPr txBox="1"/>
          <p:nvPr/>
        </p:nvSpPr>
        <p:spPr>
          <a:xfrm>
            <a:off x="7055622" y="1306132"/>
            <a:ext cx="4551632" cy="738664"/>
          </a:xfrm>
          <a:prstGeom prst="rect">
            <a:avLst/>
          </a:prstGeom>
          <a:noFill/>
        </p:spPr>
        <p:txBody>
          <a:bodyPr wrap="square" lIns="0" tIns="0" rIns="0" bIns="0" rtlCol="0" anchor="t">
            <a:spAutoFit/>
          </a:bodyPr>
          <a:lstStyle/>
          <a:p>
            <a:pPr algn="l"/>
            <a:r>
              <a:rPr lang="sv-SE" sz="2400">
                <a:latin typeface="VGR Sans Medium"/>
              </a:rPr>
              <a:t>Under den här fasen ska ni komma fram till:</a:t>
            </a:r>
          </a:p>
        </p:txBody>
      </p:sp>
      <p:sp>
        <p:nvSpPr>
          <p:cNvPr id="10" name="Platshållare för innehåll 12">
            <a:extLst>
              <a:ext uri="{FF2B5EF4-FFF2-40B4-BE49-F238E27FC236}">
                <a16:creationId xmlns:a16="http://schemas.microsoft.com/office/drawing/2014/main" id="{0FC3517A-13D8-4E0F-CEBB-579E3E6BF5A8}"/>
              </a:ext>
            </a:extLst>
          </p:cNvPr>
          <p:cNvSpPr txBox="1">
            <a:spLocks/>
          </p:cNvSpPr>
          <p:nvPr/>
        </p:nvSpPr>
        <p:spPr>
          <a:xfrm>
            <a:off x="6963673" y="2183712"/>
            <a:ext cx="4535337" cy="4083901"/>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00000"/>
              </a:lnSpc>
              <a:buFont typeface="Arial" panose="020B0604020202020204" pitchFamily="34" charset="0"/>
              <a:buChar char="•"/>
            </a:pPr>
            <a:r>
              <a:rPr lang="sv-SE" sz="1800">
                <a:solidFill>
                  <a:srgbClr val="000000"/>
                </a:solidFill>
              </a:rPr>
              <a:t>Målen för utbildningen:</a:t>
            </a:r>
            <a:r>
              <a:rPr lang="en-US" sz="1800">
                <a:solidFill>
                  <a:srgbClr val="000000"/>
                </a:solidFill>
              </a:rPr>
              <a:t>​</a:t>
            </a:r>
            <a:endParaRPr lang="en-US" sz="1800">
              <a:solidFill>
                <a:srgbClr val="000000"/>
              </a:solidFill>
              <a:ea typeface="Verdana"/>
            </a:endParaRPr>
          </a:p>
          <a:p>
            <a:pPr lvl="1" fontAlgn="base">
              <a:lnSpc>
                <a:spcPct val="100000"/>
              </a:lnSpc>
              <a:buFont typeface="Arial" panose="020B0604020202020204" pitchFamily="34" charset="0"/>
              <a:buChar char="•"/>
            </a:pPr>
            <a:r>
              <a:rPr lang="sv-SE" sz="1700">
                <a:solidFill>
                  <a:srgbClr val="000000"/>
                </a:solidFill>
              </a:rPr>
              <a:t>Verksamhetsmål</a:t>
            </a:r>
            <a:r>
              <a:rPr lang="en-US" sz="1700">
                <a:solidFill>
                  <a:srgbClr val="000000"/>
                </a:solidFill>
              </a:rPr>
              <a:t>​</a:t>
            </a:r>
            <a:endParaRPr lang="en-US" sz="1700">
              <a:solidFill>
                <a:srgbClr val="000000"/>
              </a:solidFill>
              <a:ea typeface="Verdana"/>
            </a:endParaRPr>
          </a:p>
          <a:p>
            <a:pPr lvl="1" fontAlgn="base">
              <a:lnSpc>
                <a:spcPct val="100000"/>
              </a:lnSpc>
              <a:buFont typeface="Arial" panose="020B0604020202020204" pitchFamily="34" charset="0"/>
              <a:buChar char="•"/>
            </a:pPr>
            <a:r>
              <a:rPr lang="sv-SE" sz="1700">
                <a:solidFill>
                  <a:srgbClr val="000000"/>
                </a:solidFill>
              </a:rPr>
              <a:t>Effektmål/Beteendeförändring</a:t>
            </a:r>
            <a:r>
              <a:rPr lang="en-US" sz="1700">
                <a:solidFill>
                  <a:srgbClr val="000000"/>
                </a:solidFill>
              </a:rPr>
              <a:t>​</a:t>
            </a:r>
            <a:endParaRPr lang="en-US" sz="1700">
              <a:solidFill>
                <a:srgbClr val="000000"/>
              </a:solidFill>
              <a:ea typeface="Verdana"/>
            </a:endParaRPr>
          </a:p>
          <a:p>
            <a:pPr lvl="1" fontAlgn="base">
              <a:lnSpc>
                <a:spcPct val="100000"/>
              </a:lnSpc>
              <a:buFont typeface="Arial" panose="020B0604020202020204" pitchFamily="34" charset="0"/>
              <a:buChar char="•"/>
            </a:pPr>
            <a:r>
              <a:rPr lang="sv-SE" sz="1700">
                <a:solidFill>
                  <a:srgbClr val="000000"/>
                </a:solidFill>
              </a:rPr>
              <a:t>Lärandemål​</a:t>
            </a:r>
            <a:endParaRPr lang="sv-SE" sz="1700">
              <a:solidFill>
                <a:srgbClr val="000000"/>
              </a:solidFill>
              <a:ea typeface="Verdana"/>
            </a:endParaRPr>
          </a:p>
          <a:p>
            <a:pPr fontAlgn="base">
              <a:lnSpc>
                <a:spcPct val="100000"/>
              </a:lnSpc>
              <a:buFont typeface="Arial" panose="020B0604020202020204" pitchFamily="34" charset="0"/>
              <a:buChar char="•"/>
            </a:pPr>
            <a:r>
              <a:rPr lang="sv-SE" sz="1800">
                <a:solidFill>
                  <a:srgbClr val="000000"/>
                </a:solidFill>
              </a:rPr>
              <a:t>Förutsättningar och hinder​</a:t>
            </a:r>
            <a:endParaRPr lang="sv-SE" sz="1800">
              <a:solidFill>
                <a:srgbClr val="000000"/>
              </a:solidFill>
              <a:ea typeface="Verdana"/>
            </a:endParaRPr>
          </a:p>
          <a:p>
            <a:pPr fontAlgn="base">
              <a:lnSpc>
                <a:spcPct val="100000"/>
              </a:lnSpc>
              <a:buFont typeface="Arial" panose="020B0604020202020204" pitchFamily="34" charset="0"/>
              <a:buChar char="•"/>
            </a:pPr>
            <a:r>
              <a:rPr lang="sv-SE" sz="1800">
                <a:solidFill>
                  <a:srgbClr val="000000"/>
                </a:solidFill>
              </a:rPr>
              <a:t>Ramar: tidsram, budget, resurser​</a:t>
            </a:r>
            <a:endParaRPr lang="sv-SE" sz="1800">
              <a:solidFill>
                <a:srgbClr val="000000"/>
              </a:solidFill>
              <a:ea typeface="Verdana"/>
            </a:endParaRPr>
          </a:p>
          <a:p>
            <a:pPr fontAlgn="base">
              <a:lnSpc>
                <a:spcPct val="100000"/>
              </a:lnSpc>
              <a:buFont typeface="Arial" panose="020B0604020202020204" pitchFamily="34" charset="0"/>
              <a:buChar char="•"/>
            </a:pPr>
            <a:r>
              <a:rPr lang="sv-SE" sz="1800">
                <a:solidFill>
                  <a:srgbClr val="000000"/>
                </a:solidFill>
              </a:rPr>
              <a:t>Målgrupp​</a:t>
            </a:r>
          </a:p>
          <a:p>
            <a:pPr>
              <a:lnSpc>
                <a:spcPct val="100000"/>
              </a:lnSpc>
              <a:buFont typeface="Arial" panose="020B0604020202020204" pitchFamily="34" charset="0"/>
              <a:buChar char="•"/>
            </a:pPr>
            <a:r>
              <a:rPr lang="sv-SE" sz="1800">
                <a:solidFill>
                  <a:srgbClr val="000000"/>
                </a:solidFill>
                <a:ea typeface="Verdana"/>
              </a:rPr>
              <a:t>Roller/kompetenser/personer som behövs i utvecklings- och förvaltningsarbetet</a:t>
            </a:r>
          </a:p>
        </p:txBody>
      </p:sp>
      <p:sp>
        <p:nvSpPr>
          <p:cNvPr id="12" name="textruta 11">
            <a:extLst>
              <a:ext uri="{FF2B5EF4-FFF2-40B4-BE49-F238E27FC236}">
                <a16:creationId xmlns:a16="http://schemas.microsoft.com/office/drawing/2014/main" id="{CA482584-DFA9-A24E-19CF-60BE621AB354}"/>
              </a:ext>
            </a:extLst>
          </p:cNvPr>
          <p:cNvSpPr txBox="1"/>
          <p:nvPr/>
        </p:nvSpPr>
        <p:spPr>
          <a:xfrm>
            <a:off x="576291" y="3732513"/>
            <a:ext cx="3778247" cy="276999"/>
          </a:xfrm>
          <a:prstGeom prst="rect">
            <a:avLst/>
          </a:prstGeom>
          <a:noFill/>
        </p:spPr>
        <p:txBody>
          <a:bodyPr wrap="square" lIns="0" tIns="0" rIns="0" bIns="0" rtlCol="0">
            <a:spAutoFit/>
          </a:bodyPr>
          <a:lstStyle/>
          <a:p>
            <a:pPr algn="l"/>
            <a:r>
              <a:rPr lang="sv-SE">
                <a:latin typeface="VGR Sans Medium" pitchFamily="50" charset="0"/>
              </a:rPr>
              <a:t>Exempel på frågor att ställa</a:t>
            </a:r>
          </a:p>
        </p:txBody>
      </p:sp>
      <p:sp>
        <p:nvSpPr>
          <p:cNvPr id="11" name="Platshållare för innehåll 12">
            <a:extLst>
              <a:ext uri="{FF2B5EF4-FFF2-40B4-BE49-F238E27FC236}">
                <a16:creationId xmlns:a16="http://schemas.microsoft.com/office/drawing/2014/main" id="{16BAB049-F24A-8CE9-F69D-9F88F730DE6F}"/>
              </a:ext>
            </a:extLst>
          </p:cNvPr>
          <p:cNvSpPr txBox="1">
            <a:spLocks/>
          </p:cNvSpPr>
          <p:nvPr/>
        </p:nvSpPr>
        <p:spPr>
          <a:xfrm>
            <a:off x="576291" y="4249690"/>
            <a:ext cx="5401814" cy="2468804"/>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fontAlgn="base">
              <a:lnSpc>
                <a:spcPct val="100000"/>
              </a:lnSpc>
              <a:buFont typeface="Arial" panose="020B0604020202020204" pitchFamily="34" charset="0"/>
              <a:buChar char="•"/>
            </a:pPr>
            <a:r>
              <a:rPr lang="sv-SE" sz="1400" b="0" i="0" u="none" strike="noStrike">
                <a:solidFill>
                  <a:srgbClr val="000000"/>
                </a:solidFill>
                <a:effectLst/>
              </a:rPr>
              <a:t>Vad ska utbildningen leda till? Vad </a:t>
            </a:r>
            <a:r>
              <a:rPr lang="sv-SE" sz="1400">
                <a:solidFill>
                  <a:srgbClr val="000000"/>
                </a:solidFill>
              </a:rPr>
              <a:t>ska deltagarna</a:t>
            </a:r>
            <a:r>
              <a:rPr lang="sv-SE" sz="1400" b="0" i="0" u="none" strike="noStrike">
                <a:solidFill>
                  <a:srgbClr val="000000"/>
                </a:solidFill>
                <a:effectLst/>
              </a:rPr>
              <a:t> kunna göra efteråt? </a:t>
            </a:r>
            <a:r>
              <a:rPr lang="sv-SE" sz="1400">
                <a:solidFill>
                  <a:srgbClr val="000000"/>
                </a:solidFill>
              </a:rPr>
              <a:t>Vad behöver de då träna på?</a:t>
            </a:r>
            <a:endParaRPr lang="en-US" sz="1400" b="0" i="0">
              <a:solidFill>
                <a:srgbClr val="000000"/>
              </a:solidFill>
              <a:effectLst/>
              <a:ea typeface="Verdana"/>
            </a:endParaRPr>
          </a:p>
          <a:p>
            <a:pPr>
              <a:lnSpc>
                <a:spcPct val="100000"/>
              </a:lnSpc>
              <a:buFont typeface="Arial" panose="020B0604020202020204" pitchFamily="34" charset="0"/>
              <a:buChar char="•"/>
            </a:pPr>
            <a:r>
              <a:rPr lang="sv-SE" sz="1400">
                <a:solidFill>
                  <a:srgbClr val="000000"/>
                </a:solidFill>
                <a:ea typeface="Verdana"/>
              </a:rPr>
              <a:t>Vilken är målgruppen? Hur ser deras förutsättningar ut?</a:t>
            </a:r>
            <a:r>
              <a:rPr lang="en-US" sz="1400">
                <a:solidFill>
                  <a:srgbClr val="000000"/>
                </a:solidFill>
                <a:ea typeface="Verdana"/>
              </a:rPr>
              <a:t> </a:t>
            </a:r>
            <a:endParaRPr lang="en-US" sz="1400">
              <a:solidFill>
                <a:srgbClr val="000000"/>
              </a:solidFill>
            </a:endParaRPr>
          </a:p>
          <a:p>
            <a:pPr algn="l" rtl="0" fontAlgn="base">
              <a:lnSpc>
                <a:spcPct val="100000"/>
              </a:lnSpc>
              <a:buFont typeface="Arial" panose="020B0604020202020204" pitchFamily="34" charset="0"/>
              <a:buChar char="•"/>
            </a:pPr>
            <a:r>
              <a:rPr lang="sv-SE" sz="1400" b="0" i="0" u="none" strike="noStrike">
                <a:solidFill>
                  <a:srgbClr val="000000"/>
                </a:solidFill>
                <a:effectLst/>
              </a:rPr>
              <a:t>Vilka resurser (pengar, tid, kompetens) har du? Är du själv? Har du gjort det här förut? </a:t>
            </a:r>
            <a:r>
              <a:rPr lang="sv-SE" sz="1400" b="0" i="0">
                <a:solidFill>
                  <a:srgbClr val="000000"/>
                </a:solidFill>
                <a:effectLst/>
              </a:rPr>
              <a:t>​</a:t>
            </a:r>
            <a:endParaRPr lang="sv-SE" sz="1400" b="0" i="0">
              <a:solidFill>
                <a:srgbClr val="000000"/>
              </a:solidFill>
              <a:effectLst/>
              <a:ea typeface="Verdana"/>
            </a:endParaRPr>
          </a:p>
          <a:p>
            <a:pPr fontAlgn="base">
              <a:lnSpc>
                <a:spcPct val="100000"/>
              </a:lnSpc>
              <a:buFont typeface="Arial" panose="020B0604020202020204" pitchFamily="34" charset="0"/>
              <a:buChar char="•"/>
            </a:pPr>
            <a:r>
              <a:rPr lang="sv-SE" sz="1400">
                <a:solidFill>
                  <a:srgbClr val="000000"/>
                </a:solidFill>
              </a:rPr>
              <a:t>Hur ser tidsplanen ut</a:t>
            </a:r>
            <a:r>
              <a:rPr lang="sv-SE" sz="1400" b="0" i="0" u="none" strike="noStrike">
                <a:solidFill>
                  <a:srgbClr val="000000"/>
                </a:solidFill>
                <a:effectLst/>
              </a:rPr>
              <a:t>?</a:t>
            </a:r>
            <a:r>
              <a:rPr lang="sv-SE" sz="1400">
                <a:solidFill>
                  <a:srgbClr val="000000"/>
                </a:solidFill>
              </a:rPr>
              <a:t> </a:t>
            </a:r>
            <a:endParaRPr lang="sv-SE" sz="1400">
              <a:solidFill>
                <a:srgbClr val="000000"/>
              </a:solidFill>
              <a:ea typeface="Verdana"/>
            </a:endParaRPr>
          </a:p>
          <a:p>
            <a:pPr algn="l">
              <a:lnSpc>
                <a:spcPct val="100000"/>
              </a:lnSpc>
              <a:buFont typeface="Arial" panose="020B0604020202020204" pitchFamily="34" charset="0"/>
              <a:buChar char="•"/>
            </a:pPr>
            <a:r>
              <a:rPr lang="sv-SE" sz="1400" b="0" i="0" u="none" strike="noStrike">
                <a:solidFill>
                  <a:srgbClr val="000000"/>
                </a:solidFill>
                <a:effectLst/>
              </a:rPr>
              <a:t>Finns det något liknande idag? </a:t>
            </a:r>
            <a:endParaRPr lang="sv-SE" sz="1400" b="0" i="0">
              <a:solidFill>
                <a:srgbClr val="000000"/>
              </a:solidFill>
              <a:effectLst/>
              <a:ea typeface="Verdana"/>
            </a:endParaRPr>
          </a:p>
        </p:txBody>
      </p:sp>
      <p:cxnSp>
        <p:nvCxnSpPr>
          <p:cNvPr id="8" name="Rak koppling 7">
            <a:extLst>
              <a:ext uri="{FF2B5EF4-FFF2-40B4-BE49-F238E27FC236}">
                <a16:creationId xmlns:a16="http://schemas.microsoft.com/office/drawing/2014/main" id="{A668960D-7CF7-BF55-4CD7-CAA4A228D2A3}"/>
              </a:ext>
              <a:ext uri="{C183D7F6-B498-43B3-948B-1728B52AA6E4}">
                <adec:decorative xmlns:adec="http://schemas.microsoft.com/office/drawing/2017/decorative" val="1"/>
              </a:ext>
            </a:extLst>
          </p:cNvPr>
          <p:cNvCxnSpPr>
            <a:cxnSpLocks/>
          </p:cNvCxnSpPr>
          <p:nvPr/>
        </p:nvCxnSpPr>
        <p:spPr>
          <a:xfrm>
            <a:off x="572287" y="3429000"/>
            <a:ext cx="5472262" cy="14377"/>
          </a:xfrm>
          <a:prstGeom prst="line">
            <a:avLst/>
          </a:prstGeom>
          <a:ln w="57150" cap="rnd">
            <a:solidFill>
              <a:srgbClr val="FFECB3"/>
            </a:solidFill>
          </a:ln>
        </p:spPr>
        <p:style>
          <a:lnRef idx="1">
            <a:schemeClr val="accent1"/>
          </a:lnRef>
          <a:fillRef idx="0">
            <a:schemeClr val="accent1"/>
          </a:fillRef>
          <a:effectRef idx="0">
            <a:schemeClr val="accent1"/>
          </a:effectRef>
          <a:fontRef idx="minor">
            <a:schemeClr val="tx1"/>
          </a:fontRef>
        </p:style>
      </p:cxnSp>
      <p:sp>
        <p:nvSpPr>
          <p:cNvPr id="2" name="textruta 1">
            <a:extLst>
              <a:ext uri="{FF2B5EF4-FFF2-40B4-BE49-F238E27FC236}">
                <a16:creationId xmlns:a16="http://schemas.microsoft.com/office/drawing/2014/main" id="{F7FDF1F1-A5FD-15B4-D654-E57331D41CF8}"/>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Tree>
    <p:extLst>
      <p:ext uri="{BB962C8B-B14F-4D97-AF65-F5344CB8AC3E}">
        <p14:creationId xmlns:p14="http://schemas.microsoft.com/office/powerpoint/2010/main" val="3966173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 28" descr="Processen med betoning på Designa.">
            <a:extLst>
              <a:ext uri="{FF2B5EF4-FFF2-40B4-BE49-F238E27FC236}">
                <a16:creationId xmlns:a16="http://schemas.microsoft.com/office/drawing/2014/main" id="{85DD9FBA-F7FC-3DAD-EA0A-E84FCE21337A}"/>
              </a:ext>
            </a:extLst>
          </p:cNvPr>
          <p:cNvGrpSpPr/>
          <p:nvPr/>
        </p:nvGrpSpPr>
        <p:grpSpPr>
          <a:xfrm>
            <a:off x="578207" y="736833"/>
            <a:ext cx="10900698" cy="5183332"/>
            <a:chOff x="578207" y="736833"/>
            <a:chExt cx="10900698" cy="5183332"/>
          </a:xfrm>
          <a:effectLst>
            <a:outerShdw blurRad="50800" dist="38100" dir="5400000" algn="t" rotWithShape="0">
              <a:prstClr val="black">
                <a:alpha val="40000"/>
              </a:prstClr>
            </a:outerShdw>
          </a:effectLst>
        </p:grpSpPr>
        <p:sp>
          <p:nvSpPr>
            <p:cNvPr id="27" name="Pil: sparr 71">
              <a:extLst>
                <a:ext uri="{FF2B5EF4-FFF2-40B4-BE49-F238E27FC236}">
                  <a16:creationId xmlns:a16="http://schemas.microsoft.com/office/drawing/2014/main" id="{D2C3E393-C94C-E967-735B-1D5F588C76CF}"/>
                </a:ext>
              </a:extLst>
            </p:cNvPr>
            <p:cNvSpPr/>
            <p:nvPr/>
          </p:nvSpPr>
          <p:spPr>
            <a:xfrm>
              <a:off x="578207" y="1788271"/>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 name="Halv ram 45">
              <a:extLst>
                <a:ext uri="{FF2B5EF4-FFF2-40B4-BE49-F238E27FC236}">
                  <a16:creationId xmlns:a16="http://schemas.microsoft.com/office/drawing/2014/main" id="{097F59AD-C5BB-8F2A-4F8E-4C6E10D59422}"/>
                </a:ext>
              </a:extLst>
            </p:cNvPr>
            <p:cNvSpPr/>
            <p:nvPr/>
          </p:nvSpPr>
          <p:spPr>
            <a:xfrm>
              <a:off x="3435391" y="746666"/>
              <a:ext cx="2664382"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901 w 1808869"/>
                <a:gd name="connsiteY0" fmla="*/ 707972 h 2444759"/>
                <a:gd name="connsiteX1" fmla="*/ 1808869 w 1808869"/>
                <a:gd name="connsiteY1" fmla="*/ 0 h 2444759"/>
                <a:gd name="connsiteX2" fmla="*/ 1806655 w 1808869"/>
                <a:gd name="connsiteY2" fmla="*/ 1233696 h 2444759"/>
                <a:gd name="connsiteX3" fmla="*/ 1182432 w 1808869"/>
                <a:gd name="connsiteY3" fmla="*/ 1579714 h 2444759"/>
                <a:gd name="connsiteX4" fmla="*/ 892872 w 1808869"/>
                <a:gd name="connsiteY4" fmla="*/ 2444759 h 2444759"/>
                <a:gd name="connsiteX5" fmla="*/ 71 w 1808869"/>
                <a:gd name="connsiteY5" fmla="*/ 2444115 h 2444759"/>
                <a:gd name="connsiteX6" fmla="*/ 544901 w 1808869"/>
                <a:gd name="connsiteY6" fmla="*/ 707972 h 2444759"/>
                <a:gd name="connsiteX0" fmla="*/ 538008 w 1808874"/>
                <a:gd name="connsiteY0" fmla="*/ 693570 h 2444759"/>
                <a:gd name="connsiteX1" fmla="*/ 1808874 w 1808874"/>
                <a:gd name="connsiteY1" fmla="*/ 0 h 2444759"/>
                <a:gd name="connsiteX2" fmla="*/ 1806660 w 1808874"/>
                <a:gd name="connsiteY2" fmla="*/ 1233696 h 2444759"/>
                <a:gd name="connsiteX3" fmla="*/ 1182437 w 1808874"/>
                <a:gd name="connsiteY3" fmla="*/ 1579714 h 2444759"/>
                <a:gd name="connsiteX4" fmla="*/ 892877 w 1808874"/>
                <a:gd name="connsiteY4" fmla="*/ 2444759 h 2444759"/>
                <a:gd name="connsiteX5" fmla="*/ 76 w 1808874"/>
                <a:gd name="connsiteY5" fmla="*/ 2444115 h 2444759"/>
                <a:gd name="connsiteX6" fmla="*/ 538008 w 1808874"/>
                <a:gd name="connsiteY6" fmla="*/ 693570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74" h="2444759">
                  <a:moveTo>
                    <a:pt x="538008" y="693570"/>
                  </a:moveTo>
                  <a:cubicBezTo>
                    <a:pt x="994256" y="102268"/>
                    <a:pt x="1484071" y="7955"/>
                    <a:pt x="1808874" y="0"/>
                  </a:cubicBezTo>
                  <a:lnTo>
                    <a:pt x="1806660" y="1233696"/>
                  </a:lnTo>
                  <a:cubicBezTo>
                    <a:pt x="1620176" y="1235902"/>
                    <a:pt x="1399401" y="1315003"/>
                    <a:pt x="1182437" y="1579714"/>
                  </a:cubicBezTo>
                  <a:cubicBezTo>
                    <a:pt x="1012257" y="1825635"/>
                    <a:pt x="893512" y="2161715"/>
                    <a:pt x="892877" y="2444759"/>
                  </a:cubicBezTo>
                  <a:lnTo>
                    <a:pt x="76" y="2444115"/>
                  </a:lnTo>
                  <a:cubicBezTo>
                    <a:pt x="-3099" y="1936993"/>
                    <a:pt x="91603" y="1349180"/>
                    <a:pt x="538008" y="693570"/>
                  </a:cubicBezTo>
                  <a:close/>
                </a:path>
              </a:pathLst>
            </a:custGeom>
            <a:solidFill>
              <a:srgbClr val="CCDB4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n>
                  <a:solidFill>
                    <a:sysClr val="windowText" lastClr="000000"/>
                  </a:solidFill>
                </a:ln>
                <a:solidFill>
                  <a:schemeClr val="tx1"/>
                </a:solidFill>
              </a:endParaRPr>
            </a:p>
          </p:txBody>
        </p:sp>
        <p:grpSp>
          <p:nvGrpSpPr>
            <p:cNvPr id="58" name="Grupp 57">
              <a:extLst>
                <a:ext uri="{FF2B5EF4-FFF2-40B4-BE49-F238E27FC236}">
                  <a16:creationId xmlns:a16="http://schemas.microsoft.com/office/drawing/2014/main" id="{1D4C6E62-D0AB-BA8D-68F4-6A750F1707F9}"/>
                </a:ext>
              </a:extLst>
            </p:cNvPr>
            <p:cNvGrpSpPr/>
            <p:nvPr/>
          </p:nvGrpSpPr>
          <p:grpSpPr>
            <a:xfrm>
              <a:off x="3435484" y="2892855"/>
              <a:ext cx="2664378" cy="3027309"/>
              <a:chOff x="4291891" y="2444342"/>
              <a:chExt cx="1808871" cy="2055269"/>
            </a:xfrm>
            <a:solidFill>
              <a:srgbClr val="FFECB3"/>
            </a:solidFill>
            <a:effectLst/>
          </p:grpSpPr>
          <p:sp>
            <p:nvSpPr>
              <p:cNvPr id="56" name="Halv ram 45">
                <a:extLst>
                  <a:ext uri="{FF2B5EF4-FFF2-40B4-BE49-F238E27FC236}">
                    <a16:creationId xmlns:a16="http://schemas.microsoft.com/office/drawing/2014/main" id="{0DA7DB64-D667-B763-8AE6-E23F79373DBC}"/>
                  </a:ext>
                </a:extLst>
              </p:cNvPr>
              <p:cNvSpPr/>
              <p:nvPr/>
            </p:nvSpPr>
            <p:spPr>
              <a:xfrm flipV="1">
                <a:off x="4291964" y="2743200"/>
                <a:ext cx="1808798" cy="1756411"/>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7246" y="2129896"/>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7" name="Likbent triangel 56">
                <a:extLst>
                  <a:ext uri="{FF2B5EF4-FFF2-40B4-BE49-F238E27FC236}">
                    <a16:creationId xmlns:a16="http://schemas.microsoft.com/office/drawing/2014/main" id="{D3571BC7-4CCE-9790-871E-B834A42D618C}"/>
                  </a:ext>
                </a:extLst>
              </p:cNvPr>
              <p:cNvSpPr/>
              <p:nvPr/>
            </p:nvSpPr>
            <p:spPr>
              <a:xfrm>
                <a:off x="4291891" y="2444342"/>
                <a:ext cx="891614" cy="300764"/>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5" name="Halv ram 45">
              <a:extLst>
                <a:ext uri="{FF2B5EF4-FFF2-40B4-BE49-F238E27FC236}">
                  <a16:creationId xmlns:a16="http://schemas.microsoft.com/office/drawing/2014/main" id="{8219BE3C-B12D-0827-1995-E15DE3CA7ED2}"/>
                </a:ext>
              </a:extLst>
            </p:cNvPr>
            <p:cNvSpPr/>
            <p:nvPr/>
          </p:nvSpPr>
          <p:spPr>
            <a:xfrm flipH="1" flipV="1">
              <a:off x="6096054" y="3333057"/>
              <a:ext cx="2664271"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5341" y="2124593"/>
                    <a:pt x="892801" y="2444759"/>
                  </a:cubicBezTo>
                  <a:lnTo>
                    <a:pt x="0" y="2444115"/>
                  </a:lnTo>
                  <a:cubicBezTo>
                    <a:pt x="8255" y="1910477"/>
                    <a:pt x="98425" y="1363582"/>
                    <a:pt x="544830" y="707972"/>
                  </a:cubicBezTo>
                  <a:close/>
                </a:path>
              </a:pathLst>
            </a:cu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1" name="Halv ram 45">
              <a:extLst>
                <a:ext uri="{FF2B5EF4-FFF2-40B4-BE49-F238E27FC236}">
                  <a16:creationId xmlns:a16="http://schemas.microsoft.com/office/drawing/2014/main" id="{B2AAC761-7017-5ED4-C68C-3424A6C0BB9C}"/>
                </a:ext>
              </a:extLst>
            </p:cNvPr>
            <p:cNvSpPr/>
            <p:nvPr/>
          </p:nvSpPr>
          <p:spPr>
            <a:xfrm flipH="1">
              <a:off x="6096055" y="745951"/>
              <a:ext cx="2664270" cy="2587106"/>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9151" y="2092774"/>
                    <a:pt x="892801" y="2444759"/>
                  </a:cubicBezTo>
                  <a:lnTo>
                    <a:pt x="0" y="2444115"/>
                  </a:lnTo>
                  <a:cubicBezTo>
                    <a:pt x="635" y="1915780"/>
                    <a:pt x="98425" y="1363582"/>
                    <a:pt x="544830" y="707972"/>
                  </a:cubicBez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7" name="textruta 66">
              <a:extLst>
                <a:ext uri="{FF2B5EF4-FFF2-40B4-BE49-F238E27FC236}">
                  <a16:creationId xmlns:a16="http://schemas.microsoft.com/office/drawing/2014/main" id="{8A0ABB7C-E014-0CB1-3D80-E09B04568727}"/>
                </a:ext>
              </a:extLst>
            </p:cNvPr>
            <p:cNvSpPr txBox="1"/>
            <p:nvPr/>
          </p:nvSpPr>
          <p:spPr>
            <a:xfrm>
              <a:off x="1157467" y="2113445"/>
              <a:ext cx="1559111" cy="307777"/>
            </a:xfrm>
            <a:prstGeom prst="rect">
              <a:avLst/>
            </a:prstGeom>
            <a:noFill/>
          </p:spPr>
          <p:txBody>
            <a:bodyPr wrap="square" lIns="0" tIns="0" rIns="0" bIns="0" rtlCol="0">
              <a:spAutoFit/>
            </a:bodyPr>
            <a:lstStyle/>
            <a:p>
              <a:pPr algn="l"/>
              <a:r>
                <a:rPr lang="sv-SE" sz="2000" b="1"/>
                <a:t>Analysera</a:t>
              </a:r>
            </a:p>
          </p:txBody>
        </p:sp>
        <p:sp>
          <p:nvSpPr>
            <p:cNvPr id="28" name="Pil: sparr 71">
              <a:extLst>
                <a:ext uri="{FF2B5EF4-FFF2-40B4-BE49-F238E27FC236}">
                  <a16:creationId xmlns:a16="http://schemas.microsoft.com/office/drawing/2014/main" id="{B890E697-7E0D-FD2C-88CD-90EB51A6D6F1}"/>
                </a:ext>
              </a:extLst>
            </p:cNvPr>
            <p:cNvSpPr/>
            <p:nvPr/>
          </p:nvSpPr>
          <p:spPr>
            <a:xfrm>
              <a:off x="9007081" y="4669432"/>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8" name="textruta 67">
              <a:extLst>
                <a:ext uri="{FF2B5EF4-FFF2-40B4-BE49-F238E27FC236}">
                  <a16:creationId xmlns:a16="http://schemas.microsoft.com/office/drawing/2014/main" id="{8CBA980D-EBD1-CCB4-5BDD-EF65E7F8637B}"/>
                </a:ext>
              </a:extLst>
            </p:cNvPr>
            <p:cNvSpPr txBox="1"/>
            <p:nvPr/>
          </p:nvSpPr>
          <p:spPr>
            <a:xfrm rot="19331756">
              <a:off x="4449319" y="1766932"/>
              <a:ext cx="1080420" cy="276999"/>
            </a:xfrm>
            <a:prstGeom prst="rect">
              <a:avLst/>
            </a:prstGeom>
            <a:noFill/>
          </p:spPr>
          <p:txBody>
            <a:bodyPr wrap="square" lIns="0" tIns="0" rIns="0" bIns="0" rtlCol="0">
              <a:prstTxWarp prst="textArchUp">
                <a:avLst/>
              </a:prstTxWarp>
              <a:spAutoFit/>
            </a:bodyPr>
            <a:lstStyle/>
            <a:p>
              <a:pPr algn="l"/>
              <a:r>
                <a:rPr lang="sv-SE" sz="2000" b="1"/>
                <a:t>Designa</a:t>
              </a:r>
              <a:endParaRPr lang="sv-SE" sz="1600" b="1"/>
            </a:p>
          </p:txBody>
        </p:sp>
        <p:sp>
          <p:nvSpPr>
            <p:cNvPr id="69" name="textruta 68">
              <a:extLst>
                <a:ext uri="{FF2B5EF4-FFF2-40B4-BE49-F238E27FC236}">
                  <a16:creationId xmlns:a16="http://schemas.microsoft.com/office/drawing/2014/main" id="{61BF75DD-E45E-E258-7DDB-99FFBD546FC6}"/>
                </a:ext>
              </a:extLst>
            </p:cNvPr>
            <p:cNvSpPr txBox="1"/>
            <p:nvPr/>
          </p:nvSpPr>
          <p:spPr>
            <a:xfrm rot="18948777">
              <a:off x="6537209" y="4449292"/>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Genomföra</a:t>
              </a:r>
            </a:p>
          </p:txBody>
        </p:sp>
        <p:sp>
          <p:nvSpPr>
            <p:cNvPr id="74" name="textruta 73">
              <a:extLst>
                <a:ext uri="{FF2B5EF4-FFF2-40B4-BE49-F238E27FC236}">
                  <a16:creationId xmlns:a16="http://schemas.microsoft.com/office/drawing/2014/main" id="{B44BABEA-6AA9-567D-5970-686F97B21C99}"/>
                </a:ext>
              </a:extLst>
            </p:cNvPr>
            <p:cNvSpPr txBox="1"/>
            <p:nvPr/>
          </p:nvSpPr>
          <p:spPr>
            <a:xfrm>
              <a:off x="9725616" y="4994606"/>
              <a:ext cx="1392657" cy="307777"/>
            </a:xfrm>
            <a:prstGeom prst="rect">
              <a:avLst/>
            </a:prstGeom>
            <a:noFill/>
          </p:spPr>
          <p:txBody>
            <a:bodyPr wrap="square" lIns="0" tIns="0" rIns="0" bIns="0" rtlCol="0">
              <a:spAutoFit/>
            </a:bodyPr>
            <a:lstStyle/>
            <a:p>
              <a:pPr algn="l"/>
              <a:r>
                <a:rPr lang="sv-SE" sz="2000" b="1"/>
                <a:t>Avsluta</a:t>
              </a:r>
            </a:p>
          </p:txBody>
        </p:sp>
        <p:sp>
          <p:nvSpPr>
            <p:cNvPr id="2" name="Likbent triangel 1">
              <a:extLst>
                <a:ext uri="{FF2B5EF4-FFF2-40B4-BE49-F238E27FC236}">
                  <a16:creationId xmlns:a16="http://schemas.microsoft.com/office/drawing/2014/main" id="{94900162-91A1-6302-CC93-0AFDFEA68142}"/>
                </a:ext>
              </a:extLst>
            </p:cNvPr>
            <p:cNvSpPr/>
            <p:nvPr/>
          </p:nvSpPr>
          <p:spPr>
            <a:xfrm rot="5400000">
              <a:off x="5652405" y="1171980"/>
              <a:ext cx="1313304" cy="443010"/>
            </a:xfrm>
            <a:prstGeom prst="triangl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Likbent triangel 2">
              <a:extLst>
                <a:ext uri="{FF2B5EF4-FFF2-40B4-BE49-F238E27FC236}">
                  <a16:creationId xmlns:a16="http://schemas.microsoft.com/office/drawing/2014/main" id="{B1110177-EF17-A541-D3F9-6F7007DD4D3D}"/>
                </a:ext>
              </a:extLst>
            </p:cNvPr>
            <p:cNvSpPr/>
            <p:nvPr/>
          </p:nvSpPr>
          <p:spPr>
            <a:xfrm rot="10800000">
              <a:off x="7420457" y="3333056"/>
              <a:ext cx="1313304" cy="443010"/>
            </a:xfrm>
            <a:prstGeom prst="triangle">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Likbent triangel 3">
              <a:extLst>
                <a:ext uri="{FF2B5EF4-FFF2-40B4-BE49-F238E27FC236}">
                  <a16:creationId xmlns:a16="http://schemas.microsoft.com/office/drawing/2014/main" id="{8774A717-B631-BB8B-CC9F-BF27FD6DDEF1}"/>
                </a:ext>
              </a:extLst>
            </p:cNvPr>
            <p:cNvSpPr/>
            <p:nvPr/>
          </p:nvSpPr>
          <p:spPr>
            <a:xfrm rot="16200000">
              <a:off x="5229844" y="5042008"/>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91752A98-CFEE-3E87-0EDC-E8929321E0A5}"/>
                </a:ext>
              </a:extLst>
            </p:cNvPr>
            <p:cNvSpPr txBox="1"/>
            <p:nvPr/>
          </p:nvSpPr>
          <p:spPr>
            <a:xfrm rot="2790085">
              <a:off x="3841964" y="4322736"/>
              <a:ext cx="1632017" cy="276999"/>
            </a:xfrm>
            <a:prstGeom prst="rect">
              <a:avLst/>
            </a:prstGeom>
            <a:noFill/>
          </p:spPr>
          <p:txBody>
            <a:bodyPr wrap="square" lIns="0" tIns="0" rIns="0" bIns="0" rtlCol="0">
              <a:prstTxWarp prst="textArchDown">
                <a:avLst>
                  <a:gd name="adj" fmla="val 613733"/>
                </a:avLst>
              </a:prstTxWarp>
              <a:spAutoFit/>
            </a:bodyPr>
            <a:lstStyle/>
            <a:p>
              <a:pPr algn="l"/>
              <a:r>
                <a:rPr lang="sv-SE" sz="2000" b="1"/>
                <a:t>Utvärdera</a:t>
              </a:r>
            </a:p>
          </p:txBody>
        </p:sp>
        <p:sp>
          <p:nvSpPr>
            <p:cNvPr id="7" name="textruta 6">
              <a:extLst>
                <a:ext uri="{FF2B5EF4-FFF2-40B4-BE49-F238E27FC236}">
                  <a16:creationId xmlns:a16="http://schemas.microsoft.com/office/drawing/2014/main" id="{DE8D842A-80CA-5F00-1A26-049CD7CAD462}"/>
                </a:ext>
              </a:extLst>
            </p:cNvPr>
            <p:cNvSpPr txBox="1"/>
            <p:nvPr/>
          </p:nvSpPr>
          <p:spPr>
            <a:xfrm rot="2902952">
              <a:off x="7038977" y="2112054"/>
              <a:ext cx="1080420" cy="276999"/>
            </a:xfrm>
            <a:prstGeom prst="rect">
              <a:avLst/>
            </a:prstGeom>
            <a:noFill/>
          </p:spPr>
          <p:txBody>
            <a:bodyPr wrap="square" lIns="0" tIns="0" rIns="0" bIns="0" rtlCol="0">
              <a:prstTxWarp prst="textArchUp">
                <a:avLst/>
              </a:prstTxWarp>
              <a:spAutoFit/>
            </a:bodyPr>
            <a:lstStyle/>
            <a:p>
              <a:pPr algn="l"/>
              <a:r>
                <a:rPr lang="sv-SE" sz="2000" b="1"/>
                <a:t>Utveckla</a:t>
              </a:r>
            </a:p>
          </p:txBody>
        </p:sp>
      </p:grpSp>
      <p:grpSp>
        <p:nvGrpSpPr>
          <p:cNvPr id="5" name="Grupp 4">
            <a:extLst>
              <a:ext uri="{FF2B5EF4-FFF2-40B4-BE49-F238E27FC236}">
                <a16:creationId xmlns:a16="http://schemas.microsoft.com/office/drawing/2014/main" id="{4EABA6B0-9977-86E7-456A-FA1BD16ECDD3}"/>
              </a:ext>
              <a:ext uri="{C183D7F6-B498-43B3-948B-1728B52AA6E4}">
                <adec:decorative xmlns:adec="http://schemas.microsoft.com/office/drawing/2017/decorative" val="1"/>
              </a:ext>
            </a:extLst>
          </p:cNvPr>
          <p:cNvGrpSpPr/>
          <p:nvPr/>
        </p:nvGrpSpPr>
        <p:grpSpPr>
          <a:xfrm>
            <a:off x="6092757" y="743859"/>
            <a:ext cx="443010" cy="1306278"/>
            <a:chOff x="9273073" y="35309"/>
            <a:chExt cx="443010" cy="1291245"/>
          </a:xfrm>
        </p:grpSpPr>
        <p:cxnSp>
          <p:nvCxnSpPr>
            <p:cNvPr id="8" name="Rak koppling 7">
              <a:extLst>
                <a:ext uri="{FF2B5EF4-FFF2-40B4-BE49-F238E27FC236}">
                  <a16:creationId xmlns:a16="http://schemas.microsoft.com/office/drawing/2014/main" id="{A1F50357-710E-F5AC-A358-5246F864437A}"/>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44169062-F2E4-C132-4CBB-966D26419A46}"/>
                </a:ext>
              </a:extLst>
            </p:cNvPr>
            <p:cNvCxnSpPr>
              <a:cxnSpLocks/>
            </p:cNvCxnSpPr>
            <p:nvPr/>
          </p:nvCxnSpPr>
          <p:spPr>
            <a:xfrm flipV="1">
              <a:off x="9273073" y="682730"/>
              <a:ext cx="443010" cy="643824"/>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0" name="Grupp 9">
            <a:extLst>
              <a:ext uri="{FF2B5EF4-FFF2-40B4-BE49-F238E27FC236}">
                <a16:creationId xmlns:a16="http://schemas.microsoft.com/office/drawing/2014/main" id="{01EE2D79-B115-71C4-47E5-83507DE3174D}"/>
              </a:ext>
              <a:ext uri="{C183D7F6-B498-43B3-948B-1728B52AA6E4}">
                <adec:decorative xmlns:adec="http://schemas.microsoft.com/office/drawing/2017/decorative" val="1"/>
              </a:ext>
            </a:extLst>
          </p:cNvPr>
          <p:cNvGrpSpPr/>
          <p:nvPr/>
        </p:nvGrpSpPr>
        <p:grpSpPr>
          <a:xfrm rot="5400000">
            <a:off x="7879490" y="2896750"/>
            <a:ext cx="443010" cy="1311443"/>
            <a:chOff x="9273073" y="35309"/>
            <a:chExt cx="443010" cy="1310270"/>
          </a:xfrm>
        </p:grpSpPr>
        <p:cxnSp>
          <p:nvCxnSpPr>
            <p:cNvPr id="11" name="Rak koppling 10">
              <a:extLst>
                <a:ext uri="{FF2B5EF4-FFF2-40B4-BE49-F238E27FC236}">
                  <a16:creationId xmlns:a16="http://schemas.microsoft.com/office/drawing/2014/main" id="{E5E0DE75-8EBE-1999-DEE4-6D9BDD416F0D}"/>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88F745AD-6B57-2722-6CF3-1326A998C6F5}"/>
                </a:ext>
              </a:extLst>
            </p:cNvPr>
            <p:cNvCxnSpPr>
              <a:cxnSpLocks/>
            </p:cNvCxnSpPr>
            <p:nvPr/>
          </p:nvCxnSpPr>
          <p:spPr>
            <a:xfrm rot="16200000">
              <a:off x="9164199" y="793695"/>
              <a:ext cx="662849" cy="44091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F685E4D2-4F6C-C7C5-F2F5-7352D9809867}"/>
              </a:ext>
              <a:ext uri="{C183D7F6-B498-43B3-948B-1728B52AA6E4}">
                <adec:decorative xmlns:adec="http://schemas.microsoft.com/office/drawing/2017/decorative" val="1"/>
              </a:ext>
            </a:extLst>
          </p:cNvPr>
          <p:cNvGrpSpPr/>
          <p:nvPr/>
        </p:nvGrpSpPr>
        <p:grpSpPr>
          <a:xfrm rot="10800000">
            <a:off x="5669400" y="4613545"/>
            <a:ext cx="446308" cy="1305904"/>
            <a:chOff x="9269775" y="21102"/>
            <a:chExt cx="446308" cy="1304736"/>
          </a:xfrm>
        </p:grpSpPr>
        <p:cxnSp>
          <p:nvCxnSpPr>
            <p:cNvPr id="14" name="Rak koppling 13">
              <a:extLst>
                <a:ext uri="{FF2B5EF4-FFF2-40B4-BE49-F238E27FC236}">
                  <a16:creationId xmlns:a16="http://schemas.microsoft.com/office/drawing/2014/main" id="{7747E31C-88B6-71F6-B56A-EF9D5CFE72D2}"/>
                </a:ext>
              </a:extLst>
            </p:cNvPr>
            <p:cNvCxnSpPr>
              <a:cxnSpLocks/>
            </p:cNvCxnSpPr>
            <p:nvPr/>
          </p:nvCxnSpPr>
          <p:spPr>
            <a:xfrm rot="10800000" flipH="1" flipV="1">
              <a:off x="9269775" y="21102"/>
              <a:ext cx="446308" cy="661628"/>
            </a:xfrm>
            <a:prstGeom prst="line">
              <a:avLst/>
            </a:prstGeom>
            <a:solidFill>
              <a:srgbClr val="FFECB3"/>
            </a:solidFill>
            <a:ln w="12700" cap="rnd">
              <a:miter lim="800000"/>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991618E2-0291-9BB9-2965-64CDC82FB2DA}"/>
                </a:ext>
              </a:extLst>
            </p:cNvPr>
            <p:cNvCxnSpPr>
              <a:cxnSpLocks/>
            </p:cNvCxnSpPr>
            <p:nvPr/>
          </p:nvCxnSpPr>
          <p:spPr>
            <a:xfrm rot="10800000" flipH="1">
              <a:off x="9269775" y="682731"/>
              <a:ext cx="446308" cy="643107"/>
            </a:xfrm>
            <a:prstGeom prst="line">
              <a:avLst/>
            </a:prstGeom>
            <a:solidFill>
              <a:srgbClr val="FFECB3"/>
            </a:solidFill>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6" name="Grupp 15">
            <a:extLst>
              <a:ext uri="{FF2B5EF4-FFF2-40B4-BE49-F238E27FC236}">
                <a16:creationId xmlns:a16="http://schemas.microsoft.com/office/drawing/2014/main" id="{3A0A0CC1-4C76-AF71-3604-3ECB1C6EE728}"/>
              </a:ext>
              <a:ext uri="{C183D7F6-B498-43B3-948B-1728B52AA6E4}">
                <adec:decorative xmlns:adec="http://schemas.microsoft.com/office/drawing/2017/decorative" val="1"/>
              </a:ext>
            </a:extLst>
          </p:cNvPr>
          <p:cNvGrpSpPr/>
          <p:nvPr/>
        </p:nvGrpSpPr>
        <p:grpSpPr>
          <a:xfrm rot="16200000">
            <a:off x="3872397" y="2455615"/>
            <a:ext cx="437543" cy="1318773"/>
            <a:chOff x="9278540" y="15671"/>
            <a:chExt cx="437543" cy="1317593"/>
          </a:xfrm>
        </p:grpSpPr>
        <p:cxnSp>
          <p:nvCxnSpPr>
            <p:cNvPr id="17" name="Rak koppling 16">
              <a:extLst>
                <a:ext uri="{FF2B5EF4-FFF2-40B4-BE49-F238E27FC236}">
                  <a16:creationId xmlns:a16="http://schemas.microsoft.com/office/drawing/2014/main" id="{91B12F52-8B82-88FA-01F0-D7D9C436431B}"/>
                </a:ext>
              </a:extLst>
            </p:cNvPr>
            <p:cNvCxnSpPr>
              <a:cxnSpLocks/>
            </p:cNvCxnSpPr>
            <p:nvPr/>
          </p:nvCxnSpPr>
          <p:spPr>
            <a:xfrm rot="5400000" flipV="1">
              <a:off x="9163798" y="130446"/>
              <a:ext cx="667059" cy="43750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8936758A-77FB-F65B-5DB6-E0D6AF940554}"/>
                </a:ext>
              </a:extLst>
            </p:cNvPr>
            <p:cNvCxnSpPr>
              <a:cxnSpLocks/>
            </p:cNvCxnSpPr>
            <p:nvPr/>
          </p:nvCxnSpPr>
          <p:spPr>
            <a:xfrm rot="5400000" flipH="1" flipV="1">
              <a:off x="9172045" y="789226"/>
              <a:ext cx="650533" cy="437543"/>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sp>
        <p:nvSpPr>
          <p:cNvPr id="19" name="textruta 18">
            <a:extLst>
              <a:ext uri="{FF2B5EF4-FFF2-40B4-BE49-F238E27FC236}">
                <a16:creationId xmlns:a16="http://schemas.microsoft.com/office/drawing/2014/main" id="{66663A07-3480-35C9-3B3B-CAD3A2D26F80}"/>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
        <p:nvSpPr>
          <p:cNvPr id="23" name="Rubrik 4">
            <a:extLst>
              <a:ext uri="{FF2B5EF4-FFF2-40B4-BE49-F238E27FC236}">
                <a16:creationId xmlns:a16="http://schemas.microsoft.com/office/drawing/2014/main" id="{20A5C1FC-6378-B461-6079-61A4DF3E2219}"/>
              </a:ext>
            </a:extLst>
          </p:cNvPr>
          <p:cNvSpPr txBox="1">
            <a:spLocks/>
          </p:cNvSpPr>
          <p:nvPr/>
        </p:nvSpPr>
        <p:spPr>
          <a:xfrm>
            <a:off x="365275" y="550698"/>
            <a:ext cx="4014815"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spcBef>
                <a:spcPts val="0"/>
              </a:spcBef>
              <a:defRPr/>
            </a:pPr>
            <a:r>
              <a:rPr lang="sv-SE" sz="2400">
                <a:latin typeface="VGR Sans Medium"/>
                <a:ea typeface="+mn-ea"/>
                <a:cs typeface="+mn-cs"/>
              </a:rPr>
              <a:t>En utbildnings livscykel</a:t>
            </a:r>
          </a:p>
        </p:txBody>
      </p:sp>
    </p:spTree>
    <p:extLst>
      <p:ext uri="{BB962C8B-B14F-4D97-AF65-F5344CB8AC3E}">
        <p14:creationId xmlns:p14="http://schemas.microsoft.com/office/powerpoint/2010/main" val="3575518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8DFE8-65B9-75E4-DE01-2CAA504F42C4}"/>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F0AD344E-8875-58B3-6271-603623B503B4}"/>
              </a:ext>
              <a:ext uri="{C183D7F6-B498-43B3-948B-1728B52AA6E4}">
                <adec:decorative xmlns:adec="http://schemas.microsoft.com/office/drawing/2017/decorative" val="1"/>
              </a:ext>
            </a:extLst>
          </p:cNvPr>
          <p:cNvSpPr/>
          <p:nvPr/>
        </p:nvSpPr>
        <p:spPr>
          <a:xfrm>
            <a:off x="6729673" y="1260725"/>
            <a:ext cx="5003173" cy="5220856"/>
          </a:xfrm>
          <a:prstGeom prst="rect">
            <a:avLst/>
          </a:prstGeom>
          <a:solidFill>
            <a:srgbClr val="FFECB3"/>
          </a:solidFill>
          <a:ln w="6350">
            <a:solidFill>
              <a:srgbClr val="D1C4E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ubrik 4">
            <a:extLst>
              <a:ext uri="{FF2B5EF4-FFF2-40B4-BE49-F238E27FC236}">
                <a16:creationId xmlns:a16="http://schemas.microsoft.com/office/drawing/2014/main" id="{0C3168E6-7C1B-6AA2-950C-01D08C2904F3}"/>
              </a:ext>
            </a:extLst>
          </p:cNvPr>
          <p:cNvSpPr txBox="1">
            <a:spLocks noGrp="1"/>
          </p:cNvSpPr>
          <p:nvPr>
            <p:ph type="title" idx="4294967295"/>
          </p:nvPr>
        </p:nvSpPr>
        <p:spPr>
          <a:xfrm>
            <a:off x="576291" y="398298"/>
            <a:ext cx="4014815"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200" b="0" i="0" u="none" strike="noStrike" kern="1200" cap="none" spc="0" normalizeH="0" baseline="0" noProof="0">
                <a:ln>
                  <a:noFill/>
                </a:ln>
                <a:solidFill>
                  <a:schemeClr val="tx1"/>
                </a:solidFill>
                <a:effectLst/>
                <a:uLnTx/>
                <a:uFillTx/>
                <a:latin typeface="VGR Sans Medium"/>
                <a:ea typeface="+mn-ea"/>
                <a:cs typeface="+mn-cs"/>
              </a:rPr>
              <a:t>Designa</a:t>
            </a:r>
            <a:endParaRPr kumimoji="0" lang="en-US" sz="2000" b="0" i="0" u="none" strike="noStrike" kern="1200" cap="none" spc="0" normalizeH="0" baseline="0" noProof="0">
              <a:ln>
                <a:noFill/>
              </a:ln>
              <a:solidFill>
                <a:schemeClr val="tx1"/>
              </a:solidFill>
              <a:effectLst/>
              <a:uLnTx/>
              <a:uFillTx/>
              <a:latin typeface="+mn-lt"/>
              <a:ea typeface="+mn-ea"/>
              <a:cs typeface="+mn-cs"/>
            </a:endParaRPr>
          </a:p>
        </p:txBody>
      </p:sp>
      <p:sp>
        <p:nvSpPr>
          <p:cNvPr id="6" name="textruta 5">
            <a:extLst>
              <a:ext uri="{FF2B5EF4-FFF2-40B4-BE49-F238E27FC236}">
                <a16:creationId xmlns:a16="http://schemas.microsoft.com/office/drawing/2014/main" id="{B1A54010-4E49-C67B-A5EC-417D1101618C}"/>
              </a:ext>
            </a:extLst>
          </p:cNvPr>
          <p:cNvSpPr txBox="1"/>
          <p:nvPr/>
        </p:nvSpPr>
        <p:spPr>
          <a:xfrm>
            <a:off x="572287" y="1586905"/>
            <a:ext cx="5740095" cy="1938992"/>
          </a:xfrm>
          <a:prstGeom prst="rect">
            <a:avLst/>
          </a:prstGeom>
          <a:noFill/>
          <a:ln>
            <a:noFill/>
          </a:ln>
        </p:spPr>
        <p:txBody>
          <a:bodyPr wrap="square" lIns="0" tIns="0" rIns="0" bIns="0" rtlCol="0" anchor="t">
            <a:spAutoFit/>
          </a:bodyPr>
          <a:lstStyle/>
          <a:p>
            <a:r>
              <a:rPr lang="sv-SE"/>
              <a:t>I den här fasen designas själva utbildningen med dess pedagogiska upplägg inklusive form för genomförande. </a:t>
            </a:r>
            <a:r>
              <a:rPr lang="sv-SE" err="1"/>
              <a:t>VGR:s</a:t>
            </a:r>
            <a:r>
              <a:rPr lang="sv-SE"/>
              <a:t> pedagogiska grundprinciper kan vara ett stöd i det arbetet. Dessutom planeras det kommande arbetet, exempelvis för hur utbildningen ska förvaltas och utvärderas. </a:t>
            </a:r>
            <a:endParaRPr lang="sv-SE">
              <a:ea typeface="Verdana"/>
            </a:endParaRPr>
          </a:p>
        </p:txBody>
      </p:sp>
      <p:sp>
        <p:nvSpPr>
          <p:cNvPr id="7" name="textruta 6">
            <a:extLst>
              <a:ext uri="{FF2B5EF4-FFF2-40B4-BE49-F238E27FC236}">
                <a16:creationId xmlns:a16="http://schemas.microsoft.com/office/drawing/2014/main" id="{1A8CB04B-CE67-D331-E421-60F1E9542838}"/>
              </a:ext>
            </a:extLst>
          </p:cNvPr>
          <p:cNvSpPr txBox="1"/>
          <p:nvPr/>
        </p:nvSpPr>
        <p:spPr>
          <a:xfrm>
            <a:off x="7055622" y="1306132"/>
            <a:ext cx="4551632" cy="738664"/>
          </a:xfrm>
          <a:prstGeom prst="rect">
            <a:avLst/>
          </a:prstGeom>
          <a:noFill/>
        </p:spPr>
        <p:txBody>
          <a:bodyPr wrap="square" lIns="0" tIns="0" rIns="0" bIns="0" rtlCol="0" anchor="t">
            <a:spAutoFit/>
          </a:bodyPr>
          <a:lstStyle/>
          <a:p>
            <a:pPr algn="l"/>
            <a:r>
              <a:rPr lang="sv-SE" sz="2400">
                <a:latin typeface="VGR Sans Medium"/>
              </a:rPr>
              <a:t>Under den här fasen ska ni komma fram till:</a:t>
            </a:r>
          </a:p>
        </p:txBody>
      </p:sp>
      <p:sp>
        <p:nvSpPr>
          <p:cNvPr id="10" name="Platshållare för innehåll 12">
            <a:extLst>
              <a:ext uri="{FF2B5EF4-FFF2-40B4-BE49-F238E27FC236}">
                <a16:creationId xmlns:a16="http://schemas.microsoft.com/office/drawing/2014/main" id="{96CFA92C-AF4C-092A-4F2F-F9F1700F27F6}"/>
              </a:ext>
            </a:extLst>
          </p:cNvPr>
          <p:cNvSpPr txBox="1">
            <a:spLocks/>
          </p:cNvSpPr>
          <p:nvPr/>
        </p:nvSpPr>
        <p:spPr>
          <a:xfrm>
            <a:off x="6963673" y="2183712"/>
            <a:ext cx="4535337" cy="4083901"/>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00000"/>
              </a:lnSpc>
              <a:buFont typeface="Arial" panose="020B0604020202020204" pitchFamily="34" charset="0"/>
              <a:buChar char="•"/>
            </a:pPr>
            <a:r>
              <a:rPr lang="sv-SE" sz="1800">
                <a:solidFill>
                  <a:srgbClr val="000000"/>
                </a:solidFill>
                <a:ea typeface="Verdana"/>
              </a:rPr>
              <a:t>Utbildningsplan inklusive pedagogiskt upplägg</a:t>
            </a:r>
          </a:p>
          <a:p>
            <a:pPr>
              <a:lnSpc>
                <a:spcPct val="100000"/>
              </a:lnSpc>
              <a:buFont typeface="Arial" panose="020B0604020202020204" pitchFamily="34" charset="0"/>
              <a:buChar char="•"/>
            </a:pPr>
            <a:r>
              <a:rPr lang="sv-SE" sz="1800">
                <a:solidFill>
                  <a:srgbClr val="000000"/>
                </a:solidFill>
                <a:ea typeface="Verdana"/>
              </a:rPr>
              <a:t>Plan för utbildningsadministration och deltagarhantering</a:t>
            </a:r>
          </a:p>
          <a:p>
            <a:pPr>
              <a:lnSpc>
                <a:spcPct val="100000"/>
              </a:lnSpc>
              <a:buFont typeface="Arial" panose="020B0604020202020204" pitchFamily="34" charset="0"/>
              <a:buChar char="•"/>
            </a:pPr>
            <a:r>
              <a:rPr lang="sv-SE" sz="1800">
                <a:solidFill>
                  <a:srgbClr val="000000"/>
                </a:solidFill>
                <a:ea typeface="Verdana"/>
              </a:rPr>
              <a:t>Plan för förvaltning inklusive förvaltningsorganisation</a:t>
            </a:r>
          </a:p>
          <a:p>
            <a:pPr>
              <a:lnSpc>
                <a:spcPct val="100000"/>
              </a:lnSpc>
              <a:buFont typeface="Arial" panose="020B0604020202020204" pitchFamily="34" charset="0"/>
              <a:buChar char="•"/>
            </a:pPr>
            <a:r>
              <a:rPr lang="sv-SE" sz="1800">
                <a:solidFill>
                  <a:srgbClr val="000000"/>
                </a:solidFill>
                <a:ea typeface="Verdana"/>
              </a:rPr>
              <a:t>Plan för utvärdering</a:t>
            </a:r>
          </a:p>
          <a:p>
            <a:pPr>
              <a:lnSpc>
                <a:spcPct val="100000"/>
              </a:lnSpc>
              <a:buFont typeface="Arial" panose="020B0604020202020204" pitchFamily="34" charset="0"/>
              <a:buChar char="•"/>
            </a:pPr>
            <a:r>
              <a:rPr lang="sv-SE" sz="1800">
                <a:solidFill>
                  <a:srgbClr val="000000"/>
                </a:solidFill>
                <a:ea typeface="Verdana"/>
              </a:rPr>
              <a:t>Plan för avveckling av utbildningen</a:t>
            </a:r>
          </a:p>
        </p:txBody>
      </p:sp>
      <p:sp>
        <p:nvSpPr>
          <p:cNvPr id="12" name="textruta 11">
            <a:extLst>
              <a:ext uri="{FF2B5EF4-FFF2-40B4-BE49-F238E27FC236}">
                <a16:creationId xmlns:a16="http://schemas.microsoft.com/office/drawing/2014/main" id="{C7A9F0AB-04FB-2441-0DBC-F3AB0D0EF861}"/>
              </a:ext>
            </a:extLst>
          </p:cNvPr>
          <p:cNvSpPr txBox="1"/>
          <p:nvPr/>
        </p:nvSpPr>
        <p:spPr>
          <a:xfrm>
            <a:off x="576291" y="4057757"/>
            <a:ext cx="3778247" cy="276999"/>
          </a:xfrm>
          <a:prstGeom prst="rect">
            <a:avLst/>
          </a:prstGeom>
          <a:noFill/>
        </p:spPr>
        <p:txBody>
          <a:bodyPr wrap="square" lIns="0" tIns="0" rIns="0" bIns="0" rtlCol="0">
            <a:spAutoFit/>
          </a:bodyPr>
          <a:lstStyle/>
          <a:p>
            <a:pPr algn="l"/>
            <a:r>
              <a:rPr lang="sv-SE">
                <a:latin typeface="VGR Sans Medium" pitchFamily="50" charset="0"/>
              </a:rPr>
              <a:t>Exempel på frågor att ställa</a:t>
            </a:r>
          </a:p>
        </p:txBody>
      </p:sp>
      <p:sp>
        <p:nvSpPr>
          <p:cNvPr id="11" name="Platshållare för innehåll 12">
            <a:extLst>
              <a:ext uri="{FF2B5EF4-FFF2-40B4-BE49-F238E27FC236}">
                <a16:creationId xmlns:a16="http://schemas.microsoft.com/office/drawing/2014/main" id="{2B8CCDB6-646B-5172-6478-3E1171A332CF}"/>
              </a:ext>
            </a:extLst>
          </p:cNvPr>
          <p:cNvSpPr txBox="1">
            <a:spLocks/>
          </p:cNvSpPr>
          <p:nvPr/>
        </p:nvSpPr>
        <p:spPr>
          <a:xfrm>
            <a:off x="576291" y="4574934"/>
            <a:ext cx="5401814" cy="2468804"/>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fontAlgn="base">
              <a:lnSpc>
                <a:spcPct val="100000"/>
              </a:lnSpc>
              <a:buFont typeface="Arial" panose="020B0604020202020204" pitchFamily="34" charset="0"/>
              <a:buChar char="•"/>
            </a:pPr>
            <a:r>
              <a:rPr lang="sv-SE" sz="1400">
                <a:solidFill>
                  <a:srgbClr val="000000"/>
                </a:solidFill>
              </a:rPr>
              <a:t>Vad ska deltagaren kunna göra efter utbildningen? Vilka ska lärandemålen vara</a:t>
            </a:r>
            <a:r>
              <a:rPr lang="sv-SE" sz="1400" b="0" i="0" u="none" strike="noStrike">
                <a:solidFill>
                  <a:srgbClr val="000000"/>
                </a:solidFill>
                <a:effectLst/>
              </a:rPr>
              <a:t>?</a:t>
            </a:r>
            <a:endParaRPr lang="sv-SE" sz="1400" b="0" i="0">
              <a:solidFill>
                <a:srgbClr val="000000"/>
              </a:solidFill>
              <a:effectLst/>
              <a:ea typeface="Verdana"/>
            </a:endParaRPr>
          </a:p>
          <a:p>
            <a:pPr>
              <a:lnSpc>
                <a:spcPct val="100000"/>
              </a:lnSpc>
              <a:buFont typeface="Arial" panose="020B0604020202020204" pitchFamily="34" charset="0"/>
              <a:buChar char="•"/>
            </a:pPr>
            <a:r>
              <a:rPr lang="sv-SE" sz="1400">
                <a:solidFill>
                  <a:srgbClr val="000000"/>
                </a:solidFill>
              </a:rPr>
              <a:t>Hur </a:t>
            </a:r>
            <a:r>
              <a:rPr lang="sv-SE" sz="1400" b="0" i="0" u="none" strike="noStrike">
                <a:solidFill>
                  <a:srgbClr val="000000"/>
                </a:solidFill>
                <a:effectLst/>
              </a:rPr>
              <a:t>ska </a:t>
            </a:r>
            <a:r>
              <a:rPr lang="sv-SE" sz="1400">
                <a:solidFill>
                  <a:srgbClr val="000000"/>
                </a:solidFill>
              </a:rPr>
              <a:t>deltagarna nå målen?</a:t>
            </a:r>
            <a:endParaRPr lang="sv-SE"/>
          </a:p>
          <a:p>
            <a:pPr>
              <a:lnSpc>
                <a:spcPct val="100000"/>
              </a:lnSpc>
              <a:buFont typeface="Arial" panose="020B0604020202020204" pitchFamily="34" charset="0"/>
              <a:buChar char="•"/>
            </a:pPr>
            <a:r>
              <a:rPr lang="sv-SE" sz="1400">
                <a:solidFill>
                  <a:srgbClr val="000000"/>
                </a:solidFill>
              </a:rPr>
              <a:t>Hur vet vi att de nått målen?</a:t>
            </a:r>
            <a:endParaRPr lang="sv-SE">
              <a:ea typeface="Verdana"/>
            </a:endParaRPr>
          </a:p>
          <a:p>
            <a:pPr>
              <a:lnSpc>
                <a:spcPct val="100000"/>
              </a:lnSpc>
              <a:buFont typeface="Arial" panose="020B0604020202020204" pitchFamily="34" charset="0"/>
              <a:buChar char="•"/>
            </a:pPr>
            <a:r>
              <a:rPr lang="sv-SE" sz="1400">
                <a:solidFill>
                  <a:srgbClr val="000000"/>
                </a:solidFill>
              </a:rPr>
              <a:t>Vilket pedagogiskt upplägg/läraktiviteter kan vi använda</a:t>
            </a:r>
            <a:r>
              <a:rPr lang="sv-SE" sz="1400" b="0" i="0" u="none" strike="noStrike">
                <a:solidFill>
                  <a:srgbClr val="000000"/>
                </a:solidFill>
                <a:effectLst/>
              </a:rPr>
              <a:t>?</a:t>
            </a:r>
            <a:endParaRPr lang="sv-SE"/>
          </a:p>
          <a:p>
            <a:pPr marL="0" indent="0">
              <a:lnSpc>
                <a:spcPct val="100000"/>
              </a:lnSpc>
              <a:buNone/>
            </a:pPr>
            <a:endParaRPr lang="en-US" sz="1400" b="0" i="0">
              <a:solidFill>
                <a:srgbClr val="000000"/>
              </a:solidFill>
              <a:effectLst/>
              <a:ea typeface="Verdana"/>
            </a:endParaRPr>
          </a:p>
        </p:txBody>
      </p:sp>
      <p:cxnSp>
        <p:nvCxnSpPr>
          <p:cNvPr id="8" name="Rak koppling 7">
            <a:extLst>
              <a:ext uri="{FF2B5EF4-FFF2-40B4-BE49-F238E27FC236}">
                <a16:creationId xmlns:a16="http://schemas.microsoft.com/office/drawing/2014/main" id="{AACC6B0D-FFEB-2A93-CA8A-D043D231AC47}"/>
              </a:ext>
              <a:ext uri="{C183D7F6-B498-43B3-948B-1728B52AA6E4}">
                <adec:decorative xmlns:adec="http://schemas.microsoft.com/office/drawing/2017/decorative" val="1"/>
              </a:ext>
            </a:extLst>
          </p:cNvPr>
          <p:cNvCxnSpPr>
            <a:cxnSpLocks/>
          </p:cNvCxnSpPr>
          <p:nvPr/>
        </p:nvCxnSpPr>
        <p:spPr>
          <a:xfrm>
            <a:off x="572287" y="3719802"/>
            <a:ext cx="5523713" cy="0"/>
          </a:xfrm>
          <a:prstGeom prst="line">
            <a:avLst/>
          </a:prstGeom>
          <a:ln w="57150" cap="rnd">
            <a:solidFill>
              <a:srgbClr val="FFECB3"/>
            </a:solidFill>
          </a:ln>
        </p:spPr>
        <p:style>
          <a:lnRef idx="1">
            <a:schemeClr val="accent1"/>
          </a:lnRef>
          <a:fillRef idx="0">
            <a:schemeClr val="accent1"/>
          </a:fillRef>
          <a:effectRef idx="0">
            <a:schemeClr val="accent1"/>
          </a:effectRef>
          <a:fontRef idx="minor">
            <a:schemeClr val="tx1"/>
          </a:fontRef>
        </p:style>
      </p:cxnSp>
      <p:sp>
        <p:nvSpPr>
          <p:cNvPr id="2" name="textruta 1">
            <a:extLst>
              <a:ext uri="{FF2B5EF4-FFF2-40B4-BE49-F238E27FC236}">
                <a16:creationId xmlns:a16="http://schemas.microsoft.com/office/drawing/2014/main" id="{FC1B2C9D-6B0B-CDE5-6A2A-18C6A04B2572}"/>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Tree>
    <p:extLst>
      <p:ext uri="{BB962C8B-B14F-4D97-AF65-F5344CB8AC3E}">
        <p14:creationId xmlns:p14="http://schemas.microsoft.com/office/powerpoint/2010/main" val="1561558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 28" descr="Processen med betoning på Utveckla.">
            <a:extLst>
              <a:ext uri="{FF2B5EF4-FFF2-40B4-BE49-F238E27FC236}">
                <a16:creationId xmlns:a16="http://schemas.microsoft.com/office/drawing/2014/main" id="{85DD9FBA-F7FC-3DAD-EA0A-E84FCE21337A}"/>
              </a:ext>
            </a:extLst>
          </p:cNvPr>
          <p:cNvGrpSpPr/>
          <p:nvPr/>
        </p:nvGrpSpPr>
        <p:grpSpPr>
          <a:xfrm>
            <a:off x="578207" y="736833"/>
            <a:ext cx="10900698" cy="5183332"/>
            <a:chOff x="578207" y="736833"/>
            <a:chExt cx="10900698" cy="5183332"/>
          </a:xfrm>
          <a:effectLst>
            <a:outerShdw blurRad="50800" dist="38100" dir="5400000" algn="t" rotWithShape="0">
              <a:prstClr val="black">
                <a:alpha val="40000"/>
              </a:prstClr>
            </a:outerShdw>
          </a:effectLst>
        </p:grpSpPr>
        <p:sp>
          <p:nvSpPr>
            <p:cNvPr id="27" name="Pil: sparr 71">
              <a:extLst>
                <a:ext uri="{FF2B5EF4-FFF2-40B4-BE49-F238E27FC236}">
                  <a16:creationId xmlns:a16="http://schemas.microsoft.com/office/drawing/2014/main" id="{D2C3E393-C94C-E967-735B-1D5F588C76CF}"/>
                </a:ext>
              </a:extLst>
            </p:cNvPr>
            <p:cNvSpPr/>
            <p:nvPr/>
          </p:nvSpPr>
          <p:spPr>
            <a:xfrm>
              <a:off x="578207" y="1788271"/>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6" name="Halv ram 45">
              <a:extLst>
                <a:ext uri="{FF2B5EF4-FFF2-40B4-BE49-F238E27FC236}">
                  <a16:creationId xmlns:a16="http://schemas.microsoft.com/office/drawing/2014/main" id="{097F59AD-C5BB-8F2A-4F8E-4C6E10D59422}"/>
                </a:ext>
              </a:extLst>
            </p:cNvPr>
            <p:cNvSpPr/>
            <p:nvPr/>
          </p:nvSpPr>
          <p:spPr>
            <a:xfrm>
              <a:off x="3435391" y="746666"/>
              <a:ext cx="2664382"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901 w 1808869"/>
                <a:gd name="connsiteY0" fmla="*/ 707972 h 2444759"/>
                <a:gd name="connsiteX1" fmla="*/ 1808869 w 1808869"/>
                <a:gd name="connsiteY1" fmla="*/ 0 h 2444759"/>
                <a:gd name="connsiteX2" fmla="*/ 1806655 w 1808869"/>
                <a:gd name="connsiteY2" fmla="*/ 1233696 h 2444759"/>
                <a:gd name="connsiteX3" fmla="*/ 1182432 w 1808869"/>
                <a:gd name="connsiteY3" fmla="*/ 1579714 h 2444759"/>
                <a:gd name="connsiteX4" fmla="*/ 892872 w 1808869"/>
                <a:gd name="connsiteY4" fmla="*/ 2444759 h 2444759"/>
                <a:gd name="connsiteX5" fmla="*/ 71 w 1808869"/>
                <a:gd name="connsiteY5" fmla="*/ 2444115 h 2444759"/>
                <a:gd name="connsiteX6" fmla="*/ 544901 w 1808869"/>
                <a:gd name="connsiteY6" fmla="*/ 707972 h 2444759"/>
                <a:gd name="connsiteX0" fmla="*/ 538008 w 1808874"/>
                <a:gd name="connsiteY0" fmla="*/ 693570 h 2444759"/>
                <a:gd name="connsiteX1" fmla="*/ 1808874 w 1808874"/>
                <a:gd name="connsiteY1" fmla="*/ 0 h 2444759"/>
                <a:gd name="connsiteX2" fmla="*/ 1806660 w 1808874"/>
                <a:gd name="connsiteY2" fmla="*/ 1233696 h 2444759"/>
                <a:gd name="connsiteX3" fmla="*/ 1182437 w 1808874"/>
                <a:gd name="connsiteY3" fmla="*/ 1579714 h 2444759"/>
                <a:gd name="connsiteX4" fmla="*/ 892877 w 1808874"/>
                <a:gd name="connsiteY4" fmla="*/ 2444759 h 2444759"/>
                <a:gd name="connsiteX5" fmla="*/ 76 w 1808874"/>
                <a:gd name="connsiteY5" fmla="*/ 2444115 h 2444759"/>
                <a:gd name="connsiteX6" fmla="*/ 538008 w 1808874"/>
                <a:gd name="connsiteY6" fmla="*/ 693570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74" h="2444759">
                  <a:moveTo>
                    <a:pt x="538008" y="693570"/>
                  </a:moveTo>
                  <a:cubicBezTo>
                    <a:pt x="994256" y="102268"/>
                    <a:pt x="1484071" y="7955"/>
                    <a:pt x="1808874" y="0"/>
                  </a:cubicBezTo>
                  <a:lnTo>
                    <a:pt x="1806660" y="1233696"/>
                  </a:lnTo>
                  <a:cubicBezTo>
                    <a:pt x="1620176" y="1235902"/>
                    <a:pt x="1399401" y="1315003"/>
                    <a:pt x="1182437" y="1579714"/>
                  </a:cubicBezTo>
                  <a:cubicBezTo>
                    <a:pt x="1012257" y="1825635"/>
                    <a:pt x="893512" y="2161715"/>
                    <a:pt x="892877" y="2444759"/>
                  </a:cubicBezTo>
                  <a:lnTo>
                    <a:pt x="76" y="2444115"/>
                  </a:lnTo>
                  <a:cubicBezTo>
                    <a:pt x="-3099" y="1936993"/>
                    <a:pt x="91603" y="1349180"/>
                    <a:pt x="538008" y="693570"/>
                  </a:cubicBezTo>
                  <a:close/>
                </a:path>
              </a:pathLst>
            </a:custGeom>
            <a:solidFill>
              <a:srgbClr val="FFEC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grpSp>
          <p:nvGrpSpPr>
            <p:cNvPr id="58" name="Grupp 57">
              <a:extLst>
                <a:ext uri="{FF2B5EF4-FFF2-40B4-BE49-F238E27FC236}">
                  <a16:creationId xmlns:a16="http://schemas.microsoft.com/office/drawing/2014/main" id="{1D4C6E62-D0AB-BA8D-68F4-6A750F1707F9}"/>
                </a:ext>
              </a:extLst>
            </p:cNvPr>
            <p:cNvGrpSpPr/>
            <p:nvPr/>
          </p:nvGrpSpPr>
          <p:grpSpPr>
            <a:xfrm>
              <a:off x="3435484" y="2892855"/>
              <a:ext cx="2664378" cy="3027309"/>
              <a:chOff x="4291891" y="2444342"/>
              <a:chExt cx="1808871" cy="2055269"/>
            </a:xfrm>
            <a:solidFill>
              <a:srgbClr val="FFECB3"/>
            </a:solidFill>
            <a:effectLst/>
          </p:grpSpPr>
          <p:sp>
            <p:nvSpPr>
              <p:cNvPr id="56" name="Halv ram 45">
                <a:extLst>
                  <a:ext uri="{FF2B5EF4-FFF2-40B4-BE49-F238E27FC236}">
                    <a16:creationId xmlns:a16="http://schemas.microsoft.com/office/drawing/2014/main" id="{0DA7DB64-D667-B763-8AE6-E23F79373DBC}"/>
                  </a:ext>
                </a:extLst>
              </p:cNvPr>
              <p:cNvSpPr/>
              <p:nvPr/>
            </p:nvSpPr>
            <p:spPr>
              <a:xfrm flipV="1">
                <a:off x="4291964" y="2743200"/>
                <a:ext cx="1808798" cy="1756411"/>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7246" y="2129896"/>
                      <a:pt x="892801" y="2444759"/>
                    </a:cubicBezTo>
                    <a:lnTo>
                      <a:pt x="0" y="2444115"/>
                    </a:lnTo>
                    <a:cubicBezTo>
                      <a:pt x="635" y="1915780"/>
                      <a:pt x="98425" y="1363582"/>
                      <a:pt x="544830" y="70797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7" name="Likbent triangel 56">
                <a:extLst>
                  <a:ext uri="{FF2B5EF4-FFF2-40B4-BE49-F238E27FC236}">
                    <a16:creationId xmlns:a16="http://schemas.microsoft.com/office/drawing/2014/main" id="{D3571BC7-4CCE-9790-871E-B834A42D618C}"/>
                  </a:ext>
                </a:extLst>
              </p:cNvPr>
              <p:cNvSpPr/>
              <p:nvPr/>
            </p:nvSpPr>
            <p:spPr>
              <a:xfrm>
                <a:off x="4291891" y="2444342"/>
                <a:ext cx="891614" cy="300764"/>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5" name="Halv ram 45">
              <a:extLst>
                <a:ext uri="{FF2B5EF4-FFF2-40B4-BE49-F238E27FC236}">
                  <a16:creationId xmlns:a16="http://schemas.microsoft.com/office/drawing/2014/main" id="{8219BE3C-B12D-0827-1995-E15DE3CA7ED2}"/>
                </a:ext>
              </a:extLst>
            </p:cNvPr>
            <p:cNvSpPr/>
            <p:nvPr/>
          </p:nvSpPr>
          <p:spPr>
            <a:xfrm flipH="1" flipV="1">
              <a:off x="6096054" y="3333057"/>
              <a:ext cx="2664271" cy="2587107"/>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5341" y="2124593"/>
                    <a:pt x="892801" y="2444759"/>
                  </a:cubicBezTo>
                  <a:lnTo>
                    <a:pt x="0" y="2444115"/>
                  </a:lnTo>
                  <a:cubicBezTo>
                    <a:pt x="8255" y="1910477"/>
                    <a:pt x="98425" y="1363582"/>
                    <a:pt x="544830" y="707972"/>
                  </a:cubicBezTo>
                  <a:close/>
                </a:path>
              </a:pathLst>
            </a:cu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1" name="Halv ram 45">
              <a:extLst>
                <a:ext uri="{FF2B5EF4-FFF2-40B4-BE49-F238E27FC236}">
                  <a16:creationId xmlns:a16="http://schemas.microsoft.com/office/drawing/2014/main" id="{B2AAC761-7017-5ED4-C68C-3424A6C0BB9C}"/>
                </a:ext>
              </a:extLst>
            </p:cNvPr>
            <p:cNvSpPr/>
            <p:nvPr/>
          </p:nvSpPr>
          <p:spPr>
            <a:xfrm flipH="1">
              <a:off x="6096055" y="745951"/>
              <a:ext cx="2664270" cy="2587106"/>
            </a:xfrm>
            <a:custGeom>
              <a:avLst/>
              <a:gdLst>
                <a:gd name="connsiteX0" fmla="*/ 0 w 2758440"/>
                <a:gd name="connsiteY0" fmla="*/ 0 h 2758440"/>
                <a:gd name="connsiteX1" fmla="*/ 2758440 w 2758440"/>
                <a:gd name="connsiteY1" fmla="*/ 0 h 2758440"/>
                <a:gd name="connsiteX2" fmla="*/ 1838969 w 2758440"/>
                <a:gd name="connsiteY2" fmla="*/ 919471 h 2758440"/>
                <a:gd name="connsiteX3" fmla="*/ 919471 w 2758440"/>
                <a:gd name="connsiteY3" fmla="*/ 919471 h 2758440"/>
                <a:gd name="connsiteX4" fmla="*/ 919471 w 2758440"/>
                <a:gd name="connsiteY4" fmla="*/ 1838969 h 2758440"/>
                <a:gd name="connsiteX5" fmla="*/ 0 w 2758440"/>
                <a:gd name="connsiteY5" fmla="*/ 2758440 h 2758440"/>
                <a:gd name="connsiteX6" fmla="*/ 0 w 2758440"/>
                <a:gd name="connsiteY6" fmla="*/ 0 h 2758440"/>
                <a:gd name="connsiteX0" fmla="*/ 0 w 1858328"/>
                <a:gd name="connsiteY0" fmla="*/ 0 h 2758440"/>
                <a:gd name="connsiteX1" fmla="*/ 1858328 w 1858328"/>
                <a:gd name="connsiteY1" fmla="*/ 0 h 2758440"/>
                <a:gd name="connsiteX2" fmla="*/ 1838969 w 1858328"/>
                <a:gd name="connsiteY2" fmla="*/ 919471 h 2758440"/>
                <a:gd name="connsiteX3" fmla="*/ 919471 w 1858328"/>
                <a:gd name="connsiteY3" fmla="*/ 919471 h 2758440"/>
                <a:gd name="connsiteX4" fmla="*/ 919471 w 1858328"/>
                <a:gd name="connsiteY4" fmla="*/ 1838969 h 2758440"/>
                <a:gd name="connsiteX5" fmla="*/ 0 w 1858328"/>
                <a:gd name="connsiteY5" fmla="*/ 2758440 h 2758440"/>
                <a:gd name="connsiteX6" fmla="*/ 0 w 1858328"/>
                <a:gd name="connsiteY6" fmla="*/ 0 h 2758440"/>
                <a:gd name="connsiteX0" fmla="*/ 0 w 1838969"/>
                <a:gd name="connsiteY0" fmla="*/ 0 h 2758440"/>
                <a:gd name="connsiteX1" fmla="*/ 1804988 w 1838969"/>
                <a:gd name="connsiteY1" fmla="*/ 1905 h 2758440"/>
                <a:gd name="connsiteX2" fmla="*/ 1838969 w 1838969"/>
                <a:gd name="connsiteY2" fmla="*/ 919471 h 2758440"/>
                <a:gd name="connsiteX3" fmla="*/ 919471 w 1838969"/>
                <a:gd name="connsiteY3" fmla="*/ 919471 h 2758440"/>
                <a:gd name="connsiteX4" fmla="*/ 919471 w 1838969"/>
                <a:gd name="connsiteY4" fmla="*/ 1838969 h 2758440"/>
                <a:gd name="connsiteX5" fmla="*/ 0 w 1838969"/>
                <a:gd name="connsiteY5" fmla="*/ 2758440 h 2758440"/>
                <a:gd name="connsiteX6" fmla="*/ 0 w 1838969"/>
                <a:gd name="connsiteY6" fmla="*/ 0 h 2758440"/>
                <a:gd name="connsiteX0" fmla="*/ 0 w 1804988"/>
                <a:gd name="connsiteY0" fmla="*/ 0 h 2758440"/>
                <a:gd name="connsiteX1" fmla="*/ 1804988 w 1804988"/>
                <a:gd name="connsiteY1" fmla="*/ 1905 h 2758440"/>
                <a:gd name="connsiteX2" fmla="*/ 1804679 w 1804988"/>
                <a:gd name="connsiteY2" fmla="*/ 898516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988"/>
                <a:gd name="connsiteY0" fmla="*/ 0 h 2758440"/>
                <a:gd name="connsiteX1" fmla="*/ 1804988 w 1804988"/>
                <a:gd name="connsiteY1" fmla="*/ 1905 h 2758440"/>
                <a:gd name="connsiteX2" fmla="*/ 1804679 w 1804988"/>
                <a:gd name="connsiteY2" fmla="*/ 888991 h 2758440"/>
                <a:gd name="connsiteX3" fmla="*/ 919471 w 1804988"/>
                <a:gd name="connsiteY3" fmla="*/ 919471 h 2758440"/>
                <a:gd name="connsiteX4" fmla="*/ 919471 w 1804988"/>
                <a:gd name="connsiteY4" fmla="*/ 1838969 h 2758440"/>
                <a:gd name="connsiteX5" fmla="*/ 0 w 1804988"/>
                <a:gd name="connsiteY5" fmla="*/ 2758440 h 2758440"/>
                <a:gd name="connsiteX6" fmla="*/ 0 w 1804988"/>
                <a:gd name="connsiteY6" fmla="*/ 0 h 2758440"/>
                <a:gd name="connsiteX0" fmla="*/ 0 w 1804679"/>
                <a:gd name="connsiteY0" fmla="*/ 0 h 2758440"/>
                <a:gd name="connsiteX1" fmla="*/ 1801178 w 1804679"/>
                <a:gd name="connsiteY1" fmla="*/ 381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79927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0 w 1804679"/>
                <a:gd name="connsiteY0" fmla="*/ 0 h 2758440"/>
                <a:gd name="connsiteX1" fmla="*/ 1803083 w 1804679"/>
                <a:gd name="connsiteY1" fmla="*/ 0 h 2758440"/>
                <a:gd name="connsiteX2" fmla="*/ 1804679 w 1804679"/>
                <a:gd name="connsiteY2" fmla="*/ 888991 h 2758440"/>
                <a:gd name="connsiteX3" fmla="*/ 919471 w 1804679"/>
                <a:gd name="connsiteY3" fmla="*/ 919471 h 2758440"/>
                <a:gd name="connsiteX4" fmla="*/ 919471 w 1804679"/>
                <a:gd name="connsiteY4" fmla="*/ 1838969 h 2758440"/>
                <a:gd name="connsiteX5" fmla="*/ 0 w 1804679"/>
                <a:gd name="connsiteY5" fmla="*/ 2758440 h 2758440"/>
                <a:gd name="connsiteX6" fmla="*/ 0 w 1804679"/>
                <a:gd name="connsiteY6" fmla="*/ 0 h 2758440"/>
                <a:gd name="connsiteX0" fmla="*/ 1905 w 1806584"/>
                <a:gd name="connsiteY0" fmla="*/ 0 h 2444115"/>
                <a:gd name="connsiteX1" fmla="*/ 1804988 w 1806584"/>
                <a:gd name="connsiteY1" fmla="*/ 0 h 2444115"/>
                <a:gd name="connsiteX2" fmla="*/ 1806584 w 1806584"/>
                <a:gd name="connsiteY2" fmla="*/ 888991 h 2444115"/>
                <a:gd name="connsiteX3" fmla="*/ 921376 w 1806584"/>
                <a:gd name="connsiteY3" fmla="*/ 919471 h 2444115"/>
                <a:gd name="connsiteX4" fmla="*/ 921376 w 1806584"/>
                <a:gd name="connsiteY4" fmla="*/ 1838969 h 2444115"/>
                <a:gd name="connsiteX5" fmla="*/ 0 w 1806584"/>
                <a:gd name="connsiteY5" fmla="*/ 2444115 h 2444115"/>
                <a:gd name="connsiteX6" fmla="*/ 1905 w 1806584"/>
                <a:gd name="connsiteY6" fmla="*/ 0 h 2444115"/>
                <a:gd name="connsiteX0" fmla="*/ 1905 w 1806584"/>
                <a:gd name="connsiteY0" fmla="*/ 0 h 2444759"/>
                <a:gd name="connsiteX1" fmla="*/ 1804988 w 1806584"/>
                <a:gd name="connsiteY1" fmla="*/ 0 h 2444759"/>
                <a:gd name="connsiteX2" fmla="*/ 1806584 w 1806584"/>
                <a:gd name="connsiteY2" fmla="*/ 888991 h 2444759"/>
                <a:gd name="connsiteX3" fmla="*/ 921376 w 1806584"/>
                <a:gd name="connsiteY3" fmla="*/ 919471 h 2444759"/>
                <a:gd name="connsiteX4" fmla="*/ 919471 w 1806584"/>
                <a:gd name="connsiteY4" fmla="*/ 2444759 h 2444759"/>
                <a:gd name="connsiteX5" fmla="*/ 0 w 1806584"/>
                <a:gd name="connsiteY5" fmla="*/ 2444115 h 2444759"/>
                <a:gd name="connsiteX6" fmla="*/ 1905 w 1806584"/>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21376 w 1804988"/>
                <a:gd name="connsiteY3" fmla="*/ 919471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91947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67096 w 1804988"/>
                <a:gd name="connsiteY3" fmla="*/ 153198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974716 w 1804988"/>
                <a:gd name="connsiteY3" fmla="*/ 1547896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09971 w 1804988"/>
                <a:gd name="connsiteY3" fmla="*/ 1672520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1045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1905 w 1804988"/>
                <a:gd name="connsiteY0" fmla="*/ 0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1905 w 1804988"/>
                <a:gd name="connsiteY6" fmla="*/ 0 h 2444759"/>
                <a:gd name="connsiteX0" fmla="*/ 763905 w 1804988"/>
                <a:gd name="connsiteY0" fmla="*/ 914795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763905 w 1804988"/>
                <a:gd name="connsiteY6" fmla="*/ 914795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424815 w 1804988"/>
                <a:gd name="connsiteY0" fmla="*/ 53561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424815 w 1804988"/>
                <a:gd name="connsiteY6" fmla="*/ 535619 h 2444759"/>
                <a:gd name="connsiteX0" fmla="*/ 544830 w 1804988"/>
                <a:gd name="connsiteY0" fmla="*/ 702669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2669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32831 w 1804988"/>
                <a:gd name="connsiteY3" fmla="*/ 1667217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60357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87669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59501 w 1804988"/>
                <a:gd name="connsiteY3" fmla="*/ 1558502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78551 w 1804988"/>
                <a:gd name="connsiteY3" fmla="*/ 1577063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4988"/>
                <a:gd name="connsiteY0" fmla="*/ 707972 h 2444759"/>
                <a:gd name="connsiteX1" fmla="*/ 1804988 w 1804988"/>
                <a:gd name="connsiteY1" fmla="*/ 0 h 2444759"/>
                <a:gd name="connsiteX2" fmla="*/ 1800869 w 1804988"/>
                <a:gd name="connsiteY2" fmla="*/ 1236348 h 2444759"/>
                <a:gd name="connsiteX3" fmla="*/ 1182361 w 1804988"/>
                <a:gd name="connsiteY3" fmla="*/ 1579714 h 2444759"/>
                <a:gd name="connsiteX4" fmla="*/ 892801 w 1804988"/>
                <a:gd name="connsiteY4" fmla="*/ 2444759 h 2444759"/>
                <a:gd name="connsiteX5" fmla="*/ 0 w 1804988"/>
                <a:gd name="connsiteY5" fmla="*/ 2444115 h 2444759"/>
                <a:gd name="connsiteX6" fmla="*/ 544830 w 1804988"/>
                <a:gd name="connsiteY6" fmla="*/ 707972 h 2444759"/>
                <a:gd name="connsiteX0" fmla="*/ 544830 w 1806584"/>
                <a:gd name="connsiteY0" fmla="*/ 707972 h 2444759"/>
                <a:gd name="connsiteX1" fmla="*/ 1804988 w 1806584"/>
                <a:gd name="connsiteY1" fmla="*/ 0 h 2444759"/>
                <a:gd name="connsiteX2" fmla="*/ 1806584 w 1806584"/>
                <a:gd name="connsiteY2" fmla="*/ 1233696 h 2444759"/>
                <a:gd name="connsiteX3" fmla="*/ 1182361 w 1806584"/>
                <a:gd name="connsiteY3" fmla="*/ 1579714 h 2444759"/>
                <a:gd name="connsiteX4" fmla="*/ 892801 w 1806584"/>
                <a:gd name="connsiteY4" fmla="*/ 2444759 h 2444759"/>
                <a:gd name="connsiteX5" fmla="*/ 0 w 1806584"/>
                <a:gd name="connsiteY5" fmla="*/ 2444115 h 2444759"/>
                <a:gd name="connsiteX6" fmla="*/ 544830 w 1806584"/>
                <a:gd name="connsiteY6" fmla="*/ 707972 h 2444759"/>
                <a:gd name="connsiteX0" fmla="*/ 544830 w 1806893"/>
                <a:gd name="connsiteY0" fmla="*/ 707972 h 2444759"/>
                <a:gd name="connsiteX1" fmla="*/ 1806893 w 1806893"/>
                <a:gd name="connsiteY1" fmla="*/ 0 h 2444759"/>
                <a:gd name="connsiteX2" fmla="*/ 1806584 w 1806893"/>
                <a:gd name="connsiteY2" fmla="*/ 1233696 h 2444759"/>
                <a:gd name="connsiteX3" fmla="*/ 1182361 w 1806893"/>
                <a:gd name="connsiteY3" fmla="*/ 1579714 h 2444759"/>
                <a:gd name="connsiteX4" fmla="*/ 892801 w 1806893"/>
                <a:gd name="connsiteY4" fmla="*/ 2444759 h 2444759"/>
                <a:gd name="connsiteX5" fmla="*/ 0 w 1806893"/>
                <a:gd name="connsiteY5" fmla="*/ 2444115 h 2444759"/>
                <a:gd name="connsiteX6" fmla="*/ 544830 w 1806893"/>
                <a:gd name="connsiteY6" fmla="*/ 707972 h 2444759"/>
                <a:gd name="connsiteX0" fmla="*/ 544830 w 1808798"/>
                <a:gd name="connsiteY0" fmla="*/ 710624 h 2447411"/>
                <a:gd name="connsiteX1" fmla="*/ 1808798 w 1808798"/>
                <a:gd name="connsiteY1" fmla="*/ 0 h 2447411"/>
                <a:gd name="connsiteX2" fmla="*/ 1806584 w 1808798"/>
                <a:gd name="connsiteY2" fmla="*/ 1236348 h 2447411"/>
                <a:gd name="connsiteX3" fmla="*/ 1182361 w 1808798"/>
                <a:gd name="connsiteY3" fmla="*/ 1582366 h 2447411"/>
                <a:gd name="connsiteX4" fmla="*/ 892801 w 1808798"/>
                <a:gd name="connsiteY4" fmla="*/ 2447411 h 2447411"/>
                <a:gd name="connsiteX5" fmla="*/ 0 w 1808798"/>
                <a:gd name="connsiteY5" fmla="*/ 2446767 h 2447411"/>
                <a:gd name="connsiteX6" fmla="*/ 544830 w 1808798"/>
                <a:gd name="connsiteY6" fmla="*/ 710624 h 2447411"/>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 name="connsiteX0" fmla="*/ 544830 w 1808798"/>
                <a:gd name="connsiteY0" fmla="*/ 707972 h 2444759"/>
                <a:gd name="connsiteX1" fmla="*/ 1808798 w 1808798"/>
                <a:gd name="connsiteY1" fmla="*/ 0 h 2444759"/>
                <a:gd name="connsiteX2" fmla="*/ 1806584 w 1808798"/>
                <a:gd name="connsiteY2" fmla="*/ 1233696 h 2444759"/>
                <a:gd name="connsiteX3" fmla="*/ 1182361 w 1808798"/>
                <a:gd name="connsiteY3" fmla="*/ 1579714 h 2444759"/>
                <a:gd name="connsiteX4" fmla="*/ 892801 w 1808798"/>
                <a:gd name="connsiteY4" fmla="*/ 2444759 h 2444759"/>
                <a:gd name="connsiteX5" fmla="*/ 0 w 1808798"/>
                <a:gd name="connsiteY5" fmla="*/ 2444115 h 2444759"/>
                <a:gd name="connsiteX6" fmla="*/ 544830 w 1808798"/>
                <a:gd name="connsiteY6" fmla="*/ 707972 h 244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798" h="2444759">
                  <a:moveTo>
                    <a:pt x="544830" y="707972"/>
                  </a:moveTo>
                  <a:cubicBezTo>
                    <a:pt x="1001078" y="116670"/>
                    <a:pt x="1483995" y="7955"/>
                    <a:pt x="1808798" y="0"/>
                  </a:cubicBezTo>
                  <a:lnTo>
                    <a:pt x="1806584" y="1233696"/>
                  </a:lnTo>
                  <a:cubicBezTo>
                    <a:pt x="1620100" y="1235902"/>
                    <a:pt x="1399325" y="1315003"/>
                    <a:pt x="1182361" y="1579714"/>
                  </a:cubicBezTo>
                  <a:cubicBezTo>
                    <a:pt x="1012181" y="1825635"/>
                    <a:pt x="899151" y="2092774"/>
                    <a:pt x="892801" y="2444759"/>
                  </a:cubicBezTo>
                  <a:lnTo>
                    <a:pt x="0" y="2444115"/>
                  </a:lnTo>
                  <a:cubicBezTo>
                    <a:pt x="635" y="1915780"/>
                    <a:pt x="98425" y="1363582"/>
                    <a:pt x="544830" y="707972"/>
                  </a:cubicBezTo>
                  <a:close/>
                </a:path>
              </a:pathLst>
            </a:cu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7" name="textruta 66">
              <a:extLst>
                <a:ext uri="{FF2B5EF4-FFF2-40B4-BE49-F238E27FC236}">
                  <a16:creationId xmlns:a16="http://schemas.microsoft.com/office/drawing/2014/main" id="{8A0ABB7C-E014-0CB1-3D80-E09B04568727}"/>
                </a:ext>
              </a:extLst>
            </p:cNvPr>
            <p:cNvSpPr txBox="1"/>
            <p:nvPr/>
          </p:nvSpPr>
          <p:spPr>
            <a:xfrm>
              <a:off x="1157467" y="2113445"/>
              <a:ext cx="1559111" cy="307777"/>
            </a:xfrm>
            <a:prstGeom prst="rect">
              <a:avLst/>
            </a:prstGeom>
            <a:solidFill>
              <a:schemeClr val="bg2"/>
            </a:solidFill>
          </p:spPr>
          <p:txBody>
            <a:bodyPr wrap="square" lIns="0" tIns="0" rIns="0" bIns="0" rtlCol="0">
              <a:spAutoFit/>
            </a:bodyPr>
            <a:lstStyle/>
            <a:p>
              <a:pPr algn="l"/>
              <a:r>
                <a:rPr lang="sv-SE" sz="2000" b="1"/>
                <a:t>Analysera</a:t>
              </a:r>
            </a:p>
          </p:txBody>
        </p:sp>
        <p:sp>
          <p:nvSpPr>
            <p:cNvPr id="28" name="Pil: sparr 71">
              <a:extLst>
                <a:ext uri="{FF2B5EF4-FFF2-40B4-BE49-F238E27FC236}">
                  <a16:creationId xmlns:a16="http://schemas.microsoft.com/office/drawing/2014/main" id="{B890E697-7E0D-FD2C-88CD-90EB51A6D6F1}"/>
                </a:ext>
              </a:extLst>
            </p:cNvPr>
            <p:cNvSpPr/>
            <p:nvPr/>
          </p:nvSpPr>
          <p:spPr>
            <a:xfrm>
              <a:off x="9007081" y="4669432"/>
              <a:ext cx="2471824" cy="958127"/>
            </a:xfrm>
            <a:custGeom>
              <a:avLst/>
              <a:gdLst>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452005 w 2514600"/>
                <a:gd name="connsiteY5" fmla="*/ 452005 h 904009"/>
                <a:gd name="connsiteX6" fmla="*/ 0 w 2514600"/>
                <a:gd name="connsiteY6" fmla="*/ 0 h 904009"/>
                <a:gd name="connsiteX0" fmla="*/ 0 w 2514600"/>
                <a:gd name="connsiteY0" fmla="*/ 0 h 904009"/>
                <a:gd name="connsiteX1" fmla="*/ 2062596 w 2514600"/>
                <a:gd name="connsiteY1" fmla="*/ 0 h 904009"/>
                <a:gd name="connsiteX2" fmla="*/ 2514600 w 2514600"/>
                <a:gd name="connsiteY2" fmla="*/ 452005 h 904009"/>
                <a:gd name="connsiteX3" fmla="*/ 2062596 w 2514600"/>
                <a:gd name="connsiteY3" fmla="*/ 904009 h 904009"/>
                <a:gd name="connsiteX4" fmla="*/ 0 w 2514600"/>
                <a:gd name="connsiteY4" fmla="*/ 904009 h 904009"/>
                <a:gd name="connsiteX5" fmla="*/ 119496 w 2514600"/>
                <a:gd name="connsiteY5" fmla="*/ 452005 h 904009"/>
                <a:gd name="connsiteX6" fmla="*/ 0 w 2514600"/>
                <a:gd name="connsiteY6" fmla="*/ 0 h 904009"/>
                <a:gd name="connsiteX0" fmla="*/ 0 w 2275609"/>
                <a:gd name="connsiteY0" fmla="*/ 0 h 904009"/>
                <a:gd name="connsiteX1" fmla="*/ 2062596 w 2275609"/>
                <a:gd name="connsiteY1" fmla="*/ 0 h 904009"/>
                <a:gd name="connsiteX2" fmla="*/ 2275609 w 2275609"/>
                <a:gd name="connsiteY2" fmla="*/ 452005 h 904009"/>
                <a:gd name="connsiteX3" fmla="*/ 2062596 w 2275609"/>
                <a:gd name="connsiteY3" fmla="*/ 904009 h 904009"/>
                <a:gd name="connsiteX4" fmla="*/ 0 w 2275609"/>
                <a:gd name="connsiteY4" fmla="*/ 904009 h 904009"/>
                <a:gd name="connsiteX5" fmla="*/ 119496 w 2275609"/>
                <a:gd name="connsiteY5" fmla="*/ 452005 h 904009"/>
                <a:gd name="connsiteX6" fmla="*/ 0 w 2275609"/>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119496 w 2471824"/>
                <a:gd name="connsiteY5" fmla="*/ 452005 h 904009"/>
                <a:gd name="connsiteX6" fmla="*/ 0 w 2471824"/>
                <a:gd name="connsiteY6" fmla="*/ 0 h 904009"/>
                <a:gd name="connsiteX0" fmla="*/ 0 w 2471824"/>
                <a:gd name="connsiteY0" fmla="*/ 0 h 904009"/>
                <a:gd name="connsiteX1" fmla="*/ 2062596 w 2471824"/>
                <a:gd name="connsiteY1" fmla="*/ 0 h 904009"/>
                <a:gd name="connsiteX2" fmla="*/ 2471824 w 2471824"/>
                <a:gd name="connsiteY2" fmla="*/ 453802 h 904009"/>
                <a:gd name="connsiteX3" fmla="*/ 2062596 w 2471824"/>
                <a:gd name="connsiteY3" fmla="*/ 904009 h 904009"/>
                <a:gd name="connsiteX4" fmla="*/ 0 w 2471824"/>
                <a:gd name="connsiteY4" fmla="*/ 904009 h 904009"/>
                <a:gd name="connsiteX5" fmla="*/ 348096 w 2471824"/>
                <a:gd name="connsiteY5" fmla="*/ 452005 h 904009"/>
                <a:gd name="connsiteX6" fmla="*/ 0 w 2471824"/>
                <a:gd name="connsiteY6" fmla="*/ 0 h 90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1824" h="904009">
                  <a:moveTo>
                    <a:pt x="0" y="0"/>
                  </a:moveTo>
                  <a:lnTo>
                    <a:pt x="2062596" y="0"/>
                  </a:lnTo>
                  <a:lnTo>
                    <a:pt x="2471824" y="453802"/>
                  </a:lnTo>
                  <a:lnTo>
                    <a:pt x="2062596" y="904009"/>
                  </a:lnTo>
                  <a:lnTo>
                    <a:pt x="0" y="904009"/>
                  </a:lnTo>
                  <a:lnTo>
                    <a:pt x="348096" y="452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68" name="textruta 67">
              <a:extLst>
                <a:ext uri="{FF2B5EF4-FFF2-40B4-BE49-F238E27FC236}">
                  <a16:creationId xmlns:a16="http://schemas.microsoft.com/office/drawing/2014/main" id="{8CBA980D-EBD1-CCB4-5BDD-EF65E7F8637B}"/>
                </a:ext>
              </a:extLst>
            </p:cNvPr>
            <p:cNvSpPr txBox="1"/>
            <p:nvPr/>
          </p:nvSpPr>
          <p:spPr>
            <a:xfrm rot="19331756">
              <a:off x="4449319" y="1766932"/>
              <a:ext cx="1080420" cy="276999"/>
            </a:xfrm>
            <a:prstGeom prst="rect">
              <a:avLst/>
            </a:prstGeom>
            <a:solidFill>
              <a:srgbClr val="FFECB3"/>
            </a:solidFill>
          </p:spPr>
          <p:txBody>
            <a:bodyPr wrap="square" lIns="0" tIns="0" rIns="0" bIns="0" rtlCol="0">
              <a:prstTxWarp prst="textArchUp">
                <a:avLst/>
              </a:prstTxWarp>
              <a:spAutoFit/>
            </a:bodyPr>
            <a:lstStyle/>
            <a:p>
              <a:pPr algn="l"/>
              <a:r>
                <a:rPr lang="sv-SE" sz="2000" b="1"/>
                <a:t>Designa</a:t>
              </a:r>
              <a:endParaRPr lang="sv-SE" sz="1600" b="1"/>
            </a:p>
          </p:txBody>
        </p:sp>
        <p:sp>
          <p:nvSpPr>
            <p:cNvPr id="69" name="textruta 68">
              <a:extLst>
                <a:ext uri="{FF2B5EF4-FFF2-40B4-BE49-F238E27FC236}">
                  <a16:creationId xmlns:a16="http://schemas.microsoft.com/office/drawing/2014/main" id="{61BF75DD-E45E-E258-7DDB-99FFBD546FC6}"/>
                </a:ext>
              </a:extLst>
            </p:cNvPr>
            <p:cNvSpPr txBox="1"/>
            <p:nvPr/>
          </p:nvSpPr>
          <p:spPr>
            <a:xfrm rot="18948777">
              <a:off x="6537209" y="4449292"/>
              <a:ext cx="1632017" cy="276999"/>
            </a:xfrm>
            <a:prstGeom prst="rect">
              <a:avLst/>
            </a:prstGeom>
            <a:solidFill>
              <a:srgbClr val="FFECB3"/>
            </a:solidFill>
          </p:spPr>
          <p:txBody>
            <a:bodyPr wrap="square" lIns="0" tIns="0" rIns="0" bIns="0" rtlCol="0">
              <a:prstTxWarp prst="textArchDown">
                <a:avLst>
                  <a:gd name="adj" fmla="val 613733"/>
                </a:avLst>
              </a:prstTxWarp>
              <a:spAutoFit/>
            </a:bodyPr>
            <a:lstStyle/>
            <a:p>
              <a:pPr algn="l"/>
              <a:r>
                <a:rPr lang="sv-SE" sz="2000" b="1"/>
                <a:t>Genomföra</a:t>
              </a:r>
            </a:p>
          </p:txBody>
        </p:sp>
        <p:sp>
          <p:nvSpPr>
            <p:cNvPr id="74" name="textruta 73">
              <a:extLst>
                <a:ext uri="{FF2B5EF4-FFF2-40B4-BE49-F238E27FC236}">
                  <a16:creationId xmlns:a16="http://schemas.microsoft.com/office/drawing/2014/main" id="{B44BABEA-6AA9-567D-5970-686F97B21C99}"/>
                </a:ext>
              </a:extLst>
            </p:cNvPr>
            <p:cNvSpPr txBox="1"/>
            <p:nvPr/>
          </p:nvSpPr>
          <p:spPr>
            <a:xfrm>
              <a:off x="9725616" y="4994606"/>
              <a:ext cx="1392657" cy="307777"/>
            </a:xfrm>
            <a:prstGeom prst="rect">
              <a:avLst/>
            </a:prstGeom>
            <a:solidFill>
              <a:schemeClr val="bg2"/>
            </a:solidFill>
          </p:spPr>
          <p:txBody>
            <a:bodyPr wrap="square" lIns="0" tIns="0" rIns="0" bIns="0" rtlCol="0">
              <a:spAutoFit/>
            </a:bodyPr>
            <a:lstStyle/>
            <a:p>
              <a:pPr algn="l"/>
              <a:r>
                <a:rPr lang="sv-SE" sz="2000" b="1"/>
                <a:t>Avsluta</a:t>
              </a:r>
            </a:p>
          </p:txBody>
        </p:sp>
        <p:sp>
          <p:nvSpPr>
            <p:cNvPr id="2" name="Likbent triangel 1">
              <a:extLst>
                <a:ext uri="{FF2B5EF4-FFF2-40B4-BE49-F238E27FC236}">
                  <a16:creationId xmlns:a16="http://schemas.microsoft.com/office/drawing/2014/main" id="{94900162-91A1-6302-CC93-0AFDFEA68142}"/>
                </a:ext>
              </a:extLst>
            </p:cNvPr>
            <p:cNvSpPr/>
            <p:nvPr/>
          </p:nvSpPr>
          <p:spPr>
            <a:xfrm rot="5400000">
              <a:off x="5652405" y="1171980"/>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Likbent triangel 2">
              <a:extLst>
                <a:ext uri="{FF2B5EF4-FFF2-40B4-BE49-F238E27FC236}">
                  <a16:creationId xmlns:a16="http://schemas.microsoft.com/office/drawing/2014/main" id="{B1110177-EF17-A541-D3F9-6F7007DD4D3D}"/>
                </a:ext>
              </a:extLst>
            </p:cNvPr>
            <p:cNvSpPr/>
            <p:nvPr/>
          </p:nvSpPr>
          <p:spPr>
            <a:xfrm rot="10800000">
              <a:off x="7420457" y="3333056"/>
              <a:ext cx="1313304" cy="443010"/>
            </a:xfrm>
            <a:prstGeom prst="triangl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Likbent triangel 3">
              <a:extLst>
                <a:ext uri="{FF2B5EF4-FFF2-40B4-BE49-F238E27FC236}">
                  <a16:creationId xmlns:a16="http://schemas.microsoft.com/office/drawing/2014/main" id="{8774A717-B631-BB8B-CC9F-BF27FD6DDEF1}"/>
                </a:ext>
              </a:extLst>
            </p:cNvPr>
            <p:cNvSpPr/>
            <p:nvPr/>
          </p:nvSpPr>
          <p:spPr>
            <a:xfrm rot="16200000">
              <a:off x="5229844" y="5042008"/>
              <a:ext cx="1313304" cy="443010"/>
            </a:xfrm>
            <a:prstGeom prst="triangle">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91752A98-CFEE-3E87-0EDC-E8929321E0A5}"/>
                </a:ext>
              </a:extLst>
            </p:cNvPr>
            <p:cNvSpPr txBox="1"/>
            <p:nvPr/>
          </p:nvSpPr>
          <p:spPr>
            <a:xfrm rot="2790085">
              <a:off x="3841964" y="4322736"/>
              <a:ext cx="1632017" cy="276999"/>
            </a:xfrm>
            <a:prstGeom prst="rect">
              <a:avLst/>
            </a:prstGeom>
            <a:solidFill>
              <a:schemeClr val="bg2"/>
            </a:solidFill>
          </p:spPr>
          <p:txBody>
            <a:bodyPr wrap="square" lIns="0" tIns="0" rIns="0" bIns="0" rtlCol="0">
              <a:prstTxWarp prst="textArchDown">
                <a:avLst>
                  <a:gd name="adj" fmla="val 613733"/>
                </a:avLst>
              </a:prstTxWarp>
              <a:spAutoFit/>
            </a:bodyPr>
            <a:lstStyle/>
            <a:p>
              <a:pPr algn="l"/>
              <a:r>
                <a:rPr lang="sv-SE" sz="2000" b="1"/>
                <a:t>Utvärdera</a:t>
              </a:r>
            </a:p>
          </p:txBody>
        </p:sp>
        <p:sp>
          <p:nvSpPr>
            <p:cNvPr id="7" name="textruta 6">
              <a:extLst>
                <a:ext uri="{FF2B5EF4-FFF2-40B4-BE49-F238E27FC236}">
                  <a16:creationId xmlns:a16="http://schemas.microsoft.com/office/drawing/2014/main" id="{DE8D842A-80CA-5F00-1A26-049CD7CAD462}"/>
                </a:ext>
              </a:extLst>
            </p:cNvPr>
            <p:cNvSpPr txBox="1"/>
            <p:nvPr/>
          </p:nvSpPr>
          <p:spPr>
            <a:xfrm rot="2902952">
              <a:off x="7038977" y="2112054"/>
              <a:ext cx="1080420" cy="276999"/>
            </a:xfrm>
            <a:prstGeom prst="rect">
              <a:avLst/>
            </a:prstGeom>
            <a:solidFill>
              <a:srgbClr val="CCDB49"/>
            </a:solidFill>
            <a:ln>
              <a:noFill/>
            </a:ln>
          </p:spPr>
          <p:txBody>
            <a:bodyPr wrap="square" lIns="0" tIns="0" rIns="0" bIns="0" rtlCol="0">
              <a:prstTxWarp prst="textArchUp">
                <a:avLst/>
              </a:prstTxWarp>
              <a:spAutoFit/>
            </a:bodyPr>
            <a:lstStyle/>
            <a:p>
              <a:pPr algn="l"/>
              <a:r>
                <a:rPr lang="sv-SE" sz="2000" b="1"/>
                <a:t>Utveckla</a:t>
              </a:r>
            </a:p>
          </p:txBody>
        </p:sp>
      </p:grpSp>
      <p:grpSp>
        <p:nvGrpSpPr>
          <p:cNvPr id="5" name="Grupp 4">
            <a:extLst>
              <a:ext uri="{FF2B5EF4-FFF2-40B4-BE49-F238E27FC236}">
                <a16:creationId xmlns:a16="http://schemas.microsoft.com/office/drawing/2014/main" id="{4EABA6B0-9977-86E7-456A-FA1BD16ECDD3}"/>
              </a:ext>
              <a:ext uri="{C183D7F6-B498-43B3-948B-1728B52AA6E4}">
                <adec:decorative xmlns:adec="http://schemas.microsoft.com/office/drawing/2017/decorative" val="1"/>
              </a:ext>
            </a:extLst>
          </p:cNvPr>
          <p:cNvGrpSpPr/>
          <p:nvPr/>
        </p:nvGrpSpPr>
        <p:grpSpPr>
          <a:xfrm>
            <a:off x="6092757" y="743859"/>
            <a:ext cx="443010" cy="1306278"/>
            <a:chOff x="9273073" y="35309"/>
            <a:chExt cx="443010" cy="1291245"/>
          </a:xfrm>
        </p:grpSpPr>
        <p:cxnSp>
          <p:nvCxnSpPr>
            <p:cNvPr id="8" name="Rak koppling 7">
              <a:extLst>
                <a:ext uri="{FF2B5EF4-FFF2-40B4-BE49-F238E27FC236}">
                  <a16:creationId xmlns:a16="http://schemas.microsoft.com/office/drawing/2014/main" id="{A1F50357-710E-F5AC-A358-5246F864437A}"/>
                </a:ext>
              </a:extLst>
            </p:cNvPr>
            <p:cNvCxnSpPr>
              <a:cxnSpLocks/>
            </p:cNvCxnSpPr>
            <p:nvPr/>
          </p:nvCxnSpPr>
          <p:spPr>
            <a:xfrm>
              <a:off x="9273073" y="35309"/>
              <a:ext cx="443010" cy="647421"/>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44169062-F2E4-C132-4CBB-966D26419A46}"/>
                </a:ext>
              </a:extLst>
            </p:cNvPr>
            <p:cNvCxnSpPr>
              <a:cxnSpLocks/>
            </p:cNvCxnSpPr>
            <p:nvPr/>
          </p:nvCxnSpPr>
          <p:spPr>
            <a:xfrm flipV="1">
              <a:off x="9273073" y="682730"/>
              <a:ext cx="443010" cy="643824"/>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0" name="Grupp 9">
            <a:extLst>
              <a:ext uri="{FF2B5EF4-FFF2-40B4-BE49-F238E27FC236}">
                <a16:creationId xmlns:a16="http://schemas.microsoft.com/office/drawing/2014/main" id="{01EE2D79-B115-71C4-47E5-83507DE3174D}"/>
              </a:ext>
              <a:ext uri="{C183D7F6-B498-43B3-948B-1728B52AA6E4}">
                <adec:decorative xmlns:adec="http://schemas.microsoft.com/office/drawing/2017/decorative" val="1"/>
              </a:ext>
            </a:extLst>
          </p:cNvPr>
          <p:cNvGrpSpPr/>
          <p:nvPr/>
        </p:nvGrpSpPr>
        <p:grpSpPr>
          <a:xfrm rot="5400000">
            <a:off x="7879490" y="2896750"/>
            <a:ext cx="443010" cy="1311443"/>
            <a:chOff x="9273073" y="35309"/>
            <a:chExt cx="443010" cy="1310270"/>
          </a:xfrm>
        </p:grpSpPr>
        <p:cxnSp>
          <p:nvCxnSpPr>
            <p:cNvPr id="11" name="Rak koppling 10">
              <a:extLst>
                <a:ext uri="{FF2B5EF4-FFF2-40B4-BE49-F238E27FC236}">
                  <a16:creationId xmlns:a16="http://schemas.microsoft.com/office/drawing/2014/main" id="{E5E0DE75-8EBE-1999-DEE4-6D9BDD416F0D}"/>
                </a:ext>
              </a:extLst>
            </p:cNvPr>
            <p:cNvCxnSpPr>
              <a:cxnSpLocks/>
            </p:cNvCxnSpPr>
            <p:nvPr/>
          </p:nvCxnSpPr>
          <p:spPr>
            <a:xfrm>
              <a:off x="9273073" y="35309"/>
              <a:ext cx="443010" cy="647421"/>
            </a:xfrm>
            <a:prstGeom prst="line">
              <a:avLst/>
            </a:prstGeom>
            <a:solidFill>
              <a:srgbClr val="CCDB49"/>
            </a:solidFill>
            <a:ln w="12700" cap="rnd">
              <a:miter lim="800000"/>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88F745AD-6B57-2722-6CF3-1326A998C6F5}"/>
                </a:ext>
              </a:extLst>
            </p:cNvPr>
            <p:cNvCxnSpPr>
              <a:cxnSpLocks/>
            </p:cNvCxnSpPr>
            <p:nvPr/>
          </p:nvCxnSpPr>
          <p:spPr>
            <a:xfrm rot="16200000">
              <a:off x="9164199" y="793695"/>
              <a:ext cx="662849" cy="440919"/>
            </a:xfrm>
            <a:prstGeom prst="line">
              <a:avLst/>
            </a:prstGeom>
            <a:solidFill>
              <a:srgbClr val="CCDB49"/>
            </a:solidFill>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F685E4D2-4F6C-C7C5-F2F5-7352D9809867}"/>
              </a:ext>
              <a:ext uri="{C183D7F6-B498-43B3-948B-1728B52AA6E4}">
                <adec:decorative xmlns:adec="http://schemas.microsoft.com/office/drawing/2017/decorative" val="1"/>
              </a:ext>
            </a:extLst>
          </p:cNvPr>
          <p:cNvGrpSpPr/>
          <p:nvPr/>
        </p:nvGrpSpPr>
        <p:grpSpPr>
          <a:xfrm rot="10800000">
            <a:off x="5669400" y="4613545"/>
            <a:ext cx="446308" cy="1305904"/>
            <a:chOff x="9269775" y="21102"/>
            <a:chExt cx="446308" cy="1304736"/>
          </a:xfrm>
        </p:grpSpPr>
        <p:cxnSp>
          <p:nvCxnSpPr>
            <p:cNvPr id="14" name="Rak koppling 13">
              <a:extLst>
                <a:ext uri="{FF2B5EF4-FFF2-40B4-BE49-F238E27FC236}">
                  <a16:creationId xmlns:a16="http://schemas.microsoft.com/office/drawing/2014/main" id="{7747E31C-88B6-71F6-B56A-EF9D5CFE72D2}"/>
                </a:ext>
              </a:extLst>
            </p:cNvPr>
            <p:cNvCxnSpPr>
              <a:cxnSpLocks/>
            </p:cNvCxnSpPr>
            <p:nvPr/>
          </p:nvCxnSpPr>
          <p:spPr>
            <a:xfrm rot="10800000" flipH="1" flipV="1">
              <a:off x="9269775" y="21102"/>
              <a:ext cx="446308" cy="661628"/>
            </a:xfrm>
            <a:prstGeom prst="line">
              <a:avLst/>
            </a:prstGeom>
            <a:solidFill>
              <a:schemeClr val="bg2"/>
            </a:solidFill>
            <a:ln w="12700" cap="rnd">
              <a:miter lim="800000"/>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991618E2-0291-9BB9-2965-64CDC82FB2DA}"/>
                </a:ext>
              </a:extLst>
            </p:cNvPr>
            <p:cNvCxnSpPr>
              <a:cxnSpLocks/>
            </p:cNvCxnSpPr>
            <p:nvPr/>
          </p:nvCxnSpPr>
          <p:spPr>
            <a:xfrm rot="10800000" flipH="1">
              <a:off x="9269775" y="682731"/>
              <a:ext cx="446308" cy="643107"/>
            </a:xfrm>
            <a:prstGeom prst="line">
              <a:avLst/>
            </a:prstGeom>
            <a:solidFill>
              <a:schemeClr val="bg2"/>
            </a:solidFill>
            <a:ln w="12700" cap="rnd">
              <a:miter lim="800000"/>
            </a:ln>
          </p:spPr>
          <p:style>
            <a:lnRef idx="1">
              <a:schemeClr val="accent1"/>
            </a:lnRef>
            <a:fillRef idx="0">
              <a:schemeClr val="accent1"/>
            </a:fillRef>
            <a:effectRef idx="0">
              <a:schemeClr val="accent1"/>
            </a:effectRef>
            <a:fontRef idx="minor">
              <a:schemeClr val="tx1"/>
            </a:fontRef>
          </p:style>
        </p:cxnSp>
      </p:grpSp>
      <p:grpSp>
        <p:nvGrpSpPr>
          <p:cNvPr id="16" name="Grupp 15">
            <a:extLst>
              <a:ext uri="{FF2B5EF4-FFF2-40B4-BE49-F238E27FC236}">
                <a16:creationId xmlns:a16="http://schemas.microsoft.com/office/drawing/2014/main" id="{3A0A0CC1-4C76-AF71-3604-3ECB1C6EE728}"/>
              </a:ext>
              <a:ext uri="{C183D7F6-B498-43B3-948B-1728B52AA6E4}">
                <adec:decorative xmlns:adec="http://schemas.microsoft.com/office/drawing/2017/decorative" val="1"/>
              </a:ext>
            </a:extLst>
          </p:cNvPr>
          <p:cNvGrpSpPr/>
          <p:nvPr/>
        </p:nvGrpSpPr>
        <p:grpSpPr>
          <a:xfrm rot="16200000">
            <a:off x="3872397" y="2455615"/>
            <a:ext cx="437543" cy="1318773"/>
            <a:chOff x="9278540" y="15671"/>
            <a:chExt cx="437543" cy="1317593"/>
          </a:xfrm>
        </p:grpSpPr>
        <p:cxnSp>
          <p:nvCxnSpPr>
            <p:cNvPr id="17" name="Rak koppling 16">
              <a:extLst>
                <a:ext uri="{FF2B5EF4-FFF2-40B4-BE49-F238E27FC236}">
                  <a16:creationId xmlns:a16="http://schemas.microsoft.com/office/drawing/2014/main" id="{91B12F52-8B82-88FA-01F0-D7D9C436431B}"/>
                </a:ext>
              </a:extLst>
            </p:cNvPr>
            <p:cNvCxnSpPr>
              <a:cxnSpLocks/>
            </p:cNvCxnSpPr>
            <p:nvPr/>
          </p:nvCxnSpPr>
          <p:spPr>
            <a:xfrm rot="5400000" flipV="1">
              <a:off x="9163798" y="130446"/>
              <a:ext cx="667059" cy="437509"/>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8936758A-77FB-F65B-5DB6-E0D6AF940554}"/>
                </a:ext>
              </a:extLst>
            </p:cNvPr>
            <p:cNvCxnSpPr>
              <a:cxnSpLocks/>
            </p:cNvCxnSpPr>
            <p:nvPr/>
          </p:nvCxnSpPr>
          <p:spPr>
            <a:xfrm rot="5400000" flipH="1" flipV="1">
              <a:off x="9172045" y="789226"/>
              <a:ext cx="650533" cy="437543"/>
            </a:xfrm>
            <a:prstGeom prst="line">
              <a:avLst/>
            </a:prstGeom>
            <a:ln w="12700" cap="rnd">
              <a:miter lim="800000"/>
            </a:ln>
          </p:spPr>
          <p:style>
            <a:lnRef idx="1">
              <a:schemeClr val="accent1"/>
            </a:lnRef>
            <a:fillRef idx="0">
              <a:schemeClr val="accent1"/>
            </a:fillRef>
            <a:effectRef idx="0">
              <a:schemeClr val="accent1"/>
            </a:effectRef>
            <a:fontRef idx="minor">
              <a:schemeClr val="tx1"/>
            </a:fontRef>
          </p:style>
        </p:cxnSp>
      </p:grpSp>
      <p:sp>
        <p:nvSpPr>
          <p:cNvPr id="19" name="textruta 18">
            <a:extLst>
              <a:ext uri="{FF2B5EF4-FFF2-40B4-BE49-F238E27FC236}">
                <a16:creationId xmlns:a16="http://schemas.microsoft.com/office/drawing/2014/main" id="{B38DD50D-AD5A-9D2F-6797-1069AEE08A86}"/>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
        <p:nvSpPr>
          <p:cNvPr id="24" name="Rubrik 4">
            <a:extLst>
              <a:ext uri="{FF2B5EF4-FFF2-40B4-BE49-F238E27FC236}">
                <a16:creationId xmlns:a16="http://schemas.microsoft.com/office/drawing/2014/main" id="{A93112CB-3AA7-06B0-5F01-B7D8C4CEEA7F}"/>
              </a:ext>
            </a:extLst>
          </p:cNvPr>
          <p:cNvSpPr txBox="1">
            <a:spLocks/>
          </p:cNvSpPr>
          <p:nvPr/>
        </p:nvSpPr>
        <p:spPr>
          <a:xfrm>
            <a:off x="365275" y="550698"/>
            <a:ext cx="4014815"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spcBef>
                <a:spcPts val="0"/>
              </a:spcBef>
              <a:defRPr/>
            </a:pPr>
            <a:r>
              <a:rPr lang="sv-SE" sz="2400">
                <a:latin typeface="VGR Sans Medium"/>
                <a:ea typeface="+mn-ea"/>
                <a:cs typeface="+mn-cs"/>
              </a:rPr>
              <a:t>En utbildnings livscykel</a:t>
            </a:r>
          </a:p>
        </p:txBody>
      </p:sp>
    </p:spTree>
    <p:extLst>
      <p:ext uri="{BB962C8B-B14F-4D97-AF65-F5344CB8AC3E}">
        <p14:creationId xmlns:p14="http://schemas.microsoft.com/office/powerpoint/2010/main" val="3738809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3C83F-BCFE-CC1C-A099-E17EF424BE85}"/>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BD5809AB-9EDB-B8F0-F921-FF9E2EB5BFBC}"/>
              </a:ext>
              <a:ext uri="{C183D7F6-B498-43B3-948B-1728B52AA6E4}">
                <adec:decorative xmlns:adec="http://schemas.microsoft.com/office/drawing/2017/decorative" val="1"/>
              </a:ext>
            </a:extLst>
          </p:cNvPr>
          <p:cNvSpPr/>
          <p:nvPr/>
        </p:nvSpPr>
        <p:spPr>
          <a:xfrm>
            <a:off x="6729673" y="1260725"/>
            <a:ext cx="5003173" cy="5220856"/>
          </a:xfrm>
          <a:prstGeom prst="rect">
            <a:avLst/>
          </a:prstGeom>
          <a:solidFill>
            <a:srgbClr val="FFECB3"/>
          </a:solidFill>
          <a:ln w="6350">
            <a:solidFill>
              <a:srgbClr val="D1C4E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ubrik 4">
            <a:extLst>
              <a:ext uri="{FF2B5EF4-FFF2-40B4-BE49-F238E27FC236}">
                <a16:creationId xmlns:a16="http://schemas.microsoft.com/office/drawing/2014/main" id="{87C3BA78-09CD-8787-85CF-839D064C29E3}"/>
              </a:ext>
            </a:extLst>
          </p:cNvPr>
          <p:cNvSpPr txBox="1">
            <a:spLocks noGrp="1"/>
          </p:cNvSpPr>
          <p:nvPr>
            <p:ph type="title" idx="4294967295"/>
          </p:nvPr>
        </p:nvSpPr>
        <p:spPr>
          <a:xfrm>
            <a:off x="576291" y="398298"/>
            <a:ext cx="4014815"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7200" b="0" i="0" u="none" strike="noStrike" kern="1200" cap="none" spc="0" normalizeH="0" baseline="0" noProof="0">
                <a:ln>
                  <a:noFill/>
                </a:ln>
                <a:solidFill>
                  <a:schemeClr val="tx1"/>
                </a:solidFill>
                <a:effectLst/>
                <a:uLnTx/>
                <a:uFillTx/>
                <a:latin typeface="VGR Sans Medium"/>
                <a:ea typeface="+mn-ea"/>
                <a:cs typeface="+mn-cs"/>
              </a:rPr>
              <a:t>Utveckla</a:t>
            </a:r>
            <a:endParaRPr kumimoji="0" lang="en-US" sz="2000" b="0" i="0" u="none" strike="noStrike" kern="1200" cap="none" spc="0" normalizeH="0" baseline="0" noProof="0">
              <a:ln>
                <a:noFill/>
              </a:ln>
              <a:solidFill>
                <a:schemeClr val="tx1"/>
              </a:solidFill>
              <a:effectLst/>
              <a:uLnTx/>
              <a:uFillTx/>
              <a:latin typeface="+mn-lt"/>
              <a:ea typeface="+mn-ea"/>
              <a:cs typeface="+mn-cs"/>
            </a:endParaRPr>
          </a:p>
        </p:txBody>
      </p:sp>
      <p:sp>
        <p:nvSpPr>
          <p:cNvPr id="6" name="textruta 5">
            <a:extLst>
              <a:ext uri="{FF2B5EF4-FFF2-40B4-BE49-F238E27FC236}">
                <a16:creationId xmlns:a16="http://schemas.microsoft.com/office/drawing/2014/main" id="{C88416C1-4B04-E9E9-9C09-F1A78408391D}"/>
              </a:ext>
            </a:extLst>
          </p:cNvPr>
          <p:cNvSpPr txBox="1"/>
          <p:nvPr/>
        </p:nvSpPr>
        <p:spPr>
          <a:xfrm>
            <a:off x="572287" y="1586905"/>
            <a:ext cx="5740095" cy="1384995"/>
          </a:xfrm>
          <a:prstGeom prst="rect">
            <a:avLst/>
          </a:prstGeom>
          <a:noFill/>
          <a:ln>
            <a:noFill/>
          </a:ln>
        </p:spPr>
        <p:txBody>
          <a:bodyPr wrap="square" lIns="0" tIns="0" rIns="0" bIns="0" rtlCol="0" anchor="t">
            <a:spAutoFit/>
          </a:bodyPr>
          <a:lstStyle/>
          <a:p>
            <a:r>
              <a:rPr lang="sv-SE"/>
              <a:t>I den här fasen skapas och produceras de delar som utgör utbildningen, antingen av VGR eller via avrop från ramavtal. Här förbereds också utbildningsadministrationen och utbildningen kvalitetssäkras.</a:t>
            </a:r>
            <a:endParaRPr lang="sv-SE">
              <a:ea typeface="Verdana"/>
            </a:endParaRPr>
          </a:p>
        </p:txBody>
      </p:sp>
      <p:sp>
        <p:nvSpPr>
          <p:cNvPr id="7" name="textruta 6">
            <a:extLst>
              <a:ext uri="{FF2B5EF4-FFF2-40B4-BE49-F238E27FC236}">
                <a16:creationId xmlns:a16="http://schemas.microsoft.com/office/drawing/2014/main" id="{BD27FBBB-8983-95F7-B694-3F422804DAB7}"/>
              </a:ext>
            </a:extLst>
          </p:cNvPr>
          <p:cNvSpPr txBox="1"/>
          <p:nvPr/>
        </p:nvSpPr>
        <p:spPr>
          <a:xfrm>
            <a:off x="7055622" y="1306132"/>
            <a:ext cx="4551632" cy="369332"/>
          </a:xfrm>
          <a:prstGeom prst="rect">
            <a:avLst/>
          </a:prstGeom>
          <a:noFill/>
        </p:spPr>
        <p:txBody>
          <a:bodyPr wrap="square" lIns="0" tIns="0" rIns="0" bIns="0" rtlCol="0" anchor="t">
            <a:spAutoFit/>
          </a:bodyPr>
          <a:lstStyle/>
          <a:p>
            <a:r>
              <a:rPr lang="sv-SE" sz="2400">
                <a:latin typeface="VGR Sans Medium"/>
              </a:rPr>
              <a:t>Exempel på saker att göra</a:t>
            </a:r>
          </a:p>
        </p:txBody>
      </p:sp>
      <p:sp>
        <p:nvSpPr>
          <p:cNvPr id="10" name="Platshållare för innehåll 12">
            <a:extLst>
              <a:ext uri="{FF2B5EF4-FFF2-40B4-BE49-F238E27FC236}">
                <a16:creationId xmlns:a16="http://schemas.microsoft.com/office/drawing/2014/main" id="{A5B3911F-3CE1-E845-2845-2DC99576D72C}"/>
              </a:ext>
            </a:extLst>
          </p:cNvPr>
          <p:cNvSpPr txBox="1">
            <a:spLocks/>
          </p:cNvSpPr>
          <p:nvPr/>
        </p:nvSpPr>
        <p:spPr>
          <a:xfrm>
            <a:off x="6963673" y="2183712"/>
            <a:ext cx="4535337" cy="4083901"/>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00000"/>
              </a:lnSpc>
              <a:buFont typeface="Arial" panose="020B0604020202020204" pitchFamily="34" charset="0"/>
              <a:buChar char="•"/>
            </a:pPr>
            <a:r>
              <a:rPr lang="sv-SE" sz="1800">
                <a:solidFill>
                  <a:srgbClr val="000000"/>
                </a:solidFill>
                <a:ea typeface="Verdana"/>
              </a:rPr>
              <a:t>Utveckla innehåll och övningar, t ex bilder, filmer, H5P, manus, körschema, övningar, </a:t>
            </a:r>
            <a:r>
              <a:rPr lang="sv-SE" sz="1800" err="1">
                <a:solidFill>
                  <a:srgbClr val="000000"/>
                </a:solidFill>
                <a:ea typeface="Verdana"/>
              </a:rPr>
              <a:t>Powerpoint-presentationer</a:t>
            </a:r>
            <a:r>
              <a:rPr lang="sv-SE" sz="1800">
                <a:solidFill>
                  <a:srgbClr val="000000"/>
                </a:solidFill>
                <a:ea typeface="Verdana"/>
              </a:rPr>
              <a:t> </a:t>
            </a:r>
            <a:r>
              <a:rPr lang="sv-SE" sz="1800" err="1">
                <a:solidFill>
                  <a:srgbClr val="000000"/>
                </a:solidFill>
                <a:ea typeface="Verdana"/>
              </a:rPr>
              <a:t>etc</a:t>
            </a:r>
            <a:endParaRPr lang="sv-SE" sz="1800">
              <a:solidFill>
                <a:srgbClr val="000000"/>
              </a:solidFill>
              <a:ea typeface="Verdana"/>
            </a:endParaRPr>
          </a:p>
          <a:p>
            <a:pPr>
              <a:lnSpc>
                <a:spcPct val="100000"/>
              </a:lnSpc>
              <a:buFont typeface="Arial" panose="020B0604020202020204" pitchFamily="34" charset="0"/>
              <a:buChar char="•"/>
            </a:pPr>
            <a:r>
              <a:rPr lang="sv-SE" sz="1800">
                <a:solidFill>
                  <a:srgbClr val="000000"/>
                </a:solidFill>
                <a:ea typeface="Verdana"/>
              </a:rPr>
              <a:t>Avropa produktion eller utbildning från ramavtal</a:t>
            </a:r>
          </a:p>
          <a:p>
            <a:pPr>
              <a:lnSpc>
                <a:spcPct val="100000"/>
              </a:lnSpc>
              <a:buFont typeface="Arial" panose="020B0604020202020204" pitchFamily="34" charset="0"/>
              <a:buChar char="•"/>
            </a:pPr>
            <a:r>
              <a:rPr lang="sv-SE" sz="1800">
                <a:solidFill>
                  <a:srgbClr val="000000"/>
                </a:solidFill>
                <a:ea typeface="Verdana"/>
              </a:rPr>
              <a:t>Förbereda utbildningsadministration, t ex upplägg i </a:t>
            </a:r>
            <a:r>
              <a:rPr lang="sv-SE" sz="1800" err="1">
                <a:solidFill>
                  <a:srgbClr val="000000"/>
                </a:solidFill>
                <a:ea typeface="Verdana"/>
              </a:rPr>
              <a:t>Lärportalen</a:t>
            </a:r>
            <a:r>
              <a:rPr lang="sv-SE" sz="1800">
                <a:solidFill>
                  <a:srgbClr val="000000"/>
                </a:solidFill>
                <a:ea typeface="Verdana"/>
              </a:rPr>
              <a:t> och bokning av lokaler</a:t>
            </a:r>
          </a:p>
          <a:p>
            <a:pPr>
              <a:lnSpc>
                <a:spcPct val="100000"/>
              </a:lnSpc>
              <a:buFont typeface="Arial" panose="020B0604020202020204" pitchFamily="34" charset="0"/>
              <a:buChar char="•"/>
            </a:pPr>
            <a:r>
              <a:rPr lang="sv-SE" sz="1800">
                <a:solidFill>
                  <a:srgbClr val="000000"/>
                </a:solidFill>
                <a:ea typeface="Verdana"/>
              </a:rPr>
              <a:t>Göra tillgänglighetsgranskning</a:t>
            </a:r>
          </a:p>
          <a:p>
            <a:pPr>
              <a:lnSpc>
                <a:spcPct val="100000"/>
              </a:lnSpc>
              <a:buFont typeface="Arial" panose="020B0604020202020204" pitchFamily="34" charset="0"/>
              <a:buChar char="•"/>
            </a:pPr>
            <a:r>
              <a:rPr lang="sv-SE" sz="1800">
                <a:solidFill>
                  <a:srgbClr val="000000"/>
                </a:solidFill>
                <a:ea typeface="Verdana"/>
              </a:rPr>
              <a:t>Ta fram kommunikationsplan</a:t>
            </a:r>
          </a:p>
          <a:p>
            <a:pPr>
              <a:lnSpc>
                <a:spcPct val="100000"/>
              </a:lnSpc>
              <a:buFont typeface="Arial" panose="020B0604020202020204" pitchFamily="34" charset="0"/>
              <a:buChar char="•"/>
            </a:pPr>
            <a:r>
              <a:rPr lang="sv-SE" sz="1800">
                <a:solidFill>
                  <a:srgbClr val="000000"/>
                </a:solidFill>
                <a:ea typeface="Verdana"/>
              </a:rPr>
              <a:t>Genomföra eventuell pilotutbildning</a:t>
            </a:r>
          </a:p>
        </p:txBody>
      </p:sp>
      <p:sp>
        <p:nvSpPr>
          <p:cNvPr id="12" name="textruta 11">
            <a:extLst>
              <a:ext uri="{FF2B5EF4-FFF2-40B4-BE49-F238E27FC236}">
                <a16:creationId xmlns:a16="http://schemas.microsoft.com/office/drawing/2014/main" id="{2A80F445-1AEC-927A-64DC-A9B76C211C33}"/>
              </a:ext>
            </a:extLst>
          </p:cNvPr>
          <p:cNvSpPr txBox="1"/>
          <p:nvPr/>
        </p:nvSpPr>
        <p:spPr>
          <a:xfrm>
            <a:off x="576291" y="3732513"/>
            <a:ext cx="3778247" cy="276999"/>
          </a:xfrm>
          <a:prstGeom prst="rect">
            <a:avLst/>
          </a:prstGeom>
          <a:noFill/>
        </p:spPr>
        <p:txBody>
          <a:bodyPr wrap="square" lIns="0" tIns="0" rIns="0" bIns="0" rtlCol="0" anchor="t">
            <a:spAutoFit/>
          </a:bodyPr>
          <a:lstStyle/>
          <a:p>
            <a:r>
              <a:rPr lang="sv-SE">
                <a:latin typeface="VGR Sans Medium"/>
              </a:rPr>
              <a:t>Exempel på stöd och resurser</a:t>
            </a:r>
            <a:endParaRPr lang="sv-SE">
              <a:latin typeface="VGR Sans Medium" pitchFamily="50" charset="0"/>
            </a:endParaRPr>
          </a:p>
        </p:txBody>
      </p:sp>
      <p:sp>
        <p:nvSpPr>
          <p:cNvPr id="11" name="Platshållare för innehåll 12">
            <a:extLst>
              <a:ext uri="{FF2B5EF4-FFF2-40B4-BE49-F238E27FC236}">
                <a16:creationId xmlns:a16="http://schemas.microsoft.com/office/drawing/2014/main" id="{569D5997-7397-D541-FCBB-AC4101EF6F6D}"/>
              </a:ext>
            </a:extLst>
          </p:cNvPr>
          <p:cNvSpPr txBox="1">
            <a:spLocks/>
          </p:cNvSpPr>
          <p:nvPr/>
        </p:nvSpPr>
        <p:spPr>
          <a:xfrm>
            <a:off x="576291" y="4249690"/>
            <a:ext cx="5401814" cy="2468804"/>
          </a:xfrm>
          <a:prstGeom prst="rect">
            <a:avLst/>
          </a:prstGeom>
        </p:spPr>
        <p:txBody>
          <a:bodyPr lIns="91440" tIns="45720" rIns="91440" bIns="4572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fontAlgn="base">
              <a:lnSpc>
                <a:spcPct val="100000"/>
              </a:lnSpc>
              <a:buFont typeface="Arial" panose="020B0604020202020204" pitchFamily="34" charset="0"/>
              <a:buChar char="•"/>
            </a:pPr>
            <a:r>
              <a:rPr lang="sv-SE" sz="1400">
                <a:solidFill>
                  <a:srgbClr val="000000"/>
                </a:solidFill>
              </a:rPr>
              <a:t>Ramavtal Regiongemensamma utbildningar</a:t>
            </a:r>
            <a:endParaRPr lang="sv-SE" sz="1400">
              <a:solidFill>
                <a:srgbClr val="000000"/>
              </a:solidFill>
              <a:ea typeface="Verdana"/>
            </a:endParaRPr>
          </a:p>
          <a:p>
            <a:pPr>
              <a:lnSpc>
                <a:spcPct val="100000"/>
              </a:lnSpc>
              <a:buFont typeface="Arial" panose="020B0604020202020204" pitchFamily="34" charset="0"/>
              <a:buChar char="•"/>
            </a:pPr>
            <a:r>
              <a:rPr lang="sv-SE" sz="1400">
                <a:solidFill>
                  <a:srgbClr val="000000"/>
                </a:solidFill>
                <a:ea typeface="Verdana"/>
              </a:rPr>
              <a:t>Ramavtal Digitala utbildningar</a:t>
            </a:r>
          </a:p>
          <a:p>
            <a:pPr>
              <a:lnSpc>
                <a:spcPct val="100000"/>
              </a:lnSpc>
              <a:buFont typeface="Arial" panose="020B0604020202020204" pitchFamily="34" charset="0"/>
              <a:buChar char="•"/>
            </a:pPr>
            <a:r>
              <a:rPr lang="sv-SE" sz="1400">
                <a:solidFill>
                  <a:srgbClr val="000000"/>
                </a:solidFill>
                <a:ea typeface="Verdana"/>
              </a:rPr>
              <a:t>Utbildningar inom pedagogik och lärande i Lärportalen</a:t>
            </a:r>
          </a:p>
          <a:p>
            <a:pPr>
              <a:lnSpc>
                <a:spcPct val="100000"/>
              </a:lnSpc>
              <a:buFont typeface="Arial" panose="020B0604020202020204" pitchFamily="34" charset="0"/>
              <a:buChar char="•"/>
            </a:pPr>
            <a:r>
              <a:rPr lang="sv-SE" sz="1400">
                <a:solidFill>
                  <a:srgbClr val="000000"/>
                </a:solidFill>
                <a:ea typeface="Verdana"/>
              </a:rPr>
              <a:t>Riktlinje Kompetensutveckling och lärande samt pedagogiska grundprinciper</a:t>
            </a:r>
          </a:p>
          <a:p>
            <a:pPr>
              <a:lnSpc>
                <a:spcPct val="100000"/>
              </a:lnSpc>
              <a:buFont typeface="Arial" panose="020B0604020202020204" pitchFamily="34" charset="0"/>
              <a:buChar char="•"/>
            </a:pPr>
            <a:r>
              <a:rPr lang="sv-SE" sz="1400">
                <a:solidFill>
                  <a:srgbClr val="000000"/>
                </a:solidFill>
                <a:ea typeface="Verdana"/>
              </a:rPr>
              <a:t>Stöd kring språk och tillgänglighet</a:t>
            </a:r>
          </a:p>
          <a:p>
            <a:pPr>
              <a:lnSpc>
                <a:spcPct val="100000"/>
              </a:lnSpc>
              <a:buFont typeface="Arial" panose="020B0604020202020204" pitchFamily="34" charset="0"/>
              <a:buChar char="•"/>
            </a:pPr>
            <a:endParaRPr lang="sv-SE" sz="1400">
              <a:solidFill>
                <a:srgbClr val="000000"/>
              </a:solidFill>
              <a:ea typeface="Verdana"/>
            </a:endParaRPr>
          </a:p>
          <a:p>
            <a:pPr>
              <a:lnSpc>
                <a:spcPct val="100000"/>
              </a:lnSpc>
              <a:buFont typeface="Arial" panose="020B0604020202020204" pitchFamily="34" charset="0"/>
              <a:buChar char="•"/>
            </a:pPr>
            <a:endParaRPr lang="sv-SE" sz="1400">
              <a:solidFill>
                <a:srgbClr val="000000"/>
              </a:solidFill>
              <a:ea typeface="Verdana"/>
            </a:endParaRPr>
          </a:p>
        </p:txBody>
      </p:sp>
      <p:cxnSp>
        <p:nvCxnSpPr>
          <p:cNvPr id="8" name="Rak koppling 7">
            <a:extLst>
              <a:ext uri="{FF2B5EF4-FFF2-40B4-BE49-F238E27FC236}">
                <a16:creationId xmlns:a16="http://schemas.microsoft.com/office/drawing/2014/main" id="{00822256-E6EB-9089-468E-47D4112C1BF1}"/>
              </a:ext>
              <a:ext uri="{C183D7F6-B498-43B3-948B-1728B52AA6E4}">
                <adec:decorative xmlns:adec="http://schemas.microsoft.com/office/drawing/2017/decorative" val="1"/>
              </a:ext>
            </a:extLst>
          </p:cNvPr>
          <p:cNvCxnSpPr>
            <a:cxnSpLocks/>
          </p:cNvCxnSpPr>
          <p:nvPr/>
        </p:nvCxnSpPr>
        <p:spPr>
          <a:xfrm>
            <a:off x="572287" y="3335672"/>
            <a:ext cx="5472262" cy="14377"/>
          </a:xfrm>
          <a:prstGeom prst="line">
            <a:avLst/>
          </a:prstGeom>
          <a:ln w="57150" cap="rnd">
            <a:solidFill>
              <a:srgbClr val="FFECB3"/>
            </a:solidFill>
          </a:ln>
        </p:spPr>
        <p:style>
          <a:lnRef idx="1">
            <a:schemeClr val="accent1"/>
          </a:lnRef>
          <a:fillRef idx="0">
            <a:schemeClr val="accent1"/>
          </a:fillRef>
          <a:effectRef idx="0">
            <a:schemeClr val="accent1"/>
          </a:effectRef>
          <a:fontRef idx="minor">
            <a:schemeClr val="tx1"/>
          </a:fontRef>
        </p:style>
      </p:cxnSp>
      <p:sp>
        <p:nvSpPr>
          <p:cNvPr id="2" name="textruta 1">
            <a:extLst>
              <a:ext uri="{FF2B5EF4-FFF2-40B4-BE49-F238E27FC236}">
                <a16:creationId xmlns:a16="http://schemas.microsoft.com/office/drawing/2014/main" id="{FC639AC0-BCDE-C2D8-739A-18D4E53E9E3B}"/>
              </a:ext>
            </a:extLst>
          </p:cNvPr>
          <p:cNvSpPr txBox="1"/>
          <p:nvPr/>
        </p:nvSpPr>
        <p:spPr>
          <a:xfrm>
            <a:off x="137652" y="117987"/>
            <a:ext cx="2723535" cy="153888"/>
          </a:xfrm>
          <a:prstGeom prst="rect">
            <a:avLst/>
          </a:prstGeom>
          <a:noFill/>
        </p:spPr>
        <p:txBody>
          <a:bodyPr wrap="square" lIns="0" tIns="0" rIns="0" bIns="0" rtlCol="0">
            <a:spAutoFit/>
          </a:bodyPr>
          <a:lstStyle/>
          <a:p>
            <a:pPr algn="l"/>
            <a:r>
              <a:rPr lang="sv-SE" sz="1000"/>
              <a:t>VGR Akademin</a:t>
            </a:r>
          </a:p>
        </p:txBody>
      </p:sp>
    </p:spTree>
    <p:extLst>
      <p:ext uri="{BB962C8B-B14F-4D97-AF65-F5344CB8AC3E}">
        <p14:creationId xmlns:p14="http://schemas.microsoft.com/office/powerpoint/2010/main" val="1807979151"/>
      </p:ext>
    </p:extLst>
  </p:cSld>
  <p:clrMapOvr>
    <a:masterClrMapping/>
  </p:clrMapOvr>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Mall_ppt_grundmall" id="{02E3D8BE-64A9-46E0-8BD0-DC6E118734DB}" vid="{5ED01E18-8846-4191-8975-6FF1B855C5C8}"/>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Mall_ppt_grundmall</Template>
  <Application>Microsoft Office PowerPoint</Application>
  <PresentationFormat>Widescreen</PresentationFormat>
  <Slides>17</Slides>
  <Notes>14</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VGR</vt:lpstr>
      <vt:lpstr>Ta fram, genomföra och avsluta utbildningar</vt:lpstr>
      <vt:lpstr>PowerPoint Presentation</vt:lpstr>
      <vt:lpstr>PowerPoint Presentation</vt:lpstr>
      <vt:lpstr>PowerPoint Presentation</vt:lpstr>
      <vt:lpstr>Analysera</vt:lpstr>
      <vt:lpstr>PowerPoint Presentation</vt:lpstr>
      <vt:lpstr>Designa</vt:lpstr>
      <vt:lpstr>PowerPoint Presentation</vt:lpstr>
      <vt:lpstr>Utveckla</vt:lpstr>
      <vt:lpstr>PowerPoint Presentation</vt:lpstr>
      <vt:lpstr>Genomföra</vt:lpstr>
      <vt:lpstr>PowerPoint Presentation</vt:lpstr>
      <vt:lpstr>Utvärdera</vt:lpstr>
      <vt:lpstr>PowerPoint Presentation</vt:lpstr>
      <vt:lpstr>Avsluta</vt:lpstr>
      <vt:lpstr>Mer information och kontakt</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En utbildnings livscykel</dc:title>
  <dc:creator>Emma Konkell</dc:creator>
  <keywords/>
  <revision>1</revision>
  <dcterms:created xsi:type="dcterms:W3CDTF">2023-09-12T14:27:15.0000000Z</dcterms:created>
  <dcterms:modified xsi:type="dcterms:W3CDTF">2025-05-06T12:44:39.0000000Z</dcterms:modified>
</coreProperties>
</file>