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9"/>
  </p:notesMasterIdLst>
  <p:handoutMasterIdLst>
    <p:handoutMasterId r:id="rId10"/>
  </p:handoutMasterIdLst>
  <p:sldIdLst>
    <p:sldId id="329" r:id="rId6"/>
    <p:sldId id="330" r:id="rId7"/>
    <p:sldId id="331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2CE78CED-5BFF-4E73-9F86-7FD6AA461B08}">
          <p14:sldIdLst>
            <p14:sldId id="329"/>
            <p14:sldId id="330"/>
            <p14:sldId id="33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C8E6E4-9C09-DFD1-718D-2726F0074C1B}" name="Anette Hammarin" initials="AH" userId="S::aneha20@vgregion.se::16ffde7e-43f1-49f7-9f0a-ebea5fc62f9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88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1D2A75-B103-40B2-919B-11F19BC8EC3C}" v="2" dt="2024-09-17T08:28:43.757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just format 1 - Dekorfär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6" autoAdjust="0"/>
    <p:restoredTop sz="92223"/>
  </p:normalViewPr>
  <p:slideViewPr>
    <p:cSldViewPr snapToGrid="0">
      <p:cViewPr varScale="1">
        <p:scale>
          <a:sx n="110" d="100"/>
          <a:sy n="110" d="100"/>
        </p:scale>
        <p:origin x="114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2820" y="78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3.xml" Id="rId8" /><Relationship Type="http://schemas.openxmlformats.org/officeDocument/2006/relationships/theme" Target="theme/theme1.xml" Id="rId13" /><Relationship Type="http://schemas.openxmlformats.org/officeDocument/2006/relationships/slide" Target="slides/slide2.xml" Id="rId7" /><Relationship Type="http://schemas.openxmlformats.org/officeDocument/2006/relationships/viewProps" Target="viewProps.xml" Id="rId12" /><Relationship Type="http://schemas.microsoft.com/office/2018/10/relationships/authors" Target="authors.xml" Id="rId16" /><Relationship Type="http://schemas.openxmlformats.org/officeDocument/2006/relationships/slide" Target="slides/slide1.xml" Id="rId6" /><Relationship Type="http://schemas.openxmlformats.org/officeDocument/2006/relationships/presProps" Target="presProps.xml" Id="rId11" /><Relationship Type="http://schemas.openxmlformats.org/officeDocument/2006/relationships/slideMaster" Target="slideMasters/slideMaster1.xml" Id="rId5" /><Relationship Type="http://schemas.microsoft.com/office/2015/10/relationships/revisionInfo" Target="revisionInfo.xml" Id="rId15" /><Relationship Type="http://schemas.openxmlformats.org/officeDocument/2006/relationships/handoutMaster" Target="handoutMasters/handoutMaster1.xml" Id="rId10" /><Relationship Type="http://schemas.openxmlformats.org/officeDocument/2006/relationships/notesMaster" Target="notesMasters/notesMaster1.xml" Id="rId9" /><Relationship Type="http://schemas.openxmlformats.org/officeDocument/2006/relationships/tableStyles" Target="tableStyles.xml" Id="rId14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EA9C0E35-84B6-7F5A-0DF4-954D903BF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9C67742-94E7-A406-2FD2-37F9B6E3C9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95CB1-8D9E-4D39-BD5A-3714F899CBAC}" type="datetimeFigureOut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EA470E6-6438-A282-EB64-049EBCB70A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6DED696-253C-AAC0-DB7E-65090849E0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10E5F-6630-4A69-9755-6CD736F11B3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590299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9FF5E-32DB-4A63-9882-8F301C111A15}" type="datetimeFigureOut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BFA82-BD73-4185-B828-63168F0B54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9425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9401" y="1152048"/>
            <a:ext cx="5737195" cy="23876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10000"/>
              </a:lnSpc>
              <a:defRPr sz="3500" b="1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2446" y="3683107"/>
            <a:ext cx="5743363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för att lägga till underrubrik</a:t>
            </a:r>
          </a:p>
        </p:txBody>
      </p:sp>
      <p:grpSp>
        <p:nvGrpSpPr>
          <p:cNvPr id="4" name="Graphic 4">
            <a:extLst>
              <a:ext uri="{FF2B5EF4-FFF2-40B4-BE49-F238E27FC236}">
                <a16:creationId xmlns:a16="http://schemas.microsoft.com/office/drawing/2014/main" id="{9D40A280-071E-DBFA-6AF0-E13AA8857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17605" y="385758"/>
            <a:ext cx="4283996" cy="6092422"/>
            <a:chOff x="6252761" y="1586198"/>
            <a:chExt cx="2409823" cy="3427094"/>
          </a:xfrm>
        </p:grpSpPr>
        <p:sp>
          <p:nvSpPr>
            <p:cNvPr id="5" name="Frihandsfigur 1">
              <a:extLst>
                <a:ext uri="{FF2B5EF4-FFF2-40B4-BE49-F238E27FC236}">
                  <a16:creationId xmlns:a16="http://schemas.microsoft.com/office/drawing/2014/main" id="{32A4BF31-30EF-05CD-0ECC-9436B24E9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52761" y="1586198"/>
              <a:ext cx="803243" cy="571118"/>
            </a:xfrm>
            <a:custGeom>
              <a:avLst/>
              <a:gdLst>
                <a:gd name="connsiteX0" fmla="*/ 517684 w 803243"/>
                <a:gd name="connsiteY0" fmla="*/ 571119 h 571118"/>
                <a:gd name="connsiteX1" fmla="*/ 803243 w 803243"/>
                <a:gd name="connsiteY1" fmla="*/ 285559 h 571118"/>
                <a:gd name="connsiteX2" fmla="*/ 803243 w 803243"/>
                <a:gd name="connsiteY2" fmla="*/ 0 h 571118"/>
                <a:gd name="connsiteX3" fmla="*/ 0 w 803243"/>
                <a:gd name="connsiteY3" fmla="*/ 0 h 571118"/>
                <a:gd name="connsiteX4" fmla="*/ 0 w 803243"/>
                <a:gd name="connsiteY4" fmla="*/ 571024 h 571118"/>
                <a:gd name="connsiteX5" fmla="*/ 517684 w 803243"/>
                <a:gd name="connsiteY5" fmla="*/ 571024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517684" y="571119"/>
                  </a:moveTo>
                  <a:cubicBezTo>
                    <a:pt x="675418" y="571119"/>
                    <a:pt x="803243" y="443294"/>
                    <a:pt x="803243" y="285559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571024"/>
                  </a:lnTo>
                  <a:lnTo>
                    <a:pt x="517684" y="571024"/>
                  </a:lnTo>
                  <a:close/>
                </a:path>
              </a:pathLst>
            </a:custGeom>
            <a:solidFill>
              <a:srgbClr val="B3EB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ihandsfigur 2">
              <a:extLst>
                <a:ext uri="{FF2B5EF4-FFF2-40B4-BE49-F238E27FC236}">
                  <a16:creationId xmlns:a16="http://schemas.microsoft.com/office/drawing/2014/main" id="{71A89259-9EBE-A46A-79F6-2167FC961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56003" y="1586579"/>
              <a:ext cx="1606486" cy="1713166"/>
            </a:xfrm>
            <a:custGeom>
              <a:avLst/>
              <a:gdLst>
                <a:gd name="connsiteX0" fmla="*/ 324040 w 1606486"/>
                <a:gd name="connsiteY0" fmla="*/ 1713166 h 1713166"/>
                <a:gd name="connsiteX1" fmla="*/ 0 w 1606486"/>
                <a:gd name="connsiteY1" fmla="*/ 1389126 h 1713166"/>
                <a:gd name="connsiteX2" fmla="*/ 0 w 1606486"/>
                <a:gd name="connsiteY2" fmla="*/ 0 h 1713166"/>
                <a:gd name="connsiteX3" fmla="*/ 1606487 w 1606486"/>
                <a:gd name="connsiteY3" fmla="*/ 0 h 1713166"/>
                <a:gd name="connsiteX4" fmla="*/ 1606487 w 1606486"/>
                <a:gd name="connsiteY4" fmla="*/ 1713166 h 1713166"/>
                <a:gd name="connsiteX5" fmla="*/ 324040 w 1606486"/>
                <a:gd name="connsiteY5" fmla="*/ 1713166 h 171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6486" h="1713166">
                  <a:moveTo>
                    <a:pt x="324040" y="1713166"/>
                  </a:moveTo>
                  <a:cubicBezTo>
                    <a:pt x="145066" y="1713166"/>
                    <a:pt x="0" y="1568101"/>
                    <a:pt x="0" y="1389126"/>
                  </a:cubicBezTo>
                  <a:lnTo>
                    <a:pt x="0" y="0"/>
                  </a:lnTo>
                  <a:lnTo>
                    <a:pt x="1606487" y="0"/>
                  </a:lnTo>
                  <a:lnTo>
                    <a:pt x="1606487" y="1713166"/>
                  </a:lnTo>
                  <a:lnTo>
                    <a:pt x="324040" y="1713166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ihandsfigur 3">
              <a:extLst>
                <a:ext uri="{FF2B5EF4-FFF2-40B4-BE49-F238E27FC236}">
                  <a16:creationId xmlns:a16="http://schemas.microsoft.com/office/drawing/2014/main" id="{376A0DE8-2A34-0828-4EDE-64FCAC4353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52761" y="2157317"/>
              <a:ext cx="803243" cy="1142142"/>
            </a:xfrm>
            <a:custGeom>
              <a:avLst/>
              <a:gdLst>
                <a:gd name="connsiteX0" fmla="*/ 479203 w 803243"/>
                <a:gd name="connsiteY0" fmla="*/ 0 h 1142142"/>
                <a:gd name="connsiteX1" fmla="*/ 803243 w 803243"/>
                <a:gd name="connsiteY1" fmla="*/ 324041 h 1142142"/>
                <a:gd name="connsiteX2" fmla="*/ 803243 w 803243"/>
                <a:gd name="connsiteY2" fmla="*/ 1142143 h 1142142"/>
                <a:gd name="connsiteX3" fmla="*/ 0 w 803243"/>
                <a:gd name="connsiteY3" fmla="*/ 1142143 h 1142142"/>
                <a:gd name="connsiteX4" fmla="*/ 0 w 803243"/>
                <a:gd name="connsiteY4" fmla="*/ 0 h 1142142"/>
                <a:gd name="connsiteX5" fmla="*/ 479203 w 803243"/>
                <a:gd name="connsiteY5" fmla="*/ 0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0"/>
                  </a:moveTo>
                  <a:cubicBezTo>
                    <a:pt x="658178" y="0"/>
                    <a:pt x="803243" y="145066"/>
                    <a:pt x="803243" y="324041"/>
                  </a:cubicBezTo>
                  <a:lnTo>
                    <a:pt x="803243" y="1142143"/>
                  </a:lnTo>
                  <a:lnTo>
                    <a:pt x="0" y="1142143"/>
                  </a:lnTo>
                  <a:lnTo>
                    <a:pt x="0" y="0"/>
                  </a:lnTo>
                  <a:lnTo>
                    <a:pt x="47920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ihandsfigur 4">
              <a:extLst>
                <a:ext uri="{FF2B5EF4-FFF2-40B4-BE49-F238E27FC236}">
                  <a16:creationId xmlns:a16="http://schemas.microsoft.com/office/drawing/2014/main" id="{23B8AF72-CBDF-C926-DA6F-8DF1E2515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52761" y="3299650"/>
              <a:ext cx="803243" cy="571119"/>
            </a:xfrm>
            <a:custGeom>
              <a:avLst/>
              <a:gdLst>
                <a:gd name="connsiteX0" fmla="*/ 517684 w 803243"/>
                <a:gd name="connsiteY0" fmla="*/ 571119 h 571119"/>
                <a:gd name="connsiteX1" fmla="*/ 803243 w 803243"/>
                <a:gd name="connsiteY1" fmla="*/ 285559 h 571119"/>
                <a:gd name="connsiteX2" fmla="*/ 803243 w 803243"/>
                <a:gd name="connsiteY2" fmla="*/ 0 h 571119"/>
                <a:gd name="connsiteX3" fmla="*/ 0 w 803243"/>
                <a:gd name="connsiteY3" fmla="*/ 0 h 571119"/>
                <a:gd name="connsiteX4" fmla="*/ 0 w 803243"/>
                <a:gd name="connsiteY4" fmla="*/ 571024 h 571119"/>
                <a:gd name="connsiteX5" fmla="*/ 517684 w 803243"/>
                <a:gd name="connsiteY5" fmla="*/ 571024 h 57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9">
                  <a:moveTo>
                    <a:pt x="517684" y="571119"/>
                  </a:moveTo>
                  <a:cubicBezTo>
                    <a:pt x="675418" y="571119"/>
                    <a:pt x="803243" y="443294"/>
                    <a:pt x="803243" y="285559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571024"/>
                  </a:lnTo>
                  <a:lnTo>
                    <a:pt x="517684" y="571024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ihandsfigur 5">
              <a:extLst>
                <a:ext uri="{FF2B5EF4-FFF2-40B4-BE49-F238E27FC236}">
                  <a16:creationId xmlns:a16="http://schemas.microsoft.com/office/drawing/2014/main" id="{7C692DBA-433B-E1DF-76AB-28CA52F112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56099" y="3299650"/>
              <a:ext cx="803243" cy="1142142"/>
            </a:xfrm>
            <a:custGeom>
              <a:avLst/>
              <a:gdLst>
                <a:gd name="connsiteX0" fmla="*/ 479203 w 803243"/>
                <a:gd name="connsiteY0" fmla="*/ 1142143 h 1142142"/>
                <a:gd name="connsiteX1" fmla="*/ 803243 w 803243"/>
                <a:gd name="connsiteY1" fmla="*/ 818102 h 1142142"/>
                <a:gd name="connsiteX2" fmla="*/ 803243 w 803243"/>
                <a:gd name="connsiteY2" fmla="*/ 0 h 1142142"/>
                <a:gd name="connsiteX3" fmla="*/ 0 w 803243"/>
                <a:gd name="connsiteY3" fmla="*/ 0 h 1142142"/>
                <a:gd name="connsiteX4" fmla="*/ 0 w 803243"/>
                <a:gd name="connsiteY4" fmla="*/ 1142143 h 1142142"/>
                <a:gd name="connsiteX5" fmla="*/ 479298 w 803243"/>
                <a:gd name="connsiteY5" fmla="*/ 1142143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1142143"/>
                  </a:moveTo>
                  <a:cubicBezTo>
                    <a:pt x="658178" y="1142143"/>
                    <a:pt x="803243" y="997077"/>
                    <a:pt x="803243" y="818102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1142143"/>
                  </a:lnTo>
                  <a:lnTo>
                    <a:pt x="479298" y="1142143"/>
                  </a:lnTo>
                  <a:close/>
                </a:path>
              </a:pathLst>
            </a:custGeom>
            <a:solidFill>
              <a:srgbClr val="B3EB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ihandsfigur 6">
              <a:extLst>
                <a:ext uri="{FF2B5EF4-FFF2-40B4-BE49-F238E27FC236}">
                  <a16:creationId xmlns:a16="http://schemas.microsoft.com/office/drawing/2014/main" id="{EB977C97-9D07-3D8C-062B-F82C8C6D95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859246" y="3299746"/>
              <a:ext cx="803243" cy="1142142"/>
            </a:xfrm>
            <a:custGeom>
              <a:avLst/>
              <a:gdLst>
                <a:gd name="connsiteX0" fmla="*/ 324040 w 803243"/>
                <a:gd name="connsiteY0" fmla="*/ 0 h 1142142"/>
                <a:gd name="connsiteX1" fmla="*/ 0 w 803243"/>
                <a:gd name="connsiteY1" fmla="*/ 324041 h 1142142"/>
                <a:gd name="connsiteX2" fmla="*/ 0 w 803243"/>
                <a:gd name="connsiteY2" fmla="*/ 1142143 h 1142142"/>
                <a:gd name="connsiteX3" fmla="*/ 803243 w 803243"/>
                <a:gd name="connsiteY3" fmla="*/ 1142143 h 1142142"/>
                <a:gd name="connsiteX4" fmla="*/ 803243 w 803243"/>
                <a:gd name="connsiteY4" fmla="*/ 0 h 1142142"/>
                <a:gd name="connsiteX5" fmla="*/ 324040 w 803243"/>
                <a:gd name="connsiteY5" fmla="*/ 0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324040" y="0"/>
                  </a:moveTo>
                  <a:cubicBezTo>
                    <a:pt x="145066" y="0"/>
                    <a:pt x="0" y="145066"/>
                    <a:pt x="0" y="324041"/>
                  </a:cubicBezTo>
                  <a:lnTo>
                    <a:pt x="0" y="1142143"/>
                  </a:lnTo>
                  <a:lnTo>
                    <a:pt x="803243" y="1142143"/>
                  </a:lnTo>
                  <a:lnTo>
                    <a:pt x="803243" y="0"/>
                  </a:lnTo>
                  <a:lnTo>
                    <a:pt x="324040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ihandsfigur 7">
              <a:extLst>
                <a:ext uri="{FF2B5EF4-FFF2-40B4-BE49-F238E27FC236}">
                  <a16:creationId xmlns:a16="http://schemas.microsoft.com/office/drawing/2014/main" id="{E3FE4394-782C-744B-C25C-C4C783D578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52761" y="3871055"/>
              <a:ext cx="803243" cy="1142142"/>
            </a:xfrm>
            <a:custGeom>
              <a:avLst/>
              <a:gdLst>
                <a:gd name="connsiteX0" fmla="*/ 479203 w 803243"/>
                <a:gd name="connsiteY0" fmla="*/ 1142143 h 1142142"/>
                <a:gd name="connsiteX1" fmla="*/ 803243 w 803243"/>
                <a:gd name="connsiteY1" fmla="*/ 818102 h 1142142"/>
                <a:gd name="connsiteX2" fmla="*/ 803243 w 803243"/>
                <a:gd name="connsiteY2" fmla="*/ 0 h 1142142"/>
                <a:gd name="connsiteX3" fmla="*/ 0 w 803243"/>
                <a:gd name="connsiteY3" fmla="*/ 0 h 1142142"/>
                <a:gd name="connsiteX4" fmla="*/ 0 w 803243"/>
                <a:gd name="connsiteY4" fmla="*/ 1142143 h 1142142"/>
                <a:gd name="connsiteX5" fmla="*/ 479203 w 803243"/>
                <a:gd name="connsiteY5" fmla="*/ 1142143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1142143"/>
                  </a:moveTo>
                  <a:cubicBezTo>
                    <a:pt x="658178" y="1142143"/>
                    <a:pt x="803243" y="997077"/>
                    <a:pt x="803243" y="818102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1142143"/>
                  </a:lnTo>
                  <a:lnTo>
                    <a:pt x="479203" y="114214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ihandsfigur 8">
              <a:extLst>
                <a:ext uri="{FF2B5EF4-FFF2-40B4-BE49-F238E27FC236}">
                  <a16:creationId xmlns:a16="http://schemas.microsoft.com/office/drawing/2014/main" id="{0A10B623-1AA0-2E51-5D24-A3F8564FE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56004" y="4442174"/>
              <a:ext cx="803243" cy="571118"/>
            </a:xfrm>
            <a:custGeom>
              <a:avLst/>
              <a:gdLst>
                <a:gd name="connsiteX0" fmla="*/ 285559 w 803243"/>
                <a:gd name="connsiteY0" fmla="*/ 0 h 571118"/>
                <a:gd name="connsiteX1" fmla="*/ 0 w 803243"/>
                <a:gd name="connsiteY1" fmla="*/ 285560 h 571118"/>
                <a:gd name="connsiteX2" fmla="*/ 0 w 803243"/>
                <a:gd name="connsiteY2" fmla="*/ 571119 h 571118"/>
                <a:gd name="connsiteX3" fmla="*/ 803243 w 803243"/>
                <a:gd name="connsiteY3" fmla="*/ 571119 h 571118"/>
                <a:gd name="connsiteX4" fmla="*/ 803243 w 803243"/>
                <a:gd name="connsiteY4" fmla="*/ 95 h 571118"/>
                <a:gd name="connsiteX5" fmla="*/ 285559 w 803243"/>
                <a:gd name="connsiteY5" fmla="*/ 95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285559" y="0"/>
                  </a:moveTo>
                  <a:cubicBezTo>
                    <a:pt x="127825" y="0"/>
                    <a:pt x="0" y="127826"/>
                    <a:pt x="0" y="285560"/>
                  </a:cubicBezTo>
                  <a:lnTo>
                    <a:pt x="0" y="571119"/>
                  </a:lnTo>
                  <a:lnTo>
                    <a:pt x="803243" y="571119"/>
                  </a:lnTo>
                  <a:lnTo>
                    <a:pt x="803243" y="95"/>
                  </a:lnTo>
                  <a:lnTo>
                    <a:pt x="285559" y="95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ihandsfigur 9">
              <a:extLst>
                <a:ext uri="{FF2B5EF4-FFF2-40B4-BE49-F238E27FC236}">
                  <a16:creationId xmlns:a16="http://schemas.microsoft.com/office/drawing/2014/main" id="{6F8A131A-FAF8-9F4E-51F8-81F131118D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859341" y="4442174"/>
              <a:ext cx="803243" cy="571118"/>
            </a:xfrm>
            <a:custGeom>
              <a:avLst/>
              <a:gdLst>
                <a:gd name="connsiteX0" fmla="*/ 517684 w 803243"/>
                <a:gd name="connsiteY0" fmla="*/ 0 h 571118"/>
                <a:gd name="connsiteX1" fmla="*/ 803243 w 803243"/>
                <a:gd name="connsiteY1" fmla="*/ 285560 h 571118"/>
                <a:gd name="connsiteX2" fmla="*/ 803243 w 803243"/>
                <a:gd name="connsiteY2" fmla="*/ 571119 h 571118"/>
                <a:gd name="connsiteX3" fmla="*/ 0 w 803243"/>
                <a:gd name="connsiteY3" fmla="*/ 571119 h 571118"/>
                <a:gd name="connsiteX4" fmla="*/ 0 w 803243"/>
                <a:gd name="connsiteY4" fmla="*/ 95 h 571118"/>
                <a:gd name="connsiteX5" fmla="*/ 517684 w 803243"/>
                <a:gd name="connsiteY5" fmla="*/ 95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517684" y="0"/>
                  </a:moveTo>
                  <a:cubicBezTo>
                    <a:pt x="675418" y="0"/>
                    <a:pt x="803243" y="127826"/>
                    <a:pt x="803243" y="285560"/>
                  </a:cubicBezTo>
                  <a:lnTo>
                    <a:pt x="803243" y="571119"/>
                  </a:lnTo>
                  <a:lnTo>
                    <a:pt x="0" y="571119"/>
                  </a:lnTo>
                  <a:lnTo>
                    <a:pt x="0" y="95"/>
                  </a:lnTo>
                  <a:lnTo>
                    <a:pt x="517684" y="95"/>
                  </a:lnTo>
                  <a:close/>
                </a:path>
              </a:pathLst>
            </a:custGeom>
            <a:solidFill>
              <a:srgbClr val="B3EB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0" name="Logo" descr="Logotyp Västra Götalandsregionen">
            <a:extLst>
              <a:ext uri="{FF2B5EF4-FFF2-40B4-BE49-F238E27FC236}">
                <a16:creationId xmlns:a16="http://schemas.microsoft.com/office/drawing/2014/main" id="{E03F274C-7DF4-4202-6241-5960DF9CAF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  <p:sp>
        <p:nvSpPr>
          <p:cNvPr id="8" name="Platshållare för datum 8">
            <a:extLst>
              <a:ext uri="{FF2B5EF4-FFF2-40B4-BE49-F238E27FC236}">
                <a16:creationId xmlns:a16="http://schemas.microsoft.com/office/drawing/2014/main" id="{2D7A94E1-4D7B-8C36-2DD9-EA57586510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57F67D84-8564-43CB-9531-C963DD52361A}" type="datetime1">
              <a:rPr lang="sv-SE" smtClean="0"/>
              <a:t>2026-09-21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8810085F-04AE-F66F-8FEC-4C6A1093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7956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9401" y="1152048"/>
            <a:ext cx="5737196" cy="23876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10000"/>
              </a:lnSpc>
              <a:defRPr sz="3500" b="1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2446" y="3683107"/>
            <a:ext cx="5737196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för att lägga till underrubrik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7930A342-B92A-082F-5C3D-382BD190DCD2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8945549" y="386435"/>
            <a:ext cx="2855885" cy="3045534"/>
          </a:xfrm>
          <a:custGeom>
            <a:avLst/>
            <a:gdLst>
              <a:gd name="connsiteX0" fmla="*/ 0 w 2855885"/>
              <a:gd name="connsiteY0" fmla="*/ 0 h 3045534"/>
              <a:gd name="connsiteX1" fmla="*/ 2855885 w 2855885"/>
              <a:gd name="connsiteY1" fmla="*/ 0 h 3045534"/>
              <a:gd name="connsiteX2" fmla="*/ 2855885 w 2855885"/>
              <a:gd name="connsiteY2" fmla="*/ 3045534 h 3045534"/>
              <a:gd name="connsiteX3" fmla="*/ 576053 w 2855885"/>
              <a:gd name="connsiteY3" fmla="*/ 3045534 h 3045534"/>
              <a:gd name="connsiteX4" fmla="*/ 0 w 2855885"/>
              <a:gd name="connsiteY4" fmla="*/ 2469481 h 3045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5885" h="3045534">
                <a:moveTo>
                  <a:pt x="0" y="0"/>
                </a:moveTo>
                <a:lnTo>
                  <a:pt x="2855885" y="0"/>
                </a:lnTo>
                <a:lnTo>
                  <a:pt x="2855885" y="3045534"/>
                </a:lnTo>
                <a:lnTo>
                  <a:pt x="576053" y="3045534"/>
                </a:lnTo>
                <a:cubicBezTo>
                  <a:pt x="257887" y="3045534"/>
                  <a:pt x="0" y="2787649"/>
                  <a:pt x="0" y="2469481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3" name="Frihandsfigur 1">
            <a:extLst>
              <a:ext uri="{FF2B5EF4-FFF2-40B4-BE49-F238E27FC236}">
                <a16:creationId xmlns:a16="http://schemas.microsoft.com/office/drawing/2014/main" id="{E421D8C7-7AE4-75A7-E72D-F2CCD5EBD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385758"/>
            <a:ext cx="1427943" cy="1015289"/>
          </a:xfrm>
          <a:custGeom>
            <a:avLst/>
            <a:gdLst>
              <a:gd name="connsiteX0" fmla="*/ 517684 w 803243"/>
              <a:gd name="connsiteY0" fmla="*/ 571119 h 571118"/>
              <a:gd name="connsiteX1" fmla="*/ 803243 w 803243"/>
              <a:gd name="connsiteY1" fmla="*/ 285559 h 571118"/>
              <a:gd name="connsiteX2" fmla="*/ 803243 w 803243"/>
              <a:gd name="connsiteY2" fmla="*/ 0 h 571118"/>
              <a:gd name="connsiteX3" fmla="*/ 0 w 803243"/>
              <a:gd name="connsiteY3" fmla="*/ 0 h 571118"/>
              <a:gd name="connsiteX4" fmla="*/ 0 w 803243"/>
              <a:gd name="connsiteY4" fmla="*/ 571024 h 571118"/>
              <a:gd name="connsiteX5" fmla="*/ 517684 w 803243"/>
              <a:gd name="connsiteY5" fmla="*/ 571024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rgbClr val="B3EBF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ihandsfigur 2">
            <a:extLst>
              <a:ext uri="{FF2B5EF4-FFF2-40B4-BE49-F238E27FC236}">
                <a16:creationId xmlns:a16="http://schemas.microsoft.com/office/drawing/2014/main" id="{DCF49D3A-C0A5-C9B4-8C10-96910B5DF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1401049"/>
            <a:ext cx="1427943" cy="2030411"/>
          </a:xfrm>
          <a:custGeom>
            <a:avLst/>
            <a:gdLst>
              <a:gd name="connsiteX0" fmla="*/ 479203 w 803243"/>
              <a:gd name="connsiteY0" fmla="*/ 0 h 1142142"/>
              <a:gd name="connsiteX1" fmla="*/ 803243 w 803243"/>
              <a:gd name="connsiteY1" fmla="*/ 324041 h 1142142"/>
              <a:gd name="connsiteX2" fmla="*/ 803243 w 803243"/>
              <a:gd name="connsiteY2" fmla="*/ 1142143 h 1142142"/>
              <a:gd name="connsiteX3" fmla="*/ 0 w 803243"/>
              <a:gd name="connsiteY3" fmla="*/ 1142143 h 1142142"/>
              <a:gd name="connsiteX4" fmla="*/ 0 w 803243"/>
              <a:gd name="connsiteY4" fmla="*/ 0 h 1142142"/>
              <a:gd name="connsiteX5" fmla="*/ 479203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0"/>
                </a:moveTo>
                <a:cubicBezTo>
                  <a:pt x="658178" y="0"/>
                  <a:pt x="803243" y="145066"/>
                  <a:pt x="803243" y="324041"/>
                </a:cubicBezTo>
                <a:lnTo>
                  <a:pt x="803243" y="1142143"/>
                </a:lnTo>
                <a:lnTo>
                  <a:pt x="0" y="1142143"/>
                </a:lnTo>
                <a:lnTo>
                  <a:pt x="0" y="0"/>
                </a:lnTo>
                <a:lnTo>
                  <a:pt x="479203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ihandsfigur 3">
            <a:extLst>
              <a:ext uri="{FF2B5EF4-FFF2-40B4-BE49-F238E27FC236}">
                <a16:creationId xmlns:a16="http://schemas.microsoft.com/office/drawing/2014/main" id="{7135AF6C-31B5-EC1B-7596-331AF2715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3431800"/>
            <a:ext cx="1427943" cy="1015291"/>
          </a:xfrm>
          <a:custGeom>
            <a:avLst/>
            <a:gdLst>
              <a:gd name="connsiteX0" fmla="*/ 517684 w 803243"/>
              <a:gd name="connsiteY0" fmla="*/ 571119 h 571119"/>
              <a:gd name="connsiteX1" fmla="*/ 803243 w 803243"/>
              <a:gd name="connsiteY1" fmla="*/ 285559 h 571119"/>
              <a:gd name="connsiteX2" fmla="*/ 803243 w 803243"/>
              <a:gd name="connsiteY2" fmla="*/ 0 h 571119"/>
              <a:gd name="connsiteX3" fmla="*/ 0 w 803243"/>
              <a:gd name="connsiteY3" fmla="*/ 0 h 571119"/>
              <a:gd name="connsiteX4" fmla="*/ 0 w 803243"/>
              <a:gd name="connsiteY4" fmla="*/ 571024 h 571119"/>
              <a:gd name="connsiteX5" fmla="*/ 517684 w 803243"/>
              <a:gd name="connsiteY5" fmla="*/ 571024 h 571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9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ihandsfigur 4">
            <a:extLst>
              <a:ext uri="{FF2B5EF4-FFF2-40B4-BE49-F238E27FC236}">
                <a16:creationId xmlns:a16="http://schemas.microsoft.com/office/drawing/2014/main" id="{AEC35D31-9856-2B82-F7AD-68F4A6BA8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945717" y="34318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98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98" y="1142143"/>
                </a:lnTo>
                <a:close/>
              </a:path>
            </a:pathLst>
          </a:custGeom>
          <a:solidFill>
            <a:srgbClr val="B3EBF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ihandsfigur 5">
            <a:extLst>
              <a:ext uri="{FF2B5EF4-FFF2-40B4-BE49-F238E27FC236}">
                <a16:creationId xmlns:a16="http://schemas.microsoft.com/office/drawing/2014/main" id="{5C169603-4E21-C187-1A1D-38882F923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0373491" y="3431971"/>
            <a:ext cx="1427943" cy="2030411"/>
          </a:xfrm>
          <a:custGeom>
            <a:avLst/>
            <a:gdLst>
              <a:gd name="connsiteX0" fmla="*/ 324040 w 803243"/>
              <a:gd name="connsiteY0" fmla="*/ 0 h 1142142"/>
              <a:gd name="connsiteX1" fmla="*/ 0 w 803243"/>
              <a:gd name="connsiteY1" fmla="*/ 324041 h 1142142"/>
              <a:gd name="connsiteX2" fmla="*/ 0 w 803243"/>
              <a:gd name="connsiteY2" fmla="*/ 1142143 h 1142142"/>
              <a:gd name="connsiteX3" fmla="*/ 803243 w 803243"/>
              <a:gd name="connsiteY3" fmla="*/ 1142143 h 1142142"/>
              <a:gd name="connsiteX4" fmla="*/ 803243 w 803243"/>
              <a:gd name="connsiteY4" fmla="*/ 0 h 1142142"/>
              <a:gd name="connsiteX5" fmla="*/ 324040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324040" y="0"/>
                </a:moveTo>
                <a:cubicBezTo>
                  <a:pt x="145066" y="0"/>
                  <a:pt x="0" y="145066"/>
                  <a:pt x="0" y="324041"/>
                </a:cubicBezTo>
                <a:lnTo>
                  <a:pt x="0" y="1142143"/>
                </a:lnTo>
                <a:lnTo>
                  <a:pt x="803243" y="1142143"/>
                </a:lnTo>
                <a:lnTo>
                  <a:pt x="803243" y="0"/>
                </a:lnTo>
                <a:lnTo>
                  <a:pt x="324040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ihandsfigur 6">
            <a:extLst>
              <a:ext uri="{FF2B5EF4-FFF2-40B4-BE49-F238E27FC236}">
                <a16:creationId xmlns:a16="http://schemas.microsoft.com/office/drawing/2014/main" id="{EDA18A8B-463B-9AD0-703D-FA911578B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44476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03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03" y="1142143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ihandsfigur 7">
            <a:extLst>
              <a:ext uri="{FF2B5EF4-FFF2-40B4-BE49-F238E27FC236}">
                <a16:creationId xmlns:a16="http://schemas.microsoft.com/office/drawing/2014/main" id="{3214743A-6966-8ED7-BA34-E45A379E0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945548" y="5462891"/>
            <a:ext cx="1427943" cy="1015289"/>
          </a:xfrm>
          <a:custGeom>
            <a:avLst/>
            <a:gdLst>
              <a:gd name="connsiteX0" fmla="*/ 285559 w 803243"/>
              <a:gd name="connsiteY0" fmla="*/ 0 h 571118"/>
              <a:gd name="connsiteX1" fmla="*/ 0 w 803243"/>
              <a:gd name="connsiteY1" fmla="*/ 285560 h 571118"/>
              <a:gd name="connsiteX2" fmla="*/ 0 w 803243"/>
              <a:gd name="connsiteY2" fmla="*/ 571119 h 571118"/>
              <a:gd name="connsiteX3" fmla="*/ 803243 w 803243"/>
              <a:gd name="connsiteY3" fmla="*/ 571119 h 571118"/>
              <a:gd name="connsiteX4" fmla="*/ 803243 w 803243"/>
              <a:gd name="connsiteY4" fmla="*/ 95 h 571118"/>
              <a:gd name="connsiteX5" fmla="*/ 285559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285559" y="0"/>
                </a:moveTo>
                <a:cubicBezTo>
                  <a:pt x="127825" y="0"/>
                  <a:pt x="0" y="127826"/>
                  <a:pt x="0" y="285560"/>
                </a:cubicBezTo>
                <a:lnTo>
                  <a:pt x="0" y="571119"/>
                </a:lnTo>
                <a:lnTo>
                  <a:pt x="803243" y="571119"/>
                </a:lnTo>
                <a:lnTo>
                  <a:pt x="803243" y="95"/>
                </a:lnTo>
                <a:lnTo>
                  <a:pt x="285559" y="9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ihandsfigur 8">
            <a:extLst>
              <a:ext uri="{FF2B5EF4-FFF2-40B4-BE49-F238E27FC236}">
                <a16:creationId xmlns:a16="http://schemas.microsoft.com/office/drawing/2014/main" id="{54E9228D-01FE-98B4-466F-CE9B90DF9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0373660" y="5462891"/>
            <a:ext cx="1427943" cy="1015289"/>
          </a:xfrm>
          <a:custGeom>
            <a:avLst/>
            <a:gdLst>
              <a:gd name="connsiteX0" fmla="*/ 517684 w 803243"/>
              <a:gd name="connsiteY0" fmla="*/ 0 h 571118"/>
              <a:gd name="connsiteX1" fmla="*/ 803243 w 803243"/>
              <a:gd name="connsiteY1" fmla="*/ 285560 h 571118"/>
              <a:gd name="connsiteX2" fmla="*/ 803243 w 803243"/>
              <a:gd name="connsiteY2" fmla="*/ 571119 h 571118"/>
              <a:gd name="connsiteX3" fmla="*/ 0 w 803243"/>
              <a:gd name="connsiteY3" fmla="*/ 571119 h 571118"/>
              <a:gd name="connsiteX4" fmla="*/ 0 w 803243"/>
              <a:gd name="connsiteY4" fmla="*/ 95 h 571118"/>
              <a:gd name="connsiteX5" fmla="*/ 517684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0"/>
                </a:moveTo>
                <a:cubicBezTo>
                  <a:pt x="675418" y="0"/>
                  <a:pt x="803243" y="127826"/>
                  <a:pt x="803243" y="285560"/>
                </a:cubicBezTo>
                <a:lnTo>
                  <a:pt x="803243" y="571119"/>
                </a:lnTo>
                <a:lnTo>
                  <a:pt x="0" y="571119"/>
                </a:lnTo>
                <a:lnTo>
                  <a:pt x="0" y="95"/>
                </a:lnTo>
                <a:lnTo>
                  <a:pt x="517684" y="95"/>
                </a:lnTo>
                <a:close/>
              </a:path>
            </a:pathLst>
          </a:custGeom>
          <a:solidFill>
            <a:srgbClr val="B3EBF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CCDBD8D8-0B63-16B1-A58A-3685331C4C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CBFC51-E299-C1C6-C259-2EC78776D97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8F45500-C1BA-4BE8-BCC7-7D64E5C0A17A}" type="datetime1">
              <a:rPr lang="sv-SE" smtClean="0"/>
              <a:t>2026-09-21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F13055-4269-7909-D2F6-610F622CD5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7692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, två logoty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9401" y="1152048"/>
            <a:ext cx="5737196" cy="2387600"/>
          </a:xfrm>
          <a:prstGeom prst="rect">
            <a:avLst/>
          </a:prstGeom>
        </p:spPr>
        <p:txBody>
          <a:bodyPr anchor="b"/>
          <a:lstStyle>
            <a:lvl1pPr algn="l">
              <a:lnSpc>
                <a:spcPct val="110000"/>
              </a:lnSpc>
              <a:defRPr sz="3500" b="1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0376" y="3683107"/>
            <a:ext cx="5737196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för att lägga till underrubrik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7930A342-B92A-082F-5C3D-382BD190DCD2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8945549" y="386435"/>
            <a:ext cx="2855885" cy="3045534"/>
          </a:xfrm>
          <a:custGeom>
            <a:avLst/>
            <a:gdLst>
              <a:gd name="connsiteX0" fmla="*/ 0 w 2855885"/>
              <a:gd name="connsiteY0" fmla="*/ 0 h 3045534"/>
              <a:gd name="connsiteX1" fmla="*/ 2855885 w 2855885"/>
              <a:gd name="connsiteY1" fmla="*/ 0 h 3045534"/>
              <a:gd name="connsiteX2" fmla="*/ 2855885 w 2855885"/>
              <a:gd name="connsiteY2" fmla="*/ 3045534 h 3045534"/>
              <a:gd name="connsiteX3" fmla="*/ 576053 w 2855885"/>
              <a:gd name="connsiteY3" fmla="*/ 3045534 h 3045534"/>
              <a:gd name="connsiteX4" fmla="*/ 0 w 2855885"/>
              <a:gd name="connsiteY4" fmla="*/ 2469481 h 3045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5885" h="3045534">
                <a:moveTo>
                  <a:pt x="0" y="0"/>
                </a:moveTo>
                <a:lnTo>
                  <a:pt x="2855885" y="0"/>
                </a:lnTo>
                <a:lnTo>
                  <a:pt x="2855885" y="3045534"/>
                </a:lnTo>
                <a:lnTo>
                  <a:pt x="576053" y="3045534"/>
                </a:lnTo>
                <a:cubicBezTo>
                  <a:pt x="257887" y="3045534"/>
                  <a:pt x="0" y="2787649"/>
                  <a:pt x="0" y="2469481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33" name="Frihandsfigur 1">
            <a:extLst>
              <a:ext uri="{FF2B5EF4-FFF2-40B4-BE49-F238E27FC236}">
                <a16:creationId xmlns:a16="http://schemas.microsoft.com/office/drawing/2014/main" id="{E421D8C7-7AE4-75A7-E72D-F2CCD5EBD1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385758"/>
            <a:ext cx="1427943" cy="1015289"/>
          </a:xfrm>
          <a:custGeom>
            <a:avLst/>
            <a:gdLst>
              <a:gd name="connsiteX0" fmla="*/ 517684 w 803243"/>
              <a:gd name="connsiteY0" fmla="*/ 571119 h 571118"/>
              <a:gd name="connsiteX1" fmla="*/ 803243 w 803243"/>
              <a:gd name="connsiteY1" fmla="*/ 285559 h 571118"/>
              <a:gd name="connsiteX2" fmla="*/ 803243 w 803243"/>
              <a:gd name="connsiteY2" fmla="*/ 0 h 571118"/>
              <a:gd name="connsiteX3" fmla="*/ 0 w 803243"/>
              <a:gd name="connsiteY3" fmla="*/ 0 h 571118"/>
              <a:gd name="connsiteX4" fmla="*/ 0 w 803243"/>
              <a:gd name="connsiteY4" fmla="*/ 571024 h 571118"/>
              <a:gd name="connsiteX5" fmla="*/ 517684 w 803243"/>
              <a:gd name="connsiteY5" fmla="*/ 571024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rgbClr val="B3EBF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ihandsfigur 2">
            <a:extLst>
              <a:ext uri="{FF2B5EF4-FFF2-40B4-BE49-F238E27FC236}">
                <a16:creationId xmlns:a16="http://schemas.microsoft.com/office/drawing/2014/main" id="{DCF49D3A-C0A5-C9B4-8C10-96910B5DF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1401049"/>
            <a:ext cx="1427943" cy="2030411"/>
          </a:xfrm>
          <a:custGeom>
            <a:avLst/>
            <a:gdLst>
              <a:gd name="connsiteX0" fmla="*/ 479203 w 803243"/>
              <a:gd name="connsiteY0" fmla="*/ 0 h 1142142"/>
              <a:gd name="connsiteX1" fmla="*/ 803243 w 803243"/>
              <a:gd name="connsiteY1" fmla="*/ 324041 h 1142142"/>
              <a:gd name="connsiteX2" fmla="*/ 803243 w 803243"/>
              <a:gd name="connsiteY2" fmla="*/ 1142143 h 1142142"/>
              <a:gd name="connsiteX3" fmla="*/ 0 w 803243"/>
              <a:gd name="connsiteY3" fmla="*/ 1142143 h 1142142"/>
              <a:gd name="connsiteX4" fmla="*/ 0 w 803243"/>
              <a:gd name="connsiteY4" fmla="*/ 0 h 1142142"/>
              <a:gd name="connsiteX5" fmla="*/ 479203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0"/>
                </a:moveTo>
                <a:cubicBezTo>
                  <a:pt x="658178" y="0"/>
                  <a:pt x="803243" y="145066"/>
                  <a:pt x="803243" y="324041"/>
                </a:cubicBezTo>
                <a:lnTo>
                  <a:pt x="803243" y="1142143"/>
                </a:lnTo>
                <a:lnTo>
                  <a:pt x="0" y="1142143"/>
                </a:lnTo>
                <a:lnTo>
                  <a:pt x="0" y="0"/>
                </a:lnTo>
                <a:lnTo>
                  <a:pt x="479203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ihandsfigur 3">
            <a:extLst>
              <a:ext uri="{FF2B5EF4-FFF2-40B4-BE49-F238E27FC236}">
                <a16:creationId xmlns:a16="http://schemas.microsoft.com/office/drawing/2014/main" id="{7135AF6C-31B5-EC1B-7596-331AF2715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3431800"/>
            <a:ext cx="1427943" cy="1015291"/>
          </a:xfrm>
          <a:custGeom>
            <a:avLst/>
            <a:gdLst>
              <a:gd name="connsiteX0" fmla="*/ 517684 w 803243"/>
              <a:gd name="connsiteY0" fmla="*/ 571119 h 571119"/>
              <a:gd name="connsiteX1" fmla="*/ 803243 w 803243"/>
              <a:gd name="connsiteY1" fmla="*/ 285559 h 571119"/>
              <a:gd name="connsiteX2" fmla="*/ 803243 w 803243"/>
              <a:gd name="connsiteY2" fmla="*/ 0 h 571119"/>
              <a:gd name="connsiteX3" fmla="*/ 0 w 803243"/>
              <a:gd name="connsiteY3" fmla="*/ 0 h 571119"/>
              <a:gd name="connsiteX4" fmla="*/ 0 w 803243"/>
              <a:gd name="connsiteY4" fmla="*/ 571024 h 571119"/>
              <a:gd name="connsiteX5" fmla="*/ 517684 w 803243"/>
              <a:gd name="connsiteY5" fmla="*/ 571024 h 571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9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ihandsfigur 4">
            <a:extLst>
              <a:ext uri="{FF2B5EF4-FFF2-40B4-BE49-F238E27FC236}">
                <a16:creationId xmlns:a16="http://schemas.microsoft.com/office/drawing/2014/main" id="{AEC35D31-9856-2B82-F7AD-68F4A6BA8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945717" y="34318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98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98" y="1142143"/>
                </a:lnTo>
                <a:close/>
              </a:path>
            </a:pathLst>
          </a:custGeom>
          <a:solidFill>
            <a:srgbClr val="B3EBF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ihandsfigur 5">
            <a:extLst>
              <a:ext uri="{FF2B5EF4-FFF2-40B4-BE49-F238E27FC236}">
                <a16:creationId xmlns:a16="http://schemas.microsoft.com/office/drawing/2014/main" id="{5C169603-4E21-C187-1A1D-38882F923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0373491" y="3431971"/>
            <a:ext cx="1427943" cy="2030411"/>
          </a:xfrm>
          <a:custGeom>
            <a:avLst/>
            <a:gdLst>
              <a:gd name="connsiteX0" fmla="*/ 324040 w 803243"/>
              <a:gd name="connsiteY0" fmla="*/ 0 h 1142142"/>
              <a:gd name="connsiteX1" fmla="*/ 0 w 803243"/>
              <a:gd name="connsiteY1" fmla="*/ 324041 h 1142142"/>
              <a:gd name="connsiteX2" fmla="*/ 0 w 803243"/>
              <a:gd name="connsiteY2" fmla="*/ 1142143 h 1142142"/>
              <a:gd name="connsiteX3" fmla="*/ 803243 w 803243"/>
              <a:gd name="connsiteY3" fmla="*/ 1142143 h 1142142"/>
              <a:gd name="connsiteX4" fmla="*/ 803243 w 803243"/>
              <a:gd name="connsiteY4" fmla="*/ 0 h 1142142"/>
              <a:gd name="connsiteX5" fmla="*/ 324040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324040" y="0"/>
                </a:moveTo>
                <a:cubicBezTo>
                  <a:pt x="145066" y="0"/>
                  <a:pt x="0" y="145066"/>
                  <a:pt x="0" y="324041"/>
                </a:cubicBezTo>
                <a:lnTo>
                  <a:pt x="0" y="1142143"/>
                </a:lnTo>
                <a:lnTo>
                  <a:pt x="803243" y="1142143"/>
                </a:lnTo>
                <a:lnTo>
                  <a:pt x="803243" y="0"/>
                </a:lnTo>
                <a:lnTo>
                  <a:pt x="324040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ihandsfigur 6">
            <a:extLst>
              <a:ext uri="{FF2B5EF4-FFF2-40B4-BE49-F238E27FC236}">
                <a16:creationId xmlns:a16="http://schemas.microsoft.com/office/drawing/2014/main" id="{EDA18A8B-463B-9AD0-703D-FA911578B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517605" y="44476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03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03" y="1142143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ihandsfigur 7">
            <a:extLst>
              <a:ext uri="{FF2B5EF4-FFF2-40B4-BE49-F238E27FC236}">
                <a16:creationId xmlns:a16="http://schemas.microsoft.com/office/drawing/2014/main" id="{3214743A-6966-8ED7-BA34-E45A379E0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945548" y="5462891"/>
            <a:ext cx="1427943" cy="1015289"/>
          </a:xfrm>
          <a:custGeom>
            <a:avLst/>
            <a:gdLst>
              <a:gd name="connsiteX0" fmla="*/ 285559 w 803243"/>
              <a:gd name="connsiteY0" fmla="*/ 0 h 571118"/>
              <a:gd name="connsiteX1" fmla="*/ 0 w 803243"/>
              <a:gd name="connsiteY1" fmla="*/ 285560 h 571118"/>
              <a:gd name="connsiteX2" fmla="*/ 0 w 803243"/>
              <a:gd name="connsiteY2" fmla="*/ 571119 h 571118"/>
              <a:gd name="connsiteX3" fmla="*/ 803243 w 803243"/>
              <a:gd name="connsiteY3" fmla="*/ 571119 h 571118"/>
              <a:gd name="connsiteX4" fmla="*/ 803243 w 803243"/>
              <a:gd name="connsiteY4" fmla="*/ 95 h 571118"/>
              <a:gd name="connsiteX5" fmla="*/ 285559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285559" y="0"/>
                </a:moveTo>
                <a:cubicBezTo>
                  <a:pt x="127825" y="0"/>
                  <a:pt x="0" y="127826"/>
                  <a:pt x="0" y="285560"/>
                </a:cubicBezTo>
                <a:lnTo>
                  <a:pt x="0" y="571119"/>
                </a:lnTo>
                <a:lnTo>
                  <a:pt x="803243" y="571119"/>
                </a:lnTo>
                <a:lnTo>
                  <a:pt x="803243" y="95"/>
                </a:lnTo>
                <a:lnTo>
                  <a:pt x="285559" y="9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ihandsfigur 8">
            <a:extLst>
              <a:ext uri="{FF2B5EF4-FFF2-40B4-BE49-F238E27FC236}">
                <a16:creationId xmlns:a16="http://schemas.microsoft.com/office/drawing/2014/main" id="{54E9228D-01FE-98B4-466F-CE9B90DF9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0373660" y="5462891"/>
            <a:ext cx="1427943" cy="1015289"/>
          </a:xfrm>
          <a:custGeom>
            <a:avLst/>
            <a:gdLst>
              <a:gd name="connsiteX0" fmla="*/ 517684 w 803243"/>
              <a:gd name="connsiteY0" fmla="*/ 0 h 571118"/>
              <a:gd name="connsiteX1" fmla="*/ 803243 w 803243"/>
              <a:gd name="connsiteY1" fmla="*/ 285560 h 571118"/>
              <a:gd name="connsiteX2" fmla="*/ 803243 w 803243"/>
              <a:gd name="connsiteY2" fmla="*/ 571119 h 571118"/>
              <a:gd name="connsiteX3" fmla="*/ 0 w 803243"/>
              <a:gd name="connsiteY3" fmla="*/ 571119 h 571118"/>
              <a:gd name="connsiteX4" fmla="*/ 0 w 803243"/>
              <a:gd name="connsiteY4" fmla="*/ 95 h 571118"/>
              <a:gd name="connsiteX5" fmla="*/ 517684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0"/>
                </a:moveTo>
                <a:cubicBezTo>
                  <a:pt x="675418" y="0"/>
                  <a:pt x="803243" y="127826"/>
                  <a:pt x="803243" y="285560"/>
                </a:cubicBezTo>
                <a:lnTo>
                  <a:pt x="803243" y="571119"/>
                </a:lnTo>
                <a:lnTo>
                  <a:pt x="0" y="571119"/>
                </a:lnTo>
                <a:lnTo>
                  <a:pt x="0" y="95"/>
                </a:lnTo>
                <a:lnTo>
                  <a:pt x="517684" y="95"/>
                </a:lnTo>
                <a:close/>
              </a:path>
            </a:pathLst>
          </a:custGeom>
          <a:solidFill>
            <a:srgbClr val="B3EBF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CCDBD8D8-0B63-16B1-A58A-3685331C4C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FC3A05F8-3C95-C4BB-ED96-7938636C150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61570" y="5675314"/>
            <a:ext cx="2312087" cy="802698"/>
          </a:xfrm>
        </p:spPr>
        <p:txBody>
          <a:bodyPr lIns="0" anchor="t" anchorCtr="0"/>
          <a:lstStyle>
            <a:lvl1pPr marL="0" indent="0">
              <a:lnSpc>
                <a:spcPts val="1720"/>
              </a:lnSpc>
              <a:spcBef>
                <a:spcPts val="1000"/>
              </a:spcBef>
              <a:buFontTx/>
              <a:buNone/>
              <a:defRPr sz="1400"/>
            </a:lvl1pPr>
          </a:lstStyle>
          <a:p>
            <a:r>
              <a:rPr lang="sv-SE"/>
              <a:t>Klicka för att lägga till en logotyp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CBFC51-E299-C1C6-C259-2EC78776D97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AD14ECD-9752-444E-B9AD-B0C64800F3A4}" type="datetime1">
              <a:rPr lang="sv-SE" smtClean="0"/>
              <a:t>2026-09-21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F13055-4269-7909-D2F6-610F622CD5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9583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8642350" cy="104775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E32FB49D-5F22-65E1-116A-E103227C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2098800"/>
            <a:ext cx="8642350" cy="39225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AB657E24-B102-401A-9822-EE7515A909FB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grpSp>
        <p:nvGrpSpPr>
          <p:cNvPr id="13" name="Graphic 4">
            <a:extLst>
              <a:ext uri="{FF2B5EF4-FFF2-40B4-BE49-F238E27FC236}">
                <a16:creationId xmlns:a16="http://schemas.microsoft.com/office/drawing/2014/main" id="{162A0E45-E1EA-3009-8278-84D059CF6FCE}"/>
              </a:ext>
            </a:extLst>
          </p:cNvPr>
          <p:cNvGrpSpPr>
            <a:grpSpLocks noChangeAspect="1"/>
          </p:cNvGrpSpPr>
          <p:nvPr/>
        </p:nvGrpSpPr>
        <p:grpSpPr>
          <a:xfrm>
            <a:off x="10373519" y="385758"/>
            <a:ext cx="1427975" cy="6091200"/>
            <a:chOff x="10371138" y="380999"/>
            <a:chExt cx="1439146" cy="6138849"/>
          </a:xfrm>
        </p:grpSpPr>
        <p:sp>
          <p:nvSpPr>
            <p:cNvPr id="15" name="Frihandsfigur 1">
              <a:extLst>
                <a:ext uri="{FF2B5EF4-FFF2-40B4-BE49-F238E27FC236}">
                  <a16:creationId xmlns:a16="http://schemas.microsoft.com/office/drawing/2014/main" id="{FBA227F0-F87F-B1E9-946E-B0BDB41462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38" y="380999"/>
              <a:ext cx="1439144" cy="1023084"/>
            </a:xfrm>
            <a:custGeom>
              <a:avLst/>
              <a:gdLst>
                <a:gd name="connsiteX0" fmla="*/ 511628 w 1439144"/>
                <a:gd name="connsiteY0" fmla="*/ 1023085 h 1023084"/>
                <a:gd name="connsiteX1" fmla="*/ 0 w 1439144"/>
                <a:gd name="connsiteY1" fmla="*/ 511628 h 1023084"/>
                <a:gd name="connsiteX2" fmla="*/ 0 w 1439144"/>
                <a:gd name="connsiteY2" fmla="*/ 0 h 1023084"/>
                <a:gd name="connsiteX3" fmla="*/ 1439145 w 1439144"/>
                <a:gd name="connsiteY3" fmla="*/ 0 h 1023084"/>
                <a:gd name="connsiteX4" fmla="*/ 1439145 w 1439144"/>
                <a:gd name="connsiteY4" fmla="*/ 1023085 h 1023084"/>
                <a:gd name="connsiteX5" fmla="*/ 511628 w 1439144"/>
                <a:gd name="connsiteY5" fmla="*/ 1023085 h 102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1023084">
                  <a:moveTo>
                    <a:pt x="511628" y="1023085"/>
                  </a:moveTo>
                  <a:cubicBezTo>
                    <a:pt x="229021" y="1023085"/>
                    <a:pt x="0" y="794064"/>
                    <a:pt x="0" y="511628"/>
                  </a:cubicBezTo>
                  <a:lnTo>
                    <a:pt x="0" y="0"/>
                  </a:lnTo>
                  <a:lnTo>
                    <a:pt x="1439145" y="0"/>
                  </a:lnTo>
                  <a:lnTo>
                    <a:pt x="1439145" y="1023085"/>
                  </a:lnTo>
                  <a:lnTo>
                    <a:pt x="511628" y="1023085"/>
                  </a:lnTo>
                  <a:close/>
                </a:path>
              </a:pathLst>
            </a:custGeom>
            <a:solidFill>
              <a:schemeClr val="accent6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ihandsfigur 2">
              <a:extLst>
                <a:ext uri="{FF2B5EF4-FFF2-40B4-BE49-F238E27FC236}">
                  <a16:creationId xmlns:a16="http://schemas.microsoft.com/office/drawing/2014/main" id="{47751422-DED5-3AD2-D9AD-FF0A483F2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0" y="1404083"/>
              <a:ext cx="1439144" cy="2046340"/>
            </a:xfrm>
            <a:custGeom>
              <a:avLst/>
              <a:gdLst>
                <a:gd name="connsiteX0" fmla="*/ 858572 w 1439144"/>
                <a:gd name="connsiteY0" fmla="*/ 2046340 h 2046340"/>
                <a:gd name="connsiteX1" fmla="*/ 1439145 w 1439144"/>
                <a:gd name="connsiteY1" fmla="*/ 1465767 h 2046340"/>
                <a:gd name="connsiteX2" fmla="*/ 1439145 w 1439144"/>
                <a:gd name="connsiteY2" fmla="*/ 0 h 2046340"/>
                <a:gd name="connsiteX3" fmla="*/ 0 w 1439144"/>
                <a:gd name="connsiteY3" fmla="*/ 0 h 2046340"/>
                <a:gd name="connsiteX4" fmla="*/ 0 w 1439144"/>
                <a:gd name="connsiteY4" fmla="*/ 2046340 h 2046340"/>
                <a:gd name="connsiteX5" fmla="*/ 858572 w 1439144"/>
                <a:gd name="connsiteY5" fmla="*/ 2046340 h 2046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2046340">
                  <a:moveTo>
                    <a:pt x="858572" y="2046340"/>
                  </a:moveTo>
                  <a:cubicBezTo>
                    <a:pt x="1179235" y="2046340"/>
                    <a:pt x="1439145" y="1786431"/>
                    <a:pt x="1439145" y="1465767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2046340"/>
                  </a:lnTo>
                  <a:lnTo>
                    <a:pt x="858572" y="2046340"/>
                  </a:lnTo>
                  <a:close/>
                </a:path>
              </a:pathLst>
            </a:custGeom>
            <a:solidFill>
              <a:srgbClr val="B3EBF2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ihandsfigur 3">
              <a:extLst>
                <a:ext uri="{FF2B5EF4-FFF2-40B4-BE49-F238E27FC236}">
                  <a16:creationId xmlns:a16="http://schemas.microsoft.com/office/drawing/2014/main" id="{C54C73C6-9503-842F-1121-D23FB73C8F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38" y="3450423"/>
              <a:ext cx="1439144" cy="3069425"/>
            </a:xfrm>
            <a:custGeom>
              <a:avLst/>
              <a:gdLst>
                <a:gd name="connsiteX0" fmla="*/ 858572 w 1439144"/>
                <a:gd name="connsiteY0" fmla="*/ 3069425 h 3069424"/>
                <a:gd name="connsiteX1" fmla="*/ 1439145 w 1439144"/>
                <a:gd name="connsiteY1" fmla="*/ 2488852 h 3069424"/>
                <a:gd name="connsiteX2" fmla="*/ 1439145 w 1439144"/>
                <a:gd name="connsiteY2" fmla="*/ 0 h 3069424"/>
                <a:gd name="connsiteX3" fmla="*/ 0 w 1439144"/>
                <a:gd name="connsiteY3" fmla="*/ 0 h 3069424"/>
                <a:gd name="connsiteX4" fmla="*/ 0 w 1439144"/>
                <a:gd name="connsiteY4" fmla="*/ 3069425 h 3069424"/>
                <a:gd name="connsiteX5" fmla="*/ 858572 w 1439144"/>
                <a:gd name="connsiteY5" fmla="*/ 3069425 h 306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3069424">
                  <a:moveTo>
                    <a:pt x="858572" y="3069425"/>
                  </a:moveTo>
                  <a:cubicBezTo>
                    <a:pt x="1179235" y="3069425"/>
                    <a:pt x="1439145" y="2809515"/>
                    <a:pt x="1439145" y="2488852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3069425"/>
                  </a:lnTo>
                  <a:lnTo>
                    <a:pt x="858572" y="3069425"/>
                  </a:lnTo>
                  <a:close/>
                </a:path>
              </a:pathLst>
            </a:custGeom>
            <a:solidFill>
              <a:schemeClr val="accent1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54511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1395" y="1390462"/>
            <a:ext cx="8872205" cy="104775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E0629D0-D830-BA3B-8258-4D3944A151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9DA13711-209D-408A-841E-10ACC152C718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61AD9AB-C85B-9888-3B59-C1F8A75F1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grpSp>
        <p:nvGrpSpPr>
          <p:cNvPr id="12" name="Graphic 4">
            <a:extLst>
              <a:ext uri="{FF2B5EF4-FFF2-40B4-BE49-F238E27FC236}">
                <a16:creationId xmlns:a16="http://schemas.microsoft.com/office/drawing/2014/main" id="{7103269B-EA66-46B6-71C1-E192E8F1AFC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373517" y="385758"/>
            <a:ext cx="1427977" cy="6091200"/>
            <a:chOff x="10371143" y="380999"/>
            <a:chExt cx="1439149" cy="6138849"/>
          </a:xfrm>
        </p:grpSpPr>
        <p:sp>
          <p:nvSpPr>
            <p:cNvPr id="13" name="Frihandsfigur 1">
              <a:extLst>
                <a:ext uri="{FF2B5EF4-FFF2-40B4-BE49-F238E27FC236}">
                  <a16:creationId xmlns:a16="http://schemas.microsoft.com/office/drawing/2014/main" id="{5A9026E1-DFAC-E9EE-2962-8B79601BF3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8" y="380999"/>
              <a:ext cx="1439144" cy="1023084"/>
            </a:xfrm>
            <a:custGeom>
              <a:avLst/>
              <a:gdLst>
                <a:gd name="connsiteX0" fmla="*/ 511628 w 1439144"/>
                <a:gd name="connsiteY0" fmla="*/ 1023085 h 1023084"/>
                <a:gd name="connsiteX1" fmla="*/ 0 w 1439144"/>
                <a:gd name="connsiteY1" fmla="*/ 511628 h 1023084"/>
                <a:gd name="connsiteX2" fmla="*/ 0 w 1439144"/>
                <a:gd name="connsiteY2" fmla="*/ 0 h 1023084"/>
                <a:gd name="connsiteX3" fmla="*/ 1439145 w 1439144"/>
                <a:gd name="connsiteY3" fmla="*/ 0 h 1023084"/>
                <a:gd name="connsiteX4" fmla="*/ 1439145 w 1439144"/>
                <a:gd name="connsiteY4" fmla="*/ 1023085 h 1023084"/>
                <a:gd name="connsiteX5" fmla="*/ 511628 w 1439144"/>
                <a:gd name="connsiteY5" fmla="*/ 1023085 h 102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1023084">
                  <a:moveTo>
                    <a:pt x="511628" y="1023085"/>
                  </a:moveTo>
                  <a:cubicBezTo>
                    <a:pt x="229021" y="1023085"/>
                    <a:pt x="0" y="794064"/>
                    <a:pt x="0" y="511628"/>
                  </a:cubicBezTo>
                  <a:lnTo>
                    <a:pt x="0" y="0"/>
                  </a:lnTo>
                  <a:lnTo>
                    <a:pt x="1439145" y="0"/>
                  </a:lnTo>
                  <a:lnTo>
                    <a:pt x="1439145" y="1023085"/>
                  </a:lnTo>
                  <a:lnTo>
                    <a:pt x="511628" y="1023085"/>
                  </a:lnTo>
                  <a:close/>
                </a:path>
              </a:pathLst>
            </a:custGeom>
            <a:solidFill>
              <a:schemeClr val="accent6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ihandsfigur 2">
              <a:extLst>
                <a:ext uri="{FF2B5EF4-FFF2-40B4-BE49-F238E27FC236}">
                  <a16:creationId xmlns:a16="http://schemas.microsoft.com/office/drawing/2014/main" id="{F63FA8B4-B426-9EA0-1A0C-AE8684E76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6" y="1404083"/>
              <a:ext cx="1439144" cy="2046340"/>
            </a:xfrm>
            <a:custGeom>
              <a:avLst/>
              <a:gdLst>
                <a:gd name="connsiteX0" fmla="*/ 858572 w 1439144"/>
                <a:gd name="connsiteY0" fmla="*/ 2046340 h 2046340"/>
                <a:gd name="connsiteX1" fmla="*/ 1439145 w 1439144"/>
                <a:gd name="connsiteY1" fmla="*/ 1465767 h 2046340"/>
                <a:gd name="connsiteX2" fmla="*/ 1439145 w 1439144"/>
                <a:gd name="connsiteY2" fmla="*/ 0 h 2046340"/>
                <a:gd name="connsiteX3" fmla="*/ 0 w 1439144"/>
                <a:gd name="connsiteY3" fmla="*/ 0 h 2046340"/>
                <a:gd name="connsiteX4" fmla="*/ 0 w 1439144"/>
                <a:gd name="connsiteY4" fmla="*/ 2046340 h 2046340"/>
                <a:gd name="connsiteX5" fmla="*/ 858572 w 1439144"/>
                <a:gd name="connsiteY5" fmla="*/ 2046340 h 2046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2046340">
                  <a:moveTo>
                    <a:pt x="858572" y="2046340"/>
                  </a:moveTo>
                  <a:cubicBezTo>
                    <a:pt x="1179235" y="2046340"/>
                    <a:pt x="1439145" y="1786431"/>
                    <a:pt x="1439145" y="1465767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2046340"/>
                  </a:lnTo>
                  <a:lnTo>
                    <a:pt x="858572" y="2046340"/>
                  </a:lnTo>
                  <a:close/>
                </a:path>
              </a:pathLst>
            </a:custGeom>
            <a:solidFill>
              <a:srgbClr val="B3EBF2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ihandsfigur 3">
              <a:extLst>
                <a:ext uri="{FF2B5EF4-FFF2-40B4-BE49-F238E27FC236}">
                  <a16:creationId xmlns:a16="http://schemas.microsoft.com/office/drawing/2014/main" id="{BADC3CCB-35F2-0433-FF67-45C7D893D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3" y="3450424"/>
              <a:ext cx="1439144" cy="3069424"/>
            </a:xfrm>
            <a:custGeom>
              <a:avLst/>
              <a:gdLst>
                <a:gd name="connsiteX0" fmla="*/ 858572 w 1439144"/>
                <a:gd name="connsiteY0" fmla="*/ 3069425 h 3069424"/>
                <a:gd name="connsiteX1" fmla="*/ 1439145 w 1439144"/>
                <a:gd name="connsiteY1" fmla="*/ 2488852 h 3069424"/>
                <a:gd name="connsiteX2" fmla="*/ 1439145 w 1439144"/>
                <a:gd name="connsiteY2" fmla="*/ 0 h 3069424"/>
                <a:gd name="connsiteX3" fmla="*/ 0 w 1439144"/>
                <a:gd name="connsiteY3" fmla="*/ 0 h 3069424"/>
                <a:gd name="connsiteX4" fmla="*/ 0 w 1439144"/>
                <a:gd name="connsiteY4" fmla="*/ 3069425 h 3069424"/>
                <a:gd name="connsiteX5" fmla="*/ 858572 w 1439144"/>
                <a:gd name="connsiteY5" fmla="*/ 3069425 h 306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3069424">
                  <a:moveTo>
                    <a:pt x="858572" y="3069425"/>
                  </a:moveTo>
                  <a:cubicBezTo>
                    <a:pt x="1179235" y="3069425"/>
                    <a:pt x="1439145" y="2809515"/>
                    <a:pt x="1439145" y="2488852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3069425"/>
                  </a:lnTo>
                  <a:lnTo>
                    <a:pt x="858572" y="3069425"/>
                  </a:lnTo>
                  <a:close/>
                </a:path>
              </a:pathLst>
            </a:custGeom>
            <a:solidFill>
              <a:schemeClr val="accent1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93212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55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9802252" cy="104775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E32FB49D-5F22-65E1-116A-E103227C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2098800"/>
            <a:ext cx="9802252" cy="39225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92B1B9A8-CCDE-4FCB-8DE8-083D606752C3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1856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4995333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5" name="Platshållare för innehåll 13">
            <a:extLst>
              <a:ext uri="{FF2B5EF4-FFF2-40B4-BE49-F238E27FC236}">
                <a16:creationId xmlns:a16="http://schemas.microsoft.com/office/drawing/2014/main" id="{CF7DF81E-C002-909A-C891-09FF50BEF20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098800"/>
            <a:ext cx="4995333" cy="3922588"/>
          </a:xfrm>
        </p:spPr>
        <p:txBody>
          <a:bodyPr/>
          <a:lstStyle/>
          <a:p>
            <a:pPr lvl="0"/>
            <a:r>
              <a:rPr lang="sv-SE" noProof="0" dirty="0"/>
              <a:t>Skriv text här</a:t>
            </a:r>
          </a:p>
          <a:p>
            <a:pPr lvl="1"/>
            <a:r>
              <a:rPr lang="sv-SE" noProof="0" dirty="0"/>
              <a:t>Skriv text här</a:t>
            </a:r>
          </a:p>
          <a:p>
            <a:pPr lvl="2"/>
            <a:r>
              <a:rPr lang="sv-SE" noProof="0" dirty="0"/>
              <a:t>Skriv text här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2954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A2084FA1-D5AC-4B8C-8075-8B43127429CF}" type="datetime1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3030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1">
            <a:extLst>
              <a:ext uri="{FF2B5EF4-FFF2-40B4-BE49-F238E27FC236}">
                <a16:creationId xmlns:a16="http://schemas.microsoft.com/office/drawing/2014/main" id="{64F625B8-A7A1-7BE0-9DF8-7E7FE117E0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2" y="666000"/>
            <a:ext cx="7200000" cy="1047750"/>
          </a:xfrm>
          <a:prstGeom prst="rect">
            <a:avLst/>
          </a:prstGeom>
        </p:spPr>
        <p:txBody>
          <a:bodyPr anchor="b" anchorCtr="0"/>
          <a:lstStyle>
            <a:lvl1pPr>
              <a:defRPr sz="3500" b="1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49" name="Platshållare för text 5">
            <a:extLst>
              <a:ext uri="{FF2B5EF4-FFF2-40B4-BE49-F238E27FC236}">
                <a16:creationId xmlns:a16="http://schemas.microsoft.com/office/drawing/2014/main" id="{F162ADE3-0956-372F-C6D3-F1068347B53D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1096621" y="2098800"/>
            <a:ext cx="7200000" cy="3922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9" name="Platshållare för bild 38">
            <a:extLst>
              <a:ext uri="{FF2B5EF4-FFF2-40B4-BE49-F238E27FC236}">
                <a16:creationId xmlns:a16="http://schemas.microsoft.com/office/drawing/2014/main" id="{187C5245-8B47-F402-0727-52A9F05027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43034" y="385199"/>
            <a:ext cx="2858400" cy="3045601"/>
          </a:xfrm>
          <a:custGeom>
            <a:avLst/>
            <a:gdLst>
              <a:gd name="connsiteX0" fmla="*/ 0 w 2858400"/>
              <a:gd name="connsiteY0" fmla="*/ 0 h 3045601"/>
              <a:gd name="connsiteX1" fmla="*/ 582742 w 2858400"/>
              <a:gd name="connsiteY1" fmla="*/ 0 h 3045601"/>
              <a:gd name="connsiteX2" fmla="*/ 2275658 w 2858400"/>
              <a:gd name="connsiteY2" fmla="*/ 0 h 3045601"/>
              <a:gd name="connsiteX3" fmla="*/ 2858400 w 2858400"/>
              <a:gd name="connsiteY3" fmla="*/ 0 h 3045601"/>
              <a:gd name="connsiteX4" fmla="*/ 2858400 w 2858400"/>
              <a:gd name="connsiteY4" fmla="*/ 582742 h 3045601"/>
              <a:gd name="connsiteX5" fmla="*/ 2858400 w 2858400"/>
              <a:gd name="connsiteY5" fmla="*/ 2347609 h 3045601"/>
              <a:gd name="connsiteX6" fmla="*/ 2858400 w 2858400"/>
              <a:gd name="connsiteY6" fmla="*/ 2462858 h 3045601"/>
              <a:gd name="connsiteX7" fmla="*/ 2858399 w 2858400"/>
              <a:gd name="connsiteY7" fmla="*/ 2462868 h 3045601"/>
              <a:gd name="connsiteX8" fmla="*/ 2858399 w 2858400"/>
              <a:gd name="connsiteY8" fmla="*/ 3045601 h 3045601"/>
              <a:gd name="connsiteX9" fmla="*/ 1042628 w 2858400"/>
              <a:gd name="connsiteY9" fmla="*/ 3045601 h 3045601"/>
              <a:gd name="connsiteX10" fmla="*/ 1042628 w 2858400"/>
              <a:gd name="connsiteY10" fmla="*/ 3045600 h 3045601"/>
              <a:gd name="connsiteX11" fmla="*/ 582742 w 2858400"/>
              <a:gd name="connsiteY11" fmla="*/ 3045600 h 3045601"/>
              <a:gd name="connsiteX12" fmla="*/ 0 w 2858400"/>
              <a:gd name="connsiteY12" fmla="*/ 2462858 h 3045601"/>
              <a:gd name="connsiteX13" fmla="*/ 0 w 2858400"/>
              <a:gd name="connsiteY13" fmla="*/ 2347609 h 3045601"/>
              <a:gd name="connsiteX14" fmla="*/ 0 w 2858400"/>
              <a:gd name="connsiteY14" fmla="*/ 582742 h 3045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58400" h="3045601">
                <a:moveTo>
                  <a:pt x="0" y="0"/>
                </a:moveTo>
                <a:lnTo>
                  <a:pt x="582742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2347609"/>
                </a:lnTo>
                <a:lnTo>
                  <a:pt x="2858400" y="2462858"/>
                </a:lnTo>
                <a:lnTo>
                  <a:pt x="2858399" y="2462868"/>
                </a:lnTo>
                <a:lnTo>
                  <a:pt x="2858399" y="3045601"/>
                </a:lnTo>
                <a:lnTo>
                  <a:pt x="1042628" y="3045601"/>
                </a:lnTo>
                <a:lnTo>
                  <a:pt x="1042628" y="3045600"/>
                </a:lnTo>
                <a:lnTo>
                  <a:pt x="582742" y="3045600"/>
                </a:lnTo>
                <a:cubicBezTo>
                  <a:pt x="260902" y="3045600"/>
                  <a:pt x="0" y="2784698"/>
                  <a:pt x="0" y="2462858"/>
                </a:cubicBezTo>
                <a:lnTo>
                  <a:pt x="0" y="2347609"/>
                </a:lnTo>
                <a:lnTo>
                  <a:pt x="0" y="582742"/>
                </a:lnTo>
                <a:close/>
              </a:path>
            </a:pathLst>
          </a:custGeom>
          <a:solidFill>
            <a:srgbClr val="B3EBF2"/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4" name="Platshållare för bild 43">
            <a:extLst>
              <a:ext uri="{FF2B5EF4-FFF2-40B4-BE49-F238E27FC236}">
                <a16:creationId xmlns:a16="http://schemas.microsoft.com/office/drawing/2014/main" id="{457125D0-9A9D-2671-96B2-99317F8C6E9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943035" y="3429736"/>
            <a:ext cx="2858400" cy="3045600"/>
          </a:xfrm>
          <a:custGeom>
            <a:avLst/>
            <a:gdLst>
              <a:gd name="connsiteX0" fmla="*/ 582742 w 2858400"/>
              <a:gd name="connsiteY0" fmla="*/ 0 h 3045600"/>
              <a:gd name="connsiteX1" fmla="*/ 795936 w 2858400"/>
              <a:gd name="connsiteY1" fmla="*/ 0 h 3045600"/>
              <a:gd name="connsiteX2" fmla="*/ 2275658 w 2858400"/>
              <a:gd name="connsiteY2" fmla="*/ 0 h 3045600"/>
              <a:gd name="connsiteX3" fmla="*/ 2858400 w 2858400"/>
              <a:gd name="connsiteY3" fmla="*/ 0 h 3045600"/>
              <a:gd name="connsiteX4" fmla="*/ 2858400 w 2858400"/>
              <a:gd name="connsiteY4" fmla="*/ 582742 h 3045600"/>
              <a:gd name="connsiteX5" fmla="*/ 2858400 w 2858400"/>
              <a:gd name="connsiteY5" fmla="*/ 1100700 h 3045600"/>
              <a:gd name="connsiteX6" fmla="*/ 2858400 w 2858400"/>
              <a:gd name="connsiteY6" fmla="*/ 1944900 h 3045600"/>
              <a:gd name="connsiteX7" fmla="*/ 2858400 w 2858400"/>
              <a:gd name="connsiteY7" fmla="*/ 2462858 h 3045600"/>
              <a:gd name="connsiteX8" fmla="*/ 2858400 w 2858400"/>
              <a:gd name="connsiteY8" fmla="*/ 3045600 h 3045600"/>
              <a:gd name="connsiteX9" fmla="*/ 2275658 w 2858400"/>
              <a:gd name="connsiteY9" fmla="*/ 3045600 h 3045600"/>
              <a:gd name="connsiteX10" fmla="*/ 582742 w 2858400"/>
              <a:gd name="connsiteY10" fmla="*/ 3045600 h 3045600"/>
              <a:gd name="connsiteX11" fmla="*/ 0 w 2858400"/>
              <a:gd name="connsiteY11" fmla="*/ 3045600 h 3045600"/>
              <a:gd name="connsiteX12" fmla="*/ 0 w 2858400"/>
              <a:gd name="connsiteY12" fmla="*/ 2462858 h 3045600"/>
              <a:gd name="connsiteX13" fmla="*/ 0 w 2858400"/>
              <a:gd name="connsiteY13" fmla="*/ 1100700 h 3045600"/>
              <a:gd name="connsiteX14" fmla="*/ 0 w 2858400"/>
              <a:gd name="connsiteY14" fmla="*/ 582742 h 3045600"/>
              <a:gd name="connsiteX15" fmla="*/ 582742 w 2858400"/>
              <a:gd name="connsiteY15" fmla="*/ 0 h 304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58400" h="3045600">
                <a:moveTo>
                  <a:pt x="582742" y="0"/>
                </a:moveTo>
                <a:lnTo>
                  <a:pt x="795936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1100700"/>
                </a:lnTo>
                <a:lnTo>
                  <a:pt x="2858400" y="1944900"/>
                </a:lnTo>
                <a:lnTo>
                  <a:pt x="2858400" y="2462858"/>
                </a:lnTo>
                <a:lnTo>
                  <a:pt x="2858400" y="3045600"/>
                </a:lnTo>
                <a:lnTo>
                  <a:pt x="2275658" y="3045600"/>
                </a:lnTo>
                <a:lnTo>
                  <a:pt x="582742" y="3045600"/>
                </a:lnTo>
                <a:lnTo>
                  <a:pt x="0" y="3045600"/>
                </a:lnTo>
                <a:lnTo>
                  <a:pt x="0" y="2462858"/>
                </a:lnTo>
                <a:lnTo>
                  <a:pt x="0" y="1100700"/>
                </a:lnTo>
                <a:lnTo>
                  <a:pt x="0" y="582742"/>
                </a:lnTo>
                <a:cubicBezTo>
                  <a:pt x="0" y="260902"/>
                  <a:pt x="260902" y="0"/>
                  <a:pt x="582742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4855C07-8FE6-47C9-94DD-05EA6CDD6C8F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6469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5760000" cy="104775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E32FB49D-5F22-65E1-116A-E103227C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2098800"/>
            <a:ext cx="5757509" cy="39225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105C1370-15B7-AC02-005A-AB507144F06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513833" y="385197"/>
            <a:ext cx="4287600" cy="4536000"/>
          </a:xfrm>
          <a:custGeom>
            <a:avLst/>
            <a:gdLst>
              <a:gd name="connsiteX0" fmla="*/ 0 w 4287600"/>
              <a:gd name="connsiteY0" fmla="*/ 0 h 4536000"/>
              <a:gd name="connsiteX1" fmla="*/ 603951 w 4287600"/>
              <a:gd name="connsiteY1" fmla="*/ 0 h 4536000"/>
              <a:gd name="connsiteX2" fmla="*/ 1212476 w 4287600"/>
              <a:gd name="connsiteY2" fmla="*/ 0 h 4536000"/>
              <a:gd name="connsiteX3" fmla="*/ 3683649 w 4287600"/>
              <a:gd name="connsiteY3" fmla="*/ 0 h 4536000"/>
              <a:gd name="connsiteX4" fmla="*/ 4287599 w 4287600"/>
              <a:gd name="connsiteY4" fmla="*/ 0 h 4536000"/>
              <a:gd name="connsiteX5" fmla="*/ 4287600 w 4287600"/>
              <a:gd name="connsiteY5" fmla="*/ 0 h 4536000"/>
              <a:gd name="connsiteX6" fmla="*/ 4287600 w 4287600"/>
              <a:gd name="connsiteY6" fmla="*/ 603951 h 4536000"/>
              <a:gd name="connsiteX7" fmla="*/ 4287600 w 4287600"/>
              <a:gd name="connsiteY7" fmla="*/ 3362714 h 4536000"/>
              <a:gd name="connsiteX8" fmla="*/ 4287600 w 4287600"/>
              <a:gd name="connsiteY8" fmla="*/ 3932049 h 4536000"/>
              <a:gd name="connsiteX9" fmla="*/ 4287599 w 4287600"/>
              <a:gd name="connsiteY9" fmla="*/ 3932059 h 4536000"/>
              <a:gd name="connsiteX10" fmla="*/ 4287599 w 4287600"/>
              <a:gd name="connsiteY10" fmla="*/ 4536000 h 4536000"/>
              <a:gd name="connsiteX11" fmla="*/ 3683649 w 4287600"/>
              <a:gd name="connsiteY11" fmla="*/ 4536000 h 4536000"/>
              <a:gd name="connsiteX12" fmla="*/ 1212476 w 4287600"/>
              <a:gd name="connsiteY12" fmla="*/ 4536000 h 4536000"/>
              <a:gd name="connsiteX13" fmla="*/ 603951 w 4287600"/>
              <a:gd name="connsiteY13" fmla="*/ 4536000 h 4536000"/>
              <a:gd name="connsiteX14" fmla="*/ 0 w 4287600"/>
              <a:gd name="connsiteY14" fmla="*/ 3932049 h 4536000"/>
              <a:gd name="connsiteX15" fmla="*/ 0 w 4287600"/>
              <a:gd name="connsiteY15" fmla="*/ 3362714 h 4536000"/>
              <a:gd name="connsiteX16" fmla="*/ 0 w 4287600"/>
              <a:gd name="connsiteY16" fmla="*/ 603951 h 45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87600" h="4536000">
                <a:moveTo>
                  <a:pt x="0" y="0"/>
                </a:moveTo>
                <a:lnTo>
                  <a:pt x="603951" y="0"/>
                </a:lnTo>
                <a:lnTo>
                  <a:pt x="1212476" y="0"/>
                </a:lnTo>
                <a:lnTo>
                  <a:pt x="3683649" y="0"/>
                </a:lnTo>
                <a:lnTo>
                  <a:pt x="4287599" y="0"/>
                </a:lnTo>
                <a:lnTo>
                  <a:pt x="4287600" y="0"/>
                </a:lnTo>
                <a:lnTo>
                  <a:pt x="4287600" y="603951"/>
                </a:lnTo>
                <a:lnTo>
                  <a:pt x="4287600" y="3362714"/>
                </a:lnTo>
                <a:lnTo>
                  <a:pt x="4287600" y="3932049"/>
                </a:lnTo>
                <a:lnTo>
                  <a:pt x="4287599" y="3932059"/>
                </a:lnTo>
                <a:lnTo>
                  <a:pt x="4287599" y="4536000"/>
                </a:lnTo>
                <a:lnTo>
                  <a:pt x="3683649" y="4536000"/>
                </a:lnTo>
                <a:lnTo>
                  <a:pt x="1212476" y="4536000"/>
                </a:lnTo>
                <a:lnTo>
                  <a:pt x="603951" y="4536000"/>
                </a:lnTo>
                <a:cubicBezTo>
                  <a:pt x="270398" y="4536000"/>
                  <a:pt x="0" y="4265602"/>
                  <a:pt x="0" y="3932049"/>
                </a:cubicBezTo>
                <a:lnTo>
                  <a:pt x="0" y="3362714"/>
                </a:lnTo>
                <a:lnTo>
                  <a:pt x="0" y="603951"/>
                </a:lnTo>
                <a:close/>
              </a:path>
            </a:pathLst>
          </a:custGeom>
          <a:solidFill>
            <a:srgbClr val="B3EBF2"/>
          </a:solidFill>
        </p:spPr>
        <p:txBody>
          <a:bodyPr wrap="square" lIns="144000" tIns="108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8" name="Frihandsfigur 1">
            <a:extLst>
              <a:ext uri="{FF2B5EF4-FFF2-40B4-BE49-F238E27FC236}">
                <a16:creationId xmlns:a16="http://schemas.microsoft.com/office/drawing/2014/main" id="{16CBC3DE-3F59-07F4-0A63-FD475D0A5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13832" y="4921196"/>
            <a:ext cx="4287600" cy="1555200"/>
          </a:xfrm>
          <a:custGeom>
            <a:avLst/>
            <a:gdLst>
              <a:gd name="connsiteX0" fmla="*/ 567181 w 4287600"/>
              <a:gd name="connsiteY0" fmla="*/ 0 h 1555200"/>
              <a:gd name="connsiteX1" fmla="*/ 1713733 w 4287600"/>
              <a:gd name="connsiteY1" fmla="*/ 0 h 1555200"/>
              <a:gd name="connsiteX2" fmla="*/ 3720419 w 4287600"/>
              <a:gd name="connsiteY2" fmla="*/ 0 h 1555200"/>
              <a:gd name="connsiteX3" fmla="*/ 4287600 w 4287600"/>
              <a:gd name="connsiteY3" fmla="*/ 0 h 1555200"/>
              <a:gd name="connsiteX4" fmla="*/ 4287600 w 4287600"/>
              <a:gd name="connsiteY4" fmla="*/ 567181 h 1555200"/>
              <a:gd name="connsiteX5" fmla="*/ 4287600 w 4287600"/>
              <a:gd name="connsiteY5" fmla="*/ 988019 h 1555200"/>
              <a:gd name="connsiteX6" fmla="*/ 4287600 w 4287600"/>
              <a:gd name="connsiteY6" fmla="*/ 1555200 h 1555200"/>
              <a:gd name="connsiteX7" fmla="*/ 3720419 w 4287600"/>
              <a:gd name="connsiteY7" fmla="*/ 1555200 h 1555200"/>
              <a:gd name="connsiteX8" fmla="*/ 1713733 w 4287600"/>
              <a:gd name="connsiteY8" fmla="*/ 1555200 h 1555200"/>
              <a:gd name="connsiteX9" fmla="*/ 567181 w 4287600"/>
              <a:gd name="connsiteY9" fmla="*/ 1555200 h 1555200"/>
              <a:gd name="connsiteX10" fmla="*/ 567171 w 4287600"/>
              <a:gd name="connsiteY10" fmla="*/ 1555199 h 1555200"/>
              <a:gd name="connsiteX11" fmla="*/ 0 w 4287600"/>
              <a:gd name="connsiteY11" fmla="*/ 1555199 h 1555200"/>
              <a:gd name="connsiteX12" fmla="*/ 0 w 4287600"/>
              <a:gd name="connsiteY12" fmla="*/ 988019 h 1555200"/>
              <a:gd name="connsiteX13" fmla="*/ 0 w 4287600"/>
              <a:gd name="connsiteY13" fmla="*/ 711958 h 1555200"/>
              <a:gd name="connsiteX14" fmla="*/ 0 w 4287600"/>
              <a:gd name="connsiteY14" fmla="*/ 567181 h 1555200"/>
              <a:gd name="connsiteX15" fmla="*/ 567181 w 4287600"/>
              <a:gd name="connsiteY15" fmla="*/ 0 h 15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600" h="1555200">
                <a:moveTo>
                  <a:pt x="567181" y="0"/>
                </a:moveTo>
                <a:lnTo>
                  <a:pt x="1713733" y="0"/>
                </a:lnTo>
                <a:lnTo>
                  <a:pt x="3720419" y="0"/>
                </a:lnTo>
                <a:lnTo>
                  <a:pt x="4287600" y="0"/>
                </a:lnTo>
                <a:lnTo>
                  <a:pt x="4287600" y="567181"/>
                </a:lnTo>
                <a:lnTo>
                  <a:pt x="4287600" y="988019"/>
                </a:lnTo>
                <a:lnTo>
                  <a:pt x="4287600" y="1555200"/>
                </a:lnTo>
                <a:lnTo>
                  <a:pt x="3720419" y="1555200"/>
                </a:lnTo>
                <a:lnTo>
                  <a:pt x="1713733" y="1555200"/>
                </a:lnTo>
                <a:lnTo>
                  <a:pt x="567181" y="1555200"/>
                </a:lnTo>
                <a:lnTo>
                  <a:pt x="567171" y="1555199"/>
                </a:lnTo>
                <a:lnTo>
                  <a:pt x="0" y="1555199"/>
                </a:lnTo>
                <a:lnTo>
                  <a:pt x="0" y="988019"/>
                </a:lnTo>
                <a:lnTo>
                  <a:pt x="0" y="711958"/>
                </a:lnTo>
                <a:lnTo>
                  <a:pt x="0" y="567181"/>
                </a:lnTo>
                <a:cubicBezTo>
                  <a:pt x="0" y="253936"/>
                  <a:pt x="253936" y="0"/>
                  <a:pt x="56718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B7E00A8-1FCA-4868-98A6-7CAED6AB6E4F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4559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 7">
            <a:extLst>
              <a:ext uri="{FF2B5EF4-FFF2-40B4-BE49-F238E27FC236}">
                <a16:creationId xmlns:a16="http://schemas.microsoft.com/office/drawing/2014/main" id="{C316BF93-6E39-1789-A4DF-ACF47A866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4921196"/>
            <a:ext cx="11411966" cy="1555200"/>
          </a:xfrm>
          <a:custGeom>
            <a:avLst/>
            <a:gdLst>
              <a:gd name="connsiteX0" fmla="*/ 0 w 11411966"/>
              <a:gd name="connsiteY0" fmla="*/ 0 h 1555200"/>
              <a:gd name="connsiteX1" fmla="*/ 7124366 w 11411966"/>
              <a:gd name="connsiteY1" fmla="*/ 0 h 1555200"/>
              <a:gd name="connsiteX2" fmla="*/ 7691547 w 11411966"/>
              <a:gd name="connsiteY2" fmla="*/ 0 h 1555200"/>
              <a:gd name="connsiteX3" fmla="*/ 8724054 w 11411966"/>
              <a:gd name="connsiteY3" fmla="*/ 0 h 1555200"/>
              <a:gd name="connsiteX4" fmla="*/ 9698233 w 11411966"/>
              <a:gd name="connsiteY4" fmla="*/ 0 h 1555200"/>
              <a:gd name="connsiteX5" fmla="*/ 10844785 w 11411966"/>
              <a:gd name="connsiteY5" fmla="*/ 0 h 1555200"/>
              <a:gd name="connsiteX6" fmla="*/ 11411966 w 11411966"/>
              <a:gd name="connsiteY6" fmla="*/ 567181 h 1555200"/>
              <a:gd name="connsiteX7" fmla="*/ 11411966 w 11411966"/>
              <a:gd name="connsiteY7" fmla="*/ 711958 h 1555200"/>
              <a:gd name="connsiteX8" fmla="*/ 11411966 w 11411966"/>
              <a:gd name="connsiteY8" fmla="*/ 988019 h 1555200"/>
              <a:gd name="connsiteX9" fmla="*/ 11411966 w 11411966"/>
              <a:gd name="connsiteY9" fmla="*/ 1555199 h 1555200"/>
              <a:gd name="connsiteX10" fmla="*/ 10844795 w 11411966"/>
              <a:gd name="connsiteY10" fmla="*/ 1555199 h 1555200"/>
              <a:gd name="connsiteX11" fmla="*/ 10844785 w 11411966"/>
              <a:gd name="connsiteY11" fmla="*/ 1555200 h 1555200"/>
              <a:gd name="connsiteX12" fmla="*/ 9698233 w 11411966"/>
              <a:gd name="connsiteY12" fmla="*/ 1555200 h 1555200"/>
              <a:gd name="connsiteX13" fmla="*/ 8724054 w 11411966"/>
              <a:gd name="connsiteY13" fmla="*/ 1555200 h 1555200"/>
              <a:gd name="connsiteX14" fmla="*/ 7691547 w 11411966"/>
              <a:gd name="connsiteY14" fmla="*/ 1555200 h 1555200"/>
              <a:gd name="connsiteX15" fmla="*/ 7124366 w 11411966"/>
              <a:gd name="connsiteY15" fmla="*/ 1555200 h 1555200"/>
              <a:gd name="connsiteX16" fmla="*/ 0 w 11411966"/>
              <a:gd name="connsiteY16" fmla="*/ 1555200 h 15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411966" h="1555200">
                <a:moveTo>
                  <a:pt x="0" y="0"/>
                </a:moveTo>
                <a:lnTo>
                  <a:pt x="7124366" y="0"/>
                </a:lnTo>
                <a:lnTo>
                  <a:pt x="7691547" y="0"/>
                </a:lnTo>
                <a:lnTo>
                  <a:pt x="8724054" y="0"/>
                </a:lnTo>
                <a:lnTo>
                  <a:pt x="9698233" y="0"/>
                </a:lnTo>
                <a:lnTo>
                  <a:pt x="10844785" y="0"/>
                </a:lnTo>
                <a:cubicBezTo>
                  <a:pt x="11158030" y="0"/>
                  <a:pt x="11411966" y="253936"/>
                  <a:pt x="11411966" y="567181"/>
                </a:cubicBezTo>
                <a:lnTo>
                  <a:pt x="11411966" y="711958"/>
                </a:lnTo>
                <a:lnTo>
                  <a:pt x="11411966" y="988019"/>
                </a:lnTo>
                <a:lnTo>
                  <a:pt x="11411966" y="1555199"/>
                </a:lnTo>
                <a:lnTo>
                  <a:pt x="10844795" y="1555199"/>
                </a:lnTo>
                <a:lnTo>
                  <a:pt x="10844785" y="1555200"/>
                </a:lnTo>
                <a:lnTo>
                  <a:pt x="9698233" y="1555200"/>
                </a:lnTo>
                <a:lnTo>
                  <a:pt x="8724054" y="1555200"/>
                </a:lnTo>
                <a:lnTo>
                  <a:pt x="7691547" y="1555200"/>
                </a:lnTo>
                <a:lnTo>
                  <a:pt x="7124366" y="1555200"/>
                </a:lnTo>
                <a:lnTo>
                  <a:pt x="0" y="1555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5174921"/>
            <a:ext cx="9804743" cy="1047750"/>
          </a:xfrm>
          <a:prstGeom prst="rect">
            <a:avLst/>
          </a:prstGeo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15" name="Platshållare för bild 1">
            <a:extLst>
              <a:ext uri="{FF2B5EF4-FFF2-40B4-BE49-F238E27FC236}">
                <a16:creationId xmlns:a16="http://schemas.microsoft.com/office/drawing/2014/main" id="{C866F5AF-6945-1E27-3523-937C5BA5CF6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89262" y="380997"/>
            <a:ext cx="11412171" cy="4540200"/>
          </a:xfrm>
          <a:custGeom>
            <a:avLst/>
            <a:gdLst>
              <a:gd name="connsiteX0" fmla="*/ 0 w 11412171"/>
              <a:gd name="connsiteY0" fmla="*/ 0 h 4540200"/>
              <a:gd name="connsiteX1" fmla="*/ 8226418 w 11412171"/>
              <a:gd name="connsiteY1" fmla="*/ 0 h 4540200"/>
              <a:gd name="connsiteX2" fmla="*/ 8226418 w 11412171"/>
              <a:gd name="connsiteY2" fmla="*/ 4200 h 4540200"/>
              <a:gd name="connsiteX3" fmla="*/ 8975361 w 11412171"/>
              <a:gd name="connsiteY3" fmla="*/ 4200 h 4540200"/>
              <a:gd name="connsiteX4" fmla="*/ 8975361 w 11412171"/>
              <a:gd name="connsiteY4" fmla="*/ 0 h 4540200"/>
              <a:gd name="connsiteX5" fmla="*/ 11412171 w 11412171"/>
              <a:gd name="connsiteY5" fmla="*/ 0 h 4540200"/>
              <a:gd name="connsiteX6" fmla="*/ 11412171 w 11412171"/>
              <a:gd name="connsiteY6" fmla="*/ 610124 h 4540200"/>
              <a:gd name="connsiteX7" fmla="*/ 11412171 w 11412171"/>
              <a:gd name="connsiteY7" fmla="*/ 2595883 h 4540200"/>
              <a:gd name="connsiteX8" fmla="*/ 11412171 w 11412171"/>
              <a:gd name="connsiteY8" fmla="*/ 3934276 h 4540200"/>
              <a:gd name="connsiteX9" fmla="*/ 10806247 w 11412171"/>
              <a:gd name="connsiteY9" fmla="*/ 4540200 h 4540200"/>
              <a:gd name="connsiteX10" fmla="*/ 7730495 w 11412171"/>
              <a:gd name="connsiteY10" fmla="*/ 4540200 h 4540200"/>
              <a:gd name="connsiteX11" fmla="*/ 7688832 w 11412171"/>
              <a:gd name="connsiteY11" fmla="*/ 4536000 h 4540200"/>
              <a:gd name="connsiteX12" fmla="*/ 0 w 11412171"/>
              <a:gd name="connsiteY12" fmla="*/ 4536000 h 454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412171" h="4540200">
                <a:moveTo>
                  <a:pt x="0" y="0"/>
                </a:moveTo>
                <a:lnTo>
                  <a:pt x="8226418" y="0"/>
                </a:lnTo>
                <a:lnTo>
                  <a:pt x="8226418" y="4200"/>
                </a:lnTo>
                <a:lnTo>
                  <a:pt x="8975361" y="4200"/>
                </a:lnTo>
                <a:lnTo>
                  <a:pt x="8975361" y="0"/>
                </a:lnTo>
                <a:lnTo>
                  <a:pt x="11412171" y="0"/>
                </a:lnTo>
                <a:lnTo>
                  <a:pt x="11412171" y="610124"/>
                </a:lnTo>
                <a:lnTo>
                  <a:pt x="11412171" y="2595883"/>
                </a:lnTo>
                <a:lnTo>
                  <a:pt x="11412171" y="3934276"/>
                </a:lnTo>
                <a:cubicBezTo>
                  <a:pt x="11412171" y="4268919"/>
                  <a:pt x="11140890" y="4540200"/>
                  <a:pt x="10806247" y="4540200"/>
                </a:cubicBezTo>
                <a:lnTo>
                  <a:pt x="7730495" y="4540200"/>
                </a:lnTo>
                <a:lnTo>
                  <a:pt x="7688832" y="4536000"/>
                </a:lnTo>
                <a:lnTo>
                  <a:pt x="0" y="453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44000" tIns="108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AD56B334-49CA-4179-82DF-C1A3B9B29276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8650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41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4995333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5" name="Platshållare för innehåll 13">
            <a:extLst>
              <a:ext uri="{FF2B5EF4-FFF2-40B4-BE49-F238E27FC236}">
                <a16:creationId xmlns:a16="http://schemas.microsoft.com/office/drawing/2014/main" id="{CF7DF81E-C002-909A-C891-09FF50BEF20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098800"/>
            <a:ext cx="4995333" cy="3922588"/>
          </a:xfrm>
        </p:spPr>
        <p:txBody>
          <a:bodyPr/>
          <a:lstStyle/>
          <a:p>
            <a:pPr lvl="0"/>
            <a:r>
              <a:rPr lang="sv-SE" noProof="0" dirty="0"/>
              <a:t>Skriv text här</a:t>
            </a:r>
          </a:p>
          <a:p>
            <a:pPr lvl="1"/>
            <a:r>
              <a:rPr lang="sv-SE" noProof="0" dirty="0"/>
              <a:t>Skriv text här</a:t>
            </a:r>
          </a:p>
          <a:p>
            <a:pPr lvl="2"/>
            <a:r>
              <a:rPr lang="sv-SE" noProof="0" dirty="0"/>
              <a:t>Skriv text här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63EFE71E-24F2-53D3-3A31-6073910C501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97101" y="385200"/>
            <a:ext cx="5004000" cy="3045600"/>
          </a:xfrm>
          <a:custGeom>
            <a:avLst/>
            <a:gdLst>
              <a:gd name="connsiteX0" fmla="*/ 599625 w 5004000"/>
              <a:gd name="connsiteY0" fmla="*/ 0 h 3049200"/>
              <a:gd name="connsiteX1" fmla="*/ 1545281 w 5004000"/>
              <a:gd name="connsiteY1" fmla="*/ 0 h 3049200"/>
              <a:gd name="connsiteX2" fmla="*/ 4404375 w 5004000"/>
              <a:gd name="connsiteY2" fmla="*/ 0 h 3049200"/>
              <a:gd name="connsiteX3" fmla="*/ 5004000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104902 h 3049200"/>
              <a:gd name="connsiteX6" fmla="*/ 5004000 w 5004000"/>
              <a:gd name="connsiteY6" fmla="*/ 2449575 h 3049200"/>
              <a:gd name="connsiteX7" fmla="*/ 5004000 w 5004000"/>
              <a:gd name="connsiteY7" fmla="*/ 3049199 h 3049200"/>
              <a:gd name="connsiteX8" fmla="*/ 5004000 w 5004000"/>
              <a:gd name="connsiteY8" fmla="*/ 3049200 h 3049200"/>
              <a:gd name="connsiteX9" fmla="*/ 4404375 w 5004000"/>
              <a:gd name="connsiteY9" fmla="*/ 3049200 h 3049200"/>
              <a:gd name="connsiteX10" fmla="*/ 1545281 w 5004000"/>
              <a:gd name="connsiteY10" fmla="*/ 3049200 h 3049200"/>
              <a:gd name="connsiteX11" fmla="*/ 599625 w 5004000"/>
              <a:gd name="connsiteY11" fmla="*/ 3049200 h 3049200"/>
              <a:gd name="connsiteX12" fmla="*/ 599615 w 5004000"/>
              <a:gd name="connsiteY12" fmla="*/ 3049199 h 3049200"/>
              <a:gd name="connsiteX13" fmla="*/ 0 w 5004000"/>
              <a:gd name="connsiteY13" fmla="*/ 3049199 h 3049200"/>
              <a:gd name="connsiteX14" fmla="*/ 0 w 5004000"/>
              <a:gd name="connsiteY14" fmla="*/ 2449575 h 3049200"/>
              <a:gd name="connsiteX15" fmla="*/ 0 w 5004000"/>
              <a:gd name="connsiteY15" fmla="*/ 1104902 h 3049200"/>
              <a:gd name="connsiteX16" fmla="*/ 0 w 5004000"/>
              <a:gd name="connsiteY16" fmla="*/ 599625 h 3049200"/>
              <a:gd name="connsiteX17" fmla="*/ 599625 w 5004000"/>
              <a:gd name="connsiteY17" fmla="*/ 0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04000" h="3049200">
                <a:moveTo>
                  <a:pt x="599625" y="0"/>
                </a:moveTo>
                <a:lnTo>
                  <a:pt x="1545281" y="0"/>
                </a:lnTo>
                <a:lnTo>
                  <a:pt x="4404375" y="0"/>
                </a:lnTo>
                <a:lnTo>
                  <a:pt x="5004000" y="0"/>
                </a:lnTo>
                <a:lnTo>
                  <a:pt x="5004000" y="599625"/>
                </a:lnTo>
                <a:lnTo>
                  <a:pt x="5004000" y="1104902"/>
                </a:lnTo>
                <a:lnTo>
                  <a:pt x="5004000" y="2449575"/>
                </a:lnTo>
                <a:lnTo>
                  <a:pt x="5004000" y="3049199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1545281" y="3049200"/>
                </a:lnTo>
                <a:lnTo>
                  <a:pt x="599625" y="3049200"/>
                </a:lnTo>
                <a:lnTo>
                  <a:pt x="599615" y="3049199"/>
                </a:lnTo>
                <a:lnTo>
                  <a:pt x="0" y="3049199"/>
                </a:lnTo>
                <a:lnTo>
                  <a:pt x="0" y="2449575"/>
                </a:lnTo>
                <a:lnTo>
                  <a:pt x="0" y="1104902"/>
                </a:lnTo>
                <a:lnTo>
                  <a:pt x="0" y="599625"/>
                </a:lnTo>
                <a:cubicBezTo>
                  <a:pt x="0" y="268461"/>
                  <a:pt x="268461" y="0"/>
                  <a:pt x="599625" y="0"/>
                </a:cubicBezTo>
                <a:close/>
              </a:path>
            </a:pathLst>
          </a:custGeom>
          <a:solidFill>
            <a:srgbClr val="D1C4E9"/>
          </a:solidFill>
        </p:spPr>
        <p:txBody>
          <a:bodyPr wrap="square" lIns="216000" tIns="216000">
            <a:noAutofit/>
          </a:bodyPr>
          <a:lstStyle>
            <a:lvl1pPr marL="0" indent="0">
              <a:buFontTx/>
              <a:buNone/>
              <a:defRPr sz="22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1C2124B1-915B-6BD5-C703-CE8084D4BEB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797101" y="3430800"/>
            <a:ext cx="5004000" cy="3045600"/>
          </a:xfrm>
          <a:custGeom>
            <a:avLst/>
            <a:gdLst>
              <a:gd name="connsiteX0" fmla="*/ 0 w 5004000"/>
              <a:gd name="connsiteY0" fmla="*/ 0 h 3049200"/>
              <a:gd name="connsiteX1" fmla="*/ 599625 w 5004000"/>
              <a:gd name="connsiteY1" fmla="*/ 0 h 3049200"/>
              <a:gd name="connsiteX2" fmla="*/ 3554855 w 5004000"/>
              <a:gd name="connsiteY2" fmla="*/ 0 h 3049200"/>
              <a:gd name="connsiteX3" fmla="*/ 4404375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240360 h 3049200"/>
              <a:gd name="connsiteX6" fmla="*/ 5004000 w 5004000"/>
              <a:gd name="connsiteY6" fmla="*/ 2449575 h 3049200"/>
              <a:gd name="connsiteX7" fmla="*/ 5004000 w 5004000"/>
              <a:gd name="connsiteY7" fmla="*/ 3049200 h 3049200"/>
              <a:gd name="connsiteX8" fmla="*/ 4404375 w 5004000"/>
              <a:gd name="connsiteY8" fmla="*/ 3049200 h 3049200"/>
              <a:gd name="connsiteX9" fmla="*/ 3554855 w 5004000"/>
              <a:gd name="connsiteY9" fmla="*/ 3049200 h 3049200"/>
              <a:gd name="connsiteX10" fmla="*/ 599625 w 5004000"/>
              <a:gd name="connsiteY10" fmla="*/ 3049200 h 3049200"/>
              <a:gd name="connsiteX11" fmla="*/ 0 w 5004000"/>
              <a:gd name="connsiteY11" fmla="*/ 3049200 h 3049200"/>
              <a:gd name="connsiteX12" fmla="*/ 0 w 5004000"/>
              <a:gd name="connsiteY12" fmla="*/ 2449575 h 3049200"/>
              <a:gd name="connsiteX13" fmla="*/ 0 w 5004000"/>
              <a:gd name="connsiteY13" fmla="*/ 1240360 h 3049200"/>
              <a:gd name="connsiteX14" fmla="*/ 0 w 5004000"/>
              <a:gd name="connsiteY14" fmla="*/ 599625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04000" h="3049200">
                <a:moveTo>
                  <a:pt x="0" y="0"/>
                </a:moveTo>
                <a:lnTo>
                  <a:pt x="599625" y="0"/>
                </a:lnTo>
                <a:lnTo>
                  <a:pt x="3554855" y="0"/>
                </a:lnTo>
                <a:lnTo>
                  <a:pt x="4404375" y="0"/>
                </a:lnTo>
                <a:cubicBezTo>
                  <a:pt x="4735539" y="0"/>
                  <a:pt x="5004000" y="268461"/>
                  <a:pt x="5004000" y="599625"/>
                </a:cubicBezTo>
                <a:lnTo>
                  <a:pt x="5004000" y="1240360"/>
                </a:lnTo>
                <a:lnTo>
                  <a:pt x="5004000" y="2449575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3554855" y="3049200"/>
                </a:lnTo>
                <a:lnTo>
                  <a:pt x="599625" y="3049200"/>
                </a:lnTo>
                <a:lnTo>
                  <a:pt x="0" y="3049200"/>
                </a:lnTo>
                <a:lnTo>
                  <a:pt x="0" y="2449575"/>
                </a:lnTo>
                <a:lnTo>
                  <a:pt x="0" y="1240360"/>
                </a:lnTo>
                <a:lnTo>
                  <a:pt x="0" y="599625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180000">
            <a:noAutofit/>
          </a:bodyPr>
          <a:lstStyle>
            <a:lvl1pPr marL="0" indent="0"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1CDE3BCB-CBD6-40D7-A775-C27349B0AB8F}" type="datetime1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4118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3" pos="688" userDrawn="1">
          <p15:clr>
            <a:srgbClr val="FBAE40"/>
          </p15:clr>
        </p15:guide>
        <p15:guide id="4" orient="horz" pos="41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78EC773-34E8-0A64-E6D1-94AECF03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385758"/>
            <a:ext cx="6409015" cy="609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2673041"/>
            <a:ext cx="5279351" cy="1315278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ts val="4040"/>
              </a:lnSpc>
              <a:defRPr sz="3300" b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4000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 algn="l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Platshållare för datum 8">
            <a:extLst>
              <a:ext uri="{FF2B5EF4-FFF2-40B4-BE49-F238E27FC236}">
                <a16:creationId xmlns:a16="http://schemas.microsoft.com/office/drawing/2014/main" id="{3709FC2C-3F9A-C12D-319E-6D572F25E5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B7360EC-536B-4B90-BA4A-22795CCACAAC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3">
            <a:extLst>
              <a:ext uri="{FF2B5EF4-FFF2-40B4-BE49-F238E27FC236}">
                <a16:creationId xmlns:a16="http://schemas.microsoft.com/office/drawing/2014/main" id="{099BDA70-47AA-46F3-EB4D-B39C3D85B4A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6763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ljus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78EC773-34E8-0A64-E6D1-94AECF03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385758"/>
            <a:ext cx="6409015" cy="6091200"/>
          </a:xfrm>
          <a:prstGeom prst="rect">
            <a:avLst/>
          </a:prstGeom>
          <a:solidFill>
            <a:srgbClr val="B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2673041"/>
            <a:ext cx="5279351" cy="1315278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ts val="4040"/>
              </a:lnSpc>
              <a:defRPr sz="3300" b="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4000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 algn="l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Platshållare för datum 8">
            <a:extLst>
              <a:ext uri="{FF2B5EF4-FFF2-40B4-BE49-F238E27FC236}">
                <a16:creationId xmlns:a16="http://schemas.microsoft.com/office/drawing/2014/main" id="{0861AF48-3311-2312-F0E8-0A6800DAD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48C8C44C-0FDE-4708-96D2-E6AD37824FBD}" type="datetime1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969B596-DE93-ED91-4881-4C29A549C3F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0819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ljuslila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78EC773-34E8-0A64-E6D1-94AECF03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385758"/>
            <a:ext cx="6409015" cy="6091200"/>
          </a:xfrm>
          <a:prstGeom prst="rect">
            <a:avLst/>
          </a:prstGeom>
          <a:solidFill>
            <a:srgbClr val="D1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2673041"/>
            <a:ext cx="5279351" cy="1315278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ts val="4040"/>
              </a:lnSpc>
              <a:defRPr sz="3300" b="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4000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 algn="l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Platshållare för datum 8">
            <a:extLst>
              <a:ext uri="{FF2B5EF4-FFF2-40B4-BE49-F238E27FC236}">
                <a16:creationId xmlns:a16="http://schemas.microsoft.com/office/drawing/2014/main" id="{BB55E4B9-CA64-49AC-70D0-009F588630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605BB68B-2038-45B0-8F3E-93DB0AD3F962}" type="datetime1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B9037F4-083D-C6F2-F211-9833751C1A1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6580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ihandsfigur 12">
            <a:extLst>
              <a:ext uri="{FF2B5EF4-FFF2-40B4-BE49-F238E27FC236}">
                <a16:creationId xmlns:a16="http://schemas.microsoft.com/office/drawing/2014/main" id="{3574BC1D-24EF-D94D-3DE2-120C526A2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D6EA362-9137-45DF-BEE4-B691A8719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1096246" y="1747837"/>
            <a:ext cx="10007600" cy="1614312"/>
          </a:xfrm>
          <a:prstGeom prst="rect">
            <a:avLst/>
          </a:prstGeom>
        </p:spPr>
        <p:txBody>
          <a:bodyPr anchor="b"/>
          <a:lstStyle>
            <a:lvl1pPr algn="ctr">
              <a:defRPr sz="35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D78077-8D23-4A9C-AD57-B41C92D6A8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white">
          <a:xfrm>
            <a:off x="1096246" y="3559879"/>
            <a:ext cx="10024267" cy="1500187"/>
          </a:xfrm>
        </p:spPr>
        <p:txBody>
          <a:bodyPr/>
          <a:lstStyle>
            <a:lvl1pPr marL="0" indent="0" algn="ctr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för att lägga till underrubrik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DBF08389-4E2E-AF65-054E-C982BA7B58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46D07F18-6018-40B2-A387-33A31F70503B}" type="datetime1">
              <a:rPr lang="sv-SE" smtClean="0"/>
              <a:t>2026-09-21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0A5E5F6E-C97D-A4DC-263A-27783D57B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1858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ljus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ihandsfigur 8">
            <a:extLst>
              <a:ext uri="{FF2B5EF4-FFF2-40B4-BE49-F238E27FC236}">
                <a16:creationId xmlns:a16="http://schemas.microsoft.com/office/drawing/2014/main" id="{10365128-BE3A-9023-B089-D90E504B3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rgbClr val="B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3055DF0-CE61-81D0-5CCD-066F71763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921600"/>
            <a:ext cx="10046304" cy="1047750"/>
          </a:xfrm>
          <a:prstGeom prst="rect">
            <a:avLst/>
          </a:prstGeom>
        </p:spPr>
        <p:txBody>
          <a:bodyPr anchor="t" anchorCtr="0"/>
          <a:lstStyle>
            <a:lvl1pPr>
              <a:defRPr sz="3300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8" name="Platshållare för innehåll 13">
            <a:extLst>
              <a:ext uri="{FF2B5EF4-FFF2-40B4-BE49-F238E27FC236}">
                <a16:creationId xmlns:a16="http://schemas.microsoft.com/office/drawing/2014/main" id="{2BD858AF-B70F-D693-F33B-D59915C4884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6" y="2098800"/>
            <a:ext cx="10047600" cy="3311999"/>
          </a:xfrm>
        </p:spPr>
        <p:txBody>
          <a:bodyPr/>
          <a:lstStyle/>
          <a:p>
            <a:pPr lvl="0"/>
            <a:r>
              <a:rPr lang="sv-SE" noProof="0" dirty="0"/>
              <a:t>Skriv text här</a:t>
            </a:r>
          </a:p>
          <a:p>
            <a:pPr lvl="1"/>
            <a:r>
              <a:rPr lang="sv-SE" noProof="0" dirty="0"/>
              <a:t>Skriv text här</a:t>
            </a:r>
          </a:p>
          <a:p>
            <a:pPr lvl="2"/>
            <a:r>
              <a:rPr lang="sv-SE" noProof="0" dirty="0"/>
              <a:t>Skriv text här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9CDA653E-A9D2-7B0C-271B-390806B79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BF9C5055-4EA2-4BEB-9B81-8F7076208259}" type="datetime1">
              <a:rPr lang="sv-SE" smtClean="0"/>
              <a:t>2026-09-21</a:t>
            </a:fld>
            <a:endParaRPr lang="sv-SE"/>
          </a:p>
        </p:txBody>
      </p:sp>
      <p:sp>
        <p:nvSpPr>
          <p:cNvPr id="5" name="Platshållare för sidfot 3">
            <a:extLst>
              <a:ext uri="{FF2B5EF4-FFF2-40B4-BE49-F238E27FC236}">
                <a16:creationId xmlns:a16="http://schemas.microsoft.com/office/drawing/2014/main" id="{31323E2F-62ED-EA18-5CB9-BC300697ACF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3088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5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ljuslila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 7">
            <a:extLst>
              <a:ext uri="{FF2B5EF4-FFF2-40B4-BE49-F238E27FC236}">
                <a16:creationId xmlns:a16="http://schemas.microsoft.com/office/drawing/2014/main" id="{8E45FC93-1C41-63EC-574B-533DF6E79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rgbClr val="D1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3055DF0-CE61-81D0-5CCD-066F71763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921600"/>
            <a:ext cx="10046304" cy="1047750"/>
          </a:xfrm>
          <a:prstGeom prst="rect">
            <a:avLst/>
          </a:prstGeom>
        </p:spPr>
        <p:txBody>
          <a:bodyPr anchor="t" anchorCtr="0"/>
          <a:lstStyle>
            <a:lvl1pPr>
              <a:defRPr sz="3300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7" name="Platshållare för innehåll 13">
            <a:extLst>
              <a:ext uri="{FF2B5EF4-FFF2-40B4-BE49-F238E27FC236}">
                <a16:creationId xmlns:a16="http://schemas.microsoft.com/office/drawing/2014/main" id="{94CB0FC2-1D05-5EE5-C07F-D00BCBF5FC5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6" y="2098800"/>
            <a:ext cx="10047600" cy="3311999"/>
          </a:xfrm>
        </p:spPr>
        <p:txBody>
          <a:bodyPr/>
          <a:lstStyle/>
          <a:p>
            <a:pPr lvl="0"/>
            <a:r>
              <a:rPr lang="sv-SE" noProof="0" dirty="0"/>
              <a:t>Skriv text här</a:t>
            </a:r>
          </a:p>
          <a:p>
            <a:pPr lvl="1"/>
            <a:r>
              <a:rPr lang="sv-SE" noProof="0" dirty="0"/>
              <a:t>Skriv text här</a:t>
            </a:r>
          </a:p>
          <a:p>
            <a:pPr lvl="2"/>
            <a:r>
              <a:rPr lang="sv-SE" noProof="0" dirty="0"/>
              <a:t>Skriv text här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FDF25A28-EFF4-2C18-2EED-1C79B759C7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4DA47121-D7A7-4CBD-92E8-F7D1965D659D}" type="datetime1">
              <a:rPr lang="sv-SE" smtClean="0"/>
              <a:t>2026-09-21</a:t>
            </a:fld>
            <a:endParaRPr lang="sv-SE"/>
          </a:p>
        </p:txBody>
      </p:sp>
      <p:sp>
        <p:nvSpPr>
          <p:cNvPr id="5" name="Platshållare för sidfot 3">
            <a:extLst>
              <a:ext uri="{FF2B5EF4-FFF2-40B4-BE49-F238E27FC236}">
                <a16:creationId xmlns:a16="http://schemas.microsoft.com/office/drawing/2014/main" id="{5A2D28AB-516C-20D2-77EF-C6890456F2D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2616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5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">
            <a:extLst>
              <a:ext uri="{FF2B5EF4-FFF2-40B4-BE49-F238E27FC236}">
                <a16:creationId xmlns:a16="http://schemas.microsoft.com/office/drawing/2014/main" id="{050E4984-72D7-4301-01B4-DD9D8D47E6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16" name="Platshållare för innehåll 15">
            <a:extLst>
              <a:ext uri="{FF2B5EF4-FFF2-40B4-BE49-F238E27FC236}">
                <a16:creationId xmlns:a16="http://schemas.microsoft.com/office/drawing/2014/main" id="{B4B41505-5F42-3231-B20D-EBA3B666EBA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389262" y="1781464"/>
            <a:ext cx="11412000" cy="4690734"/>
          </a:xfrm>
          <a:custGeom>
            <a:avLst/>
            <a:gdLst>
              <a:gd name="connsiteX0" fmla="*/ 0 w 11412000"/>
              <a:gd name="connsiteY0" fmla="*/ 0 h 4690734"/>
              <a:gd name="connsiteX1" fmla="*/ 11412000 w 11412000"/>
              <a:gd name="connsiteY1" fmla="*/ 0 h 4690734"/>
              <a:gd name="connsiteX2" fmla="*/ 11412000 w 11412000"/>
              <a:gd name="connsiteY2" fmla="*/ 315623 h 4690734"/>
              <a:gd name="connsiteX3" fmla="*/ 11412000 w 11412000"/>
              <a:gd name="connsiteY3" fmla="*/ 2796646 h 4690734"/>
              <a:gd name="connsiteX4" fmla="*/ 11412000 w 11412000"/>
              <a:gd name="connsiteY4" fmla="*/ 3679296 h 4690734"/>
              <a:gd name="connsiteX5" fmla="*/ 10400562 w 11412000"/>
              <a:gd name="connsiteY5" fmla="*/ 4690734 h 4690734"/>
              <a:gd name="connsiteX6" fmla="*/ 0 w 11412000"/>
              <a:gd name="connsiteY6" fmla="*/ 4690734 h 4690734"/>
              <a:gd name="connsiteX7" fmla="*/ 0 w 11412000"/>
              <a:gd name="connsiteY7" fmla="*/ 3902492 h 4690734"/>
              <a:gd name="connsiteX8" fmla="*/ 0 w 11412000"/>
              <a:gd name="connsiteY8" fmla="*/ 2796646 h 4690734"/>
              <a:gd name="connsiteX9" fmla="*/ 0 w 11412000"/>
              <a:gd name="connsiteY9" fmla="*/ 1327061 h 4690734"/>
              <a:gd name="connsiteX10" fmla="*/ 0 w 11412000"/>
              <a:gd name="connsiteY10" fmla="*/ 315623 h 469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412000" h="4690734">
                <a:moveTo>
                  <a:pt x="0" y="0"/>
                </a:moveTo>
                <a:lnTo>
                  <a:pt x="11412000" y="0"/>
                </a:lnTo>
                <a:lnTo>
                  <a:pt x="11412000" y="315623"/>
                </a:lnTo>
                <a:lnTo>
                  <a:pt x="11412000" y="2796646"/>
                </a:lnTo>
                <a:lnTo>
                  <a:pt x="11412000" y="3679296"/>
                </a:lnTo>
                <a:cubicBezTo>
                  <a:pt x="11412000" y="4237898"/>
                  <a:pt x="10959164" y="4690734"/>
                  <a:pt x="10400562" y="4690734"/>
                </a:cubicBezTo>
                <a:lnTo>
                  <a:pt x="0" y="4690734"/>
                </a:lnTo>
                <a:lnTo>
                  <a:pt x="0" y="3902492"/>
                </a:lnTo>
                <a:lnTo>
                  <a:pt x="0" y="2796646"/>
                </a:lnTo>
                <a:lnTo>
                  <a:pt x="0" y="1327061"/>
                </a:lnTo>
                <a:lnTo>
                  <a:pt x="0" y="31562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520000" tIns="118800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5B8C4778-240F-417F-ADED-B57311C97FB2}" type="datetime1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8059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17" userDrawn="1">
          <p15:clr>
            <a:srgbClr val="FBAE40"/>
          </p15:clr>
        </p15:guide>
        <p15:guide id="3" pos="688" userDrawn="1">
          <p15:clr>
            <a:srgbClr val="FBAE40"/>
          </p15:clr>
        </p15:guide>
        <p15:guide id="4" orient="horz" pos="73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på färgade kvirk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5E3AAB-12A9-A04E-8260-E75A7CCE4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13" name="Frihandsfigur 12">
            <a:extLst>
              <a:ext uri="{FF2B5EF4-FFF2-40B4-BE49-F238E27FC236}">
                <a16:creationId xmlns:a16="http://schemas.microsoft.com/office/drawing/2014/main" id="{F1284168-8C33-D9FB-4B28-91885C0AC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519" y="1781464"/>
            <a:ext cx="5706481" cy="4699390"/>
          </a:xfrm>
          <a:custGeom>
            <a:avLst/>
            <a:gdLst>
              <a:gd name="connsiteX0" fmla="*/ 0 w 5706481"/>
              <a:gd name="connsiteY0" fmla="*/ 4699390 h 4699390"/>
              <a:gd name="connsiteX1" fmla="*/ 4672568 w 5706481"/>
              <a:gd name="connsiteY1" fmla="*/ 4699390 h 4699390"/>
              <a:gd name="connsiteX2" fmla="*/ 5706481 w 5706481"/>
              <a:gd name="connsiteY2" fmla="*/ 3665477 h 4699390"/>
              <a:gd name="connsiteX3" fmla="*/ 5706481 w 5706481"/>
              <a:gd name="connsiteY3" fmla="*/ 2993736 h 4699390"/>
              <a:gd name="connsiteX4" fmla="*/ 5706481 w 5706481"/>
              <a:gd name="connsiteY4" fmla="*/ 0 h 4699390"/>
              <a:gd name="connsiteX5" fmla="*/ 0 w 5706481"/>
              <a:gd name="connsiteY5" fmla="*/ 0 h 4699390"/>
              <a:gd name="connsiteX6" fmla="*/ 0 w 5706481"/>
              <a:gd name="connsiteY6" fmla="*/ 2993736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481" h="4699390">
                <a:moveTo>
                  <a:pt x="0" y="4699390"/>
                </a:moveTo>
                <a:lnTo>
                  <a:pt x="4672568" y="4699390"/>
                </a:lnTo>
                <a:cubicBezTo>
                  <a:pt x="5243582" y="4699390"/>
                  <a:pt x="5706481" y="4236491"/>
                  <a:pt x="5706481" y="3665477"/>
                </a:cubicBezTo>
                <a:lnTo>
                  <a:pt x="5706481" y="2993736"/>
                </a:lnTo>
                <a:lnTo>
                  <a:pt x="5706481" y="0"/>
                </a:lnTo>
                <a:lnTo>
                  <a:pt x="0" y="0"/>
                </a:lnTo>
                <a:lnTo>
                  <a:pt x="0" y="2993736"/>
                </a:lnTo>
                <a:close/>
              </a:path>
            </a:pathLst>
          </a:custGeom>
          <a:solidFill>
            <a:srgbClr val="B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1" name="Frihandsfigur 10">
            <a:extLst>
              <a:ext uri="{FF2B5EF4-FFF2-40B4-BE49-F238E27FC236}">
                <a16:creationId xmlns:a16="http://schemas.microsoft.com/office/drawing/2014/main" id="{54438EFD-492A-32FF-62FD-AE7CE2FA8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4800" y="1781464"/>
            <a:ext cx="5706481" cy="4699390"/>
          </a:xfrm>
          <a:custGeom>
            <a:avLst/>
            <a:gdLst>
              <a:gd name="connsiteX0" fmla="*/ 0 w 5706481"/>
              <a:gd name="connsiteY0" fmla="*/ 4699390 h 4699390"/>
              <a:gd name="connsiteX1" fmla="*/ 5706481 w 5706481"/>
              <a:gd name="connsiteY1" fmla="*/ 4699390 h 4699390"/>
              <a:gd name="connsiteX2" fmla="*/ 5706481 w 5706481"/>
              <a:gd name="connsiteY2" fmla="*/ 1705654 h 4699390"/>
              <a:gd name="connsiteX3" fmla="*/ 5706481 w 5706481"/>
              <a:gd name="connsiteY3" fmla="*/ 1033913 h 4699390"/>
              <a:gd name="connsiteX4" fmla="*/ 4672568 w 5706481"/>
              <a:gd name="connsiteY4" fmla="*/ 0 h 4699390"/>
              <a:gd name="connsiteX5" fmla="*/ 0 w 5706481"/>
              <a:gd name="connsiteY5" fmla="*/ 0 h 4699390"/>
              <a:gd name="connsiteX6" fmla="*/ 0 w 5706481"/>
              <a:gd name="connsiteY6" fmla="*/ 1705654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481" h="4699390">
                <a:moveTo>
                  <a:pt x="0" y="4699390"/>
                </a:moveTo>
                <a:lnTo>
                  <a:pt x="5706481" y="4699390"/>
                </a:lnTo>
                <a:lnTo>
                  <a:pt x="5706481" y="1705654"/>
                </a:lnTo>
                <a:lnTo>
                  <a:pt x="5706481" y="1033913"/>
                </a:lnTo>
                <a:cubicBezTo>
                  <a:pt x="5706481" y="462899"/>
                  <a:pt x="5243582" y="0"/>
                  <a:pt x="4672568" y="0"/>
                </a:cubicBezTo>
                <a:lnTo>
                  <a:pt x="0" y="0"/>
                </a:lnTo>
                <a:lnTo>
                  <a:pt x="0" y="1705654"/>
                </a:lnTo>
                <a:close/>
              </a:path>
            </a:pathLst>
          </a:custGeom>
          <a:solidFill>
            <a:srgbClr val="D1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9" name="Platshållare för innehåll 13">
            <a:extLst>
              <a:ext uri="{FF2B5EF4-FFF2-40B4-BE49-F238E27FC236}">
                <a16:creationId xmlns:a16="http://schemas.microsoft.com/office/drawing/2014/main" id="{B425399A-86C0-B3F6-7654-19871C3B4CC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290034"/>
            <a:ext cx="4104832" cy="3311526"/>
          </a:xfrm>
        </p:spPr>
        <p:txBody>
          <a:bodyPr/>
          <a:lstStyle/>
          <a:p>
            <a:pPr lvl="0"/>
            <a:r>
              <a:rPr lang="sv-SE" noProof="0" dirty="0"/>
              <a:t>Skriv text här</a:t>
            </a:r>
          </a:p>
          <a:p>
            <a:pPr lvl="1"/>
            <a:r>
              <a:rPr lang="sv-SE" noProof="0" dirty="0"/>
              <a:t>Skriv text här</a:t>
            </a:r>
          </a:p>
          <a:p>
            <a:pPr lvl="2"/>
            <a:r>
              <a:rPr lang="sv-SE" noProof="0" dirty="0"/>
              <a:t>Skriv text här</a:t>
            </a:r>
          </a:p>
        </p:txBody>
      </p:sp>
      <p:sp>
        <p:nvSpPr>
          <p:cNvPr id="10" name="Platshållare för innehåll 13">
            <a:extLst>
              <a:ext uri="{FF2B5EF4-FFF2-40B4-BE49-F238E27FC236}">
                <a16:creationId xmlns:a16="http://schemas.microsoft.com/office/drawing/2014/main" id="{D445F917-557C-D134-75C0-78BD5B68B028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780213" y="2290034"/>
            <a:ext cx="4104000" cy="3311526"/>
          </a:xfrm>
        </p:spPr>
        <p:txBody>
          <a:bodyPr/>
          <a:lstStyle/>
          <a:p>
            <a:pPr lvl="0"/>
            <a:r>
              <a:rPr lang="sv-SE" noProof="0" dirty="0"/>
              <a:t>Skriv text här</a:t>
            </a:r>
          </a:p>
          <a:p>
            <a:pPr lvl="1"/>
            <a:r>
              <a:rPr lang="sv-SE" noProof="0" dirty="0"/>
              <a:t>Skriv text här</a:t>
            </a:r>
          </a:p>
          <a:p>
            <a:pPr lvl="2"/>
            <a:r>
              <a:rPr lang="sv-SE" noProof="0" dirty="0"/>
              <a:t>Skriv text här</a:t>
            </a:r>
          </a:p>
        </p:txBody>
      </p:sp>
      <p:sp>
        <p:nvSpPr>
          <p:cNvPr id="7" name="Platshållare för datum 8">
            <a:extLst>
              <a:ext uri="{FF2B5EF4-FFF2-40B4-BE49-F238E27FC236}">
                <a16:creationId xmlns:a16="http://schemas.microsoft.com/office/drawing/2014/main" id="{F98A9FDB-D783-93C0-3FDA-68EEFE67A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2F93984-6698-4520-90FD-D637C676FEBA}" type="datetime1">
              <a:rPr lang="sv-SE" smtClean="0"/>
              <a:t>2026-09-21</a:t>
            </a:fld>
            <a:endParaRPr lang="sv-SE"/>
          </a:p>
        </p:txBody>
      </p:sp>
      <p:sp>
        <p:nvSpPr>
          <p:cNvPr id="8" name="Platshållare för sidfot 3">
            <a:extLst>
              <a:ext uri="{FF2B5EF4-FFF2-40B4-BE49-F238E27FC236}">
                <a16:creationId xmlns:a16="http://schemas.microsoft.com/office/drawing/2014/main" id="{08862FE1-3D22-B33D-742F-A540510F0B7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5366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271" userDrawn="1">
          <p15:clr>
            <a:srgbClr val="FBAE40"/>
          </p15:clr>
        </p15:guide>
        <p15:guide id="3" orient="horz" pos="1434" userDrawn="1">
          <p15:clr>
            <a:srgbClr val="FBAE40"/>
          </p15:clr>
        </p15:guide>
        <p15:guide id="4" pos="688" userDrawn="1">
          <p15:clr>
            <a:srgbClr val="FBAE40"/>
          </p15:clr>
        </p15:guide>
        <p15:guide id="5" orient="horz" pos="73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på ljusblå kvirkel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ubrik 1">
            <a:extLst>
              <a:ext uri="{FF2B5EF4-FFF2-40B4-BE49-F238E27FC236}">
                <a16:creationId xmlns:a16="http://schemas.microsoft.com/office/drawing/2014/main" id="{00075C3B-F843-BD60-C6D9-064BB2945B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 dirty="0"/>
              <a:t>Klicka för att lägga till rubrik</a:t>
            </a:r>
          </a:p>
        </p:txBody>
      </p:sp>
      <p:sp>
        <p:nvSpPr>
          <p:cNvPr id="15" name="Frihandsfigur 14">
            <a:extLst>
              <a:ext uri="{FF2B5EF4-FFF2-40B4-BE49-F238E27FC236}">
                <a16:creationId xmlns:a16="http://schemas.microsoft.com/office/drawing/2014/main" id="{7D6E51E2-D90A-D326-CE84-26EA96969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389518" y="1781464"/>
            <a:ext cx="6408000" cy="4699390"/>
          </a:xfrm>
          <a:custGeom>
            <a:avLst/>
            <a:gdLst>
              <a:gd name="connsiteX0" fmla="*/ 0 w 6408000"/>
              <a:gd name="connsiteY0" fmla="*/ 4699390 h 4699390"/>
              <a:gd name="connsiteX1" fmla="*/ 6408000 w 6408000"/>
              <a:gd name="connsiteY1" fmla="*/ 4699390 h 4699390"/>
              <a:gd name="connsiteX2" fmla="*/ 6408000 w 6408000"/>
              <a:gd name="connsiteY2" fmla="*/ 2493054 h 4699390"/>
              <a:gd name="connsiteX3" fmla="*/ 6408000 w 6408000"/>
              <a:gd name="connsiteY3" fmla="*/ 1033913 h 4699390"/>
              <a:gd name="connsiteX4" fmla="*/ 5374087 w 6408000"/>
              <a:gd name="connsiteY4" fmla="*/ 0 h 4699390"/>
              <a:gd name="connsiteX5" fmla="*/ 0 w 6408000"/>
              <a:gd name="connsiteY5" fmla="*/ 0 h 4699390"/>
              <a:gd name="connsiteX6" fmla="*/ 0 w 6408000"/>
              <a:gd name="connsiteY6" fmla="*/ 2493054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8000" h="4699390">
                <a:moveTo>
                  <a:pt x="0" y="4699390"/>
                </a:moveTo>
                <a:lnTo>
                  <a:pt x="6408000" y="4699390"/>
                </a:lnTo>
                <a:lnTo>
                  <a:pt x="6408000" y="2493054"/>
                </a:lnTo>
                <a:lnTo>
                  <a:pt x="6408000" y="1033913"/>
                </a:lnTo>
                <a:cubicBezTo>
                  <a:pt x="6408000" y="462899"/>
                  <a:pt x="5945101" y="0"/>
                  <a:pt x="5374087" y="0"/>
                </a:cubicBezTo>
                <a:lnTo>
                  <a:pt x="0" y="0"/>
                </a:lnTo>
                <a:lnTo>
                  <a:pt x="0" y="2493054"/>
                </a:lnTo>
                <a:close/>
              </a:path>
            </a:pathLst>
          </a:custGeom>
          <a:solidFill>
            <a:srgbClr val="B3EB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7" name="Platshållare för innehåll 13">
            <a:extLst>
              <a:ext uri="{FF2B5EF4-FFF2-40B4-BE49-F238E27FC236}">
                <a16:creationId xmlns:a16="http://schemas.microsoft.com/office/drawing/2014/main" id="{EDA2AC8D-7139-1E47-D883-C37A9198973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8000" y="2289600"/>
            <a:ext cx="5004000" cy="3311526"/>
          </a:xfrm>
        </p:spPr>
        <p:txBody>
          <a:bodyPr/>
          <a:lstStyle/>
          <a:p>
            <a:pPr lvl="0"/>
            <a:r>
              <a:rPr lang="sv-SE" noProof="0" dirty="0"/>
              <a:t>Skriv text här</a:t>
            </a:r>
          </a:p>
          <a:p>
            <a:pPr lvl="1"/>
            <a:r>
              <a:rPr lang="sv-SE" noProof="0" dirty="0"/>
              <a:t>Skriv text här</a:t>
            </a:r>
          </a:p>
          <a:p>
            <a:pPr lvl="2"/>
            <a:r>
              <a:rPr lang="sv-SE" noProof="0" dirty="0"/>
              <a:t>Skriv text här</a:t>
            </a:r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61CF9D42-9EBA-F194-A977-9236958C4AE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797517" y="1781175"/>
            <a:ext cx="5003957" cy="4699000"/>
          </a:xfrm>
          <a:custGeom>
            <a:avLst/>
            <a:gdLst>
              <a:gd name="connsiteX0" fmla="*/ 1 w 5003957"/>
              <a:gd name="connsiteY0" fmla="*/ 0 h 4699000"/>
              <a:gd name="connsiteX1" fmla="*/ 1047501 w 5003957"/>
              <a:gd name="connsiteY1" fmla="*/ 0 h 4699000"/>
              <a:gd name="connsiteX2" fmla="*/ 2785023 w 5003957"/>
              <a:gd name="connsiteY2" fmla="*/ 0 h 4699000"/>
              <a:gd name="connsiteX3" fmla="*/ 3956456 w 5003957"/>
              <a:gd name="connsiteY3" fmla="*/ 0 h 4699000"/>
              <a:gd name="connsiteX4" fmla="*/ 5003957 w 5003957"/>
              <a:gd name="connsiteY4" fmla="*/ 1047501 h 4699000"/>
              <a:gd name="connsiteX5" fmla="*/ 5003957 w 5003957"/>
              <a:gd name="connsiteY5" fmla="*/ 2097768 h 4699000"/>
              <a:gd name="connsiteX6" fmla="*/ 5003957 w 5003957"/>
              <a:gd name="connsiteY6" fmla="*/ 3651499 h 4699000"/>
              <a:gd name="connsiteX7" fmla="*/ 5003957 w 5003957"/>
              <a:gd name="connsiteY7" fmla="*/ 4699000 h 4699000"/>
              <a:gd name="connsiteX8" fmla="*/ 3956456 w 5003957"/>
              <a:gd name="connsiteY8" fmla="*/ 4699000 h 4699000"/>
              <a:gd name="connsiteX9" fmla="*/ 2785023 w 5003957"/>
              <a:gd name="connsiteY9" fmla="*/ 4699000 h 4699000"/>
              <a:gd name="connsiteX10" fmla="*/ 2218935 w 5003957"/>
              <a:gd name="connsiteY10" fmla="*/ 4699000 h 4699000"/>
              <a:gd name="connsiteX11" fmla="*/ 1047501 w 5003957"/>
              <a:gd name="connsiteY11" fmla="*/ 4699000 h 4699000"/>
              <a:gd name="connsiteX12" fmla="*/ 1 w 5003957"/>
              <a:gd name="connsiteY12" fmla="*/ 4699000 h 4699000"/>
              <a:gd name="connsiteX13" fmla="*/ 1 w 5003957"/>
              <a:gd name="connsiteY13" fmla="*/ 3651518 h 4699000"/>
              <a:gd name="connsiteX14" fmla="*/ 0 w 5003957"/>
              <a:gd name="connsiteY14" fmla="*/ 3651499 h 4699000"/>
              <a:gd name="connsiteX15" fmla="*/ 0 w 5003957"/>
              <a:gd name="connsiteY15" fmla="*/ 1047501 h 4699000"/>
              <a:gd name="connsiteX16" fmla="*/ 1 w 5003957"/>
              <a:gd name="connsiteY16" fmla="*/ 1047482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03957" h="4699000">
                <a:moveTo>
                  <a:pt x="1" y="0"/>
                </a:moveTo>
                <a:lnTo>
                  <a:pt x="1047501" y="0"/>
                </a:lnTo>
                <a:lnTo>
                  <a:pt x="2785023" y="0"/>
                </a:lnTo>
                <a:lnTo>
                  <a:pt x="3956456" y="0"/>
                </a:lnTo>
                <a:cubicBezTo>
                  <a:pt x="4534975" y="0"/>
                  <a:pt x="5003957" y="468982"/>
                  <a:pt x="5003957" y="1047501"/>
                </a:cubicBezTo>
                <a:lnTo>
                  <a:pt x="5003957" y="2097768"/>
                </a:lnTo>
                <a:lnTo>
                  <a:pt x="5003957" y="3651499"/>
                </a:lnTo>
                <a:lnTo>
                  <a:pt x="5003957" y="4699000"/>
                </a:lnTo>
                <a:lnTo>
                  <a:pt x="3956456" y="4699000"/>
                </a:lnTo>
                <a:lnTo>
                  <a:pt x="2785023" y="4699000"/>
                </a:lnTo>
                <a:lnTo>
                  <a:pt x="2218935" y="4699000"/>
                </a:lnTo>
                <a:lnTo>
                  <a:pt x="1047501" y="4699000"/>
                </a:lnTo>
                <a:lnTo>
                  <a:pt x="1" y="4699000"/>
                </a:lnTo>
                <a:lnTo>
                  <a:pt x="1" y="3651518"/>
                </a:lnTo>
                <a:lnTo>
                  <a:pt x="0" y="3651499"/>
                </a:lnTo>
                <a:lnTo>
                  <a:pt x="0" y="1047501"/>
                </a:lnTo>
                <a:lnTo>
                  <a:pt x="1" y="10474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468000" rIns="61200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6A68F426-1C5F-0711-6383-2CA02BF3D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148D557-041E-4EF0-8622-273ADE327BAA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3">
            <a:extLst>
              <a:ext uri="{FF2B5EF4-FFF2-40B4-BE49-F238E27FC236}">
                <a16:creationId xmlns:a16="http://schemas.microsoft.com/office/drawing/2014/main" id="{1F0A451C-1B10-0646-B9D7-74DCB23845D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5939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 userDrawn="1">
          <p15:clr>
            <a:srgbClr val="FBAE40"/>
          </p15:clr>
        </p15:guide>
        <p15:guide id="2" pos="688" userDrawn="1">
          <p15:clr>
            <a:srgbClr val="FBAE40"/>
          </p15:clr>
        </p15:guide>
        <p15:guide id="3" orient="horz" pos="73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666000"/>
            <a:ext cx="10047600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C2E317-0642-2E46-B74D-C0670C99650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96963" y="2098800"/>
            <a:ext cx="4776787" cy="1047750"/>
          </a:xfrm>
        </p:spPr>
        <p:txBody>
          <a:bodyPr/>
          <a:lstStyle/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Skriv text här</a:t>
            </a:r>
          </a:p>
        </p:txBody>
      </p:sp>
      <p:sp>
        <p:nvSpPr>
          <p:cNvPr id="14" name="Platshållare för text 12">
            <a:extLst>
              <a:ext uri="{FF2B5EF4-FFF2-40B4-BE49-F238E27FC236}">
                <a16:creationId xmlns:a16="http://schemas.microsoft.com/office/drawing/2014/main" id="{C9C71F2C-C4C5-EE5B-6B8E-25012EE254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0961" y="2098800"/>
            <a:ext cx="4776787" cy="1047750"/>
          </a:xfrm>
        </p:spPr>
        <p:txBody>
          <a:bodyPr/>
          <a:lstStyle/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Skriv text här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467317CB-B101-5159-5511-FFC3C4CABD5A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388800" y="3429000"/>
            <a:ext cx="11412537" cy="3051175"/>
          </a:xfrm>
          <a:solidFill>
            <a:schemeClr val="bg1">
              <a:lumMod val="95000"/>
            </a:schemeClr>
          </a:solidFill>
        </p:spPr>
        <p:txBody>
          <a:bodyPr lIns="2808000" tIns="54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A6076C80-80DA-47D7-836B-0A991392AE5B}" type="datetime1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7267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3" pos="688" userDrawn="1">
          <p15:clr>
            <a:srgbClr val="FBAE40"/>
          </p15:clr>
        </p15:guide>
        <p15:guide id="4" orient="horz" pos="414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666000"/>
            <a:ext cx="10047600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C2E317-0642-2E46-B74D-C0670C99650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96963" y="2098800"/>
            <a:ext cx="4776787" cy="1047750"/>
          </a:xfrm>
        </p:spPr>
        <p:txBody>
          <a:bodyPr/>
          <a:lstStyle/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Skriv text här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467317CB-B101-5159-5511-FFC3C4CABD5A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096620" y="3429000"/>
            <a:ext cx="4776787" cy="3051175"/>
          </a:xfrm>
          <a:solidFill>
            <a:schemeClr val="bg1">
              <a:lumMod val="95000"/>
            </a:schemeClr>
          </a:solidFill>
        </p:spPr>
        <p:txBody>
          <a:bodyPr lIns="216000" tIns="18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Klicka på en ikon för att lägga till innehåll</a:t>
            </a:r>
          </a:p>
        </p:txBody>
      </p:sp>
      <p:sp>
        <p:nvSpPr>
          <p:cNvPr id="14" name="Platshållare för text 12">
            <a:extLst>
              <a:ext uri="{FF2B5EF4-FFF2-40B4-BE49-F238E27FC236}">
                <a16:creationId xmlns:a16="http://schemas.microsoft.com/office/drawing/2014/main" id="{C9C71F2C-C4C5-EE5B-6B8E-25012EE254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0961" y="2098800"/>
            <a:ext cx="4776787" cy="1047750"/>
          </a:xfrm>
        </p:spPr>
        <p:txBody>
          <a:bodyPr/>
          <a:lstStyle/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Skriv text här</a:t>
            </a:r>
          </a:p>
        </p:txBody>
      </p:sp>
      <p:sp>
        <p:nvSpPr>
          <p:cNvPr id="5" name="Platshållare för innehåll 10">
            <a:extLst>
              <a:ext uri="{FF2B5EF4-FFF2-40B4-BE49-F238E27FC236}">
                <a16:creationId xmlns:a16="http://schemas.microsoft.com/office/drawing/2014/main" id="{DDC121DB-0C79-5D9A-022E-0A8CA4FB648D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6368531" y="3429000"/>
            <a:ext cx="4776787" cy="3051175"/>
          </a:xfrm>
          <a:solidFill>
            <a:schemeClr val="bg1">
              <a:lumMod val="95000"/>
            </a:schemeClr>
          </a:solidFill>
        </p:spPr>
        <p:txBody>
          <a:bodyPr lIns="216000" tIns="18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 dirty="0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759CB054-4F95-49FA-AD15-5AA3243469E0}" type="datetime1">
              <a:rPr lang="sv-SE" smtClean="0"/>
              <a:t>2026-09-21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0361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 userDrawn="1">
          <p15:clr>
            <a:srgbClr val="FBAE40"/>
          </p15:clr>
        </p15:guide>
        <p15:guide id="3" pos="688" userDrawn="1">
          <p15:clr>
            <a:srgbClr val="FBAE40"/>
          </p15:clr>
        </p15:guide>
        <p15:guide id="4" orient="horz" pos="414" userDrawn="1">
          <p15:clr>
            <a:srgbClr val="FBAE40"/>
          </p15:clr>
        </p15:guide>
        <p15:guide id="5" pos="4021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custGeom>
            <a:avLst/>
            <a:gdLst>
              <a:gd name="connsiteX0" fmla="*/ 0 w 11413068"/>
              <a:gd name="connsiteY0" fmla="*/ 0 h 6099176"/>
              <a:gd name="connsiteX1" fmla="*/ 11413068 w 11413068"/>
              <a:gd name="connsiteY1" fmla="*/ 0 h 6099176"/>
              <a:gd name="connsiteX2" fmla="*/ 11413068 w 11413068"/>
              <a:gd name="connsiteY2" fmla="*/ 27780 h 6099176"/>
              <a:gd name="connsiteX3" fmla="*/ 11413068 w 11413068"/>
              <a:gd name="connsiteY3" fmla="*/ 5082626 h 6099176"/>
              <a:gd name="connsiteX4" fmla="*/ 11413068 w 11413068"/>
              <a:gd name="connsiteY4" fmla="*/ 5087256 h 6099176"/>
              <a:gd name="connsiteX5" fmla="*/ 10401148 w 11413068"/>
              <a:gd name="connsiteY5" fmla="*/ 6099176 h 6099176"/>
              <a:gd name="connsiteX6" fmla="*/ 10396518 w 11413068"/>
              <a:gd name="connsiteY6" fmla="*/ 6099176 h 6099176"/>
              <a:gd name="connsiteX7" fmla="*/ 0 w 11413068"/>
              <a:gd name="connsiteY7" fmla="*/ 6099176 h 6099176"/>
              <a:gd name="connsiteX8" fmla="*/ 0 w 11413068"/>
              <a:gd name="connsiteY8" fmla="*/ 27780 h 609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13068" h="6099176">
                <a:moveTo>
                  <a:pt x="0" y="0"/>
                </a:moveTo>
                <a:lnTo>
                  <a:pt x="11413068" y="0"/>
                </a:lnTo>
                <a:lnTo>
                  <a:pt x="11413068" y="27780"/>
                </a:lnTo>
                <a:lnTo>
                  <a:pt x="11413068" y="5082626"/>
                </a:lnTo>
                <a:lnTo>
                  <a:pt x="11413068" y="5087256"/>
                </a:lnTo>
                <a:cubicBezTo>
                  <a:pt x="11413068" y="5646124"/>
                  <a:pt x="10960016" y="6099176"/>
                  <a:pt x="10401148" y="6099176"/>
                </a:cubicBezTo>
                <a:lnTo>
                  <a:pt x="10396518" y="6099176"/>
                </a:lnTo>
                <a:lnTo>
                  <a:pt x="0" y="6099176"/>
                </a:lnTo>
                <a:lnTo>
                  <a:pt x="0" y="277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44000" tIns="144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4FA27CC-AE80-4814-8EA4-8D24CCD21594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82316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08000" tIns="3420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D155C8E-9723-8B1E-7B00-DA82468538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938" y="381001"/>
            <a:ext cx="5210351" cy="2039938"/>
          </a:xfrm>
          <a:prstGeom prst="rect">
            <a:avLst/>
          </a:prstGeom>
          <a:solidFill>
            <a:schemeClr val="accent1"/>
          </a:solidFill>
        </p:spPr>
        <p:txBody>
          <a:bodyPr wrap="square" lIns="360000" tIns="180000" rIns="360000" bIns="180000" anchor="ctr" anchorCtr="0">
            <a:noAutofit/>
          </a:bodyPr>
          <a:lstStyle>
            <a:lvl1pPr marL="0" indent="0" algn="l">
              <a:buFontTx/>
              <a:buNone/>
              <a:defRPr sz="33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85FA2D28-8AB8-4CD5-AA0F-DF504AB777C2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88055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08000" tIns="3420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D155C8E-9723-8B1E-7B00-DA82468538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938" y="381001"/>
            <a:ext cx="5210351" cy="2039938"/>
          </a:xfrm>
          <a:prstGeom prst="rect">
            <a:avLst/>
          </a:prstGeom>
          <a:solidFill>
            <a:srgbClr val="B3EBF2"/>
          </a:solidFill>
        </p:spPr>
        <p:txBody>
          <a:bodyPr wrap="square" lIns="360000" tIns="180000" rIns="360000" bIns="180000" anchor="ctr" anchorCtr="0">
            <a:noAutofit/>
          </a:bodyPr>
          <a:lstStyle>
            <a:lvl1pPr marL="0" indent="0" algn="l">
              <a:buFontTx/>
              <a:buNone/>
              <a:defRPr sz="33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635FDF6-A3A1-48FE-84BC-94B7D432B0C3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46744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08000" tIns="3420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D155C8E-9723-8B1E-7B00-DA82468538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938" y="381001"/>
            <a:ext cx="5210351" cy="2039938"/>
          </a:xfrm>
          <a:prstGeom prst="rect">
            <a:avLst/>
          </a:prstGeom>
          <a:solidFill>
            <a:srgbClr val="D1C4E9"/>
          </a:solidFill>
        </p:spPr>
        <p:txBody>
          <a:bodyPr wrap="square" lIns="360000" tIns="180000" rIns="360000" bIns="180000" anchor="ctr" anchorCtr="0">
            <a:noAutofit/>
          </a:bodyPr>
          <a:lstStyle>
            <a:lvl1pPr marL="0" indent="0" algn="l">
              <a:buFontTx/>
              <a:buNone/>
              <a:defRPr sz="33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 dirty="0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4C7D6D2E-9643-4CB8-8C10-E3E151221349}" type="datetime1">
              <a:rPr lang="sv-SE" smtClean="0"/>
              <a:t>2026-09-21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46521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B1CC7E-5066-B2D6-C273-8806FB859F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7C4C306F-9B88-4399-A9C1-F75678A05653}" type="datetime1">
              <a:rPr lang="sv-SE" smtClean="0"/>
              <a:t>2026-09-21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2B0C1A2-56EF-E81F-53A9-CC77AD525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04220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ar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go" descr="Logotyp Västra Götalandsregionen">
            <a:extLst>
              <a:ext uri="{FF2B5EF4-FFF2-40B4-BE49-F238E27FC236}">
                <a16:creationId xmlns:a16="http://schemas.microsoft.com/office/drawing/2014/main" id="{E5FB7636-32CC-7B30-B38E-46E7FB59897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525520" y="2813866"/>
            <a:ext cx="5170857" cy="921539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9DC4DCE9-F720-4E19-AE30-57366CE2B6C8}" type="datetime1">
              <a:rPr lang="sv-SE" smtClean="0"/>
              <a:t>2026-09-21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24050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ihandsfigur 2">
            <a:extLst>
              <a:ext uri="{FF2B5EF4-FFF2-40B4-BE49-F238E27FC236}">
                <a16:creationId xmlns:a16="http://schemas.microsoft.com/office/drawing/2014/main" id="{867381A1-282C-6593-B9AE-1B8B7AA5A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12F58EA4-3891-6E22-DDDB-A16F29BA9CE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5520" y="2813866"/>
            <a:ext cx="5170858" cy="921539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455D0BA-9A24-0B1E-5104-31F55378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358E837-988B-479F-8FD1-B9CE67B7277E}" type="datetime1">
              <a:rPr lang="sv-SE" smtClean="0"/>
              <a:t>2026-09-21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4E6AFD7C-DEA7-9A46-2513-5293C0535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27265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art logo två logoty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" descr="Logotyp Västra Götalandsregionen">
            <a:extLst>
              <a:ext uri="{FF2B5EF4-FFF2-40B4-BE49-F238E27FC236}">
                <a16:creationId xmlns:a16="http://schemas.microsoft.com/office/drawing/2014/main" id="{87B505C0-88C7-6B61-6D26-939E8B8635F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785932" y="2868104"/>
            <a:ext cx="3209817" cy="572047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C5206D6B-B1E0-4714-DC33-C7E19D5476F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96091" y="2520000"/>
            <a:ext cx="3202607" cy="1230290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lägga till en logotyp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86541393-6237-4B3C-AA09-C6EC0BFAB1B3}" type="datetime1">
              <a:rPr lang="sv-SE" smtClean="0"/>
              <a:t>2026-09-21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1464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logo två logoty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ihandsfigur 2">
            <a:extLst>
              <a:ext uri="{FF2B5EF4-FFF2-40B4-BE49-F238E27FC236}">
                <a16:creationId xmlns:a16="http://schemas.microsoft.com/office/drawing/2014/main" id="{550ACD04-84A9-C753-2519-E4857C71F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pic>
        <p:nvPicPr>
          <p:cNvPr id="6" name="Logo" descr="Logotyp Västra Götalandsregionen">
            <a:extLst>
              <a:ext uri="{FF2B5EF4-FFF2-40B4-BE49-F238E27FC236}">
                <a16:creationId xmlns:a16="http://schemas.microsoft.com/office/drawing/2014/main" id="{87B505C0-88C7-6B61-6D26-939E8B8635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9537" y="2868104"/>
            <a:ext cx="3202607" cy="572047"/>
          </a:xfrm>
          <a:prstGeom prst="rect">
            <a:avLst/>
          </a:prstGeom>
        </p:spPr>
      </p:pic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A6E64F3F-CF2D-03AE-4E4D-CE9AC939E3E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96091" y="2520000"/>
            <a:ext cx="3202607" cy="1230290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lägga till en logotyp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53ECB571-19A0-4006-9BFF-DD0BC7DCA67F}" type="datetime1">
              <a:rPr lang="sv-SE" smtClean="0"/>
              <a:t>2026-09-21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470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621" y="666000"/>
            <a:ext cx="8642350" cy="10477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dirty="0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6621" y="2097088"/>
            <a:ext cx="8645150" cy="33276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Skriv text här</a:t>
            </a:r>
          </a:p>
          <a:p>
            <a:pPr lvl="1"/>
            <a:r>
              <a:rPr lang="sv-SE" dirty="0"/>
              <a:t>Skriv text här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94798039-E5C4-7804-7509-501B9DE7B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631791E-FD16-48D2-B30C-1EF95E09C19B}" type="datetime1">
              <a:rPr lang="sv-SE" smtClean="0"/>
              <a:t>2026-09-21</a:t>
            </a:fld>
            <a:endParaRPr lang="sv-SE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2F44A19D-54A3-346E-3AA1-C94C6D945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466" y="136525"/>
            <a:ext cx="4125383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13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67" r:id="rId3"/>
    <p:sldLayoutId id="2147483650" r:id="rId4"/>
    <p:sldLayoutId id="2147483654" r:id="rId5"/>
    <p:sldLayoutId id="2147483676" r:id="rId6"/>
    <p:sldLayoutId id="2147483652" r:id="rId7"/>
    <p:sldLayoutId id="2147483684" r:id="rId8"/>
    <p:sldLayoutId id="2147483685" r:id="rId9"/>
    <p:sldLayoutId id="2147483689" r:id="rId10"/>
    <p:sldLayoutId id="2147483674" r:id="rId11"/>
    <p:sldLayoutId id="2147483662" r:id="rId12"/>
    <p:sldLayoutId id="2147483666" r:id="rId13"/>
    <p:sldLayoutId id="2147483672" r:id="rId14"/>
    <p:sldLayoutId id="2147483651" r:id="rId15"/>
    <p:sldLayoutId id="2147483663" r:id="rId16"/>
    <p:sldLayoutId id="2147483671" r:id="rId17"/>
    <p:sldLayoutId id="2147483680" r:id="rId18"/>
    <p:sldLayoutId id="2147483664" r:id="rId19"/>
    <p:sldLayoutId id="2147483675" r:id="rId20"/>
    <p:sldLayoutId id="2147483677" r:id="rId21"/>
    <p:sldLayoutId id="2147483679" r:id="rId22"/>
    <p:sldLayoutId id="2147483661" r:id="rId23"/>
    <p:sldLayoutId id="2147483686" r:id="rId24"/>
    <p:sldLayoutId id="2147483687" r:id="rId25"/>
    <p:sldLayoutId id="2147483688" r:id="rId26"/>
    <p:sldLayoutId id="2147483655" r:id="rId27"/>
    <p:sldLayoutId id="2147483659" r:id="rId28"/>
    <p:sldLayoutId id="2147483660" r:id="rId29"/>
    <p:sldLayoutId id="2147483668" r:id="rId30"/>
    <p:sldLayoutId id="2147483670" r:id="rId31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30000"/>
        </a:lnSpc>
        <a:spcBef>
          <a:spcPts val="1000"/>
        </a:spcBef>
        <a:buFont typeface="Verdana" panose="020B060403050404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indent="-2794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tabLst>
          <a:tab pos="8128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462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6" userDrawn="1">
          <p15:clr>
            <a:srgbClr val="9FCC3B"/>
          </p15:clr>
        </p15:guide>
        <p15:guide id="2" orient="horz" pos="2160" userDrawn="1">
          <p15:clr>
            <a:srgbClr val="9FCC3B"/>
          </p15:clr>
        </p15:guide>
        <p15:guide id="3" orient="horz" pos="867" userDrawn="1">
          <p15:clr>
            <a:srgbClr val="9FCC3B"/>
          </p15:clr>
        </p15:guide>
        <p15:guide id="4" orient="horz" pos="1525" userDrawn="1">
          <p15:clr>
            <a:srgbClr val="9FCC3B"/>
          </p15:clr>
        </p15:guide>
        <p15:guide id="5" orient="horz" pos="3430" userDrawn="1">
          <p15:clr>
            <a:srgbClr val="9FCC3B"/>
          </p15:clr>
        </p15:guide>
        <p15:guide id="6" orient="horz" pos="2795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F7030C8E-9B09-176A-F20E-4B1E9F531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88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889C7D4D-3A0C-5902-1DE3-4E7D146D7A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072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56EF9155-AE80-3F56-F588-1B52E22E4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26162"/>
      </p:ext>
    </p:extLst>
  </p:cSld>
  <p:clrMapOvr>
    <a:masterClrMapping/>
  </p:clrMapOvr>
</p:sld>
</file>

<file path=ppt/theme/theme1.xml><?xml version="1.0" encoding="utf-8"?>
<a:theme xmlns:a="http://schemas.openxmlformats.org/drawingml/2006/main" name="VGR HoS blå-lila-ljusblå">
  <a:themeElements>
    <a:clrScheme name="Anpassat 32">
      <a:dk1>
        <a:srgbClr val="000000"/>
      </a:dk1>
      <a:lt1>
        <a:srgbClr val="FFFFFF"/>
      </a:lt1>
      <a:dk2>
        <a:srgbClr val="000000"/>
      </a:dk2>
      <a:lt2>
        <a:srgbClr val="E7E1DF"/>
      </a:lt2>
      <a:accent1>
        <a:srgbClr val="005B89"/>
      </a:accent1>
      <a:accent2>
        <a:srgbClr val="1A9FB3"/>
      </a:accent2>
      <a:accent3>
        <a:srgbClr val="ED5F8C"/>
      </a:accent3>
      <a:accent4>
        <a:srgbClr val="A1887F"/>
      </a:accent4>
      <a:accent5>
        <a:srgbClr val="43A447"/>
      </a:accent5>
      <a:accent6>
        <a:srgbClr val="9575CD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30000"/>
          </a:lnSpc>
          <a:defRPr dirty="0"/>
        </a:defPPr>
      </a:lstStyle>
    </a:txDef>
  </a:objectDefaults>
  <a:extraClrSchemeLst/>
  <a:custClrLst>
    <a:custClr>
      <a:srgbClr val="FFC107"/>
    </a:custClr>
    <a:custClr>
      <a:srgbClr val="CCDB49"/>
    </a:custClr>
    <a:custClr>
      <a:srgbClr val="FD5930"/>
    </a:custClr>
    <a:custClr>
      <a:srgbClr val="FFECB3"/>
    </a:custClr>
    <a:custClr>
      <a:srgbClr val="F7BBD0"/>
    </a:custClr>
    <a:custClr>
      <a:srgbClr val="D1C4E9"/>
    </a:custClr>
    <a:custClr>
      <a:srgbClr val="EFF4C6"/>
    </a:custClr>
    <a:custClr>
      <a:srgbClr val="C0EEC2"/>
    </a:custClr>
    <a:custClr>
      <a:srgbClr val="FECCBF"/>
    </a:custClr>
    <a:custClr>
      <a:srgbClr val="B3EBF2"/>
    </a:custClr>
    <a:custClr>
      <a:srgbClr val="E7E1DF"/>
    </a:custClr>
  </a:custClrLst>
  <a:extLst>
    <a:ext uri="{05A4C25C-085E-4340-85A3-A5531E510DB2}">
      <thm15:themeFamily xmlns:thm15="http://schemas.microsoft.com/office/thememl/2012/main" name="PP-presentation HoS blå-lila-ljusblå" id="{92C15078-B7C0-4F38-85C1-19952F57DF57}" vid="{C6E20DE4-225F-4558-AD49-FF56F0DBD4DE}"/>
    </a:ext>
  </a:extLst>
</a:theme>
</file>

<file path=ppt/theme/theme2.xml><?xml version="1.0" encoding="utf-8"?>
<a:theme xmlns:a="http://schemas.openxmlformats.org/drawingml/2006/main" name="Office-tema">
  <a:themeElements>
    <a:clrScheme name="VGR | Sjukvård | Färger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005B89"/>
      </a:accent1>
      <a:accent2>
        <a:srgbClr val="1A9FB3"/>
      </a:accent2>
      <a:accent3>
        <a:srgbClr val="EE6492"/>
      </a:accent3>
      <a:accent4>
        <a:srgbClr val="A1887F"/>
      </a:accent4>
      <a:accent5>
        <a:srgbClr val="43A447"/>
      </a:accent5>
      <a:accent6>
        <a:srgbClr val="9575CD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VGR | Sjukvård | Färger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005B89"/>
      </a:accent1>
      <a:accent2>
        <a:srgbClr val="1A9FB3"/>
      </a:accent2>
      <a:accent3>
        <a:srgbClr val="EE6492"/>
      </a:accent3>
      <a:accent4>
        <a:srgbClr val="A1887F"/>
      </a:accent4>
      <a:accent5>
        <a:srgbClr val="43A447"/>
      </a:accent5>
      <a:accent6>
        <a:srgbClr val="9575CD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PP-presentation Hälso- och sjukvård blå-lila-ljusblå mall</Template>
  <TotalTime>0</TotalTime>
  <Words>0</Words>
  <Application>Microsoft Office PowerPoint</Application>
  <PresentationFormat>Bredbild</PresentationFormat>
  <Paragraphs>0</Paragraphs>
  <Slides>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6" baseType="lpstr">
      <vt:lpstr>Arial</vt:lpstr>
      <vt:lpstr>Verdana</vt:lpstr>
      <vt:lpstr>VGR HoS blå-lila-ljusblå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Bildspel vaccination mot influensa målgrupp gravida</dc:title>
  <dc:creator>Anna Lundberg</dc:creator>
  <keywords/>
  <lastModifiedBy>Anna Lundberg</lastModifiedBy>
  <revision>1</revision>
  <dcterms:created xsi:type="dcterms:W3CDTF">2026-09-21T11:40:06.0000000Z</dcterms:created>
  <dcterms:modified xsi:type="dcterms:W3CDTF">2026-09-21T11:41:21.0000000Z</dcterms:modified>
</coreProperties>
</file>