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329" r:id="rId6"/>
    <p:sldId id="330" r:id="rId7"/>
    <p:sldId id="331" r:id="rId8"/>
    <p:sldId id="332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CE78CED-5BFF-4E73-9F86-7FD6AA461B08}">
          <p14:sldIdLst>
            <p14:sldId id="329"/>
            <p14:sldId id="330"/>
            <p14:sldId id="331"/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C8E6E4-9C09-DFD1-718D-2726F0074C1B}" name="Anette Hammarin" initials="AH" userId="S::aneha20@vgregion.se::16ffde7e-43f1-49f7-9f0a-ebea5fc62f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1D2A75-B103-40B2-919B-11F19BC8EC3C}" v="2" dt="2024-09-17T08:28:43.75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5" autoAdjust="0"/>
    <p:restoredTop sz="92223"/>
  </p:normalViewPr>
  <p:slideViewPr>
    <p:cSldViewPr snapToGrid="0">
      <p:cViewPr>
        <p:scale>
          <a:sx n="100" d="100"/>
          <a:sy n="100" d="100"/>
        </p:scale>
        <p:origin x="84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2820" y="78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viewProps" Target="viewProps.xml" Id="rId13" /><Relationship Type="http://schemas.openxmlformats.org/officeDocument/2006/relationships/slide" Target="slides/slide2.xml" Id="rId7" /><Relationship Type="http://schemas.openxmlformats.org/officeDocument/2006/relationships/presProps" Target="presProps.xml" Id="rId12" /><Relationship Type="http://schemas.microsoft.com/office/2018/10/relationships/authors" Target="authors.xml" Id="rId17" /><Relationship Type="http://schemas.microsoft.com/office/2015/10/relationships/revisionInfo" Target="revisionInfo.xml" Id="rId16" /><Relationship Type="http://schemas.openxmlformats.org/officeDocument/2006/relationships/slide" Target="slides/slide1.xml" Id="rId6" /><Relationship Type="http://schemas.openxmlformats.org/officeDocument/2006/relationships/handoutMaster" Target="handoutMasters/handoutMaster1.xml" Id="rId11" /><Relationship Type="http://schemas.openxmlformats.org/officeDocument/2006/relationships/slideMaster" Target="slideMasters/slideMaster1.xml" Id="rId5" /><Relationship Type="http://schemas.openxmlformats.org/officeDocument/2006/relationships/tableStyles" Target="tableStyles.xml" Id="rId15" /><Relationship Type="http://schemas.openxmlformats.org/officeDocument/2006/relationships/notesMaster" Target="notesMasters/notesMaster1.xml" Id="rId10" /><Relationship Type="http://schemas.openxmlformats.org/officeDocument/2006/relationships/slide" Target="slides/slide4.xml" Id="rId9" /><Relationship Type="http://schemas.openxmlformats.org/officeDocument/2006/relationships/theme" Target="theme/theme1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5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9D40A280-071E-DBFA-6AF0-E13AA8857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17605" y="385758"/>
            <a:ext cx="4283996" cy="6092422"/>
            <a:chOff x="6252761" y="1586198"/>
            <a:chExt cx="2409823" cy="3427094"/>
          </a:xfrm>
        </p:grpSpPr>
        <p:sp>
          <p:nvSpPr>
            <p:cNvPr id="5" name="Frihandsfigur 1">
              <a:extLst>
                <a:ext uri="{FF2B5EF4-FFF2-40B4-BE49-F238E27FC236}">
                  <a16:creationId xmlns:a16="http://schemas.microsoft.com/office/drawing/2014/main" id="{32A4BF31-30EF-05CD-0ECC-9436B24E9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1586198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ihandsfigur 2">
              <a:extLst>
                <a:ext uri="{FF2B5EF4-FFF2-40B4-BE49-F238E27FC236}">
                  <a16:creationId xmlns:a16="http://schemas.microsoft.com/office/drawing/2014/main" id="{71A89259-9EBE-A46A-79F6-2167FC961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3" y="1586579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376A0DE8-2A34-0828-4EDE-64FCAC435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2157317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ihandsfigur 4">
              <a:extLst>
                <a:ext uri="{FF2B5EF4-FFF2-40B4-BE49-F238E27FC236}">
                  <a16:creationId xmlns:a16="http://schemas.microsoft.com/office/drawing/2014/main" id="{23B8AF72-CBDF-C926-DA6F-8DF1E2515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299650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5">
              <a:extLst>
                <a:ext uri="{FF2B5EF4-FFF2-40B4-BE49-F238E27FC236}">
                  <a16:creationId xmlns:a16="http://schemas.microsoft.com/office/drawing/2014/main" id="{7C692DBA-433B-E1DF-76AB-28CA52F11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99" y="3299650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6">
              <a:extLst>
                <a:ext uri="{FF2B5EF4-FFF2-40B4-BE49-F238E27FC236}">
                  <a16:creationId xmlns:a16="http://schemas.microsoft.com/office/drawing/2014/main" id="{EB977C97-9D07-3D8C-062B-F82C8C6D95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246" y="3299746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7">
              <a:extLst>
                <a:ext uri="{FF2B5EF4-FFF2-40B4-BE49-F238E27FC236}">
                  <a16:creationId xmlns:a16="http://schemas.microsoft.com/office/drawing/2014/main" id="{E3FE4394-782C-744B-C25C-C4C783D57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871055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ihandsfigur 8">
              <a:extLst>
                <a:ext uri="{FF2B5EF4-FFF2-40B4-BE49-F238E27FC236}">
                  <a16:creationId xmlns:a16="http://schemas.microsoft.com/office/drawing/2014/main" id="{0A10B623-1AA0-2E51-5D24-A3F8564F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4" y="4442174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ihandsfigur 9">
              <a:extLst>
                <a:ext uri="{FF2B5EF4-FFF2-40B4-BE49-F238E27FC236}">
                  <a16:creationId xmlns:a16="http://schemas.microsoft.com/office/drawing/2014/main" id="{6F8A131A-FAF8-9F4E-51F8-81F131118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341" y="4442174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Logo" descr="Logotyp Västra Götalandsregionen">
            <a:extLst>
              <a:ext uri="{FF2B5EF4-FFF2-40B4-BE49-F238E27FC236}">
                <a16:creationId xmlns:a16="http://schemas.microsoft.com/office/drawing/2014/main" id="{E03F274C-7DF4-4202-6241-5960DF9CA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8" name="Platshållare för datum 8">
            <a:extLst>
              <a:ext uri="{FF2B5EF4-FFF2-40B4-BE49-F238E27FC236}">
                <a16:creationId xmlns:a16="http://schemas.microsoft.com/office/drawing/2014/main" id="{2D7A94E1-4D7B-8C36-2DD9-EA5758651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2149EA8-8001-49E2-835F-3069D4FBD7D0}" type="datetime1">
              <a:rPr lang="sv-SE" smtClean="0"/>
              <a:t>2026-09-21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C9EB4166-A5B6-48F9-B263-E01955D40468}" type="datetime1">
              <a:rPr lang="sv-SE" smtClean="0"/>
              <a:t>2026-09-21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037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C3A05F8-3C95-C4BB-ED96-7938636C15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1570" y="5675314"/>
            <a:ext cx="2312087" cy="802698"/>
          </a:xfrm>
        </p:spPr>
        <p:txBody>
          <a:bodyPr lIns="0" anchor="t" anchorCtr="0"/>
          <a:lstStyle>
            <a:lvl1pPr marL="0" indent="0">
              <a:lnSpc>
                <a:spcPts val="1720"/>
              </a:lnSpc>
              <a:spcBef>
                <a:spcPts val="1000"/>
              </a:spcBef>
              <a:buFontTx/>
              <a:buNone/>
              <a:defRPr sz="1400"/>
            </a:lvl1pPr>
          </a:lstStyle>
          <a:p>
            <a:r>
              <a:rPr lang="sv-SE"/>
              <a:t>Klicka för att lägga till en logotyp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77CF820-6860-4671-B3AE-40003EAFC9CB}" type="datetime1">
              <a:rPr lang="sv-SE" smtClean="0"/>
              <a:t>2026-09-21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58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8642350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754B168D-E348-47DC-A06F-3C5E08C66946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162A0E45-E1EA-3009-8278-84D059CF6FCE}"/>
              </a:ext>
            </a:extLst>
          </p:cNvPr>
          <p:cNvGrpSpPr>
            <a:grpSpLocks noChangeAspect="1"/>
          </p:cNvGrpSpPr>
          <p:nvPr/>
        </p:nvGrpSpPr>
        <p:grpSpPr>
          <a:xfrm>
            <a:off x="10373519" y="385758"/>
            <a:ext cx="1427975" cy="6091200"/>
            <a:chOff x="10371138" y="380999"/>
            <a:chExt cx="1439146" cy="6138849"/>
          </a:xfrm>
        </p:grpSpPr>
        <p:sp>
          <p:nvSpPr>
            <p:cNvPr id="15" name="Frihandsfigur 1">
              <a:extLst>
                <a:ext uri="{FF2B5EF4-FFF2-40B4-BE49-F238E27FC236}">
                  <a16:creationId xmlns:a16="http://schemas.microsoft.com/office/drawing/2014/main" id="{FBA227F0-F87F-B1E9-946E-B0BDB4146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6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2">
              <a:extLst>
                <a:ext uri="{FF2B5EF4-FFF2-40B4-BE49-F238E27FC236}">
                  <a16:creationId xmlns:a16="http://schemas.microsoft.com/office/drawing/2014/main" id="{47751422-DED5-3AD2-D9AD-FF0A483F2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B3EBF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3">
              <a:extLst>
                <a:ext uri="{FF2B5EF4-FFF2-40B4-BE49-F238E27FC236}">
                  <a16:creationId xmlns:a16="http://schemas.microsoft.com/office/drawing/2014/main" id="{C54C73C6-9503-842F-1121-D23FB73C8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450423"/>
              <a:ext cx="1439144" cy="3069425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390462"/>
            <a:ext cx="8872205" cy="104775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50AF211A-DB87-4A50-B11D-3BA8AD1D6BB3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7103269B-EA66-46B6-71C1-E192E8F1AF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73517" y="385758"/>
            <a:ext cx="1427977" cy="6091200"/>
            <a:chOff x="10371143" y="380999"/>
            <a:chExt cx="1439149" cy="6138849"/>
          </a:xfrm>
        </p:grpSpPr>
        <p:sp>
          <p:nvSpPr>
            <p:cNvPr id="13" name="Frihandsfigur 1">
              <a:extLst>
                <a:ext uri="{FF2B5EF4-FFF2-40B4-BE49-F238E27FC236}">
                  <a16:creationId xmlns:a16="http://schemas.microsoft.com/office/drawing/2014/main" id="{5A9026E1-DFAC-E9EE-2962-8B79601BF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6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2">
              <a:extLst>
                <a:ext uri="{FF2B5EF4-FFF2-40B4-BE49-F238E27FC236}">
                  <a16:creationId xmlns:a16="http://schemas.microsoft.com/office/drawing/2014/main" id="{F63FA8B4-B426-9EA0-1A0C-AE8684E76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6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B3EBF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BADC3CCB-35F2-0433-FF67-45C7D893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3" y="3450424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9802252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9802252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E65B913A-F86B-4CD2-A315-E9D49EEB6C81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185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2954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3F57F53-D71D-4C42-BD47-D9BADC65E8B8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B3EBF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6E60C961-C093-425F-8DE8-FA7531006CE4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46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B3EBF2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CD6E49F-46CF-4402-82AE-3B76B09E4F0A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455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DB60CB1-B481-4C1D-A16C-76FF825FB068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865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D1C4E9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C6C8CABD-79ED-4FF9-AD4C-3C394A5F4499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118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3709FC2C-3F9A-C12D-319E-6D572F25E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9E16BD9-3564-4D0B-ACB5-9E6FFF757056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099BDA70-47AA-46F3-EB4D-B39C3D85B4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76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0861AF48-3311-2312-F0E8-0A6800DA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202E091-0DA6-42FA-B59E-5E289584D568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69B596-DE93-ED91-4881-4C29A549C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81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BB55E4B9-CA64-49AC-70D0-009F58863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ACAA013-8168-478E-9924-35FAB8331127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7F4-083D-C6F2-F211-9833751C1A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6580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 12">
            <a:extLst>
              <a:ext uri="{FF2B5EF4-FFF2-40B4-BE49-F238E27FC236}">
                <a16:creationId xmlns:a16="http://schemas.microsoft.com/office/drawing/2014/main" id="{3574BC1D-24EF-D94D-3DE2-120C526A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6246" y="1747837"/>
            <a:ext cx="10007600" cy="1614312"/>
          </a:xfrm>
          <a:prstGeom prst="rect">
            <a:avLst/>
          </a:prstGeo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6246" y="3559879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B82426A-75C4-4E2B-96C1-1B0A19AECB98}" type="datetime1">
              <a:rPr lang="sv-SE" smtClean="0"/>
              <a:t>2026-09-21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1F4C92C-99E4-432F-AB6F-EA89DB6916DD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308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F6C8D83-1F42-457B-A336-282B1B4AECBF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261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050E4984-72D7-4301-01B4-DD9D8D47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B4B41505-5F42-3231-B20D-EBA3B666EBA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89262" y="1781464"/>
            <a:ext cx="11412000" cy="4690734"/>
          </a:xfrm>
          <a:custGeom>
            <a:avLst/>
            <a:gdLst>
              <a:gd name="connsiteX0" fmla="*/ 0 w 11412000"/>
              <a:gd name="connsiteY0" fmla="*/ 0 h 4690734"/>
              <a:gd name="connsiteX1" fmla="*/ 11412000 w 11412000"/>
              <a:gd name="connsiteY1" fmla="*/ 0 h 4690734"/>
              <a:gd name="connsiteX2" fmla="*/ 11412000 w 11412000"/>
              <a:gd name="connsiteY2" fmla="*/ 315623 h 4690734"/>
              <a:gd name="connsiteX3" fmla="*/ 11412000 w 11412000"/>
              <a:gd name="connsiteY3" fmla="*/ 2796646 h 4690734"/>
              <a:gd name="connsiteX4" fmla="*/ 11412000 w 11412000"/>
              <a:gd name="connsiteY4" fmla="*/ 3679296 h 4690734"/>
              <a:gd name="connsiteX5" fmla="*/ 10400562 w 11412000"/>
              <a:gd name="connsiteY5" fmla="*/ 4690734 h 4690734"/>
              <a:gd name="connsiteX6" fmla="*/ 0 w 11412000"/>
              <a:gd name="connsiteY6" fmla="*/ 4690734 h 4690734"/>
              <a:gd name="connsiteX7" fmla="*/ 0 w 11412000"/>
              <a:gd name="connsiteY7" fmla="*/ 3902492 h 4690734"/>
              <a:gd name="connsiteX8" fmla="*/ 0 w 11412000"/>
              <a:gd name="connsiteY8" fmla="*/ 2796646 h 4690734"/>
              <a:gd name="connsiteX9" fmla="*/ 0 w 11412000"/>
              <a:gd name="connsiteY9" fmla="*/ 1327061 h 4690734"/>
              <a:gd name="connsiteX10" fmla="*/ 0 w 11412000"/>
              <a:gd name="connsiteY10" fmla="*/ 315623 h 46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12000" h="4690734">
                <a:moveTo>
                  <a:pt x="0" y="0"/>
                </a:moveTo>
                <a:lnTo>
                  <a:pt x="11412000" y="0"/>
                </a:lnTo>
                <a:lnTo>
                  <a:pt x="11412000" y="315623"/>
                </a:lnTo>
                <a:lnTo>
                  <a:pt x="11412000" y="2796646"/>
                </a:lnTo>
                <a:lnTo>
                  <a:pt x="11412000" y="3679296"/>
                </a:lnTo>
                <a:cubicBezTo>
                  <a:pt x="11412000" y="4237898"/>
                  <a:pt x="10959164" y="4690734"/>
                  <a:pt x="10400562" y="4690734"/>
                </a:cubicBezTo>
                <a:lnTo>
                  <a:pt x="0" y="4690734"/>
                </a:lnTo>
                <a:lnTo>
                  <a:pt x="0" y="3902492"/>
                </a:lnTo>
                <a:lnTo>
                  <a:pt x="0" y="2796646"/>
                </a:lnTo>
                <a:lnTo>
                  <a:pt x="0" y="1327061"/>
                </a:lnTo>
                <a:lnTo>
                  <a:pt x="0" y="315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520000" tIns="1188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8EDC828-B17A-448A-A85E-F33481D73005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805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7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7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CB7AD5A-171A-4C52-9EF2-66CF4775E7D2}" type="datetime1">
              <a:rPr lang="sv-SE" smtClean="0"/>
              <a:t>2026-09-21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36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 userDrawn="1">
          <p15:clr>
            <a:srgbClr val="FBAE40"/>
          </p15:clr>
        </p15:guide>
        <p15:guide id="3" orient="horz" pos="1434" userDrawn="1">
          <p15:clr>
            <a:srgbClr val="FBAE40"/>
          </p15:clr>
        </p15:guide>
        <p15:guide id="4" pos="688" userDrawn="1">
          <p15:clr>
            <a:srgbClr val="FBAE40"/>
          </p15:clr>
        </p15:guide>
        <p15:guide id="5" orient="horz" pos="7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på ljusblå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4B78E61-7E11-4B39-A8F1-98BDA7F38270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5939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7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CB5FE929-C98F-41E9-B972-70DFBC21DE79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26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096620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5" name="Platshållare för innehåll 10">
            <a:extLst>
              <a:ext uri="{FF2B5EF4-FFF2-40B4-BE49-F238E27FC236}">
                <a16:creationId xmlns:a16="http://schemas.microsoft.com/office/drawing/2014/main" id="{DDC121DB-0C79-5D9A-022E-0A8CA4FB648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368531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34E43B0-CEC3-4F83-BB35-3AB1411B97A5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0361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  <p15:guide id="5" pos="402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3E08693F-88A0-4FE3-AA2E-D4A078D4E66A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8231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chemeClr val="accent1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59A1AAF2-418F-4A99-8091-74991229476B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805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B3EBF2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8A6A49AC-3DAE-48FF-A199-5FA108155A7C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4674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D1C4E9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81A79FC-5F49-46EB-AB0B-1A22C8ACEDBA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465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8CDFD610-F80D-4A51-BE79-4D6A21876E8D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 descr="Logotyp Västra Götalandsregionen">
            <a:extLst>
              <a:ext uri="{FF2B5EF4-FFF2-40B4-BE49-F238E27FC236}">
                <a16:creationId xmlns:a16="http://schemas.microsoft.com/office/drawing/2014/main" id="{E5FB7636-32CC-7B30-B38E-46E7FB5989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8CDB7CE2-F62D-4E45-A952-6F128C6B4208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867381A1-282C-6593-B9AE-1B8B7AA5A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12F58EA4-3891-6E22-DDDB-A16F29BA9C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4CAFA74-4F0E-40E2-A271-C4DA32DEA258}" type="datetime1">
              <a:rPr lang="sv-SE" smtClean="0"/>
              <a:t>2026-09-21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85932" y="2868104"/>
            <a:ext cx="320981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C5206D6B-B1E0-4714-DC33-C7E19D5476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E366F897-6F7E-4AD9-A2F0-84943E047533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146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550ACD04-84A9-C753-2519-E4857C71F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9537" y="2868104"/>
            <a:ext cx="320260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A6E64F3F-CF2D-03AE-4E4D-CE9AC939E3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78A5921B-5D60-4F97-9135-172C50FC526C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470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6621" y="2097088"/>
            <a:ext cx="8645150" cy="33276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073BFB3-4EDF-4E08-89E5-008F9CC4EC79}" type="datetime1">
              <a:rPr lang="sv-SE" smtClean="0"/>
              <a:t>2026-09-21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67" r:id="rId3"/>
    <p:sldLayoutId id="2147483650" r:id="rId4"/>
    <p:sldLayoutId id="2147483654" r:id="rId5"/>
    <p:sldLayoutId id="2147483676" r:id="rId6"/>
    <p:sldLayoutId id="2147483652" r:id="rId7"/>
    <p:sldLayoutId id="2147483684" r:id="rId8"/>
    <p:sldLayoutId id="2147483685" r:id="rId9"/>
    <p:sldLayoutId id="2147483689" r:id="rId10"/>
    <p:sldLayoutId id="2147483674" r:id="rId11"/>
    <p:sldLayoutId id="2147483662" r:id="rId12"/>
    <p:sldLayoutId id="2147483666" r:id="rId13"/>
    <p:sldLayoutId id="2147483672" r:id="rId14"/>
    <p:sldLayoutId id="2147483651" r:id="rId15"/>
    <p:sldLayoutId id="2147483663" r:id="rId16"/>
    <p:sldLayoutId id="2147483671" r:id="rId17"/>
    <p:sldLayoutId id="2147483680" r:id="rId18"/>
    <p:sldLayoutId id="2147483664" r:id="rId19"/>
    <p:sldLayoutId id="2147483675" r:id="rId20"/>
    <p:sldLayoutId id="2147483677" r:id="rId21"/>
    <p:sldLayoutId id="2147483679" r:id="rId22"/>
    <p:sldLayoutId id="2147483661" r:id="rId23"/>
    <p:sldLayoutId id="2147483686" r:id="rId24"/>
    <p:sldLayoutId id="2147483687" r:id="rId25"/>
    <p:sldLayoutId id="2147483688" r:id="rId26"/>
    <p:sldLayoutId id="2147483655" r:id="rId27"/>
    <p:sldLayoutId id="2147483659" r:id="rId28"/>
    <p:sldLayoutId id="2147483660" r:id="rId29"/>
    <p:sldLayoutId id="2147483668" r:id="rId30"/>
    <p:sldLayoutId id="2147483670" r:id="rId3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9FCC3B"/>
          </p15:clr>
        </p15:guide>
        <p15:guide id="2" orient="horz" pos="2160" userDrawn="1">
          <p15:clr>
            <a:srgbClr val="9FCC3B"/>
          </p15:clr>
        </p15:guide>
        <p15:guide id="3" orient="horz" pos="867" userDrawn="1">
          <p15:clr>
            <a:srgbClr val="9FCC3B"/>
          </p15:clr>
        </p15:guide>
        <p15:guide id="4" orient="horz" pos="1525" userDrawn="1">
          <p15:clr>
            <a:srgbClr val="9FCC3B"/>
          </p15:clr>
        </p15:guide>
        <p15:guide id="5" orient="horz" pos="3430" userDrawn="1">
          <p15:clr>
            <a:srgbClr val="9FCC3B"/>
          </p15:clr>
        </p15:guide>
        <p15:guide id="6" orient="horz" pos="2795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646B856-F063-60E8-6E3D-3E9DD9BBC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8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3587C56A-2948-F08D-92DD-F93052EA7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1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661F1926-C8E1-3DC0-68A2-6A81701D3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D84934B5-61FD-9402-0C6D-2E4C53F67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38511"/>
      </p:ext>
    </p:extLst>
  </p:cSld>
  <p:clrMapOvr>
    <a:masterClrMapping/>
  </p:clrMapOvr>
</p:sld>
</file>

<file path=ppt/theme/theme1.xml><?xml version="1.0" encoding="utf-8"?>
<a:theme xmlns:a="http://schemas.openxmlformats.org/drawingml/2006/main" name="VGR HoS blå-lila-ljusblå">
  <a:themeElements>
    <a:clrScheme name="Anpassat 32">
      <a:dk1>
        <a:srgbClr val="000000"/>
      </a:dk1>
      <a:lt1>
        <a:srgbClr val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D5F8C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30000"/>
          </a:lnSpc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P-presentation HoS blå-lila-ljusblå" id="{92C15078-B7C0-4F38-85C1-19952F57DF57}" vid="{C6E20DE4-225F-4558-AD49-FF56F0DBD4DE}"/>
    </a:ext>
  </a:extLst>
</a:theme>
</file>

<file path=ppt/theme/theme2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PP-presentation Hälso- och sjukvård blå-lila-ljusblå mall</Template>
  <TotalTime>0</TotalTime>
  <Words>0</Words>
  <Application>Microsoft Office PowerPoint</Application>
  <PresentationFormat>Bredbild</PresentationFormat>
  <Paragraphs>0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7" baseType="lpstr">
      <vt:lpstr>Arial</vt:lpstr>
      <vt:lpstr>Verdana</vt:lpstr>
      <vt:lpstr>VGR HoS blå-lila-ljusblå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Bildspel vaccination mot covid-19 och influensa målgrupp äldre och riskgrupper</dc:title>
  <dc:creator>Anna Lundberg</dc:creator>
  <keywords/>
  <lastModifiedBy>Anna Lundberg</lastModifiedBy>
  <revision>1</revision>
  <dcterms:created xsi:type="dcterms:W3CDTF">2026-09-21T11:35:28.0000000Z</dcterms:created>
  <dcterms:modified xsi:type="dcterms:W3CDTF">2026-09-21T11:41:41.0000000Z</dcterms:modified>
</coreProperties>
</file>