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92"/>
    <p:restoredTop sz="94713"/>
  </p:normalViewPr>
  <p:slideViewPr>
    <p:cSldViewPr snapToGrid="0">
      <p:cViewPr varScale="1">
        <p:scale>
          <a:sx n="126" d="100"/>
          <a:sy n="126" d="100"/>
        </p:scale>
        <p:origin x="232" y="1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heme" Target="theme/theme1.xml" Id="rId8" /><Relationship Type="http://schemas.openxmlformats.org/officeDocument/2006/relationships/slide" Target="slides/slide2.xml" Id="rId3" /><Relationship Type="http://schemas.openxmlformats.org/officeDocument/2006/relationships/viewProps" Target="viewProps.xml" Id="rId7" /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presProps" Target="presProps.xml" Id="rId6" /><Relationship Type="http://schemas.openxmlformats.org/officeDocument/2006/relationships/slide" Target="slides/slide4.xml" Id="rId5" /><Relationship Type="http://schemas.openxmlformats.org/officeDocument/2006/relationships/slide" Target="slides/slide3.xml" Id="rId4" /><Relationship Type="http://schemas.openxmlformats.org/officeDocument/2006/relationships/tableStyles" Target="tableStyles.xml" Id="rId9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A2DB3E0-59FC-978A-A193-93CD8C8AA5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D40F3716-193E-1A9E-83D7-68E0E0C995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E8BDFA0-ACBC-7C4A-EEB6-4201806E2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0802094-DF52-5C98-990A-92C75790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63D0408-1405-CDE5-5C14-6790A54A8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5344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8133B0-5153-FB64-4547-751F7D267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52AE11B6-2489-698B-377D-B285BA6E4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431BE0E-B5EA-AD9F-EE16-81800AE57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3EE9744-AA96-BE54-67FB-FF0B99A92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E16EEDF-BB7D-C4F4-EC50-A35E74C45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580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FAE6D88A-685F-7854-90AF-8CBFBF8A55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13629945-CE77-EBCC-F999-CEBA021D6C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059F425-BA99-DB62-0FF0-BC39AAC4D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4C124AD-82D7-F55E-9CDC-3BD8542CC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55922D-6E44-153F-3365-B9C6AFD82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8393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63C98BE-34DE-CA2C-6CAD-1B3615348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C0EA62-BEB2-DA1B-AFCA-848BB9CACC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02DB8ED-DE38-3B61-B207-ED4F53A7A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58BD0F6-DC98-FDEA-349D-64C53431E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CDD8685-144D-7101-11ED-0C447E8B4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5282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EB45FAC-589E-EE26-A174-FC10FE9F2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0550FC2-C92A-07BA-1AB4-2AF5D643A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83F23D6-3931-7D66-A718-6D51C3231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52D98E0-61FC-C7BC-6903-24C99739A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1C887F9-1D9C-1AF2-B50D-AAF504A53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49172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5407A16-D858-49F7-EFB1-4A433FB6C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C75C5FA-D7CE-C8BC-9904-178E5C5714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976A529-002B-9E33-5BFE-872486CF6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7C603F9-4EAA-CF1B-4555-DD8EF7CE1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6F1C479-2F38-F7D8-739E-FCADDFDC3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06D77F35-0BB8-4EE5-5308-6F1BA27CF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5034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766685D-D2AE-BD44-5394-EB1649DD1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189B520-15A2-01E8-DB8D-621CFB234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1982BB0-C785-9887-E5D1-BBE404D4AF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2AFEB417-645A-9C21-8BA4-D9ECEDD4A7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4842D858-7401-57F4-9AB6-977ABD31A5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FABB8EF4-3FC3-3DD4-7136-999823C2F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8C35C5F0-9030-B6F9-91B3-C21AF23FA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FFAAEAEC-B9AC-7CF5-8EA2-549ED1EA2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10006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817C31C-7986-8AA1-B035-A7952FD73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33155D42-9BC3-1B3B-7AFD-51B2FC2B9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49CECD68-A4E4-BCEB-ECCA-B84CD43BF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42DC38E-B1BC-F548-1405-301958201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9310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88B22E1-ECB7-9B09-9D6A-A6D91531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7357615-7739-855F-D1EC-390F873C1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F82DA3-D423-0130-E21B-DCEE85991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0173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1D15146-85FD-02B9-A1B9-D0716541B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A688738-1490-57CD-E5EE-3BE5709F1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FC27F5E-CB1E-E931-F692-58C220AA54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B84D747-8769-9D7D-93AD-27EA8715D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DD00DF7-387D-CDA2-5DD9-707F67BE1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A46BB133-FFE7-2984-D1A5-00DD6A608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2459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18F3F36-999D-DC52-80CE-F781E8586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E05CA79F-3A38-DE8B-A460-426EDD2C4B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3210E14-BFFA-4144-6C2A-3BEF27A73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88F076-EA91-5945-BFBC-FA7A1C62B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F4BF21D-2FC7-7225-5825-F9BA56D0E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F8CDB8C-016D-1BCC-B56E-D380FC1AC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0325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FD798ABE-0B91-8E86-83E2-B2CCEBF7A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0B56578-5089-77F2-885A-4C609FE126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3C97E1A-6742-08AB-F357-9BE152911A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68B551-D5B4-C44C-850A-3095A80882B9}" type="datetimeFigureOut">
              <a:rPr lang="sv-SE" smtClean="0"/>
              <a:t>2025-12-16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A4C1E45-276B-07E0-43AD-AC4204FBFB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225EF7-6AAB-E280-4435-D39D9B8D6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EBE4FE-B060-9440-8F39-5C1A8AD0666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8559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2D0B64D-5AC1-13B6-3A9E-AC48B4CC6D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9F77007-B29F-098D-7FCE-4C9FAB1D3A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" name="Bildobjekt 4" descr="En bild som visar text, Teckensnitt, Grafik, logotyp&#10;&#10;AI-genererat innehåll kan vara felaktigt.">
            <a:extLst>
              <a:ext uri="{FF2B5EF4-FFF2-40B4-BE49-F238E27FC236}">
                <a16:creationId xmlns:a16="http://schemas.microsoft.com/office/drawing/2014/main" id="{3A9E3E1C-688E-C89B-9A35-F5964BA4B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360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E57AF76-6817-2013-A1F1-406D95094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" name="Platshållare för innehåll 4" descr="En bild som visar text, skärmbild, Teckensnitt, visitkort&#10;&#10;AI-genererat innehåll kan vara felaktigt.">
            <a:extLst>
              <a:ext uri="{FF2B5EF4-FFF2-40B4-BE49-F238E27FC236}">
                <a16:creationId xmlns:a16="http://schemas.microsoft.com/office/drawing/2014/main" id="{501B48E1-B4BC-B692-BA86-04FDD69440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806638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4A88ECB-9E2D-840F-3C76-096B982FC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" name="Platshållare för innehåll 4" descr="En bild som visar text, skärmbild, Grafik, grafisk design&#10;&#10;AI-genererat innehåll kan vara felaktigt.">
            <a:extLst>
              <a:ext uri="{FF2B5EF4-FFF2-40B4-BE49-F238E27FC236}">
                <a16:creationId xmlns:a16="http://schemas.microsoft.com/office/drawing/2014/main" id="{742E3235-1B50-7723-F557-B3A89975AE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06651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7FF6207-5C4E-083C-E77B-9D5BF58DB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" name="Platshållare för innehåll 4" descr="En bild som visar skärmbild, text, Teckensnitt, Grafik&#10;&#10;AI-genererat innehåll kan vara felaktigt.">
            <a:extLst>
              <a:ext uri="{FF2B5EF4-FFF2-40B4-BE49-F238E27FC236}">
                <a16:creationId xmlns:a16="http://schemas.microsoft.com/office/drawing/2014/main" id="{11F889C6-E185-1C52-EE75-76375055C1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171145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Bredbild</PresentationFormat>
  <Paragraphs>0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Office-tema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Bildspel HPV-vaccination 18-26 Har du gjort det</dc:title>
  <dc:creator>Karin Aunaas</dc:creator>
  <keywords/>
  <lastModifiedBy>Karin Aunaas</lastModifiedBy>
  <revision>1</revision>
  <dcterms:created xsi:type="dcterms:W3CDTF">2025-12-16T12:27:41.0000000Z</dcterms:created>
  <dcterms:modified xsi:type="dcterms:W3CDTF">2025-12-16T12:30:00.0000000Z</dcterms:modified>
</coreProperties>
</file>