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&#65279;<?xml version="1.0" encoding="utf-8"?><Relationships xmlns="http://schemas.openxmlformats.org/package/2006/relationships"><Relationship Type="http://schemas.openxmlformats.org/package/2006/relationships/metadata/core-properties" Target="docProps/core.xml" Id="rId3" /><Relationship Type="http://schemas.openxmlformats.org/package/2006/relationships/metadata/thumbnail" Target="docProps/thumbnail.jpeg" Id="rId2" /><Relationship Type="http://schemas.openxmlformats.org/officeDocument/2006/relationships/officeDocument" Target="ppt/presentation.xml" Id="rId1" /><Relationship Type="http://schemas.openxmlformats.org/officeDocument/2006/relationships/extended-properties" Target="docProps/app.xml" Id="rId4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5"/>
  </p:sldMasterIdLst>
  <p:notesMasterIdLst>
    <p:notesMasterId r:id="rId7"/>
  </p:notesMasterIdLst>
  <p:handoutMasterIdLst>
    <p:handoutMasterId r:id="rId8"/>
  </p:handoutMasterIdLst>
  <p:sldIdLst>
    <p:sldId id="257" r:id="rId6"/>
  </p:sldIdLst>
  <p:sldSz cx="12192000" cy="6858000"/>
  <p:notesSz cx="6858000" cy="9144000"/>
  <p:defaultTextStyle>
    <a:defPPr>
      <a:defRPr lang="sv-S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E3C8E6E4-9C09-DFD1-718D-2726F0074C1B}" name="Anette Hammarin" initials="AH" userId="S::aneha20@vgregion.se::16ffde7e-43f1-49f7-9f0a-ebea5fc62f99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D5F8C"/>
    <a:srgbClr val="A1887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4FFD92E-9BE1-4BCE-B3CC-5611134ADC18}" v="12" dt="2025-09-03T08:07:40.097"/>
  </p1510:revLst>
</p1510:revInfo>
</file>

<file path=ppt/tableStyles.xml><?xml version="1.0" encoding="utf-8"?>
<a:tblStyleLst xmlns:a="http://schemas.openxmlformats.org/drawingml/2006/main" def="{3B4B98B0-60AC-42C2-AFA5-B58CD77FA1E5}">
  <a:tblStyle styleId="{5C22544A-7EE6-4342-B048-85BDC9FD1C3A}" styleName="Mellanmörkt format 2 - Dekorfär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Ljust format 1 - Dekorfärg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7" autoAdjust="0"/>
    <p:restoredTop sz="91595"/>
  </p:normalViewPr>
  <p:slideViewPr>
    <p:cSldViewPr snapToGrid="0">
      <p:cViewPr varScale="1">
        <p:scale>
          <a:sx n="113" d="100"/>
          <a:sy n="113" d="100"/>
        </p:scale>
        <p:origin x="43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91" d="100"/>
          <a:sy n="91" d="100"/>
        </p:scale>
        <p:origin x="2820" y="78"/>
      </p:cViewPr>
      <p:guideLst/>
    </p:cSldViewPr>
  </p:notesViewPr>
  <p:gridSpacing cx="72000" cy="72000"/>
</p:viewPr>
</file>

<file path=ppt/_rels/presentation.xml.rels>&#65279;<?xml version="1.0" encoding="utf-8"?><Relationships xmlns="http://schemas.openxmlformats.org/package/2006/relationships"><Relationship Type="http://schemas.openxmlformats.org/officeDocument/2006/relationships/handoutMaster" Target="handoutMasters/handoutMaster1.xml" Id="rId8" /><Relationship Type="http://schemas.microsoft.com/office/2015/10/relationships/revisionInfo" Target="revisionInfo.xml" Id="rId13" /><Relationship Type="http://schemas.openxmlformats.org/officeDocument/2006/relationships/notesMaster" Target="notesMasters/notesMaster1.xml" Id="rId7" /><Relationship Type="http://schemas.openxmlformats.org/officeDocument/2006/relationships/tableStyles" Target="tableStyles.xml" Id="rId12" /><Relationship Type="http://schemas.openxmlformats.org/officeDocument/2006/relationships/slide" Target="slides/slide1.xml" Id="rId6" /><Relationship Type="http://schemas.openxmlformats.org/officeDocument/2006/relationships/theme" Target="theme/theme1.xml" Id="rId11" /><Relationship Type="http://schemas.openxmlformats.org/officeDocument/2006/relationships/slideMaster" Target="slideMasters/slideMaster1.xml" Id="rId5" /><Relationship Type="http://schemas.openxmlformats.org/officeDocument/2006/relationships/viewProps" Target="viewProps.xml" Id="rId10" /><Relationship Type="http://schemas.openxmlformats.org/officeDocument/2006/relationships/presProps" Target="presProps.xml" Id="rId9" /><Relationship Type="http://schemas.microsoft.com/office/2018/10/relationships/authors" Target="authors.xml" Id="rId14" 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sidhuvud 1">
            <a:extLst>
              <a:ext uri="{FF2B5EF4-FFF2-40B4-BE49-F238E27FC236}">
                <a16:creationId xmlns:a16="http://schemas.microsoft.com/office/drawing/2014/main" id="{EA9C0E35-84B6-7F5A-0DF4-954D903BFE79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3" name="Platshållare för datum 2">
            <a:extLst>
              <a:ext uri="{FF2B5EF4-FFF2-40B4-BE49-F238E27FC236}">
                <a16:creationId xmlns:a16="http://schemas.microsoft.com/office/drawing/2014/main" id="{59C67742-94E7-A406-2FD2-37F9B6E3C97B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5195CB1-8D9E-4D39-BD5A-3714F899CBAC}" type="datetimeFigureOut">
              <a:rPr lang="sv-SE" smtClean="0"/>
              <a:t>2025-09-15</a:t>
            </a:fld>
            <a:endParaRPr lang="sv-SE"/>
          </a:p>
        </p:txBody>
      </p:sp>
      <p:sp>
        <p:nvSpPr>
          <p:cNvPr id="4" name="Platshållare för sidfot 3">
            <a:extLst>
              <a:ext uri="{FF2B5EF4-FFF2-40B4-BE49-F238E27FC236}">
                <a16:creationId xmlns:a16="http://schemas.microsoft.com/office/drawing/2014/main" id="{BEA470E6-6438-A282-EB64-049EBCB70A9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5" name="Platshållare för bildnummer 4">
            <a:extLst>
              <a:ext uri="{FF2B5EF4-FFF2-40B4-BE49-F238E27FC236}">
                <a16:creationId xmlns:a16="http://schemas.microsoft.com/office/drawing/2014/main" id="{F6DED696-253C-AAC0-DB7E-65090849E05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3B10E5F-6630-4A69-9755-6CD736F11B39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105902991"/>
      </p:ext>
    </p:extLst>
  </p:cSld>
  <p:clrMap bg1="lt1" tx1="dk1" bg2="lt2" tx2="dk2" accent1="accent1" accent2="accent2" accent3="accent3" accent4="accent4" accent5="accent5" accent6="accent6" hlink="hlink" folHlink="folHlink"/>
  <p:extLst>
    <p:ext uri="{56416CCD-93CA-4268-BC5B-53C4BB910035}">
      <p15:sldGuideLst xmlns:p15="http://schemas.microsoft.com/office/powerpoint/2012/main">
        <p15:guide id="1" orient="horz" pos="2880" userDrawn="1">
          <p15:clr>
            <a:srgbClr val="F26B43"/>
          </p15:clr>
        </p15:guide>
        <p15:guide id="2" pos="2160" userDrawn="1">
          <p15:clr>
            <a:srgbClr val="F26B43"/>
          </p15:clr>
        </p15:guide>
      </p15:sldGuideLst>
    </p:ext>
  </p:extLst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sidhuvu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3" name="Platshållare fö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D69FF5E-32DB-4A63-9882-8F301C111A15}" type="datetimeFigureOut">
              <a:rPr lang="sv-SE" smtClean="0"/>
              <a:t>2025-09-15</a:t>
            </a:fld>
            <a:endParaRPr lang="sv-SE"/>
          </a:p>
        </p:txBody>
      </p:sp>
      <p:sp>
        <p:nvSpPr>
          <p:cNvPr id="4" name="Platshållare för bildobjekt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v-SE"/>
          </a:p>
        </p:txBody>
      </p:sp>
      <p:sp>
        <p:nvSpPr>
          <p:cNvPr id="5" name="Platshållare för anteckninga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55BFA82-BD73-4185-B828-63168F0B5499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1394257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  <p:extLst>
    <p:ext uri="{620B2872-D7B9-4A21-9093-7833F8D536E1}">
      <p15:sldGuideLst xmlns:p15="http://schemas.microsoft.com/office/powerpoint/2012/main">
        <p15:guide id="1" orient="horz" pos="2880" userDrawn="1">
          <p15:clr>
            <a:srgbClr val="F26B43"/>
          </p15:clr>
        </p15:guide>
        <p15:guide id="2" pos="2160" userDrawn="1">
          <p15:clr>
            <a:srgbClr val="F26B43"/>
          </p15:clr>
        </p15:guide>
      </p15:sldGuideLst>
    </p:ext>
  </p:extLst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A258EC79-F416-4E3D-A67E-4A13E800458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79401" y="1152048"/>
            <a:ext cx="5737195" cy="2387600"/>
          </a:xfrm>
          <a:prstGeom prst="rect">
            <a:avLst/>
          </a:prstGeom>
        </p:spPr>
        <p:txBody>
          <a:bodyPr anchor="b"/>
          <a:lstStyle>
            <a:lvl1pPr algn="l">
              <a:lnSpc>
                <a:spcPct val="110000"/>
              </a:lnSpc>
              <a:defRPr sz="3500" b="1"/>
            </a:lvl1pPr>
          </a:lstStyle>
          <a:p>
            <a:r>
              <a:rPr lang="sv-SE" dirty="0"/>
              <a:t>Klicka för att lägga till rubrik</a:t>
            </a:r>
          </a:p>
        </p:txBody>
      </p:sp>
      <p:sp>
        <p:nvSpPr>
          <p:cNvPr id="3" name="Underrubrik 2">
            <a:extLst>
              <a:ext uri="{FF2B5EF4-FFF2-40B4-BE49-F238E27FC236}">
                <a16:creationId xmlns:a16="http://schemas.microsoft.com/office/drawing/2014/main" id="{0B04F11C-8931-4F2C-862F-B58C9926FB12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882446" y="3683107"/>
            <a:ext cx="5743363" cy="1683433"/>
          </a:xfrm>
        </p:spPr>
        <p:txBody>
          <a:bodyPr/>
          <a:lstStyle>
            <a:lvl1pPr marL="0" indent="0" algn="l">
              <a:buNone/>
              <a:defRPr sz="2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sv-SE" dirty="0"/>
              <a:t>Klicka för att lägga till underrubrik</a:t>
            </a:r>
          </a:p>
        </p:txBody>
      </p:sp>
      <p:grpSp>
        <p:nvGrpSpPr>
          <p:cNvPr id="4" name="Graphic 4">
            <a:extLst>
              <a:ext uri="{FF2B5EF4-FFF2-40B4-BE49-F238E27FC236}">
                <a16:creationId xmlns:a16="http://schemas.microsoft.com/office/drawing/2014/main" id="{9D40A280-071E-DBFA-6AF0-E13AA8857AE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7517605" y="385758"/>
            <a:ext cx="4283996" cy="6092422"/>
            <a:chOff x="6252761" y="1586198"/>
            <a:chExt cx="2409823" cy="3427094"/>
          </a:xfrm>
        </p:grpSpPr>
        <p:sp>
          <p:nvSpPr>
            <p:cNvPr id="5" name="Frihandsfigur 1">
              <a:extLst>
                <a:ext uri="{FF2B5EF4-FFF2-40B4-BE49-F238E27FC236}">
                  <a16:creationId xmlns:a16="http://schemas.microsoft.com/office/drawing/2014/main" id="{32A4BF31-30EF-05CD-0ECC-9436B24E903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/>
          </p:nvSpPr>
          <p:spPr>
            <a:xfrm>
              <a:off x="6252761" y="1586198"/>
              <a:ext cx="803243" cy="571118"/>
            </a:xfrm>
            <a:custGeom>
              <a:avLst/>
              <a:gdLst>
                <a:gd name="connsiteX0" fmla="*/ 517684 w 803243"/>
                <a:gd name="connsiteY0" fmla="*/ 571119 h 571118"/>
                <a:gd name="connsiteX1" fmla="*/ 803243 w 803243"/>
                <a:gd name="connsiteY1" fmla="*/ 285559 h 571118"/>
                <a:gd name="connsiteX2" fmla="*/ 803243 w 803243"/>
                <a:gd name="connsiteY2" fmla="*/ 0 h 571118"/>
                <a:gd name="connsiteX3" fmla="*/ 0 w 803243"/>
                <a:gd name="connsiteY3" fmla="*/ 0 h 571118"/>
                <a:gd name="connsiteX4" fmla="*/ 0 w 803243"/>
                <a:gd name="connsiteY4" fmla="*/ 571024 h 571118"/>
                <a:gd name="connsiteX5" fmla="*/ 517684 w 803243"/>
                <a:gd name="connsiteY5" fmla="*/ 571024 h 5711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03243" h="571118">
                  <a:moveTo>
                    <a:pt x="517684" y="571119"/>
                  </a:moveTo>
                  <a:cubicBezTo>
                    <a:pt x="675418" y="571119"/>
                    <a:pt x="803243" y="443294"/>
                    <a:pt x="803243" y="285559"/>
                  </a:cubicBezTo>
                  <a:lnTo>
                    <a:pt x="803243" y="0"/>
                  </a:lnTo>
                  <a:lnTo>
                    <a:pt x="0" y="0"/>
                  </a:lnTo>
                  <a:lnTo>
                    <a:pt x="0" y="571024"/>
                  </a:lnTo>
                  <a:lnTo>
                    <a:pt x="517684" y="571024"/>
                  </a:lnTo>
                  <a:close/>
                </a:path>
              </a:pathLst>
            </a:custGeom>
            <a:solidFill>
              <a:srgbClr val="FFECB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" name="Frihandsfigur 2">
              <a:extLst>
                <a:ext uri="{FF2B5EF4-FFF2-40B4-BE49-F238E27FC236}">
                  <a16:creationId xmlns:a16="http://schemas.microsoft.com/office/drawing/2014/main" id="{71A89259-9EBE-A46A-79F6-2167FC961C0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/>
          </p:nvSpPr>
          <p:spPr>
            <a:xfrm>
              <a:off x="7056003" y="1586579"/>
              <a:ext cx="1606486" cy="1713166"/>
            </a:xfrm>
            <a:custGeom>
              <a:avLst/>
              <a:gdLst>
                <a:gd name="connsiteX0" fmla="*/ 324040 w 1606486"/>
                <a:gd name="connsiteY0" fmla="*/ 1713166 h 1713166"/>
                <a:gd name="connsiteX1" fmla="*/ 0 w 1606486"/>
                <a:gd name="connsiteY1" fmla="*/ 1389126 h 1713166"/>
                <a:gd name="connsiteX2" fmla="*/ 0 w 1606486"/>
                <a:gd name="connsiteY2" fmla="*/ 0 h 1713166"/>
                <a:gd name="connsiteX3" fmla="*/ 1606487 w 1606486"/>
                <a:gd name="connsiteY3" fmla="*/ 0 h 1713166"/>
                <a:gd name="connsiteX4" fmla="*/ 1606487 w 1606486"/>
                <a:gd name="connsiteY4" fmla="*/ 1713166 h 1713166"/>
                <a:gd name="connsiteX5" fmla="*/ 324040 w 1606486"/>
                <a:gd name="connsiteY5" fmla="*/ 1713166 h 17131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06486" h="1713166">
                  <a:moveTo>
                    <a:pt x="324040" y="1713166"/>
                  </a:moveTo>
                  <a:cubicBezTo>
                    <a:pt x="145066" y="1713166"/>
                    <a:pt x="0" y="1568101"/>
                    <a:pt x="0" y="1389126"/>
                  </a:cubicBezTo>
                  <a:lnTo>
                    <a:pt x="0" y="0"/>
                  </a:lnTo>
                  <a:lnTo>
                    <a:pt x="1606487" y="0"/>
                  </a:lnTo>
                  <a:lnTo>
                    <a:pt x="1606487" y="1713166"/>
                  </a:lnTo>
                  <a:lnTo>
                    <a:pt x="324040" y="1713166"/>
                  </a:lnTo>
                  <a:close/>
                </a:path>
              </a:pathLst>
            </a:custGeom>
            <a:solidFill>
              <a:srgbClr val="ED5F8C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" name="Frihandsfigur 3">
              <a:extLst>
                <a:ext uri="{FF2B5EF4-FFF2-40B4-BE49-F238E27FC236}">
                  <a16:creationId xmlns:a16="http://schemas.microsoft.com/office/drawing/2014/main" id="{376A0DE8-2A34-0828-4EDE-64FCAC43535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/>
          </p:nvSpPr>
          <p:spPr>
            <a:xfrm>
              <a:off x="6252761" y="2157317"/>
              <a:ext cx="803243" cy="1142142"/>
            </a:xfrm>
            <a:custGeom>
              <a:avLst/>
              <a:gdLst>
                <a:gd name="connsiteX0" fmla="*/ 479203 w 803243"/>
                <a:gd name="connsiteY0" fmla="*/ 0 h 1142142"/>
                <a:gd name="connsiteX1" fmla="*/ 803243 w 803243"/>
                <a:gd name="connsiteY1" fmla="*/ 324041 h 1142142"/>
                <a:gd name="connsiteX2" fmla="*/ 803243 w 803243"/>
                <a:gd name="connsiteY2" fmla="*/ 1142143 h 1142142"/>
                <a:gd name="connsiteX3" fmla="*/ 0 w 803243"/>
                <a:gd name="connsiteY3" fmla="*/ 1142143 h 1142142"/>
                <a:gd name="connsiteX4" fmla="*/ 0 w 803243"/>
                <a:gd name="connsiteY4" fmla="*/ 0 h 1142142"/>
                <a:gd name="connsiteX5" fmla="*/ 479203 w 803243"/>
                <a:gd name="connsiteY5" fmla="*/ 0 h 11421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03243" h="1142142">
                  <a:moveTo>
                    <a:pt x="479203" y="0"/>
                  </a:moveTo>
                  <a:cubicBezTo>
                    <a:pt x="658178" y="0"/>
                    <a:pt x="803243" y="145066"/>
                    <a:pt x="803243" y="324041"/>
                  </a:cubicBezTo>
                  <a:lnTo>
                    <a:pt x="803243" y="1142143"/>
                  </a:lnTo>
                  <a:lnTo>
                    <a:pt x="0" y="1142143"/>
                  </a:lnTo>
                  <a:lnTo>
                    <a:pt x="0" y="0"/>
                  </a:lnTo>
                  <a:lnTo>
                    <a:pt x="479203" y="0"/>
                  </a:lnTo>
                  <a:close/>
                </a:path>
              </a:pathLst>
            </a:custGeom>
            <a:solidFill>
              <a:schemeClr val="accent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" name="Frihandsfigur 4">
              <a:extLst>
                <a:ext uri="{FF2B5EF4-FFF2-40B4-BE49-F238E27FC236}">
                  <a16:creationId xmlns:a16="http://schemas.microsoft.com/office/drawing/2014/main" id="{23B8AF72-CBDF-C926-DA6F-8DF1E251537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/>
          </p:nvSpPr>
          <p:spPr>
            <a:xfrm>
              <a:off x="6252761" y="3299650"/>
              <a:ext cx="803243" cy="571119"/>
            </a:xfrm>
            <a:custGeom>
              <a:avLst/>
              <a:gdLst>
                <a:gd name="connsiteX0" fmla="*/ 517684 w 803243"/>
                <a:gd name="connsiteY0" fmla="*/ 571119 h 571119"/>
                <a:gd name="connsiteX1" fmla="*/ 803243 w 803243"/>
                <a:gd name="connsiteY1" fmla="*/ 285559 h 571119"/>
                <a:gd name="connsiteX2" fmla="*/ 803243 w 803243"/>
                <a:gd name="connsiteY2" fmla="*/ 0 h 571119"/>
                <a:gd name="connsiteX3" fmla="*/ 0 w 803243"/>
                <a:gd name="connsiteY3" fmla="*/ 0 h 571119"/>
                <a:gd name="connsiteX4" fmla="*/ 0 w 803243"/>
                <a:gd name="connsiteY4" fmla="*/ 571024 h 571119"/>
                <a:gd name="connsiteX5" fmla="*/ 517684 w 803243"/>
                <a:gd name="connsiteY5" fmla="*/ 571024 h 5711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03243" h="571119">
                  <a:moveTo>
                    <a:pt x="517684" y="571119"/>
                  </a:moveTo>
                  <a:cubicBezTo>
                    <a:pt x="675418" y="571119"/>
                    <a:pt x="803243" y="443294"/>
                    <a:pt x="803243" y="285559"/>
                  </a:cubicBezTo>
                  <a:lnTo>
                    <a:pt x="803243" y="0"/>
                  </a:lnTo>
                  <a:lnTo>
                    <a:pt x="0" y="0"/>
                  </a:lnTo>
                  <a:lnTo>
                    <a:pt x="0" y="571024"/>
                  </a:lnTo>
                  <a:lnTo>
                    <a:pt x="517684" y="571024"/>
                  </a:lnTo>
                  <a:close/>
                </a:path>
              </a:pathLst>
            </a:custGeom>
            <a:solidFill>
              <a:schemeClr val="accent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" name="Frihandsfigur 5">
              <a:extLst>
                <a:ext uri="{FF2B5EF4-FFF2-40B4-BE49-F238E27FC236}">
                  <a16:creationId xmlns:a16="http://schemas.microsoft.com/office/drawing/2014/main" id="{7C692DBA-433B-E1DF-76AB-28CA52F1123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/>
          </p:nvSpPr>
          <p:spPr>
            <a:xfrm>
              <a:off x="7056099" y="3299650"/>
              <a:ext cx="803243" cy="1142142"/>
            </a:xfrm>
            <a:custGeom>
              <a:avLst/>
              <a:gdLst>
                <a:gd name="connsiteX0" fmla="*/ 479203 w 803243"/>
                <a:gd name="connsiteY0" fmla="*/ 1142143 h 1142142"/>
                <a:gd name="connsiteX1" fmla="*/ 803243 w 803243"/>
                <a:gd name="connsiteY1" fmla="*/ 818102 h 1142142"/>
                <a:gd name="connsiteX2" fmla="*/ 803243 w 803243"/>
                <a:gd name="connsiteY2" fmla="*/ 0 h 1142142"/>
                <a:gd name="connsiteX3" fmla="*/ 0 w 803243"/>
                <a:gd name="connsiteY3" fmla="*/ 0 h 1142142"/>
                <a:gd name="connsiteX4" fmla="*/ 0 w 803243"/>
                <a:gd name="connsiteY4" fmla="*/ 1142143 h 1142142"/>
                <a:gd name="connsiteX5" fmla="*/ 479298 w 803243"/>
                <a:gd name="connsiteY5" fmla="*/ 1142143 h 11421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03243" h="1142142">
                  <a:moveTo>
                    <a:pt x="479203" y="1142143"/>
                  </a:moveTo>
                  <a:cubicBezTo>
                    <a:pt x="658178" y="1142143"/>
                    <a:pt x="803243" y="997077"/>
                    <a:pt x="803243" y="818102"/>
                  </a:cubicBezTo>
                  <a:lnTo>
                    <a:pt x="803243" y="0"/>
                  </a:lnTo>
                  <a:lnTo>
                    <a:pt x="0" y="0"/>
                  </a:lnTo>
                  <a:lnTo>
                    <a:pt x="0" y="1142143"/>
                  </a:lnTo>
                  <a:lnTo>
                    <a:pt x="479298" y="1142143"/>
                  </a:lnTo>
                  <a:close/>
                </a:path>
              </a:pathLst>
            </a:custGeom>
            <a:solidFill>
              <a:srgbClr val="FFECB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" name="Frihandsfigur 6">
              <a:extLst>
                <a:ext uri="{FF2B5EF4-FFF2-40B4-BE49-F238E27FC236}">
                  <a16:creationId xmlns:a16="http://schemas.microsoft.com/office/drawing/2014/main" id="{EB977C97-9D07-3D8C-062B-F82C8C6D954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/>
          </p:nvSpPr>
          <p:spPr>
            <a:xfrm>
              <a:off x="7859246" y="3299746"/>
              <a:ext cx="803243" cy="1142142"/>
            </a:xfrm>
            <a:custGeom>
              <a:avLst/>
              <a:gdLst>
                <a:gd name="connsiteX0" fmla="*/ 324040 w 803243"/>
                <a:gd name="connsiteY0" fmla="*/ 0 h 1142142"/>
                <a:gd name="connsiteX1" fmla="*/ 0 w 803243"/>
                <a:gd name="connsiteY1" fmla="*/ 324041 h 1142142"/>
                <a:gd name="connsiteX2" fmla="*/ 0 w 803243"/>
                <a:gd name="connsiteY2" fmla="*/ 1142143 h 1142142"/>
                <a:gd name="connsiteX3" fmla="*/ 803243 w 803243"/>
                <a:gd name="connsiteY3" fmla="*/ 1142143 h 1142142"/>
                <a:gd name="connsiteX4" fmla="*/ 803243 w 803243"/>
                <a:gd name="connsiteY4" fmla="*/ 0 h 1142142"/>
                <a:gd name="connsiteX5" fmla="*/ 324040 w 803243"/>
                <a:gd name="connsiteY5" fmla="*/ 0 h 11421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03243" h="1142142">
                  <a:moveTo>
                    <a:pt x="324040" y="0"/>
                  </a:moveTo>
                  <a:cubicBezTo>
                    <a:pt x="145066" y="0"/>
                    <a:pt x="0" y="145066"/>
                    <a:pt x="0" y="324041"/>
                  </a:cubicBezTo>
                  <a:lnTo>
                    <a:pt x="0" y="1142143"/>
                  </a:lnTo>
                  <a:lnTo>
                    <a:pt x="803243" y="1142143"/>
                  </a:lnTo>
                  <a:lnTo>
                    <a:pt x="803243" y="0"/>
                  </a:lnTo>
                  <a:lnTo>
                    <a:pt x="324040" y="0"/>
                  </a:lnTo>
                  <a:close/>
                </a:path>
              </a:pathLst>
            </a:custGeom>
            <a:solidFill>
              <a:schemeClr val="accent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" name="Frihandsfigur 7">
              <a:extLst>
                <a:ext uri="{FF2B5EF4-FFF2-40B4-BE49-F238E27FC236}">
                  <a16:creationId xmlns:a16="http://schemas.microsoft.com/office/drawing/2014/main" id="{E3FE4394-782C-744B-C25C-C4C783D578E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/>
          </p:nvSpPr>
          <p:spPr>
            <a:xfrm>
              <a:off x="6252761" y="3871055"/>
              <a:ext cx="803243" cy="1142142"/>
            </a:xfrm>
            <a:custGeom>
              <a:avLst/>
              <a:gdLst>
                <a:gd name="connsiteX0" fmla="*/ 479203 w 803243"/>
                <a:gd name="connsiteY0" fmla="*/ 1142143 h 1142142"/>
                <a:gd name="connsiteX1" fmla="*/ 803243 w 803243"/>
                <a:gd name="connsiteY1" fmla="*/ 818102 h 1142142"/>
                <a:gd name="connsiteX2" fmla="*/ 803243 w 803243"/>
                <a:gd name="connsiteY2" fmla="*/ 0 h 1142142"/>
                <a:gd name="connsiteX3" fmla="*/ 0 w 803243"/>
                <a:gd name="connsiteY3" fmla="*/ 0 h 1142142"/>
                <a:gd name="connsiteX4" fmla="*/ 0 w 803243"/>
                <a:gd name="connsiteY4" fmla="*/ 1142143 h 1142142"/>
                <a:gd name="connsiteX5" fmla="*/ 479203 w 803243"/>
                <a:gd name="connsiteY5" fmla="*/ 1142143 h 11421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03243" h="1142142">
                  <a:moveTo>
                    <a:pt x="479203" y="1142143"/>
                  </a:moveTo>
                  <a:cubicBezTo>
                    <a:pt x="658178" y="1142143"/>
                    <a:pt x="803243" y="997077"/>
                    <a:pt x="803243" y="818102"/>
                  </a:cubicBezTo>
                  <a:lnTo>
                    <a:pt x="803243" y="0"/>
                  </a:lnTo>
                  <a:lnTo>
                    <a:pt x="0" y="0"/>
                  </a:lnTo>
                  <a:lnTo>
                    <a:pt x="0" y="1142143"/>
                  </a:lnTo>
                  <a:lnTo>
                    <a:pt x="479203" y="1142143"/>
                  </a:lnTo>
                  <a:close/>
                </a:path>
              </a:pathLst>
            </a:custGeom>
            <a:solidFill>
              <a:schemeClr val="accent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" name="Frihandsfigur 8">
              <a:extLst>
                <a:ext uri="{FF2B5EF4-FFF2-40B4-BE49-F238E27FC236}">
                  <a16:creationId xmlns:a16="http://schemas.microsoft.com/office/drawing/2014/main" id="{0A10B623-1AA0-2E51-5D24-A3F8564FEF0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/>
          </p:nvSpPr>
          <p:spPr>
            <a:xfrm>
              <a:off x="7056004" y="4442174"/>
              <a:ext cx="803243" cy="571118"/>
            </a:xfrm>
            <a:custGeom>
              <a:avLst/>
              <a:gdLst>
                <a:gd name="connsiteX0" fmla="*/ 285559 w 803243"/>
                <a:gd name="connsiteY0" fmla="*/ 0 h 571118"/>
                <a:gd name="connsiteX1" fmla="*/ 0 w 803243"/>
                <a:gd name="connsiteY1" fmla="*/ 285560 h 571118"/>
                <a:gd name="connsiteX2" fmla="*/ 0 w 803243"/>
                <a:gd name="connsiteY2" fmla="*/ 571119 h 571118"/>
                <a:gd name="connsiteX3" fmla="*/ 803243 w 803243"/>
                <a:gd name="connsiteY3" fmla="*/ 571119 h 571118"/>
                <a:gd name="connsiteX4" fmla="*/ 803243 w 803243"/>
                <a:gd name="connsiteY4" fmla="*/ 95 h 571118"/>
                <a:gd name="connsiteX5" fmla="*/ 285559 w 803243"/>
                <a:gd name="connsiteY5" fmla="*/ 95 h 5711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03243" h="571118">
                  <a:moveTo>
                    <a:pt x="285559" y="0"/>
                  </a:moveTo>
                  <a:cubicBezTo>
                    <a:pt x="127825" y="0"/>
                    <a:pt x="0" y="127826"/>
                    <a:pt x="0" y="285560"/>
                  </a:cubicBezTo>
                  <a:lnTo>
                    <a:pt x="0" y="571119"/>
                  </a:lnTo>
                  <a:lnTo>
                    <a:pt x="803243" y="571119"/>
                  </a:lnTo>
                  <a:lnTo>
                    <a:pt x="803243" y="95"/>
                  </a:lnTo>
                  <a:lnTo>
                    <a:pt x="285559" y="95"/>
                  </a:lnTo>
                  <a:close/>
                </a:path>
              </a:pathLst>
            </a:custGeom>
            <a:solidFill>
              <a:schemeClr val="accent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" name="Frihandsfigur 9">
              <a:extLst>
                <a:ext uri="{FF2B5EF4-FFF2-40B4-BE49-F238E27FC236}">
                  <a16:creationId xmlns:a16="http://schemas.microsoft.com/office/drawing/2014/main" id="{6F8A131A-FAF8-9F4E-51F8-81F131118D5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/>
          </p:nvSpPr>
          <p:spPr>
            <a:xfrm>
              <a:off x="7859341" y="4442174"/>
              <a:ext cx="803243" cy="571118"/>
            </a:xfrm>
            <a:custGeom>
              <a:avLst/>
              <a:gdLst>
                <a:gd name="connsiteX0" fmla="*/ 517684 w 803243"/>
                <a:gd name="connsiteY0" fmla="*/ 0 h 571118"/>
                <a:gd name="connsiteX1" fmla="*/ 803243 w 803243"/>
                <a:gd name="connsiteY1" fmla="*/ 285560 h 571118"/>
                <a:gd name="connsiteX2" fmla="*/ 803243 w 803243"/>
                <a:gd name="connsiteY2" fmla="*/ 571119 h 571118"/>
                <a:gd name="connsiteX3" fmla="*/ 0 w 803243"/>
                <a:gd name="connsiteY3" fmla="*/ 571119 h 571118"/>
                <a:gd name="connsiteX4" fmla="*/ 0 w 803243"/>
                <a:gd name="connsiteY4" fmla="*/ 95 h 571118"/>
                <a:gd name="connsiteX5" fmla="*/ 517684 w 803243"/>
                <a:gd name="connsiteY5" fmla="*/ 95 h 5711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03243" h="571118">
                  <a:moveTo>
                    <a:pt x="517684" y="0"/>
                  </a:moveTo>
                  <a:cubicBezTo>
                    <a:pt x="675418" y="0"/>
                    <a:pt x="803243" y="127826"/>
                    <a:pt x="803243" y="285560"/>
                  </a:cubicBezTo>
                  <a:lnTo>
                    <a:pt x="803243" y="571119"/>
                  </a:lnTo>
                  <a:lnTo>
                    <a:pt x="0" y="571119"/>
                  </a:lnTo>
                  <a:lnTo>
                    <a:pt x="0" y="95"/>
                  </a:lnTo>
                  <a:lnTo>
                    <a:pt x="517684" y="95"/>
                  </a:lnTo>
                  <a:close/>
                </a:path>
              </a:pathLst>
            </a:custGeom>
            <a:solidFill>
              <a:srgbClr val="FFECB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pic>
        <p:nvPicPr>
          <p:cNvPr id="10" name="Logo" descr="Logotyp Västra Götalandsregionen">
            <a:extLst>
              <a:ext uri="{FF2B5EF4-FFF2-40B4-BE49-F238E27FC236}">
                <a16:creationId xmlns:a16="http://schemas.microsoft.com/office/drawing/2014/main" id="{E03F274C-7DF4-4202-6241-5960DF9CAF0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90752" y="6052990"/>
            <a:ext cx="2118361" cy="377529"/>
          </a:xfrm>
          <a:prstGeom prst="rect">
            <a:avLst/>
          </a:prstGeom>
        </p:spPr>
      </p:pic>
      <p:sp>
        <p:nvSpPr>
          <p:cNvPr id="8" name="Platshållare för datum 8">
            <a:extLst>
              <a:ext uri="{FF2B5EF4-FFF2-40B4-BE49-F238E27FC236}">
                <a16:creationId xmlns:a16="http://schemas.microsoft.com/office/drawing/2014/main" id="{2D7A94E1-4D7B-8C36-2DD9-EA575865101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901364" y="136525"/>
            <a:ext cx="900071" cy="141687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61F9CFAA-0667-4C99-8A44-BD9A3C217BB2}" type="datetime1">
              <a:rPr lang="sv-SE" smtClean="0"/>
              <a:t>2025-09-15</a:t>
            </a:fld>
            <a:endParaRPr lang="sv-SE"/>
          </a:p>
        </p:txBody>
      </p:sp>
      <p:sp>
        <p:nvSpPr>
          <p:cNvPr id="7" name="Platshållare för sidfot 6">
            <a:extLst>
              <a:ext uri="{FF2B5EF4-FFF2-40B4-BE49-F238E27FC236}">
                <a16:creationId xmlns:a16="http://schemas.microsoft.com/office/drawing/2014/main" id="{8810085F-04AE-F66F-8FEC-4C6A10935D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66795680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551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 och stor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ihandsfigur 7">
            <a:extLst>
              <a:ext uri="{FF2B5EF4-FFF2-40B4-BE49-F238E27FC236}">
                <a16:creationId xmlns:a16="http://schemas.microsoft.com/office/drawing/2014/main" id="{C316BF93-6E39-1789-A4DF-ACF47A8660E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389466" y="4921196"/>
            <a:ext cx="11411966" cy="1555200"/>
          </a:xfrm>
          <a:custGeom>
            <a:avLst/>
            <a:gdLst>
              <a:gd name="connsiteX0" fmla="*/ 0 w 11411966"/>
              <a:gd name="connsiteY0" fmla="*/ 0 h 1555200"/>
              <a:gd name="connsiteX1" fmla="*/ 7124366 w 11411966"/>
              <a:gd name="connsiteY1" fmla="*/ 0 h 1555200"/>
              <a:gd name="connsiteX2" fmla="*/ 7691547 w 11411966"/>
              <a:gd name="connsiteY2" fmla="*/ 0 h 1555200"/>
              <a:gd name="connsiteX3" fmla="*/ 8724054 w 11411966"/>
              <a:gd name="connsiteY3" fmla="*/ 0 h 1555200"/>
              <a:gd name="connsiteX4" fmla="*/ 9698233 w 11411966"/>
              <a:gd name="connsiteY4" fmla="*/ 0 h 1555200"/>
              <a:gd name="connsiteX5" fmla="*/ 10844785 w 11411966"/>
              <a:gd name="connsiteY5" fmla="*/ 0 h 1555200"/>
              <a:gd name="connsiteX6" fmla="*/ 11411966 w 11411966"/>
              <a:gd name="connsiteY6" fmla="*/ 567181 h 1555200"/>
              <a:gd name="connsiteX7" fmla="*/ 11411966 w 11411966"/>
              <a:gd name="connsiteY7" fmla="*/ 711958 h 1555200"/>
              <a:gd name="connsiteX8" fmla="*/ 11411966 w 11411966"/>
              <a:gd name="connsiteY8" fmla="*/ 988019 h 1555200"/>
              <a:gd name="connsiteX9" fmla="*/ 11411966 w 11411966"/>
              <a:gd name="connsiteY9" fmla="*/ 1555199 h 1555200"/>
              <a:gd name="connsiteX10" fmla="*/ 10844795 w 11411966"/>
              <a:gd name="connsiteY10" fmla="*/ 1555199 h 1555200"/>
              <a:gd name="connsiteX11" fmla="*/ 10844785 w 11411966"/>
              <a:gd name="connsiteY11" fmla="*/ 1555200 h 1555200"/>
              <a:gd name="connsiteX12" fmla="*/ 9698233 w 11411966"/>
              <a:gd name="connsiteY12" fmla="*/ 1555200 h 1555200"/>
              <a:gd name="connsiteX13" fmla="*/ 8724054 w 11411966"/>
              <a:gd name="connsiteY13" fmla="*/ 1555200 h 1555200"/>
              <a:gd name="connsiteX14" fmla="*/ 7691547 w 11411966"/>
              <a:gd name="connsiteY14" fmla="*/ 1555200 h 1555200"/>
              <a:gd name="connsiteX15" fmla="*/ 7124366 w 11411966"/>
              <a:gd name="connsiteY15" fmla="*/ 1555200 h 1555200"/>
              <a:gd name="connsiteX16" fmla="*/ 0 w 11411966"/>
              <a:gd name="connsiteY16" fmla="*/ 1555200 h 1555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1411966" h="1555200">
                <a:moveTo>
                  <a:pt x="0" y="0"/>
                </a:moveTo>
                <a:lnTo>
                  <a:pt x="7124366" y="0"/>
                </a:lnTo>
                <a:lnTo>
                  <a:pt x="7691547" y="0"/>
                </a:lnTo>
                <a:lnTo>
                  <a:pt x="8724054" y="0"/>
                </a:lnTo>
                <a:lnTo>
                  <a:pt x="9698233" y="0"/>
                </a:lnTo>
                <a:lnTo>
                  <a:pt x="10844785" y="0"/>
                </a:lnTo>
                <a:cubicBezTo>
                  <a:pt x="11158030" y="0"/>
                  <a:pt x="11411966" y="253936"/>
                  <a:pt x="11411966" y="567181"/>
                </a:cubicBezTo>
                <a:lnTo>
                  <a:pt x="11411966" y="711958"/>
                </a:lnTo>
                <a:lnTo>
                  <a:pt x="11411966" y="988019"/>
                </a:lnTo>
                <a:lnTo>
                  <a:pt x="11411966" y="1555199"/>
                </a:lnTo>
                <a:lnTo>
                  <a:pt x="10844795" y="1555199"/>
                </a:lnTo>
                <a:lnTo>
                  <a:pt x="10844785" y="1555200"/>
                </a:lnTo>
                <a:lnTo>
                  <a:pt x="9698233" y="1555200"/>
                </a:lnTo>
                <a:lnTo>
                  <a:pt x="8724054" y="1555200"/>
                </a:lnTo>
                <a:lnTo>
                  <a:pt x="7691547" y="1555200"/>
                </a:lnTo>
                <a:lnTo>
                  <a:pt x="7124366" y="1555200"/>
                </a:lnTo>
                <a:lnTo>
                  <a:pt x="0" y="15552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sv-SE" dirty="0"/>
          </a:p>
        </p:txBody>
      </p:sp>
      <p:sp>
        <p:nvSpPr>
          <p:cNvPr id="2" name="Rubrik 1">
            <a:extLst>
              <a:ext uri="{FF2B5EF4-FFF2-40B4-BE49-F238E27FC236}">
                <a16:creationId xmlns:a16="http://schemas.microsoft.com/office/drawing/2014/main" id="{76B25631-0701-40C3-A2E5-991715C6245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96620" y="5174921"/>
            <a:ext cx="9804743" cy="1047750"/>
          </a:xfrm>
          <a:prstGeom prst="rect">
            <a:avLst/>
          </a:prstGeom>
        </p:spPr>
        <p:txBody>
          <a:bodyPr anchor="ctr" anchorCtr="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sv-SE" dirty="0"/>
              <a:t>Klicka för att lägga till rubrik</a:t>
            </a:r>
          </a:p>
        </p:txBody>
      </p:sp>
      <p:sp>
        <p:nvSpPr>
          <p:cNvPr id="15" name="Platshållare för bild 1">
            <a:extLst>
              <a:ext uri="{FF2B5EF4-FFF2-40B4-BE49-F238E27FC236}">
                <a16:creationId xmlns:a16="http://schemas.microsoft.com/office/drawing/2014/main" id="{C866F5AF-6945-1E27-3523-937C5BA5CF62}"/>
              </a:ext>
            </a:extLst>
          </p:cNvPr>
          <p:cNvSpPr>
            <a:spLocks noGrp="1"/>
          </p:cNvSpPr>
          <p:nvPr>
            <p:ph type="pic" sz="quarter" idx="27"/>
          </p:nvPr>
        </p:nvSpPr>
        <p:spPr>
          <a:xfrm>
            <a:off x="389262" y="380997"/>
            <a:ext cx="11412171" cy="4540200"/>
          </a:xfrm>
          <a:custGeom>
            <a:avLst/>
            <a:gdLst>
              <a:gd name="connsiteX0" fmla="*/ 0 w 11412171"/>
              <a:gd name="connsiteY0" fmla="*/ 0 h 4540200"/>
              <a:gd name="connsiteX1" fmla="*/ 8226418 w 11412171"/>
              <a:gd name="connsiteY1" fmla="*/ 0 h 4540200"/>
              <a:gd name="connsiteX2" fmla="*/ 8226418 w 11412171"/>
              <a:gd name="connsiteY2" fmla="*/ 4200 h 4540200"/>
              <a:gd name="connsiteX3" fmla="*/ 8975361 w 11412171"/>
              <a:gd name="connsiteY3" fmla="*/ 4200 h 4540200"/>
              <a:gd name="connsiteX4" fmla="*/ 8975361 w 11412171"/>
              <a:gd name="connsiteY4" fmla="*/ 0 h 4540200"/>
              <a:gd name="connsiteX5" fmla="*/ 11412171 w 11412171"/>
              <a:gd name="connsiteY5" fmla="*/ 0 h 4540200"/>
              <a:gd name="connsiteX6" fmla="*/ 11412171 w 11412171"/>
              <a:gd name="connsiteY6" fmla="*/ 610124 h 4540200"/>
              <a:gd name="connsiteX7" fmla="*/ 11412171 w 11412171"/>
              <a:gd name="connsiteY7" fmla="*/ 2595883 h 4540200"/>
              <a:gd name="connsiteX8" fmla="*/ 11412171 w 11412171"/>
              <a:gd name="connsiteY8" fmla="*/ 3934276 h 4540200"/>
              <a:gd name="connsiteX9" fmla="*/ 10806247 w 11412171"/>
              <a:gd name="connsiteY9" fmla="*/ 4540200 h 4540200"/>
              <a:gd name="connsiteX10" fmla="*/ 7730495 w 11412171"/>
              <a:gd name="connsiteY10" fmla="*/ 4540200 h 4540200"/>
              <a:gd name="connsiteX11" fmla="*/ 7688832 w 11412171"/>
              <a:gd name="connsiteY11" fmla="*/ 4536000 h 4540200"/>
              <a:gd name="connsiteX12" fmla="*/ 0 w 11412171"/>
              <a:gd name="connsiteY12" fmla="*/ 4536000 h 4540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1412171" h="4540200">
                <a:moveTo>
                  <a:pt x="0" y="0"/>
                </a:moveTo>
                <a:lnTo>
                  <a:pt x="8226418" y="0"/>
                </a:lnTo>
                <a:lnTo>
                  <a:pt x="8226418" y="4200"/>
                </a:lnTo>
                <a:lnTo>
                  <a:pt x="8975361" y="4200"/>
                </a:lnTo>
                <a:lnTo>
                  <a:pt x="8975361" y="0"/>
                </a:lnTo>
                <a:lnTo>
                  <a:pt x="11412171" y="0"/>
                </a:lnTo>
                <a:lnTo>
                  <a:pt x="11412171" y="610124"/>
                </a:lnTo>
                <a:lnTo>
                  <a:pt x="11412171" y="2595883"/>
                </a:lnTo>
                <a:lnTo>
                  <a:pt x="11412171" y="3934276"/>
                </a:lnTo>
                <a:cubicBezTo>
                  <a:pt x="11412171" y="4268919"/>
                  <a:pt x="11140890" y="4540200"/>
                  <a:pt x="10806247" y="4540200"/>
                </a:cubicBezTo>
                <a:lnTo>
                  <a:pt x="7730495" y="4540200"/>
                </a:lnTo>
                <a:lnTo>
                  <a:pt x="7688832" y="4536000"/>
                </a:lnTo>
                <a:lnTo>
                  <a:pt x="0" y="453600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lIns="144000" tIns="108000">
            <a:noAutofit/>
          </a:bodyPr>
          <a:lstStyle>
            <a:lvl1pPr marL="0" indent="0">
              <a:buFontTx/>
              <a:buNone/>
              <a:defRPr sz="2000"/>
            </a:lvl1pPr>
          </a:lstStyle>
          <a:p>
            <a:r>
              <a:rPr lang="sv-SE"/>
              <a:t>Klicka på ikonen för att lägga till en bild</a:t>
            </a:r>
            <a:endParaRPr lang="sv-SE" dirty="0"/>
          </a:p>
        </p:txBody>
      </p:sp>
      <p:sp>
        <p:nvSpPr>
          <p:cNvPr id="3" name="Platshållare för datum 2">
            <a:extLst>
              <a:ext uri="{FF2B5EF4-FFF2-40B4-BE49-F238E27FC236}">
                <a16:creationId xmlns:a16="http://schemas.microsoft.com/office/drawing/2014/main" id="{F168E8F4-CCAB-9D62-770E-18594C9FC9F7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10901364" y="136525"/>
            <a:ext cx="900071" cy="141687"/>
          </a:xfrm>
        </p:spPr>
        <p:txBody>
          <a:bodyPr/>
          <a:lstStyle/>
          <a:p>
            <a:fld id="{2B2EED59-0BC9-4C7F-8B42-F40FA08B1912}" type="datetime1">
              <a:rPr lang="sv-SE" smtClean="0"/>
              <a:t>2025-09-15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161B6ECD-BDF0-7F15-B856-12CA1DBAC087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11865097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688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Rubrik, innehåll och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ubrik 2">
            <a:extLst>
              <a:ext uri="{FF2B5EF4-FFF2-40B4-BE49-F238E27FC236}">
                <a16:creationId xmlns:a16="http://schemas.microsoft.com/office/drawing/2014/main" id="{877B3524-D6C4-8016-A0B9-76DB7A408CF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96621" y="666000"/>
            <a:ext cx="4995333" cy="10477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sv-SE" dirty="0"/>
              <a:t>Rubrik</a:t>
            </a:r>
          </a:p>
        </p:txBody>
      </p:sp>
      <p:sp>
        <p:nvSpPr>
          <p:cNvPr id="5" name="Platshållare för innehåll 13">
            <a:extLst>
              <a:ext uri="{FF2B5EF4-FFF2-40B4-BE49-F238E27FC236}">
                <a16:creationId xmlns:a16="http://schemas.microsoft.com/office/drawing/2014/main" id="{CF7DF81E-C002-909A-C891-09FF50BEF206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1096247" y="2098800"/>
            <a:ext cx="4995333" cy="3922588"/>
          </a:xfrm>
        </p:spPr>
        <p:txBody>
          <a:bodyPr/>
          <a:lstStyle/>
          <a:p>
            <a:pPr lvl="0"/>
            <a:r>
              <a:rPr lang="sv-SE" noProof="0" dirty="0"/>
              <a:t>Skriv text här</a:t>
            </a:r>
          </a:p>
          <a:p>
            <a:pPr lvl="1"/>
            <a:r>
              <a:rPr lang="sv-SE" noProof="0" dirty="0"/>
              <a:t>Skriv text här</a:t>
            </a:r>
          </a:p>
          <a:p>
            <a:pPr lvl="2"/>
            <a:r>
              <a:rPr lang="sv-SE" noProof="0" dirty="0"/>
              <a:t>Skriv text här</a:t>
            </a:r>
          </a:p>
        </p:txBody>
      </p:sp>
      <p:sp>
        <p:nvSpPr>
          <p:cNvPr id="15" name="Platshållare för bild 14">
            <a:extLst>
              <a:ext uri="{FF2B5EF4-FFF2-40B4-BE49-F238E27FC236}">
                <a16:creationId xmlns:a16="http://schemas.microsoft.com/office/drawing/2014/main" id="{63EFE71E-24F2-53D3-3A31-6073910C5016}"/>
              </a:ext>
            </a:extLst>
          </p:cNvPr>
          <p:cNvSpPr>
            <a:spLocks noGrp="1"/>
          </p:cNvSpPr>
          <p:nvPr>
            <p:ph type="pic" sz="quarter" idx="28"/>
          </p:nvPr>
        </p:nvSpPr>
        <p:spPr>
          <a:xfrm>
            <a:off x="6797101" y="385200"/>
            <a:ext cx="5004000" cy="3045600"/>
          </a:xfrm>
          <a:custGeom>
            <a:avLst/>
            <a:gdLst>
              <a:gd name="connsiteX0" fmla="*/ 599625 w 5004000"/>
              <a:gd name="connsiteY0" fmla="*/ 0 h 3049200"/>
              <a:gd name="connsiteX1" fmla="*/ 1545281 w 5004000"/>
              <a:gd name="connsiteY1" fmla="*/ 0 h 3049200"/>
              <a:gd name="connsiteX2" fmla="*/ 4404375 w 5004000"/>
              <a:gd name="connsiteY2" fmla="*/ 0 h 3049200"/>
              <a:gd name="connsiteX3" fmla="*/ 5004000 w 5004000"/>
              <a:gd name="connsiteY3" fmla="*/ 0 h 3049200"/>
              <a:gd name="connsiteX4" fmla="*/ 5004000 w 5004000"/>
              <a:gd name="connsiteY4" fmla="*/ 599625 h 3049200"/>
              <a:gd name="connsiteX5" fmla="*/ 5004000 w 5004000"/>
              <a:gd name="connsiteY5" fmla="*/ 1104902 h 3049200"/>
              <a:gd name="connsiteX6" fmla="*/ 5004000 w 5004000"/>
              <a:gd name="connsiteY6" fmla="*/ 2449575 h 3049200"/>
              <a:gd name="connsiteX7" fmla="*/ 5004000 w 5004000"/>
              <a:gd name="connsiteY7" fmla="*/ 3049199 h 3049200"/>
              <a:gd name="connsiteX8" fmla="*/ 5004000 w 5004000"/>
              <a:gd name="connsiteY8" fmla="*/ 3049200 h 3049200"/>
              <a:gd name="connsiteX9" fmla="*/ 4404375 w 5004000"/>
              <a:gd name="connsiteY9" fmla="*/ 3049200 h 3049200"/>
              <a:gd name="connsiteX10" fmla="*/ 1545281 w 5004000"/>
              <a:gd name="connsiteY10" fmla="*/ 3049200 h 3049200"/>
              <a:gd name="connsiteX11" fmla="*/ 599625 w 5004000"/>
              <a:gd name="connsiteY11" fmla="*/ 3049200 h 3049200"/>
              <a:gd name="connsiteX12" fmla="*/ 599615 w 5004000"/>
              <a:gd name="connsiteY12" fmla="*/ 3049199 h 3049200"/>
              <a:gd name="connsiteX13" fmla="*/ 0 w 5004000"/>
              <a:gd name="connsiteY13" fmla="*/ 3049199 h 3049200"/>
              <a:gd name="connsiteX14" fmla="*/ 0 w 5004000"/>
              <a:gd name="connsiteY14" fmla="*/ 2449575 h 3049200"/>
              <a:gd name="connsiteX15" fmla="*/ 0 w 5004000"/>
              <a:gd name="connsiteY15" fmla="*/ 1104902 h 3049200"/>
              <a:gd name="connsiteX16" fmla="*/ 0 w 5004000"/>
              <a:gd name="connsiteY16" fmla="*/ 599625 h 3049200"/>
              <a:gd name="connsiteX17" fmla="*/ 599625 w 5004000"/>
              <a:gd name="connsiteY17" fmla="*/ 0 h 3049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5004000" h="3049200">
                <a:moveTo>
                  <a:pt x="599625" y="0"/>
                </a:moveTo>
                <a:lnTo>
                  <a:pt x="1545281" y="0"/>
                </a:lnTo>
                <a:lnTo>
                  <a:pt x="4404375" y="0"/>
                </a:lnTo>
                <a:lnTo>
                  <a:pt x="5004000" y="0"/>
                </a:lnTo>
                <a:lnTo>
                  <a:pt x="5004000" y="599625"/>
                </a:lnTo>
                <a:lnTo>
                  <a:pt x="5004000" y="1104902"/>
                </a:lnTo>
                <a:lnTo>
                  <a:pt x="5004000" y="2449575"/>
                </a:lnTo>
                <a:lnTo>
                  <a:pt x="5004000" y="3049199"/>
                </a:lnTo>
                <a:lnTo>
                  <a:pt x="5004000" y="3049200"/>
                </a:lnTo>
                <a:lnTo>
                  <a:pt x="4404375" y="3049200"/>
                </a:lnTo>
                <a:lnTo>
                  <a:pt x="1545281" y="3049200"/>
                </a:lnTo>
                <a:lnTo>
                  <a:pt x="599625" y="3049200"/>
                </a:lnTo>
                <a:lnTo>
                  <a:pt x="599615" y="3049199"/>
                </a:lnTo>
                <a:lnTo>
                  <a:pt x="0" y="3049199"/>
                </a:lnTo>
                <a:lnTo>
                  <a:pt x="0" y="2449575"/>
                </a:lnTo>
                <a:lnTo>
                  <a:pt x="0" y="1104902"/>
                </a:lnTo>
                <a:lnTo>
                  <a:pt x="0" y="599625"/>
                </a:lnTo>
                <a:cubicBezTo>
                  <a:pt x="0" y="268461"/>
                  <a:pt x="268461" y="0"/>
                  <a:pt x="599625" y="0"/>
                </a:cubicBezTo>
                <a:close/>
              </a:path>
            </a:pathLst>
          </a:custGeom>
          <a:solidFill>
            <a:srgbClr val="F7BBD0"/>
          </a:solidFill>
        </p:spPr>
        <p:txBody>
          <a:bodyPr wrap="square" lIns="216000" tIns="216000">
            <a:noAutofit/>
          </a:bodyPr>
          <a:lstStyle>
            <a:lvl1pPr marL="0" indent="0">
              <a:buFontTx/>
              <a:buNone/>
              <a:defRPr sz="2200"/>
            </a:lvl1pPr>
          </a:lstStyle>
          <a:p>
            <a:r>
              <a:rPr lang="sv-SE"/>
              <a:t>Klicka på ikonen för att lägga till en bild</a:t>
            </a:r>
            <a:endParaRPr lang="sv-SE" dirty="0"/>
          </a:p>
        </p:txBody>
      </p:sp>
      <p:sp>
        <p:nvSpPr>
          <p:cNvPr id="18" name="Platshållare för bild 17">
            <a:extLst>
              <a:ext uri="{FF2B5EF4-FFF2-40B4-BE49-F238E27FC236}">
                <a16:creationId xmlns:a16="http://schemas.microsoft.com/office/drawing/2014/main" id="{1C2124B1-915B-6BD5-C703-CE8084D4BEB6}"/>
              </a:ext>
            </a:extLst>
          </p:cNvPr>
          <p:cNvSpPr>
            <a:spLocks noGrp="1"/>
          </p:cNvSpPr>
          <p:nvPr>
            <p:ph type="pic" sz="quarter" idx="29"/>
          </p:nvPr>
        </p:nvSpPr>
        <p:spPr>
          <a:xfrm>
            <a:off x="6797101" y="3430800"/>
            <a:ext cx="5004000" cy="3045600"/>
          </a:xfrm>
          <a:custGeom>
            <a:avLst/>
            <a:gdLst>
              <a:gd name="connsiteX0" fmla="*/ 0 w 5004000"/>
              <a:gd name="connsiteY0" fmla="*/ 0 h 3049200"/>
              <a:gd name="connsiteX1" fmla="*/ 599625 w 5004000"/>
              <a:gd name="connsiteY1" fmla="*/ 0 h 3049200"/>
              <a:gd name="connsiteX2" fmla="*/ 3554855 w 5004000"/>
              <a:gd name="connsiteY2" fmla="*/ 0 h 3049200"/>
              <a:gd name="connsiteX3" fmla="*/ 4404375 w 5004000"/>
              <a:gd name="connsiteY3" fmla="*/ 0 h 3049200"/>
              <a:gd name="connsiteX4" fmla="*/ 5004000 w 5004000"/>
              <a:gd name="connsiteY4" fmla="*/ 599625 h 3049200"/>
              <a:gd name="connsiteX5" fmla="*/ 5004000 w 5004000"/>
              <a:gd name="connsiteY5" fmla="*/ 1240360 h 3049200"/>
              <a:gd name="connsiteX6" fmla="*/ 5004000 w 5004000"/>
              <a:gd name="connsiteY6" fmla="*/ 2449575 h 3049200"/>
              <a:gd name="connsiteX7" fmla="*/ 5004000 w 5004000"/>
              <a:gd name="connsiteY7" fmla="*/ 3049200 h 3049200"/>
              <a:gd name="connsiteX8" fmla="*/ 4404375 w 5004000"/>
              <a:gd name="connsiteY8" fmla="*/ 3049200 h 3049200"/>
              <a:gd name="connsiteX9" fmla="*/ 3554855 w 5004000"/>
              <a:gd name="connsiteY9" fmla="*/ 3049200 h 3049200"/>
              <a:gd name="connsiteX10" fmla="*/ 599625 w 5004000"/>
              <a:gd name="connsiteY10" fmla="*/ 3049200 h 3049200"/>
              <a:gd name="connsiteX11" fmla="*/ 0 w 5004000"/>
              <a:gd name="connsiteY11" fmla="*/ 3049200 h 3049200"/>
              <a:gd name="connsiteX12" fmla="*/ 0 w 5004000"/>
              <a:gd name="connsiteY12" fmla="*/ 2449575 h 3049200"/>
              <a:gd name="connsiteX13" fmla="*/ 0 w 5004000"/>
              <a:gd name="connsiteY13" fmla="*/ 1240360 h 3049200"/>
              <a:gd name="connsiteX14" fmla="*/ 0 w 5004000"/>
              <a:gd name="connsiteY14" fmla="*/ 599625 h 3049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5004000" h="3049200">
                <a:moveTo>
                  <a:pt x="0" y="0"/>
                </a:moveTo>
                <a:lnTo>
                  <a:pt x="599625" y="0"/>
                </a:lnTo>
                <a:lnTo>
                  <a:pt x="3554855" y="0"/>
                </a:lnTo>
                <a:lnTo>
                  <a:pt x="4404375" y="0"/>
                </a:lnTo>
                <a:cubicBezTo>
                  <a:pt x="4735539" y="0"/>
                  <a:pt x="5004000" y="268461"/>
                  <a:pt x="5004000" y="599625"/>
                </a:cubicBezTo>
                <a:lnTo>
                  <a:pt x="5004000" y="1240360"/>
                </a:lnTo>
                <a:lnTo>
                  <a:pt x="5004000" y="2449575"/>
                </a:lnTo>
                <a:lnTo>
                  <a:pt x="5004000" y="3049200"/>
                </a:lnTo>
                <a:lnTo>
                  <a:pt x="4404375" y="3049200"/>
                </a:lnTo>
                <a:lnTo>
                  <a:pt x="3554855" y="3049200"/>
                </a:lnTo>
                <a:lnTo>
                  <a:pt x="599625" y="3049200"/>
                </a:lnTo>
                <a:lnTo>
                  <a:pt x="0" y="3049200"/>
                </a:lnTo>
                <a:lnTo>
                  <a:pt x="0" y="2449575"/>
                </a:lnTo>
                <a:lnTo>
                  <a:pt x="0" y="1240360"/>
                </a:lnTo>
                <a:lnTo>
                  <a:pt x="0" y="599625"/>
                </a:lnTo>
                <a:close/>
              </a:path>
            </a:pathLst>
          </a:custGeom>
          <a:solidFill>
            <a:schemeClr val="accent1"/>
          </a:solidFill>
        </p:spPr>
        <p:txBody>
          <a:bodyPr wrap="square" lIns="180000" tIns="180000">
            <a:noAutofit/>
          </a:bodyPr>
          <a:lstStyle>
            <a:lvl1pPr marL="0" indent="0">
              <a:buFontTx/>
              <a:buNone/>
              <a:defRPr sz="2200">
                <a:solidFill>
                  <a:schemeClr val="bg1"/>
                </a:solidFill>
              </a:defRPr>
            </a:lvl1pPr>
          </a:lstStyle>
          <a:p>
            <a:r>
              <a:rPr lang="sv-SE"/>
              <a:t>Klicka på ikonen för att lägga till en bild</a:t>
            </a:r>
            <a:endParaRPr lang="sv-SE" dirty="0"/>
          </a:p>
        </p:txBody>
      </p:sp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625E6907-50BC-FFF4-F6B9-BF2B7373C4A2}"/>
              </a:ext>
            </a:extLst>
          </p:cNvPr>
          <p:cNvSpPr>
            <a:spLocks noGrp="1"/>
          </p:cNvSpPr>
          <p:nvPr>
            <p:ph type="dt" sz="half" idx="15"/>
          </p:nvPr>
        </p:nvSpPr>
        <p:spPr>
          <a:xfrm>
            <a:off x="10901364" y="136525"/>
            <a:ext cx="900071" cy="141687"/>
          </a:xfrm>
        </p:spPr>
        <p:txBody>
          <a:bodyPr/>
          <a:lstStyle/>
          <a:p>
            <a:fld id="{19CA1ACE-626C-4B54-8B40-4E94976E263B}" type="datetime1">
              <a:rPr lang="sv-SE" smtClean="0"/>
              <a:t>2025-09-15</a:t>
            </a:fld>
            <a:endParaRPr lang="sv-SE"/>
          </a:p>
        </p:txBody>
      </p:sp>
      <p:sp>
        <p:nvSpPr>
          <p:cNvPr id="4" name="Platshållare för sidfot 3">
            <a:extLst>
              <a:ext uri="{FF2B5EF4-FFF2-40B4-BE49-F238E27FC236}">
                <a16:creationId xmlns:a16="http://schemas.microsoft.com/office/drawing/2014/main" id="{2F1EC206-E47A-5E7F-9581-B76ADE31A8FE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92411837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321" userDrawn="1">
          <p15:clr>
            <a:srgbClr val="FBAE40"/>
          </p15:clr>
        </p15:guide>
        <p15:guide id="3" pos="688" userDrawn="1">
          <p15:clr>
            <a:srgbClr val="FBAE40"/>
          </p15:clr>
        </p15:guide>
        <p15:guide id="4" orient="horz" pos="414" userDrawn="1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, bild och grå bakgr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ktangel 4">
            <a:extLst>
              <a:ext uri="{FF2B5EF4-FFF2-40B4-BE49-F238E27FC236}">
                <a16:creationId xmlns:a16="http://schemas.microsoft.com/office/drawing/2014/main" id="{D78EC773-34E8-0A64-E6D1-94AECF0380D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389466" y="385758"/>
            <a:ext cx="6409015" cy="60912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3" name="Rubrik 2">
            <a:extLst>
              <a:ext uri="{FF2B5EF4-FFF2-40B4-BE49-F238E27FC236}">
                <a16:creationId xmlns:a16="http://schemas.microsoft.com/office/drawing/2014/main" id="{877B3524-D6C4-8016-A0B9-76DB7A408CF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97554" y="2673041"/>
            <a:ext cx="5279351" cy="1315278"/>
          </a:xfrm>
          <a:prstGeom prst="rect">
            <a:avLst/>
          </a:prstGeom>
        </p:spPr>
        <p:txBody>
          <a:bodyPr anchor="ctr" anchorCtr="0"/>
          <a:lstStyle>
            <a:lvl1pPr>
              <a:lnSpc>
                <a:spcPts val="4040"/>
              </a:lnSpc>
              <a:defRPr sz="3300" b="0">
                <a:solidFill>
                  <a:schemeClr val="bg1"/>
                </a:solidFill>
              </a:defRPr>
            </a:lvl1pPr>
          </a:lstStyle>
          <a:p>
            <a:r>
              <a:rPr lang="sv-SE" dirty="0"/>
              <a:t>Rubrik</a:t>
            </a:r>
          </a:p>
        </p:txBody>
      </p:sp>
      <p:sp>
        <p:nvSpPr>
          <p:cNvPr id="12" name="Platshållare för bild 11">
            <a:extLst>
              <a:ext uri="{FF2B5EF4-FFF2-40B4-BE49-F238E27FC236}">
                <a16:creationId xmlns:a16="http://schemas.microsoft.com/office/drawing/2014/main" id="{1703F1CD-4B7B-907E-729A-4E87F6ADB81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798481" y="385758"/>
            <a:ext cx="5004000" cy="6091200"/>
          </a:xfrm>
          <a:custGeom>
            <a:avLst/>
            <a:gdLst>
              <a:gd name="connsiteX0" fmla="*/ 0 w 5002954"/>
              <a:gd name="connsiteY0" fmla="*/ 0 h 6071396"/>
              <a:gd name="connsiteX1" fmla="*/ 5002954 w 5002954"/>
              <a:gd name="connsiteY1" fmla="*/ 0 h 6071396"/>
              <a:gd name="connsiteX2" fmla="*/ 5002954 w 5002954"/>
              <a:gd name="connsiteY2" fmla="*/ 5059476 h 6071396"/>
              <a:gd name="connsiteX3" fmla="*/ 3991034 w 5002954"/>
              <a:gd name="connsiteY3" fmla="*/ 6071396 h 6071396"/>
              <a:gd name="connsiteX4" fmla="*/ 0 w 5002954"/>
              <a:gd name="connsiteY4" fmla="*/ 6071396 h 60713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002954" h="6071396">
                <a:moveTo>
                  <a:pt x="0" y="0"/>
                </a:moveTo>
                <a:lnTo>
                  <a:pt x="5002954" y="0"/>
                </a:lnTo>
                <a:lnTo>
                  <a:pt x="5002954" y="5059476"/>
                </a:lnTo>
                <a:cubicBezTo>
                  <a:pt x="5002954" y="5618344"/>
                  <a:pt x="4549902" y="6071396"/>
                  <a:pt x="3991034" y="6071396"/>
                </a:cubicBezTo>
                <a:lnTo>
                  <a:pt x="0" y="6071396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lIns="216000" tIns="144000">
            <a:noAutofit/>
          </a:bodyPr>
          <a:lstStyle>
            <a:lvl1pPr marL="0" indent="0" algn="l">
              <a:buNone/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Verdana" panose="020B0604030504040204" pitchFamily="34" charset="0"/>
              <a:buNone/>
              <a:tabLst/>
              <a:defRPr/>
            </a:pPr>
            <a:r>
              <a:rPr lang="sv-SE"/>
              <a:t>Klicka på ikonen för att lägga till en bild</a:t>
            </a:r>
            <a:endParaRPr lang="sv-SE" dirty="0"/>
          </a:p>
        </p:txBody>
      </p:sp>
      <p:sp>
        <p:nvSpPr>
          <p:cNvPr id="2" name="Platshållare för datum 8">
            <a:extLst>
              <a:ext uri="{FF2B5EF4-FFF2-40B4-BE49-F238E27FC236}">
                <a16:creationId xmlns:a16="http://schemas.microsoft.com/office/drawing/2014/main" id="{3709FC2C-3F9A-C12D-319E-6D572F25E57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901364" y="136525"/>
            <a:ext cx="900071" cy="141687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5E2B4A14-69DC-4A83-9494-6CC2A7BAD3E2}" type="datetime1">
              <a:rPr lang="sv-SE" smtClean="0"/>
              <a:t>2025-09-15</a:t>
            </a:fld>
            <a:endParaRPr lang="sv-SE"/>
          </a:p>
        </p:txBody>
      </p:sp>
      <p:sp>
        <p:nvSpPr>
          <p:cNvPr id="6" name="Platshållare för sidfot 3">
            <a:extLst>
              <a:ext uri="{FF2B5EF4-FFF2-40B4-BE49-F238E27FC236}">
                <a16:creationId xmlns:a16="http://schemas.microsoft.com/office/drawing/2014/main" id="{099BDA70-47AA-46F3-EB4D-B39C3D85B4AF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>
          <a:xfrm>
            <a:off x="389466" y="136525"/>
            <a:ext cx="4125383" cy="141687"/>
          </a:xfrm>
        </p:spPr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99676360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688" userDrawn="1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, bild och ljusgul bakgr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ktangel 4">
            <a:extLst>
              <a:ext uri="{FF2B5EF4-FFF2-40B4-BE49-F238E27FC236}">
                <a16:creationId xmlns:a16="http://schemas.microsoft.com/office/drawing/2014/main" id="{D78EC773-34E8-0A64-E6D1-94AECF0380D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389466" y="385758"/>
            <a:ext cx="6409015" cy="6091200"/>
          </a:xfrm>
          <a:prstGeom prst="rect">
            <a:avLst/>
          </a:prstGeom>
          <a:solidFill>
            <a:srgbClr val="FFECB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3" name="Rubrik 2">
            <a:extLst>
              <a:ext uri="{FF2B5EF4-FFF2-40B4-BE49-F238E27FC236}">
                <a16:creationId xmlns:a16="http://schemas.microsoft.com/office/drawing/2014/main" id="{877B3524-D6C4-8016-A0B9-76DB7A408CF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97554" y="2673041"/>
            <a:ext cx="5279351" cy="1315278"/>
          </a:xfrm>
          <a:prstGeom prst="rect">
            <a:avLst/>
          </a:prstGeom>
        </p:spPr>
        <p:txBody>
          <a:bodyPr anchor="ctr" anchorCtr="0"/>
          <a:lstStyle>
            <a:lvl1pPr>
              <a:lnSpc>
                <a:spcPts val="4040"/>
              </a:lnSpc>
              <a:defRPr sz="3300" b="0">
                <a:solidFill>
                  <a:schemeClr val="tx1"/>
                </a:solidFill>
              </a:defRPr>
            </a:lvl1pPr>
          </a:lstStyle>
          <a:p>
            <a:r>
              <a:rPr lang="sv-SE" dirty="0"/>
              <a:t>Rubrik</a:t>
            </a:r>
          </a:p>
        </p:txBody>
      </p:sp>
      <p:sp>
        <p:nvSpPr>
          <p:cNvPr id="12" name="Platshållare för bild 11">
            <a:extLst>
              <a:ext uri="{FF2B5EF4-FFF2-40B4-BE49-F238E27FC236}">
                <a16:creationId xmlns:a16="http://schemas.microsoft.com/office/drawing/2014/main" id="{1703F1CD-4B7B-907E-729A-4E87F6ADB81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798481" y="385758"/>
            <a:ext cx="5004000" cy="6091200"/>
          </a:xfrm>
          <a:custGeom>
            <a:avLst/>
            <a:gdLst>
              <a:gd name="connsiteX0" fmla="*/ 0 w 5002954"/>
              <a:gd name="connsiteY0" fmla="*/ 0 h 6071396"/>
              <a:gd name="connsiteX1" fmla="*/ 5002954 w 5002954"/>
              <a:gd name="connsiteY1" fmla="*/ 0 h 6071396"/>
              <a:gd name="connsiteX2" fmla="*/ 5002954 w 5002954"/>
              <a:gd name="connsiteY2" fmla="*/ 5059476 h 6071396"/>
              <a:gd name="connsiteX3" fmla="*/ 3991034 w 5002954"/>
              <a:gd name="connsiteY3" fmla="*/ 6071396 h 6071396"/>
              <a:gd name="connsiteX4" fmla="*/ 0 w 5002954"/>
              <a:gd name="connsiteY4" fmla="*/ 6071396 h 60713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002954" h="6071396">
                <a:moveTo>
                  <a:pt x="0" y="0"/>
                </a:moveTo>
                <a:lnTo>
                  <a:pt x="5002954" y="0"/>
                </a:lnTo>
                <a:lnTo>
                  <a:pt x="5002954" y="5059476"/>
                </a:lnTo>
                <a:cubicBezTo>
                  <a:pt x="5002954" y="5618344"/>
                  <a:pt x="4549902" y="6071396"/>
                  <a:pt x="3991034" y="6071396"/>
                </a:cubicBezTo>
                <a:lnTo>
                  <a:pt x="0" y="6071396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lIns="216000" tIns="144000">
            <a:noAutofit/>
          </a:bodyPr>
          <a:lstStyle>
            <a:lvl1pPr marL="0" indent="0" algn="l">
              <a:buNone/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Verdana" panose="020B0604030504040204" pitchFamily="34" charset="0"/>
              <a:buNone/>
              <a:tabLst/>
              <a:defRPr/>
            </a:pPr>
            <a:r>
              <a:rPr lang="sv-SE"/>
              <a:t>Klicka på ikonen för att lägga till en bild</a:t>
            </a:r>
            <a:endParaRPr lang="sv-SE" dirty="0"/>
          </a:p>
        </p:txBody>
      </p:sp>
      <p:sp>
        <p:nvSpPr>
          <p:cNvPr id="2" name="Platshållare för datum 8">
            <a:extLst>
              <a:ext uri="{FF2B5EF4-FFF2-40B4-BE49-F238E27FC236}">
                <a16:creationId xmlns:a16="http://schemas.microsoft.com/office/drawing/2014/main" id="{0861AF48-3311-2312-F0E8-0A6800DADB1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901364" y="136525"/>
            <a:ext cx="900071" cy="141687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6B7934CB-11AB-4174-B6D6-0EA610C08EF2}" type="datetime1">
              <a:rPr lang="sv-SE" smtClean="0"/>
              <a:t>2025-09-15</a:t>
            </a:fld>
            <a:endParaRPr lang="sv-SE"/>
          </a:p>
        </p:txBody>
      </p:sp>
      <p:sp>
        <p:nvSpPr>
          <p:cNvPr id="4" name="Platshållare för sidfot 3">
            <a:extLst>
              <a:ext uri="{FF2B5EF4-FFF2-40B4-BE49-F238E27FC236}">
                <a16:creationId xmlns:a16="http://schemas.microsoft.com/office/drawing/2014/main" id="{F969B596-DE93-ED91-4881-4C29A549C3F1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>
          <a:xfrm>
            <a:off x="389466" y="136525"/>
            <a:ext cx="4125383" cy="141687"/>
          </a:xfrm>
        </p:spPr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43081943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688" userDrawn="1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, bild och ljusrosa bakgr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ktangel 4">
            <a:extLst>
              <a:ext uri="{FF2B5EF4-FFF2-40B4-BE49-F238E27FC236}">
                <a16:creationId xmlns:a16="http://schemas.microsoft.com/office/drawing/2014/main" id="{D78EC773-34E8-0A64-E6D1-94AECF0380D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389466" y="385758"/>
            <a:ext cx="6409015" cy="6091200"/>
          </a:xfrm>
          <a:prstGeom prst="rect">
            <a:avLst/>
          </a:prstGeom>
          <a:solidFill>
            <a:srgbClr val="F7BB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3" name="Rubrik 2">
            <a:extLst>
              <a:ext uri="{FF2B5EF4-FFF2-40B4-BE49-F238E27FC236}">
                <a16:creationId xmlns:a16="http://schemas.microsoft.com/office/drawing/2014/main" id="{877B3524-D6C4-8016-A0B9-76DB7A408CF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97554" y="2673041"/>
            <a:ext cx="5279351" cy="1315278"/>
          </a:xfrm>
          <a:prstGeom prst="rect">
            <a:avLst/>
          </a:prstGeom>
        </p:spPr>
        <p:txBody>
          <a:bodyPr anchor="ctr" anchorCtr="0"/>
          <a:lstStyle>
            <a:lvl1pPr>
              <a:lnSpc>
                <a:spcPts val="4040"/>
              </a:lnSpc>
              <a:defRPr sz="3300" b="0">
                <a:solidFill>
                  <a:schemeClr val="tx1"/>
                </a:solidFill>
              </a:defRPr>
            </a:lvl1pPr>
          </a:lstStyle>
          <a:p>
            <a:r>
              <a:rPr lang="sv-SE" dirty="0"/>
              <a:t>Rubrik</a:t>
            </a:r>
          </a:p>
        </p:txBody>
      </p:sp>
      <p:sp>
        <p:nvSpPr>
          <p:cNvPr id="12" name="Platshållare för bild 11">
            <a:extLst>
              <a:ext uri="{FF2B5EF4-FFF2-40B4-BE49-F238E27FC236}">
                <a16:creationId xmlns:a16="http://schemas.microsoft.com/office/drawing/2014/main" id="{1703F1CD-4B7B-907E-729A-4E87F6ADB81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798481" y="385758"/>
            <a:ext cx="5004000" cy="6091200"/>
          </a:xfrm>
          <a:custGeom>
            <a:avLst/>
            <a:gdLst>
              <a:gd name="connsiteX0" fmla="*/ 0 w 5002954"/>
              <a:gd name="connsiteY0" fmla="*/ 0 h 6071396"/>
              <a:gd name="connsiteX1" fmla="*/ 5002954 w 5002954"/>
              <a:gd name="connsiteY1" fmla="*/ 0 h 6071396"/>
              <a:gd name="connsiteX2" fmla="*/ 5002954 w 5002954"/>
              <a:gd name="connsiteY2" fmla="*/ 5059476 h 6071396"/>
              <a:gd name="connsiteX3" fmla="*/ 3991034 w 5002954"/>
              <a:gd name="connsiteY3" fmla="*/ 6071396 h 6071396"/>
              <a:gd name="connsiteX4" fmla="*/ 0 w 5002954"/>
              <a:gd name="connsiteY4" fmla="*/ 6071396 h 60713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002954" h="6071396">
                <a:moveTo>
                  <a:pt x="0" y="0"/>
                </a:moveTo>
                <a:lnTo>
                  <a:pt x="5002954" y="0"/>
                </a:lnTo>
                <a:lnTo>
                  <a:pt x="5002954" y="5059476"/>
                </a:lnTo>
                <a:cubicBezTo>
                  <a:pt x="5002954" y="5618344"/>
                  <a:pt x="4549902" y="6071396"/>
                  <a:pt x="3991034" y="6071396"/>
                </a:cubicBezTo>
                <a:lnTo>
                  <a:pt x="0" y="6071396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lIns="216000" tIns="144000">
            <a:noAutofit/>
          </a:bodyPr>
          <a:lstStyle>
            <a:lvl1pPr marL="0" indent="0" algn="l">
              <a:buNone/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Verdana" panose="020B0604030504040204" pitchFamily="34" charset="0"/>
              <a:buNone/>
              <a:tabLst/>
              <a:defRPr/>
            </a:pPr>
            <a:r>
              <a:rPr lang="sv-SE"/>
              <a:t>Klicka på ikonen för att lägga till en bild</a:t>
            </a:r>
            <a:endParaRPr lang="sv-SE" dirty="0"/>
          </a:p>
        </p:txBody>
      </p:sp>
      <p:sp>
        <p:nvSpPr>
          <p:cNvPr id="2" name="Platshållare för datum 8">
            <a:extLst>
              <a:ext uri="{FF2B5EF4-FFF2-40B4-BE49-F238E27FC236}">
                <a16:creationId xmlns:a16="http://schemas.microsoft.com/office/drawing/2014/main" id="{BB55E4B9-CA64-49AC-70D0-009F5886304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901364" y="136525"/>
            <a:ext cx="900071" cy="141687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B4EC4BDA-3356-4233-B62E-5E9EA307EECC}" type="datetime1">
              <a:rPr lang="sv-SE" smtClean="0"/>
              <a:t>2025-09-15</a:t>
            </a:fld>
            <a:endParaRPr lang="sv-SE"/>
          </a:p>
        </p:txBody>
      </p:sp>
      <p:sp>
        <p:nvSpPr>
          <p:cNvPr id="4" name="Platshållare för sidfot 3">
            <a:extLst>
              <a:ext uri="{FF2B5EF4-FFF2-40B4-BE49-F238E27FC236}">
                <a16:creationId xmlns:a16="http://schemas.microsoft.com/office/drawing/2014/main" id="{DB9037F4-083D-C6F2-F211-9833751C1A1F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>
          <a:xfrm>
            <a:off x="389466" y="136525"/>
            <a:ext cx="4125383" cy="141687"/>
          </a:xfrm>
        </p:spPr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86658094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688" userDrawn="1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ihandsfigur 12">
            <a:extLst>
              <a:ext uri="{FF2B5EF4-FFF2-40B4-BE49-F238E27FC236}">
                <a16:creationId xmlns:a16="http://schemas.microsoft.com/office/drawing/2014/main" id="{3574BC1D-24EF-D94D-3DE2-120C526A29B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 bwMode="black">
          <a:xfrm>
            <a:off x="389262" y="380997"/>
            <a:ext cx="11412000" cy="6099856"/>
          </a:xfrm>
          <a:custGeom>
            <a:avLst/>
            <a:gdLst>
              <a:gd name="connsiteX0" fmla="*/ 0 w 11412000"/>
              <a:gd name="connsiteY0" fmla="*/ 0 h 6099856"/>
              <a:gd name="connsiteX1" fmla="*/ 11412000 w 11412000"/>
              <a:gd name="connsiteY1" fmla="*/ 0 h 6099856"/>
              <a:gd name="connsiteX2" fmla="*/ 11412000 w 11412000"/>
              <a:gd name="connsiteY2" fmla="*/ 1400466 h 6099856"/>
              <a:gd name="connsiteX3" fmla="*/ 11412000 w 11412000"/>
              <a:gd name="connsiteY3" fmla="*/ 3026481 h 6099856"/>
              <a:gd name="connsiteX4" fmla="*/ 11412000 w 11412000"/>
              <a:gd name="connsiteY4" fmla="*/ 3606802 h 6099856"/>
              <a:gd name="connsiteX5" fmla="*/ 11412000 w 11412000"/>
              <a:gd name="connsiteY5" fmla="*/ 5065943 h 6099856"/>
              <a:gd name="connsiteX6" fmla="*/ 10378087 w 11412000"/>
              <a:gd name="connsiteY6" fmla="*/ 6099856 h 6099856"/>
              <a:gd name="connsiteX7" fmla="*/ 5706738 w 11412000"/>
              <a:gd name="connsiteY7" fmla="*/ 6099856 h 6099856"/>
              <a:gd name="connsiteX8" fmla="*/ 5004000 w 11412000"/>
              <a:gd name="connsiteY8" fmla="*/ 6099856 h 6099856"/>
              <a:gd name="connsiteX9" fmla="*/ 257 w 11412000"/>
              <a:gd name="connsiteY9" fmla="*/ 6099856 h 6099856"/>
              <a:gd name="connsiteX10" fmla="*/ 257 w 11412000"/>
              <a:gd name="connsiteY10" fmla="*/ 3026481 h 6099856"/>
              <a:gd name="connsiteX11" fmla="*/ 0 w 11412000"/>
              <a:gd name="connsiteY11" fmla="*/ 3026481 h 60998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1412000" h="6099856">
                <a:moveTo>
                  <a:pt x="0" y="0"/>
                </a:moveTo>
                <a:lnTo>
                  <a:pt x="11412000" y="0"/>
                </a:lnTo>
                <a:lnTo>
                  <a:pt x="11412000" y="1400466"/>
                </a:lnTo>
                <a:lnTo>
                  <a:pt x="11412000" y="3026481"/>
                </a:lnTo>
                <a:lnTo>
                  <a:pt x="11412000" y="3606802"/>
                </a:lnTo>
                <a:lnTo>
                  <a:pt x="11412000" y="5065943"/>
                </a:lnTo>
                <a:cubicBezTo>
                  <a:pt x="11412000" y="5636957"/>
                  <a:pt x="10949101" y="6099856"/>
                  <a:pt x="10378087" y="6099856"/>
                </a:cubicBezTo>
                <a:lnTo>
                  <a:pt x="5706738" y="6099856"/>
                </a:lnTo>
                <a:lnTo>
                  <a:pt x="5004000" y="6099856"/>
                </a:lnTo>
                <a:lnTo>
                  <a:pt x="257" y="6099856"/>
                </a:lnTo>
                <a:lnTo>
                  <a:pt x="257" y="3026481"/>
                </a:lnTo>
                <a:lnTo>
                  <a:pt x="0" y="302648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sv-SE"/>
          </a:p>
        </p:txBody>
      </p:sp>
      <p:sp>
        <p:nvSpPr>
          <p:cNvPr id="2" name="Rubrik 1">
            <a:extLst>
              <a:ext uri="{FF2B5EF4-FFF2-40B4-BE49-F238E27FC236}">
                <a16:creationId xmlns:a16="http://schemas.microsoft.com/office/drawing/2014/main" id="{2D6EA362-9137-45DF-BEE4-B691A8719BD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white">
          <a:xfrm>
            <a:off x="1096246" y="1747837"/>
            <a:ext cx="10007600" cy="1614312"/>
          </a:xfrm>
          <a:prstGeom prst="rect">
            <a:avLst/>
          </a:prstGeom>
        </p:spPr>
        <p:txBody>
          <a:bodyPr anchor="b"/>
          <a:lstStyle>
            <a:lvl1pPr algn="ctr">
              <a:defRPr sz="3500" b="1">
                <a:solidFill>
                  <a:schemeClr val="bg1"/>
                </a:solidFill>
              </a:defRPr>
            </a:lvl1pPr>
          </a:lstStyle>
          <a:p>
            <a:r>
              <a:rPr lang="sv-SE" dirty="0"/>
              <a:t>Klicka för att lägga till rubrik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81D78077-8D23-4A9C-AD57-B41C92D6A8D4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 bwMode="white">
          <a:xfrm>
            <a:off x="1096246" y="3559879"/>
            <a:ext cx="10024267" cy="1500187"/>
          </a:xfrm>
        </p:spPr>
        <p:txBody>
          <a:bodyPr/>
          <a:lstStyle>
            <a:lvl1pPr marL="0" indent="0" algn="ctr">
              <a:buNone/>
              <a:defRPr sz="22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 dirty="0"/>
              <a:t>Klicka för att lägga till underrubrik</a:t>
            </a:r>
          </a:p>
        </p:txBody>
      </p:sp>
      <p:sp>
        <p:nvSpPr>
          <p:cNvPr id="6" name="Platshållare för datum 5">
            <a:extLst>
              <a:ext uri="{FF2B5EF4-FFF2-40B4-BE49-F238E27FC236}">
                <a16:creationId xmlns:a16="http://schemas.microsoft.com/office/drawing/2014/main" id="{DBF08389-4E2E-AF65-054E-C982BA7B587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1364" y="136525"/>
            <a:ext cx="900071" cy="141687"/>
          </a:xfrm>
        </p:spPr>
        <p:txBody>
          <a:bodyPr/>
          <a:lstStyle/>
          <a:p>
            <a:fld id="{E138BE6C-E952-4F3D-A6CF-600973153A2A}" type="datetime1">
              <a:rPr lang="sv-SE" smtClean="0"/>
              <a:t>2025-09-15</a:t>
            </a:fld>
            <a:endParaRPr lang="sv-SE"/>
          </a:p>
        </p:txBody>
      </p:sp>
      <p:sp>
        <p:nvSpPr>
          <p:cNvPr id="7" name="Platshållare för sidfot 6">
            <a:extLst>
              <a:ext uri="{FF2B5EF4-FFF2-40B4-BE49-F238E27FC236}">
                <a16:creationId xmlns:a16="http://schemas.microsoft.com/office/drawing/2014/main" id="{0A5E5F6E-C97D-A4DC-263A-27783D57B0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60185842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, innehåll och ljusgul bakgr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ihandsfigur 8">
            <a:extLst>
              <a:ext uri="{FF2B5EF4-FFF2-40B4-BE49-F238E27FC236}">
                <a16:creationId xmlns:a16="http://schemas.microsoft.com/office/drawing/2014/main" id="{10365128-BE3A-9023-B089-D90E504B35E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 bwMode="black">
          <a:xfrm>
            <a:off x="389262" y="380997"/>
            <a:ext cx="11412000" cy="6099856"/>
          </a:xfrm>
          <a:custGeom>
            <a:avLst/>
            <a:gdLst>
              <a:gd name="connsiteX0" fmla="*/ 0 w 11412000"/>
              <a:gd name="connsiteY0" fmla="*/ 0 h 6099856"/>
              <a:gd name="connsiteX1" fmla="*/ 11412000 w 11412000"/>
              <a:gd name="connsiteY1" fmla="*/ 0 h 6099856"/>
              <a:gd name="connsiteX2" fmla="*/ 11412000 w 11412000"/>
              <a:gd name="connsiteY2" fmla="*/ 1400466 h 6099856"/>
              <a:gd name="connsiteX3" fmla="*/ 11412000 w 11412000"/>
              <a:gd name="connsiteY3" fmla="*/ 3026481 h 6099856"/>
              <a:gd name="connsiteX4" fmla="*/ 11412000 w 11412000"/>
              <a:gd name="connsiteY4" fmla="*/ 3606802 h 6099856"/>
              <a:gd name="connsiteX5" fmla="*/ 11412000 w 11412000"/>
              <a:gd name="connsiteY5" fmla="*/ 5065943 h 6099856"/>
              <a:gd name="connsiteX6" fmla="*/ 10378087 w 11412000"/>
              <a:gd name="connsiteY6" fmla="*/ 6099856 h 6099856"/>
              <a:gd name="connsiteX7" fmla="*/ 5706738 w 11412000"/>
              <a:gd name="connsiteY7" fmla="*/ 6099856 h 6099856"/>
              <a:gd name="connsiteX8" fmla="*/ 5004000 w 11412000"/>
              <a:gd name="connsiteY8" fmla="*/ 6099856 h 6099856"/>
              <a:gd name="connsiteX9" fmla="*/ 257 w 11412000"/>
              <a:gd name="connsiteY9" fmla="*/ 6099856 h 6099856"/>
              <a:gd name="connsiteX10" fmla="*/ 257 w 11412000"/>
              <a:gd name="connsiteY10" fmla="*/ 3026481 h 6099856"/>
              <a:gd name="connsiteX11" fmla="*/ 0 w 11412000"/>
              <a:gd name="connsiteY11" fmla="*/ 3026481 h 60998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1412000" h="6099856">
                <a:moveTo>
                  <a:pt x="0" y="0"/>
                </a:moveTo>
                <a:lnTo>
                  <a:pt x="11412000" y="0"/>
                </a:lnTo>
                <a:lnTo>
                  <a:pt x="11412000" y="1400466"/>
                </a:lnTo>
                <a:lnTo>
                  <a:pt x="11412000" y="3026481"/>
                </a:lnTo>
                <a:lnTo>
                  <a:pt x="11412000" y="3606802"/>
                </a:lnTo>
                <a:lnTo>
                  <a:pt x="11412000" y="5065943"/>
                </a:lnTo>
                <a:cubicBezTo>
                  <a:pt x="11412000" y="5636957"/>
                  <a:pt x="10949101" y="6099856"/>
                  <a:pt x="10378087" y="6099856"/>
                </a:cubicBezTo>
                <a:lnTo>
                  <a:pt x="5706738" y="6099856"/>
                </a:lnTo>
                <a:lnTo>
                  <a:pt x="5004000" y="6099856"/>
                </a:lnTo>
                <a:lnTo>
                  <a:pt x="257" y="6099856"/>
                </a:lnTo>
                <a:lnTo>
                  <a:pt x="257" y="3026481"/>
                </a:lnTo>
                <a:lnTo>
                  <a:pt x="0" y="3026481"/>
                </a:lnTo>
                <a:close/>
              </a:path>
            </a:pathLst>
          </a:custGeom>
          <a:solidFill>
            <a:srgbClr val="FFECB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sv-SE"/>
          </a:p>
        </p:txBody>
      </p:sp>
      <p:sp>
        <p:nvSpPr>
          <p:cNvPr id="2" name="Rubrik 1">
            <a:extLst>
              <a:ext uri="{FF2B5EF4-FFF2-40B4-BE49-F238E27FC236}">
                <a16:creationId xmlns:a16="http://schemas.microsoft.com/office/drawing/2014/main" id="{C3055DF0-CE61-81D0-5CCD-066F7176304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97554" y="921600"/>
            <a:ext cx="10046304" cy="1047750"/>
          </a:xfrm>
          <a:prstGeom prst="rect">
            <a:avLst/>
          </a:prstGeom>
        </p:spPr>
        <p:txBody>
          <a:bodyPr anchor="t" anchorCtr="0"/>
          <a:lstStyle>
            <a:lvl1pPr>
              <a:defRPr sz="3300"/>
            </a:lvl1pPr>
          </a:lstStyle>
          <a:p>
            <a:r>
              <a:rPr lang="sv-SE" dirty="0"/>
              <a:t>Klicka för att lägga till rubrik</a:t>
            </a:r>
          </a:p>
        </p:txBody>
      </p:sp>
      <p:sp>
        <p:nvSpPr>
          <p:cNvPr id="8" name="Platshållare för innehåll 13">
            <a:extLst>
              <a:ext uri="{FF2B5EF4-FFF2-40B4-BE49-F238E27FC236}">
                <a16:creationId xmlns:a16="http://schemas.microsoft.com/office/drawing/2014/main" id="{2BD858AF-B70F-D693-F33B-D59915C4884E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1096246" y="2098800"/>
            <a:ext cx="10047600" cy="3311999"/>
          </a:xfrm>
        </p:spPr>
        <p:txBody>
          <a:bodyPr/>
          <a:lstStyle/>
          <a:p>
            <a:pPr lvl="0"/>
            <a:r>
              <a:rPr lang="sv-SE" noProof="0" dirty="0"/>
              <a:t>Skriv text här</a:t>
            </a:r>
          </a:p>
          <a:p>
            <a:pPr lvl="1"/>
            <a:r>
              <a:rPr lang="sv-SE" noProof="0" dirty="0"/>
              <a:t>Skriv text här</a:t>
            </a:r>
          </a:p>
          <a:p>
            <a:pPr lvl="2"/>
            <a:r>
              <a:rPr lang="sv-SE" noProof="0" dirty="0"/>
              <a:t>Skriv text här</a:t>
            </a:r>
          </a:p>
        </p:txBody>
      </p:sp>
      <p:sp>
        <p:nvSpPr>
          <p:cNvPr id="4" name="Platshållare för datum 8">
            <a:extLst>
              <a:ext uri="{FF2B5EF4-FFF2-40B4-BE49-F238E27FC236}">
                <a16:creationId xmlns:a16="http://schemas.microsoft.com/office/drawing/2014/main" id="{9CDA653E-A9D2-7B0C-271B-390806B7932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901364" y="136525"/>
            <a:ext cx="900071" cy="141687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892679FC-5B9B-451D-994E-1D32F481550A}" type="datetime1">
              <a:rPr lang="sv-SE" smtClean="0"/>
              <a:t>2025-09-15</a:t>
            </a:fld>
            <a:endParaRPr lang="sv-SE"/>
          </a:p>
        </p:txBody>
      </p:sp>
      <p:sp>
        <p:nvSpPr>
          <p:cNvPr id="5" name="Platshållare för sidfot 3">
            <a:extLst>
              <a:ext uri="{FF2B5EF4-FFF2-40B4-BE49-F238E27FC236}">
                <a16:creationId xmlns:a16="http://schemas.microsoft.com/office/drawing/2014/main" id="{31323E2F-62ED-EA18-5CB9-BC300697ACF3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>
          <a:xfrm>
            <a:off x="389466" y="136525"/>
            <a:ext cx="4125383" cy="141687"/>
          </a:xfrm>
        </p:spPr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04308840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321" userDrawn="1">
          <p15:clr>
            <a:srgbClr val="FBAE40"/>
          </p15:clr>
        </p15:guide>
        <p15:guide id="2" pos="688" userDrawn="1">
          <p15:clr>
            <a:srgbClr val="FBAE40"/>
          </p15:clr>
        </p15:guide>
        <p15:guide id="3" orient="horz" pos="572" userDrawn="1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, innehåll och ljusrosa bakgr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ihandsfigur 7">
            <a:extLst>
              <a:ext uri="{FF2B5EF4-FFF2-40B4-BE49-F238E27FC236}">
                <a16:creationId xmlns:a16="http://schemas.microsoft.com/office/drawing/2014/main" id="{8E45FC93-1C41-63EC-574B-533DF6E7934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 bwMode="black">
          <a:xfrm>
            <a:off x="389262" y="380997"/>
            <a:ext cx="11412000" cy="6099856"/>
          </a:xfrm>
          <a:custGeom>
            <a:avLst/>
            <a:gdLst>
              <a:gd name="connsiteX0" fmla="*/ 0 w 11412000"/>
              <a:gd name="connsiteY0" fmla="*/ 0 h 6099856"/>
              <a:gd name="connsiteX1" fmla="*/ 11412000 w 11412000"/>
              <a:gd name="connsiteY1" fmla="*/ 0 h 6099856"/>
              <a:gd name="connsiteX2" fmla="*/ 11412000 w 11412000"/>
              <a:gd name="connsiteY2" fmla="*/ 1400466 h 6099856"/>
              <a:gd name="connsiteX3" fmla="*/ 11412000 w 11412000"/>
              <a:gd name="connsiteY3" fmla="*/ 3026481 h 6099856"/>
              <a:gd name="connsiteX4" fmla="*/ 11412000 w 11412000"/>
              <a:gd name="connsiteY4" fmla="*/ 3606802 h 6099856"/>
              <a:gd name="connsiteX5" fmla="*/ 11412000 w 11412000"/>
              <a:gd name="connsiteY5" fmla="*/ 5065943 h 6099856"/>
              <a:gd name="connsiteX6" fmla="*/ 10378087 w 11412000"/>
              <a:gd name="connsiteY6" fmla="*/ 6099856 h 6099856"/>
              <a:gd name="connsiteX7" fmla="*/ 5706738 w 11412000"/>
              <a:gd name="connsiteY7" fmla="*/ 6099856 h 6099856"/>
              <a:gd name="connsiteX8" fmla="*/ 5004000 w 11412000"/>
              <a:gd name="connsiteY8" fmla="*/ 6099856 h 6099856"/>
              <a:gd name="connsiteX9" fmla="*/ 257 w 11412000"/>
              <a:gd name="connsiteY9" fmla="*/ 6099856 h 6099856"/>
              <a:gd name="connsiteX10" fmla="*/ 257 w 11412000"/>
              <a:gd name="connsiteY10" fmla="*/ 3026481 h 6099856"/>
              <a:gd name="connsiteX11" fmla="*/ 0 w 11412000"/>
              <a:gd name="connsiteY11" fmla="*/ 3026481 h 60998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1412000" h="6099856">
                <a:moveTo>
                  <a:pt x="0" y="0"/>
                </a:moveTo>
                <a:lnTo>
                  <a:pt x="11412000" y="0"/>
                </a:lnTo>
                <a:lnTo>
                  <a:pt x="11412000" y="1400466"/>
                </a:lnTo>
                <a:lnTo>
                  <a:pt x="11412000" y="3026481"/>
                </a:lnTo>
                <a:lnTo>
                  <a:pt x="11412000" y="3606802"/>
                </a:lnTo>
                <a:lnTo>
                  <a:pt x="11412000" y="5065943"/>
                </a:lnTo>
                <a:cubicBezTo>
                  <a:pt x="11412000" y="5636957"/>
                  <a:pt x="10949101" y="6099856"/>
                  <a:pt x="10378087" y="6099856"/>
                </a:cubicBezTo>
                <a:lnTo>
                  <a:pt x="5706738" y="6099856"/>
                </a:lnTo>
                <a:lnTo>
                  <a:pt x="5004000" y="6099856"/>
                </a:lnTo>
                <a:lnTo>
                  <a:pt x="257" y="6099856"/>
                </a:lnTo>
                <a:lnTo>
                  <a:pt x="257" y="3026481"/>
                </a:lnTo>
                <a:lnTo>
                  <a:pt x="0" y="3026481"/>
                </a:lnTo>
                <a:close/>
              </a:path>
            </a:pathLst>
          </a:custGeom>
          <a:solidFill>
            <a:srgbClr val="F7BB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sv-SE"/>
          </a:p>
        </p:txBody>
      </p:sp>
      <p:sp>
        <p:nvSpPr>
          <p:cNvPr id="2" name="Rubrik 1">
            <a:extLst>
              <a:ext uri="{FF2B5EF4-FFF2-40B4-BE49-F238E27FC236}">
                <a16:creationId xmlns:a16="http://schemas.microsoft.com/office/drawing/2014/main" id="{C3055DF0-CE61-81D0-5CCD-066F7176304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97554" y="921600"/>
            <a:ext cx="10046304" cy="1047750"/>
          </a:xfrm>
          <a:prstGeom prst="rect">
            <a:avLst/>
          </a:prstGeom>
        </p:spPr>
        <p:txBody>
          <a:bodyPr anchor="t" anchorCtr="0"/>
          <a:lstStyle>
            <a:lvl1pPr>
              <a:defRPr sz="3300"/>
            </a:lvl1pPr>
          </a:lstStyle>
          <a:p>
            <a:r>
              <a:rPr lang="sv-SE" dirty="0"/>
              <a:t>Klicka för att lägga till rubrik</a:t>
            </a:r>
          </a:p>
        </p:txBody>
      </p:sp>
      <p:sp>
        <p:nvSpPr>
          <p:cNvPr id="7" name="Platshållare för innehåll 13">
            <a:extLst>
              <a:ext uri="{FF2B5EF4-FFF2-40B4-BE49-F238E27FC236}">
                <a16:creationId xmlns:a16="http://schemas.microsoft.com/office/drawing/2014/main" id="{94CB0FC2-1D05-5EE5-C07F-D00BCBF5FC5E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1096246" y="2098800"/>
            <a:ext cx="10047600" cy="3311999"/>
          </a:xfrm>
        </p:spPr>
        <p:txBody>
          <a:bodyPr/>
          <a:lstStyle/>
          <a:p>
            <a:pPr lvl="0"/>
            <a:r>
              <a:rPr lang="sv-SE" noProof="0" dirty="0"/>
              <a:t>Skriv text här</a:t>
            </a:r>
          </a:p>
          <a:p>
            <a:pPr lvl="1"/>
            <a:r>
              <a:rPr lang="sv-SE" noProof="0" dirty="0"/>
              <a:t>Skriv text här</a:t>
            </a:r>
          </a:p>
          <a:p>
            <a:pPr lvl="2"/>
            <a:r>
              <a:rPr lang="sv-SE" noProof="0" dirty="0"/>
              <a:t>Skriv text här</a:t>
            </a:r>
          </a:p>
        </p:txBody>
      </p:sp>
      <p:sp>
        <p:nvSpPr>
          <p:cNvPr id="4" name="Platshållare för datum 8">
            <a:extLst>
              <a:ext uri="{FF2B5EF4-FFF2-40B4-BE49-F238E27FC236}">
                <a16:creationId xmlns:a16="http://schemas.microsoft.com/office/drawing/2014/main" id="{FDF25A28-EFF4-2C18-2EED-1C79B759C77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901364" y="136525"/>
            <a:ext cx="900071" cy="141687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7B1F01D6-7BB8-4288-B4E3-F40D90BFB0C9}" type="datetime1">
              <a:rPr lang="sv-SE" smtClean="0"/>
              <a:t>2025-09-15</a:t>
            </a:fld>
            <a:endParaRPr lang="sv-SE"/>
          </a:p>
        </p:txBody>
      </p:sp>
      <p:sp>
        <p:nvSpPr>
          <p:cNvPr id="5" name="Platshållare för sidfot 3">
            <a:extLst>
              <a:ext uri="{FF2B5EF4-FFF2-40B4-BE49-F238E27FC236}">
                <a16:creationId xmlns:a16="http://schemas.microsoft.com/office/drawing/2014/main" id="{5A2D28AB-516C-20D2-77EF-C6890456F2DC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>
          <a:xfrm>
            <a:off x="389466" y="136525"/>
            <a:ext cx="4125383" cy="141687"/>
          </a:xfrm>
        </p:spPr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19261686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321" userDrawn="1">
          <p15:clr>
            <a:srgbClr val="FBAE40"/>
          </p15:clr>
        </p15:guide>
        <p15:guide id="2" pos="688" userDrawn="1">
          <p15:clr>
            <a:srgbClr val="FBAE40"/>
          </p15:clr>
        </p15:guide>
        <p15:guide id="3" orient="horz" pos="572" userDrawn="1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ubrik 1">
            <a:extLst>
              <a:ext uri="{FF2B5EF4-FFF2-40B4-BE49-F238E27FC236}">
                <a16:creationId xmlns:a16="http://schemas.microsoft.com/office/drawing/2014/main" id="{050E4984-72D7-4301-01B4-DD9D8D47E63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97554" y="136800"/>
            <a:ext cx="10046304" cy="1576800"/>
          </a:xfrm>
          <a:prstGeom prst="rect">
            <a:avLst/>
          </a:prstGeom>
        </p:spPr>
        <p:txBody>
          <a:bodyPr anchor="ctr" anchorCtr="0"/>
          <a:lstStyle>
            <a:lvl1pPr>
              <a:defRPr sz="3300"/>
            </a:lvl1pPr>
          </a:lstStyle>
          <a:p>
            <a:r>
              <a:rPr lang="sv-SE" dirty="0"/>
              <a:t>Klicka för att lägga till rubrik</a:t>
            </a:r>
          </a:p>
        </p:txBody>
      </p:sp>
      <p:sp>
        <p:nvSpPr>
          <p:cNvPr id="16" name="Platshållare för innehåll 15">
            <a:extLst>
              <a:ext uri="{FF2B5EF4-FFF2-40B4-BE49-F238E27FC236}">
                <a16:creationId xmlns:a16="http://schemas.microsoft.com/office/drawing/2014/main" id="{B4B41505-5F42-3231-B20D-EBA3B666EBA0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389262" y="1781464"/>
            <a:ext cx="11412000" cy="4690734"/>
          </a:xfrm>
          <a:custGeom>
            <a:avLst/>
            <a:gdLst>
              <a:gd name="connsiteX0" fmla="*/ 0 w 11412000"/>
              <a:gd name="connsiteY0" fmla="*/ 0 h 4690734"/>
              <a:gd name="connsiteX1" fmla="*/ 11412000 w 11412000"/>
              <a:gd name="connsiteY1" fmla="*/ 0 h 4690734"/>
              <a:gd name="connsiteX2" fmla="*/ 11412000 w 11412000"/>
              <a:gd name="connsiteY2" fmla="*/ 315623 h 4690734"/>
              <a:gd name="connsiteX3" fmla="*/ 11412000 w 11412000"/>
              <a:gd name="connsiteY3" fmla="*/ 2796646 h 4690734"/>
              <a:gd name="connsiteX4" fmla="*/ 11412000 w 11412000"/>
              <a:gd name="connsiteY4" fmla="*/ 3679296 h 4690734"/>
              <a:gd name="connsiteX5" fmla="*/ 10400562 w 11412000"/>
              <a:gd name="connsiteY5" fmla="*/ 4690734 h 4690734"/>
              <a:gd name="connsiteX6" fmla="*/ 0 w 11412000"/>
              <a:gd name="connsiteY6" fmla="*/ 4690734 h 4690734"/>
              <a:gd name="connsiteX7" fmla="*/ 0 w 11412000"/>
              <a:gd name="connsiteY7" fmla="*/ 3902492 h 4690734"/>
              <a:gd name="connsiteX8" fmla="*/ 0 w 11412000"/>
              <a:gd name="connsiteY8" fmla="*/ 2796646 h 4690734"/>
              <a:gd name="connsiteX9" fmla="*/ 0 w 11412000"/>
              <a:gd name="connsiteY9" fmla="*/ 1327061 h 4690734"/>
              <a:gd name="connsiteX10" fmla="*/ 0 w 11412000"/>
              <a:gd name="connsiteY10" fmla="*/ 315623 h 46907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1412000" h="4690734">
                <a:moveTo>
                  <a:pt x="0" y="0"/>
                </a:moveTo>
                <a:lnTo>
                  <a:pt x="11412000" y="0"/>
                </a:lnTo>
                <a:lnTo>
                  <a:pt x="11412000" y="315623"/>
                </a:lnTo>
                <a:lnTo>
                  <a:pt x="11412000" y="2796646"/>
                </a:lnTo>
                <a:lnTo>
                  <a:pt x="11412000" y="3679296"/>
                </a:lnTo>
                <a:cubicBezTo>
                  <a:pt x="11412000" y="4237898"/>
                  <a:pt x="10959164" y="4690734"/>
                  <a:pt x="10400562" y="4690734"/>
                </a:cubicBezTo>
                <a:lnTo>
                  <a:pt x="0" y="4690734"/>
                </a:lnTo>
                <a:lnTo>
                  <a:pt x="0" y="3902492"/>
                </a:lnTo>
                <a:lnTo>
                  <a:pt x="0" y="2796646"/>
                </a:lnTo>
                <a:lnTo>
                  <a:pt x="0" y="1327061"/>
                </a:lnTo>
                <a:lnTo>
                  <a:pt x="0" y="315623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lIns="2520000" tIns="1188000">
            <a:noAutofit/>
          </a:bodyPr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sv-SE" dirty="0"/>
              <a:t>Klicka på en ikon för att lägga till innehåll</a:t>
            </a:r>
          </a:p>
        </p:txBody>
      </p:sp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625E6907-50BC-FFF4-F6B9-BF2B7373C4A2}"/>
              </a:ext>
            </a:extLst>
          </p:cNvPr>
          <p:cNvSpPr>
            <a:spLocks noGrp="1"/>
          </p:cNvSpPr>
          <p:nvPr>
            <p:ph type="dt" sz="half" idx="15"/>
          </p:nvPr>
        </p:nvSpPr>
        <p:spPr>
          <a:xfrm>
            <a:off x="10901364" y="136525"/>
            <a:ext cx="900071" cy="141687"/>
          </a:xfrm>
        </p:spPr>
        <p:txBody>
          <a:bodyPr/>
          <a:lstStyle/>
          <a:p>
            <a:fld id="{26B7B052-3E66-44DE-B71A-4C85C6899BD7}" type="datetime1">
              <a:rPr lang="sv-SE" smtClean="0"/>
              <a:t>2025-09-15</a:t>
            </a:fld>
            <a:endParaRPr lang="sv-SE"/>
          </a:p>
        </p:txBody>
      </p:sp>
      <p:sp>
        <p:nvSpPr>
          <p:cNvPr id="4" name="Platshållare för sidfot 3">
            <a:extLst>
              <a:ext uri="{FF2B5EF4-FFF2-40B4-BE49-F238E27FC236}">
                <a16:creationId xmlns:a16="http://schemas.microsoft.com/office/drawing/2014/main" id="{2F1EC206-E47A-5E7F-9581-B76ADE31A8FE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01805901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117" userDrawn="1">
          <p15:clr>
            <a:srgbClr val="FBAE40"/>
          </p15:clr>
        </p15:guide>
        <p15:guide id="3" pos="688" userDrawn="1">
          <p15:clr>
            <a:srgbClr val="FBAE40"/>
          </p15:clr>
        </p15:guide>
        <p15:guide id="4" orient="horz" pos="73" userDrawn="1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 och innehåll på färgade kvirk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C55E3AAB-12A9-A04E-8260-E75A7CCE4DF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97554" y="136800"/>
            <a:ext cx="10046304" cy="1576800"/>
          </a:xfrm>
          <a:prstGeom prst="rect">
            <a:avLst/>
          </a:prstGeom>
        </p:spPr>
        <p:txBody>
          <a:bodyPr anchor="ctr" anchorCtr="0"/>
          <a:lstStyle>
            <a:lvl1pPr>
              <a:defRPr sz="3300"/>
            </a:lvl1pPr>
          </a:lstStyle>
          <a:p>
            <a:r>
              <a:rPr lang="sv-SE" dirty="0"/>
              <a:t>Klicka för att lägga till rubrik</a:t>
            </a:r>
          </a:p>
        </p:txBody>
      </p:sp>
      <p:sp>
        <p:nvSpPr>
          <p:cNvPr id="13" name="Frihandsfigur 12">
            <a:extLst>
              <a:ext uri="{FF2B5EF4-FFF2-40B4-BE49-F238E27FC236}">
                <a16:creationId xmlns:a16="http://schemas.microsoft.com/office/drawing/2014/main" id="{F1284168-8C33-D9FB-4B28-91885C0AC0D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389519" y="1781464"/>
            <a:ext cx="5706481" cy="4699390"/>
          </a:xfrm>
          <a:custGeom>
            <a:avLst/>
            <a:gdLst>
              <a:gd name="connsiteX0" fmla="*/ 0 w 5706481"/>
              <a:gd name="connsiteY0" fmla="*/ 4699390 h 4699390"/>
              <a:gd name="connsiteX1" fmla="*/ 4672568 w 5706481"/>
              <a:gd name="connsiteY1" fmla="*/ 4699390 h 4699390"/>
              <a:gd name="connsiteX2" fmla="*/ 5706481 w 5706481"/>
              <a:gd name="connsiteY2" fmla="*/ 3665477 h 4699390"/>
              <a:gd name="connsiteX3" fmla="*/ 5706481 w 5706481"/>
              <a:gd name="connsiteY3" fmla="*/ 2993736 h 4699390"/>
              <a:gd name="connsiteX4" fmla="*/ 5706481 w 5706481"/>
              <a:gd name="connsiteY4" fmla="*/ 0 h 4699390"/>
              <a:gd name="connsiteX5" fmla="*/ 0 w 5706481"/>
              <a:gd name="connsiteY5" fmla="*/ 0 h 4699390"/>
              <a:gd name="connsiteX6" fmla="*/ 0 w 5706481"/>
              <a:gd name="connsiteY6" fmla="*/ 2993736 h 46993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706481" h="4699390">
                <a:moveTo>
                  <a:pt x="0" y="4699390"/>
                </a:moveTo>
                <a:lnTo>
                  <a:pt x="4672568" y="4699390"/>
                </a:lnTo>
                <a:cubicBezTo>
                  <a:pt x="5243582" y="4699390"/>
                  <a:pt x="5706481" y="4236491"/>
                  <a:pt x="5706481" y="3665477"/>
                </a:cubicBezTo>
                <a:lnTo>
                  <a:pt x="5706481" y="2993736"/>
                </a:lnTo>
                <a:lnTo>
                  <a:pt x="5706481" y="0"/>
                </a:lnTo>
                <a:lnTo>
                  <a:pt x="0" y="0"/>
                </a:lnTo>
                <a:lnTo>
                  <a:pt x="0" y="2993736"/>
                </a:lnTo>
                <a:close/>
              </a:path>
            </a:pathLst>
          </a:custGeom>
          <a:solidFill>
            <a:srgbClr val="FFECB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sv-SE"/>
          </a:p>
        </p:txBody>
      </p:sp>
      <p:sp>
        <p:nvSpPr>
          <p:cNvPr id="11" name="Frihandsfigur 10">
            <a:extLst>
              <a:ext uri="{FF2B5EF4-FFF2-40B4-BE49-F238E27FC236}">
                <a16:creationId xmlns:a16="http://schemas.microsoft.com/office/drawing/2014/main" id="{54438EFD-492A-32FF-62FD-AE7CE2FA82B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6094800" y="1781464"/>
            <a:ext cx="5706481" cy="4699390"/>
          </a:xfrm>
          <a:custGeom>
            <a:avLst/>
            <a:gdLst>
              <a:gd name="connsiteX0" fmla="*/ 0 w 5706481"/>
              <a:gd name="connsiteY0" fmla="*/ 4699390 h 4699390"/>
              <a:gd name="connsiteX1" fmla="*/ 5706481 w 5706481"/>
              <a:gd name="connsiteY1" fmla="*/ 4699390 h 4699390"/>
              <a:gd name="connsiteX2" fmla="*/ 5706481 w 5706481"/>
              <a:gd name="connsiteY2" fmla="*/ 1705654 h 4699390"/>
              <a:gd name="connsiteX3" fmla="*/ 5706481 w 5706481"/>
              <a:gd name="connsiteY3" fmla="*/ 1033913 h 4699390"/>
              <a:gd name="connsiteX4" fmla="*/ 4672568 w 5706481"/>
              <a:gd name="connsiteY4" fmla="*/ 0 h 4699390"/>
              <a:gd name="connsiteX5" fmla="*/ 0 w 5706481"/>
              <a:gd name="connsiteY5" fmla="*/ 0 h 4699390"/>
              <a:gd name="connsiteX6" fmla="*/ 0 w 5706481"/>
              <a:gd name="connsiteY6" fmla="*/ 1705654 h 46993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706481" h="4699390">
                <a:moveTo>
                  <a:pt x="0" y="4699390"/>
                </a:moveTo>
                <a:lnTo>
                  <a:pt x="5706481" y="4699390"/>
                </a:lnTo>
                <a:lnTo>
                  <a:pt x="5706481" y="1705654"/>
                </a:lnTo>
                <a:lnTo>
                  <a:pt x="5706481" y="1033913"/>
                </a:lnTo>
                <a:cubicBezTo>
                  <a:pt x="5706481" y="462899"/>
                  <a:pt x="5243582" y="0"/>
                  <a:pt x="4672568" y="0"/>
                </a:cubicBezTo>
                <a:lnTo>
                  <a:pt x="0" y="0"/>
                </a:lnTo>
                <a:lnTo>
                  <a:pt x="0" y="1705654"/>
                </a:lnTo>
                <a:close/>
              </a:path>
            </a:pathLst>
          </a:custGeom>
          <a:solidFill>
            <a:srgbClr val="F7BB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sv-SE"/>
          </a:p>
        </p:txBody>
      </p:sp>
      <p:sp>
        <p:nvSpPr>
          <p:cNvPr id="9" name="Platshållare för innehåll 13">
            <a:extLst>
              <a:ext uri="{FF2B5EF4-FFF2-40B4-BE49-F238E27FC236}">
                <a16:creationId xmlns:a16="http://schemas.microsoft.com/office/drawing/2014/main" id="{B425399A-86C0-B3F6-7654-19871C3B4CC3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1096247" y="2290034"/>
            <a:ext cx="4104832" cy="3311526"/>
          </a:xfrm>
        </p:spPr>
        <p:txBody>
          <a:bodyPr/>
          <a:lstStyle/>
          <a:p>
            <a:pPr lvl="0"/>
            <a:r>
              <a:rPr lang="sv-SE" noProof="0" dirty="0"/>
              <a:t>Skriv text här</a:t>
            </a:r>
          </a:p>
          <a:p>
            <a:pPr lvl="1"/>
            <a:r>
              <a:rPr lang="sv-SE" noProof="0" dirty="0"/>
              <a:t>Skriv text här</a:t>
            </a:r>
          </a:p>
          <a:p>
            <a:pPr lvl="2"/>
            <a:r>
              <a:rPr lang="sv-SE" noProof="0" dirty="0"/>
              <a:t>Skriv text här</a:t>
            </a:r>
          </a:p>
        </p:txBody>
      </p:sp>
      <p:sp>
        <p:nvSpPr>
          <p:cNvPr id="10" name="Platshållare för innehåll 13">
            <a:extLst>
              <a:ext uri="{FF2B5EF4-FFF2-40B4-BE49-F238E27FC236}">
                <a16:creationId xmlns:a16="http://schemas.microsoft.com/office/drawing/2014/main" id="{D445F917-557C-D134-75C0-78BD5B68B028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6780213" y="2290034"/>
            <a:ext cx="4104000" cy="3311526"/>
          </a:xfrm>
        </p:spPr>
        <p:txBody>
          <a:bodyPr/>
          <a:lstStyle/>
          <a:p>
            <a:pPr lvl="0"/>
            <a:r>
              <a:rPr lang="sv-SE" noProof="0" dirty="0"/>
              <a:t>Skriv text här</a:t>
            </a:r>
          </a:p>
          <a:p>
            <a:pPr lvl="1"/>
            <a:r>
              <a:rPr lang="sv-SE" noProof="0" dirty="0"/>
              <a:t>Skriv text här</a:t>
            </a:r>
          </a:p>
          <a:p>
            <a:pPr lvl="2"/>
            <a:r>
              <a:rPr lang="sv-SE" noProof="0" dirty="0"/>
              <a:t>Skriv text här</a:t>
            </a:r>
          </a:p>
        </p:txBody>
      </p:sp>
      <p:sp>
        <p:nvSpPr>
          <p:cNvPr id="7" name="Platshållare för datum 8">
            <a:extLst>
              <a:ext uri="{FF2B5EF4-FFF2-40B4-BE49-F238E27FC236}">
                <a16:creationId xmlns:a16="http://schemas.microsoft.com/office/drawing/2014/main" id="{F98A9FDB-D783-93C0-3FDA-68EEFE67AA7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901364" y="136525"/>
            <a:ext cx="900071" cy="141687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9870ECA8-030C-4F60-853A-221E60730649}" type="datetime1">
              <a:rPr lang="sv-SE" smtClean="0"/>
              <a:t>2025-09-15</a:t>
            </a:fld>
            <a:endParaRPr lang="sv-SE"/>
          </a:p>
        </p:txBody>
      </p:sp>
      <p:sp>
        <p:nvSpPr>
          <p:cNvPr id="8" name="Platshållare för sidfot 3">
            <a:extLst>
              <a:ext uri="{FF2B5EF4-FFF2-40B4-BE49-F238E27FC236}">
                <a16:creationId xmlns:a16="http://schemas.microsoft.com/office/drawing/2014/main" id="{08862FE1-3D22-B33D-742F-A540510F0B7D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>
          <a:xfrm>
            <a:off x="389466" y="136525"/>
            <a:ext cx="4125383" cy="141687"/>
          </a:xfrm>
        </p:spPr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97536685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4271" userDrawn="1">
          <p15:clr>
            <a:srgbClr val="FBAE40"/>
          </p15:clr>
        </p15:guide>
        <p15:guide id="3" orient="horz" pos="1434" userDrawn="1">
          <p15:clr>
            <a:srgbClr val="FBAE40"/>
          </p15:clr>
        </p15:guide>
        <p15:guide id="4" pos="688" userDrawn="1">
          <p15:clr>
            <a:srgbClr val="FBAE40"/>
          </p15:clr>
        </p15:guide>
        <p15:guide id="5" orient="horz" pos="73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bild med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A258EC79-F416-4E3D-A67E-4A13E800458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79401" y="1152048"/>
            <a:ext cx="5737196" cy="2387600"/>
          </a:xfrm>
          <a:prstGeom prst="rect">
            <a:avLst/>
          </a:prstGeom>
        </p:spPr>
        <p:txBody>
          <a:bodyPr anchor="b"/>
          <a:lstStyle>
            <a:lvl1pPr algn="l">
              <a:lnSpc>
                <a:spcPct val="110000"/>
              </a:lnSpc>
              <a:defRPr sz="3500" b="1"/>
            </a:lvl1pPr>
          </a:lstStyle>
          <a:p>
            <a:r>
              <a:rPr lang="sv-SE" dirty="0"/>
              <a:t>Klicka för att lägga till rubrik</a:t>
            </a:r>
          </a:p>
        </p:txBody>
      </p:sp>
      <p:sp>
        <p:nvSpPr>
          <p:cNvPr id="3" name="Underrubrik 2">
            <a:extLst>
              <a:ext uri="{FF2B5EF4-FFF2-40B4-BE49-F238E27FC236}">
                <a16:creationId xmlns:a16="http://schemas.microsoft.com/office/drawing/2014/main" id="{0B04F11C-8931-4F2C-862F-B58C9926FB12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882446" y="3683107"/>
            <a:ext cx="5737196" cy="1683433"/>
          </a:xfrm>
        </p:spPr>
        <p:txBody>
          <a:bodyPr/>
          <a:lstStyle>
            <a:lvl1pPr marL="0" indent="0" algn="l">
              <a:buNone/>
              <a:defRPr sz="2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sv-SE" dirty="0"/>
              <a:t>Klicka för att lägga till underrubrik</a:t>
            </a:r>
          </a:p>
        </p:txBody>
      </p:sp>
      <p:sp>
        <p:nvSpPr>
          <p:cNvPr id="15" name="Platshållare för bild 14">
            <a:extLst>
              <a:ext uri="{FF2B5EF4-FFF2-40B4-BE49-F238E27FC236}">
                <a16:creationId xmlns:a16="http://schemas.microsoft.com/office/drawing/2014/main" id="{7930A342-B92A-082F-5C3D-382BD190DCD2}"/>
              </a:ext>
            </a:extLst>
          </p:cNvPr>
          <p:cNvSpPr>
            <a:spLocks noGrp="1"/>
          </p:cNvSpPr>
          <p:nvPr userDrawn="1">
            <p:ph type="pic" sz="quarter" idx="16"/>
          </p:nvPr>
        </p:nvSpPr>
        <p:spPr>
          <a:xfrm>
            <a:off x="8945549" y="386435"/>
            <a:ext cx="2855885" cy="3045534"/>
          </a:xfrm>
          <a:custGeom>
            <a:avLst/>
            <a:gdLst>
              <a:gd name="connsiteX0" fmla="*/ 0 w 2855885"/>
              <a:gd name="connsiteY0" fmla="*/ 0 h 3045534"/>
              <a:gd name="connsiteX1" fmla="*/ 2855885 w 2855885"/>
              <a:gd name="connsiteY1" fmla="*/ 0 h 3045534"/>
              <a:gd name="connsiteX2" fmla="*/ 2855885 w 2855885"/>
              <a:gd name="connsiteY2" fmla="*/ 3045534 h 3045534"/>
              <a:gd name="connsiteX3" fmla="*/ 576053 w 2855885"/>
              <a:gd name="connsiteY3" fmla="*/ 3045534 h 3045534"/>
              <a:gd name="connsiteX4" fmla="*/ 0 w 2855885"/>
              <a:gd name="connsiteY4" fmla="*/ 2469481 h 30455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55885" h="3045534">
                <a:moveTo>
                  <a:pt x="0" y="0"/>
                </a:moveTo>
                <a:lnTo>
                  <a:pt x="2855885" y="0"/>
                </a:lnTo>
                <a:lnTo>
                  <a:pt x="2855885" y="3045534"/>
                </a:lnTo>
                <a:lnTo>
                  <a:pt x="576053" y="3045534"/>
                </a:lnTo>
                <a:cubicBezTo>
                  <a:pt x="257887" y="3045534"/>
                  <a:pt x="0" y="2787649"/>
                  <a:pt x="0" y="2469481"/>
                </a:cubicBezTo>
                <a:close/>
              </a:path>
            </a:pathLst>
          </a:custGeom>
          <a:solidFill>
            <a:schemeClr val="accent2"/>
          </a:solidFill>
        </p:spPr>
        <p:txBody>
          <a:bodyPr wrap="square">
            <a:noAutofit/>
          </a:bodyPr>
          <a:lstStyle>
            <a:lvl1pPr marL="0" indent="0">
              <a:buNone/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Verdana" panose="020B0604030504040204" pitchFamily="34" charset="0"/>
              <a:buNone/>
              <a:tabLst/>
              <a:defRPr/>
            </a:pPr>
            <a:r>
              <a:rPr lang="sv-SE"/>
              <a:t>Klicka på ikonen för att lägga till en bild</a:t>
            </a:r>
            <a:endParaRPr lang="sv-SE" dirty="0"/>
          </a:p>
        </p:txBody>
      </p:sp>
      <p:sp>
        <p:nvSpPr>
          <p:cNvPr id="33" name="Frihandsfigur 1">
            <a:extLst>
              <a:ext uri="{FF2B5EF4-FFF2-40B4-BE49-F238E27FC236}">
                <a16:creationId xmlns:a16="http://schemas.microsoft.com/office/drawing/2014/main" id="{E421D8C7-7AE4-75A7-E72D-F2CCD5EBD1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spect="1"/>
          </p:cNvSpPr>
          <p:nvPr/>
        </p:nvSpPr>
        <p:spPr>
          <a:xfrm>
            <a:off x="7517605" y="385758"/>
            <a:ext cx="1427943" cy="1015289"/>
          </a:xfrm>
          <a:custGeom>
            <a:avLst/>
            <a:gdLst>
              <a:gd name="connsiteX0" fmla="*/ 517684 w 803243"/>
              <a:gd name="connsiteY0" fmla="*/ 571119 h 571118"/>
              <a:gd name="connsiteX1" fmla="*/ 803243 w 803243"/>
              <a:gd name="connsiteY1" fmla="*/ 285559 h 571118"/>
              <a:gd name="connsiteX2" fmla="*/ 803243 w 803243"/>
              <a:gd name="connsiteY2" fmla="*/ 0 h 571118"/>
              <a:gd name="connsiteX3" fmla="*/ 0 w 803243"/>
              <a:gd name="connsiteY3" fmla="*/ 0 h 571118"/>
              <a:gd name="connsiteX4" fmla="*/ 0 w 803243"/>
              <a:gd name="connsiteY4" fmla="*/ 571024 h 571118"/>
              <a:gd name="connsiteX5" fmla="*/ 517684 w 803243"/>
              <a:gd name="connsiteY5" fmla="*/ 571024 h 571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03243" h="571118">
                <a:moveTo>
                  <a:pt x="517684" y="571119"/>
                </a:moveTo>
                <a:cubicBezTo>
                  <a:pt x="675418" y="571119"/>
                  <a:pt x="803243" y="443294"/>
                  <a:pt x="803243" y="285559"/>
                </a:cubicBezTo>
                <a:lnTo>
                  <a:pt x="803243" y="0"/>
                </a:lnTo>
                <a:lnTo>
                  <a:pt x="0" y="0"/>
                </a:lnTo>
                <a:lnTo>
                  <a:pt x="0" y="571024"/>
                </a:lnTo>
                <a:lnTo>
                  <a:pt x="517684" y="571024"/>
                </a:lnTo>
                <a:close/>
              </a:path>
            </a:pathLst>
          </a:custGeom>
          <a:solidFill>
            <a:srgbClr val="FFECB3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7" name="Frihandsfigur 2">
            <a:extLst>
              <a:ext uri="{FF2B5EF4-FFF2-40B4-BE49-F238E27FC236}">
                <a16:creationId xmlns:a16="http://schemas.microsoft.com/office/drawing/2014/main" id="{DCF49D3A-C0A5-C9B4-8C10-96910B5DF58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spect="1"/>
          </p:cNvSpPr>
          <p:nvPr/>
        </p:nvSpPr>
        <p:spPr>
          <a:xfrm>
            <a:off x="7517605" y="1401049"/>
            <a:ext cx="1427943" cy="2030411"/>
          </a:xfrm>
          <a:custGeom>
            <a:avLst/>
            <a:gdLst>
              <a:gd name="connsiteX0" fmla="*/ 479203 w 803243"/>
              <a:gd name="connsiteY0" fmla="*/ 0 h 1142142"/>
              <a:gd name="connsiteX1" fmla="*/ 803243 w 803243"/>
              <a:gd name="connsiteY1" fmla="*/ 324041 h 1142142"/>
              <a:gd name="connsiteX2" fmla="*/ 803243 w 803243"/>
              <a:gd name="connsiteY2" fmla="*/ 1142143 h 1142142"/>
              <a:gd name="connsiteX3" fmla="*/ 0 w 803243"/>
              <a:gd name="connsiteY3" fmla="*/ 1142143 h 1142142"/>
              <a:gd name="connsiteX4" fmla="*/ 0 w 803243"/>
              <a:gd name="connsiteY4" fmla="*/ 0 h 1142142"/>
              <a:gd name="connsiteX5" fmla="*/ 479203 w 803243"/>
              <a:gd name="connsiteY5" fmla="*/ 0 h 11421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03243" h="1142142">
                <a:moveTo>
                  <a:pt x="479203" y="0"/>
                </a:moveTo>
                <a:cubicBezTo>
                  <a:pt x="658178" y="0"/>
                  <a:pt x="803243" y="145066"/>
                  <a:pt x="803243" y="324041"/>
                </a:cubicBezTo>
                <a:lnTo>
                  <a:pt x="803243" y="1142143"/>
                </a:lnTo>
                <a:lnTo>
                  <a:pt x="0" y="1142143"/>
                </a:lnTo>
                <a:lnTo>
                  <a:pt x="0" y="0"/>
                </a:lnTo>
                <a:lnTo>
                  <a:pt x="479203" y="0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4" name="Frihandsfigur 3">
            <a:extLst>
              <a:ext uri="{FF2B5EF4-FFF2-40B4-BE49-F238E27FC236}">
                <a16:creationId xmlns:a16="http://schemas.microsoft.com/office/drawing/2014/main" id="{7135AF6C-31B5-EC1B-7596-331AF27159C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spect="1"/>
          </p:cNvSpPr>
          <p:nvPr/>
        </p:nvSpPr>
        <p:spPr>
          <a:xfrm>
            <a:off x="7517605" y="3431800"/>
            <a:ext cx="1427943" cy="1015291"/>
          </a:xfrm>
          <a:custGeom>
            <a:avLst/>
            <a:gdLst>
              <a:gd name="connsiteX0" fmla="*/ 517684 w 803243"/>
              <a:gd name="connsiteY0" fmla="*/ 571119 h 571119"/>
              <a:gd name="connsiteX1" fmla="*/ 803243 w 803243"/>
              <a:gd name="connsiteY1" fmla="*/ 285559 h 571119"/>
              <a:gd name="connsiteX2" fmla="*/ 803243 w 803243"/>
              <a:gd name="connsiteY2" fmla="*/ 0 h 571119"/>
              <a:gd name="connsiteX3" fmla="*/ 0 w 803243"/>
              <a:gd name="connsiteY3" fmla="*/ 0 h 571119"/>
              <a:gd name="connsiteX4" fmla="*/ 0 w 803243"/>
              <a:gd name="connsiteY4" fmla="*/ 571024 h 571119"/>
              <a:gd name="connsiteX5" fmla="*/ 517684 w 803243"/>
              <a:gd name="connsiteY5" fmla="*/ 571024 h 5711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03243" h="571119">
                <a:moveTo>
                  <a:pt x="517684" y="571119"/>
                </a:moveTo>
                <a:cubicBezTo>
                  <a:pt x="675418" y="571119"/>
                  <a:pt x="803243" y="443294"/>
                  <a:pt x="803243" y="285559"/>
                </a:cubicBezTo>
                <a:lnTo>
                  <a:pt x="803243" y="0"/>
                </a:lnTo>
                <a:lnTo>
                  <a:pt x="0" y="0"/>
                </a:lnTo>
                <a:lnTo>
                  <a:pt x="0" y="571024"/>
                </a:lnTo>
                <a:lnTo>
                  <a:pt x="517684" y="571024"/>
                </a:lnTo>
                <a:close/>
              </a:path>
            </a:pathLst>
          </a:custGeom>
          <a:solidFill>
            <a:schemeClr val="accent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8" name="Frihandsfigur 4">
            <a:extLst>
              <a:ext uri="{FF2B5EF4-FFF2-40B4-BE49-F238E27FC236}">
                <a16:creationId xmlns:a16="http://schemas.microsoft.com/office/drawing/2014/main" id="{AEC35D31-9856-2B82-F7AD-68F4A6BA881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spect="1"/>
          </p:cNvSpPr>
          <p:nvPr/>
        </p:nvSpPr>
        <p:spPr>
          <a:xfrm>
            <a:off x="8945717" y="3431800"/>
            <a:ext cx="1427943" cy="2030411"/>
          </a:xfrm>
          <a:custGeom>
            <a:avLst/>
            <a:gdLst>
              <a:gd name="connsiteX0" fmla="*/ 479203 w 803243"/>
              <a:gd name="connsiteY0" fmla="*/ 1142143 h 1142142"/>
              <a:gd name="connsiteX1" fmla="*/ 803243 w 803243"/>
              <a:gd name="connsiteY1" fmla="*/ 818102 h 1142142"/>
              <a:gd name="connsiteX2" fmla="*/ 803243 w 803243"/>
              <a:gd name="connsiteY2" fmla="*/ 0 h 1142142"/>
              <a:gd name="connsiteX3" fmla="*/ 0 w 803243"/>
              <a:gd name="connsiteY3" fmla="*/ 0 h 1142142"/>
              <a:gd name="connsiteX4" fmla="*/ 0 w 803243"/>
              <a:gd name="connsiteY4" fmla="*/ 1142143 h 1142142"/>
              <a:gd name="connsiteX5" fmla="*/ 479298 w 803243"/>
              <a:gd name="connsiteY5" fmla="*/ 1142143 h 11421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03243" h="1142142">
                <a:moveTo>
                  <a:pt x="479203" y="1142143"/>
                </a:moveTo>
                <a:cubicBezTo>
                  <a:pt x="658178" y="1142143"/>
                  <a:pt x="803243" y="997077"/>
                  <a:pt x="803243" y="818102"/>
                </a:cubicBezTo>
                <a:lnTo>
                  <a:pt x="803243" y="0"/>
                </a:lnTo>
                <a:lnTo>
                  <a:pt x="0" y="0"/>
                </a:lnTo>
                <a:lnTo>
                  <a:pt x="0" y="1142143"/>
                </a:lnTo>
                <a:lnTo>
                  <a:pt x="479298" y="1142143"/>
                </a:lnTo>
                <a:close/>
              </a:path>
            </a:pathLst>
          </a:custGeom>
          <a:solidFill>
            <a:srgbClr val="FFECB3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0" name="Frihandsfigur 5">
            <a:extLst>
              <a:ext uri="{FF2B5EF4-FFF2-40B4-BE49-F238E27FC236}">
                <a16:creationId xmlns:a16="http://schemas.microsoft.com/office/drawing/2014/main" id="{5C169603-4E21-C187-1A1D-38882F9232D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spect="1"/>
          </p:cNvSpPr>
          <p:nvPr/>
        </p:nvSpPr>
        <p:spPr>
          <a:xfrm>
            <a:off x="10373491" y="3431971"/>
            <a:ext cx="1427943" cy="2030411"/>
          </a:xfrm>
          <a:custGeom>
            <a:avLst/>
            <a:gdLst>
              <a:gd name="connsiteX0" fmla="*/ 324040 w 803243"/>
              <a:gd name="connsiteY0" fmla="*/ 0 h 1142142"/>
              <a:gd name="connsiteX1" fmla="*/ 0 w 803243"/>
              <a:gd name="connsiteY1" fmla="*/ 324041 h 1142142"/>
              <a:gd name="connsiteX2" fmla="*/ 0 w 803243"/>
              <a:gd name="connsiteY2" fmla="*/ 1142143 h 1142142"/>
              <a:gd name="connsiteX3" fmla="*/ 803243 w 803243"/>
              <a:gd name="connsiteY3" fmla="*/ 1142143 h 1142142"/>
              <a:gd name="connsiteX4" fmla="*/ 803243 w 803243"/>
              <a:gd name="connsiteY4" fmla="*/ 0 h 1142142"/>
              <a:gd name="connsiteX5" fmla="*/ 324040 w 803243"/>
              <a:gd name="connsiteY5" fmla="*/ 0 h 11421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03243" h="1142142">
                <a:moveTo>
                  <a:pt x="324040" y="0"/>
                </a:moveTo>
                <a:cubicBezTo>
                  <a:pt x="145066" y="0"/>
                  <a:pt x="0" y="145066"/>
                  <a:pt x="0" y="324041"/>
                </a:cubicBezTo>
                <a:lnTo>
                  <a:pt x="0" y="1142143"/>
                </a:lnTo>
                <a:lnTo>
                  <a:pt x="803243" y="1142143"/>
                </a:lnTo>
                <a:lnTo>
                  <a:pt x="803243" y="0"/>
                </a:lnTo>
                <a:lnTo>
                  <a:pt x="324040" y="0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9" name="Frihandsfigur 6">
            <a:extLst>
              <a:ext uri="{FF2B5EF4-FFF2-40B4-BE49-F238E27FC236}">
                <a16:creationId xmlns:a16="http://schemas.microsoft.com/office/drawing/2014/main" id="{EDA18A8B-463B-9AD0-703D-FA911578B30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spect="1"/>
          </p:cNvSpPr>
          <p:nvPr/>
        </p:nvSpPr>
        <p:spPr>
          <a:xfrm>
            <a:off x="7517605" y="4447600"/>
            <a:ext cx="1427943" cy="2030411"/>
          </a:xfrm>
          <a:custGeom>
            <a:avLst/>
            <a:gdLst>
              <a:gd name="connsiteX0" fmla="*/ 479203 w 803243"/>
              <a:gd name="connsiteY0" fmla="*/ 1142143 h 1142142"/>
              <a:gd name="connsiteX1" fmla="*/ 803243 w 803243"/>
              <a:gd name="connsiteY1" fmla="*/ 818102 h 1142142"/>
              <a:gd name="connsiteX2" fmla="*/ 803243 w 803243"/>
              <a:gd name="connsiteY2" fmla="*/ 0 h 1142142"/>
              <a:gd name="connsiteX3" fmla="*/ 0 w 803243"/>
              <a:gd name="connsiteY3" fmla="*/ 0 h 1142142"/>
              <a:gd name="connsiteX4" fmla="*/ 0 w 803243"/>
              <a:gd name="connsiteY4" fmla="*/ 1142143 h 1142142"/>
              <a:gd name="connsiteX5" fmla="*/ 479203 w 803243"/>
              <a:gd name="connsiteY5" fmla="*/ 1142143 h 11421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03243" h="1142142">
                <a:moveTo>
                  <a:pt x="479203" y="1142143"/>
                </a:moveTo>
                <a:cubicBezTo>
                  <a:pt x="658178" y="1142143"/>
                  <a:pt x="803243" y="997077"/>
                  <a:pt x="803243" y="818102"/>
                </a:cubicBezTo>
                <a:lnTo>
                  <a:pt x="803243" y="0"/>
                </a:lnTo>
                <a:lnTo>
                  <a:pt x="0" y="0"/>
                </a:lnTo>
                <a:lnTo>
                  <a:pt x="0" y="1142143"/>
                </a:lnTo>
                <a:lnTo>
                  <a:pt x="479203" y="114214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5" name="Frihandsfigur 7">
            <a:extLst>
              <a:ext uri="{FF2B5EF4-FFF2-40B4-BE49-F238E27FC236}">
                <a16:creationId xmlns:a16="http://schemas.microsoft.com/office/drawing/2014/main" id="{3214743A-6966-8ED7-BA34-E45A379E030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spect="1"/>
          </p:cNvSpPr>
          <p:nvPr/>
        </p:nvSpPr>
        <p:spPr>
          <a:xfrm>
            <a:off x="8945548" y="5462891"/>
            <a:ext cx="1427943" cy="1015289"/>
          </a:xfrm>
          <a:custGeom>
            <a:avLst/>
            <a:gdLst>
              <a:gd name="connsiteX0" fmla="*/ 285559 w 803243"/>
              <a:gd name="connsiteY0" fmla="*/ 0 h 571118"/>
              <a:gd name="connsiteX1" fmla="*/ 0 w 803243"/>
              <a:gd name="connsiteY1" fmla="*/ 285560 h 571118"/>
              <a:gd name="connsiteX2" fmla="*/ 0 w 803243"/>
              <a:gd name="connsiteY2" fmla="*/ 571119 h 571118"/>
              <a:gd name="connsiteX3" fmla="*/ 803243 w 803243"/>
              <a:gd name="connsiteY3" fmla="*/ 571119 h 571118"/>
              <a:gd name="connsiteX4" fmla="*/ 803243 w 803243"/>
              <a:gd name="connsiteY4" fmla="*/ 95 h 571118"/>
              <a:gd name="connsiteX5" fmla="*/ 285559 w 803243"/>
              <a:gd name="connsiteY5" fmla="*/ 95 h 571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03243" h="571118">
                <a:moveTo>
                  <a:pt x="285559" y="0"/>
                </a:moveTo>
                <a:cubicBezTo>
                  <a:pt x="127825" y="0"/>
                  <a:pt x="0" y="127826"/>
                  <a:pt x="0" y="285560"/>
                </a:cubicBezTo>
                <a:lnTo>
                  <a:pt x="0" y="571119"/>
                </a:lnTo>
                <a:lnTo>
                  <a:pt x="803243" y="571119"/>
                </a:lnTo>
                <a:lnTo>
                  <a:pt x="803243" y="95"/>
                </a:lnTo>
                <a:lnTo>
                  <a:pt x="285559" y="95"/>
                </a:lnTo>
                <a:close/>
              </a:path>
            </a:pathLst>
          </a:custGeom>
          <a:solidFill>
            <a:schemeClr val="accent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6" name="Frihandsfigur 8">
            <a:extLst>
              <a:ext uri="{FF2B5EF4-FFF2-40B4-BE49-F238E27FC236}">
                <a16:creationId xmlns:a16="http://schemas.microsoft.com/office/drawing/2014/main" id="{54E9228D-01FE-98B4-466F-CE9B90DF9F7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spect="1"/>
          </p:cNvSpPr>
          <p:nvPr/>
        </p:nvSpPr>
        <p:spPr>
          <a:xfrm>
            <a:off x="10373660" y="5462891"/>
            <a:ext cx="1427943" cy="1015289"/>
          </a:xfrm>
          <a:custGeom>
            <a:avLst/>
            <a:gdLst>
              <a:gd name="connsiteX0" fmla="*/ 517684 w 803243"/>
              <a:gd name="connsiteY0" fmla="*/ 0 h 571118"/>
              <a:gd name="connsiteX1" fmla="*/ 803243 w 803243"/>
              <a:gd name="connsiteY1" fmla="*/ 285560 h 571118"/>
              <a:gd name="connsiteX2" fmla="*/ 803243 w 803243"/>
              <a:gd name="connsiteY2" fmla="*/ 571119 h 571118"/>
              <a:gd name="connsiteX3" fmla="*/ 0 w 803243"/>
              <a:gd name="connsiteY3" fmla="*/ 571119 h 571118"/>
              <a:gd name="connsiteX4" fmla="*/ 0 w 803243"/>
              <a:gd name="connsiteY4" fmla="*/ 95 h 571118"/>
              <a:gd name="connsiteX5" fmla="*/ 517684 w 803243"/>
              <a:gd name="connsiteY5" fmla="*/ 95 h 571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03243" h="571118">
                <a:moveTo>
                  <a:pt x="517684" y="0"/>
                </a:moveTo>
                <a:cubicBezTo>
                  <a:pt x="675418" y="0"/>
                  <a:pt x="803243" y="127826"/>
                  <a:pt x="803243" y="285560"/>
                </a:cubicBezTo>
                <a:lnTo>
                  <a:pt x="803243" y="571119"/>
                </a:lnTo>
                <a:lnTo>
                  <a:pt x="0" y="571119"/>
                </a:lnTo>
                <a:lnTo>
                  <a:pt x="0" y="95"/>
                </a:lnTo>
                <a:lnTo>
                  <a:pt x="517684" y="95"/>
                </a:lnTo>
                <a:close/>
              </a:path>
            </a:pathLst>
          </a:custGeom>
          <a:solidFill>
            <a:srgbClr val="FFECB3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4" name="Logo" descr="Logotyp Västra Götalandsregionen">
            <a:extLst>
              <a:ext uri="{FF2B5EF4-FFF2-40B4-BE49-F238E27FC236}">
                <a16:creationId xmlns:a16="http://schemas.microsoft.com/office/drawing/2014/main" id="{CCDBD8D8-0B63-16B1-A58A-3685331C4CC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90752" y="6052990"/>
            <a:ext cx="2118361" cy="377529"/>
          </a:xfrm>
          <a:prstGeom prst="rect">
            <a:avLst/>
          </a:prstGeom>
        </p:spPr>
      </p:pic>
      <p:sp>
        <p:nvSpPr>
          <p:cNvPr id="7" name="Platshållare för datum 6">
            <a:extLst>
              <a:ext uri="{FF2B5EF4-FFF2-40B4-BE49-F238E27FC236}">
                <a16:creationId xmlns:a16="http://schemas.microsoft.com/office/drawing/2014/main" id="{C4CBFC51-E299-C1C6-C259-2EC78776D974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10901364" y="136525"/>
            <a:ext cx="900071" cy="141687"/>
          </a:xfrm>
        </p:spPr>
        <p:txBody>
          <a:bodyPr/>
          <a:lstStyle/>
          <a:p>
            <a:fld id="{85895244-17CB-4170-829F-42CFB4C2716B}" type="datetime1">
              <a:rPr lang="sv-SE" smtClean="0"/>
              <a:t>2025-09-15</a:t>
            </a:fld>
            <a:endParaRPr lang="sv-SE"/>
          </a:p>
        </p:txBody>
      </p:sp>
      <p:sp>
        <p:nvSpPr>
          <p:cNvPr id="8" name="Platshållare för sidfot 7">
            <a:extLst>
              <a:ext uri="{FF2B5EF4-FFF2-40B4-BE49-F238E27FC236}">
                <a16:creationId xmlns:a16="http://schemas.microsoft.com/office/drawing/2014/main" id="{DAF13055-4269-7909-D2F6-610F622CD5BE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17769262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551" userDrawn="1">
          <p15:clr>
            <a:srgbClr val="FBAE40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, innehåll på ljusgul kvirkel,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ubrik 1">
            <a:extLst>
              <a:ext uri="{FF2B5EF4-FFF2-40B4-BE49-F238E27FC236}">
                <a16:creationId xmlns:a16="http://schemas.microsoft.com/office/drawing/2014/main" id="{00075C3B-F843-BD60-C6D9-064BB2945B4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97554" y="136800"/>
            <a:ext cx="10046304" cy="1576800"/>
          </a:xfrm>
          <a:prstGeom prst="rect">
            <a:avLst/>
          </a:prstGeom>
        </p:spPr>
        <p:txBody>
          <a:bodyPr anchor="ctr" anchorCtr="0"/>
          <a:lstStyle>
            <a:lvl1pPr>
              <a:defRPr sz="3300"/>
            </a:lvl1pPr>
          </a:lstStyle>
          <a:p>
            <a:r>
              <a:rPr lang="sv-SE" dirty="0"/>
              <a:t>Klicka för att lägga till rubrik</a:t>
            </a:r>
          </a:p>
        </p:txBody>
      </p:sp>
      <p:sp>
        <p:nvSpPr>
          <p:cNvPr id="15" name="Frihandsfigur 14">
            <a:extLst>
              <a:ext uri="{FF2B5EF4-FFF2-40B4-BE49-F238E27FC236}">
                <a16:creationId xmlns:a16="http://schemas.microsoft.com/office/drawing/2014/main" id="{7D6E51E2-D90A-D326-CE84-26EA969690C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 flipV="1">
            <a:off x="389518" y="1781464"/>
            <a:ext cx="6408000" cy="4699390"/>
          </a:xfrm>
          <a:custGeom>
            <a:avLst/>
            <a:gdLst>
              <a:gd name="connsiteX0" fmla="*/ 0 w 6408000"/>
              <a:gd name="connsiteY0" fmla="*/ 4699390 h 4699390"/>
              <a:gd name="connsiteX1" fmla="*/ 6408000 w 6408000"/>
              <a:gd name="connsiteY1" fmla="*/ 4699390 h 4699390"/>
              <a:gd name="connsiteX2" fmla="*/ 6408000 w 6408000"/>
              <a:gd name="connsiteY2" fmla="*/ 2493054 h 4699390"/>
              <a:gd name="connsiteX3" fmla="*/ 6408000 w 6408000"/>
              <a:gd name="connsiteY3" fmla="*/ 1033913 h 4699390"/>
              <a:gd name="connsiteX4" fmla="*/ 5374087 w 6408000"/>
              <a:gd name="connsiteY4" fmla="*/ 0 h 4699390"/>
              <a:gd name="connsiteX5" fmla="*/ 0 w 6408000"/>
              <a:gd name="connsiteY5" fmla="*/ 0 h 4699390"/>
              <a:gd name="connsiteX6" fmla="*/ 0 w 6408000"/>
              <a:gd name="connsiteY6" fmla="*/ 2493054 h 46993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408000" h="4699390">
                <a:moveTo>
                  <a:pt x="0" y="4699390"/>
                </a:moveTo>
                <a:lnTo>
                  <a:pt x="6408000" y="4699390"/>
                </a:lnTo>
                <a:lnTo>
                  <a:pt x="6408000" y="2493054"/>
                </a:lnTo>
                <a:lnTo>
                  <a:pt x="6408000" y="1033913"/>
                </a:lnTo>
                <a:cubicBezTo>
                  <a:pt x="6408000" y="462899"/>
                  <a:pt x="5945101" y="0"/>
                  <a:pt x="5374087" y="0"/>
                </a:cubicBezTo>
                <a:lnTo>
                  <a:pt x="0" y="0"/>
                </a:lnTo>
                <a:lnTo>
                  <a:pt x="0" y="2493054"/>
                </a:lnTo>
                <a:close/>
              </a:path>
            </a:pathLst>
          </a:custGeom>
          <a:solidFill>
            <a:srgbClr val="FFECB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sv-SE"/>
          </a:p>
        </p:txBody>
      </p:sp>
      <p:sp>
        <p:nvSpPr>
          <p:cNvPr id="7" name="Platshållare för innehåll 13">
            <a:extLst>
              <a:ext uri="{FF2B5EF4-FFF2-40B4-BE49-F238E27FC236}">
                <a16:creationId xmlns:a16="http://schemas.microsoft.com/office/drawing/2014/main" id="{EDA2AC8D-7139-1E47-D883-C37A91989735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1098000" y="2289600"/>
            <a:ext cx="5004000" cy="3311526"/>
          </a:xfrm>
        </p:spPr>
        <p:txBody>
          <a:bodyPr/>
          <a:lstStyle/>
          <a:p>
            <a:pPr lvl="0"/>
            <a:r>
              <a:rPr lang="sv-SE" noProof="0" dirty="0"/>
              <a:t>Skriv text här</a:t>
            </a:r>
          </a:p>
          <a:p>
            <a:pPr lvl="1"/>
            <a:r>
              <a:rPr lang="sv-SE" noProof="0" dirty="0"/>
              <a:t>Skriv text här</a:t>
            </a:r>
          </a:p>
          <a:p>
            <a:pPr lvl="2"/>
            <a:r>
              <a:rPr lang="sv-SE" noProof="0" dirty="0"/>
              <a:t>Skriv text här</a:t>
            </a:r>
          </a:p>
        </p:txBody>
      </p:sp>
      <p:sp>
        <p:nvSpPr>
          <p:cNvPr id="13" name="Platshållare för bild 12">
            <a:extLst>
              <a:ext uri="{FF2B5EF4-FFF2-40B4-BE49-F238E27FC236}">
                <a16:creationId xmlns:a16="http://schemas.microsoft.com/office/drawing/2014/main" id="{61CF9D42-9EBA-F194-A977-9236958C4AEF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6797517" y="1781175"/>
            <a:ext cx="5003957" cy="4699000"/>
          </a:xfrm>
          <a:custGeom>
            <a:avLst/>
            <a:gdLst>
              <a:gd name="connsiteX0" fmla="*/ 1 w 5003957"/>
              <a:gd name="connsiteY0" fmla="*/ 0 h 4699000"/>
              <a:gd name="connsiteX1" fmla="*/ 1047501 w 5003957"/>
              <a:gd name="connsiteY1" fmla="*/ 0 h 4699000"/>
              <a:gd name="connsiteX2" fmla="*/ 2785023 w 5003957"/>
              <a:gd name="connsiteY2" fmla="*/ 0 h 4699000"/>
              <a:gd name="connsiteX3" fmla="*/ 3956456 w 5003957"/>
              <a:gd name="connsiteY3" fmla="*/ 0 h 4699000"/>
              <a:gd name="connsiteX4" fmla="*/ 5003957 w 5003957"/>
              <a:gd name="connsiteY4" fmla="*/ 1047501 h 4699000"/>
              <a:gd name="connsiteX5" fmla="*/ 5003957 w 5003957"/>
              <a:gd name="connsiteY5" fmla="*/ 2097768 h 4699000"/>
              <a:gd name="connsiteX6" fmla="*/ 5003957 w 5003957"/>
              <a:gd name="connsiteY6" fmla="*/ 3651499 h 4699000"/>
              <a:gd name="connsiteX7" fmla="*/ 5003957 w 5003957"/>
              <a:gd name="connsiteY7" fmla="*/ 4699000 h 4699000"/>
              <a:gd name="connsiteX8" fmla="*/ 3956456 w 5003957"/>
              <a:gd name="connsiteY8" fmla="*/ 4699000 h 4699000"/>
              <a:gd name="connsiteX9" fmla="*/ 2785023 w 5003957"/>
              <a:gd name="connsiteY9" fmla="*/ 4699000 h 4699000"/>
              <a:gd name="connsiteX10" fmla="*/ 2218935 w 5003957"/>
              <a:gd name="connsiteY10" fmla="*/ 4699000 h 4699000"/>
              <a:gd name="connsiteX11" fmla="*/ 1047501 w 5003957"/>
              <a:gd name="connsiteY11" fmla="*/ 4699000 h 4699000"/>
              <a:gd name="connsiteX12" fmla="*/ 1 w 5003957"/>
              <a:gd name="connsiteY12" fmla="*/ 4699000 h 4699000"/>
              <a:gd name="connsiteX13" fmla="*/ 1 w 5003957"/>
              <a:gd name="connsiteY13" fmla="*/ 3651518 h 4699000"/>
              <a:gd name="connsiteX14" fmla="*/ 0 w 5003957"/>
              <a:gd name="connsiteY14" fmla="*/ 3651499 h 4699000"/>
              <a:gd name="connsiteX15" fmla="*/ 0 w 5003957"/>
              <a:gd name="connsiteY15" fmla="*/ 1047501 h 4699000"/>
              <a:gd name="connsiteX16" fmla="*/ 1 w 5003957"/>
              <a:gd name="connsiteY16" fmla="*/ 1047482 h 469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5003957" h="4699000">
                <a:moveTo>
                  <a:pt x="1" y="0"/>
                </a:moveTo>
                <a:lnTo>
                  <a:pt x="1047501" y="0"/>
                </a:lnTo>
                <a:lnTo>
                  <a:pt x="2785023" y="0"/>
                </a:lnTo>
                <a:lnTo>
                  <a:pt x="3956456" y="0"/>
                </a:lnTo>
                <a:cubicBezTo>
                  <a:pt x="4534975" y="0"/>
                  <a:pt x="5003957" y="468982"/>
                  <a:pt x="5003957" y="1047501"/>
                </a:cubicBezTo>
                <a:lnTo>
                  <a:pt x="5003957" y="2097768"/>
                </a:lnTo>
                <a:lnTo>
                  <a:pt x="5003957" y="3651499"/>
                </a:lnTo>
                <a:lnTo>
                  <a:pt x="5003957" y="4699000"/>
                </a:lnTo>
                <a:lnTo>
                  <a:pt x="3956456" y="4699000"/>
                </a:lnTo>
                <a:lnTo>
                  <a:pt x="2785023" y="4699000"/>
                </a:lnTo>
                <a:lnTo>
                  <a:pt x="2218935" y="4699000"/>
                </a:lnTo>
                <a:lnTo>
                  <a:pt x="1047501" y="4699000"/>
                </a:lnTo>
                <a:lnTo>
                  <a:pt x="1" y="4699000"/>
                </a:lnTo>
                <a:lnTo>
                  <a:pt x="1" y="3651518"/>
                </a:lnTo>
                <a:lnTo>
                  <a:pt x="0" y="3651499"/>
                </a:lnTo>
                <a:lnTo>
                  <a:pt x="0" y="1047501"/>
                </a:lnTo>
                <a:lnTo>
                  <a:pt x="1" y="1047482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lIns="288000" tIns="468000" rIns="612000">
            <a:noAutofit/>
          </a:bodyPr>
          <a:lstStyle>
            <a:lvl1pPr marL="0" indent="0">
              <a:buFontTx/>
              <a:buNone/>
              <a:defRPr/>
            </a:lvl1pPr>
          </a:lstStyle>
          <a:p>
            <a:r>
              <a:rPr lang="sv-SE"/>
              <a:t>Klicka på ikonen för att lägga till en bild</a:t>
            </a:r>
            <a:endParaRPr lang="sv-SE" dirty="0"/>
          </a:p>
        </p:txBody>
      </p:sp>
      <p:sp>
        <p:nvSpPr>
          <p:cNvPr id="4" name="Platshållare för datum 8">
            <a:extLst>
              <a:ext uri="{FF2B5EF4-FFF2-40B4-BE49-F238E27FC236}">
                <a16:creationId xmlns:a16="http://schemas.microsoft.com/office/drawing/2014/main" id="{6A68F426-1C5F-0711-6383-2CA02BF3D5B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901364" y="136525"/>
            <a:ext cx="900071" cy="141687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71FEFB4F-AA12-4D09-A1D3-C3811F697E1A}" type="datetime1">
              <a:rPr lang="sv-SE" smtClean="0"/>
              <a:t>2025-09-15</a:t>
            </a:fld>
            <a:endParaRPr lang="sv-SE"/>
          </a:p>
        </p:txBody>
      </p:sp>
      <p:sp>
        <p:nvSpPr>
          <p:cNvPr id="6" name="Platshållare för sidfot 3">
            <a:extLst>
              <a:ext uri="{FF2B5EF4-FFF2-40B4-BE49-F238E27FC236}">
                <a16:creationId xmlns:a16="http://schemas.microsoft.com/office/drawing/2014/main" id="{1F0A451C-1B10-0646-B9D7-74DCB23845D0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>
          <a:xfrm>
            <a:off x="389466" y="136525"/>
            <a:ext cx="4125383" cy="141687"/>
          </a:xfrm>
        </p:spPr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19593919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pos="688" userDrawn="1">
          <p15:clr>
            <a:srgbClr val="FBAE40"/>
          </p15:clr>
        </p15:guide>
        <p15:guide id="3" orient="horz" pos="73" userDrawn="1">
          <p15:clr>
            <a:srgbClr val="FBAE40"/>
          </p15:clr>
        </p15:guide>
      </p15:sldGuideLst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ubrik 2">
            <a:extLst>
              <a:ext uri="{FF2B5EF4-FFF2-40B4-BE49-F238E27FC236}">
                <a16:creationId xmlns:a16="http://schemas.microsoft.com/office/drawing/2014/main" id="{877B3524-D6C4-8016-A0B9-76DB7A408CF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96620" y="666000"/>
            <a:ext cx="10047600" cy="10477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sv-SE" dirty="0"/>
              <a:t>Rubrik</a:t>
            </a:r>
          </a:p>
        </p:txBody>
      </p:sp>
      <p:sp>
        <p:nvSpPr>
          <p:cNvPr id="13" name="Platshållare för text 12">
            <a:extLst>
              <a:ext uri="{FF2B5EF4-FFF2-40B4-BE49-F238E27FC236}">
                <a16:creationId xmlns:a16="http://schemas.microsoft.com/office/drawing/2014/main" id="{02C2E317-0642-2E46-B74D-C0670C996503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1096963" y="2098800"/>
            <a:ext cx="4776787" cy="1047750"/>
          </a:xfrm>
        </p:spPr>
        <p:txBody>
          <a:bodyPr/>
          <a:lstStyle/>
          <a:p>
            <a:pPr lvl="0"/>
            <a:r>
              <a:rPr lang="sv-SE" dirty="0"/>
              <a:t>Skriv text här</a:t>
            </a:r>
          </a:p>
          <a:p>
            <a:pPr lvl="1"/>
            <a:r>
              <a:rPr lang="sv-SE" dirty="0"/>
              <a:t>Skriv text här</a:t>
            </a:r>
          </a:p>
        </p:txBody>
      </p:sp>
      <p:sp>
        <p:nvSpPr>
          <p:cNvPr id="14" name="Platshållare för text 12">
            <a:extLst>
              <a:ext uri="{FF2B5EF4-FFF2-40B4-BE49-F238E27FC236}">
                <a16:creationId xmlns:a16="http://schemas.microsoft.com/office/drawing/2014/main" id="{C9C71F2C-C4C5-EE5B-6B8E-25012EE2544A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6370961" y="2098800"/>
            <a:ext cx="4776787" cy="1047750"/>
          </a:xfrm>
        </p:spPr>
        <p:txBody>
          <a:bodyPr/>
          <a:lstStyle/>
          <a:p>
            <a:pPr lvl="0"/>
            <a:r>
              <a:rPr lang="sv-SE" dirty="0"/>
              <a:t>Skriv text här</a:t>
            </a:r>
          </a:p>
          <a:p>
            <a:pPr lvl="1"/>
            <a:r>
              <a:rPr lang="sv-SE" dirty="0"/>
              <a:t>Skriv text här</a:t>
            </a:r>
          </a:p>
        </p:txBody>
      </p:sp>
      <p:sp>
        <p:nvSpPr>
          <p:cNvPr id="11" name="Platshållare för innehåll 10">
            <a:extLst>
              <a:ext uri="{FF2B5EF4-FFF2-40B4-BE49-F238E27FC236}">
                <a16:creationId xmlns:a16="http://schemas.microsoft.com/office/drawing/2014/main" id="{467317CB-B101-5159-5511-FFC3C4CABD5A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388800" y="3429000"/>
            <a:ext cx="11412537" cy="3051175"/>
          </a:xfrm>
          <a:solidFill>
            <a:schemeClr val="bg1">
              <a:lumMod val="95000"/>
            </a:schemeClr>
          </a:solidFill>
        </p:spPr>
        <p:txBody>
          <a:bodyPr lIns="2808000" tIns="540000"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sv-SE" dirty="0"/>
              <a:t>Klicka på en ikon för att lägga till innehåll</a:t>
            </a:r>
          </a:p>
        </p:txBody>
      </p:sp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625E6907-50BC-FFF4-F6B9-BF2B7373C4A2}"/>
              </a:ext>
            </a:extLst>
          </p:cNvPr>
          <p:cNvSpPr>
            <a:spLocks noGrp="1"/>
          </p:cNvSpPr>
          <p:nvPr>
            <p:ph type="dt" sz="half" idx="15"/>
          </p:nvPr>
        </p:nvSpPr>
        <p:spPr>
          <a:xfrm>
            <a:off x="10901364" y="136525"/>
            <a:ext cx="900071" cy="141687"/>
          </a:xfrm>
        </p:spPr>
        <p:txBody>
          <a:bodyPr/>
          <a:lstStyle/>
          <a:p>
            <a:fld id="{B8647392-2EA7-4150-ACCD-B590DC1E6276}" type="datetime1">
              <a:rPr lang="sv-SE" smtClean="0"/>
              <a:t>2025-09-15</a:t>
            </a:fld>
            <a:endParaRPr lang="sv-SE"/>
          </a:p>
        </p:txBody>
      </p:sp>
      <p:sp>
        <p:nvSpPr>
          <p:cNvPr id="4" name="Platshållare för sidfot 3">
            <a:extLst>
              <a:ext uri="{FF2B5EF4-FFF2-40B4-BE49-F238E27FC236}">
                <a16:creationId xmlns:a16="http://schemas.microsoft.com/office/drawing/2014/main" id="{2F1EC206-E47A-5E7F-9581-B76ADE31A8FE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65726793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321" userDrawn="1">
          <p15:clr>
            <a:srgbClr val="FBAE40"/>
          </p15:clr>
        </p15:guide>
        <p15:guide id="3" pos="688" userDrawn="1">
          <p15:clr>
            <a:srgbClr val="FBAE40"/>
          </p15:clr>
        </p15:guide>
        <p15:guide id="4" orient="horz" pos="414" userDrawn="1">
          <p15:clr>
            <a:srgbClr val="FBAE40"/>
          </p15:clr>
        </p15:guide>
      </p15:sldGuideLst>
    </p:ext>
  </p:extLs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ubrik 2">
            <a:extLst>
              <a:ext uri="{FF2B5EF4-FFF2-40B4-BE49-F238E27FC236}">
                <a16:creationId xmlns:a16="http://schemas.microsoft.com/office/drawing/2014/main" id="{877B3524-D6C4-8016-A0B9-76DB7A408CF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96620" y="666000"/>
            <a:ext cx="10047600" cy="10477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sv-SE" dirty="0"/>
              <a:t>Rubrik</a:t>
            </a:r>
          </a:p>
        </p:txBody>
      </p:sp>
      <p:sp>
        <p:nvSpPr>
          <p:cNvPr id="13" name="Platshållare för text 12">
            <a:extLst>
              <a:ext uri="{FF2B5EF4-FFF2-40B4-BE49-F238E27FC236}">
                <a16:creationId xmlns:a16="http://schemas.microsoft.com/office/drawing/2014/main" id="{02C2E317-0642-2E46-B74D-C0670C996503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1096963" y="2098800"/>
            <a:ext cx="4776787" cy="1047750"/>
          </a:xfrm>
        </p:spPr>
        <p:txBody>
          <a:bodyPr/>
          <a:lstStyle/>
          <a:p>
            <a:pPr lvl="0"/>
            <a:r>
              <a:rPr lang="sv-SE" dirty="0"/>
              <a:t>Skriv text här</a:t>
            </a:r>
          </a:p>
          <a:p>
            <a:pPr lvl="1"/>
            <a:r>
              <a:rPr lang="sv-SE" dirty="0"/>
              <a:t>Skriv text här</a:t>
            </a:r>
          </a:p>
        </p:txBody>
      </p:sp>
      <p:sp>
        <p:nvSpPr>
          <p:cNvPr id="11" name="Platshållare för innehåll 10">
            <a:extLst>
              <a:ext uri="{FF2B5EF4-FFF2-40B4-BE49-F238E27FC236}">
                <a16:creationId xmlns:a16="http://schemas.microsoft.com/office/drawing/2014/main" id="{467317CB-B101-5159-5511-FFC3C4CABD5A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1096620" y="3429000"/>
            <a:ext cx="4776787" cy="3051175"/>
          </a:xfrm>
          <a:solidFill>
            <a:schemeClr val="bg1">
              <a:lumMod val="95000"/>
            </a:schemeClr>
          </a:solidFill>
        </p:spPr>
        <p:txBody>
          <a:bodyPr lIns="216000" tIns="180000"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sv-SE" dirty="0"/>
              <a:t>Klicka på en ikon för att lägga till innehåll</a:t>
            </a:r>
          </a:p>
        </p:txBody>
      </p:sp>
      <p:sp>
        <p:nvSpPr>
          <p:cNvPr id="14" name="Platshållare för text 12">
            <a:extLst>
              <a:ext uri="{FF2B5EF4-FFF2-40B4-BE49-F238E27FC236}">
                <a16:creationId xmlns:a16="http://schemas.microsoft.com/office/drawing/2014/main" id="{C9C71F2C-C4C5-EE5B-6B8E-25012EE2544A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6370961" y="2098800"/>
            <a:ext cx="4776787" cy="1047750"/>
          </a:xfrm>
        </p:spPr>
        <p:txBody>
          <a:bodyPr/>
          <a:lstStyle/>
          <a:p>
            <a:pPr lvl="0"/>
            <a:r>
              <a:rPr lang="sv-SE" dirty="0"/>
              <a:t>Skriv text här</a:t>
            </a:r>
          </a:p>
          <a:p>
            <a:pPr lvl="1"/>
            <a:r>
              <a:rPr lang="sv-SE" dirty="0"/>
              <a:t>Skriv text här</a:t>
            </a:r>
          </a:p>
        </p:txBody>
      </p:sp>
      <p:sp>
        <p:nvSpPr>
          <p:cNvPr id="5" name="Platshållare för innehåll 10">
            <a:extLst>
              <a:ext uri="{FF2B5EF4-FFF2-40B4-BE49-F238E27FC236}">
                <a16:creationId xmlns:a16="http://schemas.microsoft.com/office/drawing/2014/main" id="{DDC121DB-0C79-5D9A-022E-0A8CA4FB648D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6368531" y="3429000"/>
            <a:ext cx="4776787" cy="3051175"/>
          </a:xfrm>
          <a:solidFill>
            <a:schemeClr val="bg1">
              <a:lumMod val="95000"/>
            </a:schemeClr>
          </a:solidFill>
        </p:spPr>
        <p:txBody>
          <a:bodyPr lIns="216000" tIns="180000"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sv-SE" dirty="0"/>
              <a:t>Klicka på en ikon för att lägga till innehåll</a:t>
            </a:r>
          </a:p>
        </p:txBody>
      </p:sp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625E6907-50BC-FFF4-F6B9-BF2B7373C4A2}"/>
              </a:ext>
            </a:extLst>
          </p:cNvPr>
          <p:cNvSpPr>
            <a:spLocks noGrp="1"/>
          </p:cNvSpPr>
          <p:nvPr>
            <p:ph type="dt" sz="half" idx="15"/>
          </p:nvPr>
        </p:nvSpPr>
        <p:spPr>
          <a:xfrm>
            <a:off x="10901364" y="136525"/>
            <a:ext cx="900071" cy="141687"/>
          </a:xfrm>
        </p:spPr>
        <p:txBody>
          <a:bodyPr/>
          <a:lstStyle/>
          <a:p>
            <a:fld id="{A9C48B3B-1C94-4880-9812-428575723BBC}" type="datetime1">
              <a:rPr lang="sv-SE" smtClean="0"/>
              <a:t>2025-09-15</a:t>
            </a:fld>
            <a:endParaRPr lang="sv-SE"/>
          </a:p>
        </p:txBody>
      </p:sp>
      <p:sp>
        <p:nvSpPr>
          <p:cNvPr id="4" name="Platshållare för sidfot 3">
            <a:extLst>
              <a:ext uri="{FF2B5EF4-FFF2-40B4-BE49-F238E27FC236}">
                <a16:creationId xmlns:a16="http://schemas.microsoft.com/office/drawing/2014/main" id="{2F1EC206-E47A-5E7F-9581-B76ADE31A8FE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06036155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321" userDrawn="1">
          <p15:clr>
            <a:srgbClr val="FBAE40"/>
          </p15:clr>
        </p15:guide>
        <p15:guide id="3" pos="688" userDrawn="1">
          <p15:clr>
            <a:srgbClr val="FBAE40"/>
          </p15:clr>
        </p15:guide>
        <p15:guide id="4" orient="horz" pos="414" userDrawn="1">
          <p15:clr>
            <a:srgbClr val="FBAE40"/>
          </p15:clr>
        </p15:guide>
        <p15:guide id="5" pos="4021" userDrawn="1">
          <p15:clr>
            <a:srgbClr val="FBAE40"/>
          </p15:clr>
        </p15:guide>
      </p15:sldGuideLst>
    </p:ext>
  </p:extLs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ast hel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tshållare för bild 4">
            <a:extLst>
              <a:ext uri="{FF2B5EF4-FFF2-40B4-BE49-F238E27FC236}">
                <a16:creationId xmlns:a16="http://schemas.microsoft.com/office/drawing/2014/main" id="{BA959C0A-3CC4-CB74-4993-5594A5630A2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89262" y="380999"/>
            <a:ext cx="11412000" cy="6091200"/>
          </a:xfrm>
          <a:custGeom>
            <a:avLst/>
            <a:gdLst>
              <a:gd name="connsiteX0" fmla="*/ 0 w 11413068"/>
              <a:gd name="connsiteY0" fmla="*/ 0 h 6099176"/>
              <a:gd name="connsiteX1" fmla="*/ 11413068 w 11413068"/>
              <a:gd name="connsiteY1" fmla="*/ 0 h 6099176"/>
              <a:gd name="connsiteX2" fmla="*/ 11413068 w 11413068"/>
              <a:gd name="connsiteY2" fmla="*/ 27780 h 6099176"/>
              <a:gd name="connsiteX3" fmla="*/ 11413068 w 11413068"/>
              <a:gd name="connsiteY3" fmla="*/ 5082626 h 6099176"/>
              <a:gd name="connsiteX4" fmla="*/ 11413068 w 11413068"/>
              <a:gd name="connsiteY4" fmla="*/ 5087256 h 6099176"/>
              <a:gd name="connsiteX5" fmla="*/ 10401148 w 11413068"/>
              <a:gd name="connsiteY5" fmla="*/ 6099176 h 6099176"/>
              <a:gd name="connsiteX6" fmla="*/ 10396518 w 11413068"/>
              <a:gd name="connsiteY6" fmla="*/ 6099176 h 6099176"/>
              <a:gd name="connsiteX7" fmla="*/ 0 w 11413068"/>
              <a:gd name="connsiteY7" fmla="*/ 6099176 h 6099176"/>
              <a:gd name="connsiteX8" fmla="*/ 0 w 11413068"/>
              <a:gd name="connsiteY8" fmla="*/ 27780 h 60991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1413068" h="6099176">
                <a:moveTo>
                  <a:pt x="0" y="0"/>
                </a:moveTo>
                <a:lnTo>
                  <a:pt x="11413068" y="0"/>
                </a:lnTo>
                <a:lnTo>
                  <a:pt x="11413068" y="27780"/>
                </a:lnTo>
                <a:lnTo>
                  <a:pt x="11413068" y="5082626"/>
                </a:lnTo>
                <a:lnTo>
                  <a:pt x="11413068" y="5087256"/>
                </a:lnTo>
                <a:cubicBezTo>
                  <a:pt x="11413068" y="5646124"/>
                  <a:pt x="10960016" y="6099176"/>
                  <a:pt x="10401148" y="6099176"/>
                </a:cubicBezTo>
                <a:lnTo>
                  <a:pt x="10396518" y="6099176"/>
                </a:lnTo>
                <a:lnTo>
                  <a:pt x="0" y="6099176"/>
                </a:lnTo>
                <a:lnTo>
                  <a:pt x="0" y="2778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lIns="144000" tIns="144000">
            <a:noAutofit/>
          </a:bodyPr>
          <a:lstStyle>
            <a:lvl1pPr marL="0" indent="0">
              <a:buNone/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Verdana" panose="020B0604030504040204" pitchFamily="34" charset="0"/>
              <a:buNone/>
              <a:tabLst/>
              <a:defRPr/>
            </a:pPr>
            <a:r>
              <a:rPr lang="sv-SE"/>
              <a:t>Klicka på ikonen för att lägga till en bild</a:t>
            </a:r>
            <a:endParaRPr lang="sv-SE" dirty="0"/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A100F903-3478-7793-DE93-655C7E1A353D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10901364" y="136525"/>
            <a:ext cx="900071" cy="141687"/>
          </a:xfrm>
        </p:spPr>
        <p:txBody>
          <a:bodyPr/>
          <a:lstStyle/>
          <a:p>
            <a:fld id="{B31BFFA8-F7EB-482B-B999-2F150A1C7383}" type="datetime1">
              <a:rPr lang="sv-SE" smtClean="0"/>
              <a:t>2025-09-15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3CF62D2F-E5FD-F410-EE14-94871D7A62B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54823167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Rubrik och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tshållare för bild 4">
            <a:extLst>
              <a:ext uri="{FF2B5EF4-FFF2-40B4-BE49-F238E27FC236}">
                <a16:creationId xmlns:a16="http://schemas.microsoft.com/office/drawing/2014/main" id="{BA959C0A-3CC4-CB74-4993-5594A5630A2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89262" y="380999"/>
            <a:ext cx="11412000" cy="60912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lIns="2808000" tIns="3420000">
            <a:noAutofit/>
          </a:bodyPr>
          <a:lstStyle>
            <a:lvl1pPr marL="0" indent="0">
              <a:buNone/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Verdana" panose="020B0604030504040204" pitchFamily="34" charset="0"/>
              <a:buNone/>
              <a:tabLst/>
              <a:defRPr/>
            </a:pPr>
            <a:r>
              <a:rPr lang="sv-SE"/>
              <a:t>Klicka på ikonen för att lägga till en bild</a:t>
            </a:r>
            <a:endParaRPr lang="sv-SE" dirty="0"/>
          </a:p>
        </p:txBody>
      </p:sp>
      <p:sp>
        <p:nvSpPr>
          <p:cNvPr id="11" name="Platshållare för text 10">
            <a:extLst>
              <a:ext uri="{FF2B5EF4-FFF2-40B4-BE49-F238E27FC236}">
                <a16:creationId xmlns:a16="http://schemas.microsoft.com/office/drawing/2014/main" id="{9D155C8E-9723-8B1E-7B00-DA8246853816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388938" y="381001"/>
            <a:ext cx="5210351" cy="2039938"/>
          </a:xfrm>
          <a:prstGeom prst="rect">
            <a:avLst/>
          </a:prstGeom>
          <a:solidFill>
            <a:schemeClr val="accent1"/>
          </a:solidFill>
        </p:spPr>
        <p:txBody>
          <a:bodyPr wrap="square" lIns="360000" tIns="180000" rIns="360000" bIns="180000" anchor="ctr" anchorCtr="0">
            <a:noAutofit/>
          </a:bodyPr>
          <a:lstStyle>
            <a:lvl1pPr marL="0" indent="0" algn="l">
              <a:buFontTx/>
              <a:buNone/>
              <a:defRPr sz="33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sv-SE" dirty="0"/>
              <a:t>Skriv text här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A100F903-3478-7793-DE93-655C7E1A353D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10901364" y="136525"/>
            <a:ext cx="900071" cy="141687"/>
          </a:xfrm>
        </p:spPr>
        <p:txBody>
          <a:bodyPr/>
          <a:lstStyle/>
          <a:p>
            <a:fld id="{D718FA41-011A-4AA7-B455-F3A152B8AADD}" type="datetime1">
              <a:rPr lang="sv-SE" smtClean="0"/>
              <a:t>2025-09-15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3CF62D2F-E5FD-F410-EE14-94871D7A62B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68880557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Rubrik och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tshållare för bild 4">
            <a:extLst>
              <a:ext uri="{FF2B5EF4-FFF2-40B4-BE49-F238E27FC236}">
                <a16:creationId xmlns:a16="http://schemas.microsoft.com/office/drawing/2014/main" id="{BA959C0A-3CC4-CB74-4993-5594A5630A2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89262" y="380999"/>
            <a:ext cx="11412000" cy="60912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lIns="2808000" tIns="3420000">
            <a:noAutofit/>
          </a:bodyPr>
          <a:lstStyle>
            <a:lvl1pPr marL="0" indent="0">
              <a:buNone/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Verdana" panose="020B0604030504040204" pitchFamily="34" charset="0"/>
              <a:buNone/>
              <a:tabLst/>
              <a:defRPr/>
            </a:pPr>
            <a:r>
              <a:rPr lang="sv-SE"/>
              <a:t>Klicka på ikonen för att lägga till en bild</a:t>
            </a:r>
            <a:endParaRPr lang="sv-SE" dirty="0"/>
          </a:p>
        </p:txBody>
      </p:sp>
      <p:sp>
        <p:nvSpPr>
          <p:cNvPr id="11" name="Platshållare för text 10">
            <a:extLst>
              <a:ext uri="{FF2B5EF4-FFF2-40B4-BE49-F238E27FC236}">
                <a16:creationId xmlns:a16="http://schemas.microsoft.com/office/drawing/2014/main" id="{9D155C8E-9723-8B1E-7B00-DA8246853816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388938" y="381001"/>
            <a:ext cx="5210351" cy="2039938"/>
          </a:xfrm>
          <a:prstGeom prst="rect">
            <a:avLst/>
          </a:prstGeom>
          <a:solidFill>
            <a:srgbClr val="FFECB3"/>
          </a:solidFill>
        </p:spPr>
        <p:txBody>
          <a:bodyPr wrap="square" lIns="360000" tIns="180000" rIns="360000" bIns="180000" anchor="ctr" anchorCtr="0">
            <a:noAutofit/>
          </a:bodyPr>
          <a:lstStyle>
            <a:lvl1pPr marL="0" indent="0" algn="l">
              <a:buFontTx/>
              <a:buNone/>
              <a:defRPr sz="33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sv-SE" dirty="0"/>
              <a:t>Skriv text här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A100F903-3478-7793-DE93-655C7E1A353D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10901364" y="136525"/>
            <a:ext cx="900071" cy="141687"/>
          </a:xfrm>
        </p:spPr>
        <p:txBody>
          <a:bodyPr/>
          <a:lstStyle/>
          <a:p>
            <a:fld id="{35A627CD-5CAC-458A-9ACB-678332C5CDE3}" type="datetime1">
              <a:rPr lang="sv-SE" smtClean="0"/>
              <a:t>2025-09-15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3CF62D2F-E5FD-F410-EE14-94871D7A62B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00467440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Rubrik och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tshållare för bild 4">
            <a:extLst>
              <a:ext uri="{FF2B5EF4-FFF2-40B4-BE49-F238E27FC236}">
                <a16:creationId xmlns:a16="http://schemas.microsoft.com/office/drawing/2014/main" id="{BA959C0A-3CC4-CB74-4993-5594A5630A2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89262" y="380999"/>
            <a:ext cx="11412000" cy="60912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lIns="2808000" tIns="3420000">
            <a:noAutofit/>
          </a:bodyPr>
          <a:lstStyle>
            <a:lvl1pPr marL="0" indent="0">
              <a:buNone/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Verdana" panose="020B0604030504040204" pitchFamily="34" charset="0"/>
              <a:buNone/>
              <a:tabLst/>
              <a:defRPr/>
            </a:pPr>
            <a:r>
              <a:rPr lang="sv-SE"/>
              <a:t>Klicka på ikonen för att lägga till en bild</a:t>
            </a:r>
            <a:endParaRPr lang="sv-SE" dirty="0"/>
          </a:p>
        </p:txBody>
      </p:sp>
      <p:sp>
        <p:nvSpPr>
          <p:cNvPr id="11" name="Platshållare för text 10">
            <a:extLst>
              <a:ext uri="{FF2B5EF4-FFF2-40B4-BE49-F238E27FC236}">
                <a16:creationId xmlns:a16="http://schemas.microsoft.com/office/drawing/2014/main" id="{9D155C8E-9723-8B1E-7B00-DA8246853816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388938" y="381001"/>
            <a:ext cx="5210351" cy="2039938"/>
          </a:xfrm>
          <a:prstGeom prst="rect">
            <a:avLst/>
          </a:prstGeom>
          <a:solidFill>
            <a:srgbClr val="ED5F8C"/>
          </a:solidFill>
        </p:spPr>
        <p:txBody>
          <a:bodyPr wrap="square" lIns="360000" tIns="180000" rIns="360000" bIns="180000" anchor="ctr" anchorCtr="0">
            <a:noAutofit/>
          </a:bodyPr>
          <a:lstStyle>
            <a:lvl1pPr marL="0" indent="0" algn="l">
              <a:buFontTx/>
              <a:buNone/>
              <a:defRPr sz="33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sv-SE" dirty="0"/>
              <a:t>Skriv text här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A100F903-3478-7793-DE93-655C7E1A353D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10901364" y="136525"/>
            <a:ext cx="900071" cy="141687"/>
          </a:xfrm>
        </p:spPr>
        <p:txBody>
          <a:bodyPr/>
          <a:lstStyle/>
          <a:p>
            <a:fld id="{7BFF923D-CCFB-47C8-AC8E-ABEAD58CF573}" type="datetime1">
              <a:rPr lang="sv-SE" smtClean="0"/>
              <a:t>2025-09-15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3CF62D2F-E5FD-F410-EE14-94871D7A62B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48465219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3AB1CC7E-5066-B2D6-C273-8806FB859F9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1364" y="136525"/>
            <a:ext cx="900071" cy="141687"/>
          </a:xfrm>
        </p:spPr>
        <p:txBody>
          <a:bodyPr/>
          <a:lstStyle/>
          <a:p>
            <a:fld id="{DBBE8FF6-3378-465F-AC1E-8AB5614E8FEA}" type="datetime1">
              <a:rPr lang="sv-SE" smtClean="0"/>
              <a:t>2025-09-15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12B0C1A2-56EF-E81F-53A9-CC77AD5255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80042205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vart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Logo" descr="Logotyp Västra Götalandsregionen">
            <a:extLst>
              <a:ext uri="{FF2B5EF4-FFF2-40B4-BE49-F238E27FC236}">
                <a16:creationId xmlns:a16="http://schemas.microsoft.com/office/drawing/2014/main" id="{E5FB7636-32CC-7B30-B38E-46E7FB59897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3525520" y="2813866"/>
            <a:ext cx="5170857" cy="921539"/>
          </a:xfrm>
          <a:prstGeom prst="rect">
            <a:avLst/>
          </a:prstGeom>
        </p:spPr>
      </p:pic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29CA8175-3DF2-53F0-BACA-67AB9A31341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1364" y="136525"/>
            <a:ext cx="900071" cy="141687"/>
          </a:xfrm>
        </p:spPr>
        <p:txBody>
          <a:bodyPr/>
          <a:lstStyle/>
          <a:p>
            <a:fld id="{E759C0DF-869F-4863-A3F3-91774776FE3F}" type="datetime1">
              <a:rPr lang="sv-SE" smtClean="0"/>
              <a:t>2025-09-15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6E1E6669-4CF8-70B7-0D3D-C4533A8CE1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9240502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t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ihandsfigur 2">
            <a:extLst>
              <a:ext uri="{FF2B5EF4-FFF2-40B4-BE49-F238E27FC236}">
                <a16:creationId xmlns:a16="http://schemas.microsoft.com/office/drawing/2014/main" id="{867381A1-282C-6593-B9AE-1B8B7AA5AA8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 bwMode="black">
          <a:xfrm>
            <a:off x="389262" y="380997"/>
            <a:ext cx="11412000" cy="6099856"/>
          </a:xfrm>
          <a:custGeom>
            <a:avLst/>
            <a:gdLst>
              <a:gd name="connsiteX0" fmla="*/ 0 w 11412000"/>
              <a:gd name="connsiteY0" fmla="*/ 0 h 6099856"/>
              <a:gd name="connsiteX1" fmla="*/ 11412000 w 11412000"/>
              <a:gd name="connsiteY1" fmla="*/ 0 h 6099856"/>
              <a:gd name="connsiteX2" fmla="*/ 11412000 w 11412000"/>
              <a:gd name="connsiteY2" fmla="*/ 1400466 h 6099856"/>
              <a:gd name="connsiteX3" fmla="*/ 11412000 w 11412000"/>
              <a:gd name="connsiteY3" fmla="*/ 3026481 h 6099856"/>
              <a:gd name="connsiteX4" fmla="*/ 11412000 w 11412000"/>
              <a:gd name="connsiteY4" fmla="*/ 3606802 h 6099856"/>
              <a:gd name="connsiteX5" fmla="*/ 11412000 w 11412000"/>
              <a:gd name="connsiteY5" fmla="*/ 5065943 h 6099856"/>
              <a:gd name="connsiteX6" fmla="*/ 10378087 w 11412000"/>
              <a:gd name="connsiteY6" fmla="*/ 6099856 h 6099856"/>
              <a:gd name="connsiteX7" fmla="*/ 5706738 w 11412000"/>
              <a:gd name="connsiteY7" fmla="*/ 6099856 h 6099856"/>
              <a:gd name="connsiteX8" fmla="*/ 5004000 w 11412000"/>
              <a:gd name="connsiteY8" fmla="*/ 6099856 h 6099856"/>
              <a:gd name="connsiteX9" fmla="*/ 257 w 11412000"/>
              <a:gd name="connsiteY9" fmla="*/ 6099856 h 6099856"/>
              <a:gd name="connsiteX10" fmla="*/ 257 w 11412000"/>
              <a:gd name="connsiteY10" fmla="*/ 3026481 h 6099856"/>
              <a:gd name="connsiteX11" fmla="*/ 0 w 11412000"/>
              <a:gd name="connsiteY11" fmla="*/ 3026481 h 60998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1412000" h="6099856">
                <a:moveTo>
                  <a:pt x="0" y="0"/>
                </a:moveTo>
                <a:lnTo>
                  <a:pt x="11412000" y="0"/>
                </a:lnTo>
                <a:lnTo>
                  <a:pt x="11412000" y="1400466"/>
                </a:lnTo>
                <a:lnTo>
                  <a:pt x="11412000" y="3026481"/>
                </a:lnTo>
                <a:lnTo>
                  <a:pt x="11412000" y="3606802"/>
                </a:lnTo>
                <a:lnTo>
                  <a:pt x="11412000" y="5065943"/>
                </a:lnTo>
                <a:cubicBezTo>
                  <a:pt x="11412000" y="5636957"/>
                  <a:pt x="10949101" y="6099856"/>
                  <a:pt x="10378087" y="6099856"/>
                </a:cubicBezTo>
                <a:lnTo>
                  <a:pt x="5706738" y="6099856"/>
                </a:lnTo>
                <a:lnTo>
                  <a:pt x="5004000" y="6099856"/>
                </a:lnTo>
                <a:lnTo>
                  <a:pt x="257" y="6099856"/>
                </a:lnTo>
                <a:lnTo>
                  <a:pt x="257" y="3026481"/>
                </a:lnTo>
                <a:lnTo>
                  <a:pt x="0" y="302648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sv-SE"/>
          </a:p>
        </p:txBody>
      </p:sp>
      <p:pic>
        <p:nvPicPr>
          <p:cNvPr id="4" name="Logo" descr="Logotyp Västra Götalandsregionen">
            <a:extLst>
              <a:ext uri="{FF2B5EF4-FFF2-40B4-BE49-F238E27FC236}">
                <a16:creationId xmlns:a16="http://schemas.microsoft.com/office/drawing/2014/main" id="{12F58EA4-3891-6E22-DDDB-A16F29BA9CE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525520" y="2813866"/>
            <a:ext cx="5170858" cy="921539"/>
          </a:xfrm>
          <a:prstGeom prst="rect">
            <a:avLst/>
          </a:prstGeom>
        </p:spPr>
      </p:pic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E455D0BA-9A24-0B1E-5104-31F55378AAA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1364" y="136525"/>
            <a:ext cx="900071" cy="141687"/>
          </a:xfrm>
        </p:spPr>
        <p:txBody>
          <a:bodyPr/>
          <a:lstStyle/>
          <a:p>
            <a:fld id="{519AB6AF-8761-4AD7-9307-54EFE80A6CAE}" type="datetime1">
              <a:rPr lang="sv-SE" smtClean="0"/>
              <a:t>2025-09-15</a:t>
            </a:fld>
            <a:endParaRPr lang="sv-SE"/>
          </a:p>
        </p:txBody>
      </p:sp>
      <p:sp>
        <p:nvSpPr>
          <p:cNvPr id="7" name="Platshållare för sidfot 6">
            <a:extLst>
              <a:ext uri="{FF2B5EF4-FFF2-40B4-BE49-F238E27FC236}">
                <a16:creationId xmlns:a16="http://schemas.microsoft.com/office/drawing/2014/main" id="{4E6AFD7C-DEA7-9A46-2513-5293C05353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2527265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bild, två logotyp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A258EC79-F416-4E3D-A67E-4A13E800458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79401" y="1152048"/>
            <a:ext cx="5737196" cy="2387600"/>
          </a:xfrm>
          <a:prstGeom prst="rect">
            <a:avLst/>
          </a:prstGeom>
        </p:spPr>
        <p:txBody>
          <a:bodyPr anchor="b"/>
          <a:lstStyle>
            <a:lvl1pPr algn="l">
              <a:lnSpc>
                <a:spcPct val="110000"/>
              </a:lnSpc>
              <a:defRPr sz="3500" b="1"/>
            </a:lvl1pPr>
          </a:lstStyle>
          <a:p>
            <a:r>
              <a:rPr lang="sv-SE" dirty="0"/>
              <a:t>Klicka för att lägga till rubrik</a:t>
            </a:r>
          </a:p>
        </p:txBody>
      </p:sp>
      <p:sp>
        <p:nvSpPr>
          <p:cNvPr id="3" name="Underrubrik 2">
            <a:extLst>
              <a:ext uri="{FF2B5EF4-FFF2-40B4-BE49-F238E27FC236}">
                <a16:creationId xmlns:a16="http://schemas.microsoft.com/office/drawing/2014/main" id="{0B04F11C-8931-4F2C-862F-B58C9926FB12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880376" y="3683107"/>
            <a:ext cx="5737196" cy="1683433"/>
          </a:xfrm>
        </p:spPr>
        <p:txBody>
          <a:bodyPr/>
          <a:lstStyle>
            <a:lvl1pPr marL="0" indent="0" algn="l">
              <a:buNone/>
              <a:defRPr sz="2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sv-SE" dirty="0"/>
              <a:t>Klicka för att lägga till underrubrik</a:t>
            </a:r>
          </a:p>
        </p:txBody>
      </p:sp>
      <p:sp>
        <p:nvSpPr>
          <p:cNvPr id="15" name="Platshållare för bild 14">
            <a:extLst>
              <a:ext uri="{FF2B5EF4-FFF2-40B4-BE49-F238E27FC236}">
                <a16:creationId xmlns:a16="http://schemas.microsoft.com/office/drawing/2014/main" id="{7930A342-B92A-082F-5C3D-382BD190DCD2}"/>
              </a:ext>
            </a:extLst>
          </p:cNvPr>
          <p:cNvSpPr>
            <a:spLocks noGrp="1"/>
          </p:cNvSpPr>
          <p:nvPr userDrawn="1">
            <p:ph type="pic" sz="quarter" idx="16"/>
          </p:nvPr>
        </p:nvSpPr>
        <p:spPr>
          <a:xfrm>
            <a:off x="8945549" y="386435"/>
            <a:ext cx="2855885" cy="3045534"/>
          </a:xfrm>
          <a:custGeom>
            <a:avLst/>
            <a:gdLst>
              <a:gd name="connsiteX0" fmla="*/ 0 w 2855885"/>
              <a:gd name="connsiteY0" fmla="*/ 0 h 3045534"/>
              <a:gd name="connsiteX1" fmla="*/ 2855885 w 2855885"/>
              <a:gd name="connsiteY1" fmla="*/ 0 h 3045534"/>
              <a:gd name="connsiteX2" fmla="*/ 2855885 w 2855885"/>
              <a:gd name="connsiteY2" fmla="*/ 3045534 h 3045534"/>
              <a:gd name="connsiteX3" fmla="*/ 576053 w 2855885"/>
              <a:gd name="connsiteY3" fmla="*/ 3045534 h 3045534"/>
              <a:gd name="connsiteX4" fmla="*/ 0 w 2855885"/>
              <a:gd name="connsiteY4" fmla="*/ 2469481 h 30455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55885" h="3045534">
                <a:moveTo>
                  <a:pt x="0" y="0"/>
                </a:moveTo>
                <a:lnTo>
                  <a:pt x="2855885" y="0"/>
                </a:lnTo>
                <a:lnTo>
                  <a:pt x="2855885" y="3045534"/>
                </a:lnTo>
                <a:lnTo>
                  <a:pt x="576053" y="3045534"/>
                </a:lnTo>
                <a:cubicBezTo>
                  <a:pt x="257887" y="3045534"/>
                  <a:pt x="0" y="2787649"/>
                  <a:pt x="0" y="2469481"/>
                </a:cubicBezTo>
                <a:close/>
              </a:path>
            </a:pathLst>
          </a:custGeom>
          <a:solidFill>
            <a:schemeClr val="accent2"/>
          </a:solidFill>
        </p:spPr>
        <p:txBody>
          <a:bodyPr wrap="square">
            <a:noAutofit/>
          </a:bodyPr>
          <a:lstStyle>
            <a:lvl1pPr marL="0" indent="0">
              <a:buNone/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Verdana" panose="020B0604030504040204" pitchFamily="34" charset="0"/>
              <a:buNone/>
              <a:tabLst/>
              <a:defRPr/>
            </a:pPr>
            <a:r>
              <a:rPr lang="sv-SE"/>
              <a:t>Klicka på ikonen för att lägga till en bild</a:t>
            </a:r>
          </a:p>
        </p:txBody>
      </p:sp>
      <p:sp>
        <p:nvSpPr>
          <p:cNvPr id="33" name="Frihandsfigur 1">
            <a:extLst>
              <a:ext uri="{FF2B5EF4-FFF2-40B4-BE49-F238E27FC236}">
                <a16:creationId xmlns:a16="http://schemas.microsoft.com/office/drawing/2014/main" id="{E421D8C7-7AE4-75A7-E72D-F2CCD5EBD1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spect="1"/>
          </p:cNvSpPr>
          <p:nvPr/>
        </p:nvSpPr>
        <p:spPr>
          <a:xfrm>
            <a:off x="7517605" y="385758"/>
            <a:ext cx="1427943" cy="1015289"/>
          </a:xfrm>
          <a:custGeom>
            <a:avLst/>
            <a:gdLst>
              <a:gd name="connsiteX0" fmla="*/ 517684 w 803243"/>
              <a:gd name="connsiteY0" fmla="*/ 571119 h 571118"/>
              <a:gd name="connsiteX1" fmla="*/ 803243 w 803243"/>
              <a:gd name="connsiteY1" fmla="*/ 285559 h 571118"/>
              <a:gd name="connsiteX2" fmla="*/ 803243 w 803243"/>
              <a:gd name="connsiteY2" fmla="*/ 0 h 571118"/>
              <a:gd name="connsiteX3" fmla="*/ 0 w 803243"/>
              <a:gd name="connsiteY3" fmla="*/ 0 h 571118"/>
              <a:gd name="connsiteX4" fmla="*/ 0 w 803243"/>
              <a:gd name="connsiteY4" fmla="*/ 571024 h 571118"/>
              <a:gd name="connsiteX5" fmla="*/ 517684 w 803243"/>
              <a:gd name="connsiteY5" fmla="*/ 571024 h 571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03243" h="571118">
                <a:moveTo>
                  <a:pt x="517684" y="571119"/>
                </a:moveTo>
                <a:cubicBezTo>
                  <a:pt x="675418" y="571119"/>
                  <a:pt x="803243" y="443294"/>
                  <a:pt x="803243" y="285559"/>
                </a:cubicBezTo>
                <a:lnTo>
                  <a:pt x="803243" y="0"/>
                </a:lnTo>
                <a:lnTo>
                  <a:pt x="0" y="0"/>
                </a:lnTo>
                <a:lnTo>
                  <a:pt x="0" y="571024"/>
                </a:lnTo>
                <a:lnTo>
                  <a:pt x="517684" y="571024"/>
                </a:lnTo>
                <a:close/>
              </a:path>
            </a:pathLst>
          </a:custGeom>
          <a:solidFill>
            <a:srgbClr val="FFECB3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7" name="Frihandsfigur 2">
            <a:extLst>
              <a:ext uri="{FF2B5EF4-FFF2-40B4-BE49-F238E27FC236}">
                <a16:creationId xmlns:a16="http://schemas.microsoft.com/office/drawing/2014/main" id="{DCF49D3A-C0A5-C9B4-8C10-96910B5DF58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spect="1"/>
          </p:cNvSpPr>
          <p:nvPr/>
        </p:nvSpPr>
        <p:spPr>
          <a:xfrm>
            <a:off x="7517605" y="1401049"/>
            <a:ext cx="1427943" cy="2030411"/>
          </a:xfrm>
          <a:custGeom>
            <a:avLst/>
            <a:gdLst>
              <a:gd name="connsiteX0" fmla="*/ 479203 w 803243"/>
              <a:gd name="connsiteY0" fmla="*/ 0 h 1142142"/>
              <a:gd name="connsiteX1" fmla="*/ 803243 w 803243"/>
              <a:gd name="connsiteY1" fmla="*/ 324041 h 1142142"/>
              <a:gd name="connsiteX2" fmla="*/ 803243 w 803243"/>
              <a:gd name="connsiteY2" fmla="*/ 1142143 h 1142142"/>
              <a:gd name="connsiteX3" fmla="*/ 0 w 803243"/>
              <a:gd name="connsiteY3" fmla="*/ 1142143 h 1142142"/>
              <a:gd name="connsiteX4" fmla="*/ 0 w 803243"/>
              <a:gd name="connsiteY4" fmla="*/ 0 h 1142142"/>
              <a:gd name="connsiteX5" fmla="*/ 479203 w 803243"/>
              <a:gd name="connsiteY5" fmla="*/ 0 h 11421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03243" h="1142142">
                <a:moveTo>
                  <a:pt x="479203" y="0"/>
                </a:moveTo>
                <a:cubicBezTo>
                  <a:pt x="658178" y="0"/>
                  <a:pt x="803243" y="145066"/>
                  <a:pt x="803243" y="324041"/>
                </a:cubicBezTo>
                <a:lnTo>
                  <a:pt x="803243" y="1142143"/>
                </a:lnTo>
                <a:lnTo>
                  <a:pt x="0" y="1142143"/>
                </a:lnTo>
                <a:lnTo>
                  <a:pt x="0" y="0"/>
                </a:lnTo>
                <a:lnTo>
                  <a:pt x="479203" y="0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4" name="Frihandsfigur 3">
            <a:extLst>
              <a:ext uri="{FF2B5EF4-FFF2-40B4-BE49-F238E27FC236}">
                <a16:creationId xmlns:a16="http://schemas.microsoft.com/office/drawing/2014/main" id="{7135AF6C-31B5-EC1B-7596-331AF27159C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spect="1"/>
          </p:cNvSpPr>
          <p:nvPr/>
        </p:nvSpPr>
        <p:spPr>
          <a:xfrm>
            <a:off x="7517605" y="3431800"/>
            <a:ext cx="1427943" cy="1015291"/>
          </a:xfrm>
          <a:custGeom>
            <a:avLst/>
            <a:gdLst>
              <a:gd name="connsiteX0" fmla="*/ 517684 w 803243"/>
              <a:gd name="connsiteY0" fmla="*/ 571119 h 571119"/>
              <a:gd name="connsiteX1" fmla="*/ 803243 w 803243"/>
              <a:gd name="connsiteY1" fmla="*/ 285559 h 571119"/>
              <a:gd name="connsiteX2" fmla="*/ 803243 w 803243"/>
              <a:gd name="connsiteY2" fmla="*/ 0 h 571119"/>
              <a:gd name="connsiteX3" fmla="*/ 0 w 803243"/>
              <a:gd name="connsiteY3" fmla="*/ 0 h 571119"/>
              <a:gd name="connsiteX4" fmla="*/ 0 w 803243"/>
              <a:gd name="connsiteY4" fmla="*/ 571024 h 571119"/>
              <a:gd name="connsiteX5" fmla="*/ 517684 w 803243"/>
              <a:gd name="connsiteY5" fmla="*/ 571024 h 5711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03243" h="571119">
                <a:moveTo>
                  <a:pt x="517684" y="571119"/>
                </a:moveTo>
                <a:cubicBezTo>
                  <a:pt x="675418" y="571119"/>
                  <a:pt x="803243" y="443294"/>
                  <a:pt x="803243" y="285559"/>
                </a:cubicBezTo>
                <a:lnTo>
                  <a:pt x="803243" y="0"/>
                </a:lnTo>
                <a:lnTo>
                  <a:pt x="0" y="0"/>
                </a:lnTo>
                <a:lnTo>
                  <a:pt x="0" y="571024"/>
                </a:lnTo>
                <a:lnTo>
                  <a:pt x="517684" y="571024"/>
                </a:lnTo>
                <a:close/>
              </a:path>
            </a:pathLst>
          </a:custGeom>
          <a:solidFill>
            <a:schemeClr val="accent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8" name="Frihandsfigur 4">
            <a:extLst>
              <a:ext uri="{FF2B5EF4-FFF2-40B4-BE49-F238E27FC236}">
                <a16:creationId xmlns:a16="http://schemas.microsoft.com/office/drawing/2014/main" id="{AEC35D31-9856-2B82-F7AD-68F4A6BA881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spect="1"/>
          </p:cNvSpPr>
          <p:nvPr/>
        </p:nvSpPr>
        <p:spPr>
          <a:xfrm>
            <a:off x="8945717" y="3431800"/>
            <a:ext cx="1427943" cy="2030411"/>
          </a:xfrm>
          <a:custGeom>
            <a:avLst/>
            <a:gdLst>
              <a:gd name="connsiteX0" fmla="*/ 479203 w 803243"/>
              <a:gd name="connsiteY0" fmla="*/ 1142143 h 1142142"/>
              <a:gd name="connsiteX1" fmla="*/ 803243 w 803243"/>
              <a:gd name="connsiteY1" fmla="*/ 818102 h 1142142"/>
              <a:gd name="connsiteX2" fmla="*/ 803243 w 803243"/>
              <a:gd name="connsiteY2" fmla="*/ 0 h 1142142"/>
              <a:gd name="connsiteX3" fmla="*/ 0 w 803243"/>
              <a:gd name="connsiteY3" fmla="*/ 0 h 1142142"/>
              <a:gd name="connsiteX4" fmla="*/ 0 w 803243"/>
              <a:gd name="connsiteY4" fmla="*/ 1142143 h 1142142"/>
              <a:gd name="connsiteX5" fmla="*/ 479298 w 803243"/>
              <a:gd name="connsiteY5" fmla="*/ 1142143 h 11421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03243" h="1142142">
                <a:moveTo>
                  <a:pt x="479203" y="1142143"/>
                </a:moveTo>
                <a:cubicBezTo>
                  <a:pt x="658178" y="1142143"/>
                  <a:pt x="803243" y="997077"/>
                  <a:pt x="803243" y="818102"/>
                </a:cubicBezTo>
                <a:lnTo>
                  <a:pt x="803243" y="0"/>
                </a:lnTo>
                <a:lnTo>
                  <a:pt x="0" y="0"/>
                </a:lnTo>
                <a:lnTo>
                  <a:pt x="0" y="1142143"/>
                </a:lnTo>
                <a:lnTo>
                  <a:pt x="479298" y="1142143"/>
                </a:lnTo>
                <a:close/>
              </a:path>
            </a:pathLst>
          </a:custGeom>
          <a:solidFill>
            <a:srgbClr val="FFECB3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0" name="Frihandsfigur 5">
            <a:extLst>
              <a:ext uri="{FF2B5EF4-FFF2-40B4-BE49-F238E27FC236}">
                <a16:creationId xmlns:a16="http://schemas.microsoft.com/office/drawing/2014/main" id="{5C169603-4E21-C187-1A1D-38882F9232D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spect="1"/>
          </p:cNvSpPr>
          <p:nvPr/>
        </p:nvSpPr>
        <p:spPr>
          <a:xfrm>
            <a:off x="10373491" y="3431971"/>
            <a:ext cx="1427943" cy="2030411"/>
          </a:xfrm>
          <a:custGeom>
            <a:avLst/>
            <a:gdLst>
              <a:gd name="connsiteX0" fmla="*/ 324040 w 803243"/>
              <a:gd name="connsiteY0" fmla="*/ 0 h 1142142"/>
              <a:gd name="connsiteX1" fmla="*/ 0 w 803243"/>
              <a:gd name="connsiteY1" fmla="*/ 324041 h 1142142"/>
              <a:gd name="connsiteX2" fmla="*/ 0 w 803243"/>
              <a:gd name="connsiteY2" fmla="*/ 1142143 h 1142142"/>
              <a:gd name="connsiteX3" fmla="*/ 803243 w 803243"/>
              <a:gd name="connsiteY3" fmla="*/ 1142143 h 1142142"/>
              <a:gd name="connsiteX4" fmla="*/ 803243 w 803243"/>
              <a:gd name="connsiteY4" fmla="*/ 0 h 1142142"/>
              <a:gd name="connsiteX5" fmla="*/ 324040 w 803243"/>
              <a:gd name="connsiteY5" fmla="*/ 0 h 11421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03243" h="1142142">
                <a:moveTo>
                  <a:pt x="324040" y="0"/>
                </a:moveTo>
                <a:cubicBezTo>
                  <a:pt x="145066" y="0"/>
                  <a:pt x="0" y="145066"/>
                  <a:pt x="0" y="324041"/>
                </a:cubicBezTo>
                <a:lnTo>
                  <a:pt x="0" y="1142143"/>
                </a:lnTo>
                <a:lnTo>
                  <a:pt x="803243" y="1142143"/>
                </a:lnTo>
                <a:lnTo>
                  <a:pt x="803243" y="0"/>
                </a:lnTo>
                <a:lnTo>
                  <a:pt x="324040" y="0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9" name="Frihandsfigur 6">
            <a:extLst>
              <a:ext uri="{FF2B5EF4-FFF2-40B4-BE49-F238E27FC236}">
                <a16:creationId xmlns:a16="http://schemas.microsoft.com/office/drawing/2014/main" id="{EDA18A8B-463B-9AD0-703D-FA911578B30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spect="1"/>
          </p:cNvSpPr>
          <p:nvPr/>
        </p:nvSpPr>
        <p:spPr>
          <a:xfrm>
            <a:off x="7517605" y="4447600"/>
            <a:ext cx="1427943" cy="2030411"/>
          </a:xfrm>
          <a:custGeom>
            <a:avLst/>
            <a:gdLst>
              <a:gd name="connsiteX0" fmla="*/ 479203 w 803243"/>
              <a:gd name="connsiteY0" fmla="*/ 1142143 h 1142142"/>
              <a:gd name="connsiteX1" fmla="*/ 803243 w 803243"/>
              <a:gd name="connsiteY1" fmla="*/ 818102 h 1142142"/>
              <a:gd name="connsiteX2" fmla="*/ 803243 w 803243"/>
              <a:gd name="connsiteY2" fmla="*/ 0 h 1142142"/>
              <a:gd name="connsiteX3" fmla="*/ 0 w 803243"/>
              <a:gd name="connsiteY3" fmla="*/ 0 h 1142142"/>
              <a:gd name="connsiteX4" fmla="*/ 0 w 803243"/>
              <a:gd name="connsiteY4" fmla="*/ 1142143 h 1142142"/>
              <a:gd name="connsiteX5" fmla="*/ 479203 w 803243"/>
              <a:gd name="connsiteY5" fmla="*/ 1142143 h 11421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03243" h="1142142">
                <a:moveTo>
                  <a:pt x="479203" y="1142143"/>
                </a:moveTo>
                <a:cubicBezTo>
                  <a:pt x="658178" y="1142143"/>
                  <a:pt x="803243" y="997077"/>
                  <a:pt x="803243" y="818102"/>
                </a:cubicBezTo>
                <a:lnTo>
                  <a:pt x="803243" y="0"/>
                </a:lnTo>
                <a:lnTo>
                  <a:pt x="0" y="0"/>
                </a:lnTo>
                <a:lnTo>
                  <a:pt x="0" y="1142143"/>
                </a:lnTo>
                <a:lnTo>
                  <a:pt x="479203" y="114214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5" name="Frihandsfigur 7">
            <a:extLst>
              <a:ext uri="{FF2B5EF4-FFF2-40B4-BE49-F238E27FC236}">
                <a16:creationId xmlns:a16="http://schemas.microsoft.com/office/drawing/2014/main" id="{3214743A-6966-8ED7-BA34-E45A379E030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spect="1"/>
          </p:cNvSpPr>
          <p:nvPr/>
        </p:nvSpPr>
        <p:spPr>
          <a:xfrm>
            <a:off x="8945548" y="5462891"/>
            <a:ext cx="1427943" cy="1015289"/>
          </a:xfrm>
          <a:custGeom>
            <a:avLst/>
            <a:gdLst>
              <a:gd name="connsiteX0" fmla="*/ 285559 w 803243"/>
              <a:gd name="connsiteY0" fmla="*/ 0 h 571118"/>
              <a:gd name="connsiteX1" fmla="*/ 0 w 803243"/>
              <a:gd name="connsiteY1" fmla="*/ 285560 h 571118"/>
              <a:gd name="connsiteX2" fmla="*/ 0 w 803243"/>
              <a:gd name="connsiteY2" fmla="*/ 571119 h 571118"/>
              <a:gd name="connsiteX3" fmla="*/ 803243 w 803243"/>
              <a:gd name="connsiteY3" fmla="*/ 571119 h 571118"/>
              <a:gd name="connsiteX4" fmla="*/ 803243 w 803243"/>
              <a:gd name="connsiteY4" fmla="*/ 95 h 571118"/>
              <a:gd name="connsiteX5" fmla="*/ 285559 w 803243"/>
              <a:gd name="connsiteY5" fmla="*/ 95 h 571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03243" h="571118">
                <a:moveTo>
                  <a:pt x="285559" y="0"/>
                </a:moveTo>
                <a:cubicBezTo>
                  <a:pt x="127825" y="0"/>
                  <a:pt x="0" y="127826"/>
                  <a:pt x="0" y="285560"/>
                </a:cubicBezTo>
                <a:lnTo>
                  <a:pt x="0" y="571119"/>
                </a:lnTo>
                <a:lnTo>
                  <a:pt x="803243" y="571119"/>
                </a:lnTo>
                <a:lnTo>
                  <a:pt x="803243" y="95"/>
                </a:lnTo>
                <a:lnTo>
                  <a:pt x="285559" y="95"/>
                </a:lnTo>
                <a:close/>
              </a:path>
            </a:pathLst>
          </a:custGeom>
          <a:solidFill>
            <a:schemeClr val="accent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6" name="Frihandsfigur 8">
            <a:extLst>
              <a:ext uri="{FF2B5EF4-FFF2-40B4-BE49-F238E27FC236}">
                <a16:creationId xmlns:a16="http://schemas.microsoft.com/office/drawing/2014/main" id="{54E9228D-01FE-98B4-466F-CE9B90DF9F7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spect="1"/>
          </p:cNvSpPr>
          <p:nvPr/>
        </p:nvSpPr>
        <p:spPr>
          <a:xfrm>
            <a:off x="10373660" y="5462891"/>
            <a:ext cx="1427943" cy="1015289"/>
          </a:xfrm>
          <a:custGeom>
            <a:avLst/>
            <a:gdLst>
              <a:gd name="connsiteX0" fmla="*/ 517684 w 803243"/>
              <a:gd name="connsiteY0" fmla="*/ 0 h 571118"/>
              <a:gd name="connsiteX1" fmla="*/ 803243 w 803243"/>
              <a:gd name="connsiteY1" fmla="*/ 285560 h 571118"/>
              <a:gd name="connsiteX2" fmla="*/ 803243 w 803243"/>
              <a:gd name="connsiteY2" fmla="*/ 571119 h 571118"/>
              <a:gd name="connsiteX3" fmla="*/ 0 w 803243"/>
              <a:gd name="connsiteY3" fmla="*/ 571119 h 571118"/>
              <a:gd name="connsiteX4" fmla="*/ 0 w 803243"/>
              <a:gd name="connsiteY4" fmla="*/ 95 h 571118"/>
              <a:gd name="connsiteX5" fmla="*/ 517684 w 803243"/>
              <a:gd name="connsiteY5" fmla="*/ 95 h 571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03243" h="571118">
                <a:moveTo>
                  <a:pt x="517684" y="0"/>
                </a:moveTo>
                <a:cubicBezTo>
                  <a:pt x="675418" y="0"/>
                  <a:pt x="803243" y="127826"/>
                  <a:pt x="803243" y="285560"/>
                </a:cubicBezTo>
                <a:lnTo>
                  <a:pt x="803243" y="571119"/>
                </a:lnTo>
                <a:lnTo>
                  <a:pt x="0" y="571119"/>
                </a:lnTo>
                <a:lnTo>
                  <a:pt x="0" y="95"/>
                </a:lnTo>
                <a:lnTo>
                  <a:pt x="517684" y="95"/>
                </a:lnTo>
                <a:close/>
              </a:path>
            </a:pathLst>
          </a:custGeom>
          <a:solidFill>
            <a:srgbClr val="FFECB3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4" name="Logo" descr="Logotyp Västra Götalandsregionen">
            <a:extLst>
              <a:ext uri="{FF2B5EF4-FFF2-40B4-BE49-F238E27FC236}">
                <a16:creationId xmlns:a16="http://schemas.microsoft.com/office/drawing/2014/main" id="{CCDBD8D8-0B63-16B1-A58A-3685331C4CC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90752" y="6052990"/>
            <a:ext cx="2118361" cy="377529"/>
          </a:xfrm>
          <a:prstGeom prst="rect">
            <a:avLst/>
          </a:prstGeom>
        </p:spPr>
      </p:pic>
      <p:sp>
        <p:nvSpPr>
          <p:cNvPr id="6" name="Platshållare för bild 5">
            <a:extLst>
              <a:ext uri="{FF2B5EF4-FFF2-40B4-BE49-F238E27FC236}">
                <a16:creationId xmlns:a16="http://schemas.microsoft.com/office/drawing/2014/main" id="{FC3A05F8-3C95-C4BB-ED96-7938636C150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4761570" y="5675314"/>
            <a:ext cx="2312087" cy="802698"/>
          </a:xfrm>
        </p:spPr>
        <p:txBody>
          <a:bodyPr lIns="0" anchor="t" anchorCtr="0"/>
          <a:lstStyle>
            <a:lvl1pPr marL="0" indent="0">
              <a:lnSpc>
                <a:spcPts val="1720"/>
              </a:lnSpc>
              <a:spcBef>
                <a:spcPts val="1000"/>
              </a:spcBef>
              <a:buFontTx/>
              <a:buNone/>
              <a:defRPr sz="1400"/>
            </a:lvl1pPr>
          </a:lstStyle>
          <a:p>
            <a:r>
              <a:rPr lang="sv-SE"/>
              <a:t>Klicka för att lägga till en logotyp</a:t>
            </a:r>
          </a:p>
        </p:txBody>
      </p:sp>
      <p:sp>
        <p:nvSpPr>
          <p:cNvPr id="7" name="Platshållare för datum 6">
            <a:extLst>
              <a:ext uri="{FF2B5EF4-FFF2-40B4-BE49-F238E27FC236}">
                <a16:creationId xmlns:a16="http://schemas.microsoft.com/office/drawing/2014/main" id="{C4CBFC51-E299-C1C6-C259-2EC78776D974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10901364" y="136525"/>
            <a:ext cx="900071" cy="141687"/>
          </a:xfrm>
        </p:spPr>
        <p:txBody>
          <a:bodyPr/>
          <a:lstStyle/>
          <a:p>
            <a:fld id="{7301B7D1-1D8D-4431-9F0C-CC432A76A8C7}" type="datetime1">
              <a:rPr lang="sv-SE" smtClean="0"/>
              <a:t>2025-09-15</a:t>
            </a:fld>
            <a:endParaRPr lang="sv-SE"/>
          </a:p>
        </p:txBody>
      </p:sp>
      <p:sp>
        <p:nvSpPr>
          <p:cNvPr id="8" name="Platshållare för sidfot 7">
            <a:extLst>
              <a:ext uri="{FF2B5EF4-FFF2-40B4-BE49-F238E27FC236}">
                <a16:creationId xmlns:a16="http://schemas.microsoft.com/office/drawing/2014/main" id="{DAF13055-4269-7909-D2F6-610F622CD5BE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91958392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551" userDrawn="1">
          <p15:clr>
            <a:srgbClr val="FBAE40"/>
          </p15:clr>
        </p15:guide>
      </p15:sldGuideLst>
    </p:ext>
  </p:extLs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vart logo två logotyp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Logo" descr="Logotyp Västra Götalandsregionen">
            <a:extLst>
              <a:ext uri="{FF2B5EF4-FFF2-40B4-BE49-F238E27FC236}">
                <a16:creationId xmlns:a16="http://schemas.microsoft.com/office/drawing/2014/main" id="{87B505C0-88C7-6B61-6D26-939E8B8635F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785932" y="2868104"/>
            <a:ext cx="3209817" cy="572047"/>
          </a:xfrm>
          <a:prstGeom prst="rect">
            <a:avLst/>
          </a:prstGeom>
        </p:spPr>
      </p:pic>
      <p:sp>
        <p:nvSpPr>
          <p:cNvPr id="8" name="Platshållare för bild 7">
            <a:extLst>
              <a:ext uri="{FF2B5EF4-FFF2-40B4-BE49-F238E27FC236}">
                <a16:creationId xmlns:a16="http://schemas.microsoft.com/office/drawing/2014/main" id="{C5206D6B-B1E0-4714-DC33-C7E19D5476F6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7196091" y="2520000"/>
            <a:ext cx="3202607" cy="1230290"/>
          </a:xfrm>
        </p:spPr>
        <p:txBody>
          <a:bodyPr/>
          <a:lstStyle>
            <a:lvl1pPr marL="0" indent="0">
              <a:buFontTx/>
              <a:buNone/>
              <a:defRPr sz="1800">
                <a:solidFill>
                  <a:schemeClr val="tx1"/>
                </a:solidFill>
              </a:defRPr>
            </a:lvl1pPr>
          </a:lstStyle>
          <a:p>
            <a:r>
              <a:rPr lang="sv-SE" dirty="0"/>
              <a:t>Klicka här för att lägga till en logotyp</a:t>
            </a:r>
          </a:p>
        </p:txBody>
      </p:sp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29CA8175-3DF2-53F0-BACA-67AB9A31341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1364" y="136525"/>
            <a:ext cx="900071" cy="141687"/>
          </a:xfrm>
        </p:spPr>
        <p:txBody>
          <a:bodyPr/>
          <a:lstStyle/>
          <a:p>
            <a:fld id="{D588EEE9-C1B4-4B35-94ED-2EC4CF117A9B}" type="datetime1">
              <a:rPr lang="sv-SE" smtClean="0"/>
              <a:t>2025-09-15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6E1E6669-4CF8-70B7-0D3D-C4533A8CE1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55146437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t logo två logotyp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ihandsfigur 2">
            <a:extLst>
              <a:ext uri="{FF2B5EF4-FFF2-40B4-BE49-F238E27FC236}">
                <a16:creationId xmlns:a16="http://schemas.microsoft.com/office/drawing/2014/main" id="{550ACD04-84A9-C753-2519-E4857C71FD4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 bwMode="black">
          <a:xfrm>
            <a:off x="389262" y="380997"/>
            <a:ext cx="11412000" cy="6099856"/>
          </a:xfrm>
          <a:custGeom>
            <a:avLst/>
            <a:gdLst>
              <a:gd name="connsiteX0" fmla="*/ 0 w 11412000"/>
              <a:gd name="connsiteY0" fmla="*/ 0 h 6099856"/>
              <a:gd name="connsiteX1" fmla="*/ 11412000 w 11412000"/>
              <a:gd name="connsiteY1" fmla="*/ 0 h 6099856"/>
              <a:gd name="connsiteX2" fmla="*/ 11412000 w 11412000"/>
              <a:gd name="connsiteY2" fmla="*/ 1400466 h 6099856"/>
              <a:gd name="connsiteX3" fmla="*/ 11412000 w 11412000"/>
              <a:gd name="connsiteY3" fmla="*/ 3026481 h 6099856"/>
              <a:gd name="connsiteX4" fmla="*/ 11412000 w 11412000"/>
              <a:gd name="connsiteY4" fmla="*/ 3606802 h 6099856"/>
              <a:gd name="connsiteX5" fmla="*/ 11412000 w 11412000"/>
              <a:gd name="connsiteY5" fmla="*/ 5065943 h 6099856"/>
              <a:gd name="connsiteX6" fmla="*/ 10378087 w 11412000"/>
              <a:gd name="connsiteY6" fmla="*/ 6099856 h 6099856"/>
              <a:gd name="connsiteX7" fmla="*/ 5706738 w 11412000"/>
              <a:gd name="connsiteY7" fmla="*/ 6099856 h 6099856"/>
              <a:gd name="connsiteX8" fmla="*/ 5004000 w 11412000"/>
              <a:gd name="connsiteY8" fmla="*/ 6099856 h 6099856"/>
              <a:gd name="connsiteX9" fmla="*/ 257 w 11412000"/>
              <a:gd name="connsiteY9" fmla="*/ 6099856 h 6099856"/>
              <a:gd name="connsiteX10" fmla="*/ 257 w 11412000"/>
              <a:gd name="connsiteY10" fmla="*/ 3026481 h 6099856"/>
              <a:gd name="connsiteX11" fmla="*/ 0 w 11412000"/>
              <a:gd name="connsiteY11" fmla="*/ 3026481 h 60998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1412000" h="6099856">
                <a:moveTo>
                  <a:pt x="0" y="0"/>
                </a:moveTo>
                <a:lnTo>
                  <a:pt x="11412000" y="0"/>
                </a:lnTo>
                <a:lnTo>
                  <a:pt x="11412000" y="1400466"/>
                </a:lnTo>
                <a:lnTo>
                  <a:pt x="11412000" y="3026481"/>
                </a:lnTo>
                <a:lnTo>
                  <a:pt x="11412000" y="3606802"/>
                </a:lnTo>
                <a:lnTo>
                  <a:pt x="11412000" y="5065943"/>
                </a:lnTo>
                <a:cubicBezTo>
                  <a:pt x="11412000" y="5636957"/>
                  <a:pt x="10949101" y="6099856"/>
                  <a:pt x="10378087" y="6099856"/>
                </a:cubicBezTo>
                <a:lnTo>
                  <a:pt x="5706738" y="6099856"/>
                </a:lnTo>
                <a:lnTo>
                  <a:pt x="5004000" y="6099856"/>
                </a:lnTo>
                <a:lnTo>
                  <a:pt x="257" y="6099856"/>
                </a:lnTo>
                <a:lnTo>
                  <a:pt x="257" y="3026481"/>
                </a:lnTo>
                <a:lnTo>
                  <a:pt x="0" y="302648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sv-SE"/>
          </a:p>
        </p:txBody>
      </p:sp>
      <p:pic>
        <p:nvPicPr>
          <p:cNvPr id="6" name="Logo" descr="Logotyp Västra Götalandsregionen">
            <a:extLst>
              <a:ext uri="{FF2B5EF4-FFF2-40B4-BE49-F238E27FC236}">
                <a16:creationId xmlns:a16="http://schemas.microsoft.com/office/drawing/2014/main" id="{87B505C0-88C7-6B61-6D26-939E8B8635F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789537" y="2868104"/>
            <a:ext cx="3202607" cy="572047"/>
          </a:xfrm>
          <a:prstGeom prst="rect">
            <a:avLst/>
          </a:prstGeom>
        </p:spPr>
      </p:pic>
      <p:sp>
        <p:nvSpPr>
          <p:cNvPr id="8" name="Platshållare för bild 7">
            <a:extLst>
              <a:ext uri="{FF2B5EF4-FFF2-40B4-BE49-F238E27FC236}">
                <a16:creationId xmlns:a16="http://schemas.microsoft.com/office/drawing/2014/main" id="{A6E64F3F-CF2D-03AE-4E4D-CE9AC939E3E7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7196091" y="2520000"/>
            <a:ext cx="3202607" cy="1230290"/>
          </a:xfrm>
        </p:spPr>
        <p:txBody>
          <a:bodyPr/>
          <a:lstStyle>
            <a:lvl1pPr marL="0" indent="0">
              <a:buFontTx/>
              <a:buNone/>
              <a:defRPr sz="1800">
                <a:solidFill>
                  <a:schemeClr val="bg1"/>
                </a:solidFill>
              </a:defRPr>
            </a:lvl1pPr>
          </a:lstStyle>
          <a:p>
            <a:r>
              <a:rPr lang="sv-SE" dirty="0"/>
              <a:t>Klicka här för att lägga till en logotyp</a:t>
            </a:r>
          </a:p>
        </p:txBody>
      </p:sp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29CA8175-3DF2-53F0-BACA-67AB9A31341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1364" y="136525"/>
            <a:ext cx="900071" cy="141687"/>
          </a:xfrm>
        </p:spPr>
        <p:txBody>
          <a:bodyPr/>
          <a:lstStyle/>
          <a:p>
            <a:fld id="{59ECF124-B103-4E02-84CF-F26319043566}" type="datetime1">
              <a:rPr lang="sv-SE" smtClean="0"/>
              <a:t>2025-09-15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6E1E6669-4CF8-70B7-0D3D-C4533A8CE1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3647016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76B25631-0701-40C3-A2E5-991715C6245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96621" y="666000"/>
            <a:ext cx="8642350" cy="1047750"/>
          </a:xfrm>
          <a:prstGeom prst="rect">
            <a:avLst/>
          </a:prstGeom>
        </p:spPr>
        <p:txBody>
          <a:bodyPr anchor="t" anchorCtr="0"/>
          <a:lstStyle>
            <a:lvl1pPr>
              <a:defRPr/>
            </a:lvl1pPr>
          </a:lstStyle>
          <a:p>
            <a:r>
              <a:rPr lang="sv-SE" dirty="0"/>
              <a:t>Klicka för att lägga till rubrik</a:t>
            </a:r>
          </a:p>
        </p:txBody>
      </p:sp>
      <p:sp>
        <p:nvSpPr>
          <p:cNvPr id="4" name="Platshållare för text 2">
            <a:extLst>
              <a:ext uri="{FF2B5EF4-FFF2-40B4-BE49-F238E27FC236}">
                <a16:creationId xmlns:a16="http://schemas.microsoft.com/office/drawing/2014/main" id="{E32FB49D-5F22-65E1-116A-E103227C3F2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9112" y="2098800"/>
            <a:ext cx="8642350" cy="392258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sv-SE" dirty="0"/>
          </a:p>
        </p:txBody>
      </p:sp>
      <p:sp>
        <p:nvSpPr>
          <p:cNvPr id="3" name="Platshållare för datum 2">
            <a:extLst>
              <a:ext uri="{FF2B5EF4-FFF2-40B4-BE49-F238E27FC236}">
                <a16:creationId xmlns:a16="http://schemas.microsoft.com/office/drawing/2014/main" id="{F168E8F4-CCAB-9D62-770E-18594C9FC9F7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10901364" y="136525"/>
            <a:ext cx="900071" cy="141687"/>
          </a:xfrm>
        </p:spPr>
        <p:txBody>
          <a:bodyPr/>
          <a:lstStyle/>
          <a:p>
            <a:fld id="{50CF6356-038B-420C-AE30-7E5325673A9F}" type="datetime1">
              <a:rPr lang="sv-SE" smtClean="0"/>
              <a:t>2025-09-15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161B6ECD-BDF0-7F15-B856-12CA1DBAC087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sv-SE"/>
          </a:p>
        </p:txBody>
      </p:sp>
      <p:grpSp>
        <p:nvGrpSpPr>
          <p:cNvPr id="13" name="Graphic 4">
            <a:extLst>
              <a:ext uri="{FF2B5EF4-FFF2-40B4-BE49-F238E27FC236}">
                <a16:creationId xmlns:a16="http://schemas.microsoft.com/office/drawing/2014/main" id="{162A0E45-E1EA-3009-8278-84D059CF6FCE}"/>
              </a:ext>
            </a:extLst>
          </p:cNvPr>
          <p:cNvGrpSpPr>
            <a:grpSpLocks noChangeAspect="1"/>
          </p:cNvGrpSpPr>
          <p:nvPr/>
        </p:nvGrpSpPr>
        <p:grpSpPr>
          <a:xfrm>
            <a:off x="10373519" y="385758"/>
            <a:ext cx="1427975" cy="6091200"/>
            <a:chOff x="10371138" y="380999"/>
            <a:chExt cx="1439146" cy="6138849"/>
          </a:xfrm>
        </p:grpSpPr>
        <p:sp>
          <p:nvSpPr>
            <p:cNvPr id="15" name="Frihandsfigur 1">
              <a:extLst>
                <a:ext uri="{FF2B5EF4-FFF2-40B4-BE49-F238E27FC236}">
                  <a16:creationId xmlns:a16="http://schemas.microsoft.com/office/drawing/2014/main" id="{FBA227F0-F87F-B1E9-946E-B0BDB414627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0371138" y="380999"/>
              <a:ext cx="1439144" cy="1023084"/>
            </a:xfrm>
            <a:custGeom>
              <a:avLst/>
              <a:gdLst>
                <a:gd name="connsiteX0" fmla="*/ 511628 w 1439144"/>
                <a:gd name="connsiteY0" fmla="*/ 1023085 h 1023084"/>
                <a:gd name="connsiteX1" fmla="*/ 0 w 1439144"/>
                <a:gd name="connsiteY1" fmla="*/ 511628 h 1023084"/>
                <a:gd name="connsiteX2" fmla="*/ 0 w 1439144"/>
                <a:gd name="connsiteY2" fmla="*/ 0 h 1023084"/>
                <a:gd name="connsiteX3" fmla="*/ 1439145 w 1439144"/>
                <a:gd name="connsiteY3" fmla="*/ 0 h 1023084"/>
                <a:gd name="connsiteX4" fmla="*/ 1439145 w 1439144"/>
                <a:gd name="connsiteY4" fmla="*/ 1023085 h 1023084"/>
                <a:gd name="connsiteX5" fmla="*/ 511628 w 1439144"/>
                <a:gd name="connsiteY5" fmla="*/ 1023085 h 10230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439144" h="1023084">
                  <a:moveTo>
                    <a:pt x="511628" y="1023085"/>
                  </a:moveTo>
                  <a:cubicBezTo>
                    <a:pt x="229021" y="1023085"/>
                    <a:pt x="0" y="794064"/>
                    <a:pt x="0" y="511628"/>
                  </a:cubicBezTo>
                  <a:lnTo>
                    <a:pt x="0" y="0"/>
                  </a:lnTo>
                  <a:lnTo>
                    <a:pt x="1439145" y="0"/>
                  </a:lnTo>
                  <a:lnTo>
                    <a:pt x="1439145" y="1023085"/>
                  </a:lnTo>
                  <a:lnTo>
                    <a:pt x="511628" y="1023085"/>
                  </a:lnTo>
                  <a:close/>
                </a:path>
              </a:pathLst>
            </a:custGeom>
            <a:solidFill>
              <a:schemeClr val="accent2"/>
            </a:solidFill>
            <a:ln w="170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" name="Frihandsfigur 2">
              <a:extLst>
                <a:ext uri="{FF2B5EF4-FFF2-40B4-BE49-F238E27FC236}">
                  <a16:creationId xmlns:a16="http://schemas.microsoft.com/office/drawing/2014/main" id="{47751422-DED5-3AD2-D9AD-FF0A483F29C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0371140" y="1404083"/>
              <a:ext cx="1439144" cy="2046340"/>
            </a:xfrm>
            <a:custGeom>
              <a:avLst/>
              <a:gdLst>
                <a:gd name="connsiteX0" fmla="*/ 858572 w 1439144"/>
                <a:gd name="connsiteY0" fmla="*/ 2046340 h 2046340"/>
                <a:gd name="connsiteX1" fmla="*/ 1439145 w 1439144"/>
                <a:gd name="connsiteY1" fmla="*/ 1465767 h 2046340"/>
                <a:gd name="connsiteX2" fmla="*/ 1439145 w 1439144"/>
                <a:gd name="connsiteY2" fmla="*/ 0 h 2046340"/>
                <a:gd name="connsiteX3" fmla="*/ 0 w 1439144"/>
                <a:gd name="connsiteY3" fmla="*/ 0 h 2046340"/>
                <a:gd name="connsiteX4" fmla="*/ 0 w 1439144"/>
                <a:gd name="connsiteY4" fmla="*/ 2046340 h 2046340"/>
                <a:gd name="connsiteX5" fmla="*/ 858572 w 1439144"/>
                <a:gd name="connsiteY5" fmla="*/ 2046340 h 20463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439144" h="2046340">
                  <a:moveTo>
                    <a:pt x="858572" y="2046340"/>
                  </a:moveTo>
                  <a:cubicBezTo>
                    <a:pt x="1179235" y="2046340"/>
                    <a:pt x="1439145" y="1786431"/>
                    <a:pt x="1439145" y="1465767"/>
                  </a:cubicBezTo>
                  <a:lnTo>
                    <a:pt x="1439145" y="0"/>
                  </a:lnTo>
                  <a:lnTo>
                    <a:pt x="0" y="0"/>
                  </a:lnTo>
                  <a:lnTo>
                    <a:pt x="0" y="2046340"/>
                  </a:lnTo>
                  <a:lnTo>
                    <a:pt x="858572" y="2046340"/>
                  </a:lnTo>
                  <a:close/>
                </a:path>
              </a:pathLst>
            </a:custGeom>
            <a:solidFill>
              <a:srgbClr val="FFECB3"/>
            </a:solidFill>
            <a:ln w="170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" name="Frihandsfigur 3">
              <a:extLst>
                <a:ext uri="{FF2B5EF4-FFF2-40B4-BE49-F238E27FC236}">
                  <a16:creationId xmlns:a16="http://schemas.microsoft.com/office/drawing/2014/main" id="{C54C73C6-9503-842F-1121-D23FB73C8F0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0371138" y="3450423"/>
              <a:ext cx="1439144" cy="3069425"/>
            </a:xfrm>
            <a:custGeom>
              <a:avLst/>
              <a:gdLst>
                <a:gd name="connsiteX0" fmla="*/ 858572 w 1439144"/>
                <a:gd name="connsiteY0" fmla="*/ 3069425 h 3069424"/>
                <a:gd name="connsiteX1" fmla="*/ 1439145 w 1439144"/>
                <a:gd name="connsiteY1" fmla="*/ 2488852 h 3069424"/>
                <a:gd name="connsiteX2" fmla="*/ 1439145 w 1439144"/>
                <a:gd name="connsiteY2" fmla="*/ 0 h 3069424"/>
                <a:gd name="connsiteX3" fmla="*/ 0 w 1439144"/>
                <a:gd name="connsiteY3" fmla="*/ 0 h 3069424"/>
                <a:gd name="connsiteX4" fmla="*/ 0 w 1439144"/>
                <a:gd name="connsiteY4" fmla="*/ 3069425 h 3069424"/>
                <a:gd name="connsiteX5" fmla="*/ 858572 w 1439144"/>
                <a:gd name="connsiteY5" fmla="*/ 3069425 h 30694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439144" h="3069424">
                  <a:moveTo>
                    <a:pt x="858572" y="3069425"/>
                  </a:moveTo>
                  <a:cubicBezTo>
                    <a:pt x="1179235" y="3069425"/>
                    <a:pt x="1439145" y="2809515"/>
                    <a:pt x="1439145" y="2488852"/>
                  </a:cubicBezTo>
                  <a:lnTo>
                    <a:pt x="1439145" y="0"/>
                  </a:lnTo>
                  <a:lnTo>
                    <a:pt x="0" y="0"/>
                  </a:lnTo>
                  <a:lnTo>
                    <a:pt x="0" y="3069425"/>
                  </a:lnTo>
                  <a:lnTo>
                    <a:pt x="858572" y="3069425"/>
                  </a:lnTo>
                  <a:close/>
                </a:path>
              </a:pathLst>
            </a:custGeom>
            <a:solidFill>
              <a:schemeClr val="accent1"/>
            </a:solidFill>
            <a:ln w="170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05451186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321" userDrawn="1">
          <p15:clr>
            <a:srgbClr val="FBAE40"/>
          </p15:clr>
        </p15:guide>
        <p15:guide id="2" pos="688" userDrawn="1">
          <p15:clr>
            <a:srgbClr val="FBAE40"/>
          </p15:clr>
        </p15:guide>
        <p15:guide id="3" orient="horz" pos="414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05571902-9019-4326-9DA4-70B9743B49E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81395" y="1390462"/>
            <a:ext cx="8872205" cy="1047750"/>
          </a:xfrm>
          <a:prstGeom prst="rect">
            <a:avLst/>
          </a:prstGeom>
        </p:spPr>
        <p:txBody>
          <a:bodyPr/>
          <a:lstStyle>
            <a:lvl1pPr>
              <a:defRPr b="1"/>
            </a:lvl1pPr>
          </a:lstStyle>
          <a:p>
            <a:r>
              <a:rPr lang="sv-SE" dirty="0"/>
              <a:t>Klicka för att lägga till rubrik</a:t>
            </a:r>
          </a:p>
        </p:txBody>
      </p:sp>
      <p:sp>
        <p:nvSpPr>
          <p:cNvPr id="5" name="Platshållare för datum 4">
            <a:extLst>
              <a:ext uri="{FF2B5EF4-FFF2-40B4-BE49-F238E27FC236}">
                <a16:creationId xmlns:a16="http://schemas.microsoft.com/office/drawing/2014/main" id="{3E0629D0-D830-BA3B-8258-4D3944A151F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1364" y="136525"/>
            <a:ext cx="900071" cy="141687"/>
          </a:xfrm>
        </p:spPr>
        <p:txBody>
          <a:bodyPr/>
          <a:lstStyle/>
          <a:p>
            <a:fld id="{647A1FF5-25E4-4365-A3F4-9199D2E5D801}" type="datetime1">
              <a:rPr lang="sv-SE" smtClean="0"/>
              <a:t>2025-09-15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F61AD9AB-C85B-9888-3B59-C1F8A75F1D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grpSp>
        <p:nvGrpSpPr>
          <p:cNvPr id="12" name="Graphic 4">
            <a:extLst>
              <a:ext uri="{FF2B5EF4-FFF2-40B4-BE49-F238E27FC236}">
                <a16:creationId xmlns:a16="http://schemas.microsoft.com/office/drawing/2014/main" id="{7103269B-EA66-46B6-71C1-E192E8F1AFC8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10373517" y="385758"/>
            <a:ext cx="1427977" cy="6091200"/>
            <a:chOff x="10371143" y="380999"/>
            <a:chExt cx="1439149" cy="6138849"/>
          </a:xfrm>
        </p:grpSpPr>
        <p:sp>
          <p:nvSpPr>
            <p:cNvPr id="13" name="Frihandsfigur 1">
              <a:extLst>
                <a:ext uri="{FF2B5EF4-FFF2-40B4-BE49-F238E27FC236}">
                  <a16:creationId xmlns:a16="http://schemas.microsoft.com/office/drawing/2014/main" id="{5A9026E1-DFAC-E9EE-2962-8B79601BF3E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0371148" y="380999"/>
              <a:ext cx="1439144" cy="1023084"/>
            </a:xfrm>
            <a:custGeom>
              <a:avLst/>
              <a:gdLst>
                <a:gd name="connsiteX0" fmla="*/ 511628 w 1439144"/>
                <a:gd name="connsiteY0" fmla="*/ 1023085 h 1023084"/>
                <a:gd name="connsiteX1" fmla="*/ 0 w 1439144"/>
                <a:gd name="connsiteY1" fmla="*/ 511628 h 1023084"/>
                <a:gd name="connsiteX2" fmla="*/ 0 w 1439144"/>
                <a:gd name="connsiteY2" fmla="*/ 0 h 1023084"/>
                <a:gd name="connsiteX3" fmla="*/ 1439145 w 1439144"/>
                <a:gd name="connsiteY3" fmla="*/ 0 h 1023084"/>
                <a:gd name="connsiteX4" fmla="*/ 1439145 w 1439144"/>
                <a:gd name="connsiteY4" fmla="*/ 1023085 h 1023084"/>
                <a:gd name="connsiteX5" fmla="*/ 511628 w 1439144"/>
                <a:gd name="connsiteY5" fmla="*/ 1023085 h 10230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439144" h="1023084">
                  <a:moveTo>
                    <a:pt x="511628" y="1023085"/>
                  </a:moveTo>
                  <a:cubicBezTo>
                    <a:pt x="229021" y="1023085"/>
                    <a:pt x="0" y="794064"/>
                    <a:pt x="0" y="511628"/>
                  </a:cubicBezTo>
                  <a:lnTo>
                    <a:pt x="0" y="0"/>
                  </a:lnTo>
                  <a:lnTo>
                    <a:pt x="1439145" y="0"/>
                  </a:lnTo>
                  <a:lnTo>
                    <a:pt x="1439145" y="1023085"/>
                  </a:lnTo>
                  <a:lnTo>
                    <a:pt x="511628" y="1023085"/>
                  </a:lnTo>
                  <a:close/>
                </a:path>
              </a:pathLst>
            </a:custGeom>
            <a:solidFill>
              <a:srgbClr val="ED5F8C"/>
            </a:solidFill>
            <a:ln w="170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" name="Frihandsfigur 2">
              <a:extLst>
                <a:ext uri="{FF2B5EF4-FFF2-40B4-BE49-F238E27FC236}">
                  <a16:creationId xmlns:a16="http://schemas.microsoft.com/office/drawing/2014/main" id="{F63FA8B4-B426-9EA0-1A0C-AE8684E763C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0371146" y="1404083"/>
              <a:ext cx="1439144" cy="2046340"/>
            </a:xfrm>
            <a:custGeom>
              <a:avLst/>
              <a:gdLst>
                <a:gd name="connsiteX0" fmla="*/ 858572 w 1439144"/>
                <a:gd name="connsiteY0" fmla="*/ 2046340 h 2046340"/>
                <a:gd name="connsiteX1" fmla="*/ 1439145 w 1439144"/>
                <a:gd name="connsiteY1" fmla="*/ 1465767 h 2046340"/>
                <a:gd name="connsiteX2" fmla="*/ 1439145 w 1439144"/>
                <a:gd name="connsiteY2" fmla="*/ 0 h 2046340"/>
                <a:gd name="connsiteX3" fmla="*/ 0 w 1439144"/>
                <a:gd name="connsiteY3" fmla="*/ 0 h 2046340"/>
                <a:gd name="connsiteX4" fmla="*/ 0 w 1439144"/>
                <a:gd name="connsiteY4" fmla="*/ 2046340 h 2046340"/>
                <a:gd name="connsiteX5" fmla="*/ 858572 w 1439144"/>
                <a:gd name="connsiteY5" fmla="*/ 2046340 h 20463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439144" h="2046340">
                  <a:moveTo>
                    <a:pt x="858572" y="2046340"/>
                  </a:moveTo>
                  <a:cubicBezTo>
                    <a:pt x="1179235" y="2046340"/>
                    <a:pt x="1439145" y="1786431"/>
                    <a:pt x="1439145" y="1465767"/>
                  </a:cubicBezTo>
                  <a:lnTo>
                    <a:pt x="1439145" y="0"/>
                  </a:lnTo>
                  <a:lnTo>
                    <a:pt x="0" y="0"/>
                  </a:lnTo>
                  <a:lnTo>
                    <a:pt x="0" y="2046340"/>
                  </a:lnTo>
                  <a:lnTo>
                    <a:pt x="858572" y="2046340"/>
                  </a:lnTo>
                  <a:close/>
                </a:path>
              </a:pathLst>
            </a:custGeom>
            <a:solidFill>
              <a:srgbClr val="FFECB3"/>
            </a:solidFill>
            <a:ln w="170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" name="Frihandsfigur 3">
              <a:extLst>
                <a:ext uri="{FF2B5EF4-FFF2-40B4-BE49-F238E27FC236}">
                  <a16:creationId xmlns:a16="http://schemas.microsoft.com/office/drawing/2014/main" id="{BADC3CCB-35F2-0433-FF67-45C7D893D06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0371143" y="3450424"/>
              <a:ext cx="1439144" cy="3069424"/>
            </a:xfrm>
            <a:custGeom>
              <a:avLst/>
              <a:gdLst>
                <a:gd name="connsiteX0" fmla="*/ 858572 w 1439144"/>
                <a:gd name="connsiteY0" fmla="*/ 3069425 h 3069424"/>
                <a:gd name="connsiteX1" fmla="*/ 1439145 w 1439144"/>
                <a:gd name="connsiteY1" fmla="*/ 2488852 h 3069424"/>
                <a:gd name="connsiteX2" fmla="*/ 1439145 w 1439144"/>
                <a:gd name="connsiteY2" fmla="*/ 0 h 3069424"/>
                <a:gd name="connsiteX3" fmla="*/ 0 w 1439144"/>
                <a:gd name="connsiteY3" fmla="*/ 0 h 3069424"/>
                <a:gd name="connsiteX4" fmla="*/ 0 w 1439144"/>
                <a:gd name="connsiteY4" fmla="*/ 3069425 h 3069424"/>
                <a:gd name="connsiteX5" fmla="*/ 858572 w 1439144"/>
                <a:gd name="connsiteY5" fmla="*/ 3069425 h 30694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439144" h="3069424">
                  <a:moveTo>
                    <a:pt x="858572" y="3069425"/>
                  </a:moveTo>
                  <a:cubicBezTo>
                    <a:pt x="1179235" y="3069425"/>
                    <a:pt x="1439145" y="2809515"/>
                    <a:pt x="1439145" y="2488852"/>
                  </a:cubicBezTo>
                  <a:lnTo>
                    <a:pt x="1439145" y="0"/>
                  </a:lnTo>
                  <a:lnTo>
                    <a:pt x="0" y="0"/>
                  </a:lnTo>
                  <a:lnTo>
                    <a:pt x="0" y="3069425"/>
                  </a:lnTo>
                  <a:lnTo>
                    <a:pt x="858572" y="3069425"/>
                  </a:lnTo>
                  <a:close/>
                </a:path>
              </a:pathLst>
            </a:custGeom>
            <a:solidFill>
              <a:schemeClr val="accent1"/>
            </a:solidFill>
            <a:ln w="170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19321272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3" pos="551" userDrawn="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76B25631-0701-40C3-A2E5-991715C6245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96621" y="666000"/>
            <a:ext cx="9802252" cy="1047750"/>
          </a:xfrm>
          <a:prstGeom prst="rect">
            <a:avLst/>
          </a:prstGeom>
        </p:spPr>
        <p:txBody>
          <a:bodyPr anchor="t" anchorCtr="0"/>
          <a:lstStyle>
            <a:lvl1pPr>
              <a:defRPr/>
            </a:lvl1pPr>
          </a:lstStyle>
          <a:p>
            <a:r>
              <a:rPr lang="sv-SE" dirty="0"/>
              <a:t>Klicka för att lägga till rubrik</a:t>
            </a:r>
          </a:p>
        </p:txBody>
      </p:sp>
      <p:sp>
        <p:nvSpPr>
          <p:cNvPr id="4" name="Platshållare för text 2">
            <a:extLst>
              <a:ext uri="{FF2B5EF4-FFF2-40B4-BE49-F238E27FC236}">
                <a16:creationId xmlns:a16="http://schemas.microsoft.com/office/drawing/2014/main" id="{E32FB49D-5F22-65E1-116A-E103227C3F2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9112" y="2098800"/>
            <a:ext cx="9802252" cy="392258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sv-SE" dirty="0"/>
          </a:p>
        </p:txBody>
      </p:sp>
      <p:sp>
        <p:nvSpPr>
          <p:cNvPr id="3" name="Platshållare för datum 2">
            <a:extLst>
              <a:ext uri="{FF2B5EF4-FFF2-40B4-BE49-F238E27FC236}">
                <a16:creationId xmlns:a16="http://schemas.microsoft.com/office/drawing/2014/main" id="{F168E8F4-CCAB-9D62-770E-18594C9FC9F7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10901364" y="136525"/>
            <a:ext cx="900071" cy="141687"/>
          </a:xfrm>
        </p:spPr>
        <p:txBody>
          <a:bodyPr/>
          <a:lstStyle/>
          <a:p>
            <a:fld id="{56102FAD-A454-40C0-AF8F-23641FAD8B95}" type="datetime1">
              <a:rPr lang="sv-SE" smtClean="0"/>
              <a:t>2025-09-15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161B6ECD-BDF0-7F15-B856-12CA1DBAC087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17185656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321" userDrawn="1">
          <p15:clr>
            <a:srgbClr val="FBAE40"/>
          </p15:clr>
        </p15:guide>
        <p15:guide id="2" pos="688" userDrawn="1">
          <p15:clr>
            <a:srgbClr val="FBAE40"/>
          </p15:clr>
        </p15:guide>
        <p15:guide id="3" orient="horz" pos="414" userDrawn="1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Rubrik, innehåll och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ubrik 2">
            <a:extLst>
              <a:ext uri="{FF2B5EF4-FFF2-40B4-BE49-F238E27FC236}">
                <a16:creationId xmlns:a16="http://schemas.microsoft.com/office/drawing/2014/main" id="{877B3524-D6C4-8016-A0B9-76DB7A408CF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96621" y="666000"/>
            <a:ext cx="4995333" cy="10477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sv-SE" dirty="0"/>
              <a:t>Rubrik</a:t>
            </a:r>
          </a:p>
        </p:txBody>
      </p:sp>
      <p:sp>
        <p:nvSpPr>
          <p:cNvPr id="5" name="Platshållare för innehåll 13">
            <a:extLst>
              <a:ext uri="{FF2B5EF4-FFF2-40B4-BE49-F238E27FC236}">
                <a16:creationId xmlns:a16="http://schemas.microsoft.com/office/drawing/2014/main" id="{CF7DF81E-C002-909A-C891-09FF50BEF206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1096247" y="2098800"/>
            <a:ext cx="4995333" cy="3922588"/>
          </a:xfrm>
        </p:spPr>
        <p:txBody>
          <a:bodyPr/>
          <a:lstStyle/>
          <a:p>
            <a:pPr lvl="0"/>
            <a:r>
              <a:rPr lang="sv-SE" noProof="0" dirty="0"/>
              <a:t>Skriv text här</a:t>
            </a:r>
          </a:p>
          <a:p>
            <a:pPr lvl="1"/>
            <a:r>
              <a:rPr lang="sv-SE" noProof="0" dirty="0"/>
              <a:t>Skriv text här</a:t>
            </a:r>
          </a:p>
          <a:p>
            <a:pPr lvl="2"/>
            <a:r>
              <a:rPr lang="sv-SE" noProof="0" dirty="0"/>
              <a:t>Skriv text här</a:t>
            </a:r>
          </a:p>
        </p:txBody>
      </p:sp>
      <p:sp>
        <p:nvSpPr>
          <p:cNvPr id="12" name="Platshållare för bild 11">
            <a:extLst>
              <a:ext uri="{FF2B5EF4-FFF2-40B4-BE49-F238E27FC236}">
                <a16:creationId xmlns:a16="http://schemas.microsoft.com/office/drawing/2014/main" id="{1703F1CD-4B7B-907E-729A-4E87F6ADB81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798481" y="385758"/>
            <a:ext cx="5002954" cy="6091200"/>
          </a:xfrm>
          <a:custGeom>
            <a:avLst/>
            <a:gdLst>
              <a:gd name="connsiteX0" fmla="*/ 0 w 5002954"/>
              <a:gd name="connsiteY0" fmla="*/ 0 h 6071396"/>
              <a:gd name="connsiteX1" fmla="*/ 5002954 w 5002954"/>
              <a:gd name="connsiteY1" fmla="*/ 0 h 6071396"/>
              <a:gd name="connsiteX2" fmla="*/ 5002954 w 5002954"/>
              <a:gd name="connsiteY2" fmla="*/ 5059476 h 6071396"/>
              <a:gd name="connsiteX3" fmla="*/ 3991034 w 5002954"/>
              <a:gd name="connsiteY3" fmla="*/ 6071396 h 6071396"/>
              <a:gd name="connsiteX4" fmla="*/ 0 w 5002954"/>
              <a:gd name="connsiteY4" fmla="*/ 6071396 h 60713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002954" h="6071396">
                <a:moveTo>
                  <a:pt x="0" y="0"/>
                </a:moveTo>
                <a:lnTo>
                  <a:pt x="5002954" y="0"/>
                </a:lnTo>
                <a:lnTo>
                  <a:pt x="5002954" y="5059476"/>
                </a:lnTo>
                <a:cubicBezTo>
                  <a:pt x="5002954" y="5618344"/>
                  <a:pt x="4549902" y="6071396"/>
                  <a:pt x="3991034" y="6071396"/>
                </a:cubicBezTo>
                <a:lnTo>
                  <a:pt x="0" y="6071396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lIns="216000" tIns="144000">
            <a:noAutofit/>
          </a:bodyPr>
          <a:lstStyle>
            <a:lvl1pPr marL="0" indent="0">
              <a:buNone/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Verdana" panose="020B0604030504040204" pitchFamily="34" charset="0"/>
              <a:buNone/>
              <a:tabLst/>
              <a:defRPr/>
            </a:pPr>
            <a:r>
              <a:rPr lang="sv-SE"/>
              <a:t>Klicka på ikonen för att lägga till en bild</a:t>
            </a:r>
            <a:endParaRPr lang="sv-SE" dirty="0"/>
          </a:p>
        </p:txBody>
      </p:sp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625E6907-50BC-FFF4-F6B9-BF2B7373C4A2}"/>
              </a:ext>
            </a:extLst>
          </p:cNvPr>
          <p:cNvSpPr>
            <a:spLocks noGrp="1"/>
          </p:cNvSpPr>
          <p:nvPr>
            <p:ph type="dt" sz="half" idx="15"/>
          </p:nvPr>
        </p:nvSpPr>
        <p:spPr>
          <a:xfrm>
            <a:off x="10901364" y="136525"/>
            <a:ext cx="900071" cy="141687"/>
          </a:xfrm>
        </p:spPr>
        <p:txBody>
          <a:bodyPr/>
          <a:lstStyle/>
          <a:p>
            <a:fld id="{3610348E-8789-47D5-983A-B509A3E29DBF}" type="datetime1">
              <a:rPr lang="sv-SE" smtClean="0"/>
              <a:t>2025-09-15</a:t>
            </a:fld>
            <a:endParaRPr lang="sv-SE"/>
          </a:p>
        </p:txBody>
      </p:sp>
      <p:sp>
        <p:nvSpPr>
          <p:cNvPr id="4" name="Platshållare för sidfot 3">
            <a:extLst>
              <a:ext uri="{FF2B5EF4-FFF2-40B4-BE49-F238E27FC236}">
                <a16:creationId xmlns:a16="http://schemas.microsoft.com/office/drawing/2014/main" id="{2F1EC206-E47A-5E7F-9581-B76ADE31A8FE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14303076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321" userDrawn="1">
          <p15:clr>
            <a:srgbClr val="FBAE40"/>
          </p15:clr>
        </p15:guide>
        <p15:guide id="2" pos="688" userDrawn="1">
          <p15:clr>
            <a:srgbClr val="FBAE40"/>
          </p15:clr>
        </p15:guide>
        <p15:guide id="3" orient="horz" pos="414" userDrawn="1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Rubrik, innehåll och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Rubrik 1">
            <a:extLst>
              <a:ext uri="{FF2B5EF4-FFF2-40B4-BE49-F238E27FC236}">
                <a16:creationId xmlns:a16="http://schemas.microsoft.com/office/drawing/2014/main" id="{64F625B8-A7A1-7BE0-9DF8-7E7FE117E04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96622" y="666000"/>
            <a:ext cx="7200000" cy="1047750"/>
          </a:xfrm>
          <a:prstGeom prst="rect">
            <a:avLst/>
          </a:prstGeom>
        </p:spPr>
        <p:txBody>
          <a:bodyPr anchor="b" anchorCtr="0"/>
          <a:lstStyle>
            <a:lvl1pPr>
              <a:defRPr sz="3500" b="1"/>
            </a:lvl1pPr>
          </a:lstStyle>
          <a:p>
            <a:r>
              <a:rPr lang="sv-SE" dirty="0"/>
              <a:t>Rubrik</a:t>
            </a:r>
          </a:p>
        </p:txBody>
      </p:sp>
      <p:sp>
        <p:nvSpPr>
          <p:cNvPr id="49" name="Platshållare för text 5">
            <a:extLst>
              <a:ext uri="{FF2B5EF4-FFF2-40B4-BE49-F238E27FC236}">
                <a16:creationId xmlns:a16="http://schemas.microsoft.com/office/drawing/2014/main" id="{F162ADE3-0956-372F-C6D3-F1068347B53D}"/>
              </a:ext>
            </a:extLst>
          </p:cNvPr>
          <p:cNvSpPr>
            <a:spLocks noGrp="1"/>
          </p:cNvSpPr>
          <p:nvPr>
            <p:ph type="body" idx="26"/>
          </p:nvPr>
        </p:nvSpPr>
        <p:spPr>
          <a:xfrm>
            <a:off x="1096621" y="2098800"/>
            <a:ext cx="7200000" cy="392258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39" name="Platshållare för bild 38">
            <a:extLst>
              <a:ext uri="{FF2B5EF4-FFF2-40B4-BE49-F238E27FC236}">
                <a16:creationId xmlns:a16="http://schemas.microsoft.com/office/drawing/2014/main" id="{187C5245-8B47-F402-0727-52A9F0502798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8943034" y="385199"/>
            <a:ext cx="2858400" cy="3045601"/>
          </a:xfrm>
          <a:custGeom>
            <a:avLst/>
            <a:gdLst>
              <a:gd name="connsiteX0" fmla="*/ 0 w 2858400"/>
              <a:gd name="connsiteY0" fmla="*/ 0 h 3045601"/>
              <a:gd name="connsiteX1" fmla="*/ 582742 w 2858400"/>
              <a:gd name="connsiteY1" fmla="*/ 0 h 3045601"/>
              <a:gd name="connsiteX2" fmla="*/ 2275658 w 2858400"/>
              <a:gd name="connsiteY2" fmla="*/ 0 h 3045601"/>
              <a:gd name="connsiteX3" fmla="*/ 2858400 w 2858400"/>
              <a:gd name="connsiteY3" fmla="*/ 0 h 3045601"/>
              <a:gd name="connsiteX4" fmla="*/ 2858400 w 2858400"/>
              <a:gd name="connsiteY4" fmla="*/ 582742 h 3045601"/>
              <a:gd name="connsiteX5" fmla="*/ 2858400 w 2858400"/>
              <a:gd name="connsiteY5" fmla="*/ 2347609 h 3045601"/>
              <a:gd name="connsiteX6" fmla="*/ 2858400 w 2858400"/>
              <a:gd name="connsiteY6" fmla="*/ 2462858 h 3045601"/>
              <a:gd name="connsiteX7" fmla="*/ 2858399 w 2858400"/>
              <a:gd name="connsiteY7" fmla="*/ 2462868 h 3045601"/>
              <a:gd name="connsiteX8" fmla="*/ 2858399 w 2858400"/>
              <a:gd name="connsiteY8" fmla="*/ 3045601 h 3045601"/>
              <a:gd name="connsiteX9" fmla="*/ 1042628 w 2858400"/>
              <a:gd name="connsiteY9" fmla="*/ 3045601 h 3045601"/>
              <a:gd name="connsiteX10" fmla="*/ 1042628 w 2858400"/>
              <a:gd name="connsiteY10" fmla="*/ 3045600 h 3045601"/>
              <a:gd name="connsiteX11" fmla="*/ 582742 w 2858400"/>
              <a:gd name="connsiteY11" fmla="*/ 3045600 h 3045601"/>
              <a:gd name="connsiteX12" fmla="*/ 0 w 2858400"/>
              <a:gd name="connsiteY12" fmla="*/ 2462858 h 3045601"/>
              <a:gd name="connsiteX13" fmla="*/ 0 w 2858400"/>
              <a:gd name="connsiteY13" fmla="*/ 2347609 h 3045601"/>
              <a:gd name="connsiteX14" fmla="*/ 0 w 2858400"/>
              <a:gd name="connsiteY14" fmla="*/ 582742 h 30456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2858400" h="3045601">
                <a:moveTo>
                  <a:pt x="0" y="0"/>
                </a:moveTo>
                <a:lnTo>
                  <a:pt x="582742" y="0"/>
                </a:lnTo>
                <a:lnTo>
                  <a:pt x="2275658" y="0"/>
                </a:lnTo>
                <a:lnTo>
                  <a:pt x="2858400" y="0"/>
                </a:lnTo>
                <a:lnTo>
                  <a:pt x="2858400" y="582742"/>
                </a:lnTo>
                <a:lnTo>
                  <a:pt x="2858400" y="2347609"/>
                </a:lnTo>
                <a:lnTo>
                  <a:pt x="2858400" y="2462858"/>
                </a:lnTo>
                <a:lnTo>
                  <a:pt x="2858399" y="2462868"/>
                </a:lnTo>
                <a:lnTo>
                  <a:pt x="2858399" y="3045601"/>
                </a:lnTo>
                <a:lnTo>
                  <a:pt x="1042628" y="3045601"/>
                </a:lnTo>
                <a:lnTo>
                  <a:pt x="1042628" y="3045600"/>
                </a:lnTo>
                <a:lnTo>
                  <a:pt x="582742" y="3045600"/>
                </a:lnTo>
                <a:cubicBezTo>
                  <a:pt x="260902" y="3045600"/>
                  <a:pt x="0" y="2784698"/>
                  <a:pt x="0" y="2462858"/>
                </a:cubicBezTo>
                <a:lnTo>
                  <a:pt x="0" y="2347609"/>
                </a:lnTo>
                <a:lnTo>
                  <a:pt x="0" y="582742"/>
                </a:lnTo>
                <a:close/>
              </a:path>
            </a:pathLst>
          </a:custGeom>
          <a:solidFill>
            <a:srgbClr val="FFECB3"/>
          </a:solidFill>
        </p:spPr>
        <p:txBody>
          <a:bodyPr wrap="square" lIns="108000" tIns="72000">
            <a:noAutofit/>
          </a:bodyPr>
          <a:lstStyle>
            <a:lvl1pPr marL="0" indent="0">
              <a:buFontTx/>
              <a:buNone/>
              <a:defRPr sz="2000"/>
            </a:lvl1pPr>
          </a:lstStyle>
          <a:p>
            <a:r>
              <a:rPr lang="sv-SE"/>
              <a:t>Klicka på ikonen för att lägga till en bild</a:t>
            </a:r>
            <a:endParaRPr lang="sv-SE" dirty="0"/>
          </a:p>
        </p:txBody>
      </p:sp>
      <p:sp>
        <p:nvSpPr>
          <p:cNvPr id="44" name="Platshållare för bild 43">
            <a:extLst>
              <a:ext uri="{FF2B5EF4-FFF2-40B4-BE49-F238E27FC236}">
                <a16:creationId xmlns:a16="http://schemas.microsoft.com/office/drawing/2014/main" id="{457125D0-9A9D-2671-96B2-99317F8C6E91}"/>
              </a:ext>
            </a:extLst>
          </p:cNvPr>
          <p:cNvSpPr>
            <a:spLocks noGrp="1"/>
          </p:cNvSpPr>
          <p:nvPr>
            <p:ph type="pic" sz="quarter" idx="24"/>
          </p:nvPr>
        </p:nvSpPr>
        <p:spPr>
          <a:xfrm>
            <a:off x="8943035" y="3429736"/>
            <a:ext cx="2858400" cy="3045600"/>
          </a:xfrm>
          <a:custGeom>
            <a:avLst/>
            <a:gdLst>
              <a:gd name="connsiteX0" fmla="*/ 582742 w 2858400"/>
              <a:gd name="connsiteY0" fmla="*/ 0 h 3045600"/>
              <a:gd name="connsiteX1" fmla="*/ 795936 w 2858400"/>
              <a:gd name="connsiteY1" fmla="*/ 0 h 3045600"/>
              <a:gd name="connsiteX2" fmla="*/ 2275658 w 2858400"/>
              <a:gd name="connsiteY2" fmla="*/ 0 h 3045600"/>
              <a:gd name="connsiteX3" fmla="*/ 2858400 w 2858400"/>
              <a:gd name="connsiteY3" fmla="*/ 0 h 3045600"/>
              <a:gd name="connsiteX4" fmla="*/ 2858400 w 2858400"/>
              <a:gd name="connsiteY4" fmla="*/ 582742 h 3045600"/>
              <a:gd name="connsiteX5" fmla="*/ 2858400 w 2858400"/>
              <a:gd name="connsiteY5" fmla="*/ 1100700 h 3045600"/>
              <a:gd name="connsiteX6" fmla="*/ 2858400 w 2858400"/>
              <a:gd name="connsiteY6" fmla="*/ 1944900 h 3045600"/>
              <a:gd name="connsiteX7" fmla="*/ 2858400 w 2858400"/>
              <a:gd name="connsiteY7" fmla="*/ 2462858 h 3045600"/>
              <a:gd name="connsiteX8" fmla="*/ 2858400 w 2858400"/>
              <a:gd name="connsiteY8" fmla="*/ 3045600 h 3045600"/>
              <a:gd name="connsiteX9" fmla="*/ 2275658 w 2858400"/>
              <a:gd name="connsiteY9" fmla="*/ 3045600 h 3045600"/>
              <a:gd name="connsiteX10" fmla="*/ 582742 w 2858400"/>
              <a:gd name="connsiteY10" fmla="*/ 3045600 h 3045600"/>
              <a:gd name="connsiteX11" fmla="*/ 0 w 2858400"/>
              <a:gd name="connsiteY11" fmla="*/ 3045600 h 3045600"/>
              <a:gd name="connsiteX12" fmla="*/ 0 w 2858400"/>
              <a:gd name="connsiteY12" fmla="*/ 2462858 h 3045600"/>
              <a:gd name="connsiteX13" fmla="*/ 0 w 2858400"/>
              <a:gd name="connsiteY13" fmla="*/ 1100700 h 3045600"/>
              <a:gd name="connsiteX14" fmla="*/ 0 w 2858400"/>
              <a:gd name="connsiteY14" fmla="*/ 582742 h 3045600"/>
              <a:gd name="connsiteX15" fmla="*/ 582742 w 2858400"/>
              <a:gd name="connsiteY15" fmla="*/ 0 h 3045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2858400" h="3045600">
                <a:moveTo>
                  <a:pt x="582742" y="0"/>
                </a:moveTo>
                <a:lnTo>
                  <a:pt x="795936" y="0"/>
                </a:lnTo>
                <a:lnTo>
                  <a:pt x="2275658" y="0"/>
                </a:lnTo>
                <a:lnTo>
                  <a:pt x="2858400" y="0"/>
                </a:lnTo>
                <a:lnTo>
                  <a:pt x="2858400" y="582742"/>
                </a:lnTo>
                <a:lnTo>
                  <a:pt x="2858400" y="1100700"/>
                </a:lnTo>
                <a:lnTo>
                  <a:pt x="2858400" y="1944900"/>
                </a:lnTo>
                <a:lnTo>
                  <a:pt x="2858400" y="2462858"/>
                </a:lnTo>
                <a:lnTo>
                  <a:pt x="2858400" y="3045600"/>
                </a:lnTo>
                <a:lnTo>
                  <a:pt x="2275658" y="3045600"/>
                </a:lnTo>
                <a:lnTo>
                  <a:pt x="582742" y="3045600"/>
                </a:lnTo>
                <a:lnTo>
                  <a:pt x="0" y="3045600"/>
                </a:lnTo>
                <a:lnTo>
                  <a:pt x="0" y="2462858"/>
                </a:lnTo>
                <a:lnTo>
                  <a:pt x="0" y="1100700"/>
                </a:lnTo>
                <a:lnTo>
                  <a:pt x="0" y="582742"/>
                </a:lnTo>
                <a:cubicBezTo>
                  <a:pt x="0" y="260902"/>
                  <a:pt x="260902" y="0"/>
                  <a:pt x="582742" y="0"/>
                </a:cubicBezTo>
                <a:close/>
              </a:path>
            </a:pathLst>
          </a:custGeom>
          <a:solidFill>
            <a:srgbClr val="ED5F8C"/>
          </a:solidFill>
        </p:spPr>
        <p:txBody>
          <a:bodyPr wrap="square" lIns="108000" tIns="72000">
            <a:noAutofit/>
          </a:bodyPr>
          <a:lstStyle>
            <a:lvl1pPr marL="0" indent="0">
              <a:buFontTx/>
              <a:buNone/>
              <a:defRPr sz="2000"/>
            </a:lvl1pPr>
          </a:lstStyle>
          <a:p>
            <a:r>
              <a:rPr lang="sv-SE"/>
              <a:t>Klicka på ikonen för att lägga till en bild</a:t>
            </a:r>
            <a:endParaRPr lang="sv-SE" dirty="0"/>
          </a:p>
        </p:txBody>
      </p:sp>
      <p:sp>
        <p:nvSpPr>
          <p:cNvPr id="3" name="Platshållare för datum 2">
            <a:extLst>
              <a:ext uri="{FF2B5EF4-FFF2-40B4-BE49-F238E27FC236}">
                <a16:creationId xmlns:a16="http://schemas.microsoft.com/office/drawing/2014/main" id="{F168E8F4-CCAB-9D62-770E-18594C9FC9F7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10901364" y="136525"/>
            <a:ext cx="900071" cy="141687"/>
          </a:xfrm>
        </p:spPr>
        <p:txBody>
          <a:bodyPr/>
          <a:lstStyle/>
          <a:p>
            <a:fld id="{052FC0FF-DD2B-4F19-A8AC-2A07C24B16AF}" type="datetime1">
              <a:rPr lang="sv-SE" smtClean="0"/>
              <a:t>2025-09-15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161B6ECD-BDF0-7F15-B856-12CA1DBAC087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65646925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321" userDrawn="1">
          <p15:clr>
            <a:srgbClr val="FBAE40"/>
          </p15:clr>
        </p15:guide>
        <p15:guide id="2" pos="688" userDrawn="1">
          <p15:clr>
            <a:srgbClr val="FBAE40"/>
          </p15:clr>
        </p15:guide>
        <p15:guide id="3" orient="horz" pos="414" userDrawn="1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Rubrik, innehåll och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76B25631-0701-40C3-A2E5-991715C6245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96621" y="666000"/>
            <a:ext cx="5760000" cy="1047750"/>
          </a:xfrm>
          <a:prstGeom prst="rect">
            <a:avLst/>
          </a:prstGeom>
        </p:spPr>
        <p:txBody>
          <a:bodyPr anchor="t" anchorCtr="0"/>
          <a:lstStyle>
            <a:lvl1pPr>
              <a:defRPr/>
            </a:lvl1pPr>
          </a:lstStyle>
          <a:p>
            <a:r>
              <a:rPr lang="sv-SE" dirty="0"/>
              <a:t>Rubrik</a:t>
            </a:r>
          </a:p>
        </p:txBody>
      </p:sp>
      <p:sp>
        <p:nvSpPr>
          <p:cNvPr id="4" name="Platshållare för text 2">
            <a:extLst>
              <a:ext uri="{FF2B5EF4-FFF2-40B4-BE49-F238E27FC236}">
                <a16:creationId xmlns:a16="http://schemas.microsoft.com/office/drawing/2014/main" id="{E32FB49D-5F22-65E1-116A-E103227C3F2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9112" y="2098800"/>
            <a:ext cx="5757509" cy="392258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sv-SE" dirty="0"/>
          </a:p>
        </p:txBody>
      </p:sp>
      <p:sp>
        <p:nvSpPr>
          <p:cNvPr id="17" name="Platshållare för bild 16">
            <a:extLst>
              <a:ext uri="{FF2B5EF4-FFF2-40B4-BE49-F238E27FC236}">
                <a16:creationId xmlns:a16="http://schemas.microsoft.com/office/drawing/2014/main" id="{105C1370-15B7-AC02-005A-AB507144F062}"/>
              </a:ext>
            </a:extLst>
          </p:cNvPr>
          <p:cNvSpPr>
            <a:spLocks noGrp="1"/>
          </p:cNvSpPr>
          <p:nvPr>
            <p:ph type="pic" sz="quarter" idx="27"/>
          </p:nvPr>
        </p:nvSpPr>
        <p:spPr>
          <a:xfrm>
            <a:off x="7513833" y="385197"/>
            <a:ext cx="4287600" cy="4536000"/>
          </a:xfrm>
          <a:custGeom>
            <a:avLst/>
            <a:gdLst>
              <a:gd name="connsiteX0" fmla="*/ 0 w 4287600"/>
              <a:gd name="connsiteY0" fmla="*/ 0 h 4536000"/>
              <a:gd name="connsiteX1" fmla="*/ 603951 w 4287600"/>
              <a:gd name="connsiteY1" fmla="*/ 0 h 4536000"/>
              <a:gd name="connsiteX2" fmla="*/ 1212476 w 4287600"/>
              <a:gd name="connsiteY2" fmla="*/ 0 h 4536000"/>
              <a:gd name="connsiteX3" fmla="*/ 3683649 w 4287600"/>
              <a:gd name="connsiteY3" fmla="*/ 0 h 4536000"/>
              <a:gd name="connsiteX4" fmla="*/ 4287599 w 4287600"/>
              <a:gd name="connsiteY4" fmla="*/ 0 h 4536000"/>
              <a:gd name="connsiteX5" fmla="*/ 4287600 w 4287600"/>
              <a:gd name="connsiteY5" fmla="*/ 0 h 4536000"/>
              <a:gd name="connsiteX6" fmla="*/ 4287600 w 4287600"/>
              <a:gd name="connsiteY6" fmla="*/ 603951 h 4536000"/>
              <a:gd name="connsiteX7" fmla="*/ 4287600 w 4287600"/>
              <a:gd name="connsiteY7" fmla="*/ 3362714 h 4536000"/>
              <a:gd name="connsiteX8" fmla="*/ 4287600 w 4287600"/>
              <a:gd name="connsiteY8" fmla="*/ 3932049 h 4536000"/>
              <a:gd name="connsiteX9" fmla="*/ 4287599 w 4287600"/>
              <a:gd name="connsiteY9" fmla="*/ 3932059 h 4536000"/>
              <a:gd name="connsiteX10" fmla="*/ 4287599 w 4287600"/>
              <a:gd name="connsiteY10" fmla="*/ 4536000 h 4536000"/>
              <a:gd name="connsiteX11" fmla="*/ 3683649 w 4287600"/>
              <a:gd name="connsiteY11" fmla="*/ 4536000 h 4536000"/>
              <a:gd name="connsiteX12" fmla="*/ 1212476 w 4287600"/>
              <a:gd name="connsiteY12" fmla="*/ 4536000 h 4536000"/>
              <a:gd name="connsiteX13" fmla="*/ 603951 w 4287600"/>
              <a:gd name="connsiteY13" fmla="*/ 4536000 h 4536000"/>
              <a:gd name="connsiteX14" fmla="*/ 0 w 4287600"/>
              <a:gd name="connsiteY14" fmla="*/ 3932049 h 4536000"/>
              <a:gd name="connsiteX15" fmla="*/ 0 w 4287600"/>
              <a:gd name="connsiteY15" fmla="*/ 3362714 h 4536000"/>
              <a:gd name="connsiteX16" fmla="*/ 0 w 4287600"/>
              <a:gd name="connsiteY16" fmla="*/ 603951 h 453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287600" h="4536000">
                <a:moveTo>
                  <a:pt x="0" y="0"/>
                </a:moveTo>
                <a:lnTo>
                  <a:pt x="603951" y="0"/>
                </a:lnTo>
                <a:lnTo>
                  <a:pt x="1212476" y="0"/>
                </a:lnTo>
                <a:lnTo>
                  <a:pt x="3683649" y="0"/>
                </a:lnTo>
                <a:lnTo>
                  <a:pt x="4287599" y="0"/>
                </a:lnTo>
                <a:lnTo>
                  <a:pt x="4287600" y="0"/>
                </a:lnTo>
                <a:lnTo>
                  <a:pt x="4287600" y="603951"/>
                </a:lnTo>
                <a:lnTo>
                  <a:pt x="4287600" y="3362714"/>
                </a:lnTo>
                <a:lnTo>
                  <a:pt x="4287600" y="3932049"/>
                </a:lnTo>
                <a:lnTo>
                  <a:pt x="4287599" y="3932059"/>
                </a:lnTo>
                <a:lnTo>
                  <a:pt x="4287599" y="4536000"/>
                </a:lnTo>
                <a:lnTo>
                  <a:pt x="3683649" y="4536000"/>
                </a:lnTo>
                <a:lnTo>
                  <a:pt x="1212476" y="4536000"/>
                </a:lnTo>
                <a:lnTo>
                  <a:pt x="603951" y="4536000"/>
                </a:lnTo>
                <a:cubicBezTo>
                  <a:pt x="270398" y="4536000"/>
                  <a:pt x="0" y="4265602"/>
                  <a:pt x="0" y="3932049"/>
                </a:cubicBezTo>
                <a:lnTo>
                  <a:pt x="0" y="3362714"/>
                </a:lnTo>
                <a:lnTo>
                  <a:pt x="0" y="603951"/>
                </a:lnTo>
                <a:close/>
              </a:path>
            </a:pathLst>
          </a:custGeom>
          <a:solidFill>
            <a:srgbClr val="FFECB3"/>
          </a:solidFill>
        </p:spPr>
        <p:txBody>
          <a:bodyPr wrap="square" lIns="144000" tIns="108000">
            <a:noAutofit/>
          </a:bodyPr>
          <a:lstStyle>
            <a:lvl1pPr marL="0" indent="0">
              <a:buFontTx/>
              <a:buNone/>
              <a:defRPr sz="2000"/>
            </a:lvl1pPr>
          </a:lstStyle>
          <a:p>
            <a:r>
              <a:rPr lang="sv-SE"/>
              <a:t>Klicka på ikonen för att lägga till en bild</a:t>
            </a:r>
            <a:endParaRPr lang="sv-SE" dirty="0"/>
          </a:p>
        </p:txBody>
      </p:sp>
      <p:sp>
        <p:nvSpPr>
          <p:cNvPr id="28" name="Frihandsfigur 1">
            <a:extLst>
              <a:ext uri="{FF2B5EF4-FFF2-40B4-BE49-F238E27FC236}">
                <a16:creationId xmlns:a16="http://schemas.microsoft.com/office/drawing/2014/main" id="{16CBC3DE-3F59-07F4-0A63-FD475D0A55C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7513832" y="4921196"/>
            <a:ext cx="4287600" cy="1555200"/>
          </a:xfrm>
          <a:custGeom>
            <a:avLst/>
            <a:gdLst>
              <a:gd name="connsiteX0" fmla="*/ 567181 w 4287600"/>
              <a:gd name="connsiteY0" fmla="*/ 0 h 1555200"/>
              <a:gd name="connsiteX1" fmla="*/ 1713733 w 4287600"/>
              <a:gd name="connsiteY1" fmla="*/ 0 h 1555200"/>
              <a:gd name="connsiteX2" fmla="*/ 3720419 w 4287600"/>
              <a:gd name="connsiteY2" fmla="*/ 0 h 1555200"/>
              <a:gd name="connsiteX3" fmla="*/ 4287600 w 4287600"/>
              <a:gd name="connsiteY3" fmla="*/ 0 h 1555200"/>
              <a:gd name="connsiteX4" fmla="*/ 4287600 w 4287600"/>
              <a:gd name="connsiteY4" fmla="*/ 567181 h 1555200"/>
              <a:gd name="connsiteX5" fmla="*/ 4287600 w 4287600"/>
              <a:gd name="connsiteY5" fmla="*/ 988019 h 1555200"/>
              <a:gd name="connsiteX6" fmla="*/ 4287600 w 4287600"/>
              <a:gd name="connsiteY6" fmla="*/ 1555200 h 1555200"/>
              <a:gd name="connsiteX7" fmla="*/ 3720419 w 4287600"/>
              <a:gd name="connsiteY7" fmla="*/ 1555200 h 1555200"/>
              <a:gd name="connsiteX8" fmla="*/ 1713733 w 4287600"/>
              <a:gd name="connsiteY8" fmla="*/ 1555200 h 1555200"/>
              <a:gd name="connsiteX9" fmla="*/ 567181 w 4287600"/>
              <a:gd name="connsiteY9" fmla="*/ 1555200 h 1555200"/>
              <a:gd name="connsiteX10" fmla="*/ 567171 w 4287600"/>
              <a:gd name="connsiteY10" fmla="*/ 1555199 h 1555200"/>
              <a:gd name="connsiteX11" fmla="*/ 0 w 4287600"/>
              <a:gd name="connsiteY11" fmla="*/ 1555199 h 1555200"/>
              <a:gd name="connsiteX12" fmla="*/ 0 w 4287600"/>
              <a:gd name="connsiteY12" fmla="*/ 988019 h 1555200"/>
              <a:gd name="connsiteX13" fmla="*/ 0 w 4287600"/>
              <a:gd name="connsiteY13" fmla="*/ 711958 h 1555200"/>
              <a:gd name="connsiteX14" fmla="*/ 0 w 4287600"/>
              <a:gd name="connsiteY14" fmla="*/ 567181 h 1555200"/>
              <a:gd name="connsiteX15" fmla="*/ 567181 w 4287600"/>
              <a:gd name="connsiteY15" fmla="*/ 0 h 1555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4287600" h="1555200">
                <a:moveTo>
                  <a:pt x="567181" y="0"/>
                </a:moveTo>
                <a:lnTo>
                  <a:pt x="1713733" y="0"/>
                </a:lnTo>
                <a:lnTo>
                  <a:pt x="3720419" y="0"/>
                </a:lnTo>
                <a:lnTo>
                  <a:pt x="4287600" y="0"/>
                </a:lnTo>
                <a:lnTo>
                  <a:pt x="4287600" y="567181"/>
                </a:lnTo>
                <a:lnTo>
                  <a:pt x="4287600" y="988019"/>
                </a:lnTo>
                <a:lnTo>
                  <a:pt x="4287600" y="1555200"/>
                </a:lnTo>
                <a:lnTo>
                  <a:pt x="3720419" y="1555200"/>
                </a:lnTo>
                <a:lnTo>
                  <a:pt x="1713733" y="1555200"/>
                </a:lnTo>
                <a:lnTo>
                  <a:pt x="567181" y="1555200"/>
                </a:lnTo>
                <a:lnTo>
                  <a:pt x="567171" y="1555199"/>
                </a:lnTo>
                <a:lnTo>
                  <a:pt x="0" y="1555199"/>
                </a:lnTo>
                <a:lnTo>
                  <a:pt x="0" y="988019"/>
                </a:lnTo>
                <a:lnTo>
                  <a:pt x="0" y="711958"/>
                </a:lnTo>
                <a:lnTo>
                  <a:pt x="0" y="567181"/>
                </a:lnTo>
                <a:cubicBezTo>
                  <a:pt x="0" y="253936"/>
                  <a:pt x="253936" y="0"/>
                  <a:pt x="567181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sv-SE" dirty="0"/>
          </a:p>
        </p:txBody>
      </p:sp>
      <p:sp>
        <p:nvSpPr>
          <p:cNvPr id="3" name="Platshållare för datum 2">
            <a:extLst>
              <a:ext uri="{FF2B5EF4-FFF2-40B4-BE49-F238E27FC236}">
                <a16:creationId xmlns:a16="http://schemas.microsoft.com/office/drawing/2014/main" id="{F168E8F4-CCAB-9D62-770E-18594C9FC9F7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10901364" y="136525"/>
            <a:ext cx="900071" cy="141687"/>
          </a:xfrm>
        </p:spPr>
        <p:txBody>
          <a:bodyPr/>
          <a:lstStyle/>
          <a:p>
            <a:fld id="{1CF5FB3B-0900-4D6A-92F2-FA8F64A48444}" type="datetime1">
              <a:rPr lang="sv-SE" smtClean="0"/>
              <a:t>2025-09-15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161B6ECD-BDF0-7F15-B856-12CA1DBAC087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58455908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321" userDrawn="1">
          <p15:clr>
            <a:srgbClr val="FBAE40"/>
          </p15:clr>
        </p15:guide>
        <p15:guide id="2" pos="688" userDrawn="1">
          <p15:clr>
            <a:srgbClr val="FBAE40"/>
          </p15:clr>
        </p15:guide>
        <p15:guide id="3" orient="horz" pos="414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rubrik 1">
            <a:extLst>
              <a:ext uri="{FF2B5EF4-FFF2-40B4-BE49-F238E27FC236}">
                <a16:creationId xmlns:a16="http://schemas.microsoft.com/office/drawing/2014/main" id="{152683E2-9A31-4B47-ACFE-390B6E0AF7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6621" y="666000"/>
            <a:ext cx="8642350" cy="104775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sv-SE" dirty="0"/>
              <a:t>Klicka för att lägga till rubrik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81C0710F-3CB3-4F01-9977-A1A69928F1E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096621" y="2097088"/>
            <a:ext cx="8645150" cy="3327637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sv-SE" dirty="0"/>
              <a:t>Skriv text här</a:t>
            </a:r>
          </a:p>
          <a:p>
            <a:pPr lvl="1"/>
            <a:r>
              <a:rPr lang="sv-SE" dirty="0"/>
              <a:t>Skriv text här</a:t>
            </a:r>
          </a:p>
          <a:p>
            <a:pPr lvl="2"/>
            <a:r>
              <a:rPr lang="sv-SE" dirty="0"/>
              <a:t>Nivå tre</a:t>
            </a:r>
          </a:p>
          <a:p>
            <a:pPr lvl="3"/>
            <a:r>
              <a:rPr lang="sv-SE" dirty="0"/>
              <a:t>Nivå fyra</a:t>
            </a:r>
          </a:p>
          <a:p>
            <a:pPr lvl="4"/>
            <a:r>
              <a:rPr lang="sv-SE" dirty="0"/>
              <a:t>Nivå fem</a:t>
            </a:r>
          </a:p>
        </p:txBody>
      </p:sp>
      <p:sp>
        <p:nvSpPr>
          <p:cNvPr id="9" name="Platshållare för datum 8">
            <a:extLst>
              <a:ext uri="{FF2B5EF4-FFF2-40B4-BE49-F238E27FC236}">
                <a16:creationId xmlns:a16="http://schemas.microsoft.com/office/drawing/2014/main" id="{94798039-E5C4-7804-7509-501B9DE7B0C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901364" y="136525"/>
            <a:ext cx="900071" cy="141687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9F306A16-19FF-469B-914A-015C7F0B6438}" type="datetime1">
              <a:rPr lang="sv-SE" smtClean="0"/>
              <a:t>2025-09-15</a:t>
            </a:fld>
            <a:endParaRPr lang="sv-SE"/>
          </a:p>
        </p:txBody>
      </p:sp>
      <p:sp>
        <p:nvSpPr>
          <p:cNvPr id="10" name="Platshållare för sidfot 9">
            <a:extLst>
              <a:ext uri="{FF2B5EF4-FFF2-40B4-BE49-F238E27FC236}">
                <a16:creationId xmlns:a16="http://schemas.microsoft.com/office/drawing/2014/main" id="{2F44A19D-54A3-346E-3AA1-C94C6D94543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89466" y="136525"/>
            <a:ext cx="4125383" cy="141687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900">
                <a:solidFill>
                  <a:schemeClr val="tx1"/>
                </a:solidFill>
              </a:defRPr>
            </a:lvl1pPr>
          </a:lstStyle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491382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49" r:id="rId2"/>
    <p:sldLayoutId id="2147483667" r:id="rId3"/>
    <p:sldLayoutId id="2147483650" r:id="rId4"/>
    <p:sldLayoutId id="2147483654" r:id="rId5"/>
    <p:sldLayoutId id="2147483676" r:id="rId6"/>
    <p:sldLayoutId id="2147483652" r:id="rId7"/>
    <p:sldLayoutId id="2147483684" r:id="rId8"/>
    <p:sldLayoutId id="2147483685" r:id="rId9"/>
    <p:sldLayoutId id="2147483689" r:id="rId10"/>
    <p:sldLayoutId id="2147483674" r:id="rId11"/>
    <p:sldLayoutId id="2147483662" r:id="rId12"/>
    <p:sldLayoutId id="2147483666" r:id="rId13"/>
    <p:sldLayoutId id="2147483672" r:id="rId14"/>
    <p:sldLayoutId id="2147483651" r:id="rId15"/>
    <p:sldLayoutId id="2147483663" r:id="rId16"/>
    <p:sldLayoutId id="2147483671" r:id="rId17"/>
    <p:sldLayoutId id="2147483680" r:id="rId18"/>
    <p:sldLayoutId id="2147483664" r:id="rId19"/>
    <p:sldLayoutId id="2147483675" r:id="rId20"/>
    <p:sldLayoutId id="2147483677" r:id="rId21"/>
    <p:sldLayoutId id="2147483679" r:id="rId22"/>
    <p:sldLayoutId id="2147483661" r:id="rId23"/>
    <p:sldLayoutId id="2147483686" r:id="rId24"/>
    <p:sldLayoutId id="2147483687" r:id="rId25"/>
    <p:sldLayoutId id="2147483688" r:id="rId26"/>
    <p:sldLayoutId id="2147483655" r:id="rId27"/>
    <p:sldLayoutId id="2147483659" r:id="rId28"/>
    <p:sldLayoutId id="2147483660" r:id="rId29"/>
    <p:sldLayoutId id="2147483668" r:id="rId30"/>
    <p:sldLayoutId id="2147483670" r:id="rId31"/>
  </p:sldLayoutIdLst>
  <p:hf sldNum="0" hdr="0" ftr="0" dt="0"/>
  <p:txStyles>
    <p:titleStyle>
      <a:lvl1pPr algn="l" defTabSz="914400" rtl="0" eaLnBrk="1" latinLnBrk="0" hangingPunct="1">
        <a:lnSpc>
          <a:spcPct val="11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69875" indent="-269875" algn="l" defTabSz="914400" rtl="0" eaLnBrk="1" latinLnBrk="0" hangingPunct="1">
        <a:lnSpc>
          <a:spcPct val="130000"/>
        </a:lnSpc>
        <a:spcBef>
          <a:spcPts val="1000"/>
        </a:spcBef>
        <a:buFont typeface="Verdana" panose="020B060403050404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533400" indent="-266700" algn="l" defTabSz="914400" rtl="0" eaLnBrk="1" latinLnBrk="0" hangingPunct="1">
        <a:lnSpc>
          <a:spcPct val="130000"/>
        </a:lnSpc>
        <a:spcBef>
          <a:spcPts val="500"/>
        </a:spcBef>
        <a:buFont typeface="Verdana" panose="020B060403050404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812800" indent="-279400" algn="l" defTabSz="914400" rtl="0" eaLnBrk="1" latinLnBrk="0" hangingPunct="1">
        <a:lnSpc>
          <a:spcPct val="130000"/>
        </a:lnSpc>
        <a:spcBef>
          <a:spcPts val="500"/>
        </a:spcBef>
        <a:buFont typeface="Verdana" panose="020B0604030504040204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79500" indent="-266700" algn="l" defTabSz="914400" rtl="0" eaLnBrk="1" latinLnBrk="0" hangingPunct="1">
        <a:lnSpc>
          <a:spcPct val="130000"/>
        </a:lnSpc>
        <a:spcBef>
          <a:spcPts val="500"/>
        </a:spcBef>
        <a:buFont typeface="Verdana" panose="020B0604030504040204" pitchFamily="34" charset="0"/>
        <a:buChar char="–"/>
        <a:tabLst>
          <a:tab pos="812800" algn="l"/>
        </a:tabLst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346200" indent="-266700" algn="l" defTabSz="914400" rtl="0" eaLnBrk="1" latinLnBrk="0" hangingPunct="1">
        <a:lnSpc>
          <a:spcPct val="130000"/>
        </a:lnSpc>
        <a:spcBef>
          <a:spcPts val="500"/>
        </a:spcBef>
        <a:buFont typeface="Verdana" panose="020B0604030504040204" pitchFamily="34" charset="0"/>
        <a:buChar char="–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objekt 2">
            <a:extLst>
              <a:ext uri="{FF2B5EF4-FFF2-40B4-BE49-F238E27FC236}">
                <a16:creationId xmlns:a16="http://schemas.microsoft.com/office/drawing/2014/main" id="{0D6ADAB4-3BCE-9BC1-0BDE-99FD0B906A7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2975996"/>
      </p:ext>
    </p:extLst>
  </p:cSld>
  <p:clrMapOvr>
    <a:masterClrMapping/>
  </p:clrMapOvr>
</p:sld>
</file>

<file path=ppt/theme/theme1.xml><?xml version="1.0" encoding="utf-8"?>
<a:theme xmlns:a="http://schemas.openxmlformats.org/drawingml/2006/main" name="VGR Helheten grå-rosa-ljusgul">
  <a:themeElements>
    <a:clrScheme name="Anpassat 36">
      <a:dk1>
        <a:srgbClr val="000000"/>
      </a:dk1>
      <a:lt1>
        <a:srgbClr val="FFFFFF"/>
      </a:lt1>
      <a:dk2>
        <a:srgbClr val="000000"/>
      </a:dk2>
      <a:lt2>
        <a:srgbClr val="E7E1DF"/>
      </a:lt2>
      <a:accent1>
        <a:srgbClr val="37474F"/>
      </a:accent1>
      <a:accent2>
        <a:srgbClr val="ED5F8C"/>
      </a:accent2>
      <a:accent3>
        <a:srgbClr val="9575CD"/>
      </a:accent3>
      <a:accent4>
        <a:srgbClr val="1A9FB3"/>
      </a:accent4>
      <a:accent5>
        <a:srgbClr val="A1887F"/>
      </a:accent5>
      <a:accent6>
        <a:srgbClr val="43A447"/>
      </a:accent6>
      <a:hlink>
        <a:srgbClr val="1A9FB3"/>
      </a:hlink>
      <a:folHlink>
        <a:srgbClr val="919191"/>
      </a:folHlink>
    </a:clrScheme>
    <a:fontScheme name="VGR Typsnitt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 dirty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lIns="0" tIns="0" rIns="0" bIns="0" rtlCol="0">
        <a:spAutoFit/>
      </a:bodyPr>
      <a:lstStyle>
        <a:defPPr algn="l">
          <a:lnSpc>
            <a:spcPct val="130000"/>
          </a:lnSpc>
          <a:defRPr dirty="0"/>
        </a:defPPr>
      </a:lstStyle>
    </a:txDef>
  </a:objectDefaults>
  <a:extraClrSchemeLst/>
  <a:custClrLst>
    <a:custClr>
      <a:srgbClr val="FFC107"/>
    </a:custClr>
    <a:custClr>
      <a:srgbClr val="CCDB49"/>
    </a:custClr>
    <a:custClr>
      <a:srgbClr val="FD5930"/>
    </a:custClr>
    <a:custClr>
      <a:srgbClr val="FFECB3"/>
    </a:custClr>
    <a:custClr>
      <a:srgbClr val="F7BBD0"/>
    </a:custClr>
    <a:custClr>
      <a:srgbClr val="D1C4E9"/>
    </a:custClr>
    <a:custClr>
      <a:srgbClr val="EFF4C6"/>
    </a:custClr>
    <a:custClr>
      <a:srgbClr val="C0EEC2"/>
    </a:custClr>
    <a:custClr>
      <a:srgbClr val="FECCBF"/>
    </a:custClr>
    <a:custClr>
      <a:srgbClr val="B3EBF2"/>
    </a:custClr>
    <a:custClr>
      <a:srgbClr val="E7E1DF"/>
    </a:custClr>
  </a:custClrLst>
  <a:extLst>
    <a:ext uri="{05A4C25C-085E-4340-85A3-A5531E510DB2}">
      <thm15:themeFamily xmlns:thm15="http://schemas.microsoft.com/office/thememl/2012/main" name="PP-presentation Helheten grå-rosa-ljusgul" id="{DF6675B1-5B9B-4995-8CBF-441950613855}" vid="{756E39F6-3AEB-4180-81A6-DBA0B4DD6B27}"/>
    </a:ext>
  </a:extLst>
</a:theme>
</file>

<file path=ppt/theme/theme2.xml><?xml version="1.0" encoding="utf-8"?>
<a:theme xmlns:a="http://schemas.openxmlformats.org/drawingml/2006/main" name="Office-tema">
  <a:themeElements>
    <a:clrScheme name="VGR | Sjukvård | Färger">
      <a:dk1>
        <a:sysClr val="windowText" lastClr="000000"/>
      </a:dk1>
      <a:lt1>
        <a:sysClr val="window" lastClr="FFFFFF"/>
      </a:lt1>
      <a:dk2>
        <a:srgbClr val="000000"/>
      </a:dk2>
      <a:lt2>
        <a:srgbClr val="E7E1DF"/>
      </a:lt2>
      <a:accent1>
        <a:srgbClr val="005B89"/>
      </a:accent1>
      <a:accent2>
        <a:srgbClr val="1A9FB3"/>
      </a:accent2>
      <a:accent3>
        <a:srgbClr val="EE6492"/>
      </a:accent3>
      <a:accent4>
        <a:srgbClr val="A1887F"/>
      </a:accent4>
      <a:accent5>
        <a:srgbClr val="43A447"/>
      </a:accent5>
      <a:accent6>
        <a:srgbClr val="9575CD"/>
      </a:accent6>
      <a:hlink>
        <a:srgbClr val="1A9FB3"/>
      </a:hlink>
      <a:folHlink>
        <a:srgbClr val="919191"/>
      </a:folHlink>
    </a:clrScheme>
    <a:fontScheme name="VGR Typsnitt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-tema">
  <a:themeElements>
    <a:clrScheme name="VGR | Sjukvård | Färger">
      <a:dk1>
        <a:sysClr val="windowText" lastClr="000000"/>
      </a:dk1>
      <a:lt1>
        <a:sysClr val="window" lastClr="FFFFFF"/>
      </a:lt1>
      <a:dk2>
        <a:srgbClr val="000000"/>
      </a:dk2>
      <a:lt2>
        <a:srgbClr val="E7E1DF"/>
      </a:lt2>
      <a:accent1>
        <a:srgbClr val="005B89"/>
      </a:accent1>
      <a:accent2>
        <a:srgbClr val="1A9FB3"/>
      </a:accent2>
      <a:accent3>
        <a:srgbClr val="EE6492"/>
      </a:accent3>
      <a:accent4>
        <a:srgbClr val="A1887F"/>
      </a:accent4>
      <a:accent5>
        <a:srgbClr val="43A447"/>
      </a:accent5>
      <a:accent6>
        <a:srgbClr val="9575CD"/>
      </a:accent6>
      <a:hlink>
        <a:srgbClr val="1A9FB3"/>
      </a:hlink>
      <a:folHlink>
        <a:srgbClr val="919191"/>
      </a:folHlink>
    </a:clrScheme>
    <a:fontScheme name="VGR Typsnitt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PP-presentation Helheten grå-rosa-ljusgul mall</Template>
  <TotalTime>10</TotalTime>
  <Words>0</Words>
  <Application>Microsoft Office PowerPoint</Application>
  <PresentationFormat>Bredbild</PresentationFormat>
  <Paragraphs>0</Paragraphs>
  <Slides>1</Slides>
  <Notes>0</Notes>
  <HiddenSlides>0</HiddenSlides>
  <MMClips>0</MMClips>
  <ScaleCrop>false</ScaleCrop>
  <HeadingPairs>
    <vt:vector size="6" baseType="variant">
      <vt:variant>
        <vt:lpstr>Använt teckensnitt</vt:lpstr>
      </vt:variant>
      <vt:variant>
        <vt:i4>2</vt:i4>
      </vt:variant>
      <vt:variant>
        <vt:lpstr>Tema</vt:lpstr>
      </vt:variant>
      <vt:variant>
        <vt:i4>1</vt:i4>
      </vt:variant>
      <vt:variant>
        <vt:lpstr>Bildrubriker</vt:lpstr>
      </vt:variant>
      <vt:variant>
        <vt:i4>1</vt:i4>
      </vt:variant>
    </vt:vector>
  </HeadingPairs>
  <TitlesOfParts>
    <vt:vector size="4" baseType="lpstr">
      <vt:lpstr>Arial</vt:lpstr>
      <vt:lpstr>Verdana</vt:lpstr>
      <vt:lpstr>VGR Helheten grå-rosa-ljusgul</vt:lpstr>
      <vt:lpstr>PowerPoint-presentation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oreProperties xmlns:dc="http://purl.org/dc/elements/1.1/" xmlns:dcterms="http://purl.org/dc/terms/" xmlns:xsi="http://www.w3.org/2001/XMLSchema-instance" xmlns="http://schemas.openxmlformats.org/package/2006/metadata/core-properties">
  <dc:title>bildspel-vantrum-vaccination-covid-19-influensa-2025</dc:title>
  <dc:creator>Anna Lundberg</dc:creator>
  <keywords/>
  <lastModifiedBy>Cecilia Berg Backström</lastModifiedBy>
  <revision>3</revision>
  <dcterms:created xsi:type="dcterms:W3CDTF">2025-09-03T08:01:20.0000000Z</dcterms:created>
  <dcterms:modified xsi:type="dcterms:W3CDTF">2025-09-15T07:28:22.0000000Z</dcterms:modified>
</coreProperties>
</file>