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C8E6E4-9C09-DFD1-718D-2726F0074C1B}" name="Anette Hammarin" initials="AH" userId="S::aneha20@vgregion.se::16ffde7e-43f1-49f7-9f0a-ebea5fc62f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F8C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FFD92E-9BE1-4BCE-B3CC-5611134ADC18}" v="12" dt="2025-09-03T08:07:40.097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1595"/>
  </p:normalViewPr>
  <p:slideViewPr>
    <p:cSldViewPr snapToGrid="0">
      <p:cViewPr varScale="1">
        <p:scale>
          <a:sx n="113" d="100"/>
          <a:sy n="113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0" cy="720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microsoft.com/office/2015/10/relationships/revisionInfo" Target="revisionInfo.xml" Id="rId13" /><Relationship Type="http://schemas.openxmlformats.org/officeDocument/2006/relationships/notesMaster" Target="notesMasters/notesMaster1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openxmlformats.org/officeDocument/2006/relationships/viewProps" Target="viewProps.xml" Id="rId10" /><Relationship Type="http://schemas.openxmlformats.org/officeDocument/2006/relationships/presProps" Target="presProps.xml" Id="rId9" /><Relationship Type="http://schemas.microsoft.com/office/2018/10/relationships/authors" Target="author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5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3996" cy="6092422"/>
            <a:chOff x="6252761" y="1586198"/>
            <a:chExt cx="2409823" cy="3427094"/>
          </a:xfrm>
        </p:grpSpPr>
        <p:sp>
          <p:nvSpPr>
            <p:cNvPr id="5" name="Frihandsfigur 1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ihandsfigur 2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3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rgbClr val="ED5F8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ihandsfigur 4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5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246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7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ihandsfigur 8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ihandsfigur 9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341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FEC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E03F274C-7DF4-4202-6241-5960DF9CAF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8" name="Platshållare för datum 8">
            <a:extLst>
              <a:ext uri="{FF2B5EF4-FFF2-40B4-BE49-F238E27FC236}">
                <a16:creationId xmlns:a16="http://schemas.microsoft.com/office/drawing/2014/main" id="{2D7A94E1-4D7B-8C36-2DD9-EA5758651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1F9CFAA-0667-4C99-8A44-BD9A3C217BB2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B2EED59-0BC9-4C7F-8B42-F40FA08B1912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5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CA1ACE-626C-4B54-8B40-4E94976E263B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118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E2B4A14-69DC-4A83-9494-6CC2A7BAD3E2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6763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gul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B7934CB-11AB-4174-B6D6-0EA610C08EF2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81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4EC4BDA-3356-4233-B62E-5E9EA307EECC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580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E138BE6C-E952-4F3D-A6CF-600973153A2A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gul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92679FC-5B9B-451D-994E-1D32F481550A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3088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B1F01D6-7BB8-4288-B4E3-F40D90BFB0C9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616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6B7B052-3E66-44DE-B71A-4C85C6899BD7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059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7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870ECA8-030C-4F60-853A-221E60730649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536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 userDrawn="1">
          <p15:clr>
            <a:srgbClr val="FBAE40"/>
          </p15:clr>
        </p15:guide>
        <p15:guide id="3" orient="horz" pos="1434" userDrawn="1">
          <p15:clr>
            <a:srgbClr val="FBAE40"/>
          </p15:clr>
        </p15:guide>
        <p15:guide id="4" pos="688" userDrawn="1">
          <p15:clr>
            <a:srgbClr val="FBAE40"/>
          </p15:clr>
        </p15:guide>
        <p15:guide id="5" orient="horz" pos="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85895244-17CB-4170-829F-42CFB4C2716B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gul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F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FEFB4F-AA12-4D09-A1D3-C3811F697E1A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93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7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8647392-2EA7-4150-ACCD-B590DC1E6276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267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A9C48B3B-1C94-4880-9812-428575723BBC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036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  <p15:guide id="5" pos="402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31BFFA8-F7EB-482B-B999-2F150A1C738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718FA41-011A-4AA7-B455-F3A152B8AADD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805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FECB3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5A627CD-5CAC-458A-9ACB-678332C5CDE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4674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ED5F8C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7BFF923D-CCFB-47C8-AC8E-ABEAD58CF573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65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BBE8FF6-3378-465F-AC1E-8AB5614E8FEA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E759C0DF-869F-4863-A3F3-91774776FE3F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19AB6AF-8761-4AD7-9307-54EFE80A6CAE}" type="datetime1">
              <a:rPr lang="sv-SE" smtClean="0"/>
              <a:t>2025-09-15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FEC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C3A05F8-3C95-C4BB-ED96-7938636C15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7301B7D1-1D8D-4431-9F0C-CC432A76A8C7}" type="datetime1">
              <a:rPr lang="sv-SE" smtClean="0"/>
              <a:t>2025-09-15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958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588EEE9-C1B4-4B35-94ED-2EC4CF117A9B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46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9ECF124-B103-4E02-84CF-F26319043566}" type="datetime1">
              <a:rPr lang="sv-SE" smtClean="0"/>
              <a:t>2025-09-15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70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8642350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0CF6356-038B-420C-AE30-7E5325673A9F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19" y="385758"/>
            <a:ext cx="1427975" cy="6091200"/>
            <a:chOff x="10371138" y="380999"/>
            <a:chExt cx="1439146" cy="6138849"/>
          </a:xfrm>
        </p:grpSpPr>
        <p:sp>
          <p:nvSpPr>
            <p:cNvPr id="15" name="Frihandsfigur 1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2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FECB3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3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450423"/>
              <a:ext cx="1439144" cy="3069425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390462"/>
            <a:ext cx="8872205" cy="10477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647A1FF5-25E4-4365-A3F4-9199D2E5D801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2" name="Graphic 4">
            <a:extLst>
              <a:ext uri="{FF2B5EF4-FFF2-40B4-BE49-F238E27FC236}">
                <a16:creationId xmlns:a16="http://schemas.microsoft.com/office/drawing/2014/main" id="{7103269B-EA66-46B6-71C1-E192E8F1AFC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17" y="385758"/>
            <a:ext cx="1427977" cy="6091200"/>
            <a:chOff x="10371143" y="380999"/>
            <a:chExt cx="1439149" cy="6138849"/>
          </a:xfrm>
        </p:grpSpPr>
        <p:sp>
          <p:nvSpPr>
            <p:cNvPr id="13" name="Frihandsfigur 1">
              <a:extLst>
                <a:ext uri="{FF2B5EF4-FFF2-40B4-BE49-F238E27FC236}">
                  <a16:creationId xmlns:a16="http://schemas.microsoft.com/office/drawing/2014/main" id="{5A9026E1-DFAC-E9EE-2962-8B79601BF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rgbClr val="ED5F8C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2">
              <a:extLst>
                <a:ext uri="{FF2B5EF4-FFF2-40B4-BE49-F238E27FC236}">
                  <a16:creationId xmlns:a16="http://schemas.microsoft.com/office/drawing/2014/main" id="{F63FA8B4-B426-9EA0-1A0C-AE8684E76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6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FECB3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BADC3CCB-35F2-0433-FF67-45C7D893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3" y="3450424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5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56102FAD-A454-40C0-AF8F-23641FAD8B95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85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610348E-8789-47D5-983A-B509A3E29DBF}" type="datetime1">
              <a:rPr lang="sv-SE" smtClean="0"/>
              <a:t>2025-09-15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FECB3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rgbClr val="ED5F8C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52FC0FF-DD2B-4F19-A8AC-2A07C24B16AF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469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FECB3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CF5FB3B-0900-4D6A-92F2-FA8F64A48444}" type="datetime1">
              <a:rPr lang="sv-SE" smtClean="0"/>
              <a:t>2025-09-15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559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F306A16-19FF-469B-914A-015C7F0B6438}" type="datetime1">
              <a:rPr lang="sv-SE" smtClean="0"/>
              <a:t>2025-09-15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67" r:id="rId3"/>
    <p:sldLayoutId id="2147483650" r:id="rId4"/>
    <p:sldLayoutId id="2147483654" r:id="rId5"/>
    <p:sldLayoutId id="2147483676" r:id="rId6"/>
    <p:sldLayoutId id="2147483652" r:id="rId7"/>
    <p:sldLayoutId id="2147483684" r:id="rId8"/>
    <p:sldLayoutId id="2147483685" r:id="rId9"/>
    <p:sldLayoutId id="2147483689" r:id="rId10"/>
    <p:sldLayoutId id="2147483674" r:id="rId11"/>
    <p:sldLayoutId id="2147483662" r:id="rId12"/>
    <p:sldLayoutId id="2147483666" r:id="rId13"/>
    <p:sldLayoutId id="2147483672" r:id="rId14"/>
    <p:sldLayoutId id="2147483651" r:id="rId15"/>
    <p:sldLayoutId id="2147483663" r:id="rId16"/>
    <p:sldLayoutId id="2147483671" r:id="rId17"/>
    <p:sldLayoutId id="2147483680" r:id="rId18"/>
    <p:sldLayoutId id="2147483664" r:id="rId19"/>
    <p:sldLayoutId id="2147483675" r:id="rId20"/>
    <p:sldLayoutId id="2147483677" r:id="rId21"/>
    <p:sldLayoutId id="2147483679" r:id="rId22"/>
    <p:sldLayoutId id="2147483661" r:id="rId23"/>
    <p:sldLayoutId id="2147483686" r:id="rId24"/>
    <p:sldLayoutId id="2147483687" r:id="rId25"/>
    <p:sldLayoutId id="2147483688" r:id="rId26"/>
    <p:sldLayoutId id="2147483655" r:id="rId27"/>
    <p:sldLayoutId id="2147483659" r:id="rId28"/>
    <p:sldLayoutId id="2147483660" r:id="rId29"/>
    <p:sldLayoutId id="2147483668" r:id="rId30"/>
    <p:sldLayoutId id="2147483670" r:id="rId3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786108BD-E6BE-32FC-8DD9-BD1F74E70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41340"/>
      </p:ext>
    </p:extLst>
  </p:cSld>
  <p:clrMapOvr>
    <a:masterClrMapping/>
  </p:clrMapOvr>
</p:sld>
</file>

<file path=ppt/theme/theme1.xml><?xml version="1.0" encoding="utf-8"?>
<a:theme xmlns:a="http://schemas.openxmlformats.org/drawingml/2006/main" name="VGR Helheten grå-rosa-ljusgul">
  <a:themeElements>
    <a:clrScheme name="Anpassat 36">
      <a:dk1>
        <a:srgbClr val="000000"/>
      </a:dk1>
      <a:lt1>
        <a:srgbClr val="FFFFFF"/>
      </a:lt1>
      <a:dk2>
        <a:srgbClr val="000000"/>
      </a:dk2>
      <a:lt2>
        <a:srgbClr val="E7E1DF"/>
      </a:lt2>
      <a:accent1>
        <a:srgbClr val="37474F"/>
      </a:accent1>
      <a:accent2>
        <a:srgbClr val="ED5F8C"/>
      </a:accent2>
      <a:accent3>
        <a:srgbClr val="9575CD"/>
      </a:accent3>
      <a:accent4>
        <a:srgbClr val="1A9FB3"/>
      </a:accent4>
      <a:accent5>
        <a:srgbClr val="A1887F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-presentation Helheten grå-rosa-ljusgul" id="{DF6675B1-5B9B-4995-8CBF-441950613855}" vid="{756E39F6-3AEB-4180-81A6-DBA0B4DD6B27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PP-presentation Helheten grå-rosa-ljusgul mall</Template>
  <TotalTime>10</TotalTime>
  <Words>0</Words>
  <Application>Microsoft Office PowerPoint</Application>
  <PresentationFormat>Bredbild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Verdana</vt:lpstr>
      <vt:lpstr>VGR Helheten grå-rosa-ljusgul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bildspel-vantrum-vaccination-influensa-gravida-2025</dc:title>
  <dc:creator>Anna Lundberg</dc:creator>
  <keywords/>
  <lastModifiedBy>Cecilia Berg Backström</lastModifiedBy>
  <revision>3</revision>
  <dcterms:created xsi:type="dcterms:W3CDTF">2025-09-03T08:01:20.0000000Z</dcterms:created>
  <dcterms:modified xsi:type="dcterms:W3CDTF">2025-09-15T07:28:36.0000000Z</dcterms:modified>
</coreProperties>
</file>