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authors.xml" ContentType="application/vnd.ms-powerpoint.authors+xml"/>
  <Override PartName="/ppt/theme/theme1.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Metadata/LabelInfo.xml" ContentType="application/vnd.ms-office.classificationlabels+xml"/>
  <Override PartName="/docProps/core.xml" ContentType="application/vnd.openxmlformats-package.core-properties+xml"/>
  <Override PartName="/ppt/revisionInfo.xml" ContentType="application/vnd.ms-powerpoint.revisioninfo+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microsoft.com/office/2020/02/relationships/classificationlabels" Target="docMetadata/LabelInfo.xml" Id="rId6"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4"/>
    <p:sldMasterId id="2147483676" r:id="rId5"/>
    <p:sldMasterId id="2147483695" r:id="rId6"/>
    <p:sldMasterId id="2147483708" r:id="rId7"/>
    <p:sldMasterId id="2147483718" r:id="rId8"/>
    <p:sldMasterId id="2147483746" r:id="rId9"/>
    <p:sldMasterId id="2147483788" r:id="rId10"/>
    <p:sldMasterId id="2147483798" r:id="rId11"/>
  </p:sldMasterIdLst>
  <p:notesMasterIdLst>
    <p:notesMasterId r:id="rId44"/>
  </p:notesMasterIdLst>
  <p:sldIdLst>
    <p:sldId id="256" r:id="rId12"/>
    <p:sldId id="293" r:id="rId13"/>
    <p:sldId id="257" r:id="rId14"/>
    <p:sldId id="258" r:id="rId15"/>
    <p:sldId id="259" r:id="rId16"/>
    <p:sldId id="2147479588" r:id="rId17"/>
    <p:sldId id="344" r:id="rId18"/>
    <p:sldId id="345" r:id="rId19"/>
    <p:sldId id="333" r:id="rId20"/>
    <p:sldId id="346" r:id="rId21"/>
    <p:sldId id="261" r:id="rId22"/>
    <p:sldId id="262" r:id="rId23"/>
    <p:sldId id="306" r:id="rId24"/>
    <p:sldId id="263" r:id="rId25"/>
    <p:sldId id="277" r:id="rId26"/>
    <p:sldId id="280" r:id="rId27"/>
    <p:sldId id="278" r:id="rId28"/>
    <p:sldId id="303" r:id="rId29"/>
    <p:sldId id="284" r:id="rId30"/>
    <p:sldId id="285" r:id="rId31"/>
    <p:sldId id="267" r:id="rId32"/>
    <p:sldId id="270" r:id="rId33"/>
    <p:sldId id="292" r:id="rId34"/>
    <p:sldId id="268" r:id="rId35"/>
    <p:sldId id="305" r:id="rId36"/>
    <p:sldId id="286" r:id="rId37"/>
    <p:sldId id="287" r:id="rId38"/>
    <p:sldId id="288" r:id="rId39"/>
    <p:sldId id="289" r:id="rId40"/>
    <p:sldId id="290" r:id="rId41"/>
    <p:sldId id="291" r:id="rId42"/>
    <p:sldId id="260" r:id="rId43"/>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D11B20-C13F-E2F1-366C-5EA2F14211F7}" name="Anna Lindhé" initials="AL" userId="S::annli134@vgregion.se::b2a7205e-8929-4c20-aa87-c3d6956e76e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2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308D42-70A4-452A-BAD2-EBAD852D2BD0}" v="295" dt="2026-06-04T07:14:22.112"/>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just format 2 - Dekorfärg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444" autoAdjust="0"/>
  </p:normalViewPr>
  <p:slideViewPr>
    <p:cSldViewPr snapToGrid="0">
      <p:cViewPr varScale="1">
        <p:scale>
          <a:sx n="97" d="100"/>
          <a:sy n="97" d="100"/>
        </p:scale>
        <p:origin x="3192" y="86"/>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2.xml" Id="rId13" /><Relationship Type="http://schemas.openxmlformats.org/officeDocument/2006/relationships/slide" Target="slides/slide7.xml" Id="rId18" /><Relationship Type="http://schemas.openxmlformats.org/officeDocument/2006/relationships/slide" Target="slides/slide15.xml" Id="rId26" /><Relationship Type="http://schemas.openxmlformats.org/officeDocument/2006/relationships/slide" Target="slides/slide28.xml" Id="rId39" /><Relationship Type="http://schemas.openxmlformats.org/officeDocument/2006/relationships/slide" Target="slides/slide10.xml" Id="rId21" /><Relationship Type="http://schemas.openxmlformats.org/officeDocument/2006/relationships/slide" Target="slides/slide23.xml" Id="rId34" /><Relationship Type="http://schemas.openxmlformats.org/officeDocument/2006/relationships/slide" Target="slides/slide31.xml" Id="rId42" /><Relationship Type="http://schemas.openxmlformats.org/officeDocument/2006/relationships/theme" Target="theme/theme1.xml" Id="rId47" /><Relationship Type="http://schemas.microsoft.com/office/2018/10/relationships/authors" Target="authors.xml" Id="rId50" /><Relationship Type="http://schemas.openxmlformats.org/officeDocument/2006/relationships/slideMaster" Target="slideMasters/slideMaster4.xml" Id="rId7" /><Relationship Type="http://schemas.openxmlformats.org/officeDocument/2006/relationships/slide" Target="slides/slide5.xml" Id="rId16" /><Relationship Type="http://schemas.openxmlformats.org/officeDocument/2006/relationships/slide" Target="slides/slide18.xml" Id="rId29" /><Relationship Type="http://schemas.openxmlformats.org/officeDocument/2006/relationships/slideMaster" Target="slideMasters/slideMaster8.xml" Id="rId11" /><Relationship Type="http://schemas.openxmlformats.org/officeDocument/2006/relationships/slide" Target="slides/slide13.xml" Id="rId24" /><Relationship Type="http://schemas.openxmlformats.org/officeDocument/2006/relationships/slide" Target="slides/slide21.xml" Id="rId32" /><Relationship Type="http://schemas.openxmlformats.org/officeDocument/2006/relationships/slide" Target="slides/slide26.xml" Id="rId37" /><Relationship Type="http://schemas.openxmlformats.org/officeDocument/2006/relationships/slide" Target="slides/slide29.xml" Id="rId40" /><Relationship Type="http://schemas.openxmlformats.org/officeDocument/2006/relationships/presProps" Target="presProps.xml" Id="rId45" /><Relationship Type="http://schemas.openxmlformats.org/officeDocument/2006/relationships/slideMaster" Target="slideMasters/slideMaster2.xml" Id="rId5" /><Relationship Type="http://schemas.openxmlformats.org/officeDocument/2006/relationships/slide" Target="slides/slide4.xml" Id="rId15" /><Relationship Type="http://schemas.openxmlformats.org/officeDocument/2006/relationships/slide" Target="slides/slide12.xml" Id="rId23" /><Relationship Type="http://schemas.openxmlformats.org/officeDocument/2006/relationships/slide" Target="slides/slide17.xml" Id="rId28" /><Relationship Type="http://schemas.openxmlformats.org/officeDocument/2006/relationships/slide" Target="slides/slide25.xml" Id="rId36" /><Relationship Type="http://schemas.microsoft.com/office/2015/10/relationships/revisionInfo" Target="revisionInfo.xml" Id="rId49" /><Relationship Type="http://schemas.openxmlformats.org/officeDocument/2006/relationships/slideMaster" Target="slideMasters/slideMaster7.xml" Id="rId10" /><Relationship Type="http://schemas.openxmlformats.org/officeDocument/2006/relationships/slide" Target="slides/slide8.xml" Id="rId19" /><Relationship Type="http://schemas.openxmlformats.org/officeDocument/2006/relationships/slide" Target="slides/slide20.xml" Id="rId31" /><Relationship Type="http://schemas.openxmlformats.org/officeDocument/2006/relationships/notesMaster" Target="notesMasters/notesMaster1.xml" Id="rId44" /><Relationship Type="http://schemas.openxmlformats.org/officeDocument/2006/relationships/slideMaster" Target="slideMasters/slideMaster1.xml" Id="rId4" /><Relationship Type="http://schemas.openxmlformats.org/officeDocument/2006/relationships/slideMaster" Target="slideMasters/slideMaster6.xml" Id="rId9" /><Relationship Type="http://schemas.openxmlformats.org/officeDocument/2006/relationships/slide" Target="slides/slide3.xml" Id="rId14" /><Relationship Type="http://schemas.openxmlformats.org/officeDocument/2006/relationships/slide" Target="slides/slide11.xml" Id="rId22" /><Relationship Type="http://schemas.openxmlformats.org/officeDocument/2006/relationships/slide" Target="slides/slide16.xml" Id="rId27" /><Relationship Type="http://schemas.openxmlformats.org/officeDocument/2006/relationships/slide" Target="slides/slide19.xml" Id="rId30" /><Relationship Type="http://schemas.openxmlformats.org/officeDocument/2006/relationships/slide" Target="slides/slide24.xml" Id="rId35" /><Relationship Type="http://schemas.openxmlformats.org/officeDocument/2006/relationships/slide" Target="slides/slide32.xml" Id="rId43" /><Relationship Type="http://schemas.openxmlformats.org/officeDocument/2006/relationships/tableStyles" Target="tableStyles.xml" Id="rId48" /><Relationship Type="http://schemas.openxmlformats.org/officeDocument/2006/relationships/slideMaster" Target="slideMasters/slideMaster5.xml" Id="rId8" /><Relationship Type="http://schemas.openxmlformats.org/officeDocument/2006/relationships/slide" Target="slides/slide1.xml" Id="rId12" /><Relationship Type="http://schemas.openxmlformats.org/officeDocument/2006/relationships/slide" Target="slides/slide6.xml" Id="rId17" /><Relationship Type="http://schemas.openxmlformats.org/officeDocument/2006/relationships/slide" Target="slides/slide14.xml" Id="rId25" /><Relationship Type="http://schemas.openxmlformats.org/officeDocument/2006/relationships/slide" Target="slides/slide22.xml" Id="rId33" /><Relationship Type="http://schemas.openxmlformats.org/officeDocument/2006/relationships/slide" Target="slides/slide27.xml" Id="rId38" /><Relationship Type="http://schemas.openxmlformats.org/officeDocument/2006/relationships/viewProps" Target="viewProps.xml" Id="rId46" /><Relationship Type="http://schemas.openxmlformats.org/officeDocument/2006/relationships/slide" Target="slides/slide9.xml" Id="rId20" /><Relationship Type="http://schemas.openxmlformats.org/officeDocument/2006/relationships/slide" Target="slides/slide30.xml" Id="rId41" /><Relationship Type="http://schemas.openxmlformats.org/officeDocument/2006/relationships/slideMaster" Target="slideMasters/slideMaster3.xml" Id="rId6"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FAAF33-07A7-428E-B5F1-1B4177F1DE45}" type="datetimeFigureOut">
              <a:rPr lang="sv-SE" smtClean="0"/>
              <a:t>2026-06-04</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0D5FA4-0029-4142-956C-FAA1071CFD3C}" type="slidenum">
              <a:rPr lang="sv-SE" smtClean="0"/>
              <a:t>‹#›</a:t>
            </a:fld>
            <a:endParaRPr lang="sv-SE"/>
          </a:p>
        </p:txBody>
      </p:sp>
    </p:spTree>
    <p:extLst>
      <p:ext uri="{BB962C8B-B14F-4D97-AF65-F5344CB8AC3E}">
        <p14:creationId xmlns:p14="http://schemas.microsoft.com/office/powerpoint/2010/main" val="365645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b="0" i="0" u="none" strike="noStrike" baseline="0" dirty="0">
                <a:solidFill>
                  <a:srgbClr val="000000"/>
                </a:solidFill>
                <a:latin typeface="Calibri" panose="020F0502020204030204" pitchFamily="34" charset="0"/>
              </a:rPr>
              <a:t>Den här </a:t>
            </a:r>
            <a:r>
              <a:rPr lang="sv-SE" sz="1800" b="0" i="0" u="none" strike="noStrike" baseline="0" dirty="0" err="1">
                <a:solidFill>
                  <a:srgbClr val="000000"/>
                </a:solidFill>
                <a:latin typeface="Calibri" panose="020F0502020204030204" pitchFamily="34" charset="0"/>
              </a:rPr>
              <a:t>ppt</a:t>
            </a:r>
            <a:r>
              <a:rPr lang="sv-SE" sz="1800" b="0" i="0" u="none" strike="noStrike" baseline="0" dirty="0">
                <a:solidFill>
                  <a:srgbClr val="000000"/>
                </a:solidFill>
                <a:latin typeface="Calibri" panose="020F0502020204030204" pitchFamily="34" charset="0"/>
              </a:rPr>
              <a:t>-filen vänder sig till medarbetare och chefer i hälso- och sjukvården inklusive s</a:t>
            </a:r>
            <a:r>
              <a:rPr lang="sv-SE" sz="1800" b="0" i="0" dirty="0">
                <a:solidFill>
                  <a:srgbClr val="212529"/>
                </a:solidFill>
                <a:effectLst/>
                <a:latin typeface="-apple-system"/>
              </a:rPr>
              <a:t>akkunniga med informationsansvar, </a:t>
            </a:r>
            <a:r>
              <a:rPr lang="sv-SE" sz="1800" b="0" i="0" dirty="0" err="1">
                <a:solidFill>
                  <a:srgbClr val="212529"/>
                </a:solidFill>
                <a:effectLst/>
                <a:latin typeface="-apple-system"/>
              </a:rPr>
              <a:t>d.v.s</a:t>
            </a:r>
            <a:r>
              <a:rPr lang="sv-SE" sz="1800" b="0" i="0" dirty="0">
                <a:solidFill>
                  <a:srgbClr val="212529"/>
                </a:solidFill>
                <a:effectLst/>
                <a:latin typeface="-apple-system"/>
              </a:rPr>
              <a:t> de som ska kunna utgöra internt stöd. </a:t>
            </a:r>
            <a:endParaRPr lang="sv-SE" sz="1800" b="0" i="0" u="none" strike="noStrike" baseline="0" dirty="0">
              <a:solidFill>
                <a:srgbClr val="000000"/>
              </a:solidFill>
              <a:latin typeface="Calibri" panose="020F0502020204030204" pitchFamily="34" charset="0"/>
            </a:endParaRPr>
          </a:p>
          <a:p>
            <a:endParaRPr lang="sv-SE" sz="1800" b="0" i="0" u="none" strike="noStrike" baseline="0" dirty="0">
              <a:solidFill>
                <a:srgbClr val="000000"/>
              </a:solidFill>
              <a:latin typeface="Calibri" panose="020F0502020204030204" pitchFamily="34" charset="0"/>
            </a:endParaRPr>
          </a:p>
          <a:p>
            <a:r>
              <a:rPr lang="sv-SE" sz="1800" b="1" i="0" u="none" strike="noStrike" baseline="0" dirty="0">
                <a:solidFill>
                  <a:srgbClr val="000000"/>
                </a:solidFill>
                <a:latin typeface="Calibri" panose="020F0502020204030204" pitchFamily="34" charset="0"/>
              </a:rPr>
              <a:t>Presentationen kan </a:t>
            </a:r>
            <a:r>
              <a:rPr lang="sv-SE" sz="1800" b="1" i="0" u="none" strike="noStrike" baseline="0" dirty="0">
                <a:solidFill>
                  <a:srgbClr val="000000"/>
                </a:solidFill>
                <a:highlight>
                  <a:srgbClr val="FFFF00"/>
                </a:highlight>
                <a:latin typeface="Calibri" panose="020F0502020204030204" pitchFamily="34" charset="0"/>
              </a:rPr>
              <a:t>användas vid information och dialog om samverkansreglerna. </a:t>
            </a:r>
            <a:r>
              <a:rPr lang="sv-SE" sz="1800" b="0" i="0" u="none" strike="noStrike" baseline="0" dirty="0">
                <a:solidFill>
                  <a:srgbClr val="000000"/>
                </a:solidFill>
                <a:latin typeface="Calibri" panose="020F0502020204030204" pitchFamily="34" charset="0"/>
              </a:rPr>
              <a:t>Den syftar till att ge stöd för hur medarbetare och chefer i hälso- och sjukvården ska agera vid samverkan med företag i </a:t>
            </a:r>
            <a:r>
              <a:rPr lang="sv-SE" sz="1800" b="0" i="0" u="none" strike="noStrike" baseline="0" dirty="0" err="1">
                <a:solidFill>
                  <a:srgbClr val="000000"/>
                </a:solidFill>
                <a:latin typeface="Calibri" panose="020F0502020204030204" pitchFamily="34" charset="0"/>
              </a:rPr>
              <a:t>life</a:t>
            </a:r>
            <a:r>
              <a:rPr lang="sv-SE" sz="1800" b="0" i="0" u="none" strike="noStrike" baseline="0" dirty="0">
                <a:solidFill>
                  <a:srgbClr val="000000"/>
                </a:solidFill>
                <a:latin typeface="Calibri" panose="020F0502020204030204" pitchFamily="34" charset="0"/>
              </a:rPr>
              <a:t> </a:t>
            </a:r>
            <a:r>
              <a:rPr lang="sv-SE" sz="1800" b="0" i="0" u="none" strike="noStrike" baseline="0" dirty="0" err="1">
                <a:solidFill>
                  <a:srgbClr val="000000"/>
                </a:solidFill>
                <a:latin typeface="Calibri" panose="020F0502020204030204" pitchFamily="34" charset="0"/>
              </a:rPr>
              <a:t>sciencebranschen</a:t>
            </a:r>
            <a:r>
              <a:rPr lang="sv-SE" sz="1800" b="0" i="0" u="none" strike="noStrike" baseline="0" dirty="0">
                <a:solidFill>
                  <a:srgbClr val="000000"/>
                </a:solidFill>
                <a:latin typeface="Calibri" panose="020F0502020204030204" pitchFamily="34" charset="0"/>
              </a:rPr>
              <a:t>. </a:t>
            </a:r>
            <a:endParaRPr lang="sv-SE" dirty="0"/>
          </a:p>
        </p:txBody>
      </p:sp>
      <p:sp>
        <p:nvSpPr>
          <p:cNvPr id="4" name="Platshållare för bildnummer 3"/>
          <p:cNvSpPr>
            <a:spLocks noGrp="1"/>
          </p:cNvSpPr>
          <p:nvPr>
            <p:ph type="sldNum" sz="quarter" idx="5"/>
          </p:nvPr>
        </p:nvSpPr>
        <p:spPr/>
        <p:txBody>
          <a:bodyPr/>
          <a:lstStyle/>
          <a:p>
            <a:fld id="{980D5FA4-0029-4142-956C-FAA1071CFD3C}" type="slidenum">
              <a:rPr lang="sv-SE" smtClean="0"/>
              <a:t>1</a:t>
            </a:fld>
            <a:endParaRPr lang="sv-SE"/>
          </a:p>
        </p:txBody>
      </p:sp>
    </p:spTree>
    <p:extLst>
      <p:ext uri="{BB962C8B-B14F-4D97-AF65-F5344CB8AC3E}">
        <p14:creationId xmlns:p14="http://schemas.microsoft.com/office/powerpoint/2010/main" val="3595083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b="0" i="0" u="none" strike="noStrike" baseline="0">
                <a:solidFill>
                  <a:srgbClr val="000000"/>
                </a:solidFill>
                <a:latin typeface="Calibri" panose="020F0502020204030204" pitchFamily="34" charset="0"/>
              </a:rPr>
              <a:t>Samverkansreglernas bärande principer är en viktig del av ramverket som ska främja ett förtroendefullt samarbete mellan hälso- och sjukvården och </a:t>
            </a:r>
            <a:r>
              <a:rPr lang="sv-SE" sz="1800" b="0" i="0" u="none" strike="noStrike" baseline="0" err="1">
                <a:solidFill>
                  <a:srgbClr val="000000"/>
                </a:solidFill>
                <a:latin typeface="Calibri" panose="020F0502020204030204" pitchFamily="34" charset="0"/>
              </a:rPr>
              <a:t>life</a:t>
            </a:r>
            <a:r>
              <a:rPr lang="sv-SE" sz="1800" b="0" i="0" u="none" strike="noStrike" baseline="0">
                <a:solidFill>
                  <a:srgbClr val="000000"/>
                </a:solidFill>
                <a:latin typeface="Calibri" panose="020F0502020204030204" pitchFamily="34" charset="0"/>
              </a:rPr>
              <a:t> </a:t>
            </a:r>
            <a:r>
              <a:rPr lang="sv-SE" sz="1800" b="0" i="0" u="none" strike="noStrike" baseline="0" err="1">
                <a:solidFill>
                  <a:srgbClr val="000000"/>
                </a:solidFill>
                <a:latin typeface="Calibri" panose="020F0502020204030204" pitchFamily="34" charset="0"/>
              </a:rPr>
              <a:t>scienceföretagen</a:t>
            </a:r>
            <a:r>
              <a:rPr lang="sv-SE" sz="1800" b="0" i="0" u="none" strike="noStrike" baseline="0">
                <a:solidFill>
                  <a:srgbClr val="000000"/>
                </a:solidFill>
                <a:latin typeface="Calibri" panose="020F0502020204030204" pitchFamily="34" charset="0"/>
              </a:rPr>
              <a:t>. </a:t>
            </a:r>
          </a:p>
          <a:p>
            <a:endParaRPr lang="sv-SE" sz="1800" b="0" i="0" u="none" strike="noStrike" baseline="0">
              <a:solidFill>
                <a:srgbClr val="000000"/>
              </a:solidFill>
              <a:latin typeface="Calibri" panose="020F0502020204030204" pitchFamily="34" charset="0"/>
            </a:endParaRPr>
          </a:p>
        </p:txBody>
      </p:sp>
      <p:sp>
        <p:nvSpPr>
          <p:cNvPr id="4" name="Platshållare för bildnummer 3"/>
          <p:cNvSpPr>
            <a:spLocks noGrp="1"/>
          </p:cNvSpPr>
          <p:nvPr>
            <p:ph type="sldNum" sz="quarter" idx="5"/>
          </p:nvPr>
        </p:nvSpPr>
        <p:spPr/>
        <p:txBody>
          <a:bodyPr/>
          <a:lstStyle/>
          <a:p>
            <a:fld id="{980D5FA4-0029-4142-956C-FAA1071CFD3C}" type="slidenum">
              <a:rPr lang="sv-SE" smtClean="0"/>
              <a:t>11</a:t>
            </a:fld>
            <a:endParaRPr lang="sv-SE"/>
          </a:p>
        </p:txBody>
      </p:sp>
    </p:spTree>
    <p:extLst>
      <p:ext uri="{BB962C8B-B14F-4D97-AF65-F5344CB8AC3E}">
        <p14:creationId xmlns:p14="http://schemas.microsoft.com/office/powerpoint/2010/main" val="683637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12</a:t>
            </a:fld>
            <a:endParaRPr lang="sv-SE"/>
          </a:p>
        </p:txBody>
      </p:sp>
    </p:spTree>
    <p:extLst>
      <p:ext uri="{BB962C8B-B14F-4D97-AF65-F5344CB8AC3E}">
        <p14:creationId xmlns:p14="http://schemas.microsoft.com/office/powerpoint/2010/main" val="1659683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Förtroendeprincipen</a:t>
            </a:r>
            <a:r>
              <a:rPr lang="sv-SE"/>
              <a:t> innebär att ingen olämplig påverkan får förekomma. Samverkan får heller inte äventyra hälso- och sjukvårdens oberoende. Förutsättningen för en sund samverkan med </a:t>
            </a:r>
            <a:r>
              <a:rPr lang="sv-SE" err="1"/>
              <a:t>life</a:t>
            </a:r>
            <a:r>
              <a:rPr lang="sv-SE"/>
              <a:t> </a:t>
            </a:r>
            <a:r>
              <a:rPr lang="sv-SE" err="1"/>
              <a:t>scienceföretagen</a:t>
            </a:r>
            <a:r>
              <a:rPr lang="sv-SE"/>
              <a:t> är en god följsamhet till gällande lagstiftning, exempelvis avseende mutor, upphandling och beskattning. Så säkerställs att skattemedlen används korrekt och att allmänhetens förtroende kan bevaras.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b="1"/>
              <a:t>Nyttoprincipen</a:t>
            </a:r>
            <a:r>
              <a:rPr lang="sv-SE"/>
              <a:t> innebär att samverkan ska utgå från hälso- och sjukvårdens verksamhet och patientens behov och vara tydligt kopplad till företagets verksamhet. Det ska alltså finnas ett ömsesidigt nyttoperspektiv.</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r>
              <a:rPr lang="sv-SE" sz="1200" b="0" i="0" u="none" strike="noStrike" baseline="0">
                <a:solidFill>
                  <a:srgbClr val="000000"/>
                </a:solidFill>
                <a:latin typeface="Calibri" panose="020F0502020204030204" pitchFamily="34" charset="0"/>
              </a:rPr>
              <a:t>Enligt </a:t>
            </a:r>
            <a:r>
              <a:rPr lang="sv-SE" sz="1200" b="1" i="0" u="none" strike="noStrike" baseline="0">
                <a:solidFill>
                  <a:srgbClr val="000000"/>
                </a:solidFill>
                <a:latin typeface="Calibri" panose="020F0502020204030204" pitchFamily="34" charset="0"/>
              </a:rPr>
              <a:t>transparensprincipen </a:t>
            </a:r>
            <a:r>
              <a:rPr lang="sv-SE" sz="1200" b="0" i="0" u="none" strike="noStrike" baseline="0">
                <a:solidFill>
                  <a:srgbClr val="000000"/>
                </a:solidFill>
                <a:latin typeface="Calibri" panose="020F0502020204030204" pitchFamily="34" charset="0"/>
              </a:rPr>
              <a:t>ska samverkan mellan hälso- och sjukvården och företagen vara öppen och kunna genomlysas. Den ska följa samverkansreglerna, lagar och författningar, affärs- och uppförandekoder samt policys. Vid samverkan med läkemedelsföretag gäller dessutom öppen redovisning av alla former av värdeöverföringar till verksamhet eller enskild person. </a:t>
            </a:r>
          </a:p>
          <a:p>
            <a:endParaRPr lang="sv-SE" sz="1200" b="0" i="0" u="none" strike="noStrike" baseline="0">
              <a:solidFill>
                <a:srgbClr val="000000"/>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i="0" u="none" strike="noStrike" baseline="0">
                <a:solidFill>
                  <a:srgbClr val="000000"/>
                </a:solidFill>
                <a:latin typeface="Calibri" panose="020F0502020204030204" pitchFamily="34" charset="0"/>
              </a:rPr>
              <a:t>Proportionalitetsprincipen </a:t>
            </a:r>
            <a:r>
              <a:rPr lang="sv-SE" sz="1200" b="0" i="0" u="none" strike="noStrike" baseline="0">
                <a:solidFill>
                  <a:srgbClr val="000000"/>
                </a:solidFill>
                <a:latin typeface="Calibri" panose="020F0502020204030204" pitchFamily="34" charset="0"/>
              </a:rPr>
              <a:t>innebär att de samverkande parternas förpliktelser ska stå i rimligt förhållande till varandra. Den säger också att all eventuell ersättning ska vara proportionerlig, rimlig och marknadsmässig.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1" i="0" u="none" strike="noStrike" baseline="0">
              <a:solidFill>
                <a:srgbClr val="000000"/>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i="0" u="none" strike="noStrike" baseline="0">
                <a:solidFill>
                  <a:srgbClr val="000000"/>
                </a:solidFill>
                <a:latin typeface="Calibri" panose="020F0502020204030204" pitchFamily="34" charset="0"/>
              </a:rPr>
              <a:t>Måttfullhetsprincipen </a:t>
            </a:r>
            <a:r>
              <a:rPr lang="sv-SE" sz="1200" b="0" i="0" u="none" strike="noStrike" baseline="0">
                <a:solidFill>
                  <a:srgbClr val="000000"/>
                </a:solidFill>
                <a:latin typeface="Calibri" panose="020F0502020204030204" pitchFamily="34" charset="0"/>
              </a:rPr>
              <a:t>säger att alla arrangemang som på något sätt stöds eller arrangeras av </a:t>
            </a:r>
            <a:r>
              <a:rPr lang="sv-SE" sz="1200" b="0" i="0" u="none" strike="noStrike" baseline="0" err="1">
                <a:solidFill>
                  <a:srgbClr val="000000"/>
                </a:solidFill>
                <a:latin typeface="Calibri" panose="020F0502020204030204" pitchFamily="34" charset="0"/>
              </a:rPr>
              <a:t>life</a:t>
            </a:r>
            <a:r>
              <a:rPr lang="sv-SE" sz="1200" b="0" i="0" u="none" strike="noStrike" baseline="0">
                <a:solidFill>
                  <a:srgbClr val="000000"/>
                </a:solidFill>
                <a:latin typeface="Calibri" panose="020F0502020204030204" pitchFamily="34" charset="0"/>
              </a:rPr>
              <a:t> </a:t>
            </a:r>
            <a:r>
              <a:rPr lang="sv-SE" sz="1200" b="0" i="0" u="none" strike="noStrike" baseline="0" err="1">
                <a:solidFill>
                  <a:srgbClr val="000000"/>
                </a:solidFill>
                <a:latin typeface="Calibri" panose="020F0502020204030204" pitchFamily="34" charset="0"/>
              </a:rPr>
              <a:t>scienceföretagen</a:t>
            </a:r>
            <a:r>
              <a:rPr lang="sv-SE" sz="1200" b="0" i="0" u="none" strike="noStrike" baseline="0">
                <a:solidFill>
                  <a:srgbClr val="000000"/>
                </a:solidFill>
                <a:latin typeface="Calibri" panose="020F0502020204030204" pitchFamily="34" charset="0"/>
              </a:rPr>
              <a:t> ska vara måttfulla, för att inte riskera att påverka mottagarens beteende.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r>
              <a:rPr lang="sv-SE" sz="1200" b="0" i="0" u="none" strike="noStrike" baseline="0">
                <a:solidFill>
                  <a:srgbClr val="000000"/>
                </a:solidFill>
                <a:latin typeface="Calibri" panose="020F0502020204030204" pitchFamily="34" charset="0"/>
              </a:rPr>
              <a:t>Enligt </a:t>
            </a:r>
            <a:r>
              <a:rPr lang="sv-SE" sz="1200" b="1" i="0" u="none" strike="noStrike" baseline="0">
                <a:solidFill>
                  <a:srgbClr val="000000"/>
                </a:solidFill>
                <a:latin typeface="Calibri" panose="020F0502020204030204" pitchFamily="34" charset="0"/>
              </a:rPr>
              <a:t>dokumentationsprincipen </a:t>
            </a:r>
            <a:r>
              <a:rPr lang="sv-SE" sz="1200" b="0" i="0" u="none" strike="noStrike" baseline="0">
                <a:solidFill>
                  <a:srgbClr val="000000"/>
                </a:solidFill>
                <a:latin typeface="Calibri" panose="020F0502020204030204" pitchFamily="34" charset="0"/>
              </a:rPr>
              <a:t>ska all form av samverkan där ersättning förekommer dokumenteras. Relevant dokumentation som till exempel avtal, rapporter och fakturor ska bevaras minst 2 år efter att samverkan har avslutats. </a:t>
            </a:r>
          </a:p>
          <a:p>
            <a:r>
              <a:rPr lang="sv-SE" sz="1200" b="0" i="0" u="none" strike="noStrike" baseline="0">
                <a:solidFill>
                  <a:srgbClr val="000000"/>
                </a:solidFill>
                <a:latin typeface="Calibri" panose="020F0502020204030204" pitchFamily="34" charset="0"/>
              </a:rPr>
              <a:t>OBS! Din arbetsgivare kan ha krav på dokumentation utöver detta. Kolla vad som gäller hos er! </a:t>
            </a:r>
            <a:endParaRPr lang="sv-SE"/>
          </a:p>
          <a:p>
            <a:endParaRPr lang="sv-SE" sz="1200" b="0" i="0" u="none" strike="noStrike" baseline="0">
              <a:solidFill>
                <a:srgbClr val="000000"/>
              </a:solidFill>
              <a:latin typeface="Calibri" panose="020F0502020204030204" pitchFamily="34" charset="0"/>
            </a:endParaRPr>
          </a:p>
          <a:p>
            <a:endParaRPr lang="sv-SE" sz="1200" b="0" i="0" u="none" strike="noStrike" baseline="0">
              <a:solidFill>
                <a:srgbClr val="000000"/>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i="0" u="none" strike="noStrike" baseline="0">
              <a:solidFill>
                <a:srgbClr val="000000"/>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i="0" u="none" strike="noStrike" baseline="0">
              <a:solidFill>
                <a:srgbClr val="000000"/>
              </a:solidFill>
              <a:latin typeface="Calibri" panose="020F0502020204030204" pitchFamily="34" charset="0"/>
            </a:endParaRPr>
          </a:p>
          <a:p>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13</a:t>
            </a:fld>
            <a:endParaRPr lang="sv-SE"/>
          </a:p>
        </p:txBody>
      </p:sp>
    </p:spTree>
    <p:extLst>
      <p:ext uri="{BB962C8B-B14F-4D97-AF65-F5344CB8AC3E}">
        <p14:creationId xmlns:p14="http://schemas.microsoft.com/office/powerpoint/2010/main" val="1265032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Ett råd på vägen: </a:t>
            </a:r>
          </a:p>
          <a:p>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Samverkan kan se ut på många olika sätt och är inte alla gånger reglerat. </a:t>
            </a:r>
          </a:p>
          <a:p>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Därför kan det vara bra att komma ihåg att hälso- och sjukvårdens medarbetare och företagen alltid ska upprätthålla ett oberoende förhållningssätt gentemot varandra i alla situationer. </a:t>
            </a:r>
          </a:p>
          <a:p>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Om du känner dig osäker kan du alltid rådgöra med din chef. </a:t>
            </a:r>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14</a:t>
            </a:fld>
            <a:endParaRPr lang="sv-SE"/>
          </a:p>
        </p:txBody>
      </p:sp>
    </p:spTree>
    <p:extLst>
      <p:ext uri="{BB962C8B-B14F-4D97-AF65-F5344CB8AC3E}">
        <p14:creationId xmlns:p14="http://schemas.microsoft.com/office/powerpoint/2010/main" val="1399902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Förutom samverkansreglernas grundläggande principer finns också regler som gäller vid all form av samverkan.</a:t>
            </a:r>
          </a:p>
          <a:p>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15</a:t>
            </a:fld>
            <a:endParaRPr lang="sv-SE"/>
          </a:p>
        </p:txBody>
      </p:sp>
    </p:spTree>
    <p:extLst>
      <p:ext uri="{BB962C8B-B14F-4D97-AF65-F5344CB8AC3E}">
        <p14:creationId xmlns:p14="http://schemas.microsoft.com/office/powerpoint/2010/main" val="239934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b="0" i="0" u="none" strike="noStrike" baseline="0">
                <a:solidFill>
                  <a:srgbClr val="000000"/>
                </a:solidFill>
                <a:latin typeface="Calibri" panose="020F0502020204030204" pitchFamily="34" charset="0"/>
              </a:rPr>
              <a:t>Utgångspunkten är att all samverkan ska vara dokumenterad, öppen för granskning, rimlig och ska tillföra alla samverkande parter nytta.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3600"/>
          </a:p>
          <a:p>
            <a:pPr marL="0" marR="0" lvl="0" indent="0" algn="l" defTabSz="914400" rtl="0" eaLnBrk="1" fontAlgn="auto" latinLnBrk="0" hangingPunct="1">
              <a:lnSpc>
                <a:spcPct val="100000"/>
              </a:lnSpc>
              <a:spcBef>
                <a:spcPts val="0"/>
              </a:spcBef>
              <a:spcAft>
                <a:spcPts val="0"/>
              </a:spcAft>
              <a:buClrTx/>
              <a:buSzTx/>
              <a:buFontTx/>
              <a:buNone/>
              <a:tabLst/>
              <a:defRPr/>
            </a:pPr>
            <a:r>
              <a:rPr lang="sv-SE" sz="3600"/>
              <a:t>Förutom samverkansreglernas grundläggande principer finns också regler som gäller för all form av samverkan. </a:t>
            </a:r>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17</a:t>
            </a:fld>
            <a:endParaRPr lang="sv-SE"/>
          </a:p>
        </p:txBody>
      </p:sp>
    </p:spTree>
    <p:extLst>
      <p:ext uri="{BB962C8B-B14F-4D97-AF65-F5344CB8AC3E}">
        <p14:creationId xmlns:p14="http://schemas.microsoft.com/office/powerpoint/2010/main" val="572141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9E0FFC-AD22-FB6D-3C24-79C90DCA2D7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3917DF3-80B7-D438-8AF9-A5D2FF938FF8}"/>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53F9828E-59A3-BD5E-5C97-EE754D2BCB42}"/>
              </a:ext>
            </a:extLst>
          </p:cNvPr>
          <p:cNvSpPr>
            <a:spLocks noGrp="1"/>
          </p:cNvSpPr>
          <p:nvPr>
            <p:ph type="body" idx="1"/>
          </p:nvPr>
        </p:nvSpPr>
        <p:spPr/>
        <p:txBody>
          <a:bodyPr/>
          <a:lstStyle/>
          <a:p>
            <a:r>
              <a:rPr lang="sv-SE" sz="1800" b="1" i="0" u="none" strike="noStrike" baseline="0">
                <a:solidFill>
                  <a:srgbClr val="000000"/>
                </a:solidFill>
                <a:latin typeface="Calibri" panose="020F0502020204030204" pitchFamily="34" charset="0"/>
              </a:rPr>
              <a:t>Resor </a:t>
            </a:r>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Resor ska planeras så att ankomst och avresa sker i så nära anslutning till sammankomsten som möjligt. Huvudregeln är att resa och logi inte får bekostas av företaget och att ev. flygresor sker i ekonomiklass. OBS! Det kan finnas undantag, titta i samverkansreglernas bilaga där detta finns reglerat. </a:t>
            </a:r>
          </a:p>
          <a:p>
            <a:endParaRPr lang="sv-SE" sz="1800" b="0" i="0" u="none" strike="noStrike" baseline="0">
              <a:solidFill>
                <a:srgbClr val="000000"/>
              </a:solidFill>
              <a:latin typeface="Calibri" panose="020F0502020204030204" pitchFamily="34" charset="0"/>
            </a:endParaRPr>
          </a:p>
          <a:p>
            <a:r>
              <a:rPr lang="sv-SE" sz="1800" b="1" i="0" u="none" strike="noStrike" baseline="0">
                <a:solidFill>
                  <a:srgbClr val="000000"/>
                </a:solidFill>
                <a:latin typeface="Calibri" panose="020F0502020204030204" pitchFamily="34" charset="0"/>
              </a:rPr>
              <a:t>Godkännande av deltagande </a:t>
            </a:r>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Du som ska delta i en sammankomst är själv ansvarig för att inhämta ett godkännande om deltagandet hos din arbetsgivare. </a:t>
            </a:r>
          </a:p>
          <a:p>
            <a:endParaRPr lang="sv-SE" sz="1800" b="0" i="0" u="none" strike="noStrike" baseline="0">
              <a:solidFill>
                <a:srgbClr val="000000"/>
              </a:solidFill>
              <a:latin typeface="Calibri" panose="020F0502020204030204" pitchFamily="34" charset="0"/>
            </a:endParaRPr>
          </a:p>
          <a:p>
            <a:r>
              <a:rPr lang="sv-SE" sz="1800" b="1" i="0" u="none" strike="noStrike" baseline="0">
                <a:solidFill>
                  <a:srgbClr val="000000"/>
                </a:solidFill>
                <a:latin typeface="Calibri" panose="020F0502020204030204" pitchFamily="34" charset="0"/>
              </a:rPr>
              <a:t>Medföljande </a:t>
            </a:r>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Endast deltagare i arrangemang får bjudas in. Medföljande får inte delta. Till exempel får din partner eller kompis inte följa med till en konferens som arrangeras av eller i samarbete med företag. </a:t>
            </a:r>
            <a:endParaRPr lang="sv-SE"/>
          </a:p>
        </p:txBody>
      </p:sp>
      <p:sp>
        <p:nvSpPr>
          <p:cNvPr id="4" name="Platshållare för bildnummer 3">
            <a:extLst>
              <a:ext uri="{FF2B5EF4-FFF2-40B4-BE49-F238E27FC236}">
                <a16:creationId xmlns:a16="http://schemas.microsoft.com/office/drawing/2014/main" id="{60DFD3EC-12E7-1634-E0B4-A3213BB04473}"/>
              </a:ext>
            </a:extLst>
          </p:cNvPr>
          <p:cNvSpPr>
            <a:spLocks noGrp="1"/>
          </p:cNvSpPr>
          <p:nvPr>
            <p:ph type="sldNum" sz="quarter" idx="5"/>
          </p:nvPr>
        </p:nvSpPr>
        <p:spPr/>
        <p:txBody>
          <a:bodyPr/>
          <a:lstStyle/>
          <a:p>
            <a:fld id="{980D5FA4-0029-4142-956C-FAA1071CFD3C}" type="slidenum">
              <a:rPr lang="sv-SE" smtClean="0"/>
              <a:t>18</a:t>
            </a:fld>
            <a:endParaRPr lang="sv-SE"/>
          </a:p>
        </p:txBody>
      </p:sp>
    </p:spTree>
    <p:extLst>
      <p:ext uri="{BB962C8B-B14F-4D97-AF65-F5344CB8AC3E}">
        <p14:creationId xmlns:p14="http://schemas.microsoft.com/office/powerpoint/2010/main" val="552113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b="1" i="0" u="none" strike="noStrike" baseline="0">
                <a:solidFill>
                  <a:srgbClr val="000000"/>
                </a:solidFill>
                <a:latin typeface="Calibri" panose="020F0502020204030204" pitchFamily="34" charset="0"/>
              </a:rPr>
              <a:t>Måltider och alkohol </a:t>
            </a:r>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Det är okej att bli bjuden på en måttfull måltid i anslutning till en sammankomst som företagen anordnar. Det gäller dock inte vid distansdeltagande. En fri måltid kan innebära en skattepliktig förmån. Alkoholförtäring i samband med en sammankomst ska ske restriktivt och enbart i samband med måltid. Sprit får aldrig erbjudas. Alkoholfria alternativ ska alltid finnas. OBS! Din arbetsgivare kan ha striktare regler än detta. Kolla vad som gäller hos er! </a:t>
            </a:r>
          </a:p>
          <a:p>
            <a:endParaRPr lang="sv-SE" sz="1800" b="0" i="0" u="none" strike="noStrike" baseline="0">
              <a:solidFill>
                <a:srgbClr val="000000"/>
              </a:solidFill>
              <a:latin typeface="Calibri" panose="020F0502020204030204" pitchFamily="34" charset="0"/>
            </a:endParaRPr>
          </a:p>
          <a:p>
            <a:r>
              <a:rPr lang="sv-SE" sz="1800" b="1" i="0" u="none" strike="noStrike" baseline="0">
                <a:solidFill>
                  <a:srgbClr val="000000"/>
                </a:solidFill>
                <a:latin typeface="Calibri" panose="020F0502020204030204" pitchFamily="34" charset="0"/>
              </a:rPr>
              <a:t>Sponsring </a:t>
            </a:r>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Företagen kan mot en rimlig motprestation (exempelvis möjlighet till produktdemonstration eller utställning) sponsra yrkesmässiga delar av specifika aktiviteter eller sammankomster. Det måste finnas en koppling till det egna verksamhetsområdet. Ett företag kan exempelvis inte sponsra en utbildning som inte handlar om en produkt eller behandling. Sponsring får endast avse kostnader för enstaka och tydligt avgränsade sammankomster och får inte avse vårdens ordinarie verksamhet, deltagaravgifter, resor och logi. </a:t>
            </a:r>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19</a:t>
            </a:fld>
            <a:endParaRPr lang="sv-SE"/>
          </a:p>
        </p:txBody>
      </p:sp>
    </p:spTree>
    <p:extLst>
      <p:ext uri="{BB962C8B-B14F-4D97-AF65-F5344CB8AC3E}">
        <p14:creationId xmlns:p14="http://schemas.microsoft.com/office/powerpoint/2010/main" val="1923666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b="1" i="0" u="none" strike="noStrike" baseline="0">
                <a:solidFill>
                  <a:srgbClr val="000000"/>
                </a:solidFill>
                <a:latin typeface="Calibri" panose="020F0502020204030204" pitchFamily="34" charset="0"/>
              </a:rPr>
              <a:t>Sociala aktiviteter </a:t>
            </a:r>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Sociala aktiviteter eller fritidsaktiviteter får aldrig finansieras av företagen eller efterfrågas av medarbetare inom hälso- och sjukvården. Det gäller oavsett typ av sammankomst eller samverkansform. Till exempel är det inte okej att blir bjuden på idrottsevenemang eller middag med dans eller underhållning. </a:t>
            </a:r>
          </a:p>
          <a:p>
            <a:endParaRPr lang="sv-SE" sz="1800" b="0" i="0" u="none" strike="noStrike" baseline="0">
              <a:solidFill>
                <a:srgbClr val="000000"/>
              </a:solidFill>
              <a:latin typeface="Calibri" panose="020F0502020204030204" pitchFamily="34" charset="0"/>
            </a:endParaRPr>
          </a:p>
          <a:p>
            <a:r>
              <a:rPr lang="sv-SE" sz="1800" b="1" i="0" u="none" strike="noStrike" baseline="0">
                <a:solidFill>
                  <a:srgbClr val="000000"/>
                </a:solidFill>
                <a:latin typeface="Calibri" panose="020F0502020204030204" pitchFamily="34" charset="0"/>
              </a:rPr>
              <a:t>Val av ort och lokal </a:t>
            </a:r>
            <a:endParaRPr lang="sv-SE" sz="1800" b="0" i="0" u="none" strike="noStrike" baseline="0">
              <a:solidFill>
                <a:srgbClr val="000000"/>
              </a:solidFill>
              <a:latin typeface="Calibri" panose="020F0502020204030204" pitchFamily="34" charset="0"/>
            </a:endParaRPr>
          </a:p>
          <a:p>
            <a:r>
              <a:rPr lang="sv-SE" sz="1800" b="0" i="0" u="none" strike="noStrike" baseline="0">
                <a:solidFill>
                  <a:srgbClr val="000000"/>
                </a:solidFill>
                <a:latin typeface="Calibri" panose="020F0502020204030204" pitchFamily="34" charset="0"/>
              </a:rPr>
              <a:t>Sammankomster i företagets regi ska ske i Sverige. Det får bara ske utanför Sverige då majoriteten av deltagarna inte är från Sverige eller om motsvarande kunskap eller erfarenhet inte kan inhämtas här. Valet av ort och lokal ska vara rimligt i relation till syftet med samverkan. Undvik därför sammankomster som sker i anslutning till fritidsorter under säsong, exklusiva platser eller där internationella evenemang pågår i anslutning till sammankomsten. </a:t>
            </a:r>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20</a:t>
            </a:fld>
            <a:endParaRPr lang="sv-SE"/>
          </a:p>
        </p:txBody>
      </p:sp>
    </p:spTree>
    <p:extLst>
      <p:ext uri="{BB962C8B-B14F-4D97-AF65-F5344CB8AC3E}">
        <p14:creationId xmlns:p14="http://schemas.microsoft.com/office/powerpoint/2010/main" val="2275624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b="0" i="0" u="none" strike="noStrike" baseline="0">
                <a:solidFill>
                  <a:srgbClr val="000000"/>
                </a:solidFill>
                <a:latin typeface="Calibri" panose="020F0502020204030204" pitchFamily="34" charset="0"/>
              </a:rPr>
              <a:t>Som stöd för samverkan finns en bilaga i samverkansreglerna med konkreta samverkanssituationer, som uppdateras regelbundet. </a:t>
            </a:r>
          </a:p>
          <a:p>
            <a:r>
              <a:rPr lang="sv-SE" sz="1800" b="0" i="0" u="none" strike="noStrike" baseline="0">
                <a:solidFill>
                  <a:srgbClr val="000000"/>
                </a:solidFill>
                <a:latin typeface="Calibri" panose="020F0502020204030204" pitchFamily="34" charset="0"/>
              </a:rPr>
              <a:t>Situationerna som nämns på bilden finns beskrivna i bilagan som finns på skr.se. </a:t>
            </a: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70135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2</a:t>
            </a:fld>
            <a:endParaRPr lang="sv-SE"/>
          </a:p>
        </p:txBody>
      </p:sp>
    </p:spTree>
    <p:extLst>
      <p:ext uri="{BB962C8B-B14F-4D97-AF65-F5344CB8AC3E}">
        <p14:creationId xmlns:p14="http://schemas.microsoft.com/office/powerpoint/2010/main" val="912994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2A106-DB34-F3B1-6AAB-2CE4019B480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50D1E63-6D08-B9C7-01D7-FC45F30142C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F1A6FE65-DA9B-384B-89FA-279ED1FA3BF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Här följer ett antal frågor om samverkansreglerna, som repetition.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a:t>Låt till exempel deltagarna räcka upp handen för de olika svarsalternativen. För vissa frågor är flera svarsalternativ korrekta.</a:t>
            </a:r>
          </a:p>
        </p:txBody>
      </p:sp>
      <p:sp>
        <p:nvSpPr>
          <p:cNvPr id="4" name="Platshållare för bildnummer 3">
            <a:extLst>
              <a:ext uri="{FF2B5EF4-FFF2-40B4-BE49-F238E27FC236}">
                <a16:creationId xmlns:a16="http://schemas.microsoft.com/office/drawing/2014/main" id="{47AD0D28-FB1E-38F5-5968-F4FB5E100CF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8208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Rätt svar: Ja.</a:t>
            </a:r>
          </a:p>
          <a:p>
            <a:endParaRPr lang="sv-SE"/>
          </a:p>
          <a:p>
            <a:r>
              <a:rPr lang="sv-SE"/>
              <a:t>Din arbetsgivare behöver godkänna att du deltar vid samverkan och det är ditt ansvar som deltagare att inhämta godkännandet.</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49580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BCFF4-1636-B34C-FB15-09E441D7853C}"/>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6AC9F8E7-0038-8F86-B772-CBE9B9032F1B}"/>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91100E5-1734-0426-53B5-3DBFEDB3B3E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baseline="0">
                <a:solidFill>
                  <a:srgbClr val="000000"/>
                </a:solidFill>
                <a:latin typeface="Calibri" panose="020F0502020204030204" pitchFamily="34" charset="0"/>
              </a:rPr>
              <a:t>Om du förstår innebörden av förtroendeprincipen, nyttoprincipen, transparensprincipen, proportionalitetsprincipen, måttfullhetsprincipen och dokumentationsprincipen har du en bra kunskapsgrund för att samverka med </a:t>
            </a:r>
            <a:r>
              <a:rPr lang="sv-SE" sz="1200" b="0" i="0" u="none" strike="noStrike" baseline="0" err="1">
                <a:solidFill>
                  <a:srgbClr val="000000"/>
                </a:solidFill>
                <a:latin typeface="Calibri" panose="020F0502020204030204" pitchFamily="34" charset="0"/>
              </a:rPr>
              <a:t>life</a:t>
            </a:r>
            <a:r>
              <a:rPr lang="sv-SE" sz="1200" b="0" i="0" u="none" strike="noStrike" baseline="0">
                <a:solidFill>
                  <a:srgbClr val="000000"/>
                </a:solidFill>
                <a:latin typeface="Calibri" panose="020F0502020204030204" pitchFamily="34" charset="0"/>
              </a:rPr>
              <a:t> </a:t>
            </a:r>
            <a:r>
              <a:rPr lang="sv-SE" sz="1200" b="0" i="0" u="none" strike="noStrike" baseline="0" err="1">
                <a:solidFill>
                  <a:srgbClr val="000000"/>
                </a:solidFill>
                <a:latin typeface="Calibri" panose="020F0502020204030204" pitchFamily="34" charset="0"/>
              </a:rPr>
              <a:t>scienceföretagen</a:t>
            </a:r>
            <a:r>
              <a:rPr lang="sv-SE" sz="1200" b="0" i="0" u="none" strike="noStrike" baseline="0">
                <a:solidFill>
                  <a:srgbClr val="000000"/>
                </a:solidFill>
                <a:latin typeface="Calibri" panose="020F0502020204030204" pitchFamily="34" charset="0"/>
              </a:rPr>
              <a:t>. Det kan vara fullt tillräckligt för att samverkan sker på ett förtroendefullt och tryggt sätt. </a:t>
            </a:r>
            <a:endParaRPr lang="sv-SE"/>
          </a:p>
          <a:p>
            <a:endParaRPr lang="sv-SE"/>
          </a:p>
        </p:txBody>
      </p:sp>
      <p:sp>
        <p:nvSpPr>
          <p:cNvPr id="4" name="Platshållare för bildnummer 3">
            <a:extLst>
              <a:ext uri="{FF2B5EF4-FFF2-40B4-BE49-F238E27FC236}">
                <a16:creationId xmlns:a16="http://schemas.microsoft.com/office/drawing/2014/main" id="{FDE33D8C-62D3-5369-8054-2B93C4DE3007}"/>
              </a:ext>
            </a:extLst>
          </p:cNvPr>
          <p:cNvSpPr>
            <a:spLocks noGrp="1"/>
          </p:cNvSpPr>
          <p:nvPr>
            <p:ph type="sldNum" sz="quarter" idx="5"/>
          </p:nvPr>
        </p:nvSpPr>
        <p:spPr/>
        <p:txBody>
          <a:bodyPr/>
          <a:lstStyle/>
          <a:p>
            <a:fld id="{980D5FA4-0029-4142-956C-FAA1071CFD3C}" type="slidenum">
              <a:rPr lang="sv-SE" smtClean="0"/>
              <a:t>25</a:t>
            </a:fld>
            <a:endParaRPr lang="sv-SE"/>
          </a:p>
        </p:txBody>
      </p:sp>
    </p:spTree>
    <p:extLst>
      <p:ext uri="{BB962C8B-B14F-4D97-AF65-F5344CB8AC3E}">
        <p14:creationId xmlns:p14="http://schemas.microsoft.com/office/powerpoint/2010/main" val="20344464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2C2F7-112A-BE81-D0E9-FC0787927EE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410BFFC-B0E5-001B-579A-419A308FB07C}"/>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3CF7972B-27CA-FA49-9890-AC872108FCA1}"/>
              </a:ext>
            </a:extLst>
          </p:cNvPr>
          <p:cNvSpPr>
            <a:spLocks noGrp="1"/>
          </p:cNvSpPr>
          <p:nvPr>
            <p:ph type="body" idx="1"/>
          </p:nvPr>
        </p:nvSpPr>
        <p:spPr/>
        <p:txBody>
          <a:bodyPr/>
          <a:lstStyle/>
          <a:p>
            <a:r>
              <a:rPr lang="sv-SE" b="1"/>
              <a:t>Rätt svar: Ja.</a:t>
            </a:r>
          </a:p>
          <a:p>
            <a:endParaRPr lang="sv-SE"/>
          </a:p>
          <a:p>
            <a:r>
              <a:rPr lang="sv-SE"/>
              <a:t>Det är okej att bli bjuden på en måttfull måltid med ett glas vin i anslutning till en sammankomst enligt samverkansreglerna.</a:t>
            </a:r>
          </a:p>
          <a:p>
            <a:endParaRPr lang="sv-SE"/>
          </a:p>
          <a:p>
            <a:r>
              <a:rPr lang="sv-SE"/>
              <a:t>Din arbetsgivare kan ha en striktare alkoholpolicy. Kolla vad som gäller hos er!</a:t>
            </a:r>
          </a:p>
        </p:txBody>
      </p:sp>
      <p:sp>
        <p:nvSpPr>
          <p:cNvPr id="4" name="Platshållare för bildnummer 3">
            <a:extLst>
              <a:ext uri="{FF2B5EF4-FFF2-40B4-BE49-F238E27FC236}">
                <a16:creationId xmlns:a16="http://schemas.microsoft.com/office/drawing/2014/main" id="{F07BECE2-BEEB-0447-116D-C35856662F6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524037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4A02F9-6887-73DD-4441-522E0113FC98}"/>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2EA6856-834A-3188-C04C-2075A62140AC}"/>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839C6057-D7F9-207F-6B9A-1E15FC5F7FB0}"/>
              </a:ext>
            </a:extLst>
          </p:cNvPr>
          <p:cNvSpPr>
            <a:spLocks noGrp="1"/>
          </p:cNvSpPr>
          <p:nvPr>
            <p:ph type="body" idx="1"/>
          </p:nvPr>
        </p:nvSpPr>
        <p:spPr/>
        <p:txBody>
          <a:bodyPr/>
          <a:lstStyle/>
          <a:p>
            <a:r>
              <a:rPr lang="sv-SE" b="1"/>
              <a:t>Rätt svar: Nej.</a:t>
            </a:r>
          </a:p>
          <a:p>
            <a:endParaRPr lang="sv-SE"/>
          </a:p>
          <a:p>
            <a:r>
              <a:rPr lang="sv-SE"/>
              <a:t>Det är aldrig okej att delta i sociala aktiviteter som företaget betalar.</a:t>
            </a:r>
          </a:p>
          <a:p>
            <a:endParaRPr lang="sv-SE"/>
          </a:p>
          <a:p>
            <a:r>
              <a:rPr lang="sv-SE"/>
              <a:t>Samverkan ska vara yrkesmässig och måttfull så inte vårdens oberoende ifrågasätts och förtroendet skadas.</a:t>
            </a:r>
          </a:p>
        </p:txBody>
      </p:sp>
      <p:sp>
        <p:nvSpPr>
          <p:cNvPr id="4" name="Platshållare för bildnummer 3">
            <a:extLst>
              <a:ext uri="{FF2B5EF4-FFF2-40B4-BE49-F238E27FC236}">
                <a16:creationId xmlns:a16="http://schemas.microsoft.com/office/drawing/2014/main" id="{173089DA-D1FC-2DE7-72AC-42AB139FD87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51683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5A606-970D-2691-A5C7-D8212E11F7F5}"/>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7EB5124-C8A0-34F2-A38A-1409C90A8C1F}"/>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AE384F84-04A3-B6FF-319A-72C058DBFE6D}"/>
              </a:ext>
            </a:extLst>
          </p:cNvPr>
          <p:cNvSpPr>
            <a:spLocks noGrp="1"/>
          </p:cNvSpPr>
          <p:nvPr>
            <p:ph type="body" idx="1"/>
          </p:nvPr>
        </p:nvSpPr>
        <p:spPr/>
        <p:txBody>
          <a:bodyPr/>
          <a:lstStyle/>
          <a:p>
            <a:r>
              <a:rPr lang="sv-SE" b="1"/>
              <a:t>Rätt svar: Att välja ekonomiklass vid flyg SAMT Att välja tider i nära anslutning till uppdraget.</a:t>
            </a:r>
          </a:p>
          <a:p>
            <a:endParaRPr lang="sv-SE"/>
          </a:p>
          <a:p>
            <a:endParaRPr lang="sv-SE"/>
          </a:p>
          <a:p>
            <a:r>
              <a:rPr lang="sv-SE"/>
              <a:t>När du planerar resor ska du tänka på att välja tider i så nära anslutning till uppdraget som möjligt och att välja ekonomiklass om du ska flyga.</a:t>
            </a:r>
          </a:p>
          <a:p>
            <a:endParaRPr lang="sv-SE"/>
          </a:p>
          <a:p>
            <a:r>
              <a:rPr lang="sv-SE"/>
              <a:t>Klimataspekten regleras inte i samverkansreglerna, men din arbetsgivare kan ha en policy om att du ska resa klimatsmart. Kolla vad som gäller hos er!</a:t>
            </a:r>
          </a:p>
        </p:txBody>
      </p:sp>
      <p:sp>
        <p:nvSpPr>
          <p:cNvPr id="4" name="Platshållare för bildnummer 3">
            <a:extLst>
              <a:ext uri="{FF2B5EF4-FFF2-40B4-BE49-F238E27FC236}">
                <a16:creationId xmlns:a16="http://schemas.microsoft.com/office/drawing/2014/main" id="{0C120D68-1E7B-4E7B-997D-568CE405CDB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962273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63C15-B90A-6928-6AF4-96F14C8986D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F6E8202-DA6D-40AA-C835-8C7724576D65}"/>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3F4887E0-A582-DEAE-0A4C-04F0B9117E84}"/>
              </a:ext>
            </a:extLst>
          </p:cNvPr>
          <p:cNvSpPr>
            <a:spLocks noGrp="1"/>
          </p:cNvSpPr>
          <p:nvPr>
            <p:ph type="body" idx="1"/>
          </p:nvPr>
        </p:nvSpPr>
        <p:spPr/>
        <p:txBody>
          <a:bodyPr/>
          <a:lstStyle/>
          <a:p>
            <a:r>
              <a:rPr lang="sv-SE" b="1"/>
              <a:t>Rätt svar: Nej, det är inte okej.</a:t>
            </a:r>
          </a:p>
          <a:p>
            <a:endParaRPr lang="sv-SE"/>
          </a:p>
          <a:p>
            <a:r>
              <a:rPr lang="sv-SE"/>
              <a:t>Endast deltagare får bjudas in till samverkanssituationer. Medföljande får inte delta.</a:t>
            </a:r>
          </a:p>
        </p:txBody>
      </p:sp>
      <p:sp>
        <p:nvSpPr>
          <p:cNvPr id="4" name="Platshållare för bildnummer 3">
            <a:extLst>
              <a:ext uri="{FF2B5EF4-FFF2-40B4-BE49-F238E27FC236}">
                <a16:creationId xmlns:a16="http://schemas.microsoft.com/office/drawing/2014/main" id="{01A310A6-025E-26BB-F5A9-365799ADA48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808549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7F16C-25A7-DBB0-51D0-CCFEEB7D9D8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56CD237C-61FE-493D-E9E4-CC271D3831AE}"/>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FF828E2-7B24-3AAE-D825-AEFDABF10A6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Rätt svar: Det måste finnas en koppling till det egna verksamhetsområdet.</a:t>
            </a:r>
          </a:p>
          <a:p>
            <a:endParaRPr lang="sv-SE"/>
          </a:p>
          <a:p>
            <a:r>
              <a:rPr lang="sv-SE"/>
              <a:t>Företagen får endast sponsra aktiviteter och sammankomster om det finns en koppling till det egna verksamhetsområdet.</a:t>
            </a:r>
          </a:p>
          <a:p>
            <a:endParaRPr lang="sv-SE"/>
          </a:p>
          <a:p>
            <a:r>
              <a:rPr lang="sv-SE"/>
              <a:t>Företag får aldrig sponsra den ordinarie verksamheten.</a:t>
            </a:r>
          </a:p>
        </p:txBody>
      </p:sp>
      <p:sp>
        <p:nvSpPr>
          <p:cNvPr id="4" name="Platshållare för bildnummer 3">
            <a:extLst>
              <a:ext uri="{FF2B5EF4-FFF2-40B4-BE49-F238E27FC236}">
                <a16:creationId xmlns:a16="http://schemas.microsoft.com/office/drawing/2014/main" id="{D837B24E-7476-A6AF-1968-CE01A325157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761295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034CB-59DE-2132-49E4-0C0F381FCBC8}"/>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BFDCCFFB-B537-3EB3-2CBD-62165A43ABF5}"/>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64CFBE4A-D2CF-99BE-280F-B45AC0FA43A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Rätt svar: De ska om möjligt ske i Sverige SAMT De får inte ske på exklusiva platser SAMT De får inte ske på fritidsorter under säsong.</a:t>
            </a:r>
          </a:p>
          <a:p>
            <a:endParaRPr lang="sv-SE"/>
          </a:p>
          <a:p>
            <a:r>
              <a:rPr lang="sv-SE"/>
              <a:t>Sammankomster i företagens regi ska i huvudsak ske i Sverige, om inte majoriteten av deltagarna inte är från Sverige eller expertisen inte finns i Sverige.</a:t>
            </a:r>
          </a:p>
          <a:p>
            <a:endParaRPr lang="sv-SE"/>
          </a:p>
          <a:p>
            <a:r>
              <a:rPr lang="sv-SE"/>
              <a:t>Val av ort och lokal ska vara rimligt, vilket innebär att exklusiva orter och fritidsorter under säsong ska undvikas.</a:t>
            </a:r>
          </a:p>
        </p:txBody>
      </p:sp>
      <p:sp>
        <p:nvSpPr>
          <p:cNvPr id="4" name="Platshållare för bildnummer 3">
            <a:extLst>
              <a:ext uri="{FF2B5EF4-FFF2-40B4-BE49-F238E27FC236}">
                <a16:creationId xmlns:a16="http://schemas.microsoft.com/office/drawing/2014/main" id="{9893EF21-278B-C6EE-3972-65D2785C30B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0D5FA4-0029-4142-956C-FAA1071CFD3C}"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6312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i="0">
                <a:solidFill>
                  <a:srgbClr val="212529"/>
                </a:solidFill>
                <a:effectLst/>
                <a:latin typeface="-apple-system"/>
              </a:rPr>
              <a:t>Samverkansreglerna berör hela hälso- och sjukvården, läkemedelsindustrin, medicintekniska industrin och laboratorietekniska industrin och är överenskomna mellan Sveriges Kommuner och Regioner, Läkemedelsindustriföreningen, Swedish </a:t>
            </a:r>
            <a:r>
              <a:rPr lang="sv-SE" b="0" i="0" err="1">
                <a:solidFill>
                  <a:srgbClr val="212529"/>
                </a:solidFill>
                <a:effectLst/>
                <a:latin typeface="-apple-system"/>
              </a:rPr>
              <a:t>Medtech</a:t>
            </a:r>
            <a:r>
              <a:rPr lang="sv-SE" b="0" i="0">
                <a:solidFill>
                  <a:srgbClr val="212529"/>
                </a:solidFill>
                <a:effectLst/>
                <a:latin typeface="-apple-system"/>
              </a:rPr>
              <a:t> och Swedish </a:t>
            </a:r>
            <a:r>
              <a:rPr lang="sv-SE" b="0" i="0" err="1">
                <a:solidFill>
                  <a:srgbClr val="212529"/>
                </a:solidFill>
                <a:effectLst/>
                <a:latin typeface="-apple-system"/>
              </a:rPr>
              <a:t>Labtech</a:t>
            </a:r>
            <a:r>
              <a:rPr lang="sv-SE" b="0" i="0">
                <a:solidFill>
                  <a:srgbClr val="212529"/>
                </a:solidFill>
                <a:effectLst/>
                <a:latin typeface="-apple-system"/>
              </a:rPr>
              <a:t>. De beskriver hur vård och industri kan samverka och interagera på ett förtroendefullt sätt.</a:t>
            </a:r>
          </a:p>
          <a:p>
            <a:endParaRPr lang="sv-SE" b="0" i="0">
              <a:solidFill>
                <a:srgbClr val="212529"/>
              </a:solidFill>
              <a:effectLst/>
              <a:latin typeface="-apple-system"/>
            </a:endParaRPr>
          </a:p>
          <a:p>
            <a:r>
              <a:rPr lang="sv-SE" b="0" i="0">
                <a:solidFill>
                  <a:srgbClr val="212529"/>
                </a:solidFill>
                <a:effectLst/>
                <a:latin typeface="-apple-system"/>
              </a:rPr>
              <a:t>Som anställd i offentligt finansierad hälso- och sjukvård ska du tillämpa samverkansreglerna oavsett om det företag du har kontakt med är medlem i någon av dessa branschorganisationer eller inte.</a:t>
            </a:r>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3</a:t>
            </a:fld>
            <a:endParaRPr lang="sv-SE"/>
          </a:p>
        </p:txBody>
      </p:sp>
    </p:spTree>
    <p:extLst>
      <p:ext uri="{BB962C8B-B14F-4D97-AF65-F5344CB8AC3E}">
        <p14:creationId xmlns:p14="http://schemas.microsoft.com/office/powerpoint/2010/main" val="349464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För att effektivt kunna utveckla metoder och produkter behövs en nära och förtroendefull samverkan mellan hälso- och sjukvården och </a:t>
            </a:r>
            <a:r>
              <a:rPr lang="sv-SE" err="1"/>
              <a:t>life</a:t>
            </a:r>
            <a:r>
              <a:rPr lang="sv-SE"/>
              <a:t> </a:t>
            </a:r>
            <a:r>
              <a:rPr lang="sv-SE" err="1"/>
              <a:t>scienceföretagen</a:t>
            </a:r>
            <a:r>
              <a:rPr lang="sv-SE"/>
              <a:t>. På så sätt ges förutsättningar för en ständigt förbättrad hälso- och sjukvård som är av stor vikt för samhället. </a:t>
            </a:r>
          </a:p>
          <a:p>
            <a:endParaRPr lang="sv-SE"/>
          </a:p>
          <a:p>
            <a:r>
              <a:rPr lang="sv-SE"/>
              <a:t>Utgångspunkten för all god samverkan är att ge patienterna en ändamålsenlig, evidensbaserad, kostnadseffektiv och säker vård. </a:t>
            </a:r>
          </a:p>
          <a:p>
            <a:endParaRPr lang="sv-SE"/>
          </a:p>
          <a:p>
            <a:r>
              <a:rPr lang="sv-SE"/>
              <a:t>Samverkan med </a:t>
            </a:r>
            <a:r>
              <a:rPr lang="sv-SE" err="1"/>
              <a:t>life</a:t>
            </a:r>
            <a:r>
              <a:rPr lang="sv-SE"/>
              <a:t> </a:t>
            </a:r>
            <a:r>
              <a:rPr lang="sv-SE" err="1"/>
              <a:t>scienceföretagen</a:t>
            </a:r>
            <a:r>
              <a:rPr lang="sv-SE"/>
              <a:t> kan utgöra ett viktigt led i hälso- och sjukvårdspersonalens fortbildning och kompetensutveckling, vilket i sig är nödvändigt för att kunna förbättra metoder och behandling samt för att säkerställa en hög patient- och användarsäkerhet.</a:t>
            </a:r>
          </a:p>
          <a:p>
            <a:endParaRPr lang="sv-SE"/>
          </a:p>
          <a:p>
            <a:r>
              <a:rPr lang="sv-SE"/>
              <a:t>Som stöd för en trygg samverkan finns samverkansreglerna. De skapar ett ramverk för hur medarbetare och chefer inom hälso- och sjukvården och dess leverantörer ska samverka och interagera med varandra. </a:t>
            </a:r>
            <a:r>
              <a:rPr lang="sv-SE" b="0"/>
              <a:t>De har tagits fram för att öka transparensen och måttfullheten vid samverkan samt för att tydliggöra ansvarsfördelningen.</a:t>
            </a:r>
          </a:p>
        </p:txBody>
      </p:sp>
      <p:sp>
        <p:nvSpPr>
          <p:cNvPr id="4" name="Platshållare för bildnummer 3"/>
          <p:cNvSpPr>
            <a:spLocks noGrp="1"/>
          </p:cNvSpPr>
          <p:nvPr>
            <p:ph type="sldNum" sz="quarter" idx="5"/>
          </p:nvPr>
        </p:nvSpPr>
        <p:spPr/>
        <p:txBody>
          <a:bodyPr/>
          <a:lstStyle/>
          <a:p>
            <a:fld id="{980D5FA4-0029-4142-956C-FAA1071CFD3C}" type="slidenum">
              <a:rPr lang="sv-SE" smtClean="0"/>
              <a:t>4</a:t>
            </a:fld>
            <a:endParaRPr lang="sv-SE"/>
          </a:p>
        </p:txBody>
      </p:sp>
    </p:spTree>
    <p:extLst>
      <p:ext uri="{BB962C8B-B14F-4D97-AF65-F5344CB8AC3E}">
        <p14:creationId xmlns:p14="http://schemas.microsoft.com/office/powerpoint/2010/main" val="3287751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Genom sunt förnuft och genom att följa samverkansreglerna kan du som medarbetare eller chef bidra till att hälso- och sjukvården och företagen kan samverka på ett förtroendefullt sätt.</a:t>
            </a:r>
          </a:p>
        </p:txBody>
      </p:sp>
      <p:sp>
        <p:nvSpPr>
          <p:cNvPr id="4" name="Platshållare för bildnummer 3"/>
          <p:cNvSpPr>
            <a:spLocks noGrp="1"/>
          </p:cNvSpPr>
          <p:nvPr>
            <p:ph type="sldNum" sz="quarter" idx="5"/>
          </p:nvPr>
        </p:nvSpPr>
        <p:spPr/>
        <p:txBody>
          <a:bodyPr/>
          <a:lstStyle/>
          <a:p>
            <a:fld id="{980D5FA4-0029-4142-956C-FAA1071CFD3C}" type="slidenum">
              <a:rPr lang="sv-SE" smtClean="0"/>
              <a:t>5</a:t>
            </a:fld>
            <a:endParaRPr lang="sv-SE"/>
          </a:p>
        </p:txBody>
      </p:sp>
    </p:spTree>
    <p:extLst>
      <p:ext uri="{BB962C8B-B14F-4D97-AF65-F5344CB8AC3E}">
        <p14:creationId xmlns:p14="http://schemas.microsoft.com/office/powerpoint/2010/main" val="3302824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Bild 6-10 är kompletterande bilder för VGR till SKR:s informationsmaterial.</a:t>
            </a:r>
          </a:p>
          <a:p>
            <a:endParaRPr lang="sv-SE"/>
          </a:p>
          <a:p>
            <a:r>
              <a:rPr lang="sv-SE"/>
              <a:t>Regionstyrelsen antog den nya versionen av samverkansreglerna 2026-04-28. Diarienummer RS 2026-00105.</a:t>
            </a:r>
          </a:p>
          <a:p>
            <a:endParaRPr lang="sv-SE"/>
          </a:p>
          <a:p>
            <a:endParaRPr lang="sv-SE"/>
          </a:p>
        </p:txBody>
      </p:sp>
      <p:sp>
        <p:nvSpPr>
          <p:cNvPr id="4" name="Platshållare för bildnummer 3"/>
          <p:cNvSpPr>
            <a:spLocks noGrp="1"/>
          </p:cNvSpPr>
          <p:nvPr>
            <p:ph type="sldNum" sz="quarter" idx="5"/>
          </p:nvPr>
        </p:nvSpPr>
        <p:spPr/>
        <p:txBody>
          <a:bodyPr/>
          <a:lstStyle/>
          <a:p>
            <a:fld id="{980D5FA4-0029-4142-956C-FAA1071CFD3C}" type="slidenum">
              <a:rPr lang="sv-SE" smtClean="0"/>
              <a:t>6</a:t>
            </a:fld>
            <a:endParaRPr lang="sv-SE"/>
          </a:p>
        </p:txBody>
      </p:sp>
    </p:spTree>
    <p:extLst>
      <p:ext uri="{BB962C8B-B14F-4D97-AF65-F5344CB8AC3E}">
        <p14:creationId xmlns:p14="http://schemas.microsoft.com/office/powerpoint/2010/main" val="3120155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Avser ny version av samverkansreglerna våren 2026</a:t>
            </a:r>
          </a:p>
        </p:txBody>
      </p:sp>
      <p:sp>
        <p:nvSpPr>
          <p:cNvPr id="4" name="Platshållare för bildnummer 3"/>
          <p:cNvSpPr>
            <a:spLocks noGrp="1"/>
          </p:cNvSpPr>
          <p:nvPr>
            <p:ph type="sldNum" sz="quarter" idx="5"/>
          </p:nvPr>
        </p:nvSpPr>
        <p:spPr/>
        <p:txBody>
          <a:bodyPr/>
          <a:lstStyle/>
          <a:p>
            <a:fld id="{980D5FA4-0029-4142-956C-FAA1071CFD3C}" type="slidenum">
              <a:rPr lang="sv-SE" smtClean="0"/>
              <a:t>7</a:t>
            </a:fld>
            <a:endParaRPr lang="sv-SE"/>
          </a:p>
        </p:txBody>
      </p:sp>
    </p:spTree>
    <p:extLst>
      <p:ext uri="{BB962C8B-B14F-4D97-AF65-F5344CB8AC3E}">
        <p14:creationId xmlns:p14="http://schemas.microsoft.com/office/powerpoint/2010/main" val="2590700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Avser ny version av samverkansreglerna våren 2026</a:t>
            </a:r>
          </a:p>
        </p:txBody>
      </p:sp>
      <p:sp>
        <p:nvSpPr>
          <p:cNvPr id="4" name="Platshållare för bildnummer 3"/>
          <p:cNvSpPr>
            <a:spLocks noGrp="1"/>
          </p:cNvSpPr>
          <p:nvPr>
            <p:ph type="sldNum" sz="quarter" idx="5"/>
          </p:nvPr>
        </p:nvSpPr>
        <p:spPr/>
        <p:txBody>
          <a:bodyPr/>
          <a:lstStyle/>
          <a:p>
            <a:fld id="{980D5FA4-0029-4142-956C-FAA1071CFD3C}" type="slidenum">
              <a:rPr lang="sv-SE" smtClean="0"/>
              <a:t>8</a:t>
            </a:fld>
            <a:endParaRPr lang="sv-SE"/>
          </a:p>
        </p:txBody>
      </p:sp>
    </p:spTree>
    <p:extLst>
      <p:ext uri="{BB962C8B-B14F-4D97-AF65-F5344CB8AC3E}">
        <p14:creationId xmlns:p14="http://schemas.microsoft.com/office/powerpoint/2010/main" val="2668183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För att säkerställa efterlevnad av Samverkansreglerna har Västra Götalandsregionen upprättat ett egenåtgärdssystem, beslutat av regionstyrelsen 2016. Egenåtgärdssystemet kommer inte att ändras genom detta beslut om nya samverkansregler. </a:t>
            </a:r>
          </a:p>
          <a:p>
            <a:endParaRPr lang="sv-SE"/>
          </a:p>
          <a:p>
            <a:r>
              <a:rPr lang="sv-SE"/>
              <a:t>Det är ett verksamhetsansvar att följa de av regionen antagna Samverkansreglerna och förvaltningarna ansvarar för egenkontroll. Som en del av egenåtgärdssystemet finns en regional stödfunktion, ”</a:t>
            </a:r>
            <a:r>
              <a:rPr lang="sv-SE" err="1"/>
              <a:t>Compliance</a:t>
            </a:r>
            <a:r>
              <a:rPr lang="sv-SE"/>
              <a:t> officer”. Funktionen ägs av Avdelning specialiserad vård, läkemedel och medicinteknik, Koncernstab för uppdrag och produktion hälso- och sjukvård, Koncernkontoret.</a:t>
            </a:r>
          </a:p>
          <a:p>
            <a:endParaRPr lang="sv-SE"/>
          </a:p>
          <a:p>
            <a:r>
              <a:rPr lang="sv-SE" err="1"/>
              <a:t>Compliance</a:t>
            </a:r>
            <a:r>
              <a:rPr lang="sv-SE"/>
              <a:t> officer-funktionens uppdrag omfattar: </a:t>
            </a:r>
          </a:p>
          <a:p>
            <a:pPr marL="171450" indent="-171450">
              <a:buFont typeface="Arial" panose="020B0604020202020204" pitchFamily="34" charset="0"/>
              <a:buChar char="•"/>
            </a:pPr>
            <a:r>
              <a:rPr lang="sv-SE"/>
              <a:t>informationsstöd kring Samverkansreglerna </a:t>
            </a:r>
          </a:p>
          <a:p>
            <a:pPr marL="171450" indent="-171450">
              <a:buFont typeface="Arial" panose="020B0604020202020204" pitchFamily="34" charset="0"/>
              <a:buChar char="•"/>
            </a:pPr>
            <a:r>
              <a:rPr lang="sv-SE"/>
              <a:t>konsultationsmöjlighet för verksamheterna kring tolkning av avtalet i specifika ärenden </a:t>
            </a:r>
          </a:p>
          <a:p>
            <a:pPr marL="171450" indent="-171450">
              <a:buFont typeface="Arial" panose="020B0604020202020204" pitchFamily="34" charset="0"/>
              <a:buChar char="•"/>
            </a:pPr>
            <a:r>
              <a:rPr lang="sv-SE"/>
              <a:t>aktiviteter för regional uppföljning/egenkontroll</a:t>
            </a:r>
          </a:p>
          <a:p>
            <a:pPr marL="171450" indent="-171450">
              <a:buFont typeface="Arial" panose="020B0604020202020204" pitchFamily="34" charset="0"/>
              <a:buChar char="•"/>
            </a:pPr>
            <a:r>
              <a:rPr lang="sv-SE"/>
              <a:t>ansvar för dialog med branschorganisationerna kring följsamhet till samverkansreglerna. </a:t>
            </a:r>
          </a:p>
        </p:txBody>
      </p:sp>
      <p:sp>
        <p:nvSpPr>
          <p:cNvPr id="4" name="Platshållare för bildnummer 3"/>
          <p:cNvSpPr>
            <a:spLocks noGrp="1"/>
          </p:cNvSpPr>
          <p:nvPr>
            <p:ph type="sldNum" sz="quarter" idx="5"/>
          </p:nvPr>
        </p:nvSpPr>
        <p:spPr/>
        <p:txBody>
          <a:bodyPr/>
          <a:lstStyle/>
          <a:p>
            <a:fld id="{980D5FA4-0029-4142-956C-FAA1071CFD3C}" type="slidenum">
              <a:rPr lang="sv-SE" smtClean="0"/>
              <a:t>9</a:t>
            </a:fld>
            <a:endParaRPr lang="sv-SE"/>
          </a:p>
        </p:txBody>
      </p:sp>
    </p:spTree>
    <p:extLst>
      <p:ext uri="{BB962C8B-B14F-4D97-AF65-F5344CB8AC3E}">
        <p14:creationId xmlns:p14="http://schemas.microsoft.com/office/powerpoint/2010/main" val="20880731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ubrikbild beige med mönster">
    <p:bg>
      <p:bgPr>
        <a:solidFill>
          <a:srgbClr val="F7F2EB"/>
        </a:solidFill>
        <a:effectLst/>
      </p:bgPr>
    </p:bg>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2ADD9178-0AE6-B367-80FD-AF086271DD77}"/>
              </a:ext>
            </a:extLst>
          </p:cNvPr>
          <p:cNvPicPr>
            <a:picLocks noChangeAspect="1"/>
          </p:cNvPicPr>
          <p:nvPr/>
        </p:nvPicPr>
        <p:blipFill>
          <a:blip r:embed="rId2"/>
          <a:stretch>
            <a:fillRect/>
          </a:stretch>
        </p:blipFill>
        <p:spPr>
          <a:xfrm>
            <a:off x="10273" y="1"/>
            <a:ext cx="12192001" cy="6858000"/>
          </a:xfrm>
          <a:prstGeom prst="rect">
            <a:avLst/>
          </a:prstGeom>
        </p:spPr>
      </p:pic>
      <p:pic>
        <p:nvPicPr>
          <p:cNvPr id="9" name="Bildobjekt 8">
            <a:extLst>
              <a:ext uri="{FF2B5EF4-FFF2-40B4-BE49-F238E27FC236}">
                <a16:creationId xmlns:a16="http://schemas.microsoft.com/office/drawing/2014/main" id="{6468DE70-4FE4-29AD-F726-FA43473E2834}"/>
              </a:ext>
            </a:extLst>
          </p:cNvPr>
          <p:cNvPicPr>
            <a:picLocks noChangeAspect="1"/>
          </p:cNvPicPr>
          <p:nvPr/>
        </p:nvPicPr>
        <p:blipFill>
          <a:blip r:embed="rId3"/>
          <a:stretch>
            <a:fillRect/>
          </a:stretch>
        </p:blipFill>
        <p:spPr>
          <a:xfrm>
            <a:off x="7428723" y="2249374"/>
            <a:ext cx="4763277" cy="4608626"/>
          </a:xfrm>
          <a:prstGeom prst="rect">
            <a:avLst/>
          </a:prstGeom>
        </p:spPr>
      </p:pic>
      <p:pic>
        <p:nvPicPr>
          <p:cNvPr id="10" name="Bildobjekt 9">
            <a:extLst>
              <a:ext uri="{FF2B5EF4-FFF2-40B4-BE49-F238E27FC236}">
                <a16:creationId xmlns:a16="http://schemas.microsoft.com/office/drawing/2014/main" id="{8CCAE071-8902-1D7B-1CB2-6FE299289266}"/>
              </a:ext>
            </a:extLst>
          </p:cNvPr>
          <p:cNvPicPr>
            <a:picLocks noChangeAspect="1"/>
          </p:cNvPicPr>
          <p:nvPr/>
        </p:nvPicPr>
        <p:blipFill>
          <a:blip r:embed="rId4"/>
          <a:stretch>
            <a:fillRect/>
          </a:stretch>
        </p:blipFill>
        <p:spPr>
          <a:xfrm>
            <a:off x="0" y="0"/>
            <a:ext cx="11579773" cy="6929120"/>
          </a:xfrm>
          <a:prstGeom prst="rect">
            <a:avLst/>
          </a:prstGeom>
        </p:spPr>
      </p:pic>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17" name="Platshållare för text 16">
            <a:extLst>
              <a:ext uri="{FF2B5EF4-FFF2-40B4-BE49-F238E27FC236}">
                <a16:creationId xmlns:a16="http://schemas.microsoft.com/office/drawing/2014/main" id="{613EB396-CF69-E5C2-D606-7996B4019CB8}"/>
              </a:ext>
            </a:extLst>
          </p:cNvPr>
          <p:cNvSpPr>
            <a:spLocks noGrp="1"/>
          </p:cNvSpPr>
          <p:nvPr>
            <p:ph type="body" sz="quarter" idx="13" hasCustomPrompt="1"/>
          </p:nvPr>
        </p:nvSpPr>
        <p:spPr>
          <a:xfrm>
            <a:off x="838201" y="4896197"/>
            <a:ext cx="5595850" cy="844204"/>
          </a:xfrm>
        </p:spPr>
        <p:txBody>
          <a:bodyPr>
            <a:noAutofit/>
          </a:bodyPr>
          <a:lstStyle>
            <a:lvl1pPr marL="0" indent="0">
              <a:buNone/>
              <a:defRPr sz="2400"/>
            </a:lvl1pPr>
            <a:lvl3pPr marL="914400" indent="0">
              <a:buNone/>
              <a:defRPr/>
            </a:lvl3pPr>
          </a:lstStyle>
          <a:p>
            <a:pPr lvl="0"/>
            <a:r>
              <a:rPr lang="sv-SE" sz="2400"/>
              <a:t>Underrubrik</a:t>
            </a:r>
          </a:p>
        </p:txBody>
      </p:sp>
      <p:sp>
        <p:nvSpPr>
          <p:cNvPr id="19" name="Platshållare för text 18">
            <a:extLst>
              <a:ext uri="{FF2B5EF4-FFF2-40B4-BE49-F238E27FC236}">
                <a16:creationId xmlns:a16="http://schemas.microsoft.com/office/drawing/2014/main" id="{8E780372-98E1-63B0-BC62-FDABF6168FDB}"/>
              </a:ext>
            </a:extLst>
          </p:cNvPr>
          <p:cNvSpPr>
            <a:spLocks noGrp="1"/>
          </p:cNvSpPr>
          <p:nvPr>
            <p:ph type="body" sz="quarter" idx="14" hasCustomPrompt="1"/>
          </p:nvPr>
        </p:nvSpPr>
        <p:spPr>
          <a:xfrm>
            <a:off x="838198" y="2685826"/>
            <a:ext cx="5595849" cy="2145418"/>
          </a:xfrm>
        </p:spPr>
        <p:txBody>
          <a:bodyPr anchor="b">
            <a:noAutofit/>
          </a:bodyPr>
          <a:lstStyle>
            <a:lvl1pPr marL="0" indent="0">
              <a:buNone/>
              <a:defRPr sz="7200" b="1">
                <a:latin typeface="+mn-lt"/>
              </a:defRPr>
            </a:lvl1pPr>
          </a:lstStyle>
          <a:p>
            <a:pPr lvl="0"/>
            <a:r>
              <a:rPr lang="sv-SE"/>
              <a:t>Rubrik</a:t>
            </a:r>
          </a:p>
        </p:txBody>
      </p:sp>
      <p:sp>
        <p:nvSpPr>
          <p:cNvPr id="21" name="Platshållare för text 7">
            <a:extLst>
              <a:ext uri="{FF2B5EF4-FFF2-40B4-BE49-F238E27FC236}">
                <a16:creationId xmlns:a16="http://schemas.microsoft.com/office/drawing/2014/main" id="{57B99B3E-FF60-1449-D5E0-96D192A38010}"/>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5"/>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273931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ext och bild beige mönster">
    <p:bg>
      <p:bgPr>
        <a:solidFill>
          <a:srgbClr val="F7F2EB"/>
        </a:solidFill>
        <a:effectLst/>
      </p:bgPr>
    </p:bg>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01ABBC49-21E0-373F-A6B4-8185757CE935}"/>
              </a:ext>
            </a:extLst>
          </p:cNvPr>
          <p:cNvPicPr>
            <a:picLocks noChangeAspect="1"/>
          </p:cNvPicPr>
          <p:nvPr/>
        </p:nvPicPr>
        <p:blipFill>
          <a:blip r:embed="rId2"/>
          <a:stretch>
            <a:fillRect/>
          </a:stretch>
        </p:blipFill>
        <p:spPr>
          <a:xfrm>
            <a:off x="6094222" y="0"/>
            <a:ext cx="6097300" cy="6858000"/>
          </a:xfrm>
          <a:prstGeom prst="rect">
            <a:avLst/>
          </a:prstGeom>
        </p:spPr>
      </p:pic>
      <p:sp>
        <p:nvSpPr>
          <p:cNvPr id="14" name="Platshållare för bild 13">
            <a:extLst>
              <a:ext uri="{FF2B5EF4-FFF2-40B4-BE49-F238E27FC236}">
                <a16:creationId xmlns:a16="http://schemas.microsoft.com/office/drawing/2014/main" id="{8F44279F-F020-30BA-8603-D33C2549D7E7}"/>
              </a:ext>
            </a:extLst>
          </p:cNvPr>
          <p:cNvSpPr>
            <a:spLocks noGrp="1"/>
          </p:cNvSpPr>
          <p:nvPr>
            <p:ph type="pic" sz="quarter" idx="20" hasCustomPrompt="1"/>
          </p:nvPr>
        </p:nvSpPr>
        <p:spPr>
          <a:xfrm>
            <a:off x="6514409" y="376890"/>
            <a:ext cx="5327072" cy="6104217"/>
          </a:xfrm>
        </p:spPr>
        <p:txBody>
          <a:bodyPr/>
          <a:lstStyle>
            <a:lvl1pPr marL="0" indent="0" algn="ctr">
              <a:buFont typeface="Arial" panose="020B0604020202020204" pitchFamily="34" charset="0"/>
              <a:buNone/>
              <a:defRPr sz="1800">
                <a:solidFill>
                  <a:schemeClr val="tx1"/>
                </a:solidFill>
              </a:defRPr>
            </a:lvl1pPr>
          </a:lstStyle>
          <a:p>
            <a:r>
              <a:rPr lang="sv-SE"/>
              <a:t>Klicka här för att infoga en bild</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2" name="Platshållare för innehåll 14">
            <a:extLst>
              <a:ext uri="{FF2B5EF4-FFF2-40B4-BE49-F238E27FC236}">
                <a16:creationId xmlns:a16="http://schemas.microsoft.com/office/drawing/2014/main" id="{9E0D6015-2C91-3996-DFEA-703314CF3023}"/>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tx1"/>
                </a:solidFill>
              </a:defRPr>
            </a:lvl1pPr>
            <a:lvl2pPr>
              <a:defRPr sz="20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7pPr>
              <a:defRPr>
                <a:solidFill>
                  <a:schemeClr val="tx1"/>
                </a:solidFill>
              </a:defRPr>
            </a:lvl7pPr>
            <a:lvl8pPr>
              <a:defRPr>
                <a:solidFill>
                  <a:schemeClr val="tx1"/>
                </a:solidFill>
              </a:defRPr>
            </a:lvl8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3" name="Platshållare för text 10">
            <a:extLst>
              <a:ext uri="{FF2B5EF4-FFF2-40B4-BE49-F238E27FC236}">
                <a16:creationId xmlns:a16="http://schemas.microsoft.com/office/drawing/2014/main" id="{8F8940FF-0670-FEE6-358B-76981A2F579D}"/>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16261629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ara rubrik, rosa">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7" name="Platshållare för text 10">
            <a:extLst>
              <a:ext uri="{FF2B5EF4-FFF2-40B4-BE49-F238E27FC236}">
                <a16:creationId xmlns:a16="http://schemas.microsoft.com/office/drawing/2014/main" id="{02EAFF39-ED2A-2CD7-D4FE-BD5A88348A75}"/>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31752547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ara rubrik, grön">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accent2"/>
                </a:solidFill>
              </a:defRPr>
            </a:lvl1pPr>
          </a:lstStyle>
          <a:p>
            <a:fld id="{D88021E2-E97B-4976-AF53-1A9B1E45C5FA}" type="slidenum">
              <a:rPr lang="sv-SE" smtClean="0"/>
              <a:pPr/>
              <a:t>‹#›</a:t>
            </a:fld>
            <a:endParaRPr lang="sv-SE"/>
          </a:p>
        </p:txBody>
      </p:sp>
      <p:sp>
        <p:nvSpPr>
          <p:cNvPr id="3" name="Platshållare för text 10">
            <a:extLst>
              <a:ext uri="{FF2B5EF4-FFF2-40B4-BE49-F238E27FC236}">
                <a16:creationId xmlns:a16="http://schemas.microsoft.com/office/drawing/2014/main" id="{3CD29033-FAE7-ADE4-763C-031B74A6253D}"/>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solidFill>
                  <a:schemeClr val="accent2"/>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42559126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beige, en spalt">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3" name="Platshållare för innehåll 12">
            <a:extLst>
              <a:ext uri="{FF2B5EF4-FFF2-40B4-BE49-F238E27FC236}">
                <a16:creationId xmlns:a16="http://schemas.microsoft.com/office/drawing/2014/main" id="{A00E84CA-1372-F4FE-C48C-D5057040CCD3}"/>
              </a:ext>
            </a:extLst>
          </p:cNvPr>
          <p:cNvSpPr>
            <a:spLocks noGrp="1"/>
          </p:cNvSpPr>
          <p:nvPr>
            <p:ph sz="quarter" idx="14" hasCustomPrompt="1"/>
          </p:nvPr>
        </p:nvSpPr>
        <p:spPr>
          <a:xfrm>
            <a:off x="839787" y="3187287"/>
            <a:ext cx="7313610" cy="2980281"/>
          </a:xfrm>
        </p:spPr>
        <p:txBody>
          <a:bodyPr>
            <a:noAutofit/>
          </a:bodyPr>
          <a:lstStyle>
            <a:lvl1pPr marL="0" indent="0">
              <a:buNone/>
              <a:defRPr sz="2200"/>
            </a:lvl1pPr>
            <a:lvl2pPr>
              <a:defRPr sz="2000"/>
            </a:lvl2pPr>
            <a:lvl3pPr>
              <a:defRPr sz="1800"/>
            </a:lvl3pPr>
            <a:lvl4pPr>
              <a:defRPr sz="1800"/>
            </a:lvl4pPr>
            <a:lvl5pPr>
              <a:defRPr sz="1800"/>
            </a:lvl5pPr>
          </a:lstStyle>
          <a:p>
            <a:pPr lvl="0"/>
            <a:r>
              <a:rPr lang="sv-SE"/>
              <a:t>Text eller annat innehåll</a:t>
            </a:r>
          </a:p>
        </p:txBody>
      </p:sp>
      <p:sp>
        <p:nvSpPr>
          <p:cNvPr id="7" name="Platshållare för text 10">
            <a:extLst>
              <a:ext uri="{FF2B5EF4-FFF2-40B4-BE49-F238E27FC236}">
                <a16:creationId xmlns:a16="http://schemas.microsoft.com/office/drawing/2014/main" id="{EBCA04CE-46C3-DE7D-172C-D198CB8E4CF7}"/>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29119603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rosa, en spalt">
    <p:bg>
      <p:bgPr>
        <a:solidFill>
          <a:srgbClr val="FFEBE8"/>
        </a:solidFill>
        <a:effectLst/>
      </p:bgPr>
    </p:bg>
    <p:spTree>
      <p:nvGrpSpPr>
        <p:cNvPr id="1" name=""/>
        <p:cNvGrpSpPr/>
        <p:nvPr/>
      </p:nvGrpSpPr>
      <p:grpSpPr>
        <a:xfrm>
          <a:off x="0" y="0"/>
          <a:ext cx="0" cy="0"/>
          <a:chOff x="0" y="0"/>
          <a:chExt cx="0" cy="0"/>
        </a:xfrm>
      </p:grpSpPr>
      <p:sp>
        <p:nvSpPr>
          <p:cNvPr id="11" name="Platshållare för text 10">
            <a:extLst>
              <a:ext uri="{FF2B5EF4-FFF2-40B4-BE49-F238E27FC236}">
                <a16:creationId xmlns:a16="http://schemas.microsoft.com/office/drawing/2014/main" id="{170878FB-334C-97E6-6586-33321D5CF75D}"/>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3" name="Platshållare för innehåll 14">
            <a:extLst>
              <a:ext uri="{FF2B5EF4-FFF2-40B4-BE49-F238E27FC236}">
                <a16:creationId xmlns:a16="http://schemas.microsoft.com/office/drawing/2014/main" id="{B952E2A6-92D9-7AEA-1AF8-8FFC1C614F70}"/>
              </a:ext>
            </a:extLst>
          </p:cNvPr>
          <p:cNvSpPr>
            <a:spLocks noGrp="1"/>
          </p:cNvSpPr>
          <p:nvPr>
            <p:ph sz="quarter" idx="19" hasCustomPrompt="1"/>
          </p:nvPr>
        </p:nvSpPr>
        <p:spPr>
          <a:xfrm>
            <a:off x="839787" y="3187287"/>
            <a:ext cx="7313609" cy="3006250"/>
          </a:xfrm>
        </p:spPr>
        <p:txBody>
          <a:bodyPr>
            <a:noAutofit/>
          </a:bodyPr>
          <a:lstStyle>
            <a:lvl1pPr marL="0" indent="0">
              <a:buFont typeface="+mj-lt"/>
              <a:buNone/>
              <a:defRPr sz="22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18429952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grön, en spalt">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accent2"/>
                </a:solidFill>
              </a:defRPr>
            </a:lvl1pPr>
          </a:lstStyle>
          <a:p>
            <a:fld id="{D88021E2-E97B-4976-AF53-1A9B1E45C5FA}" type="slidenum">
              <a:rPr lang="sv-SE" smtClean="0"/>
              <a:pPr/>
              <a:t>‹#›</a:t>
            </a:fld>
            <a:endParaRPr lang="sv-SE"/>
          </a:p>
        </p:txBody>
      </p:sp>
      <p:sp>
        <p:nvSpPr>
          <p:cNvPr id="3" name="Platshållare för text 10">
            <a:extLst>
              <a:ext uri="{FF2B5EF4-FFF2-40B4-BE49-F238E27FC236}">
                <a16:creationId xmlns:a16="http://schemas.microsoft.com/office/drawing/2014/main" id="{3CD29033-FAE7-ADE4-763C-031B74A6253D}"/>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solidFill>
                  <a:schemeClr val="accent2"/>
                </a:solidFill>
                <a:latin typeface="+mn-lt"/>
              </a:defRPr>
            </a:lvl1pPr>
            <a:lvl2pPr marL="457200" indent="0">
              <a:buNone/>
              <a:defRPr/>
            </a:lvl2pPr>
          </a:lstStyle>
          <a:p>
            <a:pPr lvl="0"/>
            <a:r>
              <a:rPr lang="sv-SE"/>
              <a:t>Rubrik</a:t>
            </a:r>
          </a:p>
        </p:txBody>
      </p:sp>
      <p:sp>
        <p:nvSpPr>
          <p:cNvPr id="7" name="Platshållare för innehåll 14">
            <a:extLst>
              <a:ext uri="{FF2B5EF4-FFF2-40B4-BE49-F238E27FC236}">
                <a16:creationId xmlns:a16="http://schemas.microsoft.com/office/drawing/2014/main" id="{24A9BCE8-EBA8-6FC6-458E-2E0574D5D9DE}"/>
              </a:ext>
            </a:extLst>
          </p:cNvPr>
          <p:cNvSpPr>
            <a:spLocks noGrp="1"/>
          </p:cNvSpPr>
          <p:nvPr>
            <p:ph sz="quarter" idx="16" hasCustomPrompt="1"/>
          </p:nvPr>
        </p:nvSpPr>
        <p:spPr>
          <a:xfrm>
            <a:off x="839788" y="3187286"/>
            <a:ext cx="7313610" cy="3028579"/>
          </a:xfrm>
        </p:spPr>
        <p:txBody>
          <a:bodyPr>
            <a:noAutofit/>
          </a:bodyPr>
          <a:lstStyle>
            <a:lvl1pPr marL="0" indent="0">
              <a:buFont typeface="Arial" panose="020B0604020202020204" pitchFamily="34" charset="0"/>
              <a:buNone/>
              <a:defRPr sz="2200">
                <a:solidFill>
                  <a:schemeClr val="accent2"/>
                </a:solidFill>
              </a:defRPr>
            </a:lvl1pPr>
            <a:lvl2pPr>
              <a:defRPr sz="2000">
                <a:solidFill>
                  <a:schemeClr val="accent2"/>
                </a:solidFill>
              </a:defRPr>
            </a:lvl2pPr>
            <a:lvl3pPr>
              <a:defRPr sz="1800">
                <a:solidFill>
                  <a:schemeClr val="accent2"/>
                </a:solidFill>
              </a:defRPr>
            </a:lvl3pPr>
            <a:lvl4pPr>
              <a:defRPr sz="1800">
                <a:solidFill>
                  <a:schemeClr val="accent2"/>
                </a:solidFill>
              </a:defRPr>
            </a:lvl4pPr>
            <a:lvl5pPr>
              <a:defRPr sz="1800">
                <a:solidFill>
                  <a:schemeClr val="accent2"/>
                </a:solidFill>
              </a:defRPr>
            </a:lvl5pPr>
            <a:lvl6pPr>
              <a:defRPr>
                <a:solidFill>
                  <a:schemeClr val="accent2"/>
                </a:solidFill>
              </a:defRPr>
            </a:lvl6pPr>
            <a:lvl7pPr>
              <a:defRPr>
                <a:solidFill>
                  <a:schemeClr val="accent2"/>
                </a:solidFill>
              </a:defRPr>
            </a:lvl7pPr>
            <a:lvl8pPr>
              <a:defRPr>
                <a:solidFill>
                  <a:schemeClr val="accent2"/>
                </a:solidFill>
              </a:defRPr>
            </a:lvl8pPr>
            <a:lvl9pPr>
              <a:defRPr>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a:p>
            <a:pPr marL="342900" marR="0" lvl="0" indent="-342900" algn="l" defTabSz="914400" rtl="0" eaLnBrk="1" fontAlgn="auto" latinLnBrk="0" hangingPunct="1">
              <a:lnSpc>
                <a:spcPct val="90000"/>
              </a:lnSpc>
              <a:spcBef>
                <a:spcPts val="1000"/>
              </a:spcBef>
              <a:spcAft>
                <a:spcPts val="0"/>
              </a:spcAft>
              <a:buClrTx/>
              <a:buSzTx/>
              <a:tabLst/>
              <a:defRPr/>
            </a:pPr>
            <a:endParaRPr lang="sv-SE"/>
          </a:p>
        </p:txBody>
      </p:sp>
    </p:spTree>
    <p:extLst>
      <p:ext uri="{BB962C8B-B14F-4D97-AF65-F5344CB8AC3E}">
        <p14:creationId xmlns:p14="http://schemas.microsoft.com/office/powerpoint/2010/main" val="21994376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 beige, två spalter">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8" name="Platshållare för innehåll 14">
            <a:extLst>
              <a:ext uri="{FF2B5EF4-FFF2-40B4-BE49-F238E27FC236}">
                <a16:creationId xmlns:a16="http://schemas.microsoft.com/office/drawing/2014/main" id="{9B4FD4E5-8560-05A7-A171-EDE5A63EB9BD}"/>
              </a:ext>
            </a:extLst>
          </p:cNvPr>
          <p:cNvSpPr>
            <a:spLocks noGrp="1"/>
          </p:cNvSpPr>
          <p:nvPr>
            <p:ph sz="quarter" idx="17" hasCustomPrompt="1"/>
          </p:nvPr>
        </p:nvSpPr>
        <p:spPr>
          <a:xfrm>
            <a:off x="5626941" y="3187285"/>
            <a:ext cx="4482354" cy="3121305"/>
          </a:xfrm>
        </p:spPr>
        <p:txBody>
          <a:bodyPr>
            <a:noAutofit/>
          </a:bodyPr>
          <a:lstStyle>
            <a:lvl1pPr marL="342900" indent="-342900">
              <a:buFont typeface="Arial" panose="020B0604020202020204" pitchFamily="34" charset="0"/>
              <a:buChar char="•"/>
              <a:defRPr sz="24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9" name="Platshållare för innehåll 14">
            <a:extLst>
              <a:ext uri="{FF2B5EF4-FFF2-40B4-BE49-F238E27FC236}">
                <a16:creationId xmlns:a16="http://schemas.microsoft.com/office/drawing/2014/main" id="{43C5DE17-5F7D-BB09-CB23-E69B9EC0B48B}"/>
              </a:ext>
            </a:extLst>
          </p:cNvPr>
          <p:cNvSpPr>
            <a:spLocks noGrp="1"/>
          </p:cNvSpPr>
          <p:nvPr>
            <p:ph sz="quarter" idx="16" hasCustomPrompt="1"/>
          </p:nvPr>
        </p:nvSpPr>
        <p:spPr>
          <a:xfrm>
            <a:off x="839788" y="3187286"/>
            <a:ext cx="4482354" cy="3121305"/>
          </a:xfrm>
        </p:spPr>
        <p:txBody>
          <a:bodyPr>
            <a:noAutofit/>
          </a:bodyPr>
          <a:lstStyle>
            <a:lvl1pPr marL="342900" indent="-342900">
              <a:buFont typeface="Arial" panose="020B0604020202020204" pitchFamily="34" charset="0"/>
              <a:buChar char="•"/>
              <a:defRPr sz="24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0" name="Platshållare för text 10">
            <a:extLst>
              <a:ext uri="{FF2B5EF4-FFF2-40B4-BE49-F238E27FC236}">
                <a16:creationId xmlns:a16="http://schemas.microsoft.com/office/drawing/2014/main" id="{8048DC49-A30F-EE61-6AF9-FEA35BE80354}"/>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25983001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 rosa, två spalter">
    <p:bg>
      <p:bgPr>
        <a:solidFill>
          <a:srgbClr val="FFEBE8"/>
        </a:solidFill>
        <a:effectLst/>
      </p:bgPr>
    </p:bg>
    <p:spTree>
      <p:nvGrpSpPr>
        <p:cNvPr id="1" name=""/>
        <p:cNvGrpSpPr/>
        <p:nvPr/>
      </p:nvGrpSpPr>
      <p:grpSpPr>
        <a:xfrm>
          <a:off x="0" y="0"/>
          <a:ext cx="0" cy="0"/>
          <a:chOff x="0" y="0"/>
          <a:chExt cx="0" cy="0"/>
        </a:xfrm>
      </p:grpSpPr>
      <p:sp>
        <p:nvSpPr>
          <p:cNvPr id="10" name="Platshållare för innehåll 14">
            <a:extLst>
              <a:ext uri="{FF2B5EF4-FFF2-40B4-BE49-F238E27FC236}">
                <a16:creationId xmlns:a16="http://schemas.microsoft.com/office/drawing/2014/main" id="{ABD4CD05-1CFE-ED31-5048-A84F2FC1AAD0}"/>
              </a:ext>
            </a:extLst>
          </p:cNvPr>
          <p:cNvSpPr>
            <a:spLocks noGrp="1"/>
          </p:cNvSpPr>
          <p:nvPr>
            <p:ph sz="quarter" idx="18" hasCustomPrompt="1"/>
          </p:nvPr>
        </p:nvSpPr>
        <p:spPr>
          <a:xfrm>
            <a:off x="839788" y="3187286"/>
            <a:ext cx="4482354" cy="3121305"/>
          </a:xfrm>
        </p:spPr>
        <p:txBody>
          <a:bodyPr>
            <a:noAutofit/>
          </a:bodyPr>
          <a:lstStyle>
            <a:lvl1pPr marL="0" indent="0">
              <a:buFont typeface="Arial" panose="020B0604020202020204" pitchFamily="34" charset="0"/>
              <a:buChar char="•"/>
              <a:defRPr sz="24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7" name="Platshållare för text 10">
            <a:extLst>
              <a:ext uri="{FF2B5EF4-FFF2-40B4-BE49-F238E27FC236}">
                <a16:creationId xmlns:a16="http://schemas.microsoft.com/office/drawing/2014/main" id="{02EAFF39-ED2A-2CD7-D4FE-BD5A88348A75}"/>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
        <p:nvSpPr>
          <p:cNvPr id="2" name="Platshållare för innehåll 14">
            <a:extLst>
              <a:ext uri="{FF2B5EF4-FFF2-40B4-BE49-F238E27FC236}">
                <a16:creationId xmlns:a16="http://schemas.microsoft.com/office/drawing/2014/main" id="{AE72AB2F-9DEE-FD79-62A2-258FBFD3A088}"/>
              </a:ext>
            </a:extLst>
          </p:cNvPr>
          <p:cNvSpPr>
            <a:spLocks noGrp="1"/>
          </p:cNvSpPr>
          <p:nvPr>
            <p:ph sz="quarter" idx="17" hasCustomPrompt="1"/>
          </p:nvPr>
        </p:nvSpPr>
        <p:spPr>
          <a:xfrm>
            <a:off x="5626941" y="3187285"/>
            <a:ext cx="4482354" cy="3121305"/>
          </a:xfrm>
        </p:spPr>
        <p:txBody>
          <a:bodyPr>
            <a:noAutofit/>
          </a:bodyPr>
          <a:lstStyle>
            <a:lvl1pPr marL="0" indent="0">
              <a:buFont typeface="Arial" panose="020B0604020202020204" pitchFamily="34" charset="0"/>
              <a:buChar char="•"/>
              <a:defRPr sz="24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12765630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Mycket text, grön, två spalter">
    <p:bg>
      <p:bgPr>
        <a:solidFill>
          <a:srgbClr val="DFEFEB"/>
        </a:solidFill>
        <a:effectLst/>
      </p:bgPr>
    </p:bg>
    <p:spTree>
      <p:nvGrpSpPr>
        <p:cNvPr id="1" name=""/>
        <p:cNvGrpSpPr/>
        <p:nvPr/>
      </p:nvGrpSpPr>
      <p:grpSpPr>
        <a:xfrm>
          <a:off x="0" y="0"/>
          <a:ext cx="0" cy="0"/>
          <a:chOff x="0" y="0"/>
          <a:chExt cx="0" cy="0"/>
        </a:xfrm>
      </p:grpSpPr>
      <p:sp>
        <p:nvSpPr>
          <p:cNvPr id="7" name="Platshållare för datum 3">
            <a:extLst>
              <a:ext uri="{FF2B5EF4-FFF2-40B4-BE49-F238E27FC236}">
                <a16:creationId xmlns:a16="http://schemas.microsoft.com/office/drawing/2014/main" id="{E8D30CB8-789E-E4EA-6C90-00D932559B63}"/>
              </a:ext>
            </a:extLst>
          </p:cNvPr>
          <p:cNvSpPr>
            <a:spLocks noGrp="1"/>
          </p:cNvSpPr>
          <p:nvPr>
            <p:ph type="dt" sz="half" idx="10"/>
          </p:nvPr>
        </p:nvSpPr>
        <p:spPr>
          <a:xfrm>
            <a:off x="838200" y="6356350"/>
            <a:ext cx="2743200" cy="365125"/>
          </a:xfrm>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8" name="Platshållare för sidfot 4">
            <a:extLst>
              <a:ext uri="{FF2B5EF4-FFF2-40B4-BE49-F238E27FC236}">
                <a16:creationId xmlns:a16="http://schemas.microsoft.com/office/drawing/2014/main" id="{FDFABFDD-E413-3DD7-BDDB-A8B64EDAC9FA}"/>
              </a:ext>
            </a:extLst>
          </p:cNvPr>
          <p:cNvSpPr>
            <a:spLocks noGrp="1"/>
          </p:cNvSpPr>
          <p:nvPr>
            <p:ph type="ftr" sz="quarter" idx="11"/>
          </p:nvPr>
        </p:nvSpPr>
        <p:spPr>
          <a:xfrm>
            <a:off x="4038600" y="6356350"/>
            <a:ext cx="4114800" cy="365125"/>
          </a:xfrm>
        </p:spPr>
        <p:txBody>
          <a:bodyPr/>
          <a:lstStyle>
            <a:lvl1pPr>
              <a:defRPr>
                <a:solidFill>
                  <a:schemeClr val="accent2"/>
                </a:solidFill>
              </a:defRPr>
            </a:lvl1pPr>
          </a:lstStyle>
          <a:p>
            <a:endParaRPr lang="sv-SE"/>
          </a:p>
        </p:txBody>
      </p:sp>
      <p:sp>
        <p:nvSpPr>
          <p:cNvPr id="9" name="Platshållare för bildnummer 5">
            <a:extLst>
              <a:ext uri="{FF2B5EF4-FFF2-40B4-BE49-F238E27FC236}">
                <a16:creationId xmlns:a16="http://schemas.microsoft.com/office/drawing/2014/main" id="{73AE64A3-1937-C4AA-5206-D625D85D9E81}"/>
              </a:ext>
            </a:extLst>
          </p:cNvPr>
          <p:cNvSpPr>
            <a:spLocks noGrp="1"/>
          </p:cNvSpPr>
          <p:nvPr>
            <p:ph type="sldNum" sz="quarter" idx="12"/>
          </p:nvPr>
        </p:nvSpPr>
        <p:spPr>
          <a:xfrm>
            <a:off x="8610600" y="6356350"/>
            <a:ext cx="2743200" cy="365125"/>
          </a:xfrm>
        </p:spPr>
        <p:txBody>
          <a:bodyPr/>
          <a:lstStyle>
            <a:lvl1pPr>
              <a:defRPr>
                <a:solidFill>
                  <a:schemeClr val="accent2"/>
                </a:solidFill>
              </a:defRPr>
            </a:lvl1pPr>
          </a:lstStyle>
          <a:p>
            <a:fld id="{D88021E2-E97B-4976-AF53-1A9B1E45C5FA}" type="slidenum">
              <a:rPr lang="sv-SE" smtClean="0"/>
              <a:pPr/>
              <a:t>‹#›</a:t>
            </a:fld>
            <a:endParaRPr lang="sv-SE"/>
          </a:p>
        </p:txBody>
      </p:sp>
      <p:sp>
        <p:nvSpPr>
          <p:cNvPr id="12" name="Platshållare för text 10">
            <a:extLst>
              <a:ext uri="{FF2B5EF4-FFF2-40B4-BE49-F238E27FC236}">
                <a16:creationId xmlns:a16="http://schemas.microsoft.com/office/drawing/2014/main" id="{F7D0F1BB-9F9C-4070-C35A-8957881BA8BF}"/>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accent2"/>
                </a:solidFill>
                <a:latin typeface="+mn-lt"/>
              </a:defRPr>
            </a:lvl1pPr>
            <a:lvl2pPr marL="457200" indent="0">
              <a:buNone/>
              <a:defRPr/>
            </a:lvl2pPr>
          </a:lstStyle>
          <a:p>
            <a:pPr lvl="0"/>
            <a:r>
              <a:rPr lang="sv-SE"/>
              <a:t>Rubrik</a:t>
            </a:r>
          </a:p>
        </p:txBody>
      </p:sp>
      <p:sp>
        <p:nvSpPr>
          <p:cNvPr id="3" name="Platshållare för innehåll 14">
            <a:extLst>
              <a:ext uri="{FF2B5EF4-FFF2-40B4-BE49-F238E27FC236}">
                <a16:creationId xmlns:a16="http://schemas.microsoft.com/office/drawing/2014/main" id="{A7B54159-EA31-8122-9F43-9203DC60690F}"/>
              </a:ext>
            </a:extLst>
          </p:cNvPr>
          <p:cNvSpPr>
            <a:spLocks noGrp="1"/>
          </p:cNvSpPr>
          <p:nvPr>
            <p:ph sz="quarter" idx="16" hasCustomPrompt="1"/>
          </p:nvPr>
        </p:nvSpPr>
        <p:spPr>
          <a:xfrm>
            <a:off x="839788" y="3187286"/>
            <a:ext cx="4482354" cy="3121305"/>
          </a:xfrm>
        </p:spPr>
        <p:txBody>
          <a:bodyPr>
            <a:noAutofit/>
          </a:bodyPr>
          <a:lstStyle>
            <a:lvl1pPr marL="0" indent="0">
              <a:buFont typeface="Arial" panose="020B0604020202020204" pitchFamily="34" charset="0"/>
              <a:buChar char="•"/>
              <a:defRPr sz="2400">
                <a:solidFill>
                  <a:schemeClr val="accent2"/>
                </a:solidFill>
              </a:defRPr>
            </a:lvl1pPr>
            <a:lvl2pPr>
              <a:defRPr sz="2000">
                <a:solidFill>
                  <a:schemeClr val="accent2"/>
                </a:solidFill>
              </a:defRPr>
            </a:lvl2pPr>
            <a:lvl3pPr>
              <a:defRPr sz="2000">
                <a:solidFill>
                  <a:schemeClr val="accent2"/>
                </a:solidFill>
              </a:defRPr>
            </a:lvl3pPr>
            <a:lvl4pPr>
              <a:defRPr sz="2000">
                <a:solidFill>
                  <a:schemeClr val="accent2"/>
                </a:solidFill>
              </a:defRPr>
            </a:lvl4pPr>
            <a:lvl5pPr>
              <a:defRPr sz="2000">
                <a:solidFill>
                  <a:schemeClr val="accent2"/>
                </a:solidFill>
              </a:defRPr>
            </a:lvl5pPr>
            <a:lvl6pPr>
              <a:defRPr sz="2000">
                <a:solidFill>
                  <a:schemeClr val="accent2"/>
                </a:solidFill>
              </a:defRPr>
            </a:lvl6pPr>
            <a:lvl7pPr>
              <a:defRPr sz="2000">
                <a:solidFill>
                  <a:schemeClr val="accent2"/>
                </a:solidFill>
              </a:defRPr>
            </a:lvl7pPr>
            <a:lvl8pPr>
              <a:defRPr sz="2000">
                <a:solidFill>
                  <a:schemeClr val="accent2"/>
                </a:solidFill>
              </a:defRPr>
            </a:lvl8pPr>
            <a:lvl9pPr>
              <a:defRPr>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4" name="Platshållare för innehåll 14">
            <a:extLst>
              <a:ext uri="{FF2B5EF4-FFF2-40B4-BE49-F238E27FC236}">
                <a16:creationId xmlns:a16="http://schemas.microsoft.com/office/drawing/2014/main" id="{FF0D07E4-102F-DBC2-3B77-AE3FE523AB8B}"/>
              </a:ext>
            </a:extLst>
          </p:cNvPr>
          <p:cNvSpPr>
            <a:spLocks noGrp="1"/>
          </p:cNvSpPr>
          <p:nvPr>
            <p:ph sz="quarter" idx="18" hasCustomPrompt="1"/>
          </p:nvPr>
        </p:nvSpPr>
        <p:spPr>
          <a:xfrm>
            <a:off x="5626941" y="3187285"/>
            <a:ext cx="4482354" cy="3121305"/>
          </a:xfrm>
        </p:spPr>
        <p:txBody>
          <a:bodyPr>
            <a:noAutofit/>
          </a:bodyPr>
          <a:lstStyle>
            <a:lvl1pPr marL="0" indent="0">
              <a:buFont typeface="Arial" panose="020B0604020202020204" pitchFamily="34" charset="0"/>
              <a:buChar char="•"/>
              <a:defRPr sz="2400">
                <a:solidFill>
                  <a:schemeClr val="accent2"/>
                </a:solidFill>
              </a:defRPr>
            </a:lvl1pPr>
            <a:lvl2pPr>
              <a:defRPr sz="2000">
                <a:solidFill>
                  <a:schemeClr val="accent2"/>
                </a:solidFill>
              </a:defRPr>
            </a:lvl2pPr>
            <a:lvl3pPr>
              <a:defRPr sz="2000">
                <a:solidFill>
                  <a:schemeClr val="accent2"/>
                </a:solidFill>
              </a:defRPr>
            </a:lvl3pPr>
            <a:lvl4pPr>
              <a:defRPr sz="2000">
                <a:solidFill>
                  <a:schemeClr val="accent2"/>
                </a:solidFill>
              </a:defRPr>
            </a:lvl4pPr>
            <a:lvl5pPr>
              <a:defRPr sz="2000">
                <a:solidFill>
                  <a:schemeClr val="accent2"/>
                </a:solidFill>
              </a:defRPr>
            </a:lvl5pPr>
            <a:lvl6pPr>
              <a:defRPr sz="2000">
                <a:solidFill>
                  <a:schemeClr val="accent2"/>
                </a:solidFill>
              </a:defRPr>
            </a:lvl6pPr>
            <a:lvl7pPr>
              <a:defRPr sz="2000">
                <a:solidFill>
                  <a:schemeClr val="accent2"/>
                </a:solidFill>
              </a:defRPr>
            </a:lvl7pPr>
            <a:lvl8pPr>
              <a:defRPr sz="2000">
                <a:solidFill>
                  <a:schemeClr val="accent2"/>
                </a:solidFill>
              </a:defRPr>
            </a:lvl8pPr>
            <a:lvl9pPr>
              <a:defRPr sz="2000">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20439491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ycket text, beige, två spalter">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1"/>
                </a:solidFill>
              </a:defRPr>
            </a:lvl1pPr>
          </a:lstStyle>
          <a:p>
            <a:fld id="{D88021E2-E97B-4976-AF53-1A9B1E45C5FA}" type="slidenum">
              <a:rPr lang="sv-SE" smtClean="0"/>
              <a:pPr/>
              <a:t>‹#›</a:t>
            </a:fld>
            <a:endParaRPr lang="sv-SE"/>
          </a:p>
        </p:txBody>
      </p:sp>
      <p:sp>
        <p:nvSpPr>
          <p:cNvPr id="2" name="Platshållare för innehåll 14">
            <a:extLst>
              <a:ext uri="{FF2B5EF4-FFF2-40B4-BE49-F238E27FC236}">
                <a16:creationId xmlns:a16="http://schemas.microsoft.com/office/drawing/2014/main" id="{A980A4F5-CAD2-E194-E860-2EC296544624}"/>
              </a:ext>
            </a:extLst>
          </p:cNvPr>
          <p:cNvSpPr>
            <a:spLocks noGrp="1"/>
          </p:cNvSpPr>
          <p:nvPr>
            <p:ph sz="quarter" idx="17" hasCustomPrompt="1"/>
          </p:nvPr>
        </p:nvSpPr>
        <p:spPr>
          <a:xfrm>
            <a:off x="5626941" y="3187285"/>
            <a:ext cx="4482354" cy="3121305"/>
          </a:xfrm>
        </p:spPr>
        <p:txBody>
          <a:bodyPr>
            <a:noAutofit/>
          </a:bodyPr>
          <a:lstStyle>
            <a:lvl1pPr marL="0" indent="0">
              <a:buFont typeface="Arial" panose="020B0604020202020204" pitchFamily="34" charset="0"/>
              <a:buNone/>
              <a:defRPr sz="20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
        <p:nvSpPr>
          <p:cNvPr id="9" name="Platshållare för innehåll 14">
            <a:extLst>
              <a:ext uri="{FF2B5EF4-FFF2-40B4-BE49-F238E27FC236}">
                <a16:creationId xmlns:a16="http://schemas.microsoft.com/office/drawing/2014/main" id="{37D9E664-A355-6B80-FC10-E1AD5C1ABCD1}"/>
              </a:ext>
            </a:extLst>
          </p:cNvPr>
          <p:cNvSpPr>
            <a:spLocks noGrp="1"/>
          </p:cNvSpPr>
          <p:nvPr>
            <p:ph sz="quarter" idx="16" hasCustomPrompt="1"/>
          </p:nvPr>
        </p:nvSpPr>
        <p:spPr>
          <a:xfrm>
            <a:off x="839788" y="3187286"/>
            <a:ext cx="4482354" cy="3121305"/>
          </a:xfrm>
        </p:spPr>
        <p:txBody>
          <a:bodyPr>
            <a:noAutofit/>
          </a:bodyPr>
          <a:lstStyle>
            <a:lvl1pPr marL="0" indent="0">
              <a:buFont typeface="Arial" panose="020B0604020202020204" pitchFamily="34" charset="0"/>
              <a:buNone/>
              <a:defRPr sz="20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
        <p:nvSpPr>
          <p:cNvPr id="10" name="Platshållare för text 10">
            <a:extLst>
              <a:ext uri="{FF2B5EF4-FFF2-40B4-BE49-F238E27FC236}">
                <a16:creationId xmlns:a16="http://schemas.microsoft.com/office/drawing/2014/main" id="{33E007DE-A00E-7E46-E58B-F4E76530C42A}"/>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4292535190"/>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Rubrikbild blå med mönster">
    <p:bg>
      <p:bgPr>
        <a:solidFill>
          <a:srgbClr val="DFEFEB"/>
        </a:solidFill>
        <a:effectLst/>
      </p:bgPr>
    </p:bg>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267BA035-F610-C643-0B6F-171F34C021D8}"/>
              </a:ext>
            </a:extLst>
          </p:cNvPr>
          <p:cNvSpPr/>
          <p:nvPr/>
        </p:nvSpPr>
        <p:spPr>
          <a:xfrm>
            <a:off x="-14161" y="0"/>
            <a:ext cx="12196852" cy="6860663"/>
          </a:xfrm>
          <a:prstGeom prst="rect">
            <a:avLst/>
          </a:prstGeom>
          <a:solidFill>
            <a:srgbClr val="115E6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objekt 8">
            <a:extLst>
              <a:ext uri="{FF2B5EF4-FFF2-40B4-BE49-F238E27FC236}">
                <a16:creationId xmlns:a16="http://schemas.microsoft.com/office/drawing/2014/main" id="{626F38BB-2CD1-32F8-A8D4-5701EA7F4786}"/>
              </a:ext>
            </a:extLst>
          </p:cNvPr>
          <p:cNvPicPr>
            <a:picLocks noChangeAspect="1"/>
          </p:cNvPicPr>
          <p:nvPr/>
        </p:nvPicPr>
        <p:blipFill>
          <a:blip r:embed="rId2"/>
          <a:stretch>
            <a:fillRect/>
          </a:stretch>
        </p:blipFill>
        <p:spPr>
          <a:xfrm>
            <a:off x="7428722" y="2249375"/>
            <a:ext cx="4763278" cy="4608626"/>
          </a:xfrm>
          <a:prstGeom prst="rect">
            <a:avLst/>
          </a:prstGeom>
        </p:spPr>
      </p:pic>
      <p:pic>
        <p:nvPicPr>
          <p:cNvPr id="10" name="Bildobjekt 9">
            <a:extLst>
              <a:ext uri="{FF2B5EF4-FFF2-40B4-BE49-F238E27FC236}">
                <a16:creationId xmlns:a16="http://schemas.microsoft.com/office/drawing/2014/main" id="{F428D2D0-ADB2-9132-D9C1-DC7878992BC3}"/>
              </a:ext>
            </a:extLst>
          </p:cNvPr>
          <p:cNvPicPr>
            <a:picLocks noChangeAspect="1"/>
          </p:cNvPicPr>
          <p:nvPr/>
        </p:nvPicPr>
        <p:blipFill>
          <a:blip r:embed="rId3"/>
          <a:stretch>
            <a:fillRect/>
          </a:stretch>
        </p:blipFill>
        <p:spPr>
          <a:xfrm>
            <a:off x="-9309" y="1"/>
            <a:ext cx="11541760" cy="6906374"/>
          </a:xfrm>
          <a:prstGeom prst="rect">
            <a:avLst/>
          </a:prstGeom>
        </p:spPr>
      </p:pic>
      <p:sp>
        <p:nvSpPr>
          <p:cNvPr id="11" name="Platshållare för text 16">
            <a:extLst>
              <a:ext uri="{FF2B5EF4-FFF2-40B4-BE49-F238E27FC236}">
                <a16:creationId xmlns:a16="http://schemas.microsoft.com/office/drawing/2014/main" id="{96095D1C-1217-3805-7147-CBC3A88CA60F}"/>
              </a:ext>
            </a:extLst>
          </p:cNvPr>
          <p:cNvSpPr>
            <a:spLocks noGrp="1"/>
          </p:cNvSpPr>
          <p:nvPr>
            <p:ph type="body" sz="quarter" idx="13" hasCustomPrompt="1"/>
          </p:nvPr>
        </p:nvSpPr>
        <p:spPr>
          <a:xfrm>
            <a:off x="828892" y="4896198"/>
            <a:ext cx="5595850" cy="844204"/>
          </a:xfrm>
        </p:spPr>
        <p:txBody>
          <a:bodyPr>
            <a:noAutofit/>
          </a:bodyPr>
          <a:lstStyle>
            <a:lvl1pPr marL="0" indent="0">
              <a:buNone/>
              <a:defRPr sz="2400">
                <a:solidFill>
                  <a:schemeClr val="accent2"/>
                </a:solidFill>
              </a:defRPr>
            </a:lvl1pPr>
            <a:lvl3pPr marL="914400" indent="0">
              <a:buNone/>
              <a:defRPr/>
            </a:lvl3pPr>
          </a:lstStyle>
          <a:p>
            <a:pPr lvl="0"/>
            <a:r>
              <a:rPr lang="sv-SE" sz="2400"/>
              <a:t>Underrubrik</a:t>
            </a:r>
          </a:p>
        </p:txBody>
      </p:sp>
      <p:sp>
        <p:nvSpPr>
          <p:cNvPr id="12" name="Platshållare för text 18">
            <a:extLst>
              <a:ext uri="{FF2B5EF4-FFF2-40B4-BE49-F238E27FC236}">
                <a16:creationId xmlns:a16="http://schemas.microsoft.com/office/drawing/2014/main" id="{D1EE729E-BCCB-4F53-D790-BFA9336232D7}"/>
              </a:ext>
            </a:extLst>
          </p:cNvPr>
          <p:cNvSpPr>
            <a:spLocks noGrp="1"/>
          </p:cNvSpPr>
          <p:nvPr>
            <p:ph type="body" sz="quarter" idx="14" hasCustomPrompt="1"/>
          </p:nvPr>
        </p:nvSpPr>
        <p:spPr>
          <a:xfrm>
            <a:off x="828889" y="2685827"/>
            <a:ext cx="5595849" cy="2145418"/>
          </a:xfrm>
        </p:spPr>
        <p:txBody>
          <a:bodyPr anchor="b">
            <a:noAutofit/>
          </a:bodyPr>
          <a:lstStyle>
            <a:lvl1pPr marL="0" indent="0">
              <a:buNone/>
              <a:defRPr sz="7200" b="1">
                <a:solidFill>
                  <a:schemeClr val="accent2"/>
                </a:solidFill>
                <a:latin typeface="+mn-lt"/>
              </a:defRPr>
            </a:lvl1pPr>
          </a:lstStyle>
          <a:p>
            <a:pPr lvl="0"/>
            <a:r>
              <a:rPr lang="sv-SE"/>
              <a:t>Rubrik</a:t>
            </a:r>
          </a:p>
        </p:txBody>
      </p:sp>
      <p:sp>
        <p:nvSpPr>
          <p:cNvPr id="13" name="Platshållare för datum 3">
            <a:extLst>
              <a:ext uri="{FF2B5EF4-FFF2-40B4-BE49-F238E27FC236}">
                <a16:creationId xmlns:a16="http://schemas.microsoft.com/office/drawing/2014/main" id="{1DB8D066-8ED8-DB4D-B466-64BB0EEF538D}"/>
              </a:ext>
            </a:extLst>
          </p:cNvPr>
          <p:cNvSpPr>
            <a:spLocks noGrp="1"/>
          </p:cNvSpPr>
          <p:nvPr>
            <p:ph type="dt" sz="half" idx="10"/>
          </p:nvPr>
        </p:nvSpPr>
        <p:spPr>
          <a:xfrm>
            <a:off x="828891" y="6356351"/>
            <a:ext cx="2743200" cy="365125"/>
          </a:xfrm>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14" name="Platshållare för sidfot 4">
            <a:extLst>
              <a:ext uri="{FF2B5EF4-FFF2-40B4-BE49-F238E27FC236}">
                <a16:creationId xmlns:a16="http://schemas.microsoft.com/office/drawing/2014/main" id="{F0D45E3F-2CDF-DA7A-38C4-961C1627F3A9}"/>
              </a:ext>
            </a:extLst>
          </p:cNvPr>
          <p:cNvSpPr>
            <a:spLocks noGrp="1"/>
          </p:cNvSpPr>
          <p:nvPr>
            <p:ph type="ftr" sz="quarter" idx="11"/>
          </p:nvPr>
        </p:nvSpPr>
        <p:spPr>
          <a:xfrm>
            <a:off x="4029291" y="6356351"/>
            <a:ext cx="4114800" cy="365125"/>
          </a:xfrm>
        </p:spPr>
        <p:txBody>
          <a:bodyPr/>
          <a:lstStyle>
            <a:lvl1pPr>
              <a:defRPr>
                <a:solidFill>
                  <a:schemeClr val="accent2"/>
                </a:solidFill>
              </a:defRPr>
            </a:lvl1pPr>
          </a:lstStyle>
          <a:p>
            <a:endParaRPr lang="sv-SE"/>
          </a:p>
        </p:txBody>
      </p:sp>
      <p:sp>
        <p:nvSpPr>
          <p:cNvPr id="15" name="Platshållare för bildnummer 5">
            <a:extLst>
              <a:ext uri="{FF2B5EF4-FFF2-40B4-BE49-F238E27FC236}">
                <a16:creationId xmlns:a16="http://schemas.microsoft.com/office/drawing/2014/main" id="{CCA670D9-41E2-3E8E-327A-276FB2206E1A}"/>
              </a:ext>
            </a:extLst>
          </p:cNvPr>
          <p:cNvSpPr>
            <a:spLocks noGrp="1"/>
          </p:cNvSpPr>
          <p:nvPr>
            <p:ph type="sldNum" sz="quarter" idx="12"/>
          </p:nvPr>
        </p:nvSpPr>
        <p:spPr>
          <a:xfrm>
            <a:off x="8601291" y="6356351"/>
            <a:ext cx="2743200" cy="365125"/>
          </a:xfrm>
        </p:spPr>
        <p:txBody>
          <a:bodyPr/>
          <a:lstStyle>
            <a:lvl1pPr>
              <a:defRPr>
                <a:solidFill>
                  <a:schemeClr val="accent2"/>
                </a:solidFill>
              </a:defRPr>
            </a:lvl1pPr>
          </a:lstStyle>
          <a:p>
            <a:fld id="{D88021E2-E97B-4976-AF53-1A9B1E45C5FA}" type="slidenum">
              <a:rPr lang="sv-SE" smtClean="0"/>
              <a:pPr/>
              <a:t>‹#›</a:t>
            </a:fld>
            <a:endParaRPr lang="sv-SE"/>
          </a:p>
        </p:txBody>
      </p:sp>
      <p:sp>
        <p:nvSpPr>
          <p:cNvPr id="20" name="Platshållare för text 7">
            <a:extLst>
              <a:ext uri="{FF2B5EF4-FFF2-40B4-BE49-F238E27FC236}">
                <a16:creationId xmlns:a16="http://schemas.microsoft.com/office/drawing/2014/main" id="{A25CE8E2-F6D0-FF53-AD39-1C85DD3F89CE}"/>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4"/>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18797218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Mycket text, rosa, två spalter">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7" name="Platshållare för text 10">
            <a:extLst>
              <a:ext uri="{FF2B5EF4-FFF2-40B4-BE49-F238E27FC236}">
                <a16:creationId xmlns:a16="http://schemas.microsoft.com/office/drawing/2014/main" id="{02EAFF39-ED2A-2CD7-D4FE-BD5A88348A75}"/>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
        <p:nvSpPr>
          <p:cNvPr id="3" name="Platshållare för innehåll 14">
            <a:extLst>
              <a:ext uri="{FF2B5EF4-FFF2-40B4-BE49-F238E27FC236}">
                <a16:creationId xmlns:a16="http://schemas.microsoft.com/office/drawing/2014/main" id="{C64A6A59-A5E3-6D38-F888-47F96AD3C430}"/>
              </a:ext>
            </a:extLst>
          </p:cNvPr>
          <p:cNvSpPr>
            <a:spLocks noGrp="1"/>
          </p:cNvSpPr>
          <p:nvPr>
            <p:ph sz="quarter" idx="18" hasCustomPrompt="1"/>
          </p:nvPr>
        </p:nvSpPr>
        <p:spPr>
          <a:xfrm>
            <a:off x="839788" y="3187286"/>
            <a:ext cx="4482354" cy="3121305"/>
          </a:xfrm>
        </p:spPr>
        <p:txBody>
          <a:bodyPr>
            <a:noAutofit/>
          </a:bodyPr>
          <a:lstStyle>
            <a:lvl1pPr marL="0" indent="0">
              <a:buFont typeface="+mj-lt"/>
              <a:buNone/>
              <a:defRPr sz="20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
        <p:nvSpPr>
          <p:cNvPr id="8" name="Platshållare för innehåll 14">
            <a:extLst>
              <a:ext uri="{FF2B5EF4-FFF2-40B4-BE49-F238E27FC236}">
                <a16:creationId xmlns:a16="http://schemas.microsoft.com/office/drawing/2014/main" id="{918977FF-DD0C-0A54-F6DF-0E788DEF252F}"/>
              </a:ext>
            </a:extLst>
          </p:cNvPr>
          <p:cNvSpPr>
            <a:spLocks noGrp="1"/>
          </p:cNvSpPr>
          <p:nvPr>
            <p:ph sz="quarter" idx="17" hasCustomPrompt="1"/>
          </p:nvPr>
        </p:nvSpPr>
        <p:spPr>
          <a:xfrm>
            <a:off x="5626941" y="3187285"/>
            <a:ext cx="4482354" cy="3121305"/>
          </a:xfrm>
        </p:spPr>
        <p:txBody>
          <a:bodyPr>
            <a:noAutofit/>
          </a:bodyPr>
          <a:lstStyle>
            <a:lvl1pPr marL="0" indent="0">
              <a:buFont typeface="+mj-lt"/>
              <a:buNone/>
              <a:defRPr sz="20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Tree>
    <p:extLst>
      <p:ext uri="{BB962C8B-B14F-4D97-AF65-F5344CB8AC3E}">
        <p14:creationId xmlns:p14="http://schemas.microsoft.com/office/powerpoint/2010/main" val="4176516962"/>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xt och bild beige mönster">
    <p:bg>
      <p:bgPr>
        <a:solidFill>
          <a:srgbClr val="F7F2EB"/>
        </a:solidFill>
        <a:effectLst/>
      </p:bgPr>
    </p:bg>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01ABBC49-21E0-373F-A6B4-8185757CE935}"/>
              </a:ext>
            </a:extLst>
          </p:cNvPr>
          <p:cNvPicPr>
            <a:picLocks noChangeAspect="1"/>
          </p:cNvPicPr>
          <p:nvPr/>
        </p:nvPicPr>
        <p:blipFill>
          <a:blip r:embed="rId2"/>
          <a:stretch>
            <a:fillRect/>
          </a:stretch>
        </p:blipFill>
        <p:spPr>
          <a:xfrm>
            <a:off x="6094222" y="0"/>
            <a:ext cx="6097300" cy="6858000"/>
          </a:xfrm>
          <a:prstGeom prst="rect">
            <a:avLst/>
          </a:prstGeom>
        </p:spPr>
      </p:pic>
      <p:sp>
        <p:nvSpPr>
          <p:cNvPr id="14" name="Platshållare för bild 13">
            <a:extLst>
              <a:ext uri="{FF2B5EF4-FFF2-40B4-BE49-F238E27FC236}">
                <a16:creationId xmlns:a16="http://schemas.microsoft.com/office/drawing/2014/main" id="{8F44279F-F020-30BA-8603-D33C2549D7E7}"/>
              </a:ext>
            </a:extLst>
          </p:cNvPr>
          <p:cNvSpPr>
            <a:spLocks noGrp="1"/>
          </p:cNvSpPr>
          <p:nvPr>
            <p:ph type="pic" sz="quarter" idx="20" hasCustomPrompt="1"/>
          </p:nvPr>
        </p:nvSpPr>
        <p:spPr>
          <a:xfrm>
            <a:off x="6514409" y="376890"/>
            <a:ext cx="5327072" cy="6104217"/>
          </a:xfrm>
        </p:spPr>
        <p:txBody>
          <a:bodyPr/>
          <a:lstStyle>
            <a:lvl1pPr marL="0" indent="0" algn="ctr">
              <a:buFont typeface="Arial" panose="020B0604020202020204" pitchFamily="34" charset="0"/>
              <a:buNone/>
              <a:defRPr sz="1800">
                <a:solidFill>
                  <a:schemeClr val="tx1"/>
                </a:solidFill>
              </a:defRPr>
            </a:lvl1pPr>
          </a:lstStyle>
          <a:p>
            <a:r>
              <a:rPr lang="sv-SE"/>
              <a:t>Klicka här för att infoga en bild</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2" name="Platshållare för innehåll 14">
            <a:extLst>
              <a:ext uri="{FF2B5EF4-FFF2-40B4-BE49-F238E27FC236}">
                <a16:creationId xmlns:a16="http://schemas.microsoft.com/office/drawing/2014/main" id="{9E0D6015-2C91-3996-DFEA-703314CF3023}"/>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tx1"/>
                </a:solidFill>
              </a:defRPr>
            </a:lvl1pPr>
            <a:lvl2pPr>
              <a:defRPr sz="20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7pPr>
              <a:defRPr>
                <a:solidFill>
                  <a:schemeClr val="tx1"/>
                </a:solidFill>
              </a:defRPr>
            </a:lvl7pPr>
            <a:lvl8pPr>
              <a:defRPr>
                <a:solidFill>
                  <a:schemeClr val="tx1"/>
                </a:solidFill>
              </a:defRPr>
            </a:lvl8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3" name="Platshållare för text 10">
            <a:extLst>
              <a:ext uri="{FF2B5EF4-FFF2-40B4-BE49-F238E27FC236}">
                <a16:creationId xmlns:a16="http://schemas.microsoft.com/office/drawing/2014/main" id="{8F8940FF-0670-FEE6-358B-76981A2F579D}"/>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16134407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xt och bild rosa mönster">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pic>
        <p:nvPicPr>
          <p:cNvPr id="2" name="Bildobjekt 1">
            <a:extLst>
              <a:ext uri="{FF2B5EF4-FFF2-40B4-BE49-F238E27FC236}">
                <a16:creationId xmlns:a16="http://schemas.microsoft.com/office/drawing/2014/main" id="{D79BEFC1-A4F1-8794-D2F0-642A697EDBE1}"/>
              </a:ext>
            </a:extLst>
          </p:cNvPr>
          <p:cNvPicPr>
            <a:picLocks noChangeAspect="1"/>
          </p:cNvPicPr>
          <p:nvPr/>
        </p:nvPicPr>
        <p:blipFill>
          <a:blip r:embed="rId2"/>
          <a:stretch>
            <a:fillRect/>
          </a:stretch>
        </p:blipFill>
        <p:spPr>
          <a:xfrm flipV="1">
            <a:off x="6094700" y="0"/>
            <a:ext cx="6097300" cy="6858000"/>
          </a:xfrm>
          <a:prstGeom prst="rect">
            <a:avLst/>
          </a:prstGeom>
        </p:spPr>
      </p:pic>
      <p:sp>
        <p:nvSpPr>
          <p:cNvPr id="8" name="Platshållare för bild 13">
            <a:extLst>
              <a:ext uri="{FF2B5EF4-FFF2-40B4-BE49-F238E27FC236}">
                <a16:creationId xmlns:a16="http://schemas.microsoft.com/office/drawing/2014/main" id="{9EE42E22-25F5-D9D9-42ED-7A3D546B9115}"/>
              </a:ext>
            </a:extLst>
          </p:cNvPr>
          <p:cNvSpPr>
            <a:spLocks noGrp="1"/>
          </p:cNvSpPr>
          <p:nvPr>
            <p:ph type="pic" sz="quarter" idx="20" hasCustomPrompt="1"/>
          </p:nvPr>
        </p:nvSpPr>
        <p:spPr>
          <a:xfrm>
            <a:off x="6514409" y="376890"/>
            <a:ext cx="5327072" cy="6104217"/>
          </a:xfrm>
        </p:spPr>
        <p:txBody>
          <a:bodyPr/>
          <a:lstStyle>
            <a:lvl1pPr marL="0" indent="0" algn="ctr">
              <a:buFont typeface="Arial" panose="020B0604020202020204" pitchFamily="34" charset="0"/>
              <a:buNone/>
              <a:defRPr sz="1800">
                <a:solidFill>
                  <a:schemeClr val="tx2"/>
                </a:solidFill>
              </a:defRPr>
            </a:lvl1pPr>
          </a:lstStyle>
          <a:p>
            <a:r>
              <a:rPr lang="sv-SE"/>
              <a:t>Klicka här för att infoga en bild</a:t>
            </a:r>
          </a:p>
        </p:txBody>
      </p:sp>
      <p:sp>
        <p:nvSpPr>
          <p:cNvPr id="9" name="Platshållare för innehåll 14">
            <a:extLst>
              <a:ext uri="{FF2B5EF4-FFF2-40B4-BE49-F238E27FC236}">
                <a16:creationId xmlns:a16="http://schemas.microsoft.com/office/drawing/2014/main" id="{97D5835B-B4DC-2744-0EC5-5DD6002ABF1E}"/>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tx2"/>
                </a:solidFill>
              </a:defRPr>
            </a:lvl1pPr>
            <a:lvl2pPr>
              <a:defRPr sz="2000"/>
            </a:lvl2pPr>
            <a:lvl3pPr>
              <a:defRPr sz="1800"/>
            </a:lvl3pPr>
            <a:lvl4pPr>
              <a:defRPr sz="1800"/>
            </a:lvl4pPr>
            <a:lvl5pPr>
              <a:defRPr sz="1800"/>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1" name="Platshållare för text 10">
            <a:extLst>
              <a:ext uri="{FF2B5EF4-FFF2-40B4-BE49-F238E27FC236}">
                <a16:creationId xmlns:a16="http://schemas.microsoft.com/office/drawing/2014/main" id="{40456877-EB30-E82B-D09B-81E1D345DBD6}"/>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16290613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xt och bild grön mönster">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accent5"/>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accent5"/>
                </a:solidFill>
              </a:defRPr>
            </a:lvl1pPr>
          </a:lstStyle>
          <a:p>
            <a:endParaRPr lang="sv-SE"/>
          </a:p>
        </p:txBody>
      </p:sp>
      <p:pic>
        <p:nvPicPr>
          <p:cNvPr id="2" name="Bildobjekt 1">
            <a:extLst>
              <a:ext uri="{FF2B5EF4-FFF2-40B4-BE49-F238E27FC236}">
                <a16:creationId xmlns:a16="http://schemas.microsoft.com/office/drawing/2014/main" id="{6C666CE9-23DE-0F51-98C1-9B6E6B1B24D1}"/>
              </a:ext>
            </a:extLst>
          </p:cNvPr>
          <p:cNvPicPr>
            <a:picLocks noChangeAspect="1"/>
          </p:cNvPicPr>
          <p:nvPr/>
        </p:nvPicPr>
        <p:blipFill>
          <a:blip r:embed="rId2"/>
          <a:stretch>
            <a:fillRect/>
          </a:stretch>
        </p:blipFill>
        <p:spPr>
          <a:xfrm>
            <a:off x="6096000" y="0"/>
            <a:ext cx="6165668" cy="6934898"/>
          </a:xfrm>
          <a:prstGeom prst="rect">
            <a:avLst/>
          </a:prstGeom>
        </p:spPr>
      </p:pic>
      <p:sp>
        <p:nvSpPr>
          <p:cNvPr id="3" name="Platshållare för bild 13">
            <a:extLst>
              <a:ext uri="{FF2B5EF4-FFF2-40B4-BE49-F238E27FC236}">
                <a16:creationId xmlns:a16="http://schemas.microsoft.com/office/drawing/2014/main" id="{4B53E081-AC3C-1E55-D486-0AAC4E53764A}"/>
              </a:ext>
            </a:extLst>
          </p:cNvPr>
          <p:cNvSpPr>
            <a:spLocks noGrp="1"/>
          </p:cNvSpPr>
          <p:nvPr>
            <p:ph type="pic" sz="quarter" idx="20" hasCustomPrompt="1"/>
          </p:nvPr>
        </p:nvSpPr>
        <p:spPr>
          <a:xfrm>
            <a:off x="6514409" y="376890"/>
            <a:ext cx="5327072" cy="6104217"/>
          </a:xfrm>
        </p:spPr>
        <p:txBody>
          <a:bodyPr/>
          <a:lstStyle>
            <a:lvl1pPr marL="0" indent="0" algn="ctr">
              <a:buFont typeface="Arial" panose="020B0604020202020204" pitchFamily="34" charset="0"/>
              <a:buNone/>
              <a:defRPr sz="1800">
                <a:solidFill>
                  <a:schemeClr val="accent5"/>
                </a:solidFill>
              </a:defRPr>
            </a:lvl1pPr>
          </a:lstStyle>
          <a:p>
            <a:r>
              <a:rPr lang="sv-SE"/>
              <a:t>Klicka här för att infoga en bild</a:t>
            </a:r>
          </a:p>
        </p:txBody>
      </p:sp>
      <p:sp>
        <p:nvSpPr>
          <p:cNvPr id="7" name="Platshållare för text 10">
            <a:extLst>
              <a:ext uri="{FF2B5EF4-FFF2-40B4-BE49-F238E27FC236}">
                <a16:creationId xmlns:a16="http://schemas.microsoft.com/office/drawing/2014/main" id="{3B25D5E2-5C4D-78EA-FB08-BA41FF57D559}"/>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accent5"/>
                </a:solidFill>
                <a:latin typeface="+mn-lt"/>
              </a:defRPr>
            </a:lvl1pPr>
            <a:lvl2pPr marL="457200" indent="0">
              <a:buNone/>
              <a:defRPr/>
            </a:lvl2pPr>
          </a:lstStyle>
          <a:p>
            <a:pPr lvl="0"/>
            <a:r>
              <a:rPr lang="sv-SE"/>
              <a:t>Rubrik</a:t>
            </a:r>
          </a:p>
        </p:txBody>
      </p:sp>
      <p:sp>
        <p:nvSpPr>
          <p:cNvPr id="8" name="Platshållare för innehåll 14">
            <a:extLst>
              <a:ext uri="{FF2B5EF4-FFF2-40B4-BE49-F238E27FC236}">
                <a16:creationId xmlns:a16="http://schemas.microsoft.com/office/drawing/2014/main" id="{B7FF397E-2EF8-5E80-EF36-E256BCA60287}"/>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accent5"/>
                </a:solidFill>
              </a:defRPr>
            </a:lvl1pPr>
            <a:lvl2pPr>
              <a:defRPr sz="2000">
                <a:solidFill>
                  <a:schemeClr val="accent5"/>
                </a:solidFill>
              </a:defRPr>
            </a:lvl2pPr>
            <a:lvl3pPr>
              <a:defRPr sz="1800">
                <a:solidFill>
                  <a:schemeClr val="accent5"/>
                </a:solidFill>
              </a:defRPr>
            </a:lvl3pPr>
            <a:lvl4pPr>
              <a:defRPr sz="1800">
                <a:solidFill>
                  <a:schemeClr val="accent5"/>
                </a:solidFill>
              </a:defRPr>
            </a:lvl4pPr>
            <a:lvl5pPr>
              <a:defRPr sz="1800">
                <a:solidFill>
                  <a:schemeClr val="accent5"/>
                </a:solidFill>
              </a:defRPr>
            </a:lvl5pPr>
            <a:lvl6pPr>
              <a:defRPr>
                <a:solidFill>
                  <a:schemeClr val="accent5"/>
                </a:solidFill>
              </a:defRPr>
            </a:lvl6pPr>
            <a:lvl7pPr>
              <a:defRPr>
                <a:solidFill>
                  <a:schemeClr val="accent5"/>
                </a:solidFill>
              </a:defRPr>
            </a:lvl7pPr>
            <a:lvl8pPr>
              <a:defRPr>
                <a:solidFill>
                  <a:schemeClr val="accent5"/>
                </a:solidFill>
              </a:defRPr>
            </a:lvl8pPr>
            <a:lvl9pPr marL="3543300" indent="0">
              <a:buNone/>
              <a:defRPr>
                <a:solidFill>
                  <a:schemeClr val="accent5"/>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29744123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ext och bild, beige med block">
    <p:bg>
      <p:bgPr>
        <a:solidFill>
          <a:srgbClr val="FCF1E6"/>
        </a:solidFill>
        <a:effectLst/>
      </p:bgPr>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7DE2381B-5024-3724-793D-74461D308E72}"/>
              </a:ext>
            </a:extLst>
          </p:cNvPr>
          <p:cNvSpPr/>
          <p:nvPr/>
        </p:nvSpPr>
        <p:spPr>
          <a:xfrm>
            <a:off x="6096000" y="0"/>
            <a:ext cx="6096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7" name="Platshållare för bild 13">
            <a:extLst>
              <a:ext uri="{FF2B5EF4-FFF2-40B4-BE49-F238E27FC236}">
                <a16:creationId xmlns:a16="http://schemas.microsoft.com/office/drawing/2014/main" id="{9F53C0D1-C45A-62E3-17F9-B2B696666C43}"/>
              </a:ext>
            </a:extLst>
          </p:cNvPr>
          <p:cNvSpPr>
            <a:spLocks noGrp="1"/>
          </p:cNvSpPr>
          <p:nvPr>
            <p:ph type="pic" sz="quarter" idx="20" hasCustomPrompt="1"/>
          </p:nvPr>
        </p:nvSpPr>
        <p:spPr>
          <a:xfrm>
            <a:off x="6514409" y="376890"/>
            <a:ext cx="5327072" cy="6104217"/>
          </a:xfrm>
        </p:spPr>
        <p:txBody>
          <a:bodyPr/>
          <a:lstStyle>
            <a:lvl1pPr marL="0" indent="0" algn="ctr">
              <a:buFont typeface="Arial" panose="020B0604020202020204" pitchFamily="34" charset="0"/>
              <a:buNone/>
              <a:defRPr sz="1800">
                <a:solidFill>
                  <a:schemeClr val="tx1"/>
                </a:solidFill>
              </a:defRPr>
            </a:lvl1pPr>
          </a:lstStyle>
          <a:p>
            <a:r>
              <a:rPr lang="sv-SE"/>
              <a:t>Klicka här för att infoga en bild</a:t>
            </a:r>
          </a:p>
        </p:txBody>
      </p:sp>
      <p:sp>
        <p:nvSpPr>
          <p:cNvPr id="8" name="Platshållare för innehåll 14">
            <a:extLst>
              <a:ext uri="{FF2B5EF4-FFF2-40B4-BE49-F238E27FC236}">
                <a16:creationId xmlns:a16="http://schemas.microsoft.com/office/drawing/2014/main" id="{FD1E8D68-7A08-73FD-DB12-27EAA5AFD7D2}"/>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tx1"/>
                </a:solidFill>
              </a:defRPr>
            </a:lvl1pPr>
            <a:lvl2pPr>
              <a:defRPr sz="20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7pPr>
              <a:defRPr>
                <a:solidFill>
                  <a:schemeClr val="tx1"/>
                </a:solidFill>
              </a:defRPr>
            </a:lvl7pPr>
            <a:lvl8pPr>
              <a:defRPr>
                <a:solidFill>
                  <a:schemeClr val="tx1"/>
                </a:solidFill>
              </a:defRPr>
            </a:lvl8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1" name="Platshållare för text 10">
            <a:extLst>
              <a:ext uri="{FF2B5EF4-FFF2-40B4-BE49-F238E27FC236}">
                <a16:creationId xmlns:a16="http://schemas.microsoft.com/office/drawing/2014/main" id="{87885F99-EBCA-4DFF-8242-6B3F99413367}"/>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18885064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ext och bild, rosa med block">
    <p:bg>
      <p:bgPr>
        <a:solidFill>
          <a:srgbClr val="FFEBE8"/>
        </a:solidFill>
        <a:effectLst/>
      </p:bgPr>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C0D30CE9-F40A-F409-89EA-E427F48F6D08}"/>
              </a:ext>
            </a:extLst>
          </p:cNvPr>
          <p:cNvSpPr/>
          <p:nvPr/>
        </p:nvSpPr>
        <p:spPr>
          <a:xfrm>
            <a:off x="6096000" y="0"/>
            <a:ext cx="6096000" cy="685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sz="1800"/>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2" name="Platshållare för bild 13">
            <a:extLst>
              <a:ext uri="{FF2B5EF4-FFF2-40B4-BE49-F238E27FC236}">
                <a16:creationId xmlns:a16="http://schemas.microsoft.com/office/drawing/2014/main" id="{1B76F709-7D82-50D5-2A84-0A4761CFDFBE}"/>
              </a:ext>
            </a:extLst>
          </p:cNvPr>
          <p:cNvSpPr>
            <a:spLocks noGrp="1"/>
          </p:cNvSpPr>
          <p:nvPr>
            <p:ph type="pic" sz="quarter" idx="20" hasCustomPrompt="1"/>
          </p:nvPr>
        </p:nvSpPr>
        <p:spPr>
          <a:xfrm>
            <a:off x="6514409" y="376890"/>
            <a:ext cx="5327072" cy="6104217"/>
          </a:xfrm>
        </p:spPr>
        <p:txBody>
          <a:bodyPr/>
          <a:lstStyle>
            <a:lvl1pPr marL="0" indent="0" algn="ctr">
              <a:buFont typeface="Arial" panose="020B0604020202020204" pitchFamily="34" charset="0"/>
              <a:buNone/>
              <a:defRPr sz="1800">
                <a:solidFill>
                  <a:schemeClr val="bg1"/>
                </a:solidFill>
              </a:defRPr>
            </a:lvl1pPr>
          </a:lstStyle>
          <a:p>
            <a:r>
              <a:rPr lang="sv-SE"/>
              <a:t>Klicka här för att infoga en bild</a:t>
            </a:r>
          </a:p>
        </p:txBody>
      </p:sp>
      <p:sp>
        <p:nvSpPr>
          <p:cNvPr id="9" name="Platshållare för innehåll 14">
            <a:extLst>
              <a:ext uri="{FF2B5EF4-FFF2-40B4-BE49-F238E27FC236}">
                <a16:creationId xmlns:a16="http://schemas.microsoft.com/office/drawing/2014/main" id="{EE70F89C-54D0-3DAA-4AB3-37A7784AFA1A}"/>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tx2"/>
                </a:solidFill>
              </a:defRPr>
            </a:lvl1pPr>
            <a:lvl2pPr>
              <a:defRPr sz="2000"/>
            </a:lvl2pPr>
            <a:lvl3pPr>
              <a:defRPr sz="1800"/>
            </a:lvl3pPr>
            <a:lvl4pPr>
              <a:defRPr sz="1800"/>
            </a:lvl4pPr>
            <a:lvl5pPr>
              <a:defRPr sz="1800"/>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1" name="Platshållare för text 10">
            <a:extLst>
              <a:ext uri="{FF2B5EF4-FFF2-40B4-BE49-F238E27FC236}">
                <a16:creationId xmlns:a16="http://schemas.microsoft.com/office/drawing/2014/main" id="{BB59F4F3-0475-6F42-3816-32FDFD141C7A}"/>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22744238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ext och bild, grön med block">
    <p:bg>
      <p:bgPr>
        <a:solidFill>
          <a:srgbClr val="DFEFEB"/>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19BB7F16-8543-A273-09E5-EEBA0BE1CB4F}"/>
              </a:ext>
            </a:extLst>
          </p:cNvPr>
          <p:cNvSpPr/>
          <p:nvPr/>
        </p:nvSpPr>
        <p:spPr>
          <a:xfrm>
            <a:off x="6096000" y="0"/>
            <a:ext cx="6096000"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datum 3">
            <a:extLst>
              <a:ext uri="{FF2B5EF4-FFF2-40B4-BE49-F238E27FC236}">
                <a16:creationId xmlns:a16="http://schemas.microsoft.com/office/drawing/2014/main" id="{86C6D0B1-B70E-9449-14BF-231EE28AF4BE}"/>
              </a:ext>
            </a:extLst>
          </p:cNvPr>
          <p:cNvSpPr>
            <a:spLocks noGrp="1"/>
          </p:cNvSpPr>
          <p:nvPr>
            <p:ph type="dt" sz="half" idx="10"/>
          </p:nvPr>
        </p:nvSpPr>
        <p:spPr>
          <a:xfrm>
            <a:off x="838200" y="6356350"/>
            <a:ext cx="2743200" cy="365125"/>
          </a:xfrm>
        </p:spPr>
        <p:txBody>
          <a:bodyPr/>
          <a:lstStyle>
            <a:lvl1pPr>
              <a:defRPr>
                <a:solidFill>
                  <a:schemeClr val="accent5"/>
                </a:solidFill>
              </a:defRPr>
            </a:lvl1pPr>
          </a:lstStyle>
          <a:p>
            <a:fld id="{8E7D24E2-704C-4D37-BA3F-3A87B7C16133}" type="datetimeFigureOut">
              <a:rPr lang="sv-SE" smtClean="0"/>
              <a:pPr/>
              <a:t>2026-06-04</a:t>
            </a:fld>
            <a:endParaRPr lang="sv-SE"/>
          </a:p>
        </p:txBody>
      </p:sp>
      <p:sp>
        <p:nvSpPr>
          <p:cNvPr id="11" name="Platshållare för sidfot 4">
            <a:extLst>
              <a:ext uri="{FF2B5EF4-FFF2-40B4-BE49-F238E27FC236}">
                <a16:creationId xmlns:a16="http://schemas.microsoft.com/office/drawing/2014/main" id="{613A9DEE-9566-F10D-8300-CBD08A0D5A8B}"/>
              </a:ext>
            </a:extLst>
          </p:cNvPr>
          <p:cNvSpPr>
            <a:spLocks noGrp="1"/>
          </p:cNvSpPr>
          <p:nvPr>
            <p:ph type="ftr" sz="quarter" idx="11"/>
          </p:nvPr>
        </p:nvSpPr>
        <p:spPr>
          <a:xfrm>
            <a:off x="4038600" y="6356350"/>
            <a:ext cx="4114800" cy="365125"/>
          </a:xfrm>
        </p:spPr>
        <p:txBody>
          <a:bodyPr/>
          <a:lstStyle>
            <a:lvl1pPr>
              <a:defRPr>
                <a:solidFill>
                  <a:schemeClr val="accent5"/>
                </a:solidFill>
              </a:defRPr>
            </a:lvl1pPr>
          </a:lstStyle>
          <a:p>
            <a:endParaRPr lang="sv-SE"/>
          </a:p>
        </p:txBody>
      </p:sp>
      <p:sp>
        <p:nvSpPr>
          <p:cNvPr id="12" name="Platshållare för bild 13">
            <a:extLst>
              <a:ext uri="{FF2B5EF4-FFF2-40B4-BE49-F238E27FC236}">
                <a16:creationId xmlns:a16="http://schemas.microsoft.com/office/drawing/2014/main" id="{2328BDCC-40CC-9841-F7CB-DD261C37DC76}"/>
              </a:ext>
            </a:extLst>
          </p:cNvPr>
          <p:cNvSpPr>
            <a:spLocks noGrp="1"/>
          </p:cNvSpPr>
          <p:nvPr>
            <p:ph type="pic" sz="quarter" idx="20" hasCustomPrompt="1"/>
          </p:nvPr>
        </p:nvSpPr>
        <p:spPr>
          <a:xfrm>
            <a:off x="6514409" y="376890"/>
            <a:ext cx="5327072" cy="6104217"/>
          </a:xfrm>
        </p:spPr>
        <p:txBody>
          <a:bodyPr/>
          <a:lstStyle>
            <a:lvl1pPr marL="0" indent="0" algn="ctr">
              <a:buFont typeface="Arial" panose="020B0604020202020204" pitchFamily="34" charset="0"/>
              <a:buNone/>
              <a:defRPr sz="1800">
                <a:solidFill>
                  <a:schemeClr val="accent5"/>
                </a:solidFill>
              </a:defRPr>
            </a:lvl1pPr>
          </a:lstStyle>
          <a:p>
            <a:r>
              <a:rPr lang="sv-SE"/>
              <a:t>Klicka här för att infoga en bild</a:t>
            </a:r>
          </a:p>
        </p:txBody>
      </p:sp>
      <p:sp>
        <p:nvSpPr>
          <p:cNvPr id="13" name="Platshållare för innehåll 14">
            <a:extLst>
              <a:ext uri="{FF2B5EF4-FFF2-40B4-BE49-F238E27FC236}">
                <a16:creationId xmlns:a16="http://schemas.microsoft.com/office/drawing/2014/main" id="{4BC72788-AAB8-351E-C6D7-7DD19BE8BB36}"/>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accent5"/>
                </a:solidFill>
              </a:defRPr>
            </a:lvl1pPr>
            <a:lvl2pPr>
              <a:defRPr sz="2000">
                <a:solidFill>
                  <a:schemeClr val="accent5"/>
                </a:solidFill>
              </a:defRPr>
            </a:lvl2pPr>
            <a:lvl3pPr>
              <a:defRPr sz="1800">
                <a:solidFill>
                  <a:schemeClr val="accent5"/>
                </a:solidFill>
              </a:defRPr>
            </a:lvl3pPr>
            <a:lvl4pPr>
              <a:defRPr sz="1800">
                <a:solidFill>
                  <a:schemeClr val="accent5"/>
                </a:solidFill>
              </a:defRPr>
            </a:lvl4pPr>
            <a:lvl5pPr>
              <a:defRPr sz="1800">
                <a:solidFill>
                  <a:schemeClr val="accent5"/>
                </a:solidFill>
              </a:defRPr>
            </a:lvl5pPr>
            <a:lvl6pPr>
              <a:defRPr>
                <a:solidFill>
                  <a:schemeClr val="accent5"/>
                </a:solidFill>
              </a:defRPr>
            </a:lvl6pPr>
            <a:lvl7pPr>
              <a:defRPr>
                <a:solidFill>
                  <a:schemeClr val="accent5"/>
                </a:solidFill>
              </a:defRPr>
            </a:lvl7pPr>
            <a:lvl8pPr>
              <a:defRPr>
                <a:solidFill>
                  <a:schemeClr val="accent5"/>
                </a:solidFill>
              </a:defRPr>
            </a:lvl8pPr>
            <a:lvl9pPr marL="3543300" indent="0">
              <a:buNone/>
              <a:defRPr>
                <a:solidFill>
                  <a:schemeClr val="accent5"/>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4" name="Platshållare för text 10">
            <a:extLst>
              <a:ext uri="{FF2B5EF4-FFF2-40B4-BE49-F238E27FC236}">
                <a16:creationId xmlns:a16="http://schemas.microsoft.com/office/drawing/2014/main" id="{132C0674-A6A1-C89E-247D-1594F9FE20E6}"/>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accent5"/>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23745669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ext och bild, beige">
    <p:bg>
      <p:bgPr>
        <a:solidFill>
          <a:srgbClr val="F7F2EB"/>
        </a:solidFill>
        <a:effectLst/>
      </p:bgPr>
    </p:bg>
    <p:spTree>
      <p:nvGrpSpPr>
        <p:cNvPr id="1" name=""/>
        <p:cNvGrpSpPr/>
        <p:nvPr/>
      </p:nvGrpSpPr>
      <p:grpSpPr>
        <a:xfrm>
          <a:off x="0" y="0"/>
          <a:ext cx="0" cy="0"/>
          <a:chOff x="0" y="0"/>
          <a:chExt cx="0" cy="0"/>
        </a:xfrm>
      </p:grpSpPr>
      <p:sp>
        <p:nvSpPr>
          <p:cNvPr id="2" name="Platshållare för datum 3">
            <a:extLst>
              <a:ext uri="{FF2B5EF4-FFF2-40B4-BE49-F238E27FC236}">
                <a16:creationId xmlns:a16="http://schemas.microsoft.com/office/drawing/2014/main" id="{6E95EEFA-C4DE-898A-8955-128E0E03CF3B}"/>
              </a:ext>
            </a:extLst>
          </p:cNvPr>
          <p:cNvSpPr>
            <a:spLocks noGrp="1"/>
          </p:cNvSpPr>
          <p:nvPr>
            <p:ph type="dt" sz="half" idx="10"/>
          </p:nvPr>
        </p:nvSpPr>
        <p:spPr>
          <a:xfrm>
            <a:off x="838200" y="6356350"/>
            <a:ext cx="2743200" cy="365125"/>
          </a:xfrm>
        </p:spPr>
        <p:txBody>
          <a:bodyPr/>
          <a:lstStyle/>
          <a:p>
            <a:fld id="{8E7D24E2-704C-4D37-BA3F-3A87B7C16133}" type="datetimeFigureOut">
              <a:rPr lang="sv-SE" smtClean="0"/>
              <a:t>2026-06-04</a:t>
            </a:fld>
            <a:endParaRPr lang="sv-SE"/>
          </a:p>
        </p:txBody>
      </p:sp>
      <p:sp>
        <p:nvSpPr>
          <p:cNvPr id="3" name="Platshållare för sidfot 4">
            <a:extLst>
              <a:ext uri="{FF2B5EF4-FFF2-40B4-BE49-F238E27FC236}">
                <a16:creationId xmlns:a16="http://schemas.microsoft.com/office/drawing/2014/main" id="{1AC4C891-A44B-7014-6012-BB5A65CB3797}"/>
              </a:ext>
            </a:extLst>
          </p:cNvPr>
          <p:cNvSpPr>
            <a:spLocks noGrp="1"/>
          </p:cNvSpPr>
          <p:nvPr>
            <p:ph type="ftr" sz="quarter" idx="11"/>
          </p:nvPr>
        </p:nvSpPr>
        <p:spPr>
          <a:xfrm>
            <a:off x="4038600" y="6356350"/>
            <a:ext cx="4114800" cy="365125"/>
          </a:xfrm>
        </p:spPr>
        <p:txBody>
          <a:bodyPr/>
          <a:lstStyle/>
          <a:p>
            <a:endParaRPr lang="sv-SE"/>
          </a:p>
        </p:txBody>
      </p:sp>
      <p:sp>
        <p:nvSpPr>
          <p:cNvPr id="7" name="Platshållare för bildnummer 5">
            <a:extLst>
              <a:ext uri="{FF2B5EF4-FFF2-40B4-BE49-F238E27FC236}">
                <a16:creationId xmlns:a16="http://schemas.microsoft.com/office/drawing/2014/main" id="{E1ABAC55-46F4-53CD-B8D4-0CE4E0E46548}"/>
              </a:ext>
            </a:extLst>
          </p:cNvPr>
          <p:cNvSpPr>
            <a:spLocks noGrp="1"/>
          </p:cNvSpPr>
          <p:nvPr>
            <p:ph type="sldNum" sz="quarter" idx="12"/>
          </p:nvPr>
        </p:nvSpPr>
        <p:spPr>
          <a:xfrm>
            <a:off x="8610600" y="6356350"/>
            <a:ext cx="2743200" cy="365125"/>
          </a:xfrm>
        </p:spPr>
        <p:txBody>
          <a:bodyPr/>
          <a:lstStyle/>
          <a:p>
            <a:fld id="{D88021E2-E97B-4976-AF53-1A9B1E45C5FA}" type="slidenum">
              <a:rPr lang="sv-SE" smtClean="0"/>
              <a:t>‹#›</a:t>
            </a:fld>
            <a:endParaRPr lang="sv-SE"/>
          </a:p>
        </p:txBody>
      </p:sp>
      <p:sp>
        <p:nvSpPr>
          <p:cNvPr id="11" name="Platshållare för innehåll 14">
            <a:extLst>
              <a:ext uri="{FF2B5EF4-FFF2-40B4-BE49-F238E27FC236}">
                <a16:creationId xmlns:a16="http://schemas.microsoft.com/office/drawing/2014/main" id="{009FAC50-2963-023E-939F-C564A4B9BE17}"/>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tx1"/>
                </a:solidFill>
              </a:defRPr>
            </a:lvl1pPr>
            <a:lvl2pPr>
              <a:defRPr sz="20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7pPr>
              <a:defRPr>
                <a:solidFill>
                  <a:schemeClr val="tx1"/>
                </a:solidFill>
              </a:defRPr>
            </a:lvl7pPr>
            <a:lvl8pPr>
              <a:defRPr>
                <a:solidFill>
                  <a:schemeClr val="tx1"/>
                </a:solidFill>
              </a:defRPr>
            </a:lvl8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2" name="Platshållare för text 10">
            <a:extLst>
              <a:ext uri="{FF2B5EF4-FFF2-40B4-BE49-F238E27FC236}">
                <a16:creationId xmlns:a16="http://schemas.microsoft.com/office/drawing/2014/main" id="{26429451-0F83-1797-37F9-A9F3DF30B164}"/>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
        <p:nvSpPr>
          <p:cNvPr id="13" name="Platshållare för bild 13">
            <a:extLst>
              <a:ext uri="{FF2B5EF4-FFF2-40B4-BE49-F238E27FC236}">
                <a16:creationId xmlns:a16="http://schemas.microsoft.com/office/drawing/2014/main" id="{912A2B5C-FE94-AFC1-3C99-CF408AB3C91B}"/>
              </a:ext>
            </a:extLst>
          </p:cNvPr>
          <p:cNvSpPr>
            <a:spLocks noGrp="1"/>
          </p:cNvSpPr>
          <p:nvPr>
            <p:ph type="pic" sz="quarter" idx="20" hasCustomPrompt="1"/>
          </p:nvPr>
        </p:nvSpPr>
        <p:spPr>
          <a:xfrm>
            <a:off x="6096000" y="0"/>
            <a:ext cx="6096000" cy="6858000"/>
          </a:xfrm>
        </p:spPr>
        <p:txBody>
          <a:bodyPr/>
          <a:lstStyle>
            <a:lvl1pPr marL="0" indent="0" algn="ctr">
              <a:buFont typeface="Arial" panose="020B0604020202020204" pitchFamily="34" charset="0"/>
              <a:buNone/>
              <a:defRPr sz="1800">
                <a:solidFill>
                  <a:schemeClr val="tx1"/>
                </a:solidFill>
              </a:defRPr>
            </a:lvl1pPr>
          </a:lstStyle>
          <a:p>
            <a:r>
              <a:rPr lang="sv-SE"/>
              <a:t>Klicka här för att infoga en bild</a:t>
            </a:r>
          </a:p>
        </p:txBody>
      </p:sp>
    </p:spTree>
    <p:extLst>
      <p:ext uri="{BB962C8B-B14F-4D97-AF65-F5344CB8AC3E}">
        <p14:creationId xmlns:p14="http://schemas.microsoft.com/office/powerpoint/2010/main" val="3737874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ext och bild, rosa">
    <p:bg>
      <p:bgPr>
        <a:solidFill>
          <a:srgbClr val="FFEBE8"/>
        </a:solidFill>
        <a:effectLst/>
      </p:bgPr>
    </p:bg>
    <p:spTree>
      <p:nvGrpSpPr>
        <p:cNvPr id="1" name=""/>
        <p:cNvGrpSpPr/>
        <p:nvPr/>
      </p:nvGrpSpPr>
      <p:grpSpPr>
        <a:xfrm>
          <a:off x="0" y="0"/>
          <a:ext cx="0" cy="0"/>
          <a:chOff x="0" y="0"/>
          <a:chExt cx="0" cy="0"/>
        </a:xfrm>
      </p:grpSpPr>
      <p:sp>
        <p:nvSpPr>
          <p:cNvPr id="3" name="Platshållare för datum 3">
            <a:extLst>
              <a:ext uri="{FF2B5EF4-FFF2-40B4-BE49-F238E27FC236}">
                <a16:creationId xmlns:a16="http://schemas.microsoft.com/office/drawing/2014/main" id="{A7961AE8-1194-CADD-E3CC-2F9071B85045}"/>
              </a:ext>
            </a:extLst>
          </p:cNvPr>
          <p:cNvSpPr>
            <a:spLocks noGrp="1"/>
          </p:cNvSpPr>
          <p:nvPr>
            <p:ph type="dt" sz="half" idx="10"/>
          </p:nvPr>
        </p:nvSpPr>
        <p:spPr>
          <a:xfrm>
            <a:off x="838200" y="6356350"/>
            <a:ext cx="2743200" cy="365125"/>
          </a:xfrm>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7" name="Platshållare för sidfot 4">
            <a:extLst>
              <a:ext uri="{FF2B5EF4-FFF2-40B4-BE49-F238E27FC236}">
                <a16:creationId xmlns:a16="http://schemas.microsoft.com/office/drawing/2014/main" id="{DE94F43E-6929-15B5-99AE-80B1A43B5392}"/>
              </a:ext>
            </a:extLst>
          </p:cNvPr>
          <p:cNvSpPr>
            <a:spLocks noGrp="1"/>
          </p:cNvSpPr>
          <p:nvPr>
            <p:ph type="ftr" sz="quarter" idx="11"/>
          </p:nvPr>
        </p:nvSpPr>
        <p:spPr>
          <a:xfrm>
            <a:off x="4038600" y="6356350"/>
            <a:ext cx="4114800" cy="365125"/>
          </a:xfrm>
        </p:spPr>
        <p:txBody>
          <a:bodyPr/>
          <a:lstStyle>
            <a:lvl1pPr>
              <a:defRPr>
                <a:solidFill>
                  <a:schemeClr val="tx2"/>
                </a:solidFill>
              </a:defRPr>
            </a:lvl1pPr>
          </a:lstStyle>
          <a:p>
            <a:endParaRPr lang="sv-SE"/>
          </a:p>
        </p:txBody>
      </p:sp>
      <p:sp>
        <p:nvSpPr>
          <p:cNvPr id="8" name="Platshållare för bildnummer 5">
            <a:extLst>
              <a:ext uri="{FF2B5EF4-FFF2-40B4-BE49-F238E27FC236}">
                <a16:creationId xmlns:a16="http://schemas.microsoft.com/office/drawing/2014/main" id="{96A79054-E7C8-4DD6-5F6F-D60AE052A237}"/>
              </a:ext>
            </a:extLst>
          </p:cNvPr>
          <p:cNvSpPr>
            <a:spLocks noGrp="1"/>
          </p:cNvSpPr>
          <p:nvPr>
            <p:ph type="sldNum" sz="quarter" idx="12"/>
          </p:nvPr>
        </p:nvSpPr>
        <p:spPr>
          <a:xfrm>
            <a:off x="8610600" y="6356350"/>
            <a:ext cx="2743200" cy="365125"/>
          </a:xfrm>
        </p:spPr>
        <p:txBody>
          <a:bodyPr/>
          <a:lstStyle>
            <a:lvl1pPr>
              <a:defRPr>
                <a:solidFill>
                  <a:schemeClr val="tx2"/>
                </a:solidFill>
              </a:defRPr>
            </a:lvl1pPr>
          </a:lstStyle>
          <a:p>
            <a:fld id="{D88021E2-E97B-4976-AF53-1A9B1E45C5FA}" type="slidenum">
              <a:rPr lang="sv-SE" smtClean="0"/>
              <a:pPr/>
              <a:t>‹#›</a:t>
            </a:fld>
            <a:endParaRPr lang="sv-SE"/>
          </a:p>
        </p:txBody>
      </p:sp>
      <p:sp>
        <p:nvSpPr>
          <p:cNvPr id="9" name="Platshållare för innehåll 14">
            <a:extLst>
              <a:ext uri="{FF2B5EF4-FFF2-40B4-BE49-F238E27FC236}">
                <a16:creationId xmlns:a16="http://schemas.microsoft.com/office/drawing/2014/main" id="{090F7C18-DEE7-FBC4-81F9-05A2382464D0}"/>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tx2"/>
                </a:solidFill>
              </a:defRPr>
            </a:lvl1pPr>
            <a:lvl2pPr>
              <a:defRPr sz="2000"/>
            </a:lvl2pPr>
            <a:lvl3pPr>
              <a:defRPr sz="1800"/>
            </a:lvl3pPr>
            <a:lvl4pPr>
              <a:defRPr sz="1800"/>
            </a:lvl4pPr>
            <a:lvl5pPr>
              <a:defRPr sz="1800"/>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0" name="Platshållare för text 10">
            <a:extLst>
              <a:ext uri="{FF2B5EF4-FFF2-40B4-BE49-F238E27FC236}">
                <a16:creationId xmlns:a16="http://schemas.microsoft.com/office/drawing/2014/main" id="{6931696C-572A-AC8C-8FE9-C806117A988F}"/>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
        <p:nvSpPr>
          <p:cNvPr id="12" name="Platshållare för bild 13">
            <a:extLst>
              <a:ext uri="{FF2B5EF4-FFF2-40B4-BE49-F238E27FC236}">
                <a16:creationId xmlns:a16="http://schemas.microsoft.com/office/drawing/2014/main" id="{31ACA0B6-56B0-4AF1-9F9B-A5044AF7FDEB}"/>
              </a:ext>
            </a:extLst>
          </p:cNvPr>
          <p:cNvSpPr>
            <a:spLocks noGrp="1"/>
          </p:cNvSpPr>
          <p:nvPr>
            <p:ph type="pic" sz="quarter" idx="20" hasCustomPrompt="1"/>
          </p:nvPr>
        </p:nvSpPr>
        <p:spPr>
          <a:xfrm>
            <a:off x="6096000" y="0"/>
            <a:ext cx="6096000" cy="6858000"/>
          </a:xfrm>
        </p:spPr>
        <p:txBody>
          <a:bodyPr/>
          <a:lstStyle>
            <a:lvl1pPr marL="0" indent="0" algn="ctr">
              <a:buFont typeface="Arial" panose="020B0604020202020204" pitchFamily="34" charset="0"/>
              <a:buNone/>
              <a:defRPr sz="1800">
                <a:solidFill>
                  <a:schemeClr val="tx2"/>
                </a:solidFill>
              </a:defRPr>
            </a:lvl1pPr>
          </a:lstStyle>
          <a:p>
            <a:r>
              <a:rPr lang="sv-SE"/>
              <a:t>Klicka här för att infoga en bild</a:t>
            </a:r>
          </a:p>
        </p:txBody>
      </p:sp>
    </p:spTree>
    <p:extLst>
      <p:ext uri="{BB962C8B-B14F-4D97-AF65-F5344CB8AC3E}">
        <p14:creationId xmlns:p14="http://schemas.microsoft.com/office/powerpoint/2010/main" val="2097232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Text och bild, grön">
    <p:bg>
      <p:bgPr>
        <a:solidFill>
          <a:srgbClr val="DFEFEB"/>
        </a:solidFill>
        <a:effectLst/>
      </p:bgPr>
    </p:bg>
    <p:spTree>
      <p:nvGrpSpPr>
        <p:cNvPr id="1" name=""/>
        <p:cNvGrpSpPr/>
        <p:nvPr/>
      </p:nvGrpSpPr>
      <p:grpSpPr>
        <a:xfrm>
          <a:off x="0" y="0"/>
          <a:ext cx="0" cy="0"/>
          <a:chOff x="0" y="0"/>
          <a:chExt cx="0" cy="0"/>
        </a:xfrm>
      </p:grpSpPr>
      <p:sp>
        <p:nvSpPr>
          <p:cNvPr id="2" name="Platshållare för innehåll 14">
            <a:extLst>
              <a:ext uri="{FF2B5EF4-FFF2-40B4-BE49-F238E27FC236}">
                <a16:creationId xmlns:a16="http://schemas.microsoft.com/office/drawing/2014/main" id="{FB2F1800-3D1B-8F8C-3F4D-6C2BC1E1425C}"/>
              </a:ext>
            </a:extLst>
          </p:cNvPr>
          <p:cNvSpPr>
            <a:spLocks noGrp="1"/>
          </p:cNvSpPr>
          <p:nvPr>
            <p:ph sz="quarter" idx="16" hasCustomPrompt="1"/>
          </p:nvPr>
        </p:nvSpPr>
        <p:spPr>
          <a:xfrm>
            <a:off x="839788" y="3187286"/>
            <a:ext cx="5021080" cy="3032539"/>
          </a:xfrm>
        </p:spPr>
        <p:txBody>
          <a:bodyPr>
            <a:noAutofit/>
          </a:bodyPr>
          <a:lstStyle>
            <a:lvl1pPr marL="342900" indent="-342900">
              <a:buFont typeface="Arial" panose="020B0604020202020204" pitchFamily="34" charset="0"/>
              <a:buChar char="•"/>
              <a:defRPr sz="2400">
                <a:solidFill>
                  <a:schemeClr val="accent5"/>
                </a:solidFill>
              </a:defRPr>
            </a:lvl1pPr>
            <a:lvl2pPr>
              <a:defRPr sz="2000">
                <a:solidFill>
                  <a:schemeClr val="accent5"/>
                </a:solidFill>
              </a:defRPr>
            </a:lvl2pPr>
            <a:lvl3pPr>
              <a:defRPr sz="1800">
                <a:solidFill>
                  <a:schemeClr val="accent5"/>
                </a:solidFill>
              </a:defRPr>
            </a:lvl3pPr>
            <a:lvl4pPr>
              <a:defRPr sz="1800">
                <a:solidFill>
                  <a:schemeClr val="accent5"/>
                </a:solidFill>
              </a:defRPr>
            </a:lvl4pPr>
            <a:lvl5pPr>
              <a:defRPr sz="1800">
                <a:solidFill>
                  <a:schemeClr val="accent5"/>
                </a:solidFill>
              </a:defRPr>
            </a:lvl5pPr>
            <a:lvl6pPr>
              <a:defRPr>
                <a:solidFill>
                  <a:schemeClr val="accent5"/>
                </a:solidFill>
              </a:defRPr>
            </a:lvl6pPr>
            <a:lvl7pPr>
              <a:defRPr>
                <a:solidFill>
                  <a:schemeClr val="accent5"/>
                </a:solidFill>
              </a:defRPr>
            </a:lvl7pPr>
            <a:lvl8pPr>
              <a:defRPr>
                <a:solidFill>
                  <a:schemeClr val="accent5"/>
                </a:solidFill>
              </a:defRPr>
            </a:lvl8pPr>
            <a:lvl9pPr marL="3543300" indent="0">
              <a:buNone/>
              <a:defRPr>
                <a:solidFill>
                  <a:schemeClr val="accent5"/>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	</a:t>
            </a:r>
          </a:p>
          <a:p>
            <a:pPr marL="3886200" marR="0" lvl="8" indent="-342900" algn="l" defTabSz="914400" rtl="0" eaLnBrk="1" fontAlgn="auto" latinLnBrk="0" hangingPunct="1">
              <a:lnSpc>
                <a:spcPct val="90000"/>
              </a:lnSpc>
              <a:spcBef>
                <a:spcPts val="1000"/>
              </a:spcBef>
              <a:spcAft>
                <a:spcPts val="0"/>
              </a:spcAft>
              <a:buClrTx/>
              <a:buSzTx/>
              <a:tabLst/>
              <a:defRPr/>
            </a:pPr>
            <a:endParaRPr lang="sv-SE"/>
          </a:p>
        </p:txBody>
      </p:sp>
      <p:sp>
        <p:nvSpPr>
          <p:cNvPr id="3" name="Platshållare för datum 3">
            <a:extLst>
              <a:ext uri="{FF2B5EF4-FFF2-40B4-BE49-F238E27FC236}">
                <a16:creationId xmlns:a16="http://schemas.microsoft.com/office/drawing/2014/main" id="{5132DA52-17F5-737C-098A-2A0B9B860C22}"/>
              </a:ext>
            </a:extLst>
          </p:cNvPr>
          <p:cNvSpPr>
            <a:spLocks noGrp="1"/>
          </p:cNvSpPr>
          <p:nvPr>
            <p:ph type="dt" sz="half" idx="10"/>
          </p:nvPr>
        </p:nvSpPr>
        <p:spPr>
          <a:xfrm>
            <a:off x="838200" y="6356350"/>
            <a:ext cx="2743200" cy="365125"/>
          </a:xfrm>
        </p:spPr>
        <p:txBody>
          <a:bodyPr/>
          <a:lstStyle>
            <a:lvl1pPr>
              <a:defRPr>
                <a:solidFill>
                  <a:schemeClr val="accent5"/>
                </a:solidFill>
              </a:defRPr>
            </a:lvl1pPr>
          </a:lstStyle>
          <a:p>
            <a:fld id="{8E7D24E2-704C-4D37-BA3F-3A87B7C16133}" type="datetimeFigureOut">
              <a:rPr lang="sv-SE" smtClean="0"/>
              <a:pPr/>
              <a:t>2026-06-04</a:t>
            </a:fld>
            <a:endParaRPr lang="sv-SE"/>
          </a:p>
        </p:txBody>
      </p:sp>
      <p:sp>
        <p:nvSpPr>
          <p:cNvPr id="8" name="Platshållare för sidfot 4">
            <a:extLst>
              <a:ext uri="{FF2B5EF4-FFF2-40B4-BE49-F238E27FC236}">
                <a16:creationId xmlns:a16="http://schemas.microsoft.com/office/drawing/2014/main" id="{5D8C1904-BB09-D7A1-D1E5-5BFD7494DD00}"/>
              </a:ext>
            </a:extLst>
          </p:cNvPr>
          <p:cNvSpPr>
            <a:spLocks noGrp="1"/>
          </p:cNvSpPr>
          <p:nvPr>
            <p:ph type="ftr" sz="quarter" idx="11"/>
          </p:nvPr>
        </p:nvSpPr>
        <p:spPr>
          <a:xfrm>
            <a:off x="4038600" y="6356350"/>
            <a:ext cx="4114800" cy="365125"/>
          </a:xfrm>
        </p:spPr>
        <p:txBody>
          <a:bodyPr/>
          <a:lstStyle>
            <a:lvl1pPr>
              <a:defRPr>
                <a:solidFill>
                  <a:schemeClr val="accent5"/>
                </a:solidFill>
              </a:defRPr>
            </a:lvl1pPr>
          </a:lstStyle>
          <a:p>
            <a:endParaRPr lang="sv-SE"/>
          </a:p>
        </p:txBody>
      </p:sp>
      <p:sp>
        <p:nvSpPr>
          <p:cNvPr id="9" name="Platshållare för text 10">
            <a:extLst>
              <a:ext uri="{FF2B5EF4-FFF2-40B4-BE49-F238E27FC236}">
                <a16:creationId xmlns:a16="http://schemas.microsoft.com/office/drawing/2014/main" id="{BD552679-DCBE-1AA4-1536-56B5F445733B}"/>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accent5"/>
                </a:solidFill>
                <a:latin typeface="+mn-lt"/>
              </a:defRPr>
            </a:lvl1pPr>
            <a:lvl2pPr marL="457200" indent="0">
              <a:buNone/>
              <a:defRPr/>
            </a:lvl2pPr>
          </a:lstStyle>
          <a:p>
            <a:pPr lvl="0"/>
            <a:r>
              <a:rPr lang="sv-SE"/>
              <a:t>Rubrik</a:t>
            </a:r>
          </a:p>
        </p:txBody>
      </p:sp>
      <p:sp>
        <p:nvSpPr>
          <p:cNvPr id="10" name="Platshållare för bild 13">
            <a:extLst>
              <a:ext uri="{FF2B5EF4-FFF2-40B4-BE49-F238E27FC236}">
                <a16:creationId xmlns:a16="http://schemas.microsoft.com/office/drawing/2014/main" id="{DC43D41B-A749-1B37-91F8-11F871FA02EB}"/>
              </a:ext>
            </a:extLst>
          </p:cNvPr>
          <p:cNvSpPr>
            <a:spLocks noGrp="1"/>
          </p:cNvSpPr>
          <p:nvPr>
            <p:ph type="pic" sz="quarter" idx="20" hasCustomPrompt="1"/>
          </p:nvPr>
        </p:nvSpPr>
        <p:spPr>
          <a:xfrm>
            <a:off x="6096000" y="0"/>
            <a:ext cx="6096000" cy="6858000"/>
          </a:xfrm>
        </p:spPr>
        <p:txBody>
          <a:bodyPr/>
          <a:lstStyle>
            <a:lvl1pPr marL="0" indent="0" algn="ctr">
              <a:buFont typeface="Arial" panose="020B0604020202020204" pitchFamily="34" charset="0"/>
              <a:buNone/>
              <a:defRPr sz="1800">
                <a:solidFill>
                  <a:schemeClr val="accent5"/>
                </a:solidFill>
              </a:defRPr>
            </a:lvl1pPr>
          </a:lstStyle>
          <a:p>
            <a:r>
              <a:rPr lang="sv-SE"/>
              <a:t>Klicka här för att infoga en bild</a:t>
            </a:r>
          </a:p>
        </p:txBody>
      </p:sp>
    </p:spTree>
    <p:extLst>
      <p:ext uri="{BB962C8B-B14F-4D97-AF65-F5344CB8AC3E}">
        <p14:creationId xmlns:p14="http://schemas.microsoft.com/office/powerpoint/2010/main" val="39136505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Rubrikbild med utfallande bild 1">
    <p:bg>
      <p:bgPr>
        <a:solidFill>
          <a:schemeClr val="accent4"/>
        </a:solidFill>
        <a:effectLst/>
      </p:bgPr>
    </p:bg>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908E459A-1DD8-D673-1B7D-5A47E4627107}"/>
              </a:ext>
            </a:extLst>
          </p:cNvPr>
          <p:cNvSpPr>
            <a:spLocks noGrp="1"/>
          </p:cNvSpPr>
          <p:nvPr>
            <p:ph type="pic" sz="quarter" idx="13" hasCustomPrompt="1"/>
          </p:nvPr>
        </p:nvSpPr>
        <p:spPr>
          <a:xfrm>
            <a:off x="0" y="0"/>
            <a:ext cx="12192000" cy="6858000"/>
          </a:xfrm>
        </p:spPr>
        <p:txBody>
          <a:bodyPr>
            <a:normAutofit/>
          </a:bodyPr>
          <a:lstStyle>
            <a:lvl1pPr marL="0" indent="0" algn="ctr">
              <a:buNone/>
              <a:defRPr sz="1800">
                <a:solidFill>
                  <a:schemeClr val="tx1"/>
                </a:solidFill>
              </a:defRPr>
            </a:lvl1pPr>
          </a:lstStyle>
          <a:p>
            <a:r>
              <a:rPr lang="sv-SE"/>
              <a:t>Klicka för att infoga bild. </a:t>
            </a:r>
          </a:p>
          <a:p>
            <a:r>
              <a:rPr lang="sv-SE"/>
              <a:t>Bilden är utfallande. </a:t>
            </a:r>
          </a:p>
          <a:p>
            <a:r>
              <a:rPr lang="sv-SE"/>
              <a:t>Se till att den fungerar med rubriken. </a:t>
            </a:r>
          </a:p>
          <a:p>
            <a:r>
              <a:rPr lang="sv-SE"/>
              <a:t>Det går bra att byta färg på texten i rubriken.</a:t>
            </a:r>
          </a:p>
        </p:txBody>
      </p:sp>
      <p:sp>
        <p:nvSpPr>
          <p:cNvPr id="2" name="Platshållare för datum 1">
            <a:extLst>
              <a:ext uri="{FF2B5EF4-FFF2-40B4-BE49-F238E27FC236}">
                <a16:creationId xmlns:a16="http://schemas.microsoft.com/office/drawing/2014/main" id="{3C9AA39D-994F-D672-1A92-949D21179B1B}"/>
              </a:ext>
              <a:ext uri="{C183D7F6-B498-43B3-948B-1728B52AA6E4}">
                <adec:decorative xmlns:adec="http://schemas.microsoft.com/office/drawing/2017/decorative" val="1"/>
              </a:ext>
            </a:extLst>
          </p:cNvPr>
          <p:cNvSpPr>
            <a:spLocks noGrp="1"/>
          </p:cNvSpPr>
          <p:nvPr>
            <p:ph type="dt" sz="half" idx="10"/>
          </p:nvPr>
        </p:nvSpPr>
        <p:spPr/>
        <p:txBody>
          <a:bodyPr/>
          <a:lstStyle/>
          <a:p>
            <a:fld id="{23E830D1-9B43-4A41-B3A1-206CB98018A1}" type="datetime1">
              <a:rPr lang="sv-SE" smtClean="0"/>
              <a:t>2026-06-04</a:t>
            </a:fld>
            <a:endParaRPr lang="sv-SE"/>
          </a:p>
        </p:txBody>
      </p:sp>
      <p:sp>
        <p:nvSpPr>
          <p:cNvPr id="3" name="Platshållare för sidfot 2">
            <a:extLst>
              <a:ext uri="{FF2B5EF4-FFF2-40B4-BE49-F238E27FC236}">
                <a16:creationId xmlns:a16="http://schemas.microsoft.com/office/drawing/2014/main" id="{99A9CFFB-D456-6463-A4BD-CE70F4CD1A12}"/>
              </a:ext>
              <a:ext uri="{C183D7F6-B498-43B3-948B-1728B52AA6E4}">
                <adec:decorative xmlns:adec="http://schemas.microsoft.com/office/drawing/2017/decorative" val="1"/>
              </a:ext>
            </a:extLst>
          </p:cNvPr>
          <p:cNvSpPr>
            <a:spLocks noGrp="1"/>
          </p:cNvSpPr>
          <p:nvPr>
            <p:ph type="ftr" sz="quarter" idx="11"/>
          </p:nvPr>
        </p:nvSpPr>
        <p:spPr/>
        <p:txBody>
          <a:bodyPr/>
          <a:lstStyle/>
          <a:p>
            <a:r>
              <a:rPr lang="sv-SE"/>
              <a:t>Sidfottext</a:t>
            </a:r>
          </a:p>
        </p:txBody>
      </p:sp>
      <p:sp>
        <p:nvSpPr>
          <p:cNvPr id="4" name="Platshållare för bildnummer 3">
            <a:extLst>
              <a:ext uri="{FF2B5EF4-FFF2-40B4-BE49-F238E27FC236}">
                <a16:creationId xmlns:a16="http://schemas.microsoft.com/office/drawing/2014/main" id="{12CEC6D5-E7B1-0BCE-0744-951A473470B5}"/>
              </a:ext>
              <a:ext uri="{C183D7F6-B498-43B3-948B-1728B52AA6E4}">
                <adec:decorative xmlns:adec="http://schemas.microsoft.com/office/drawing/2017/decorative" val="1"/>
              </a:ext>
            </a:extLst>
          </p:cNvPr>
          <p:cNvSpPr>
            <a:spLocks noGrp="1"/>
          </p:cNvSpPr>
          <p:nvPr>
            <p:ph type="sldNum" sz="quarter" idx="12"/>
          </p:nvPr>
        </p:nvSpPr>
        <p:spPr/>
        <p:txBody>
          <a:bodyPr/>
          <a:lstStyle/>
          <a:p>
            <a:fld id="{0EA8761A-F05C-4F01-AE76-2EF79F772060}" type="slidenum">
              <a:rPr lang="sv-SE" smtClean="0"/>
              <a:t>‹#›</a:t>
            </a:fld>
            <a:endParaRPr lang="sv-SE"/>
          </a:p>
        </p:txBody>
      </p:sp>
      <p:sp>
        <p:nvSpPr>
          <p:cNvPr id="5" name="Platshållare för text 7">
            <a:extLst>
              <a:ext uri="{FF2B5EF4-FFF2-40B4-BE49-F238E27FC236}">
                <a16:creationId xmlns:a16="http://schemas.microsoft.com/office/drawing/2014/main" id="{A9979B33-E4C5-CC52-41BD-8785520D94EF}"/>
              </a:ext>
              <a:ext uri="{C183D7F6-B498-43B3-948B-1728B52AA6E4}">
                <adec:decorative xmlns:adec="http://schemas.microsoft.com/office/drawing/2017/decorative" val="1"/>
              </a:ext>
            </a:extLst>
          </p:cNvPr>
          <p:cNvSpPr>
            <a:spLocks noGrp="1"/>
          </p:cNvSpPr>
          <p:nvPr>
            <p:ph type="body" sz="quarter" idx="14" hasCustomPrompt="1"/>
          </p:nvPr>
        </p:nvSpPr>
        <p:spPr>
          <a:xfrm>
            <a:off x="407892" y="311234"/>
            <a:ext cx="1332000" cy="551506"/>
          </a:xfrm>
          <a:blipFill>
            <a:blip r:embed="rId2"/>
            <a:stretch>
              <a:fillRect/>
            </a:stretch>
          </a:blipFill>
        </p:spPr>
        <p:txBody>
          <a:bodyPr/>
          <a:lstStyle>
            <a:lvl1pPr marL="0" indent="0">
              <a:buNone/>
              <a:defRPr/>
            </a:lvl1pPr>
          </a:lstStyle>
          <a:p>
            <a:pPr lvl="0"/>
            <a:r>
              <a:rPr lang="sv-SE"/>
              <a:t> </a:t>
            </a:r>
          </a:p>
        </p:txBody>
      </p:sp>
      <p:sp>
        <p:nvSpPr>
          <p:cNvPr id="10" name="Platshållare för text 16">
            <a:extLst>
              <a:ext uri="{FF2B5EF4-FFF2-40B4-BE49-F238E27FC236}">
                <a16:creationId xmlns:a16="http://schemas.microsoft.com/office/drawing/2014/main" id="{85D8FE2A-468F-5253-E8E0-91F9B6BBCF0F}"/>
              </a:ext>
            </a:extLst>
          </p:cNvPr>
          <p:cNvSpPr>
            <a:spLocks noGrp="1"/>
          </p:cNvSpPr>
          <p:nvPr>
            <p:ph type="body" sz="quarter" idx="15" hasCustomPrompt="1"/>
          </p:nvPr>
        </p:nvSpPr>
        <p:spPr>
          <a:xfrm>
            <a:off x="838201" y="4896197"/>
            <a:ext cx="10287004" cy="844204"/>
          </a:xfrm>
        </p:spPr>
        <p:txBody>
          <a:bodyPr>
            <a:noAutofit/>
          </a:bodyPr>
          <a:lstStyle>
            <a:lvl1pPr marL="0" indent="0">
              <a:buNone/>
              <a:defRPr sz="2400">
                <a:solidFill>
                  <a:schemeClr val="tx1"/>
                </a:solidFill>
              </a:defRPr>
            </a:lvl1pPr>
            <a:lvl3pPr marL="914400" indent="0">
              <a:buNone/>
              <a:defRPr/>
            </a:lvl3pPr>
          </a:lstStyle>
          <a:p>
            <a:pPr lvl="0"/>
            <a:r>
              <a:rPr lang="sv-SE" sz="2400"/>
              <a:t>Underrubrik</a:t>
            </a:r>
          </a:p>
        </p:txBody>
      </p:sp>
      <p:sp>
        <p:nvSpPr>
          <p:cNvPr id="11" name="Platshållare för text 18">
            <a:extLst>
              <a:ext uri="{FF2B5EF4-FFF2-40B4-BE49-F238E27FC236}">
                <a16:creationId xmlns:a16="http://schemas.microsoft.com/office/drawing/2014/main" id="{48327CB7-C6AE-7A16-AD2A-04DA1E342029}"/>
              </a:ext>
            </a:extLst>
          </p:cNvPr>
          <p:cNvSpPr>
            <a:spLocks noGrp="1"/>
          </p:cNvSpPr>
          <p:nvPr>
            <p:ph type="body" sz="quarter" idx="16" hasCustomPrompt="1"/>
          </p:nvPr>
        </p:nvSpPr>
        <p:spPr>
          <a:xfrm>
            <a:off x="838198" y="2685826"/>
            <a:ext cx="10287002" cy="2145418"/>
          </a:xfrm>
        </p:spPr>
        <p:txBody>
          <a:bodyPr anchor="b">
            <a:noAutofit/>
          </a:bodyPr>
          <a:lstStyle>
            <a:lvl1pPr marL="0" indent="0">
              <a:buNone/>
              <a:defRPr sz="7200" b="1">
                <a:solidFill>
                  <a:schemeClr val="tx1"/>
                </a:solidFill>
                <a:latin typeface="+mn-lt"/>
              </a:defRPr>
            </a:lvl1pPr>
          </a:lstStyle>
          <a:p>
            <a:pPr lvl="0"/>
            <a:r>
              <a:rPr lang="sv-SE"/>
              <a:t>Rubrik</a:t>
            </a:r>
          </a:p>
        </p:txBody>
      </p:sp>
    </p:spTree>
    <p:extLst>
      <p:ext uri="{BB962C8B-B14F-4D97-AF65-F5344CB8AC3E}">
        <p14:creationId xmlns:p14="http://schemas.microsoft.com/office/powerpoint/2010/main" val="19391739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ara rubrik, beige">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1"/>
                </a:solidFill>
              </a:defRPr>
            </a:lvl1pPr>
          </a:lstStyle>
          <a:p>
            <a:fld id="{D88021E2-E97B-4976-AF53-1A9B1E45C5FA}" type="slidenum">
              <a:rPr lang="sv-SE" smtClean="0"/>
              <a:pPr/>
              <a:t>‹#›</a:t>
            </a:fld>
            <a:endParaRPr lang="sv-SE"/>
          </a:p>
        </p:txBody>
      </p:sp>
      <p:sp>
        <p:nvSpPr>
          <p:cNvPr id="10" name="Platshållare för text 10">
            <a:extLst>
              <a:ext uri="{FF2B5EF4-FFF2-40B4-BE49-F238E27FC236}">
                <a16:creationId xmlns:a16="http://schemas.microsoft.com/office/drawing/2014/main" id="{8048DC49-A30F-EE61-6AF9-FEA35BE80354}"/>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17820854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ara rubrik, rosa">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7" name="Platshållare för text 10">
            <a:extLst>
              <a:ext uri="{FF2B5EF4-FFF2-40B4-BE49-F238E27FC236}">
                <a16:creationId xmlns:a16="http://schemas.microsoft.com/office/drawing/2014/main" id="{02EAFF39-ED2A-2CD7-D4FE-BD5A88348A75}"/>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28937889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ara rubrik, grön">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accent2"/>
                </a:solidFill>
              </a:defRPr>
            </a:lvl1pPr>
          </a:lstStyle>
          <a:p>
            <a:fld id="{D88021E2-E97B-4976-AF53-1A9B1E45C5FA}" type="slidenum">
              <a:rPr lang="sv-SE" smtClean="0"/>
              <a:pPr/>
              <a:t>‹#›</a:t>
            </a:fld>
            <a:endParaRPr lang="sv-SE"/>
          </a:p>
        </p:txBody>
      </p:sp>
      <p:sp>
        <p:nvSpPr>
          <p:cNvPr id="3" name="Platshållare för text 10">
            <a:extLst>
              <a:ext uri="{FF2B5EF4-FFF2-40B4-BE49-F238E27FC236}">
                <a16:creationId xmlns:a16="http://schemas.microsoft.com/office/drawing/2014/main" id="{3CD29033-FAE7-ADE4-763C-031B74A6253D}"/>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solidFill>
                  <a:schemeClr val="accent2"/>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36125530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En spalt och förklarande text, rosa">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2"/>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D2485B5A-3328-6829-008E-1BE6F23E8619}"/>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2"/>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78F813B-4F20-0A04-769A-71B9358CF413}"/>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2"/>
                </a:solidFill>
              </a:defRPr>
            </a:lvl1pPr>
          </a:lstStyle>
          <a:p>
            <a:pPr lvl="0"/>
            <a:r>
              <a:rPr lang="sv-SE"/>
              <a:t>Underrubrik</a:t>
            </a:r>
          </a:p>
        </p:txBody>
      </p:sp>
      <p:sp>
        <p:nvSpPr>
          <p:cNvPr id="8" name="Platshållare för innehåll 14">
            <a:extLst>
              <a:ext uri="{FF2B5EF4-FFF2-40B4-BE49-F238E27FC236}">
                <a16:creationId xmlns:a16="http://schemas.microsoft.com/office/drawing/2014/main" id="{A0F11F9F-E343-868E-989A-A54A21E6756B}"/>
              </a:ext>
            </a:extLst>
          </p:cNvPr>
          <p:cNvSpPr>
            <a:spLocks noGrp="1"/>
          </p:cNvSpPr>
          <p:nvPr>
            <p:ph sz="quarter" idx="15" hasCustomPrompt="1"/>
          </p:nvPr>
        </p:nvSpPr>
        <p:spPr>
          <a:xfrm>
            <a:off x="374469" y="1985554"/>
            <a:ext cx="7114902" cy="4205696"/>
          </a:xfrm>
        </p:spPr>
        <p:txBody>
          <a:bodyPr>
            <a:noAutofit/>
          </a:bodyPr>
          <a:lstStyle>
            <a:lvl1pPr marL="0" indent="0">
              <a:buFont typeface="Arial" panose="020B0604020202020204" pitchFamily="34" charset="0"/>
              <a:buNone/>
              <a:defRPr sz="1800">
                <a:solidFill>
                  <a:schemeClr val="tx2"/>
                </a:solidFill>
              </a:defRPr>
            </a:lvl1pPr>
            <a:lvl3pPr>
              <a:defRPr sz="2400"/>
            </a:lvl3pPr>
            <a:lvl4pPr>
              <a:defRPr sz="2400"/>
            </a:lvl4pPr>
            <a:lvl5pPr>
              <a:defRPr sz="2400"/>
            </a:lvl5pPr>
            <a:lvl6pPr>
              <a:defRPr sz="2400">
                <a:solidFill>
                  <a:schemeClr val="tx2"/>
                </a:solidFill>
              </a:defRPr>
            </a:lvl6pPr>
            <a:lvl7pPr>
              <a:defRPr sz="2400">
                <a:solidFill>
                  <a:schemeClr val="tx2"/>
                </a:solidFill>
              </a:defRPr>
            </a:lvl7pPr>
            <a:lvl8pPr>
              <a:defRPr sz="2400">
                <a:solidFill>
                  <a:schemeClr val="tx2"/>
                </a:solidFill>
              </a:defRPr>
            </a:lvl8pPr>
            <a:lvl9pPr>
              <a:defRPr sz="2400">
                <a:solidFill>
                  <a:schemeClr val="tx2"/>
                </a:solidFill>
              </a:defRPr>
            </a:lvl9pPr>
          </a:lstStyle>
          <a:p>
            <a:pPr lvl="0"/>
            <a:r>
              <a:rPr lang="sv-SE"/>
              <a:t>Infoga tabell eller diagram</a:t>
            </a:r>
          </a:p>
        </p:txBody>
      </p:sp>
      <p:sp>
        <p:nvSpPr>
          <p:cNvPr id="9" name="Platshållare för text 16">
            <a:extLst>
              <a:ext uri="{FF2B5EF4-FFF2-40B4-BE49-F238E27FC236}">
                <a16:creationId xmlns:a16="http://schemas.microsoft.com/office/drawing/2014/main" id="{F4E92D7F-3069-BFB3-AA0C-662A9B73A03E}"/>
              </a:ext>
            </a:extLst>
          </p:cNvPr>
          <p:cNvSpPr>
            <a:spLocks noGrp="1"/>
          </p:cNvSpPr>
          <p:nvPr>
            <p:ph type="body" sz="quarter" idx="16" hasCustomPrompt="1"/>
          </p:nvPr>
        </p:nvSpPr>
        <p:spPr>
          <a:xfrm>
            <a:off x="7585165" y="1985554"/>
            <a:ext cx="4232365" cy="4205696"/>
          </a:xfrm>
        </p:spPr>
        <p:txBody>
          <a:bodyPr>
            <a:noAutofit/>
          </a:bodyPr>
          <a:lstStyle>
            <a:lvl1pPr marL="0" indent="0">
              <a:buFont typeface="Arial" panose="020B0604020202020204" pitchFamily="34" charset="0"/>
              <a:buNone/>
              <a:defRPr sz="2000">
                <a:solidFill>
                  <a:schemeClr val="tx2"/>
                </a:solidFill>
              </a:defRPr>
            </a:lvl1pPr>
            <a:lvl2pPr>
              <a:defRPr sz="2000"/>
            </a:lvl2pPr>
            <a:lvl4pPr>
              <a:defRPr sz="2000"/>
            </a:lvl4pPr>
            <a:lvl5pPr>
              <a:defRPr sz="2000"/>
            </a:lvl5pPr>
            <a:lvl6pPr>
              <a:defRPr sz="2000">
                <a:solidFill>
                  <a:schemeClr val="tx2"/>
                </a:solidFill>
              </a:defRPr>
            </a:lvl6pPr>
            <a:lvl7pPr>
              <a:defRPr sz="2000">
                <a:solidFill>
                  <a:schemeClr val="tx2"/>
                </a:solidFill>
              </a:defRPr>
            </a:lvl7pPr>
            <a:lvl8pPr>
              <a:defRPr sz="2000">
                <a:solidFill>
                  <a:schemeClr val="tx2"/>
                </a:solidFill>
              </a:defRPr>
            </a:lvl8pPr>
            <a:lvl9pPr>
              <a:defRPr sz="2000">
                <a:solidFill>
                  <a:schemeClr val="tx2"/>
                </a:solidFill>
              </a:defRPr>
            </a:lvl9pPr>
          </a:lstStyle>
          <a:p>
            <a:pPr lvl="0"/>
            <a:r>
              <a:rPr lang="sv-SE"/>
              <a:t>Förklarande text till tabell eller diagram.</a:t>
            </a:r>
          </a:p>
        </p:txBody>
      </p:sp>
    </p:spTree>
    <p:extLst>
      <p:ext uri="{BB962C8B-B14F-4D97-AF65-F5344CB8AC3E}">
        <p14:creationId xmlns:p14="http://schemas.microsoft.com/office/powerpoint/2010/main" val="32830125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En spalt och förklarande text, grön">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accent2"/>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63DB11FA-8F40-B2F4-EE01-3122E6D50E61}"/>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accent2"/>
                </a:solidFill>
                <a:latin typeface="+mn-lt"/>
              </a:defRPr>
            </a:lvl1pPr>
          </a:lstStyle>
          <a:p>
            <a:pPr lvl="0"/>
            <a:r>
              <a:rPr lang="sv-SE"/>
              <a:t>Rubrik</a:t>
            </a:r>
          </a:p>
        </p:txBody>
      </p:sp>
      <p:sp>
        <p:nvSpPr>
          <p:cNvPr id="7" name="Platshållare för text 12">
            <a:extLst>
              <a:ext uri="{FF2B5EF4-FFF2-40B4-BE49-F238E27FC236}">
                <a16:creationId xmlns:a16="http://schemas.microsoft.com/office/drawing/2014/main" id="{E08DBD0D-6A0E-CC48-A0A2-B21A3882EFD2}"/>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accent2"/>
                </a:solidFill>
              </a:defRPr>
            </a:lvl1pPr>
          </a:lstStyle>
          <a:p>
            <a:pPr lvl="0"/>
            <a:r>
              <a:rPr lang="sv-SE"/>
              <a:t>Underrubrik</a:t>
            </a:r>
          </a:p>
        </p:txBody>
      </p:sp>
      <p:sp>
        <p:nvSpPr>
          <p:cNvPr id="8" name="Platshållare för innehåll 14">
            <a:extLst>
              <a:ext uri="{FF2B5EF4-FFF2-40B4-BE49-F238E27FC236}">
                <a16:creationId xmlns:a16="http://schemas.microsoft.com/office/drawing/2014/main" id="{0BAAE75D-8F6C-03AB-16BE-CFBAB9EA413D}"/>
              </a:ext>
            </a:extLst>
          </p:cNvPr>
          <p:cNvSpPr>
            <a:spLocks noGrp="1"/>
          </p:cNvSpPr>
          <p:nvPr>
            <p:ph sz="quarter" idx="15" hasCustomPrompt="1"/>
          </p:nvPr>
        </p:nvSpPr>
        <p:spPr>
          <a:xfrm>
            <a:off x="374469" y="1985554"/>
            <a:ext cx="7114902" cy="4205696"/>
          </a:xfrm>
        </p:spPr>
        <p:txBody>
          <a:bodyPr>
            <a:noAutofit/>
          </a:bodyPr>
          <a:lstStyle>
            <a:lvl1pPr marL="0" indent="0">
              <a:buFont typeface="Arial" panose="020B0604020202020204" pitchFamily="34" charset="0"/>
              <a:buNone/>
              <a:defRPr sz="1800">
                <a:solidFill>
                  <a:schemeClr val="accent2"/>
                </a:solidFill>
              </a:defRPr>
            </a:lvl1pPr>
            <a:lvl2pPr>
              <a:defRPr>
                <a:solidFill>
                  <a:schemeClr val="accent2"/>
                </a:solidFill>
              </a:defRPr>
            </a:lvl2pPr>
            <a:lvl3pPr>
              <a:defRPr sz="2400">
                <a:solidFill>
                  <a:schemeClr val="accent2"/>
                </a:solidFill>
              </a:defRPr>
            </a:lvl3pPr>
            <a:lvl4pPr>
              <a:defRPr sz="2400">
                <a:solidFill>
                  <a:schemeClr val="accent2"/>
                </a:solidFill>
              </a:defRPr>
            </a:lvl4pPr>
            <a:lvl5pPr>
              <a:defRPr sz="2400">
                <a:solidFill>
                  <a:schemeClr val="accent2"/>
                </a:solidFill>
              </a:defRPr>
            </a:lvl5pPr>
            <a:lvl6pPr>
              <a:defRPr sz="2400">
                <a:solidFill>
                  <a:schemeClr val="accent2"/>
                </a:solidFill>
              </a:defRPr>
            </a:lvl6pPr>
            <a:lvl7pPr>
              <a:defRPr sz="2400">
                <a:solidFill>
                  <a:schemeClr val="accent2"/>
                </a:solidFill>
              </a:defRPr>
            </a:lvl7pPr>
            <a:lvl8pPr>
              <a:defRPr sz="2400">
                <a:solidFill>
                  <a:schemeClr val="accent2"/>
                </a:solidFill>
              </a:defRPr>
            </a:lvl8pPr>
            <a:lvl9pPr>
              <a:defRPr sz="2400">
                <a:solidFill>
                  <a:schemeClr val="accent2"/>
                </a:solidFill>
              </a:defRPr>
            </a:lvl9pPr>
          </a:lstStyle>
          <a:p>
            <a:pPr lvl="0"/>
            <a:r>
              <a:rPr lang="sv-SE"/>
              <a:t>Infoga tabell eller diagram</a:t>
            </a:r>
          </a:p>
        </p:txBody>
      </p:sp>
      <p:sp>
        <p:nvSpPr>
          <p:cNvPr id="9" name="Platshållare för text 16">
            <a:extLst>
              <a:ext uri="{FF2B5EF4-FFF2-40B4-BE49-F238E27FC236}">
                <a16:creationId xmlns:a16="http://schemas.microsoft.com/office/drawing/2014/main" id="{703764F0-3517-220C-22D5-E41F7F102415}"/>
              </a:ext>
            </a:extLst>
          </p:cNvPr>
          <p:cNvSpPr>
            <a:spLocks noGrp="1"/>
          </p:cNvSpPr>
          <p:nvPr>
            <p:ph type="body" sz="quarter" idx="16" hasCustomPrompt="1"/>
          </p:nvPr>
        </p:nvSpPr>
        <p:spPr>
          <a:xfrm>
            <a:off x="7585165" y="1985554"/>
            <a:ext cx="4232365" cy="4205696"/>
          </a:xfrm>
        </p:spPr>
        <p:txBody>
          <a:bodyPr>
            <a:noAutofit/>
          </a:bodyPr>
          <a:lstStyle>
            <a:lvl1pPr marL="0" indent="0">
              <a:buFont typeface="Arial" panose="020B0604020202020204" pitchFamily="34" charset="0"/>
              <a:buNone/>
              <a:defRPr sz="2000">
                <a:solidFill>
                  <a:schemeClr val="accent2"/>
                </a:solidFill>
              </a:defRPr>
            </a:lvl1pPr>
            <a:lvl2pPr>
              <a:defRPr sz="2000">
                <a:solidFill>
                  <a:schemeClr val="accent2"/>
                </a:solidFill>
              </a:defRPr>
            </a:lvl2pPr>
            <a:lvl3pPr>
              <a:defRPr>
                <a:solidFill>
                  <a:schemeClr val="accent2"/>
                </a:solidFill>
              </a:defRPr>
            </a:lvl3pPr>
            <a:lvl4pPr>
              <a:defRPr sz="2000">
                <a:solidFill>
                  <a:schemeClr val="accent2"/>
                </a:solidFill>
              </a:defRPr>
            </a:lvl4pPr>
            <a:lvl5pPr>
              <a:defRPr sz="2000">
                <a:solidFill>
                  <a:schemeClr val="accent2"/>
                </a:solidFill>
              </a:defRPr>
            </a:lvl5pPr>
            <a:lvl6pPr>
              <a:defRPr sz="2000">
                <a:solidFill>
                  <a:schemeClr val="accent2"/>
                </a:solidFill>
              </a:defRPr>
            </a:lvl6pPr>
            <a:lvl7pPr>
              <a:defRPr sz="2000">
                <a:solidFill>
                  <a:schemeClr val="accent2"/>
                </a:solidFill>
              </a:defRPr>
            </a:lvl7pPr>
            <a:lvl8pPr>
              <a:defRPr sz="2000">
                <a:solidFill>
                  <a:schemeClr val="accent2"/>
                </a:solidFill>
              </a:defRPr>
            </a:lvl8pPr>
            <a:lvl9pPr>
              <a:defRPr sz="2000">
                <a:solidFill>
                  <a:schemeClr val="accent2"/>
                </a:solidFill>
              </a:defRPr>
            </a:lvl9pPr>
          </a:lstStyle>
          <a:p>
            <a:pPr lvl="0"/>
            <a:r>
              <a:rPr lang="sv-SE"/>
              <a:t>Förklarande text till tabell eller diagram.</a:t>
            </a:r>
          </a:p>
        </p:txBody>
      </p:sp>
    </p:spTree>
    <p:extLst>
      <p:ext uri="{BB962C8B-B14F-4D97-AF65-F5344CB8AC3E}">
        <p14:creationId xmlns:p14="http://schemas.microsoft.com/office/powerpoint/2010/main" val="37867954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En spalt och förklarande text, beige">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1"/>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4DA60933-BA96-D741-67AC-2E5DA8A45F3C}"/>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EC51B90-D296-3DBD-6DAA-4E3997360137}"/>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7" name="Platshållare för innehåll 14">
            <a:extLst>
              <a:ext uri="{FF2B5EF4-FFF2-40B4-BE49-F238E27FC236}">
                <a16:creationId xmlns:a16="http://schemas.microsoft.com/office/drawing/2014/main" id="{0A109B8C-54D8-910D-BBB1-F107D8543F4A}"/>
              </a:ext>
            </a:extLst>
          </p:cNvPr>
          <p:cNvSpPr>
            <a:spLocks noGrp="1"/>
          </p:cNvSpPr>
          <p:nvPr>
            <p:ph sz="quarter" idx="15" hasCustomPrompt="1"/>
          </p:nvPr>
        </p:nvSpPr>
        <p:spPr>
          <a:xfrm>
            <a:off x="374469" y="1985554"/>
            <a:ext cx="7114902" cy="4205696"/>
          </a:xfrm>
        </p:spPr>
        <p:txBody>
          <a:bodyPr>
            <a:noAutofit/>
          </a:bodyPr>
          <a:lstStyle>
            <a:lvl1pPr marL="0" inden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lvl6pPr>
            <a:lvl7pPr>
              <a:defRPr sz="2400"/>
            </a:lvl7pPr>
            <a:lvl8pPr>
              <a:defRPr sz="2400"/>
            </a:lvl8pPr>
            <a:lvl9pPr marL="4114800" indent="-457200">
              <a:buFont typeface="+mj-lt"/>
              <a:buAutoNum type="arabicPeriod"/>
              <a:defRPr sz="2400"/>
            </a:lvl9pPr>
          </a:lstStyle>
          <a:p>
            <a:pPr lvl="0"/>
            <a:r>
              <a:rPr lang="sv-SE"/>
              <a:t>Infoga tabell eller diagram</a:t>
            </a:r>
          </a:p>
        </p:txBody>
      </p:sp>
      <p:sp>
        <p:nvSpPr>
          <p:cNvPr id="8" name="Platshållare för text 16">
            <a:extLst>
              <a:ext uri="{FF2B5EF4-FFF2-40B4-BE49-F238E27FC236}">
                <a16:creationId xmlns:a16="http://schemas.microsoft.com/office/drawing/2014/main" id="{4E3EF244-8351-9881-2D2D-B90744904B63}"/>
              </a:ext>
            </a:extLst>
          </p:cNvPr>
          <p:cNvSpPr>
            <a:spLocks noGrp="1"/>
          </p:cNvSpPr>
          <p:nvPr>
            <p:ph type="body" sz="quarter" idx="16" hasCustomPrompt="1"/>
          </p:nvPr>
        </p:nvSpPr>
        <p:spPr>
          <a:xfrm>
            <a:off x="7585165" y="1985554"/>
            <a:ext cx="4232365" cy="4205696"/>
          </a:xfrm>
        </p:spPr>
        <p:txBody>
          <a:bodyPr>
            <a:noAutofit/>
          </a:bodyPr>
          <a:lstStyle>
            <a:lvl1pPr marL="0" indent="0">
              <a:buNone/>
              <a:defRPr sz="20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vl9pPr marL="3657600" indent="0">
              <a:buNone/>
              <a:defRPr/>
            </a:lvl9pPr>
          </a:lstStyle>
          <a:p>
            <a:pPr lvl="0"/>
            <a:r>
              <a:rPr lang="sv-SE"/>
              <a:t>Förklarande text till tabell eller diagram.</a:t>
            </a:r>
          </a:p>
        </p:txBody>
      </p:sp>
    </p:spTree>
    <p:extLst>
      <p:ext uri="{BB962C8B-B14F-4D97-AF65-F5344CB8AC3E}">
        <p14:creationId xmlns:p14="http://schemas.microsoft.com/office/powerpoint/2010/main" val="1115427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En spalt och förklarande text, gråvit">
    <p:bg>
      <p:bgPr>
        <a:solidFill>
          <a:srgbClr val="F7F7F7"/>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1"/>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4DA60933-BA96-D741-67AC-2E5DA8A45F3C}"/>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EC51B90-D296-3DBD-6DAA-4E3997360137}"/>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7" name="Platshållare för innehåll 14">
            <a:extLst>
              <a:ext uri="{FF2B5EF4-FFF2-40B4-BE49-F238E27FC236}">
                <a16:creationId xmlns:a16="http://schemas.microsoft.com/office/drawing/2014/main" id="{0A109B8C-54D8-910D-BBB1-F107D8543F4A}"/>
              </a:ext>
            </a:extLst>
          </p:cNvPr>
          <p:cNvSpPr>
            <a:spLocks noGrp="1"/>
          </p:cNvSpPr>
          <p:nvPr>
            <p:ph sz="quarter" idx="15" hasCustomPrompt="1"/>
          </p:nvPr>
        </p:nvSpPr>
        <p:spPr>
          <a:xfrm>
            <a:off x="374469" y="1985554"/>
            <a:ext cx="7114902" cy="4205696"/>
          </a:xfrm>
        </p:spPr>
        <p:txBody>
          <a:bodyPr>
            <a:noAutofit/>
          </a:bodyPr>
          <a:lstStyle>
            <a:lvl1pPr marL="0" inden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lvl6pPr>
            <a:lvl7pPr>
              <a:defRPr sz="2400"/>
            </a:lvl7pPr>
            <a:lvl8pPr>
              <a:defRPr sz="2400"/>
            </a:lvl8pPr>
            <a:lvl9pPr marL="4114800" indent="-457200">
              <a:buFont typeface="+mj-lt"/>
              <a:buAutoNum type="arabicPeriod"/>
              <a:defRPr sz="2400"/>
            </a:lvl9pPr>
          </a:lstStyle>
          <a:p>
            <a:pPr lvl="0"/>
            <a:r>
              <a:rPr lang="sv-SE"/>
              <a:t>Infoga tabell eller diagram</a:t>
            </a:r>
          </a:p>
        </p:txBody>
      </p:sp>
      <p:sp>
        <p:nvSpPr>
          <p:cNvPr id="8" name="Platshållare för text 16">
            <a:extLst>
              <a:ext uri="{FF2B5EF4-FFF2-40B4-BE49-F238E27FC236}">
                <a16:creationId xmlns:a16="http://schemas.microsoft.com/office/drawing/2014/main" id="{4E3EF244-8351-9881-2D2D-B90744904B63}"/>
              </a:ext>
            </a:extLst>
          </p:cNvPr>
          <p:cNvSpPr>
            <a:spLocks noGrp="1"/>
          </p:cNvSpPr>
          <p:nvPr>
            <p:ph type="body" sz="quarter" idx="16" hasCustomPrompt="1"/>
          </p:nvPr>
        </p:nvSpPr>
        <p:spPr>
          <a:xfrm>
            <a:off x="7585165" y="1985554"/>
            <a:ext cx="4232365" cy="4205696"/>
          </a:xfrm>
        </p:spPr>
        <p:txBody>
          <a:bodyPr>
            <a:noAutofit/>
          </a:bodyPr>
          <a:lstStyle>
            <a:lvl1pPr marL="0" indent="0">
              <a:buNone/>
              <a:defRPr sz="20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vl9pPr marL="3657600" indent="0">
              <a:buNone/>
              <a:defRPr/>
            </a:lvl9pPr>
          </a:lstStyle>
          <a:p>
            <a:pPr lvl="0"/>
            <a:r>
              <a:rPr lang="sv-SE"/>
              <a:t>Förklarande text till tabell eller diagram.</a:t>
            </a:r>
          </a:p>
        </p:txBody>
      </p:sp>
    </p:spTree>
    <p:extLst>
      <p:ext uri="{BB962C8B-B14F-4D97-AF65-F5344CB8AC3E}">
        <p14:creationId xmlns:p14="http://schemas.microsoft.com/office/powerpoint/2010/main" val="24708553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En spalt och förklarande text, vit">
    <p:bg>
      <p:bgPr>
        <a:solidFill>
          <a:schemeClr val="bg1"/>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1"/>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4DA60933-BA96-D741-67AC-2E5DA8A45F3C}"/>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EC51B90-D296-3DBD-6DAA-4E3997360137}"/>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7" name="Platshållare för innehåll 14">
            <a:extLst>
              <a:ext uri="{FF2B5EF4-FFF2-40B4-BE49-F238E27FC236}">
                <a16:creationId xmlns:a16="http://schemas.microsoft.com/office/drawing/2014/main" id="{0A109B8C-54D8-910D-BBB1-F107D8543F4A}"/>
              </a:ext>
            </a:extLst>
          </p:cNvPr>
          <p:cNvSpPr>
            <a:spLocks noGrp="1"/>
          </p:cNvSpPr>
          <p:nvPr>
            <p:ph sz="quarter" idx="15" hasCustomPrompt="1"/>
          </p:nvPr>
        </p:nvSpPr>
        <p:spPr>
          <a:xfrm>
            <a:off x="374469" y="1985554"/>
            <a:ext cx="7114902" cy="4205696"/>
          </a:xfrm>
        </p:spPr>
        <p:txBody>
          <a:bodyPr>
            <a:noAutofit/>
          </a:bodyPr>
          <a:lstStyle>
            <a:lvl1pPr marL="0" inden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lvl6pPr>
            <a:lvl7pPr>
              <a:defRPr sz="2400"/>
            </a:lvl7pPr>
            <a:lvl8pPr>
              <a:defRPr sz="2400"/>
            </a:lvl8pPr>
            <a:lvl9pPr marL="4114800" indent="-457200">
              <a:buFont typeface="+mj-lt"/>
              <a:buAutoNum type="arabicPeriod"/>
              <a:defRPr sz="2400"/>
            </a:lvl9pPr>
          </a:lstStyle>
          <a:p>
            <a:pPr lvl="0"/>
            <a:r>
              <a:rPr lang="sv-SE"/>
              <a:t>Infoga tabell eller diagram</a:t>
            </a:r>
          </a:p>
        </p:txBody>
      </p:sp>
      <p:sp>
        <p:nvSpPr>
          <p:cNvPr id="8" name="Platshållare för text 16">
            <a:extLst>
              <a:ext uri="{FF2B5EF4-FFF2-40B4-BE49-F238E27FC236}">
                <a16:creationId xmlns:a16="http://schemas.microsoft.com/office/drawing/2014/main" id="{4E3EF244-8351-9881-2D2D-B90744904B63}"/>
              </a:ext>
            </a:extLst>
          </p:cNvPr>
          <p:cNvSpPr>
            <a:spLocks noGrp="1"/>
          </p:cNvSpPr>
          <p:nvPr>
            <p:ph type="body" sz="quarter" idx="16" hasCustomPrompt="1"/>
          </p:nvPr>
        </p:nvSpPr>
        <p:spPr>
          <a:xfrm>
            <a:off x="7585165" y="1985554"/>
            <a:ext cx="4232365" cy="4205696"/>
          </a:xfrm>
        </p:spPr>
        <p:txBody>
          <a:bodyPr>
            <a:noAutofit/>
          </a:bodyPr>
          <a:lstStyle>
            <a:lvl1pPr marL="0" indent="0">
              <a:buNone/>
              <a:defRPr sz="20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vl9pPr marL="3657600" indent="0">
              <a:buNone/>
              <a:defRPr/>
            </a:lvl9pPr>
          </a:lstStyle>
          <a:p>
            <a:pPr lvl="0"/>
            <a:r>
              <a:rPr lang="sv-SE"/>
              <a:t>Förklarande text till tabell eller diagram.</a:t>
            </a:r>
          </a:p>
        </p:txBody>
      </p:sp>
    </p:spTree>
    <p:extLst>
      <p:ext uri="{BB962C8B-B14F-4D97-AF65-F5344CB8AC3E}">
        <p14:creationId xmlns:p14="http://schemas.microsoft.com/office/powerpoint/2010/main" val="15293770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En spalt, rosa">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2"/>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D2485B5A-3328-6829-008E-1BE6F23E8619}"/>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2"/>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78F813B-4F20-0A04-769A-71B9358CF413}"/>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2"/>
                </a:solidFill>
              </a:defRPr>
            </a:lvl1pPr>
          </a:lstStyle>
          <a:p>
            <a:pPr lvl="0"/>
            <a:r>
              <a:rPr lang="sv-SE"/>
              <a:t>Underrubrik</a:t>
            </a:r>
          </a:p>
        </p:txBody>
      </p:sp>
      <p:sp>
        <p:nvSpPr>
          <p:cNvPr id="7" name="Platshållare för innehåll 14">
            <a:extLst>
              <a:ext uri="{FF2B5EF4-FFF2-40B4-BE49-F238E27FC236}">
                <a16:creationId xmlns:a16="http://schemas.microsoft.com/office/drawing/2014/main" id="{72634EE0-193F-CE61-65F1-CEF359567764}"/>
              </a:ext>
            </a:extLst>
          </p:cNvPr>
          <p:cNvSpPr>
            <a:spLocks noGrp="1"/>
          </p:cNvSpPr>
          <p:nvPr>
            <p:ph sz="quarter" idx="15" hasCustomPrompt="1"/>
          </p:nvPr>
        </p:nvSpPr>
        <p:spPr>
          <a:xfrm>
            <a:off x="374468" y="1985554"/>
            <a:ext cx="11443061" cy="4205696"/>
          </a:xfrm>
        </p:spPr>
        <p:txBody>
          <a:bodyPr>
            <a:noAutofit/>
          </a:bodyPr>
          <a:lstStyle>
            <a:lvl1pPr marL="0" indent="0">
              <a:buFont typeface="Arial" panose="020B0604020202020204" pitchFamily="34" charset="0"/>
              <a:buNone/>
              <a:defRPr sz="1800">
                <a:solidFill>
                  <a:schemeClr val="tx2"/>
                </a:solidFill>
              </a:defRPr>
            </a:lvl1pPr>
            <a:lvl3pPr>
              <a:defRPr sz="2400"/>
            </a:lvl3pPr>
            <a:lvl4pPr>
              <a:defRPr sz="2400"/>
            </a:lvl4pPr>
            <a:lvl5pPr>
              <a:defRPr sz="2400"/>
            </a:lvl5pPr>
            <a:lvl6pPr>
              <a:defRPr sz="2400">
                <a:solidFill>
                  <a:schemeClr val="tx2"/>
                </a:solidFill>
              </a:defRPr>
            </a:lvl6pPr>
            <a:lvl7pPr>
              <a:defRPr sz="2400">
                <a:solidFill>
                  <a:schemeClr val="tx2"/>
                </a:solidFill>
              </a:defRPr>
            </a:lvl7pPr>
            <a:lvl8pPr>
              <a:defRPr sz="2400">
                <a:solidFill>
                  <a:schemeClr val="tx2"/>
                </a:solidFill>
              </a:defRPr>
            </a:lvl8pPr>
            <a:lvl9pPr>
              <a:defRPr sz="2400">
                <a:solidFill>
                  <a:schemeClr val="tx2"/>
                </a:solidFill>
              </a:defRPr>
            </a:lvl9pPr>
          </a:lstStyle>
          <a:p>
            <a:pPr lvl="0"/>
            <a:r>
              <a:rPr lang="sv-SE"/>
              <a:t>Infoga tabell eller diagram</a:t>
            </a:r>
          </a:p>
        </p:txBody>
      </p:sp>
    </p:spTree>
    <p:extLst>
      <p:ext uri="{BB962C8B-B14F-4D97-AF65-F5344CB8AC3E}">
        <p14:creationId xmlns:p14="http://schemas.microsoft.com/office/powerpoint/2010/main" val="30231059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En spalt, grön">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accent2"/>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63DB11FA-8F40-B2F4-EE01-3122E6D50E61}"/>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accent2"/>
                </a:solidFill>
                <a:latin typeface="+mn-lt"/>
              </a:defRPr>
            </a:lvl1pPr>
          </a:lstStyle>
          <a:p>
            <a:pPr lvl="0"/>
            <a:r>
              <a:rPr lang="sv-SE"/>
              <a:t>Rubrik</a:t>
            </a:r>
          </a:p>
        </p:txBody>
      </p:sp>
      <p:sp>
        <p:nvSpPr>
          <p:cNvPr id="7" name="Platshållare för text 12">
            <a:extLst>
              <a:ext uri="{FF2B5EF4-FFF2-40B4-BE49-F238E27FC236}">
                <a16:creationId xmlns:a16="http://schemas.microsoft.com/office/drawing/2014/main" id="{E08DBD0D-6A0E-CC48-A0A2-B21A3882EFD2}"/>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accent2"/>
                </a:solidFill>
              </a:defRPr>
            </a:lvl1pPr>
          </a:lstStyle>
          <a:p>
            <a:pPr lvl="0"/>
            <a:r>
              <a:rPr lang="sv-SE"/>
              <a:t>Underrubrik</a:t>
            </a:r>
          </a:p>
        </p:txBody>
      </p:sp>
      <p:sp>
        <p:nvSpPr>
          <p:cNvPr id="10" name="Platshållare för innehåll 14">
            <a:extLst>
              <a:ext uri="{FF2B5EF4-FFF2-40B4-BE49-F238E27FC236}">
                <a16:creationId xmlns:a16="http://schemas.microsoft.com/office/drawing/2014/main" id="{96C3545B-4949-4038-C177-59F3C65AF0AC}"/>
              </a:ext>
            </a:extLst>
          </p:cNvPr>
          <p:cNvSpPr>
            <a:spLocks noGrp="1"/>
          </p:cNvSpPr>
          <p:nvPr>
            <p:ph sz="quarter" idx="15" hasCustomPrompt="1"/>
          </p:nvPr>
        </p:nvSpPr>
        <p:spPr>
          <a:xfrm>
            <a:off x="374468" y="1985554"/>
            <a:ext cx="11443061" cy="4205696"/>
          </a:xfrm>
        </p:spPr>
        <p:txBody>
          <a:bodyPr>
            <a:noAutofit/>
          </a:bodyPr>
          <a:lstStyle>
            <a:lvl1pPr marL="0" indent="0">
              <a:buFont typeface="Arial" panose="020B0604020202020204" pitchFamily="34" charset="0"/>
              <a:buNone/>
              <a:defRPr sz="1800">
                <a:solidFill>
                  <a:schemeClr val="accent2"/>
                </a:solidFill>
              </a:defRPr>
            </a:lvl1pPr>
            <a:lvl2pPr>
              <a:defRPr>
                <a:solidFill>
                  <a:schemeClr val="accent2"/>
                </a:solidFill>
              </a:defRPr>
            </a:lvl2pPr>
            <a:lvl3pPr>
              <a:defRPr sz="2400">
                <a:solidFill>
                  <a:schemeClr val="accent2"/>
                </a:solidFill>
              </a:defRPr>
            </a:lvl3pPr>
            <a:lvl4pPr>
              <a:defRPr sz="2400">
                <a:solidFill>
                  <a:schemeClr val="accent2"/>
                </a:solidFill>
              </a:defRPr>
            </a:lvl4pPr>
            <a:lvl5pPr>
              <a:defRPr sz="2400">
                <a:solidFill>
                  <a:schemeClr val="accent2"/>
                </a:solidFill>
              </a:defRPr>
            </a:lvl5pPr>
            <a:lvl6pPr>
              <a:defRPr sz="2400">
                <a:solidFill>
                  <a:schemeClr val="accent2"/>
                </a:solidFill>
              </a:defRPr>
            </a:lvl6pPr>
            <a:lvl7pPr>
              <a:defRPr sz="2400">
                <a:solidFill>
                  <a:schemeClr val="accent2"/>
                </a:solidFill>
              </a:defRPr>
            </a:lvl7pPr>
            <a:lvl8pPr>
              <a:defRPr sz="2400">
                <a:solidFill>
                  <a:schemeClr val="accent2"/>
                </a:solidFill>
              </a:defRPr>
            </a:lvl8pPr>
            <a:lvl9pPr>
              <a:defRPr sz="2400">
                <a:solidFill>
                  <a:schemeClr val="accent2"/>
                </a:solidFill>
              </a:defRPr>
            </a:lvl9pPr>
          </a:lstStyle>
          <a:p>
            <a:pPr lvl="0"/>
            <a:r>
              <a:rPr lang="sv-SE"/>
              <a:t>Infoga tabell eller diagram</a:t>
            </a:r>
          </a:p>
        </p:txBody>
      </p:sp>
    </p:spTree>
    <p:extLst>
      <p:ext uri="{BB962C8B-B14F-4D97-AF65-F5344CB8AC3E}">
        <p14:creationId xmlns:p14="http://schemas.microsoft.com/office/powerpoint/2010/main" val="686372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Rubrikbild med utfallande bild 2">
    <p:bg>
      <p:bgPr>
        <a:solidFill>
          <a:schemeClr val="accent4"/>
        </a:solidFill>
        <a:effectLst/>
      </p:bgPr>
    </p:bg>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908E459A-1DD8-D673-1B7D-5A47E4627107}"/>
              </a:ext>
            </a:extLst>
          </p:cNvPr>
          <p:cNvSpPr>
            <a:spLocks noGrp="1"/>
          </p:cNvSpPr>
          <p:nvPr>
            <p:ph type="pic" sz="quarter" idx="13" hasCustomPrompt="1"/>
          </p:nvPr>
        </p:nvSpPr>
        <p:spPr>
          <a:xfrm>
            <a:off x="0" y="0"/>
            <a:ext cx="12192000" cy="6858000"/>
          </a:xfrm>
        </p:spPr>
        <p:txBody>
          <a:bodyPr>
            <a:normAutofit/>
          </a:bodyPr>
          <a:lstStyle>
            <a:lvl1pPr marL="0" indent="0" algn="ctr">
              <a:buNone/>
              <a:defRPr sz="1800">
                <a:solidFill>
                  <a:schemeClr val="tx1"/>
                </a:solidFill>
              </a:defRPr>
            </a:lvl1pPr>
          </a:lstStyle>
          <a:p>
            <a:r>
              <a:rPr lang="sv-SE"/>
              <a:t>Klicka för att infoga bild. </a:t>
            </a:r>
          </a:p>
          <a:p>
            <a:r>
              <a:rPr lang="sv-SE"/>
              <a:t>Bilden är utfallande. </a:t>
            </a:r>
          </a:p>
          <a:p>
            <a:r>
              <a:rPr lang="sv-SE"/>
              <a:t>Se till att den fungerar med rubriken. </a:t>
            </a:r>
          </a:p>
          <a:p>
            <a:r>
              <a:rPr lang="sv-SE"/>
              <a:t>Det går bra att byta färg på texten i rubriken.</a:t>
            </a:r>
          </a:p>
        </p:txBody>
      </p:sp>
      <p:sp>
        <p:nvSpPr>
          <p:cNvPr id="2" name="Platshållare för datum 1">
            <a:extLst>
              <a:ext uri="{FF2B5EF4-FFF2-40B4-BE49-F238E27FC236}">
                <a16:creationId xmlns:a16="http://schemas.microsoft.com/office/drawing/2014/main" id="{3C9AA39D-994F-D672-1A92-949D21179B1B}"/>
              </a:ext>
              <a:ext uri="{C183D7F6-B498-43B3-948B-1728B52AA6E4}">
                <adec:decorative xmlns:adec="http://schemas.microsoft.com/office/drawing/2017/decorative" val="1"/>
              </a:ext>
            </a:extLst>
          </p:cNvPr>
          <p:cNvSpPr>
            <a:spLocks noGrp="1"/>
          </p:cNvSpPr>
          <p:nvPr>
            <p:ph type="dt" sz="half" idx="10"/>
          </p:nvPr>
        </p:nvSpPr>
        <p:spPr/>
        <p:txBody>
          <a:bodyPr/>
          <a:lstStyle/>
          <a:p>
            <a:fld id="{23E830D1-9B43-4A41-B3A1-206CB98018A1}" type="datetime1">
              <a:rPr lang="sv-SE" smtClean="0"/>
              <a:t>2026-06-04</a:t>
            </a:fld>
            <a:endParaRPr lang="sv-SE"/>
          </a:p>
        </p:txBody>
      </p:sp>
      <p:sp>
        <p:nvSpPr>
          <p:cNvPr id="3" name="Platshållare för sidfot 2">
            <a:extLst>
              <a:ext uri="{FF2B5EF4-FFF2-40B4-BE49-F238E27FC236}">
                <a16:creationId xmlns:a16="http://schemas.microsoft.com/office/drawing/2014/main" id="{99A9CFFB-D456-6463-A4BD-CE70F4CD1A12}"/>
              </a:ext>
              <a:ext uri="{C183D7F6-B498-43B3-948B-1728B52AA6E4}">
                <adec:decorative xmlns:adec="http://schemas.microsoft.com/office/drawing/2017/decorative" val="1"/>
              </a:ext>
            </a:extLst>
          </p:cNvPr>
          <p:cNvSpPr>
            <a:spLocks noGrp="1"/>
          </p:cNvSpPr>
          <p:nvPr>
            <p:ph type="ftr" sz="quarter" idx="11"/>
          </p:nvPr>
        </p:nvSpPr>
        <p:spPr/>
        <p:txBody>
          <a:bodyPr/>
          <a:lstStyle/>
          <a:p>
            <a:r>
              <a:rPr lang="sv-SE"/>
              <a:t>Sidfottext</a:t>
            </a:r>
          </a:p>
        </p:txBody>
      </p:sp>
      <p:sp>
        <p:nvSpPr>
          <p:cNvPr id="4" name="Platshållare för bildnummer 3">
            <a:extLst>
              <a:ext uri="{FF2B5EF4-FFF2-40B4-BE49-F238E27FC236}">
                <a16:creationId xmlns:a16="http://schemas.microsoft.com/office/drawing/2014/main" id="{12CEC6D5-E7B1-0BCE-0744-951A473470B5}"/>
              </a:ext>
              <a:ext uri="{C183D7F6-B498-43B3-948B-1728B52AA6E4}">
                <adec:decorative xmlns:adec="http://schemas.microsoft.com/office/drawing/2017/decorative" val="1"/>
              </a:ext>
            </a:extLst>
          </p:cNvPr>
          <p:cNvSpPr>
            <a:spLocks noGrp="1"/>
          </p:cNvSpPr>
          <p:nvPr>
            <p:ph type="sldNum" sz="quarter" idx="12"/>
          </p:nvPr>
        </p:nvSpPr>
        <p:spPr/>
        <p:txBody>
          <a:bodyPr/>
          <a:lstStyle/>
          <a:p>
            <a:fld id="{0EA8761A-F05C-4F01-AE76-2EF79F772060}" type="slidenum">
              <a:rPr lang="sv-SE" smtClean="0"/>
              <a:t>‹#›</a:t>
            </a:fld>
            <a:endParaRPr lang="sv-SE"/>
          </a:p>
        </p:txBody>
      </p:sp>
      <p:sp>
        <p:nvSpPr>
          <p:cNvPr id="10" name="Platshållare för text 16">
            <a:extLst>
              <a:ext uri="{FF2B5EF4-FFF2-40B4-BE49-F238E27FC236}">
                <a16:creationId xmlns:a16="http://schemas.microsoft.com/office/drawing/2014/main" id="{85D8FE2A-468F-5253-E8E0-91F9B6BBCF0F}"/>
              </a:ext>
            </a:extLst>
          </p:cNvPr>
          <p:cNvSpPr>
            <a:spLocks noGrp="1"/>
          </p:cNvSpPr>
          <p:nvPr>
            <p:ph type="body" sz="quarter" idx="15" hasCustomPrompt="1"/>
          </p:nvPr>
        </p:nvSpPr>
        <p:spPr>
          <a:xfrm>
            <a:off x="838201" y="4896197"/>
            <a:ext cx="10287004" cy="844204"/>
          </a:xfrm>
        </p:spPr>
        <p:txBody>
          <a:bodyPr>
            <a:noAutofit/>
          </a:bodyPr>
          <a:lstStyle>
            <a:lvl1pPr marL="0" indent="0">
              <a:buNone/>
              <a:defRPr sz="2400">
                <a:solidFill>
                  <a:schemeClr val="bg1"/>
                </a:solidFill>
              </a:defRPr>
            </a:lvl1pPr>
            <a:lvl3pPr marL="914400" indent="0">
              <a:buNone/>
              <a:defRPr/>
            </a:lvl3pPr>
          </a:lstStyle>
          <a:p>
            <a:pPr lvl="0"/>
            <a:r>
              <a:rPr lang="sv-SE" sz="2400"/>
              <a:t>Underrubrik</a:t>
            </a:r>
          </a:p>
        </p:txBody>
      </p:sp>
      <p:sp>
        <p:nvSpPr>
          <p:cNvPr id="11" name="Platshållare för text 18">
            <a:extLst>
              <a:ext uri="{FF2B5EF4-FFF2-40B4-BE49-F238E27FC236}">
                <a16:creationId xmlns:a16="http://schemas.microsoft.com/office/drawing/2014/main" id="{48327CB7-C6AE-7A16-AD2A-04DA1E342029}"/>
              </a:ext>
            </a:extLst>
          </p:cNvPr>
          <p:cNvSpPr>
            <a:spLocks noGrp="1"/>
          </p:cNvSpPr>
          <p:nvPr>
            <p:ph type="body" sz="quarter" idx="16" hasCustomPrompt="1"/>
          </p:nvPr>
        </p:nvSpPr>
        <p:spPr>
          <a:xfrm>
            <a:off x="838198" y="2685826"/>
            <a:ext cx="10287002" cy="2145418"/>
          </a:xfrm>
        </p:spPr>
        <p:txBody>
          <a:bodyPr anchor="b">
            <a:noAutofit/>
          </a:bodyPr>
          <a:lstStyle>
            <a:lvl1pPr marL="0" indent="0">
              <a:buNone/>
              <a:defRPr sz="7200" b="1">
                <a:solidFill>
                  <a:schemeClr val="bg1"/>
                </a:solidFill>
                <a:latin typeface="+mn-lt"/>
              </a:defRPr>
            </a:lvl1pPr>
          </a:lstStyle>
          <a:p>
            <a:pPr lvl="0"/>
            <a:r>
              <a:rPr lang="sv-SE"/>
              <a:t>Rubrik</a:t>
            </a:r>
          </a:p>
        </p:txBody>
      </p:sp>
      <p:sp>
        <p:nvSpPr>
          <p:cNvPr id="7" name="Platshållare för text 10">
            <a:extLst>
              <a:ext uri="{FF2B5EF4-FFF2-40B4-BE49-F238E27FC236}">
                <a16:creationId xmlns:a16="http://schemas.microsoft.com/office/drawing/2014/main" id="{CC0B80D9-E849-8C70-7B22-9F0A60A413A8}"/>
              </a:ext>
              <a:ext uri="{C183D7F6-B498-43B3-948B-1728B52AA6E4}">
                <adec:decorative xmlns:adec="http://schemas.microsoft.com/office/drawing/2017/decorative" val="1"/>
              </a:ext>
            </a:extLst>
          </p:cNvPr>
          <p:cNvSpPr>
            <a:spLocks noGrp="1"/>
          </p:cNvSpPr>
          <p:nvPr>
            <p:ph type="body" sz="quarter" idx="14" hasCustomPrompt="1"/>
          </p:nvPr>
        </p:nvSpPr>
        <p:spPr>
          <a:xfrm>
            <a:off x="407892" y="311234"/>
            <a:ext cx="1332000" cy="551506"/>
          </a:xfrm>
          <a:blipFill>
            <a:blip r:embed="rId2"/>
            <a:stretch>
              <a:fillRect/>
            </a:stretch>
          </a:blipFill>
        </p:spPr>
        <p:txBody>
          <a:bodyPr/>
          <a:lstStyle>
            <a:lvl1pPr marL="0" indent="0">
              <a:buNone/>
              <a:defRPr>
                <a:solidFill>
                  <a:schemeClr val="accent3"/>
                </a:solidFill>
              </a:defRPr>
            </a:lvl1pPr>
          </a:lstStyle>
          <a:p>
            <a:pPr lvl="0"/>
            <a:r>
              <a:rPr lang="sv-SE"/>
              <a:t> </a:t>
            </a:r>
          </a:p>
        </p:txBody>
      </p:sp>
    </p:spTree>
    <p:extLst>
      <p:ext uri="{BB962C8B-B14F-4D97-AF65-F5344CB8AC3E}">
        <p14:creationId xmlns:p14="http://schemas.microsoft.com/office/powerpoint/2010/main" val="19923514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En spalt, beige">
    <p:bg>
      <p:bgPr>
        <a:solidFill>
          <a:srgbClr val="FCF1E6"/>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1"/>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4DA60933-BA96-D741-67AC-2E5DA8A45F3C}"/>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EC51B90-D296-3DBD-6DAA-4E3997360137}"/>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7" name="Platshållare för innehåll 14">
            <a:extLst>
              <a:ext uri="{FF2B5EF4-FFF2-40B4-BE49-F238E27FC236}">
                <a16:creationId xmlns:a16="http://schemas.microsoft.com/office/drawing/2014/main" id="{0A109B8C-54D8-910D-BBB1-F107D8543F4A}"/>
              </a:ext>
            </a:extLst>
          </p:cNvPr>
          <p:cNvSpPr>
            <a:spLocks noGrp="1"/>
          </p:cNvSpPr>
          <p:nvPr>
            <p:ph sz="quarter" idx="15" hasCustomPrompt="1"/>
          </p:nvPr>
        </p:nvSpPr>
        <p:spPr>
          <a:xfrm>
            <a:off x="374468" y="1985554"/>
            <a:ext cx="11443061" cy="4205696"/>
          </a:xfrm>
        </p:spPr>
        <p:txBody>
          <a:bodyPr>
            <a:noAutofit/>
          </a:bodyPr>
          <a:lstStyle>
            <a:lvl1pPr marL="0" indent="0">
              <a:buFont typeface="Arial" panose="020B0604020202020204" pitchFamily="34" charse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lvl6pPr>
            <a:lvl7pPr>
              <a:defRPr sz="2400"/>
            </a:lvl7pPr>
            <a:lvl8pPr>
              <a:defRPr sz="2400"/>
            </a:lvl8pPr>
            <a:lvl9pPr>
              <a:defRPr sz="2400"/>
            </a:lvl9pPr>
          </a:lstStyle>
          <a:p>
            <a:pPr lvl="0"/>
            <a:r>
              <a:rPr lang="sv-SE"/>
              <a:t>Infoga tabell eller diagram</a:t>
            </a:r>
          </a:p>
        </p:txBody>
      </p:sp>
    </p:spTree>
    <p:extLst>
      <p:ext uri="{BB962C8B-B14F-4D97-AF65-F5344CB8AC3E}">
        <p14:creationId xmlns:p14="http://schemas.microsoft.com/office/powerpoint/2010/main" val="22571969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En spalt, gråvit">
    <p:bg>
      <p:bgPr>
        <a:solidFill>
          <a:srgbClr val="F7F7F7"/>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1"/>
                </a:solidFill>
              </a:defRPr>
            </a:lvl1pPr>
          </a:lstStyle>
          <a:p>
            <a:fld id="{D88021E2-E97B-4976-AF53-1A9B1E45C5FA}" type="slidenum">
              <a:rPr lang="sv-SE" smtClean="0"/>
              <a:pPr/>
              <a:t>‹#›</a:t>
            </a:fld>
            <a:endParaRPr lang="sv-SE"/>
          </a:p>
        </p:txBody>
      </p:sp>
      <p:sp>
        <p:nvSpPr>
          <p:cNvPr id="11" name="Platshållare för text 10">
            <a:extLst>
              <a:ext uri="{FF2B5EF4-FFF2-40B4-BE49-F238E27FC236}">
                <a16:creationId xmlns:a16="http://schemas.microsoft.com/office/drawing/2014/main" id="{1BF1373B-C80E-1D2A-5BA1-9A96FAE59275}"/>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13" name="Platshållare för text 12">
            <a:extLst>
              <a:ext uri="{FF2B5EF4-FFF2-40B4-BE49-F238E27FC236}">
                <a16:creationId xmlns:a16="http://schemas.microsoft.com/office/drawing/2014/main" id="{9446C918-AAF2-5BA7-D668-A712F110DB48}"/>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2" name="Platshållare för innehåll 14">
            <a:extLst>
              <a:ext uri="{FF2B5EF4-FFF2-40B4-BE49-F238E27FC236}">
                <a16:creationId xmlns:a16="http://schemas.microsoft.com/office/drawing/2014/main" id="{312002D2-62BA-D60F-ACA4-225EB532E8A4}"/>
              </a:ext>
            </a:extLst>
          </p:cNvPr>
          <p:cNvSpPr>
            <a:spLocks noGrp="1"/>
          </p:cNvSpPr>
          <p:nvPr>
            <p:ph sz="quarter" idx="15" hasCustomPrompt="1"/>
          </p:nvPr>
        </p:nvSpPr>
        <p:spPr>
          <a:xfrm>
            <a:off x="374468" y="1985554"/>
            <a:ext cx="11443061" cy="4205696"/>
          </a:xfrm>
        </p:spPr>
        <p:txBody>
          <a:bodyPr>
            <a:noAutofit/>
          </a:bodyPr>
          <a:lstStyle>
            <a:lvl1pPr marL="0" inden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solidFill>
                  <a:schemeClr val="tx1"/>
                </a:solidFill>
              </a:defRPr>
            </a:lvl6pPr>
            <a:lvl7pPr>
              <a:defRPr sz="2400">
                <a:solidFill>
                  <a:schemeClr val="tx1"/>
                </a:solidFill>
              </a:defRPr>
            </a:lvl7pPr>
            <a:lvl8pPr>
              <a:defRPr sz="2400">
                <a:solidFill>
                  <a:schemeClr val="tx1"/>
                </a:solidFill>
              </a:defRPr>
            </a:lvl8pPr>
            <a:lvl9pPr>
              <a:defRPr sz="2400">
                <a:solidFill>
                  <a:schemeClr val="tx1"/>
                </a:solidFill>
              </a:defRPr>
            </a:lvl9pPr>
          </a:lstStyle>
          <a:p>
            <a:pPr lvl="0"/>
            <a:r>
              <a:rPr lang="sv-SE"/>
              <a:t>Infoga tabell eller diagram</a:t>
            </a:r>
          </a:p>
        </p:txBody>
      </p:sp>
    </p:spTree>
    <p:extLst>
      <p:ext uri="{BB962C8B-B14F-4D97-AF65-F5344CB8AC3E}">
        <p14:creationId xmlns:p14="http://schemas.microsoft.com/office/powerpoint/2010/main" val="10585734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En spalt, vit">
    <p:bg>
      <p:bgPr>
        <a:solidFill>
          <a:schemeClr val="bg1"/>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1"/>
                </a:solidFill>
              </a:defRPr>
            </a:lvl1pPr>
          </a:lstStyle>
          <a:p>
            <a:fld id="{D88021E2-E97B-4976-AF53-1A9B1E45C5FA}" type="slidenum">
              <a:rPr lang="sv-SE" smtClean="0"/>
              <a:pPr/>
              <a:t>‹#›</a:t>
            </a:fld>
            <a:endParaRPr lang="sv-SE"/>
          </a:p>
        </p:txBody>
      </p:sp>
      <p:sp>
        <p:nvSpPr>
          <p:cNvPr id="11" name="Platshållare för text 10">
            <a:extLst>
              <a:ext uri="{FF2B5EF4-FFF2-40B4-BE49-F238E27FC236}">
                <a16:creationId xmlns:a16="http://schemas.microsoft.com/office/drawing/2014/main" id="{1BF1373B-C80E-1D2A-5BA1-9A96FAE59275}"/>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13" name="Platshållare för text 12">
            <a:extLst>
              <a:ext uri="{FF2B5EF4-FFF2-40B4-BE49-F238E27FC236}">
                <a16:creationId xmlns:a16="http://schemas.microsoft.com/office/drawing/2014/main" id="{9446C918-AAF2-5BA7-D668-A712F110DB48}"/>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2" name="Platshållare för innehåll 14">
            <a:extLst>
              <a:ext uri="{FF2B5EF4-FFF2-40B4-BE49-F238E27FC236}">
                <a16:creationId xmlns:a16="http://schemas.microsoft.com/office/drawing/2014/main" id="{312002D2-62BA-D60F-ACA4-225EB532E8A4}"/>
              </a:ext>
            </a:extLst>
          </p:cNvPr>
          <p:cNvSpPr>
            <a:spLocks noGrp="1"/>
          </p:cNvSpPr>
          <p:nvPr>
            <p:ph sz="quarter" idx="15" hasCustomPrompt="1"/>
          </p:nvPr>
        </p:nvSpPr>
        <p:spPr>
          <a:xfrm>
            <a:off x="374468" y="1985554"/>
            <a:ext cx="11443061" cy="4205696"/>
          </a:xfrm>
        </p:spPr>
        <p:txBody>
          <a:bodyPr>
            <a:noAutofit/>
          </a:bodyPr>
          <a:lstStyle>
            <a:lvl1pPr marL="0" inden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solidFill>
                  <a:schemeClr val="tx1"/>
                </a:solidFill>
              </a:defRPr>
            </a:lvl6pPr>
            <a:lvl7pPr>
              <a:defRPr sz="2400">
                <a:solidFill>
                  <a:schemeClr val="tx1"/>
                </a:solidFill>
              </a:defRPr>
            </a:lvl7pPr>
            <a:lvl8pPr>
              <a:defRPr sz="2400">
                <a:solidFill>
                  <a:schemeClr val="tx1"/>
                </a:solidFill>
              </a:defRPr>
            </a:lvl8pPr>
            <a:lvl9pPr>
              <a:defRPr sz="2400">
                <a:solidFill>
                  <a:schemeClr val="tx1"/>
                </a:solidFill>
              </a:defRPr>
            </a:lvl9pPr>
          </a:lstStyle>
          <a:p>
            <a:pPr lvl="0"/>
            <a:r>
              <a:rPr lang="sv-SE"/>
              <a:t>Infoga tabell eller diagram</a:t>
            </a:r>
          </a:p>
        </p:txBody>
      </p:sp>
    </p:spTree>
    <p:extLst>
      <p:ext uri="{BB962C8B-B14F-4D97-AF65-F5344CB8AC3E}">
        <p14:creationId xmlns:p14="http://schemas.microsoft.com/office/powerpoint/2010/main" val="33293390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vå spalter, förklarande text, beige">
    <p:bg>
      <p:bgPr>
        <a:solidFill>
          <a:srgbClr val="FCF1E6"/>
        </a:solidFill>
        <a:effectLst/>
      </p:bgPr>
    </p:bg>
    <p:spTree>
      <p:nvGrpSpPr>
        <p:cNvPr id="1" name=""/>
        <p:cNvGrpSpPr/>
        <p:nvPr/>
      </p:nvGrpSpPr>
      <p:grpSpPr>
        <a:xfrm>
          <a:off x="0" y="0"/>
          <a:ext cx="0" cy="0"/>
          <a:chOff x="0" y="0"/>
          <a:chExt cx="0" cy="0"/>
        </a:xfrm>
      </p:grpSpPr>
      <p:sp>
        <p:nvSpPr>
          <p:cNvPr id="7" name="Platshållare för innehåll 14">
            <a:extLst>
              <a:ext uri="{FF2B5EF4-FFF2-40B4-BE49-F238E27FC236}">
                <a16:creationId xmlns:a16="http://schemas.microsoft.com/office/drawing/2014/main" id="{C5C9D388-7C02-E35E-C14B-7EE24D7AF384}"/>
              </a:ext>
            </a:extLst>
          </p:cNvPr>
          <p:cNvSpPr>
            <a:spLocks noGrp="1"/>
          </p:cNvSpPr>
          <p:nvPr>
            <p:ph sz="quarter" idx="20" hasCustomPrompt="1"/>
          </p:nvPr>
        </p:nvSpPr>
        <p:spPr>
          <a:xfrm>
            <a:off x="6339840" y="2864756"/>
            <a:ext cx="5477691" cy="3326493"/>
          </a:xfrm>
        </p:spPr>
        <p:txBody>
          <a:bodyPr>
            <a:noAutofit/>
          </a:bodyPr>
          <a:lstStyle>
            <a:lvl1pPr marL="0" indent="0">
              <a:buFont typeface="Arial" panose="020B0604020202020204" pitchFamily="34" charse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solidFill>
                  <a:schemeClr val="tx1"/>
                </a:solidFill>
              </a:defRPr>
            </a:lvl6pPr>
            <a:lvl7pPr>
              <a:defRPr sz="2400">
                <a:solidFill>
                  <a:schemeClr val="tx1"/>
                </a:solidFill>
              </a:defRPr>
            </a:lvl7pPr>
            <a:lvl8pPr>
              <a:defRPr sz="2400">
                <a:solidFill>
                  <a:schemeClr val="tx1"/>
                </a:solidFill>
              </a:defRPr>
            </a:lvl8pPr>
            <a:lvl9pPr>
              <a:defRPr sz="2400">
                <a:solidFill>
                  <a:schemeClr val="tx1"/>
                </a:solidFill>
              </a:defRPr>
            </a:lvl9pPr>
          </a:lstStyle>
          <a:p>
            <a:pPr lvl="0"/>
            <a:r>
              <a:rPr lang="sv-SE"/>
              <a:t>Infoga tabell eller diagram</a:t>
            </a:r>
          </a:p>
        </p:txBody>
      </p:sp>
      <p:sp>
        <p:nvSpPr>
          <p:cNvPr id="8" name="Platshållare för text 16">
            <a:extLst>
              <a:ext uri="{FF2B5EF4-FFF2-40B4-BE49-F238E27FC236}">
                <a16:creationId xmlns:a16="http://schemas.microsoft.com/office/drawing/2014/main" id="{3F89A5AC-229B-45A9-831D-51CA049B0F7C}"/>
              </a:ext>
            </a:extLst>
          </p:cNvPr>
          <p:cNvSpPr>
            <a:spLocks noGrp="1"/>
          </p:cNvSpPr>
          <p:nvPr>
            <p:ph type="body" sz="quarter" idx="21" hasCustomPrompt="1"/>
          </p:nvPr>
        </p:nvSpPr>
        <p:spPr>
          <a:xfrm>
            <a:off x="6339840" y="1985554"/>
            <a:ext cx="5477691" cy="714103"/>
          </a:xfrm>
        </p:spPr>
        <p:txBody>
          <a:bodyPr>
            <a:noAutofit/>
          </a:bodyPr>
          <a:lstStyle>
            <a:lvl1pPr marL="0" indent="0">
              <a:buFont typeface="Arial" panose="020B0604020202020204" pitchFamily="34" charset="0"/>
              <a:buNone/>
              <a:defRPr sz="18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stStyle>
          <a:p>
            <a:pPr lvl="0"/>
            <a:r>
              <a:rPr lang="sv-SE"/>
              <a:t>Förklarande text till tabell eller diagram.</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1"/>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4DA60933-BA96-D741-67AC-2E5DA8A45F3C}"/>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EC51B90-D296-3DBD-6DAA-4E3997360137}"/>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11" name="Platshållare för innehåll 14">
            <a:extLst>
              <a:ext uri="{FF2B5EF4-FFF2-40B4-BE49-F238E27FC236}">
                <a16:creationId xmlns:a16="http://schemas.microsoft.com/office/drawing/2014/main" id="{359FF63F-C08A-98FC-8D1F-463B346E8839}"/>
              </a:ext>
            </a:extLst>
          </p:cNvPr>
          <p:cNvSpPr>
            <a:spLocks noGrp="1"/>
          </p:cNvSpPr>
          <p:nvPr>
            <p:ph sz="quarter" idx="18" hasCustomPrompt="1"/>
          </p:nvPr>
        </p:nvSpPr>
        <p:spPr>
          <a:xfrm>
            <a:off x="374470" y="2864756"/>
            <a:ext cx="5477691" cy="3326493"/>
          </a:xfrm>
        </p:spPr>
        <p:txBody>
          <a:bodyPr>
            <a:noAutofit/>
          </a:bodyPr>
          <a:lstStyle>
            <a:lvl1pPr marL="0" indent="0">
              <a:buFont typeface="Arial" panose="020B0604020202020204" pitchFamily="34" charse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solidFill>
                  <a:schemeClr val="tx1"/>
                </a:solidFill>
              </a:defRPr>
            </a:lvl6pPr>
            <a:lvl7pPr>
              <a:defRPr sz="2400">
                <a:solidFill>
                  <a:schemeClr val="tx1"/>
                </a:solidFill>
              </a:defRPr>
            </a:lvl7pPr>
            <a:lvl8pPr>
              <a:defRPr sz="2400">
                <a:solidFill>
                  <a:schemeClr val="tx1"/>
                </a:solidFill>
              </a:defRPr>
            </a:lvl8pPr>
            <a:lvl9pPr>
              <a:defRPr sz="2400">
                <a:solidFill>
                  <a:schemeClr val="tx1"/>
                </a:solidFill>
              </a:defRPr>
            </a:lvl9pPr>
          </a:lstStyle>
          <a:p>
            <a:pPr lvl="0"/>
            <a:r>
              <a:rPr lang="sv-SE"/>
              <a:t>Infoga tabell eller diagram</a:t>
            </a:r>
          </a:p>
        </p:txBody>
      </p:sp>
      <p:sp>
        <p:nvSpPr>
          <p:cNvPr id="12" name="Platshållare för text 16">
            <a:extLst>
              <a:ext uri="{FF2B5EF4-FFF2-40B4-BE49-F238E27FC236}">
                <a16:creationId xmlns:a16="http://schemas.microsoft.com/office/drawing/2014/main" id="{417925C0-6567-BC76-148B-CB6634EA1BB7}"/>
              </a:ext>
            </a:extLst>
          </p:cNvPr>
          <p:cNvSpPr>
            <a:spLocks noGrp="1"/>
          </p:cNvSpPr>
          <p:nvPr>
            <p:ph type="body" sz="quarter" idx="19" hasCustomPrompt="1"/>
          </p:nvPr>
        </p:nvSpPr>
        <p:spPr>
          <a:xfrm>
            <a:off x="374470" y="1985554"/>
            <a:ext cx="5477691" cy="714103"/>
          </a:xfrm>
        </p:spPr>
        <p:txBody>
          <a:bodyPr>
            <a:noAutofit/>
          </a:bodyPr>
          <a:lstStyle>
            <a:lvl1pPr marL="0" indent="0">
              <a:buFont typeface="Arial" panose="020B0604020202020204" pitchFamily="34" charset="0"/>
              <a:buNone/>
              <a:defRPr sz="18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stStyle>
          <a:p>
            <a:pPr lvl="0"/>
            <a:r>
              <a:rPr lang="sv-SE"/>
              <a:t>Förklarande text till tabell eller diagram.</a:t>
            </a:r>
          </a:p>
        </p:txBody>
      </p:sp>
    </p:spTree>
    <p:extLst>
      <p:ext uri="{BB962C8B-B14F-4D97-AF65-F5344CB8AC3E}">
        <p14:creationId xmlns:p14="http://schemas.microsoft.com/office/powerpoint/2010/main" val="28724757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vå spalter, förklarande text, rosa">
    <p:bg>
      <p:bgPr>
        <a:solidFill>
          <a:srgbClr val="FFEBE8"/>
        </a:solidFill>
        <a:effectLst/>
      </p:bgPr>
    </p:bg>
    <p:spTree>
      <p:nvGrpSpPr>
        <p:cNvPr id="1" name=""/>
        <p:cNvGrpSpPr/>
        <p:nvPr/>
      </p:nvGrpSpPr>
      <p:grpSpPr>
        <a:xfrm>
          <a:off x="0" y="0"/>
          <a:ext cx="0" cy="0"/>
          <a:chOff x="0" y="0"/>
          <a:chExt cx="0" cy="0"/>
        </a:xfrm>
      </p:grpSpPr>
      <p:sp>
        <p:nvSpPr>
          <p:cNvPr id="8" name="Platshållare för innehåll 14">
            <a:extLst>
              <a:ext uri="{FF2B5EF4-FFF2-40B4-BE49-F238E27FC236}">
                <a16:creationId xmlns:a16="http://schemas.microsoft.com/office/drawing/2014/main" id="{474A7344-2CFF-ED05-2316-860C1667BAFD}"/>
              </a:ext>
            </a:extLst>
          </p:cNvPr>
          <p:cNvSpPr>
            <a:spLocks noGrp="1"/>
          </p:cNvSpPr>
          <p:nvPr>
            <p:ph sz="quarter" idx="20" hasCustomPrompt="1"/>
          </p:nvPr>
        </p:nvSpPr>
        <p:spPr>
          <a:xfrm>
            <a:off x="6339840" y="2864756"/>
            <a:ext cx="5477691" cy="3326493"/>
          </a:xfrm>
        </p:spPr>
        <p:txBody>
          <a:bodyPr>
            <a:noAutofit/>
          </a:bodyPr>
          <a:lstStyle>
            <a:lvl1pPr marL="0" indent="0">
              <a:buFont typeface="Arial" panose="020B0604020202020204" pitchFamily="34" charset="0"/>
              <a:buNone/>
              <a:defRPr sz="1800">
                <a:solidFill>
                  <a:schemeClr val="tx2"/>
                </a:solidFill>
              </a:defRPr>
            </a:lvl1pPr>
            <a:lvl3pPr>
              <a:defRPr sz="2400"/>
            </a:lvl3pPr>
            <a:lvl4pPr>
              <a:defRPr sz="2400"/>
            </a:lvl4pPr>
            <a:lvl5pPr>
              <a:defRPr sz="2400"/>
            </a:lvl5pPr>
            <a:lvl6pPr>
              <a:defRPr sz="2400">
                <a:solidFill>
                  <a:schemeClr val="tx2"/>
                </a:solidFill>
              </a:defRPr>
            </a:lvl6pPr>
            <a:lvl7pPr>
              <a:defRPr sz="2400">
                <a:solidFill>
                  <a:schemeClr val="tx2"/>
                </a:solidFill>
              </a:defRPr>
            </a:lvl7pPr>
            <a:lvl8pPr>
              <a:defRPr sz="2400">
                <a:solidFill>
                  <a:schemeClr val="tx2"/>
                </a:solidFill>
              </a:defRPr>
            </a:lvl8pPr>
            <a:lvl9pPr>
              <a:defRPr sz="2400">
                <a:solidFill>
                  <a:schemeClr val="tx2"/>
                </a:solidFill>
              </a:defRPr>
            </a:lvl9pPr>
          </a:lstStyle>
          <a:p>
            <a:pPr lvl="0"/>
            <a:r>
              <a:rPr lang="sv-SE"/>
              <a:t>Infoga tabell eller diagram</a:t>
            </a:r>
          </a:p>
        </p:txBody>
      </p:sp>
      <p:sp>
        <p:nvSpPr>
          <p:cNvPr id="9" name="Platshållare för text 16">
            <a:extLst>
              <a:ext uri="{FF2B5EF4-FFF2-40B4-BE49-F238E27FC236}">
                <a16:creationId xmlns:a16="http://schemas.microsoft.com/office/drawing/2014/main" id="{686B3BD7-B939-FA50-2DC8-2A8B368DE75F}"/>
              </a:ext>
            </a:extLst>
          </p:cNvPr>
          <p:cNvSpPr>
            <a:spLocks noGrp="1"/>
          </p:cNvSpPr>
          <p:nvPr>
            <p:ph type="body" sz="quarter" idx="21" hasCustomPrompt="1"/>
          </p:nvPr>
        </p:nvSpPr>
        <p:spPr>
          <a:xfrm>
            <a:off x="6339840" y="1985554"/>
            <a:ext cx="5477691" cy="714103"/>
          </a:xfrm>
        </p:spPr>
        <p:txBody>
          <a:bodyPr>
            <a:noAutofit/>
          </a:bodyPr>
          <a:lstStyle>
            <a:lvl1pPr marL="0" indent="0">
              <a:buFont typeface="Arial" panose="020B0604020202020204" pitchFamily="34" charset="0"/>
              <a:buNone/>
              <a:defRPr sz="1800">
                <a:solidFill>
                  <a:schemeClr val="tx2"/>
                </a:solidFill>
              </a:defRPr>
            </a:lvl1pPr>
            <a:lvl2pPr>
              <a:defRPr sz="1800"/>
            </a:lvl2pPr>
            <a:lvl3pPr>
              <a:defRPr sz="1800"/>
            </a:lvl3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sv-SE"/>
              <a:t>Förklarande text till tabell eller diagram.</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2"/>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D2485B5A-3328-6829-008E-1BE6F23E8619}"/>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2"/>
                </a:solidFill>
                <a:latin typeface="+mn-lt"/>
              </a:defRPr>
            </a:lvl1pPr>
          </a:lstStyle>
          <a:p>
            <a:pPr lvl="0"/>
            <a:r>
              <a:rPr lang="sv-SE"/>
              <a:t>Rubrik</a:t>
            </a:r>
          </a:p>
        </p:txBody>
      </p:sp>
      <p:sp>
        <p:nvSpPr>
          <p:cNvPr id="3" name="Platshållare för text 12">
            <a:extLst>
              <a:ext uri="{FF2B5EF4-FFF2-40B4-BE49-F238E27FC236}">
                <a16:creationId xmlns:a16="http://schemas.microsoft.com/office/drawing/2014/main" id="{778F813B-4F20-0A04-769A-71B9358CF413}"/>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2"/>
                </a:solidFill>
              </a:defRPr>
            </a:lvl1pPr>
          </a:lstStyle>
          <a:p>
            <a:pPr lvl="0"/>
            <a:r>
              <a:rPr lang="sv-SE"/>
              <a:t>Underrubrik</a:t>
            </a:r>
          </a:p>
        </p:txBody>
      </p:sp>
      <p:sp>
        <p:nvSpPr>
          <p:cNvPr id="11" name="Platshållare för innehåll 14">
            <a:extLst>
              <a:ext uri="{FF2B5EF4-FFF2-40B4-BE49-F238E27FC236}">
                <a16:creationId xmlns:a16="http://schemas.microsoft.com/office/drawing/2014/main" id="{9EAEE212-D90F-D859-A789-6600CCA24BFB}"/>
              </a:ext>
            </a:extLst>
          </p:cNvPr>
          <p:cNvSpPr>
            <a:spLocks noGrp="1"/>
          </p:cNvSpPr>
          <p:nvPr>
            <p:ph sz="quarter" idx="18" hasCustomPrompt="1"/>
          </p:nvPr>
        </p:nvSpPr>
        <p:spPr>
          <a:xfrm>
            <a:off x="374470" y="2864756"/>
            <a:ext cx="5477691" cy="3326493"/>
          </a:xfrm>
        </p:spPr>
        <p:txBody>
          <a:bodyPr>
            <a:noAutofit/>
          </a:bodyPr>
          <a:lstStyle>
            <a:lvl1pPr marL="0" indent="0">
              <a:buFont typeface="Arial" panose="020B0604020202020204" pitchFamily="34" charset="0"/>
              <a:buNone/>
              <a:defRPr sz="1800">
                <a:solidFill>
                  <a:schemeClr val="tx2"/>
                </a:solidFill>
              </a:defRPr>
            </a:lvl1pPr>
            <a:lvl3pPr>
              <a:defRPr sz="2400"/>
            </a:lvl3pPr>
            <a:lvl4pPr>
              <a:defRPr sz="2400"/>
            </a:lvl4pPr>
            <a:lvl5pPr>
              <a:defRPr sz="2400"/>
            </a:lvl5pPr>
            <a:lvl6pPr>
              <a:defRPr sz="2400">
                <a:solidFill>
                  <a:schemeClr val="tx2"/>
                </a:solidFill>
              </a:defRPr>
            </a:lvl6pPr>
            <a:lvl7pPr>
              <a:defRPr sz="2400">
                <a:solidFill>
                  <a:schemeClr val="tx2"/>
                </a:solidFill>
              </a:defRPr>
            </a:lvl7pPr>
            <a:lvl8pPr>
              <a:defRPr sz="2400">
                <a:solidFill>
                  <a:schemeClr val="tx2"/>
                </a:solidFill>
              </a:defRPr>
            </a:lvl8pPr>
            <a:lvl9pPr>
              <a:defRPr sz="2400">
                <a:solidFill>
                  <a:schemeClr val="tx2"/>
                </a:solidFill>
              </a:defRPr>
            </a:lvl9pPr>
          </a:lstStyle>
          <a:p>
            <a:pPr lvl="0"/>
            <a:r>
              <a:rPr lang="sv-SE"/>
              <a:t>Infoga tabell eller diagram</a:t>
            </a:r>
          </a:p>
        </p:txBody>
      </p:sp>
      <p:sp>
        <p:nvSpPr>
          <p:cNvPr id="12" name="Platshållare för text 16">
            <a:extLst>
              <a:ext uri="{FF2B5EF4-FFF2-40B4-BE49-F238E27FC236}">
                <a16:creationId xmlns:a16="http://schemas.microsoft.com/office/drawing/2014/main" id="{403FB370-139B-A07B-172C-9A579E8F2EB5}"/>
              </a:ext>
            </a:extLst>
          </p:cNvPr>
          <p:cNvSpPr>
            <a:spLocks noGrp="1"/>
          </p:cNvSpPr>
          <p:nvPr>
            <p:ph type="body" sz="quarter" idx="19" hasCustomPrompt="1"/>
          </p:nvPr>
        </p:nvSpPr>
        <p:spPr>
          <a:xfrm>
            <a:off x="374470" y="1985554"/>
            <a:ext cx="5477691" cy="714103"/>
          </a:xfrm>
        </p:spPr>
        <p:txBody>
          <a:bodyPr>
            <a:noAutofit/>
          </a:bodyPr>
          <a:lstStyle>
            <a:lvl1pPr marL="0" indent="0">
              <a:buFont typeface="Arial" panose="020B0604020202020204" pitchFamily="34" charset="0"/>
              <a:buNone/>
              <a:defRPr sz="1800">
                <a:solidFill>
                  <a:schemeClr val="tx2"/>
                </a:solidFill>
              </a:defRPr>
            </a:lvl1pPr>
            <a:lvl2pPr>
              <a:defRPr sz="1800"/>
            </a:lvl2pPr>
            <a:lvl3pPr>
              <a:defRPr sz="1800"/>
            </a:lvl3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sv-SE"/>
              <a:t>Förklarande text till tabell eller diagram.</a:t>
            </a:r>
          </a:p>
        </p:txBody>
      </p:sp>
    </p:spTree>
    <p:extLst>
      <p:ext uri="{BB962C8B-B14F-4D97-AF65-F5344CB8AC3E}">
        <p14:creationId xmlns:p14="http://schemas.microsoft.com/office/powerpoint/2010/main" val="22747510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vå spalter, förklarande text, grön">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accent2"/>
                </a:solidFill>
              </a:defRPr>
            </a:lvl1pPr>
          </a:lstStyle>
          <a:p>
            <a:fld id="{D88021E2-E97B-4976-AF53-1A9B1E45C5FA}" type="slidenum">
              <a:rPr lang="sv-SE" smtClean="0"/>
              <a:pPr/>
              <a:t>‹#›</a:t>
            </a:fld>
            <a:endParaRPr lang="sv-SE"/>
          </a:p>
        </p:txBody>
      </p:sp>
      <p:sp>
        <p:nvSpPr>
          <p:cNvPr id="2" name="Platshållare för text 10">
            <a:extLst>
              <a:ext uri="{FF2B5EF4-FFF2-40B4-BE49-F238E27FC236}">
                <a16:creationId xmlns:a16="http://schemas.microsoft.com/office/drawing/2014/main" id="{63DB11FA-8F40-B2F4-EE01-3122E6D50E61}"/>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accent2"/>
                </a:solidFill>
                <a:latin typeface="+mn-lt"/>
              </a:defRPr>
            </a:lvl1pPr>
          </a:lstStyle>
          <a:p>
            <a:pPr lvl="0"/>
            <a:r>
              <a:rPr lang="sv-SE"/>
              <a:t>Rubrik</a:t>
            </a:r>
          </a:p>
        </p:txBody>
      </p:sp>
      <p:sp>
        <p:nvSpPr>
          <p:cNvPr id="7" name="Platshållare för text 12">
            <a:extLst>
              <a:ext uri="{FF2B5EF4-FFF2-40B4-BE49-F238E27FC236}">
                <a16:creationId xmlns:a16="http://schemas.microsoft.com/office/drawing/2014/main" id="{E08DBD0D-6A0E-CC48-A0A2-B21A3882EFD2}"/>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accent2"/>
                </a:solidFill>
              </a:defRPr>
            </a:lvl1pPr>
          </a:lstStyle>
          <a:p>
            <a:pPr lvl="0"/>
            <a:r>
              <a:rPr lang="sv-SE"/>
              <a:t>Underrubrik</a:t>
            </a:r>
          </a:p>
        </p:txBody>
      </p:sp>
      <p:sp>
        <p:nvSpPr>
          <p:cNvPr id="3" name="Platshållare för innehåll 14">
            <a:extLst>
              <a:ext uri="{FF2B5EF4-FFF2-40B4-BE49-F238E27FC236}">
                <a16:creationId xmlns:a16="http://schemas.microsoft.com/office/drawing/2014/main" id="{5DCD71E2-5B66-8578-1219-23931D8E2FA9}"/>
              </a:ext>
            </a:extLst>
          </p:cNvPr>
          <p:cNvSpPr>
            <a:spLocks noGrp="1"/>
          </p:cNvSpPr>
          <p:nvPr>
            <p:ph sz="quarter" idx="16" hasCustomPrompt="1"/>
          </p:nvPr>
        </p:nvSpPr>
        <p:spPr>
          <a:xfrm>
            <a:off x="6339840" y="2864756"/>
            <a:ext cx="5477691" cy="3326493"/>
          </a:xfrm>
        </p:spPr>
        <p:txBody>
          <a:bodyPr>
            <a:noAutofit/>
          </a:bodyPr>
          <a:lstStyle>
            <a:lvl1pPr marL="0" indent="0">
              <a:buFont typeface="Arial" panose="020B0604020202020204" pitchFamily="34" charset="0"/>
              <a:buNone/>
              <a:defRPr sz="1800">
                <a:solidFill>
                  <a:schemeClr val="accent2"/>
                </a:solidFill>
              </a:defRPr>
            </a:lvl1pPr>
            <a:lvl2pPr>
              <a:defRPr>
                <a:solidFill>
                  <a:schemeClr val="accent2"/>
                </a:solidFill>
              </a:defRPr>
            </a:lvl2pPr>
            <a:lvl3pPr>
              <a:defRPr sz="2400">
                <a:solidFill>
                  <a:schemeClr val="accent2"/>
                </a:solidFill>
              </a:defRPr>
            </a:lvl3pPr>
            <a:lvl4pPr>
              <a:defRPr sz="2400">
                <a:solidFill>
                  <a:schemeClr val="accent2"/>
                </a:solidFill>
              </a:defRPr>
            </a:lvl4pPr>
            <a:lvl5pPr>
              <a:defRPr sz="2400">
                <a:solidFill>
                  <a:schemeClr val="accent2"/>
                </a:solidFill>
              </a:defRPr>
            </a:lvl5pPr>
            <a:lvl6pPr>
              <a:defRPr sz="2400">
                <a:solidFill>
                  <a:schemeClr val="accent2"/>
                </a:solidFill>
              </a:defRPr>
            </a:lvl6pPr>
            <a:lvl7pPr>
              <a:defRPr sz="2400">
                <a:solidFill>
                  <a:schemeClr val="accent2"/>
                </a:solidFill>
              </a:defRPr>
            </a:lvl7pPr>
            <a:lvl8pPr>
              <a:defRPr sz="2400">
                <a:solidFill>
                  <a:schemeClr val="accent2"/>
                </a:solidFill>
              </a:defRPr>
            </a:lvl8pPr>
            <a:lvl9pPr>
              <a:defRPr sz="2400">
                <a:solidFill>
                  <a:schemeClr val="accent2"/>
                </a:solidFill>
              </a:defRPr>
            </a:lvl9pPr>
          </a:lstStyle>
          <a:p>
            <a:pPr lvl="0"/>
            <a:r>
              <a:rPr lang="sv-SE"/>
              <a:t>Infoga tabell eller diagram</a:t>
            </a:r>
          </a:p>
        </p:txBody>
      </p:sp>
      <p:sp>
        <p:nvSpPr>
          <p:cNvPr id="10" name="Platshållare för text 16">
            <a:extLst>
              <a:ext uri="{FF2B5EF4-FFF2-40B4-BE49-F238E27FC236}">
                <a16:creationId xmlns:a16="http://schemas.microsoft.com/office/drawing/2014/main" id="{01AB7FCE-4DD3-1B20-DD8F-B308FB53989B}"/>
              </a:ext>
            </a:extLst>
          </p:cNvPr>
          <p:cNvSpPr>
            <a:spLocks noGrp="1"/>
          </p:cNvSpPr>
          <p:nvPr>
            <p:ph type="body" sz="quarter" idx="17" hasCustomPrompt="1"/>
          </p:nvPr>
        </p:nvSpPr>
        <p:spPr>
          <a:xfrm>
            <a:off x="6339840" y="1985554"/>
            <a:ext cx="5477691" cy="714103"/>
          </a:xfrm>
        </p:spPr>
        <p:txBody>
          <a:bodyPr>
            <a:noAutofit/>
          </a:bodyPr>
          <a:lstStyle>
            <a:lvl1pPr marL="0" indent="0">
              <a:buFont typeface="Arial" panose="020B0604020202020204" pitchFamily="34" charset="0"/>
              <a:buNone/>
              <a:defRPr sz="1800">
                <a:solidFill>
                  <a:schemeClr val="accent2"/>
                </a:solidFill>
              </a:defRPr>
            </a:lvl1pPr>
            <a:lvl2pPr>
              <a:defRPr sz="1800">
                <a:solidFill>
                  <a:schemeClr val="accent2"/>
                </a:solidFill>
              </a:defRPr>
            </a:lvl2pPr>
            <a:lvl3pPr>
              <a:defRPr sz="1800">
                <a:solidFill>
                  <a:schemeClr val="accent2"/>
                </a:solidFill>
              </a:defRPr>
            </a:lvl3pPr>
            <a:lvl4pPr>
              <a:defRPr>
                <a:solidFill>
                  <a:schemeClr val="accent2"/>
                </a:solidFill>
              </a:defRPr>
            </a:lvl4pPr>
            <a:lvl5pPr>
              <a:defRPr>
                <a:solidFill>
                  <a:schemeClr val="accent2"/>
                </a:solidFill>
              </a:defRPr>
            </a:lvl5pPr>
            <a:lvl6pPr>
              <a:defRPr>
                <a:solidFill>
                  <a:schemeClr val="accent2"/>
                </a:solidFill>
              </a:defRPr>
            </a:lvl6pPr>
            <a:lvl7pPr>
              <a:defRPr>
                <a:solidFill>
                  <a:schemeClr val="accent2"/>
                </a:solidFill>
              </a:defRPr>
            </a:lvl7pPr>
            <a:lvl8pPr>
              <a:defRPr>
                <a:solidFill>
                  <a:schemeClr val="accent2"/>
                </a:solidFill>
              </a:defRPr>
            </a:lvl8pPr>
            <a:lvl9pPr>
              <a:defRPr>
                <a:solidFill>
                  <a:schemeClr val="accent2"/>
                </a:solidFill>
              </a:defRPr>
            </a:lvl9pPr>
          </a:lstStyle>
          <a:p>
            <a:pPr lvl="0"/>
            <a:r>
              <a:rPr lang="sv-SE"/>
              <a:t>Förklarande text till tabell eller diagram.</a:t>
            </a:r>
          </a:p>
        </p:txBody>
      </p:sp>
      <p:sp>
        <p:nvSpPr>
          <p:cNvPr id="11" name="Platshållare för innehåll 14">
            <a:extLst>
              <a:ext uri="{FF2B5EF4-FFF2-40B4-BE49-F238E27FC236}">
                <a16:creationId xmlns:a16="http://schemas.microsoft.com/office/drawing/2014/main" id="{7E63256A-17DC-BF16-4921-48B82B122E5A}"/>
              </a:ext>
            </a:extLst>
          </p:cNvPr>
          <p:cNvSpPr>
            <a:spLocks noGrp="1"/>
          </p:cNvSpPr>
          <p:nvPr>
            <p:ph sz="quarter" idx="18" hasCustomPrompt="1"/>
          </p:nvPr>
        </p:nvSpPr>
        <p:spPr>
          <a:xfrm>
            <a:off x="374470" y="2864756"/>
            <a:ext cx="5477691" cy="3326493"/>
          </a:xfrm>
        </p:spPr>
        <p:txBody>
          <a:bodyPr>
            <a:noAutofit/>
          </a:bodyPr>
          <a:lstStyle>
            <a:lvl1pPr marL="0" indent="0">
              <a:buNone/>
              <a:defRPr sz="1800">
                <a:solidFill>
                  <a:schemeClr val="accent2"/>
                </a:solidFill>
              </a:defRPr>
            </a:lvl1pPr>
          </a:lstStyle>
          <a:p>
            <a:pPr lvl="0"/>
            <a:r>
              <a:rPr lang="sv-SE"/>
              <a:t>Infoga tabell eller diagram</a:t>
            </a:r>
          </a:p>
        </p:txBody>
      </p:sp>
      <p:sp>
        <p:nvSpPr>
          <p:cNvPr id="12" name="Platshållare för text 16">
            <a:extLst>
              <a:ext uri="{FF2B5EF4-FFF2-40B4-BE49-F238E27FC236}">
                <a16:creationId xmlns:a16="http://schemas.microsoft.com/office/drawing/2014/main" id="{C69C146E-A0C7-7386-FFD6-2B498567DA51}"/>
              </a:ext>
            </a:extLst>
          </p:cNvPr>
          <p:cNvSpPr>
            <a:spLocks noGrp="1"/>
          </p:cNvSpPr>
          <p:nvPr>
            <p:ph type="body" sz="quarter" idx="19" hasCustomPrompt="1"/>
          </p:nvPr>
        </p:nvSpPr>
        <p:spPr>
          <a:xfrm>
            <a:off x="374470" y="1985554"/>
            <a:ext cx="5477691" cy="714103"/>
          </a:xfrm>
        </p:spPr>
        <p:txBody>
          <a:bodyPr>
            <a:noAutofit/>
          </a:bodyPr>
          <a:lstStyle>
            <a:lvl1pPr marL="0" indent="0">
              <a:buFont typeface="Arial" panose="020B0604020202020204" pitchFamily="34" charset="0"/>
              <a:buNone/>
              <a:defRPr sz="1800">
                <a:solidFill>
                  <a:schemeClr val="accent2"/>
                </a:solidFill>
              </a:defRPr>
            </a:lvl1pPr>
            <a:lvl2pPr>
              <a:defRPr sz="1800">
                <a:solidFill>
                  <a:schemeClr val="accent2"/>
                </a:solidFill>
              </a:defRPr>
            </a:lvl2pPr>
            <a:lvl3pPr>
              <a:defRPr sz="1800">
                <a:solidFill>
                  <a:schemeClr val="accent2"/>
                </a:solidFill>
              </a:defRPr>
            </a:lvl3pPr>
            <a:lvl4pPr>
              <a:defRPr>
                <a:solidFill>
                  <a:schemeClr val="accent2"/>
                </a:solidFill>
              </a:defRPr>
            </a:lvl4pPr>
            <a:lvl5pPr>
              <a:defRPr>
                <a:solidFill>
                  <a:schemeClr val="accent2"/>
                </a:solidFill>
              </a:defRPr>
            </a:lvl5pPr>
            <a:lvl6pPr>
              <a:defRPr>
                <a:solidFill>
                  <a:schemeClr val="accent2"/>
                </a:solidFill>
              </a:defRPr>
            </a:lvl6pPr>
            <a:lvl7pPr>
              <a:defRPr>
                <a:solidFill>
                  <a:schemeClr val="accent2"/>
                </a:solidFill>
              </a:defRPr>
            </a:lvl7pPr>
            <a:lvl8pPr>
              <a:defRPr>
                <a:solidFill>
                  <a:schemeClr val="accent2"/>
                </a:solidFill>
              </a:defRPr>
            </a:lvl8pPr>
            <a:lvl9pPr>
              <a:defRPr>
                <a:solidFill>
                  <a:schemeClr val="accent2"/>
                </a:solidFill>
              </a:defRPr>
            </a:lvl9pPr>
          </a:lstStyle>
          <a:p>
            <a:pPr lvl="0"/>
            <a:r>
              <a:rPr lang="sv-SE"/>
              <a:t>Förklarande text till tabell eller diagram.</a:t>
            </a:r>
          </a:p>
        </p:txBody>
      </p:sp>
    </p:spTree>
    <p:extLst>
      <p:ext uri="{BB962C8B-B14F-4D97-AF65-F5344CB8AC3E}">
        <p14:creationId xmlns:p14="http://schemas.microsoft.com/office/powerpoint/2010/main" val="42269850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vå spalter, förklarande text, gråvit">
    <p:bg>
      <p:bgPr>
        <a:solidFill>
          <a:srgbClr val="F7F7F7"/>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1"/>
                </a:solidFill>
              </a:defRPr>
            </a:lvl1pPr>
          </a:lstStyle>
          <a:p>
            <a:fld id="{D88021E2-E97B-4976-AF53-1A9B1E45C5FA}" type="slidenum">
              <a:rPr lang="sv-SE" smtClean="0"/>
              <a:pPr/>
              <a:t>‹#›</a:t>
            </a:fld>
            <a:endParaRPr lang="sv-SE"/>
          </a:p>
        </p:txBody>
      </p:sp>
      <p:sp>
        <p:nvSpPr>
          <p:cNvPr id="11" name="Platshållare för text 10">
            <a:extLst>
              <a:ext uri="{FF2B5EF4-FFF2-40B4-BE49-F238E27FC236}">
                <a16:creationId xmlns:a16="http://schemas.microsoft.com/office/drawing/2014/main" id="{1BF1373B-C80E-1D2A-5BA1-9A96FAE59275}"/>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13" name="Platshållare för text 12">
            <a:extLst>
              <a:ext uri="{FF2B5EF4-FFF2-40B4-BE49-F238E27FC236}">
                <a16:creationId xmlns:a16="http://schemas.microsoft.com/office/drawing/2014/main" id="{9446C918-AAF2-5BA7-D668-A712F110DB48}"/>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2" name="Platshållare för innehåll 14">
            <a:extLst>
              <a:ext uri="{FF2B5EF4-FFF2-40B4-BE49-F238E27FC236}">
                <a16:creationId xmlns:a16="http://schemas.microsoft.com/office/drawing/2014/main" id="{EBA1525C-163C-042D-CA5B-024A2980C770}"/>
              </a:ext>
            </a:extLst>
          </p:cNvPr>
          <p:cNvSpPr>
            <a:spLocks noGrp="1"/>
          </p:cNvSpPr>
          <p:nvPr>
            <p:ph sz="quarter" idx="16" hasCustomPrompt="1"/>
          </p:nvPr>
        </p:nvSpPr>
        <p:spPr>
          <a:xfrm>
            <a:off x="6339840" y="2864756"/>
            <a:ext cx="5477691" cy="3326493"/>
          </a:xfrm>
        </p:spPr>
        <p:txBody>
          <a:bodyPr>
            <a:noAutofit/>
          </a:bodyPr>
          <a:lstStyle>
            <a:lvl1pPr marL="0" inden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solidFill>
                  <a:schemeClr val="tx1"/>
                </a:solidFill>
              </a:defRPr>
            </a:lvl6pPr>
            <a:lvl7pPr>
              <a:defRPr sz="2400">
                <a:solidFill>
                  <a:schemeClr val="tx1"/>
                </a:solidFill>
              </a:defRPr>
            </a:lvl7pPr>
            <a:lvl8pPr>
              <a:defRPr sz="2400"/>
            </a:lvl8pPr>
            <a:lvl9pPr>
              <a:defRPr sz="2400">
                <a:solidFill>
                  <a:schemeClr val="tx1"/>
                </a:solidFill>
              </a:defRPr>
            </a:lvl9pPr>
          </a:lstStyle>
          <a:p>
            <a:pPr lvl="0"/>
            <a:r>
              <a:rPr lang="sv-SE"/>
              <a:t>Infoga tabell eller diagram</a:t>
            </a:r>
          </a:p>
        </p:txBody>
      </p:sp>
      <p:sp>
        <p:nvSpPr>
          <p:cNvPr id="3" name="Platshållare för text 16">
            <a:extLst>
              <a:ext uri="{FF2B5EF4-FFF2-40B4-BE49-F238E27FC236}">
                <a16:creationId xmlns:a16="http://schemas.microsoft.com/office/drawing/2014/main" id="{E7A3262B-774A-BA1B-6C44-8363263BE136}"/>
              </a:ext>
            </a:extLst>
          </p:cNvPr>
          <p:cNvSpPr>
            <a:spLocks noGrp="1"/>
          </p:cNvSpPr>
          <p:nvPr>
            <p:ph type="body" sz="quarter" idx="17" hasCustomPrompt="1"/>
          </p:nvPr>
        </p:nvSpPr>
        <p:spPr>
          <a:xfrm>
            <a:off x="6339840" y="1985554"/>
            <a:ext cx="5477691" cy="714103"/>
          </a:xfrm>
        </p:spPr>
        <p:txBody>
          <a:bodyPr>
            <a:noAutofit/>
          </a:bodyPr>
          <a:lstStyle>
            <a:lvl1pPr marL="0" indent="0">
              <a:buFont typeface="Arial" panose="020B0604020202020204" pitchFamily="34" charset="0"/>
              <a:buNone/>
              <a:defRPr sz="18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stStyle>
          <a:p>
            <a:pPr lvl="0"/>
            <a:r>
              <a:rPr lang="sv-SE"/>
              <a:t>Förklarande text till tabell eller diagram.</a:t>
            </a:r>
          </a:p>
        </p:txBody>
      </p:sp>
      <p:sp>
        <p:nvSpPr>
          <p:cNvPr id="7" name="Platshållare för innehåll 14">
            <a:extLst>
              <a:ext uri="{FF2B5EF4-FFF2-40B4-BE49-F238E27FC236}">
                <a16:creationId xmlns:a16="http://schemas.microsoft.com/office/drawing/2014/main" id="{620ADF63-873E-36F4-985B-6841733ECBD7}"/>
              </a:ext>
            </a:extLst>
          </p:cNvPr>
          <p:cNvSpPr>
            <a:spLocks noGrp="1"/>
          </p:cNvSpPr>
          <p:nvPr>
            <p:ph sz="quarter" idx="18" hasCustomPrompt="1"/>
          </p:nvPr>
        </p:nvSpPr>
        <p:spPr>
          <a:xfrm>
            <a:off x="374470" y="2864756"/>
            <a:ext cx="5477691" cy="3326493"/>
          </a:xfrm>
        </p:spPr>
        <p:txBody>
          <a:bodyPr>
            <a:noAutofit/>
          </a:bodyPr>
          <a:lstStyle>
            <a:lvl1pPr marL="0" indent="0">
              <a:buFont typeface="Arial" panose="020B0604020202020204" pitchFamily="34" charse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lvl6pPr>
            <a:lvl7pPr>
              <a:defRPr sz="2400"/>
            </a:lvl7pPr>
            <a:lvl8pPr>
              <a:defRPr sz="2400"/>
            </a:lvl8pPr>
            <a:lvl9pPr>
              <a:defRPr sz="2400"/>
            </a:lvl9pPr>
          </a:lstStyle>
          <a:p>
            <a:pPr lvl="0"/>
            <a:r>
              <a:rPr lang="sv-SE"/>
              <a:t>Infoga tabell eller diagram</a:t>
            </a:r>
          </a:p>
        </p:txBody>
      </p:sp>
      <p:sp>
        <p:nvSpPr>
          <p:cNvPr id="8" name="Platshållare för text 16">
            <a:extLst>
              <a:ext uri="{FF2B5EF4-FFF2-40B4-BE49-F238E27FC236}">
                <a16:creationId xmlns:a16="http://schemas.microsoft.com/office/drawing/2014/main" id="{395E6825-5EA6-8E65-9ABF-5C7BD855FF24}"/>
              </a:ext>
            </a:extLst>
          </p:cNvPr>
          <p:cNvSpPr>
            <a:spLocks noGrp="1"/>
          </p:cNvSpPr>
          <p:nvPr>
            <p:ph type="body" sz="quarter" idx="19" hasCustomPrompt="1"/>
          </p:nvPr>
        </p:nvSpPr>
        <p:spPr>
          <a:xfrm>
            <a:off x="374470" y="1985554"/>
            <a:ext cx="5477691" cy="714103"/>
          </a:xfrm>
        </p:spPr>
        <p:txBody>
          <a:bodyPr>
            <a:noAutofit/>
          </a:bodyPr>
          <a:lstStyle>
            <a:lvl1pPr marL="0" indent="0">
              <a:buFont typeface="Arial" panose="020B0604020202020204" pitchFamily="34" charset="0"/>
              <a:buNone/>
              <a:defRPr sz="18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stStyle>
          <a:p>
            <a:pPr lvl="0"/>
            <a:r>
              <a:rPr lang="sv-SE"/>
              <a:t>Förklarande text till tabell eller diagram.</a:t>
            </a:r>
          </a:p>
        </p:txBody>
      </p:sp>
    </p:spTree>
    <p:extLst>
      <p:ext uri="{BB962C8B-B14F-4D97-AF65-F5344CB8AC3E}">
        <p14:creationId xmlns:p14="http://schemas.microsoft.com/office/powerpoint/2010/main" val="3972396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vå spalter, förklarande text, vit">
    <p:bg>
      <p:bgPr>
        <a:solidFill>
          <a:schemeClr val="bg1"/>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noAutofit/>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noAutofit/>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noAutofit/>
          </a:bodyPr>
          <a:lstStyle>
            <a:lvl1pPr>
              <a:defRPr>
                <a:solidFill>
                  <a:schemeClr val="tx1"/>
                </a:solidFill>
              </a:defRPr>
            </a:lvl1pPr>
          </a:lstStyle>
          <a:p>
            <a:fld id="{D88021E2-E97B-4976-AF53-1A9B1E45C5FA}" type="slidenum">
              <a:rPr lang="sv-SE" smtClean="0"/>
              <a:pPr/>
              <a:t>‹#›</a:t>
            </a:fld>
            <a:endParaRPr lang="sv-SE"/>
          </a:p>
        </p:txBody>
      </p:sp>
      <p:sp>
        <p:nvSpPr>
          <p:cNvPr id="11" name="Platshållare för text 10">
            <a:extLst>
              <a:ext uri="{FF2B5EF4-FFF2-40B4-BE49-F238E27FC236}">
                <a16:creationId xmlns:a16="http://schemas.microsoft.com/office/drawing/2014/main" id="{1BF1373B-C80E-1D2A-5BA1-9A96FAE59275}"/>
              </a:ext>
            </a:extLst>
          </p:cNvPr>
          <p:cNvSpPr>
            <a:spLocks noGrp="1"/>
          </p:cNvSpPr>
          <p:nvPr>
            <p:ph type="body" sz="quarter" idx="13" hasCustomPrompt="1"/>
          </p:nvPr>
        </p:nvSpPr>
        <p:spPr>
          <a:xfrm>
            <a:off x="2499361" y="215288"/>
            <a:ext cx="9353006" cy="692150"/>
          </a:xfrm>
        </p:spPr>
        <p:txBody>
          <a:bodyPr anchor="b">
            <a:noAutofit/>
          </a:bodyPr>
          <a:lstStyle>
            <a:lvl1pPr marL="0" indent="0">
              <a:buNone/>
              <a:defRPr sz="4400" b="1">
                <a:solidFill>
                  <a:schemeClr val="tx1"/>
                </a:solidFill>
                <a:latin typeface="+mn-lt"/>
              </a:defRPr>
            </a:lvl1pPr>
          </a:lstStyle>
          <a:p>
            <a:pPr lvl="0"/>
            <a:r>
              <a:rPr lang="sv-SE"/>
              <a:t>Rubrik</a:t>
            </a:r>
          </a:p>
        </p:txBody>
      </p:sp>
      <p:sp>
        <p:nvSpPr>
          <p:cNvPr id="13" name="Platshållare för text 12">
            <a:extLst>
              <a:ext uri="{FF2B5EF4-FFF2-40B4-BE49-F238E27FC236}">
                <a16:creationId xmlns:a16="http://schemas.microsoft.com/office/drawing/2014/main" id="{9446C918-AAF2-5BA7-D668-A712F110DB48}"/>
              </a:ext>
            </a:extLst>
          </p:cNvPr>
          <p:cNvSpPr>
            <a:spLocks noGrp="1"/>
          </p:cNvSpPr>
          <p:nvPr>
            <p:ph type="body" sz="quarter" idx="14" hasCustomPrompt="1"/>
          </p:nvPr>
        </p:nvSpPr>
        <p:spPr>
          <a:xfrm>
            <a:off x="2499361" y="975360"/>
            <a:ext cx="9353006" cy="365125"/>
          </a:xfrm>
        </p:spPr>
        <p:txBody>
          <a:bodyPr>
            <a:noAutofit/>
          </a:bodyPr>
          <a:lstStyle>
            <a:lvl1pPr marL="0" indent="0">
              <a:buNone/>
              <a:defRPr sz="2400">
                <a:solidFill>
                  <a:schemeClr val="tx1"/>
                </a:solidFill>
              </a:defRPr>
            </a:lvl1pPr>
          </a:lstStyle>
          <a:p>
            <a:pPr lvl="0"/>
            <a:r>
              <a:rPr lang="sv-SE"/>
              <a:t>Underrubrik</a:t>
            </a:r>
          </a:p>
        </p:txBody>
      </p:sp>
      <p:sp>
        <p:nvSpPr>
          <p:cNvPr id="2" name="Platshållare för innehåll 14">
            <a:extLst>
              <a:ext uri="{FF2B5EF4-FFF2-40B4-BE49-F238E27FC236}">
                <a16:creationId xmlns:a16="http://schemas.microsoft.com/office/drawing/2014/main" id="{EBA1525C-163C-042D-CA5B-024A2980C770}"/>
              </a:ext>
            </a:extLst>
          </p:cNvPr>
          <p:cNvSpPr>
            <a:spLocks noGrp="1"/>
          </p:cNvSpPr>
          <p:nvPr>
            <p:ph sz="quarter" idx="16" hasCustomPrompt="1"/>
          </p:nvPr>
        </p:nvSpPr>
        <p:spPr>
          <a:xfrm>
            <a:off x="6339840" y="2864756"/>
            <a:ext cx="5477691" cy="3326493"/>
          </a:xfrm>
        </p:spPr>
        <p:txBody>
          <a:bodyPr>
            <a:noAutofit/>
          </a:bodyPr>
          <a:lstStyle>
            <a:lvl1pPr marL="0" inden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solidFill>
                  <a:schemeClr val="tx1"/>
                </a:solidFill>
              </a:defRPr>
            </a:lvl6pPr>
            <a:lvl7pPr>
              <a:defRPr sz="2400">
                <a:solidFill>
                  <a:schemeClr val="tx1"/>
                </a:solidFill>
              </a:defRPr>
            </a:lvl7pPr>
            <a:lvl8pPr>
              <a:defRPr sz="2400"/>
            </a:lvl8pPr>
            <a:lvl9pPr>
              <a:defRPr sz="2400">
                <a:solidFill>
                  <a:schemeClr val="tx1"/>
                </a:solidFill>
              </a:defRPr>
            </a:lvl9pPr>
          </a:lstStyle>
          <a:p>
            <a:pPr lvl="0"/>
            <a:r>
              <a:rPr lang="sv-SE"/>
              <a:t>Infoga tabell eller diagram</a:t>
            </a:r>
          </a:p>
        </p:txBody>
      </p:sp>
      <p:sp>
        <p:nvSpPr>
          <p:cNvPr id="3" name="Platshållare för text 16">
            <a:extLst>
              <a:ext uri="{FF2B5EF4-FFF2-40B4-BE49-F238E27FC236}">
                <a16:creationId xmlns:a16="http://schemas.microsoft.com/office/drawing/2014/main" id="{E7A3262B-774A-BA1B-6C44-8363263BE136}"/>
              </a:ext>
            </a:extLst>
          </p:cNvPr>
          <p:cNvSpPr>
            <a:spLocks noGrp="1"/>
          </p:cNvSpPr>
          <p:nvPr>
            <p:ph type="body" sz="quarter" idx="17" hasCustomPrompt="1"/>
          </p:nvPr>
        </p:nvSpPr>
        <p:spPr>
          <a:xfrm>
            <a:off x="6339840" y="1985554"/>
            <a:ext cx="5477691" cy="714103"/>
          </a:xfrm>
        </p:spPr>
        <p:txBody>
          <a:bodyPr>
            <a:noAutofit/>
          </a:bodyPr>
          <a:lstStyle>
            <a:lvl1pPr marL="0" indent="0">
              <a:buFont typeface="Arial" panose="020B0604020202020204" pitchFamily="34" charset="0"/>
              <a:buNone/>
              <a:defRPr sz="18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stStyle>
          <a:p>
            <a:pPr lvl="0"/>
            <a:r>
              <a:rPr lang="sv-SE"/>
              <a:t>Förklarande text till tabell eller diagram.</a:t>
            </a:r>
          </a:p>
        </p:txBody>
      </p:sp>
      <p:sp>
        <p:nvSpPr>
          <p:cNvPr id="7" name="Platshållare för innehåll 14">
            <a:extLst>
              <a:ext uri="{FF2B5EF4-FFF2-40B4-BE49-F238E27FC236}">
                <a16:creationId xmlns:a16="http://schemas.microsoft.com/office/drawing/2014/main" id="{620ADF63-873E-36F4-985B-6841733ECBD7}"/>
              </a:ext>
            </a:extLst>
          </p:cNvPr>
          <p:cNvSpPr>
            <a:spLocks noGrp="1"/>
          </p:cNvSpPr>
          <p:nvPr>
            <p:ph sz="quarter" idx="18" hasCustomPrompt="1"/>
          </p:nvPr>
        </p:nvSpPr>
        <p:spPr>
          <a:xfrm>
            <a:off x="374470" y="2864756"/>
            <a:ext cx="5477691" cy="3326493"/>
          </a:xfrm>
        </p:spPr>
        <p:txBody>
          <a:bodyPr>
            <a:noAutofit/>
          </a:bodyPr>
          <a:lstStyle>
            <a:lvl1pPr marL="0" indent="0">
              <a:buFont typeface="Arial" panose="020B0604020202020204" pitchFamily="34" charset="0"/>
              <a:buNone/>
              <a:defRPr sz="18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lvl6pPr>
            <a:lvl7pPr>
              <a:defRPr sz="2400"/>
            </a:lvl7pPr>
            <a:lvl8pPr>
              <a:defRPr sz="2400"/>
            </a:lvl8pPr>
            <a:lvl9pPr>
              <a:defRPr sz="2400"/>
            </a:lvl9pPr>
          </a:lstStyle>
          <a:p>
            <a:pPr lvl="0"/>
            <a:r>
              <a:rPr lang="sv-SE"/>
              <a:t>Infoga tabell eller diagram</a:t>
            </a:r>
          </a:p>
        </p:txBody>
      </p:sp>
      <p:sp>
        <p:nvSpPr>
          <p:cNvPr id="8" name="Platshållare för text 16">
            <a:extLst>
              <a:ext uri="{FF2B5EF4-FFF2-40B4-BE49-F238E27FC236}">
                <a16:creationId xmlns:a16="http://schemas.microsoft.com/office/drawing/2014/main" id="{395E6825-5EA6-8E65-9ABF-5C7BD855FF24}"/>
              </a:ext>
            </a:extLst>
          </p:cNvPr>
          <p:cNvSpPr>
            <a:spLocks noGrp="1"/>
          </p:cNvSpPr>
          <p:nvPr>
            <p:ph type="body" sz="quarter" idx="19" hasCustomPrompt="1"/>
          </p:nvPr>
        </p:nvSpPr>
        <p:spPr>
          <a:xfrm>
            <a:off x="374470" y="1985554"/>
            <a:ext cx="5477691" cy="714103"/>
          </a:xfrm>
        </p:spPr>
        <p:txBody>
          <a:bodyPr>
            <a:noAutofit/>
          </a:bodyPr>
          <a:lstStyle>
            <a:lvl1pPr marL="0" indent="0">
              <a:buFont typeface="Arial" panose="020B0604020202020204" pitchFamily="34" charset="0"/>
              <a:buNone/>
              <a:defRPr sz="1800">
                <a:solidFill>
                  <a:schemeClr val="tx1"/>
                </a:solidFill>
              </a:defRPr>
            </a:lvl1pPr>
            <a:lvl2pPr>
              <a:defRPr sz="1800">
                <a:solidFill>
                  <a:schemeClr val="tx1"/>
                </a:solidFill>
              </a:defRPr>
            </a:lvl2pPr>
            <a:lvl3pPr>
              <a:defRPr sz="1800">
                <a:solidFill>
                  <a:schemeClr val="tx1"/>
                </a:solidFill>
              </a:defRPr>
            </a:lvl3pPr>
            <a:lvl4pPr>
              <a:defRPr>
                <a:solidFill>
                  <a:schemeClr val="tx1"/>
                </a:solidFill>
              </a:defRPr>
            </a:lvl4pPr>
            <a:lvl5pPr>
              <a:defRPr>
                <a:solidFill>
                  <a:schemeClr val="tx1"/>
                </a:solidFill>
              </a:defRPr>
            </a:lvl5pPr>
          </a:lstStyle>
          <a:p>
            <a:pPr lvl="0"/>
            <a:r>
              <a:rPr lang="sv-SE"/>
              <a:t>Förklarande text till tabell eller diagram.</a:t>
            </a:r>
          </a:p>
        </p:txBody>
      </p:sp>
    </p:spTree>
    <p:extLst>
      <p:ext uri="{BB962C8B-B14F-4D97-AF65-F5344CB8AC3E}">
        <p14:creationId xmlns:p14="http://schemas.microsoft.com/office/powerpoint/2010/main" val="20397298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Utfallande bild med textruta, beige">
    <p:bg>
      <p:bgPr>
        <a:solidFill>
          <a:srgbClr val="F7F2EB"/>
        </a:solidFill>
        <a:effectLst/>
      </p:bgPr>
    </p:bg>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908E459A-1DD8-D673-1B7D-5A47E4627107}"/>
              </a:ext>
            </a:extLst>
          </p:cNvPr>
          <p:cNvSpPr>
            <a:spLocks noGrp="1"/>
          </p:cNvSpPr>
          <p:nvPr>
            <p:ph type="pic" sz="quarter" idx="13"/>
          </p:nvPr>
        </p:nvSpPr>
        <p:spPr>
          <a:xfrm>
            <a:off x="0" y="0"/>
            <a:ext cx="12192000" cy="6858000"/>
          </a:xfrm>
        </p:spPr>
        <p:txBody>
          <a:bodyPr/>
          <a:lstStyle>
            <a:lvl1pPr marL="0" indent="0" algn="ctr">
              <a:buNone/>
              <a:defRPr sz="1400">
                <a:solidFill>
                  <a:schemeClr val="tx1"/>
                </a:solidFill>
              </a:defRPr>
            </a:lvl1pPr>
          </a:lstStyle>
          <a:p>
            <a:r>
              <a:rPr lang="sv-SE"/>
              <a:t>Klicka på ikonen för att </a:t>
            </a:r>
          </a:p>
          <a:p>
            <a:r>
              <a:rPr lang="sv-SE"/>
              <a:t>lägga till en bild.</a:t>
            </a:r>
          </a:p>
          <a:p>
            <a:r>
              <a:rPr lang="sv-SE"/>
              <a:t>Tänk på att bilden behöver vara </a:t>
            </a:r>
          </a:p>
          <a:p>
            <a:r>
              <a:rPr lang="sv-SE"/>
              <a:t>ljus så att loggan syns.</a:t>
            </a:r>
          </a:p>
        </p:txBody>
      </p:sp>
      <p:sp>
        <p:nvSpPr>
          <p:cNvPr id="2" name="Platshållare för datum 1">
            <a:extLst>
              <a:ext uri="{FF2B5EF4-FFF2-40B4-BE49-F238E27FC236}">
                <a16:creationId xmlns:a16="http://schemas.microsoft.com/office/drawing/2014/main" id="{3C9AA39D-994F-D672-1A92-949D21179B1B}"/>
              </a:ext>
              <a:ext uri="{C183D7F6-B498-43B3-948B-1728B52AA6E4}">
                <adec:decorative xmlns:adec="http://schemas.microsoft.com/office/drawing/2017/decorative" val="1"/>
              </a:ext>
            </a:extLst>
          </p:cNvPr>
          <p:cNvSpPr>
            <a:spLocks noGrp="1"/>
          </p:cNvSpPr>
          <p:nvPr>
            <p:ph type="dt" sz="half" idx="10"/>
          </p:nvPr>
        </p:nvSpPr>
        <p:spPr/>
        <p:txBody>
          <a:bodyPr/>
          <a:lstStyle>
            <a:lvl1pPr>
              <a:defRPr>
                <a:solidFill>
                  <a:schemeClr val="tx1"/>
                </a:solidFill>
              </a:defRPr>
            </a:lvl1pPr>
          </a:lstStyle>
          <a:p>
            <a:fld id="{23E830D1-9B43-4A41-B3A1-206CB98018A1}" type="datetime1">
              <a:rPr lang="sv-SE" smtClean="0"/>
              <a:pPr/>
              <a:t>2026-06-04</a:t>
            </a:fld>
            <a:endParaRPr lang="sv-SE"/>
          </a:p>
        </p:txBody>
      </p:sp>
      <p:sp>
        <p:nvSpPr>
          <p:cNvPr id="3" name="Platshållare för sidfot 2">
            <a:extLst>
              <a:ext uri="{FF2B5EF4-FFF2-40B4-BE49-F238E27FC236}">
                <a16:creationId xmlns:a16="http://schemas.microsoft.com/office/drawing/2014/main" id="{99A9CFFB-D456-6463-A4BD-CE70F4CD1A12}"/>
              </a:ext>
              <a:ext uri="{C183D7F6-B498-43B3-948B-1728B52AA6E4}">
                <adec:decorative xmlns:adec="http://schemas.microsoft.com/office/drawing/2017/decorative" val="1"/>
              </a:ext>
            </a:extLst>
          </p:cNvPr>
          <p:cNvSpPr>
            <a:spLocks noGrp="1"/>
          </p:cNvSpPr>
          <p:nvPr>
            <p:ph type="ftr" sz="quarter" idx="11"/>
          </p:nvPr>
        </p:nvSpPr>
        <p:spPr/>
        <p:txBody>
          <a:bodyPr/>
          <a:lstStyle>
            <a:lvl1pPr>
              <a:defRPr>
                <a:solidFill>
                  <a:schemeClr val="tx1"/>
                </a:solidFill>
              </a:defRPr>
            </a:lvl1pPr>
          </a:lstStyle>
          <a:p>
            <a:r>
              <a:rPr lang="sv-SE"/>
              <a:t>Sidfottext</a:t>
            </a:r>
          </a:p>
        </p:txBody>
      </p:sp>
      <p:sp>
        <p:nvSpPr>
          <p:cNvPr id="5" name="Platshållare för text 7">
            <a:extLst>
              <a:ext uri="{FF2B5EF4-FFF2-40B4-BE49-F238E27FC236}">
                <a16:creationId xmlns:a16="http://schemas.microsoft.com/office/drawing/2014/main" id="{A9979B33-E4C5-CC52-41BD-8785520D94EF}"/>
              </a:ext>
              <a:ext uri="{C183D7F6-B498-43B3-948B-1728B52AA6E4}">
                <adec:decorative xmlns:adec="http://schemas.microsoft.com/office/drawing/2017/decorative" val="1"/>
              </a:ext>
            </a:extLst>
          </p:cNvPr>
          <p:cNvSpPr>
            <a:spLocks noGrp="1"/>
          </p:cNvSpPr>
          <p:nvPr>
            <p:ph type="body" sz="quarter" idx="14" hasCustomPrompt="1"/>
          </p:nvPr>
        </p:nvSpPr>
        <p:spPr>
          <a:xfrm>
            <a:off x="407892" y="311234"/>
            <a:ext cx="1332000" cy="551506"/>
          </a:xfrm>
          <a:blipFill>
            <a:blip r:embed="rId2"/>
            <a:stretch>
              <a:fillRect/>
            </a:stretch>
          </a:blipFill>
        </p:spPr>
        <p:txBody>
          <a:bodyPr/>
          <a:lstStyle>
            <a:lvl1pPr marL="0" indent="0">
              <a:buNone/>
              <a:defRPr>
                <a:solidFill>
                  <a:schemeClr val="accent3"/>
                </a:solidFill>
              </a:defRPr>
            </a:lvl1pPr>
          </a:lstStyle>
          <a:p>
            <a:pPr lvl="0"/>
            <a:r>
              <a:rPr lang="sv-SE"/>
              <a:t> </a:t>
            </a:r>
          </a:p>
        </p:txBody>
      </p:sp>
      <p:sp>
        <p:nvSpPr>
          <p:cNvPr id="4" name="Platshållare för bildnummer 3">
            <a:extLst>
              <a:ext uri="{FF2B5EF4-FFF2-40B4-BE49-F238E27FC236}">
                <a16:creationId xmlns:a16="http://schemas.microsoft.com/office/drawing/2014/main" id="{12CEC6D5-E7B1-0BCE-0744-951A473470B5}"/>
              </a:ex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tx1"/>
                </a:solidFill>
              </a:defRPr>
            </a:lvl1pPr>
          </a:lstStyle>
          <a:p>
            <a:fld id="{0EA8761A-F05C-4F01-AE76-2EF79F772060}" type="slidenum">
              <a:rPr lang="sv-SE" smtClean="0"/>
              <a:pPr/>
              <a:t>‹#›</a:t>
            </a:fld>
            <a:endParaRPr lang="sv-SE"/>
          </a:p>
        </p:txBody>
      </p:sp>
      <p:sp>
        <p:nvSpPr>
          <p:cNvPr id="9" name="Platshållare för text 3">
            <a:extLst>
              <a:ext uri="{FF2B5EF4-FFF2-40B4-BE49-F238E27FC236}">
                <a16:creationId xmlns:a16="http://schemas.microsoft.com/office/drawing/2014/main" id="{7E5722EE-4741-26D2-2E7E-A7403FC0D738}"/>
              </a:ext>
            </a:extLst>
          </p:cNvPr>
          <p:cNvSpPr>
            <a:spLocks noGrp="1"/>
          </p:cNvSpPr>
          <p:nvPr>
            <p:ph type="body" sz="half" idx="2"/>
          </p:nvPr>
        </p:nvSpPr>
        <p:spPr>
          <a:xfrm>
            <a:off x="7683334" y="0"/>
            <a:ext cx="4218856" cy="6610662"/>
          </a:xfrm>
          <a:solidFill>
            <a:schemeClr val="accent4"/>
          </a:solidFill>
        </p:spPr>
        <p:txBody>
          <a:bodyPr/>
          <a:lstStyle>
            <a:lvl1pPr marL="0" indent="0">
              <a:buNone/>
              <a:defRPr sz="2000">
                <a:solidFill>
                  <a:srgbClr val="FFCEC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endParaRPr lang="sv-SE"/>
          </a:p>
        </p:txBody>
      </p:sp>
      <p:sp>
        <p:nvSpPr>
          <p:cNvPr id="7" name="Platshållare för text 14">
            <a:extLst>
              <a:ext uri="{FF2B5EF4-FFF2-40B4-BE49-F238E27FC236}">
                <a16:creationId xmlns:a16="http://schemas.microsoft.com/office/drawing/2014/main" id="{DC0972F1-48ED-8211-5A08-9A3500CD2AD4}"/>
              </a:ext>
            </a:extLst>
          </p:cNvPr>
          <p:cNvSpPr>
            <a:spLocks noGrp="1"/>
          </p:cNvSpPr>
          <p:nvPr>
            <p:ph type="body" sz="quarter" idx="15" hasCustomPrompt="1"/>
          </p:nvPr>
        </p:nvSpPr>
        <p:spPr>
          <a:xfrm>
            <a:off x="7808913" y="2773587"/>
            <a:ext cx="3984625" cy="3709761"/>
          </a:xfrm>
        </p:spPr>
        <p:txBody>
          <a:bodyPr>
            <a:noAutofit/>
          </a:bodyPr>
          <a:lstStyle>
            <a:lvl1pPr>
              <a:defRPr sz="2400">
                <a:solidFill>
                  <a:schemeClr val="tx1"/>
                </a:solidFill>
              </a:defRPr>
            </a:lvl1pPr>
            <a:lvl2pPr>
              <a:defRPr>
                <a:solidFill>
                  <a:schemeClr val="tx1"/>
                </a:solidFill>
              </a:defRPr>
            </a:lvl2pPr>
            <a:lvl3pPr>
              <a:defRPr sz="2400">
                <a:solidFill>
                  <a:schemeClr val="tx1"/>
                </a:solidFill>
              </a:defRPr>
            </a:lvl3pPr>
            <a:lvl4pPr>
              <a:defRPr sz="2400">
                <a:solidFill>
                  <a:schemeClr val="tx1"/>
                </a:solidFill>
              </a:defRPr>
            </a:lvl4pPr>
            <a:lvl5pPr>
              <a:defRPr sz="2400">
                <a:solidFill>
                  <a:schemeClr val="tx1"/>
                </a:solidFill>
              </a:defRPr>
            </a:lvl5pPr>
            <a:lvl6pPr>
              <a:defRPr sz="2400">
                <a:solidFill>
                  <a:schemeClr val="tx1"/>
                </a:solidFill>
              </a:defRPr>
            </a:lvl6pPr>
            <a:lvl7pPr>
              <a:defRPr sz="2400">
                <a:solidFill>
                  <a:schemeClr val="tx1"/>
                </a:solidFill>
              </a:defRPr>
            </a:lvl7pPr>
            <a:lvl8pPr>
              <a:defRPr sz="2400">
                <a:solidFill>
                  <a:schemeClr val="tx1"/>
                </a:solidFill>
              </a:defRPr>
            </a:lvl8pPr>
            <a:lvl9pPr>
              <a:defRPr sz="2400">
                <a:solidFill>
                  <a:schemeClr val="tx1"/>
                </a:solidFill>
              </a:defRPr>
            </a:lvl9pPr>
          </a:lstStyle>
          <a:p>
            <a:pPr lvl="0"/>
            <a:r>
              <a:rPr lang="sv-SE"/>
              <a:t>Text</a:t>
            </a:r>
          </a:p>
        </p:txBody>
      </p:sp>
      <p:sp>
        <p:nvSpPr>
          <p:cNvPr id="8" name="Platshållare för text 14">
            <a:extLst>
              <a:ext uri="{FF2B5EF4-FFF2-40B4-BE49-F238E27FC236}">
                <a16:creationId xmlns:a16="http://schemas.microsoft.com/office/drawing/2014/main" id="{A822C0C4-8729-E31C-23C6-769DCB46A878}"/>
              </a:ext>
            </a:extLst>
          </p:cNvPr>
          <p:cNvSpPr>
            <a:spLocks noGrp="1"/>
          </p:cNvSpPr>
          <p:nvPr>
            <p:ph type="body" sz="quarter" idx="16" hasCustomPrompt="1"/>
          </p:nvPr>
        </p:nvSpPr>
        <p:spPr>
          <a:xfrm>
            <a:off x="7818982" y="1264556"/>
            <a:ext cx="3984625" cy="1387475"/>
          </a:xfrm>
        </p:spPr>
        <p:txBody>
          <a:bodyPr anchor="b">
            <a:noAutofit/>
          </a:bodyPr>
          <a:lstStyle>
            <a:lvl1pPr marL="0" indent="0">
              <a:buNone/>
              <a:defRPr sz="4400" b="1">
                <a:solidFill>
                  <a:schemeClr val="tx1"/>
                </a:solidFill>
                <a:latin typeface="+mn-lt"/>
              </a:defRPr>
            </a:lvl1pPr>
          </a:lstStyle>
          <a:p>
            <a:pPr lvl="0"/>
            <a:r>
              <a:rPr lang="sv-SE"/>
              <a:t>Text</a:t>
            </a:r>
          </a:p>
        </p:txBody>
      </p:sp>
    </p:spTree>
    <p:extLst>
      <p:ext uri="{BB962C8B-B14F-4D97-AF65-F5344CB8AC3E}">
        <p14:creationId xmlns:p14="http://schemas.microsoft.com/office/powerpoint/2010/main" val="28915266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Utfallande bild med textruta, rosa">
    <p:bg>
      <p:bgPr>
        <a:solidFill>
          <a:srgbClr val="FFEBE8"/>
        </a:solidFill>
        <a:effectLst/>
      </p:bgPr>
    </p:bg>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908E459A-1DD8-D673-1B7D-5A47E4627107}"/>
              </a:ext>
            </a:extLst>
          </p:cNvPr>
          <p:cNvSpPr>
            <a:spLocks noGrp="1"/>
          </p:cNvSpPr>
          <p:nvPr>
            <p:ph type="pic" sz="quarter" idx="13"/>
          </p:nvPr>
        </p:nvSpPr>
        <p:spPr>
          <a:xfrm>
            <a:off x="0" y="0"/>
            <a:ext cx="12192000" cy="6858000"/>
          </a:xfrm>
        </p:spPr>
        <p:txBody>
          <a:bodyPr/>
          <a:lstStyle>
            <a:lvl1pPr marL="0" indent="0" algn="ctr">
              <a:buNone/>
              <a:defRPr sz="1400">
                <a:solidFill>
                  <a:schemeClr val="tx2"/>
                </a:solidFill>
              </a:defRPr>
            </a:lvl1pPr>
          </a:lstStyle>
          <a:p>
            <a:r>
              <a:rPr lang="sv-SE"/>
              <a:t>Klicka på ikonen för att </a:t>
            </a:r>
          </a:p>
          <a:p>
            <a:r>
              <a:rPr lang="sv-SE"/>
              <a:t>lägga till en bild.</a:t>
            </a:r>
          </a:p>
          <a:p>
            <a:r>
              <a:rPr lang="sv-SE"/>
              <a:t>Tänk på att bilden behöver vara </a:t>
            </a:r>
          </a:p>
          <a:p>
            <a:r>
              <a:rPr lang="sv-SE"/>
              <a:t>ljus så att loggan syns.</a:t>
            </a:r>
          </a:p>
          <a:p>
            <a:endParaRPr lang="sv-SE"/>
          </a:p>
        </p:txBody>
      </p:sp>
      <p:sp>
        <p:nvSpPr>
          <p:cNvPr id="2" name="Platshållare för datum 1">
            <a:extLst>
              <a:ext uri="{FF2B5EF4-FFF2-40B4-BE49-F238E27FC236}">
                <a16:creationId xmlns:a16="http://schemas.microsoft.com/office/drawing/2014/main" id="{3C9AA39D-994F-D672-1A92-949D21179B1B}"/>
              </a:ext>
              <a:ext uri="{C183D7F6-B498-43B3-948B-1728B52AA6E4}">
                <adec:decorative xmlns:adec="http://schemas.microsoft.com/office/drawing/2017/decorative" val="1"/>
              </a:ext>
            </a:extLst>
          </p:cNvPr>
          <p:cNvSpPr>
            <a:spLocks noGrp="1"/>
          </p:cNvSpPr>
          <p:nvPr>
            <p:ph type="dt" sz="half" idx="10"/>
          </p:nvPr>
        </p:nvSpPr>
        <p:spPr/>
        <p:txBody>
          <a:bodyPr/>
          <a:lstStyle>
            <a:lvl1pPr>
              <a:defRPr>
                <a:solidFill>
                  <a:schemeClr val="tx2"/>
                </a:solidFill>
              </a:defRPr>
            </a:lvl1pPr>
          </a:lstStyle>
          <a:p>
            <a:fld id="{23E830D1-9B43-4A41-B3A1-206CB98018A1}" type="datetime1">
              <a:rPr lang="sv-SE" smtClean="0"/>
              <a:pPr/>
              <a:t>2026-06-04</a:t>
            </a:fld>
            <a:endParaRPr lang="sv-SE"/>
          </a:p>
        </p:txBody>
      </p:sp>
      <p:sp>
        <p:nvSpPr>
          <p:cNvPr id="3" name="Platshållare för sidfot 2">
            <a:extLst>
              <a:ext uri="{FF2B5EF4-FFF2-40B4-BE49-F238E27FC236}">
                <a16:creationId xmlns:a16="http://schemas.microsoft.com/office/drawing/2014/main" id="{99A9CFFB-D456-6463-A4BD-CE70F4CD1A12}"/>
              </a:ext>
              <a:ext uri="{C183D7F6-B498-43B3-948B-1728B52AA6E4}">
                <adec:decorative xmlns:adec="http://schemas.microsoft.com/office/drawing/2017/decorative" val="1"/>
              </a:ext>
            </a:extLst>
          </p:cNvPr>
          <p:cNvSpPr>
            <a:spLocks noGrp="1"/>
          </p:cNvSpPr>
          <p:nvPr>
            <p:ph type="ftr" sz="quarter" idx="11"/>
          </p:nvPr>
        </p:nvSpPr>
        <p:spPr/>
        <p:txBody>
          <a:bodyPr/>
          <a:lstStyle>
            <a:lvl1pPr>
              <a:defRPr>
                <a:solidFill>
                  <a:schemeClr val="tx2"/>
                </a:solidFill>
              </a:defRPr>
            </a:lvl1pPr>
          </a:lstStyle>
          <a:p>
            <a:r>
              <a:rPr lang="sv-SE"/>
              <a:t>Sidfottext</a:t>
            </a:r>
          </a:p>
        </p:txBody>
      </p:sp>
      <p:sp>
        <p:nvSpPr>
          <p:cNvPr id="5" name="Platshållare för text 7">
            <a:extLst>
              <a:ext uri="{FF2B5EF4-FFF2-40B4-BE49-F238E27FC236}">
                <a16:creationId xmlns:a16="http://schemas.microsoft.com/office/drawing/2014/main" id="{A9979B33-E4C5-CC52-41BD-8785520D94EF}"/>
              </a:ext>
              <a:ext uri="{C183D7F6-B498-43B3-948B-1728B52AA6E4}">
                <adec:decorative xmlns:adec="http://schemas.microsoft.com/office/drawing/2017/decorative" val="1"/>
              </a:ext>
            </a:extLst>
          </p:cNvPr>
          <p:cNvSpPr>
            <a:spLocks noGrp="1"/>
          </p:cNvSpPr>
          <p:nvPr>
            <p:ph type="body" sz="quarter" idx="14" hasCustomPrompt="1"/>
          </p:nvPr>
        </p:nvSpPr>
        <p:spPr>
          <a:xfrm>
            <a:off x="407892" y="311234"/>
            <a:ext cx="1332000" cy="551506"/>
          </a:xfrm>
          <a:blipFill>
            <a:blip r:embed="rId2"/>
            <a:stretch>
              <a:fillRect/>
            </a:stretch>
          </a:blipFill>
        </p:spPr>
        <p:txBody>
          <a:bodyPr/>
          <a:lstStyle>
            <a:lvl1pPr marL="0" indent="0">
              <a:buNone/>
              <a:defRPr>
                <a:solidFill>
                  <a:schemeClr val="accent3"/>
                </a:solidFill>
              </a:defRPr>
            </a:lvl1pPr>
          </a:lstStyle>
          <a:p>
            <a:pPr lvl="0"/>
            <a:r>
              <a:rPr lang="sv-SE"/>
              <a:t> </a:t>
            </a:r>
          </a:p>
        </p:txBody>
      </p:sp>
      <p:sp>
        <p:nvSpPr>
          <p:cNvPr id="4" name="Platshållare för bildnummer 3">
            <a:extLst>
              <a:ext uri="{FF2B5EF4-FFF2-40B4-BE49-F238E27FC236}">
                <a16:creationId xmlns:a16="http://schemas.microsoft.com/office/drawing/2014/main" id="{12CEC6D5-E7B1-0BCE-0744-951A473470B5}"/>
              </a:ex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tx2"/>
                </a:solidFill>
              </a:defRPr>
            </a:lvl1pPr>
          </a:lstStyle>
          <a:p>
            <a:fld id="{0EA8761A-F05C-4F01-AE76-2EF79F772060}" type="slidenum">
              <a:rPr lang="sv-SE" smtClean="0"/>
              <a:pPr/>
              <a:t>‹#›</a:t>
            </a:fld>
            <a:endParaRPr lang="sv-SE"/>
          </a:p>
        </p:txBody>
      </p:sp>
      <p:sp>
        <p:nvSpPr>
          <p:cNvPr id="9" name="Platshållare för text 3">
            <a:extLst>
              <a:ext uri="{FF2B5EF4-FFF2-40B4-BE49-F238E27FC236}">
                <a16:creationId xmlns:a16="http://schemas.microsoft.com/office/drawing/2014/main" id="{7E5722EE-4741-26D2-2E7E-A7403FC0D738}"/>
              </a:ext>
            </a:extLst>
          </p:cNvPr>
          <p:cNvSpPr>
            <a:spLocks noGrp="1"/>
          </p:cNvSpPr>
          <p:nvPr>
            <p:ph type="body" sz="half" idx="2"/>
          </p:nvPr>
        </p:nvSpPr>
        <p:spPr>
          <a:xfrm>
            <a:off x="7683334" y="0"/>
            <a:ext cx="4218856" cy="6610662"/>
          </a:xfrm>
          <a:solidFill>
            <a:schemeClr val="accent5"/>
          </a:solidFill>
        </p:spPr>
        <p:txBody>
          <a:bodyPr/>
          <a:lstStyle>
            <a:lvl1pPr marL="0" indent="0">
              <a:buNone/>
              <a:defRPr sz="2000">
                <a:solidFill>
                  <a:srgbClr val="FFCEC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endParaRPr lang="sv-SE"/>
          </a:p>
        </p:txBody>
      </p:sp>
      <p:sp>
        <p:nvSpPr>
          <p:cNvPr id="7" name="Platshållare för text 14">
            <a:extLst>
              <a:ext uri="{FF2B5EF4-FFF2-40B4-BE49-F238E27FC236}">
                <a16:creationId xmlns:a16="http://schemas.microsoft.com/office/drawing/2014/main" id="{DC0972F1-48ED-8211-5A08-9A3500CD2AD4}"/>
              </a:ext>
            </a:extLst>
          </p:cNvPr>
          <p:cNvSpPr>
            <a:spLocks noGrp="1"/>
          </p:cNvSpPr>
          <p:nvPr>
            <p:ph type="body" sz="quarter" idx="15" hasCustomPrompt="1"/>
          </p:nvPr>
        </p:nvSpPr>
        <p:spPr>
          <a:xfrm>
            <a:off x="7808913" y="2773587"/>
            <a:ext cx="3984625" cy="3709761"/>
          </a:xfrm>
        </p:spPr>
        <p:txBody>
          <a:bodyPr>
            <a:noAutofit/>
          </a:bodyPr>
          <a:lstStyle>
            <a:lvl1pPr marL="0" indent="0">
              <a:buNone/>
              <a:defRPr sz="2400">
                <a:solidFill>
                  <a:schemeClr val="tx2"/>
                </a:solidFill>
              </a:defRPr>
            </a:lvl1pPr>
            <a:lvl3pPr>
              <a:defRPr sz="2400"/>
            </a:lvl3pPr>
            <a:lvl4pPr>
              <a:defRPr sz="2400"/>
            </a:lvl4pPr>
            <a:lvl5pPr>
              <a:defRPr sz="2400"/>
            </a:lvl5pPr>
            <a:lvl6pPr>
              <a:defRPr sz="2400">
                <a:solidFill>
                  <a:schemeClr val="tx2"/>
                </a:solidFill>
              </a:defRPr>
            </a:lvl6pPr>
            <a:lvl7pPr>
              <a:defRPr sz="2400">
                <a:solidFill>
                  <a:schemeClr val="tx2"/>
                </a:solidFill>
              </a:defRPr>
            </a:lvl7pPr>
            <a:lvl8pPr>
              <a:defRPr sz="2400">
                <a:solidFill>
                  <a:schemeClr val="tx2"/>
                </a:solidFill>
              </a:defRPr>
            </a:lvl8pPr>
            <a:lvl9pPr>
              <a:defRPr sz="2400">
                <a:solidFill>
                  <a:schemeClr val="tx2"/>
                </a:solidFill>
              </a:defRPr>
            </a:lvl9pPr>
          </a:lstStyle>
          <a:p>
            <a:pPr lvl="0"/>
            <a:r>
              <a:rPr lang="sv-SE"/>
              <a:t>Text</a:t>
            </a:r>
          </a:p>
        </p:txBody>
      </p:sp>
      <p:sp>
        <p:nvSpPr>
          <p:cNvPr id="8" name="Platshållare för text 14">
            <a:extLst>
              <a:ext uri="{FF2B5EF4-FFF2-40B4-BE49-F238E27FC236}">
                <a16:creationId xmlns:a16="http://schemas.microsoft.com/office/drawing/2014/main" id="{A822C0C4-8729-E31C-23C6-769DCB46A878}"/>
              </a:ext>
            </a:extLst>
          </p:cNvPr>
          <p:cNvSpPr>
            <a:spLocks noGrp="1"/>
          </p:cNvSpPr>
          <p:nvPr>
            <p:ph type="body" sz="quarter" idx="16" hasCustomPrompt="1"/>
          </p:nvPr>
        </p:nvSpPr>
        <p:spPr>
          <a:xfrm>
            <a:off x="7818982" y="1264556"/>
            <a:ext cx="3984625" cy="1387475"/>
          </a:xfrm>
        </p:spPr>
        <p:txBody>
          <a:bodyPr anchor="b">
            <a:noAutofit/>
          </a:bodyPr>
          <a:lstStyle>
            <a:lvl1pPr marL="0" indent="0">
              <a:buNone/>
              <a:defRPr sz="4400" b="1">
                <a:solidFill>
                  <a:schemeClr val="tx2"/>
                </a:solidFill>
                <a:latin typeface="+mn-lt"/>
              </a:defRPr>
            </a:lvl1pPr>
          </a:lstStyle>
          <a:p>
            <a:pPr lvl="0"/>
            <a:r>
              <a:rPr lang="sv-SE"/>
              <a:t>Text</a:t>
            </a:r>
          </a:p>
        </p:txBody>
      </p:sp>
    </p:spTree>
    <p:extLst>
      <p:ext uri="{BB962C8B-B14F-4D97-AF65-F5344CB8AC3E}">
        <p14:creationId xmlns:p14="http://schemas.microsoft.com/office/powerpoint/2010/main" val="33320351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Rubrikbild med foto">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12" name="Platshållare för bild 11">
            <a:extLst>
              <a:ext uri="{FF2B5EF4-FFF2-40B4-BE49-F238E27FC236}">
                <a16:creationId xmlns:a16="http://schemas.microsoft.com/office/drawing/2014/main" id="{FE179C2C-6E78-69E3-9168-D80CC4E08996}"/>
              </a:ext>
            </a:extLst>
          </p:cNvPr>
          <p:cNvSpPr>
            <a:spLocks noGrp="1"/>
          </p:cNvSpPr>
          <p:nvPr>
            <p:ph type="pic" sz="quarter" idx="13" hasCustomPrompt="1"/>
          </p:nvPr>
        </p:nvSpPr>
        <p:spPr>
          <a:xfrm>
            <a:off x="6096000" y="0"/>
            <a:ext cx="6096000" cy="6858000"/>
          </a:xfrm>
        </p:spPr>
        <p:txBody>
          <a:bodyPr>
            <a:normAutofit/>
          </a:bodyPr>
          <a:lstStyle>
            <a:lvl1pPr marL="0" indent="0" algn="ctr">
              <a:buNone/>
              <a:defRPr sz="1800">
                <a:solidFill>
                  <a:schemeClr val="tx2"/>
                </a:solidFill>
              </a:defRPr>
            </a:lvl1pPr>
          </a:lstStyle>
          <a:p>
            <a:r>
              <a:rPr lang="sv-SE"/>
              <a:t>Klicka här för att infoga bild.</a:t>
            </a:r>
          </a:p>
        </p:txBody>
      </p:sp>
      <p:sp>
        <p:nvSpPr>
          <p:cNvPr id="16" name="Platshållare för text 16">
            <a:extLst>
              <a:ext uri="{FF2B5EF4-FFF2-40B4-BE49-F238E27FC236}">
                <a16:creationId xmlns:a16="http://schemas.microsoft.com/office/drawing/2014/main" id="{D0929707-C670-25EC-9F10-34A3DCD8F7F3}"/>
              </a:ext>
            </a:extLst>
          </p:cNvPr>
          <p:cNvSpPr>
            <a:spLocks noGrp="1"/>
          </p:cNvSpPr>
          <p:nvPr>
            <p:ph type="body" sz="quarter" idx="14" hasCustomPrompt="1"/>
          </p:nvPr>
        </p:nvSpPr>
        <p:spPr>
          <a:xfrm>
            <a:off x="838200" y="4442691"/>
            <a:ext cx="4881283" cy="844204"/>
          </a:xfrm>
        </p:spPr>
        <p:txBody>
          <a:bodyPr>
            <a:noAutofit/>
          </a:bodyPr>
          <a:lstStyle>
            <a:lvl1pPr marL="0" indent="0">
              <a:buNone/>
              <a:defRPr sz="2400">
                <a:solidFill>
                  <a:schemeClr val="tx2"/>
                </a:solidFill>
                <a:latin typeface="+mn-lt"/>
              </a:defRPr>
            </a:lvl1pPr>
            <a:lvl3pPr marL="914400" indent="0">
              <a:buNone/>
              <a:defRPr/>
            </a:lvl3pPr>
          </a:lstStyle>
          <a:p>
            <a:pPr lvl="0"/>
            <a:r>
              <a:rPr lang="sv-SE" sz="2400"/>
              <a:t>Underrubrik</a:t>
            </a:r>
          </a:p>
        </p:txBody>
      </p:sp>
      <p:sp>
        <p:nvSpPr>
          <p:cNvPr id="17" name="Platshållare för text 18">
            <a:extLst>
              <a:ext uri="{FF2B5EF4-FFF2-40B4-BE49-F238E27FC236}">
                <a16:creationId xmlns:a16="http://schemas.microsoft.com/office/drawing/2014/main" id="{DF210413-02F0-816A-4303-C81183A70DE5}"/>
              </a:ext>
            </a:extLst>
          </p:cNvPr>
          <p:cNvSpPr>
            <a:spLocks noGrp="1"/>
          </p:cNvSpPr>
          <p:nvPr>
            <p:ph type="body" sz="quarter" idx="15" hasCustomPrompt="1"/>
          </p:nvPr>
        </p:nvSpPr>
        <p:spPr>
          <a:xfrm>
            <a:off x="838200" y="2668554"/>
            <a:ext cx="4881283" cy="1683736"/>
          </a:xfrm>
        </p:spPr>
        <p:txBody>
          <a:bodyPr anchor="b">
            <a:noAutofit/>
          </a:bodyPr>
          <a:lstStyle>
            <a:lvl1pPr marL="0" indent="0">
              <a:buNone/>
              <a:defRPr sz="4400" b="1">
                <a:solidFill>
                  <a:schemeClr val="tx2"/>
                </a:solidFill>
                <a:latin typeface="+mn-lt"/>
              </a:defRPr>
            </a:lvl1pPr>
          </a:lstStyle>
          <a:p>
            <a:pPr lvl="0"/>
            <a:r>
              <a:rPr lang="sv-SE"/>
              <a:t>Rubrik</a:t>
            </a:r>
          </a:p>
        </p:txBody>
      </p:sp>
    </p:spTree>
    <p:extLst>
      <p:ext uri="{BB962C8B-B14F-4D97-AF65-F5344CB8AC3E}">
        <p14:creationId xmlns:p14="http://schemas.microsoft.com/office/powerpoint/2010/main" val="41446702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Utfallande bild med textruta, blå">
    <p:bg>
      <p:bgPr>
        <a:solidFill>
          <a:srgbClr val="DFEFEB"/>
        </a:solidFill>
        <a:effectLst/>
      </p:bgPr>
    </p:bg>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908E459A-1DD8-D673-1B7D-5A47E4627107}"/>
              </a:ext>
            </a:extLst>
          </p:cNvPr>
          <p:cNvSpPr>
            <a:spLocks noGrp="1"/>
          </p:cNvSpPr>
          <p:nvPr>
            <p:ph type="pic" sz="quarter" idx="13"/>
          </p:nvPr>
        </p:nvSpPr>
        <p:spPr>
          <a:xfrm>
            <a:off x="0" y="0"/>
            <a:ext cx="12192000" cy="6858000"/>
          </a:xfrm>
        </p:spPr>
        <p:txBody>
          <a:bodyPr/>
          <a:lstStyle>
            <a:lvl1pPr marL="0" indent="0" algn="ctr">
              <a:buNone/>
              <a:defRPr sz="1400">
                <a:solidFill>
                  <a:schemeClr val="accent2"/>
                </a:solidFill>
              </a:defRPr>
            </a:lvl1pPr>
          </a:lstStyle>
          <a:p>
            <a:r>
              <a:rPr lang="sv-SE"/>
              <a:t>Klicka på ikonen för att </a:t>
            </a:r>
          </a:p>
          <a:p>
            <a:r>
              <a:rPr lang="sv-SE"/>
              <a:t>lägga till en bild.</a:t>
            </a:r>
          </a:p>
          <a:p>
            <a:r>
              <a:rPr lang="sv-SE"/>
              <a:t>Tänk på att bilden behöver vara </a:t>
            </a:r>
          </a:p>
          <a:p>
            <a:r>
              <a:rPr lang="sv-SE"/>
              <a:t>mörk så att loggan syns.</a:t>
            </a:r>
          </a:p>
        </p:txBody>
      </p:sp>
      <p:sp>
        <p:nvSpPr>
          <p:cNvPr id="2" name="Platshållare för datum 1">
            <a:extLst>
              <a:ext uri="{FF2B5EF4-FFF2-40B4-BE49-F238E27FC236}">
                <a16:creationId xmlns:a16="http://schemas.microsoft.com/office/drawing/2014/main" id="{3C9AA39D-994F-D672-1A92-949D21179B1B}"/>
              </a:ext>
              <a:ext uri="{C183D7F6-B498-43B3-948B-1728B52AA6E4}">
                <adec:decorative xmlns:adec="http://schemas.microsoft.com/office/drawing/2017/decorative" val="1"/>
              </a:ext>
            </a:extLst>
          </p:cNvPr>
          <p:cNvSpPr>
            <a:spLocks noGrp="1"/>
          </p:cNvSpPr>
          <p:nvPr>
            <p:ph type="dt" sz="half" idx="10"/>
          </p:nvPr>
        </p:nvSpPr>
        <p:spPr/>
        <p:txBody>
          <a:bodyPr/>
          <a:lstStyle>
            <a:lvl1pPr>
              <a:defRPr>
                <a:solidFill>
                  <a:schemeClr val="accent3"/>
                </a:solidFill>
              </a:defRPr>
            </a:lvl1pPr>
          </a:lstStyle>
          <a:p>
            <a:fld id="{23E830D1-9B43-4A41-B3A1-206CB98018A1}" type="datetime1">
              <a:rPr lang="sv-SE" smtClean="0"/>
              <a:pPr/>
              <a:t>2026-06-04</a:t>
            </a:fld>
            <a:endParaRPr lang="sv-SE"/>
          </a:p>
        </p:txBody>
      </p:sp>
      <p:sp>
        <p:nvSpPr>
          <p:cNvPr id="3" name="Platshållare för sidfot 2">
            <a:extLst>
              <a:ext uri="{FF2B5EF4-FFF2-40B4-BE49-F238E27FC236}">
                <a16:creationId xmlns:a16="http://schemas.microsoft.com/office/drawing/2014/main" id="{99A9CFFB-D456-6463-A4BD-CE70F4CD1A12}"/>
              </a:ext>
              <a:ext uri="{C183D7F6-B498-43B3-948B-1728B52AA6E4}">
                <adec:decorative xmlns:adec="http://schemas.microsoft.com/office/drawing/2017/decorative" val="1"/>
              </a:ext>
            </a:extLst>
          </p:cNvPr>
          <p:cNvSpPr>
            <a:spLocks noGrp="1"/>
          </p:cNvSpPr>
          <p:nvPr>
            <p:ph type="ftr" sz="quarter" idx="11"/>
          </p:nvPr>
        </p:nvSpPr>
        <p:spPr/>
        <p:txBody>
          <a:bodyPr/>
          <a:lstStyle>
            <a:lvl1pPr>
              <a:defRPr>
                <a:solidFill>
                  <a:schemeClr val="accent3"/>
                </a:solidFill>
              </a:defRPr>
            </a:lvl1pPr>
          </a:lstStyle>
          <a:p>
            <a:r>
              <a:rPr lang="sv-SE"/>
              <a:t>Sidfottext</a:t>
            </a:r>
          </a:p>
        </p:txBody>
      </p:sp>
      <p:sp>
        <p:nvSpPr>
          <p:cNvPr id="4" name="Platshållare för bildnummer 3">
            <a:extLst>
              <a:ext uri="{FF2B5EF4-FFF2-40B4-BE49-F238E27FC236}">
                <a16:creationId xmlns:a16="http://schemas.microsoft.com/office/drawing/2014/main" id="{12CEC6D5-E7B1-0BCE-0744-951A473470B5}"/>
              </a:ex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accent3"/>
                </a:solidFill>
              </a:defRPr>
            </a:lvl1pPr>
          </a:lstStyle>
          <a:p>
            <a:fld id="{0EA8761A-F05C-4F01-AE76-2EF79F772060}" type="slidenum">
              <a:rPr lang="sv-SE" smtClean="0"/>
              <a:pPr/>
              <a:t>‹#›</a:t>
            </a:fld>
            <a:endParaRPr lang="sv-SE"/>
          </a:p>
        </p:txBody>
      </p:sp>
      <p:sp>
        <p:nvSpPr>
          <p:cNvPr id="9" name="Platshållare för text 3">
            <a:extLst>
              <a:ext uri="{FF2B5EF4-FFF2-40B4-BE49-F238E27FC236}">
                <a16:creationId xmlns:a16="http://schemas.microsoft.com/office/drawing/2014/main" id="{7E5722EE-4741-26D2-2E7E-A7403FC0D738}"/>
              </a:ext>
            </a:extLst>
          </p:cNvPr>
          <p:cNvSpPr>
            <a:spLocks noGrp="1"/>
          </p:cNvSpPr>
          <p:nvPr>
            <p:ph type="body" sz="half" idx="2"/>
          </p:nvPr>
        </p:nvSpPr>
        <p:spPr>
          <a:xfrm>
            <a:off x="7683334" y="0"/>
            <a:ext cx="4218856" cy="6610662"/>
          </a:xfrm>
          <a:solidFill>
            <a:schemeClr val="accent2"/>
          </a:solidFill>
        </p:spPr>
        <p:txBody>
          <a:bodyPr/>
          <a:lstStyle>
            <a:lvl1pPr marL="0" indent="0">
              <a:buNone/>
              <a:defRPr sz="2000">
                <a:solidFill>
                  <a:schemeClr val="accent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endParaRPr lang="sv-SE"/>
          </a:p>
        </p:txBody>
      </p:sp>
      <p:sp>
        <p:nvSpPr>
          <p:cNvPr id="7" name="Platshållare för text 14">
            <a:extLst>
              <a:ext uri="{FF2B5EF4-FFF2-40B4-BE49-F238E27FC236}">
                <a16:creationId xmlns:a16="http://schemas.microsoft.com/office/drawing/2014/main" id="{DC0972F1-48ED-8211-5A08-9A3500CD2AD4}"/>
              </a:ext>
            </a:extLst>
          </p:cNvPr>
          <p:cNvSpPr>
            <a:spLocks noGrp="1"/>
          </p:cNvSpPr>
          <p:nvPr>
            <p:ph type="body" sz="quarter" idx="15" hasCustomPrompt="1"/>
          </p:nvPr>
        </p:nvSpPr>
        <p:spPr>
          <a:xfrm>
            <a:off x="7808913" y="2773587"/>
            <a:ext cx="3984625" cy="3709761"/>
          </a:xfrm>
        </p:spPr>
        <p:txBody>
          <a:bodyPr>
            <a:noAutofit/>
          </a:bodyPr>
          <a:lstStyle>
            <a:lvl1pPr marL="0" indent="0">
              <a:buNone/>
              <a:defRPr sz="2400">
                <a:solidFill>
                  <a:schemeClr val="bg1"/>
                </a:solidFill>
              </a:defRPr>
            </a:lvl1pPr>
            <a:lvl2pPr>
              <a:defRPr>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vl6pPr>
              <a:defRPr sz="2400">
                <a:solidFill>
                  <a:schemeClr val="bg1"/>
                </a:solidFill>
              </a:defRPr>
            </a:lvl6pPr>
            <a:lvl7pPr>
              <a:defRPr sz="2400">
                <a:solidFill>
                  <a:schemeClr val="bg1"/>
                </a:solidFill>
              </a:defRPr>
            </a:lvl7pPr>
            <a:lvl8pPr>
              <a:defRPr sz="2400">
                <a:solidFill>
                  <a:schemeClr val="bg1"/>
                </a:solidFill>
              </a:defRPr>
            </a:lvl8pPr>
            <a:lvl9pPr>
              <a:defRPr sz="2400">
                <a:solidFill>
                  <a:schemeClr val="bg1"/>
                </a:solidFill>
              </a:defRPr>
            </a:lvl9pPr>
          </a:lstStyle>
          <a:p>
            <a:pPr lvl="0"/>
            <a:r>
              <a:rPr lang="sv-SE"/>
              <a:t>Text</a:t>
            </a:r>
          </a:p>
        </p:txBody>
      </p:sp>
      <p:sp>
        <p:nvSpPr>
          <p:cNvPr id="8" name="Platshållare för text 14">
            <a:extLst>
              <a:ext uri="{FF2B5EF4-FFF2-40B4-BE49-F238E27FC236}">
                <a16:creationId xmlns:a16="http://schemas.microsoft.com/office/drawing/2014/main" id="{A822C0C4-8729-E31C-23C6-769DCB46A878}"/>
              </a:ext>
            </a:extLst>
          </p:cNvPr>
          <p:cNvSpPr>
            <a:spLocks noGrp="1"/>
          </p:cNvSpPr>
          <p:nvPr>
            <p:ph type="body" sz="quarter" idx="16" hasCustomPrompt="1"/>
          </p:nvPr>
        </p:nvSpPr>
        <p:spPr>
          <a:xfrm>
            <a:off x="7818982" y="1264556"/>
            <a:ext cx="3984625" cy="1387475"/>
          </a:xfrm>
        </p:spPr>
        <p:txBody>
          <a:bodyPr anchor="b">
            <a:noAutofit/>
          </a:bodyPr>
          <a:lstStyle>
            <a:lvl1pPr marL="0" indent="0">
              <a:buNone/>
              <a:defRPr sz="4400" b="1">
                <a:solidFill>
                  <a:schemeClr val="bg1"/>
                </a:solidFill>
                <a:latin typeface="+mn-lt"/>
              </a:defRPr>
            </a:lvl1pPr>
          </a:lstStyle>
          <a:p>
            <a:pPr lvl="0"/>
            <a:r>
              <a:rPr lang="sv-SE"/>
              <a:t>Text</a:t>
            </a:r>
          </a:p>
        </p:txBody>
      </p:sp>
      <p:sp>
        <p:nvSpPr>
          <p:cNvPr id="10" name="Platshållare för text 10">
            <a:extLst>
              <a:ext uri="{FF2B5EF4-FFF2-40B4-BE49-F238E27FC236}">
                <a16:creationId xmlns:a16="http://schemas.microsoft.com/office/drawing/2014/main" id="{3903763B-63FF-493B-859B-B29B57E2AC35}"/>
              </a:ext>
              <a:ext uri="{C183D7F6-B498-43B3-948B-1728B52AA6E4}">
                <adec:decorative xmlns:adec="http://schemas.microsoft.com/office/drawing/2017/decorative" val="1"/>
              </a:ext>
            </a:extLst>
          </p:cNvPr>
          <p:cNvSpPr>
            <a:spLocks noGrp="1"/>
          </p:cNvSpPr>
          <p:nvPr>
            <p:ph type="body" sz="quarter" idx="17" hasCustomPrompt="1"/>
          </p:nvPr>
        </p:nvSpPr>
        <p:spPr>
          <a:xfrm>
            <a:off x="407892" y="311234"/>
            <a:ext cx="1332000" cy="551506"/>
          </a:xfrm>
          <a:blipFill>
            <a:blip r:embed="rId2"/>
            <a:stretch>
              <a:fillRect/>
            </a:stretch>
          </a:blipFill>
        </p:spPr>
        <p:txBody>
          <a:bodyPr/>
          <a:lstStyle>
            <a:lvl1pPr marL="0" indent="0">
              <a:buNone/>
              <a:defRPr>
                <a:solidFill>
                  <a:schemeClr val="accent3"/>
                </a:solidFill>
              </a:defRPr>
            </a:lvl1pPr>
          </a:lstStyle>
          <a:p>
            <a:pPr lvl="0"/>
            <a:r>
              <a:rPr lang="sv-SE"/>
              <a:t> </a:t>
            </a:r>
          </a:p>
        </p:txBody>
      </p:sp>
    </p:spTree>
    <p:extLst>
      <p:ext uri="{BB962C8B-B14F-4D97-AF65-F5344CB8AC3E}">
        <p14:creationId xmlns:p14="http://schemas.microsoft.com/office/powerpoint/2010/main" val="32636896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om bild, beige">
    <p:bg>
      <p:bgPr>
        <a:solidFill>
          <a:srgbClr val="FCF1E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17096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om bild, rosa">
    <p:bg>
      <p:bgPr>
        <a:solidFill>
          <a:srgbClr val="FFEBE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40664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om bild, grön">
    <p:bg>
      <p:bgPr>
        <a:solidFill>
          <a:srgbClr val="DFEFE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0662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Rubrik med svart logga">
    <p:bg>
      <p:bgPr>
        <a:solidFill>
          <a:srgbClr val="FFEBE8"/>
        </a:solidFill>
        <a:effectLst/>
      </p:bgPr>
    </p:bg>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71DCAE3A-3628-AA66-EE6F-ACBB01D59A31}"/>
              </a:ext>
            </a:extLst>
          </p:cNvPr>
          <p:cNvSpPr/>
          <p:nvPr/>
        </p:nvSpPr>
        <p:spPr>
          <a:xfrm>
            <a:off x="407892" y="311234"/>
            <a:ext cx="430307" cy="547200"/>
          </a:xfrm>
          <a:prstGeom prst="rect">
            <a:avLst/>
          </a:prstGeom>
          <a:solidFill>
            <a:srgbClr val="FFEB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11" name="Bildobjekt 10">
            <a:extLst>
              <a:ext uri="{FF2B5EF4-FFF2-40B4-BE49-F238E27FC236}">
                <a16:creationId xmlns:a16="http://schemas.microsoft.com/office/drawing/2014/main" id="{E0A9DF07-650B-EA03-2AC8-F9788F6C70CD}"/>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67421"/>
          <a:stretch/>
        </p:blipFill>
        <p:spPr>
          <a:xfrm>
            <a:off x="407892" y="311234"/>
            <a:ext cx="430307" cy="547200"/>
          </a:xfrm>
          <a:prstGeom prst="rect">
            <a:avLst/>
          </a:prstGeom>
        </p:spPr>
      </p:pic>
      <p:sp>
        <p:nvSpPr>
          <p:cNvPr id="7" name="Platshållare för datum 3">
            <a:extLst>
              <a:ext uri="{FF2B5EF4-FFF2-40B4-BE49-F238E27FC236}">
                <a16:creationId xmlns:a16="http://schemas.microsoft.com/office/drawing/2014/main" id="{B962584C-9106-3597-A6BF-498FC08A228A}"/>
              </a:ext>
            </a:extLst>
          </p:cNvPr>
          <p:cNvSpPr>
            <a:spLocks noGrp="1"/>
          </p:cNvSpPr>
          <p:nvPr>
            <p:ph type="dt" sz="half" idx="10"/>
          </p:nvPr>
        </p:nvSpPr>
        <p:spPr>
          <a:xfrm>
            <a:off x="838200" y="6356350"/>
            <a:ext cx="2743200" cy="365125"/>
          </a:xfrm>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8" name="Platshållare för sidfot 4">
            <a:extLst>
              <a:ext uri="{FF2B5EF4-FFF2-40B4-BE49-F238E27FC236}">
                <a16:creationId xmlns:a16="http://schemas.microsoft.com/office/drawing/2014/main" id="{47C3C762-8690-3FF4-D1BF-BCE00A65D07E}"/>
              </a:ext>
            </a:extLst>
          </p:cNvPr>
          <p:cNvSpPr>
            <a:spLocks noGrp="1"/>
          </p:cNvSpPr>
          <p:nvPr>
            <p:ph type="ftr" sz="quarter" idx="11"/>
          </p:nvPr>
        </p:nvSpPr>
        <p:spPr>
          <a:xfrm>
            <a:off x="4038600" y="6356350"/>
            <a:ext cx="4114800" cy="365125"/>
          </a:xfrm>
        </p:spPr>
        <p:txBody>
          <a:bodyPr/>
          <a:lstStyle>
            <a:lvl1pPr>
              <a:defRPr>
                <a:solidFill>
                  <a:schemeClr val="tx1"/>
                </a:solidFill>
              </a:defRPr>
            </a:lvl1pPr>
          </a:lstStyle>
          <a:p>
            <a:endParaRPr lang="sv-SE"/>
          </a:p>
        </p:txBody>
      </p:sp>
      <p:sp>
        <p:nvSpPr>
          <p:cNvPr id="10" name="Platshållare för bildnummer 5">
            <a:extLst>
              <a:ext uri="{FF2B5EF4-FFF2-40B4-BE49-F238E27FC236}">
                <a16:creationId xmlns:a16="http://schemas.microsoft.com/office/drawing/2014/main" id="{AB7F6119-3E23-7181-C696-991CC9498830}"/>
              </a:ext>
            </a:extLst>
          </p:cNvPr>
          <p:cNvSpPr>
            <a:spLocks noGrp="1"/>
          </p:cNvSpPr>
          <p:nvPr>
            <p:ph type="sldNum" sz="quarter" idx="12"/>
          </p:nvPr>
        </p:nvSpPr>
        <p:spPr>
          <a:xfrm>
            <a:off x="8610600" y="6356350"/>
            <a:ext cx="2743200" cy="365125"/>
          </a:xfrm>
        </p:spPr>
        <p:txBody>
          <a:bodyPr/>
          <a:lstStyle>
            <a:lvl1pPr>
              <a:defRPr>
                <a:solidFill>
                  <a:schemeClr val="tx1"/>
                </a:solidFill>
              </a:defRPr>
            </a:lvl1pPr>
          </a:lstStyle>
          <a:p>
            <a:fld id="{D88021E2-E97B-4976-AF53-1A9B1E45C5FA}" type="slidenum">
              <a:rPr lang="sv-SE" smtClean="0"/>
              <a:pPr/>
              <a:t>‹#›</a:t>
            </a:fld>
            <a:endParaRPr lang="sv-SE"/>
          </a:p>
        </p:txBody>
      </p:sp>
      <p:sp>
        <p:nvSpPr>
          <p:cNvPr id="12" name="Platshållare för bild 11">
            <a:extLst>
              <a:ext uri="{FF2B5EF4-FFF2-40B4-BE49-F238E27FC236}">
                <a16:creationId xmlns:a16="http://schemas.microsoft.com/office/drawing/2014/main" id="{3C0A6940-0386-6C18-8385-502FEDF4C32B}"/>
              </a:ext>
            </a:extLst>
          </p:cNvPr>
          <p:cNvSpPr>
            <a:spLocks noGrp="1"/>
          </p:cNvSpPr>
          <p:nvPr>
            <p:ph type="pic" sz="quarter" idx="13" hasCustomPrompt="1"/>
          </p:nvPr>
        </p:nvSpPr>
        <p:spPr>
          <a:xfrm>
            <a:off x="6096000" y="0"/>
            <a:ext cx="6096000" cy="6858000"/>
          </a:xfrm>
        </p:spPr>
        <p:txBody>
          <a:bodyPr>
            <a:normAutofit/>
          </a:bodyPr>
          <a:lstStyle>
            <a:lvl1pPr marL="0" indent="0" algn="ctr">
              <a:buNone/>
              <a:defRPr sz="1800">
                <a:solidFill>
                  <a:schemeClr val="tx1"/>
                </a:solidFill>
              </a:defRPr>
            </a:lvl1pPr>
          </a:lstStyle>
          <a:p>
            <a:r>
              <a:rPr lang="sv-SE"/>
              <a:t>Klicka här för att infoga bild.</a:t>
            </a:r>
          </a:p>
        </p:txBody>
      </p:sp>
      <p:sp>
        <p:nvSpPr>
          <p:cNvPr id="13" name="Platshållare för text 16">
            <a:extLst>
              <a:ext uri="{FF2B5EF4-FFF2-40B4-BE49-F238E27FC236}">
                <a16:creationId xmlns:a16="http://schemas.microsoft.com/office/drawing/2014/main" id="{82B5C15E-4C18-CB92-50B7-06CF6B2A0D68}"/>
              </a:ext>
            </a:extLst>
          </p:cNvPr>
          <p:cNvSpPr>
            <a:spLocks noGrp="1"/>
          </p:cNvSpPr>
          <p:nvPr>
            <p:ph type="body" sz="quarter" idx="14" hasCustomPrompt="1"/>
          </p:nvPr>
        </p:nvSpPr>
        <p:spPr>
          <a:xfrm>
            <a:off x="838200" y="4442691"/>
            <a:ext cx="4881283" cy="844204"/>
          </a:xfrm>
        </p:spPr>
        <p:txBody>
          <a:bodyPr>
            <a:noAutofit/>
          </a:bodyPr>
          <a:lstStyle>
            <a:lvl1pPr marL="0" indent="0">
              <a:buNone/>
              <a:defRPr sz="2400">
                <a:solidFill>
                  <a:schemeClr val="tx1"/>
                </a:solidFill>
              </a:defRPr>
            </a:lvl1pPr>
            <a:lvl3pPr marL="914400" indent="0">
              <a:buNone/>
              <a:defRPr/>
            </a:lvl3pPr>
          </a:lstStyle>
          <a:p>
            <a:pPr lvl="0"/>
            <a:r>
              <a:rPr lang="sv-SE" sz="2400"/>
              <a:t>Underrubrik</a:t>
            </a:r>
          </a:p>
        </p:txBody>
      </p:sp>
      <p:sp>
        <p:nvSpPr>
          <p:cNvPr id="14" name="Platshållare för text 18">
            <a:extLst>
              <a:ext uri="{FF2B5EF4-FFF2-40B4-BE49-F238E27FC236}">
                <a16:creationId xmlns:a16="http://schemas.microsoft.com/office/drawing/2014/main" id="{CA0242E0-152D-C4AA-749F-717099928F98}"/>
              </a:ext>
            </a:extLst>
          </p:cNvPr>
          <p:cNvSpPr>
            <a:spLocks noGrp="1"/>
          </p:cNvSpPr>
          <p:nvPr>
            <p:ph type="body" sz="quarter" idx="15" hasCustomPrompt="1"/>
          </p:nvPr>
        </p:nvSpPr>
        <p:spPr>
          <a:xfrm>
            <a:off x="838200" y="2668554"/>
            <a:ext cx="4881283" cy="1683736"/>
          </a:xfrm>
        </p:spPr>
        <p:txBody>
          <a:bodyPr anchor="b">
            <a:noAutofit/>
          </a:bodyPr>
          <a:lstStyle>
            <a:lvl1pPr marL="0" indent="0">
              <a:buNone/>
              <a:defRPr sz="4400" b="1">
                <a:solidFill>
                  <a:schemeClr val="tx1"/>
                </a:solidFill>
                <a:latin typeface="+mn-lt"/>
              </a:defRPr>
            </a:lvl1pPr>
          </a:lstStyle>
          <a:p>
            <a:pPr lvl="0"/>
            <a:r>
              <a:rPr lang="sv-SE"/>
              <a:t>Rubrik</a:t>
            </a:r>
          </a:p>
        </p:txBody>
      </p:sp>
    </p:spTree>
    <p:extLst>
      <p:ext uri="{BB962C8B-B14F-4D97-AF65-F5344CB8AC3E}">
        <p14:creationId xmlns:p14="http://schemas.microsoft.com/office/powerpoint/2010/main" val="15131618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Endast rubrik svart logga">
    <p:bg>
      <p:bgPr>
        <a:solidFill>
          <a:srgbClr val="FFEBE8"/>
        </a:solidFill>
        <a:effectLst/>
      </p:bgPr>
    </p:bg>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E02A5F06-A57A-2368-EC74-BCE598B2B4DF}"/>
              </a:ext>
            </a:extLst>
          </p:cNvPr>
          <p:cNvSpPr/>
          <p:nvPr/>
        </p:nvSpPr>
        <p:spPr>
          <a:xfrm>
            <a:off x="407892" y="311234"/>
            <a:ext cx="430307" cy="547200"/>
          </a:xfrm>
          <a:prstGeom prst="rect">
            <a:avLst/>
          </a:prstGeom>
          <a:solidFill>
            <a:srgbClr val="FFEB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objekt 7">
            <a:extLst>
              <a:ext uri="{FF2B5EF4-FFF2-40B4-BE49-F238E27FC236}">
                <a16:creationId xmlns:a16="http://schemas.microsoft.com/office/drawing/2014/main" id="{DB6F0DDD-E13C-73A1-C740-024489736CA0}"/>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67421"/>
          <a:stretch/>
        </p:blipFill>
        <p:spPr>
          <a:xfrm>
            <a:off x="407892" y="311234"/>
            <a:ext cx="430307" cy="547200"/>
          </a:xfrm>
          <a:prstGeom prst="rect">
            <a:avLst/>
          </a:prstGeom>
        </p:spPr>
      </p:pic>
      <p:sp>
        <p:nvSpPr>
          <p:cNvPr id="9" name="Platshållare för text 10">
            <a:extLst>
              <a:ext uri="{FF2B5EF4-FFF2-40B4-BE49-F238E27FC236}">
                <a16:creationId xmlns:a16="http://schemas.microsoft.com/office/drawing/2014/main" id="{593A59E0-0A73-E2B1-81D1-A7F21E670D07}"/>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16752193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ext och bild svart logga">
    <p:bg>
      <p:bgPr>
        <a:solidFill>
          <a:srgbClr val="FFEBE8"/>
        </a:solidFill>
        <a:effectLst/>
      </p:bgPr>
    </p:bg>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16D812B9-F6A9-571C-D1A1-7D9617D65E8F}"/>
              </a:ext>
            </a:extLst>
          </p:cNvPr>
          <p:cNvSpPr/>
          <p:nvPr/>
        </p:nvSpPr>
        <p:spPr>
          <a:xfrm>
            <a:off x="407892" y="311234"/>
            <a:ext cx="430307" cy="547200"/>
          </a:xfrm>
          <a:prstGeom prst="rect">
            <a:avLst/>
          </a:prstGeom>
          <a:solidFill>
            <a:srgbClr val="FFEB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8" name="Bildobjekt 7">
            <a:extLst>
              <a:ext uri="{FF2B5EF4-FFF2-40B4-BE49-F238E27FC236}">
                <a16:creationId xmlns:a16="http://schemas.microsoft.com/office/drawing/2014/main" id="{95D3BEF7-130A-3CB2-523D-66CDDAC9628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67421"/>
          <a:stretch/>
        </p:blipFill>
        <p:spPr>
          <a:xfrm>
            <a:off x="407892" y="311234"/>
            <a:ext cx="430307" cy="547200"/>
          </a:xfrm>
          <a:prstGeom prst="rect">
            <a:avLst/>
          </a:prstGeom>
        </p:spPr>
      </p:pic>
      <p:sp>
        <p:nvSpPr>
          <p:cNvPr id="9" name="Platshållare för datum 3">
            <a:extLst>
              <a:ext uri="{FF2B5EF4-FFF2-40B4-BE49-F238E27FC236}">
                <a16:creationId xmlns:a16="http://schemas.microsoft.com/office/drawing/2014/main" id="{CDA20E16-8D95-616B-8E10-C4EE6D0A6502}"/>
              </a:ext>
            </a:extLst>
          </p:cNvPr>
          <p:cNvSpPr>
            <a:spLocks noGrp="1"/>
          </p:cNvSpPr>
          <p:nvPr>
            <p:ph type="dt" sz="half" idx="10"/>
          </p:nvPr>
        </p:nvSpPr>
        <p:spPr>
          <a:xfrm>
            <a:off x="838200" y="6356350"/>
            <a:ext cx="2743200" cy="365125"/>
          </a:xfrm>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10" name="Platshållare för sidfot 4">
            <a:extLst>
              <a:ext uri="{FF2B5EF4-FFF2-40B4-BE49-F238E27FC236}">
                <a16:creationId xmlns:a16="http://schemas.microsoft.com/office/drawing/2014/main" id="{BE418370-298E-BA20-64FB-91FA8A838B92}"/>
              </a:ext>
            </a:extLst>
          </p:cNvPr>
          <p:cNvSpPr>
            <a:spLocks noGrp="1"/>
          </p:cNvSpPr>
          <p:nvPr>
            <p:ph type="ftr" sz="quarter" idx="11"/>
          </p:nvPr>
        </p:nvSpPr>
        <p:spPr>
          <a:xfrm>
            <a:off x="4038600" y="6356350"/>
            <a:ext cx="4114800" cy="365125"/>
          </a:xfrm>
        </p:spPr>
        <p:txBody>
          <a:bodyPr/>
          <a:lstStyle>
            <a:lvl1pPr>
              <a:defRPr>
                <a:solidFill>
                  <a:schemeClr val="tx1"/>
                </a:solidFill>
              </a:defRPr>
            </a:lvl1pPr>
          </a:lstStyle>
          <a:p>
            <a:endParaRPr lang="sv-SE"/>
          </a:p>
        </p:txBody>
      </p:sp>
      <p:sp>
        <p:nvSpPr>
          <p:cNvPr id="11" name="Platshållare för bildnummer 5">
            <a:extLst>
              <a:ext uri="{FF2B5EF4-FFF2-40B4-BE49-F238E27FC236}">
                <a16:creationId xmlns:a16="http://schemas.microsoft.com/office/drawing/2014/main" id="{853EFB38-1000-4A7A-F515-86569D0713D7}"/>
              </a:ext>
            </a:extLst>
          </p:cNvPr>
          <p:cNvSpPr>
            <a:spLocks noGrp="1"/>
          </p:cNvSpPr>
          <p:nvPr>
            <p:ph type="sldNum" sz="quarter" idx="12"/>
          </p:nvPr>
        </p:nvSpPr>
        <p:spPr>
          <a:xfrm>
            <a:off x="8610600" y="6356350"/>
            <a:ext cx="2743200" cy="365125"/>
          </a:xfrm>
        </p:spPr>
        <p:txBody>
          <a:bodyPr/>
          <a:lstStyle>
            <a:lvl1pPr>
              <a:defRPr>
                <a:solidFill>
                  <a:schemeClr val="tx1"/>
                </a:solidFill>
              </a:defRPr>
            </a:lvl1pPr>
          </a:lstStyle>
          <a:p>
            <a:fld id="{D88021E2-E97B-4976-AF53-1A9B1E45C5FA}" type="slidenum">
              <a:rPr lang="sv-SE" smtClean="0"/>
              <a:pPr/>
              <a:t>‹#›</a:t>
            </a:fld>
            <a:endParaRPr lang="sv-SE"/>
          </a:p>
        </p:txBody>
      </p:sp>
      <p:sp>
        <p:nvSpPr>
          <p:cNvPr id="12" name="Platshållare för innehåll 14">
            <a:extLst>
              <a:ext uri="{FF2B5EF4-FFF2-40B4-BE49-F238E27FC236}">
                <a16:creationId xmlns:a16="http://schemas.microsoft.com/office/drawing/2014/main" id="{952253EC-BCB1-20A2-D88D-9C731C99508A}"/>
              </a:ext>
            </a:extLst>
          </p:cNvPr>
          <p:cNvSpPr>
            <a:spLocks noGrp="1"/>
          </p:cNvSpPr>
          <p:nvPr>
            <p:ph sz="quarter" idx="16" hasCustomPrompt="1"/>
          </p:nvPr>
        </p:nvSpPr>
        <p:spPr>
          <a:xfrm>
            <a:off x="839788" y="3187286"/>
            <a:ext cx="5021080" cy="3032539"/>
          </a:xfrm>
        </p:spPr>
        <p:txBody>
          <a:bodyPr>
            <a:noAutofit/>
          </a:bodyPr>
          <a:lstStyle>
            <a:lvl1pPr marL="0" indent="0">
              <a:buFont typeface="Arial" panose="020B0604020202020204" pitchFamily="34" charset="0"/>
              <a:buNone/>
              <a:defRPr sz="2400">
                <a:solidFill>
                  <a:schemeClr val="tx1"/>
                </a:solidFill>
              </a:defRPr>
            </a:lvl1pPr>
            <a:lvl2pPr>
              <a:defRPr sz="2000"/>
            </a:lvl2pPr>
            <a:lvl3pPr>
              <a:defRPr sz="1800"/>
            </a:lvl3pPr>
            <a:lvl4pPr>
              <a:defRPr sz="1800"/>
            </a:lvl4pPr>
            <a:lvl5pPr>
              <a:defRPr sz="1800"/>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3" name="Platshållare för text 10">
            <a:extLst>
              <a:ext uri="{FF2B5EF4-FFF2-40B4-BE49-F238E27FC236}">
                <a16:creationId xmlns:a16="http://schemas.microsoft.com/office/drawing/2014/main" id="{79F4D2B3-1EF2-562A-ECC2-DC876DD09DE3}"/>
              </a:ext>
            </a:extLst>
          </p:cNvPr>
          <p:cNvSpPr>
            <a:spLocks noGrp="1"/>
          </p:cNvSpPr>
          <p:nvPr>
            <p:ph type="body" sz="quarter" idx="15" hasCustomPrompt="1"/>
          </p:nvPr>
        </p:nvSpPr>
        <p:spPr>
          <a:xfrm>
            <a:off x="839788" y="1798320"/>
            <a:ext cx="5021081" cy="1317249"/>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
        <p:nvSpPr>
          <p:cNvPr id="2" name="Platshållare för bild 11">
            <a:extLst>
              <a:ext uri="{FF2B5EF4-FFF2-40B4-BE49-F238E27FC236}">
                <a16:creationId xmlns:a16="http://schemas.microsoft.com/office/drawing/2014/main" id="{4F21F924-D186-DD71-0468-D1BE8967B8F5}"/>
              </a:ext>
            </a:extLst>
          </p:cNvPr>
          <p:cNvSpPr>
            <a:spLocks noGrp="1"/>
          </p:cNvSpPr>
          <p:nvPr>
            <p:ph type="pic" sz="quarter" idx="13" hasCustomPrompt="1"/>
          </p:nvPr>
        </p:nvSpPr>
        <p:spPr>
          <a:xfrm>
            <a:off x="6096000" y="0"/>
            <a:ext cx="6096000" cy="6858000"/>
          </a:xfrm>
        </p:spPr>
        <p:txBody>
          <a:bodyPr>
            <a:normAutofit/>
          </a:bodyPr>
          <a:lstStyle>
            <a:lvl1pPr marL="0" indent="0" algn="ctr">
              <a:buNone/>
              <a:defRPr sz="1800">
                <a:solidFill>
                  <a:schemeClr val="tx1"/>
                </a:solidFill>
              </a:defRPr>
            </a:lvl1pPr>
          </a:lstStyle>
          <a:p>
            <a:r>
              <a:rPr lang="sv-SE"/>
              <a:t>Klicka här för att infoga bild.</a:t>
            </a:r>
          </a:p>
        </p:txBody>
      </p:sp>
    </p:spTree>
    <p:extLst>
      <p:ext uri="{BB962C8B-B14F-4D97-AF65-F5344CB8AC3E}">
        <p14:creationId xmlns:p14="http://schemas.microsoft.com/office/powerpoint/2010/main" val="14976195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Rubrik och text svart logga">
    <p:bg>
      <p:bgPr>
        <a:solidFill>
          <a:srgbClr val="FFEBE8"/>
        </a:solidFill>
        <a:effectLst/>
      </p:bgPr>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8E75080E-8CC5-BCE8-E07D-BCE231AD17CE}"/>
              </a:ext>
            </a:extLst>
          </p:cNvPr>
          <p:cNvSpPr/>
          <p:nvPr/>
        </p:nvSpPr>
        <p:spPr>
          <a:xfrm>
            <a:off x="407892" y="311234"/>
            <a:ext cx="430307" cy="547200"/>
          </a:xfrm>
          <a:prstGeom prst="rect">
            <a:avLst/>
          </a:prstGeom>
          <a:solidFill>
            <a:srgbClr val="FFEB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objekt 8">
            <a:extLst>
              <a:ext uri="{FF2B5EF4-FFF2-40B4-BE49-F238E27FC236}">
                <a16:creationId xmlns:a16="http://schemas.microsoft.com/office/drawing/2014/main" id="{DC08BD5B-DB82-C368-6D6C-E2CBFC0B615A}"/>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67421"/>
          <a:stretch/>
        </p:blipFill>
        <p:spPr>
          <a:xfrm>
            <a:off x="407892" y="311234"/>
            <a:ext cx="430307" cy="547200"/>
          </a:xfrm>
          <a:prstGeom prst="rect">
            <a:avLst/>
          </a:prstGeom>
        </p:spPr>
      </p:pic>
      <p:sp>
        <p:nvSpPr>
          <p:cNvPr id="10" name="Platshållare för datum 3">
            <a:extLst>
              <a:ext uri="{FF2B5EF4-FFF2-40B4-BE49-F238E27FC236}">
                <a16:creationId xmlns:a16="http://schemas.microsoft.com/office/drawing/2014/main" id="{5FBA2E3B-FE24-6BE0-0179-3ACF0F6090C7}"/>
              </a:ext>
            </a:extLst>
          </p:cNvPr>
          <p:cNvSpPr>
            <a:spLocks noGrp="1"/>
          </p:cNvSpPr>
          <p:nvPr>
            <p:ph type="dt" sz="half" idx="10"/>
          </p:nvPr>
        </p:nvSpPr>
        <p:spPr>
          <a:xfrm>
            <a:off x="838200" y="6356350"/>
            <a:ext cx="2743200" cy="365125"/>
          </a:xfrm>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11" name="Platshållare för sidfot 4">
            <a:extLst>
              <a:ext uri="{FF2B5EF4-FFF2-40B4-BE49-F238E27FC236}">
                <a16:creationId xmlns:a16="http://schemas.microsoft.com/office/drawing/2014/main" id="{16792C96-5C5E-8FFE-4FBF-1807A976A6FE}"/>
              </a:ext>
            </a:extLst>
          </p:cNvPr>
          <p:cNvSpPr>
            <a:spLocks noGrp="1"/>
          </p:cNvSpPr>
          <p:nvPr>
            <p:ph type="ftr" sz="quarter" idx="11"/>
          </p:nvPr>
        </p:nvSpPr>
        <p:spPr>
          <a:xfrm>
            <a:off x="4038600" y="6356350"/>
            <a:ext cx="4114800" cy="365125"/>
          </a:xfrm>
        </p:spPr>
        <p:txBody>
          <a:bodyPr/>
          <a:lstStyle>
            <a:lvl1pPr>
              <a:defRPr>
                <a:solidFill>
                  <a:schemeClr val="tx1"/>
                </a:solidFill>
              </a:defRPr>
            </a:lvl1pPr>
          </a:lstStyle>
          <a:p>
            <a:endParaRPr lang="sv-SE"/>
          </a:p>
        </p:txBody>
      </p:sp>
      <p:sp>
        <p:nvSpPr>
          <p:cNvPr id="12" name="Platshållare för bildnummer 5">
            <a:extLst>
              <a:ext uri="{FF2B5EF4-FFF2-40B4-BE49-F238E27FC236}">
                <a16:creationId xmlns:a16="http://schemas.microsoft.com/office/drawing/2014/main" id="{F87640C9-776C-02C9-E2DC-6896E691D750}"/>
              </a:ext>
            </a:extLst>
          </p:cNvPr>
          <p:cNvSpPr>
            <a:spLocks noGrp="1"/>
          </p:cNvSpPr>
          <p:nvPr>
            <p:ph type="sldNum" sz="quarter" idx="12"/>
          </p:nvPr>
        </p:nvSpPr>
        <p:spPr>
          <a:xfrm>
            <a:off x="8610600" y="6356350"/>
            <a:ext cx="2743200" cy="365125"/>
          </a:xfrm>
        </p:spPr>
        <p:txBody>
          <a:bodyPr/>
          <a:lstStyle>
            <a:lvl1pPr>
              <a:defRPr>
                <a:solidFill>
                  <a:schemeClr val="tx1"/>
                </a:solidFill>
              </a:defRPr>
            </a:lvl1pPr>
          </a:lstStyle>
          <a:p>
            <a:fld id="{D88021E2-E97B-4976-AF53-1A9B1E45C5FA}" type="slidenum">
              <a:rPr lang="sv-SE" smtClean="0"/>
              <a:pPr/>
              <a:t>‹#›</a:t>
            </a:fld>
            <a:endParaRPr lang="sv-SE"/>
          </a:p>
        </p:txBody>
      </p:sp>
      <p:sp>
        <p:nvSpPr>
          <p:cNvPr id="13" name="Platshållare för innehåll 14">
            <a:extLst>
              <a:ext uri="{FF2B5EF4-FFF2-40B4-BE49-F238E27FC236}">
                <a16:creationId xmlns:a16="http://schemas.microsoft.com/office/drawing/2014/main" id="{73C8ADDC-B008-D954-DEFC-3302A20F84F2}"/>
              </a:ext>
            </a:extLst>
          </p:cNvPr>
          <p:cNvSpPr>
            <a:spLocks noGrp="1"/>
          </p:cNvSpPr>
          <p:nvPr>
            <p:ph sz="quarter" idx="17" hasCustomPrompt="1"/>
          </p:nvPr>
        </p:nvSpPr>
        <p:spPr>
          <a:xfrm>
            <a:off x="5626941" y="3187285"/>
            <a:ext cx="4482354" cy="3121305"/>
          </a:xfrm>
        </p:spPr>
        <p:txBody>
          <a:bodyPr>
            <a:noAutofit/>
          </a:bodyPr>
          <a:lstStyle>
            <a:lvl1pPr marL="342900" indent="-342900">
              <a:buFont typeface="Arial" panose="020B0604020202020204" pitchFamily="34" charset="0"/>
              <a:buChar char="•"/>
              <a:defRPr sz="2400">
                <a:solidFill>
                  <a:schemeClr val="tx1"/>
                </a:solidFill>
              </a:defRPr>
            </a:lvl1pPr>
            <a:lvl2pPr>
              <a:defRPr sz="2000"/>
            </a:lvl2pPr>
            <a:lvl3pPr>
              <a:defRPr sz="1800"/>
            </a:lvl3pPr>
            <a:lvl4pPr>
              <a:defRPr sz="1800"/>
            </a:lvl4pPr>
            <a:lvl5pPr>
              <a:defRPr sz="1800"/>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4" name="Platshållare för innehåll 14">
            <a:extLst>
              <a:ext uri="{FF2B5EF4-FFF2-40B4-BE49-F238E27FC236}">
                <a16:creationId xmlns:a16="http://schemas.microsoft.com/office/drawing/2014/main" id="{39D8E14A-4597-8B8F-FB0C-9B3D76EF6F48}"/>
              </a:ext>
            </a:extLst>
          </p:cNvPr>
          <p:cNvSpPr>
            <a:spLocks noGrp="1"/>
          </p:cNvSpPr>
          <p:nvPr>
            <p:ph sz="quarter" idx="16" hasCustomPrompt="1"/>
          </p:nvPr>
        </p:nvSpPr>
        <p:spPr>
          <a:xfrm>
            <a:off x="839788" y="3187286"/>
            <a:ext cx="4482354" cy="3121305"/>
          </a:xfrm>
        </p:spPr>
        <p:txBody>
          <a:bodyPr>
            <a:noAutofit/>
          </a:bodyPr>
          <a:lstStyle>
            <a:lvl1pPr marL="0" indent="0">
              <a:buFont typeface="Arial" panose="020B0604020202020204" pitchFamily="34" charset="0"/>
              <a:buChar char="•"/>
              <a:defRPr sz="2400">
                <a:solidFill>
                  <a:schemeClr val="tx1"/>
                </a:solidFill>
              </a:defRPr>
            </a:lvl1pPr>
            <a:lvl2pPr>
              <a:defRPr sz="2000"/>
            </a:lvl2pPr>
            <a:lvl3pPr>
              <a:defRPr sz="1800"/>
            </a:lvl3pPr>
            <a:lvl4pPr>
              <a:defRPr sz="1800"/>
            </a:lvl4pPr>
            <a:lvl5pPr>
              <a:defRPr sz="1800"/>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5" name="Platshållare för text 10">
            <a:extLst>
              <a:ext uri="{FF2B5EF4-FFF2-40B4-BE49-F238E27FC236}">
                <a16:creationId xmlns:a16="http://schemas.microsoft.com/office/drawing/2014/main" id="{D5C11B6C-C7D0-308F-D879-749E4C297879}"/>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34649444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ext, beige, en spalt">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3" name="Platshållare för innehåll 12">
            <a:extLst>
              <a:ext uri="{FF2B5EF4-FFF2-40B4-BE49-F238E27FC236}">
                <a16:creationId xmlns:a16="http://schemas.microsoft.com/office/drawing/2014/main" id="{A00E84CA-1372-F4FE-C48C-D5057040CCD3}"/>
              </a:ext>
            </a:extLst>
          </p:cNvPr>
          <p:cNvSpPr>
            <a:spLocks noGrp="1"/>
          </p:cNvSpPr>
          <p:nvPr>
            <p:ph sz="quarter" idx="14" hasCustomPrompt="1"/>
          </p:nvPr>
        </p:nvSpPr>
        <p:spPr>
          <a:xfrm>
            <a:off x="839787" y="3187287"/>
            <a:ext cx="7313610" cy="2980281"/>
          </a:xfrm>
        </p:spPr>
        <p:txBody>
          <a:bodyPr>
            <a:noAutofit/>
          </a:bodyPr>
          <a:lstStyle>
            <a:lvl1pPr marL="0" indent="0">
              <a:buNone/>
              <a:defRPr sz="2200"/>
            </a:lvl1pPr>
            <a:lvl2pPr>
              <a:defRPr sz="2000"/>
            </a:lvl2pPr>
            <a:lvl3pPr>
              <a:defRPr sz="1800"/>
            </a:lvl3pPr>
            <a:lvl4pPr>
              <a:defRPr sz="1800"/>
            </a:lvl4pPr>
            <a:lvl5pPr>
              <a:defRPr sz="1800"/>
            </a:lvl5pPr>
          </a:lstStyle>
          <a:p>
            <a:pPr lvl="0"/>
            <a:r>
              <a:rPr lang="sv-SE"/>
              <a:t>Text eller annat innehåll</a:t>
            </a:r>
          </a:p>
        </p:txBody>
      </p:sp>
      <p:sp>
        <p:nvSpPr>
          <p:cNvPr id="7" name="Platshållare för text 10">
            <a:extLst>
              <a:ext uri="{FF2B5EF4-FFF2-40B4-BE49-F238E27FC236}">
                <a16:creationId xmlns:a16="http://schemas.microsoft.com/office/drawing/2014/main" id="{EBCA04CE-46C3-DE7D-172C-D198CB8E4CF7}"/>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32180401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ext, rosa, en spalt">
    <p:bg>
      <p:bgPr>
        <a:solidFill>
          <a:srgbClr val="FFEBE8"/>
        </a:solidFill>
        <a:effectLst/>
      </p:bgPr>
    </p:bg>
    <p:spTree>
      <p:nvGrpSpPr>
        <p:cNvPr id="1" name=""/>
        <p:cNvGrpSpPr/>
        <p:nvPr/>
      </p:nvGrpSpPr>
      <p:grpSpPr>
        <a:xfrm>
          <a:off x="0" y="0"/>
          <a:ext cx="0" cy="0"/>
          <a:chOff x="0" y="0"/>
          <a:chExt cx="0" cy="0"/>
        </a:xfrm>
      </p:grpSpPr>
      <p:sp>
        <p:nvSpPr>
          <p:cNvPr id="11" name="Platshållare för text 10">
            <a:extLst>
              <a:ext uri="{FF2B5EF4-FFF2-40B4-BE49-F238E27FC236}">
                <a16:creationId xmlns:a16="http://schemas.microsoft.com/office/drawing/2014/main" id="{170878FB-334C-97E6-6586-33321D5CF75D}"/>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3" name="Platshållare för innehåll 14">
            <a:extLst>
              <a:ext uri="{FF2B5EF4-FFF2-40B4-BE49-F238E27FC236}">
                <a16:creationId xmlns:a16="http://schemas.microsoft.com/office/drawing/2014/main" id="{B952E2A6-92D9-7AEA-1AF8-8FFC1C614F70}"/>
              </a:ext>
            </a:extLst>
          </p:cNvPr>
          <p:cNvSpPr>
            <a:spLocks noGrp="1"/>
          </p:cNvSpPr>
          <p:nvPr>
            <p:ph sz="quarter" idx="19" hasCustomPrompt="1"/>
          </p:nvPr>
        </p:nvSpPr>
        <p:spPr>
          <a:xfrm>
            <a:off x="839787" y="3187287"/>
            <a:ext cx="7313609" cy="3006250"/>
          </a:xfrm>
        </p:spPr>
        <p:txBody>
          <a:bodyPr>
            <a:noAutofit/>
          </a:bodyPr>
          <a:lstStyle>
            <a:lvl1pPr marL="0" indent="0">
              <a:buFont typeface="+mj-lt"/>
              <a:buNone/>
              <a:defRPr sz="22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26745828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bild beige">
    <p:bg>
      <p:bgPr>
        <a:solidFill>
          <a:srgbClr val="F7F2EB"/>
        </a:solidFill>
        <a:effectLst/>
      </p:bgPr>
    </p:bg>
    <p:spTree>
      <p:nvGrpSpPr>
        <p:cNvPr id="1" name=""/>
        <p:cNvGrpSpPr/>
        <p:nvPr/>
      </p:nvGrpSpPr>
      <p:grpSpPr>
        <a:xfrm>
          <a:off x="0" y="0"/>
          <a:ext cx="0" cy="0"/>
          <a:chOff x="0" y="0"/>
          <a:chExt cx="0" cy="0"/>
        </a:xfrm>
      </p:grpSpPr>
      <p:sp>
        <p:nvSpPr>
          <p:cNvPr id="15" name="Platshållare för datum 3">
            <a:extLst>
              <a:ext uri="{FF2B5EF4-FFF2-40B4-BE49-F238E27FC236}">
                <a16:creationId xmlns:a16="http://schemas.microsoft.com/office/drawing/2014/main" id="{E9786BC0-DEEA-DDE5-AB67-3AC0424BE39A}"/>
              </a:ext>
            </a:extLst>
          </p:cNvPr>
          <p:cNvSpPr>
            <a:spLocks noGrp="1"/>
          </p:cNvSpPr>
          <p:nvPr>
            <p:ph type="dt" sz="half" idx="10"/>
          </p:nvPr>
        </p:nvSpPr>
        <p:spPr>
          <a:xfrm>
            <a:off x="838200" y="6356350"/>
            <a:ext cx="2743200" cy="365125"/>
          </a:xfrm>
        </p:spPr>
        <p:txBody>
          <a:bodyPr/>
          <a:lstStyle/>
          <a:p>
            <a:fld id="{8E7D24E2-704C-4D37-BA3F-3A87B7C16133}" type="datetimeFigureOut">
              <a:rPr lang="sv-SE" smtClean="0"/>
              <a:t>2026-06-04</a:t>
            </a:fld>
            <a:endParaRPr lang="sv-SE"/>
          </a:p>
        </p:txBody>
      </p:sp>
      <p:sp>
        <p:nvSpPr>
          <p:cNvPr id="16" name="Platshållare för sidfot 4">
            <a:extLst>
              <a:ext uri="{FF2B5EF4-FFF2-40B4-BE49-F238E27FC236}">
                <a16:creationId xmlns:a16="http://schemas.microsoft.com/office/drawing/2014/main" id="{E0CF1320-EB42-4D53-C6FB-4B8C0A6E585F}"/>
              </a:ext>
            </a:extLst>
          </p:cNvPr>
          <p:cNvSpPr>
            <a:spLocks noGrp="1"/>
          </p:cNvSpPr>
          <p:nvPr>
            <p:ph type="ftr" sz="quarter" idx="11"/>
          </p:nvPr>
        </p:nvSpPr>
        <p:spPr>
          <a:xfrm>
            <a:off x="4038600" y="6356350"/>
            <a:ext cx="4114800" cy="365125"/>
          </a:xfrm>
        </p:spPr>
        <p:txBody>
          <a:bodyPr/>
          <a:lstStyle/>
          <a:p>
            <a:endParaRPr lang="sv-SE"/>
          </a:p>
        </p:txBody>
      </p:sp>
      <p:sp>
        <p:nvSpPr>
          <p:cNvPr id="23" name="Platshållare för bildnummer 5">
            <a:extLst>
              <a:ext uri="{FF2B5EF4-FFF2-40B4-BE49-F238E27FC236}">
                <a16:creationId xmlns:a16="http://schemas.microsoft.com/office/drawing/2014/main" id="{3D623F1B-DF7C-7C3E-2E47-C4177A62D014}"/>
              </a:ext>
            </a:extLst>
          </p:cNvPr>
          <p:cNvSpPr>
            <a:spLocks noGrp="1"/>
          </p:cNvSpPr>
          <p:nvPr>
            <p:ph type="sldNum" sz="quarter" idx="12"/>
          </p:nvPr>
        </p:nvSpPr>
        <p:spPr>
          <a:xfrm>
            <a:off x="8610600" y="6356350"/>
            <a:ext cx="2743200" cy="365125"/>
          </a:xfrm>
        </p:spPr>
        <p:txBody>
          <a:bodyPr/>
          <a:lstStyle/>
          <a:p>
            <a:fld id="{D88021E2-E97B-4976-AF53-1A9B1E45C5FA}" type="slidenum">
              <a:rPr lang="sv-SE" smtClean="0"/>
              <a:t>‹#›</a:t>
            </a:fld>
            <a:endParaRPr lang="sv-SE"/>
          </a:p>
        </p:txBody>
      </p:sp>
      <p:sp>
        <p:nvSpPr>
          <p:cNvPr id="24" name="Platshållare för text 16">
            <a:extLst>
              <a:ext uri="{FF2B5EF4-FFF2-40B4-BE49-F238E27FC236}">
                <a16:creationId xmlns:a16="http://schemas.microsoft.com/office/drawing/2014/main" id="{18BBF61C-F34C-29EE-A044-30894E200B3B}"/>
              </a:ext>
            </a:extLst>
          </p:cNvPr>
          <p:cNvSpPr>
            <a:spLocks noGrp="1"/>
          </p:cNvSpPr>
          <p:nvPr>
            <p:ph type="body" sz="quarter" idx="13" hasCustomPrompt="1"/>
          </p:nvPr>
        </p:nvSpPr>
        <p:spPr>
          <a:xfrm>
            <a:off x="838201" y="4896197"/>
            <a:ext cx="10287004" cy="844204"/>
          </a:xfrm>
        </p:spPr>
        <p:txBody>
          <a:bodyPr>
            <a:noAutofit/>
          </a:bodyPr>
          <a:lstStyle>
            <a:lvl1pPr marL="0" indent="0">
              <a:buNone/>
              <a:defRPr sz="2400">
                <a:solidFill>
                  <a:schemeClr val="tx1"/>
                </a:solidFill>
              </a:defRPr>
            </a:lvl1pPr>
            <a:lvl3pPr marL="914400" indent="0">
              <a:buNone/>
              <a:defRPr/>
            </a:lvl3pPr>
          </a:lstStyle>
          <a:p>
            <a:pPr lvl="0"/>
            <a:r>
              <a:rPr lang="sv-SE" sz="2400"/>
              <a:t>Underrubrik</a:t>
            </a:r>
          </a:p>
        </p:txBody>
      </p:sp>
      <p:sp>
        <p:nvSpPr>
          <p:cNvPr id="25" name="Platshållare för text 18">
            <a:extLst>
              <a:ext uri="{FF2B5EF4-FFF2-40B4-BE49-F238E27FC236}">
                <a16:creationId xmlns:a16="http://schemas.microsoft.com/office/drawing/2014/main" id="{BF44C984-633F-49C4-83AD-9F5B8A5CEBFC}"/>
              </a:ext>
            </a:extLst>
          </p:cNvPr>
          <p:cNvSpPr>
            <a:spLocks noGrp="1"/>
          </p:cNvSpPr>
          <p:nvPr>
            <p:ph type="body" sz="quarter" idx="14" hasCustomPrompt="1"/>
          </p:nvPr>
        </p:nvSpPr>
        <p:spPr>
          <a:xfrm>
            <a:off x="838198" y="2685826"/>
            <a:ext cx="10287002" cy="2145418"/>
          </a:xfrm>
        </p:spPr>
        <p:txBody>
          <a:bodyPr anchor="b">
            <a:noAutofit/>
          </a:bodyPr>
          <a:lstStyle>
            <a:lvl1pPr marL="0" indent="0">
              <a:buNone/>
              <a:defRPr sz="7200" b="1">
                <a:solidFill>
                  <a:schemeClr val="tx1"/>
                </a:solidFill>
                <a:latin typeface="+mn-lt"/>
              </a:defRPr>
            </a:lvl1pPr>
          </a:lstStyle>
          <a:p>
            <a:pPr lvl="0"/>
            <a:r>
              <a:rPr lang="sv-SE"/>
              <a:t>Rubrik</a:t>
            </a:r>
          </a:p>
        </p:txBody>
      </p:sp>
    </p:spTree>
    <p:extLst>
      <p:ext uri="{BB962C8B-B14F-4D97-AF65-F5344CB8AC3E}">
        <p14:creationId xmlns:p14="http://schemas.microsoft.com/office/powerpoint/2010/main" val="6445953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ext, grön, en spalt">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accent2"/>
                </a:solidFill>
              </a:defRPr>
            </a:lvl1pPr>
          </a:lstStyle>
          <a:p>
            <a:fld id="{D88021E2-E97B-4976-AF53-1A9B1E45C5FA}" type="slidenum">
              <a:rPr lang="sv-SE" smtClean="0"/>
              <a:pPr/>
              <a:t>‹#›</a:t>
            </a:fld>
            <a:endParaRPr lang="sv-SE"/>
          </a:p>
        </p:txBody>
      </p:sp>
      <p:sp>
        <p:nvSpPr>
          <p:cNvPr id="3" name="Platshållare för text 10">
            <a:extLst>
              <a:ext uri="{FF2B5EF4-FFF2-40B4-BE49-F238E27FC236}">
                <a16:creationId xmlns:a16="http://schemas.microsoft.com/office/drawing/2014/main" id="{3CD29033-FAE7-ADE4-763C-031B74A6253D}"/>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solidFill>
                  <a:schemeClr val="accent2"/>
                </a:solidFill>
                <a:latin typeface="+mn-lt"/>
              </a:defRPr>
            </a:lvl1pPr>
            <a:lvl2pPr marL="457200" indent="0">
              <a:buNone/>
              <a:defRPr/>
            </a:lvl2pPr>
          </a:lstStyle>
          <a:p>
            <a:pPr lvl="0"/>
            <a:r>
              <a:rPr lang="sv-SE"/>
              <a:t>Rubrik</a:t>
            </a:r>
          </a:p>
        </p:txBody>
      </p:sp>
      <p:sp>
        <p:nvSpPr>
          <p:cNvPr id="7" name="Platshållare för innehåll 14">
            <a:extLst>
              <a:ext uri="{FF2B5EF4-FFF2-40B4-BE49-F238E27FC236}">
                <a16:creationId xmlns:a16="http://schemas.microsoft.com/office/drawing/2014/main" id="{24A9BCE8-EBA8-6FC6-458E-2E0574D5D9DE}"/>
              </a:ext>
            </a:extLst>
          </p:cNvPr>
          <p:cNvSpPr>
            <a:spLocks noGrp="1"/>
          </p:cNvSpPr>
          <p:nvPr>
            <p:ph sz="quarter" idx="16" hasCustomPrompt="1"/>
          </p:nvPr>
        </p:nvSpPr>
        <p:spPr>
          <a:xfrm>
            <a:off x="839788" y="3187286"/>
            <a:ext cx="7313610" cy="3028579"/>
          </a:xfrm>
        </p:spPr>
        <p:txBody>
          <a:bodyPr>
            <a:noAutofit/>
          </a:bodyPr>
          <a:lstStyle>
            <a:lvl1pPr marL="0" indent="0">
              <a:buFont typeface="Arial" panose="020B0604020202020204" pitchFamily="34" charset="0"/>
              <a:buNone/>
              <a:defRPr sz="2200">
                <a:solidFill>
                  <a:schemeClr val="accent2"/>
                </a:solidFill>
              </a:defRPr>
            </a:lvl1pPr>
            <a:lvl2pPr>
              <a:defRPr sz="2000">
                <a:solidFill>
                  <a:schemeClr val="accent2"/>
                </a:solidFill>
              </a:defRPr>
            </a:lvl2pPr>
            <a:lvl3pPr>
              <a:defRPr sz="1800">
                <a:solidFill>
                  <a:schemeClr val="accent2"/>
                </a:solidFill>
              </a:defRPr>
            </a:lvl3pPr>
            <a:lvl4pPr>
              <a:defRPr sz="1800">
                <a:solidFill>
                  <a:schemeClr val="accent2"/>
                </a:solidFill>
              </a:defRPr>
            </a:lvl4pPr>
            <a:lvl5pPr>
              <a:defRPr sz="1800">
                <a:solidFill>
                  <a:schemeClr val="accent2"/>
                </a:solidFill>
              </a:defRPr>
            </a:lvl5pPr>
            <a:lvl6pPr>
              <a:defRPr>
                <a:solidFill>
                  <a:schemeClr val="accent2"/>
                </a:solidFill>
              </a:defRPr>
            </a:lvl6pPr>
            <a:lvl7pPr>
              <a:defRPr>
                <a:solidFill>
                  <a:schemeClr val="accent2"/>
                </a:solidFill>
              </a:defRPr>
            </a:lvl7pPr>
            <a:lvl8pPr>
              <a:defRPr>
                <a:solidFill>
                  <a:schemeClr val="accent2"/>
                </a:solidFill>
              </a:defRPr>
            </a:lvl8pPr>
            <a:lvl9pPr>
              <a:defRPr>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a:p>
            <a:pPr marL="342900" marR="0" lvl="0" indent="-342900" algn="l" defTabSz="914400" rtl="0" eaLnBrk="1" fontAlgn="auto" latinLnBrk="0" hangingPunct="1">
              <a:lnSpc>
                <a:spcPct val="90000"/>
              </a:lnSpc>
              <a:spcBef>
                <a:spcPts val="1000"/>
              </a:spcBef>
              <a:spcAft>
                <a:spcPts val="0"/>
              </a:spcAft>
              <a:buClrTx/>
              <a:buSzTx/>
              <a:tabLst/>
              <a:defRPr/>
            </a:pPr>
            <a:endParaRPr lang="sv-SE"/>
          </a:p>
        </p:txBody>
      </p:sp>
    </p:spTree>
    <p:extLst>
      <p:ext uri="{BB962C8B-B14F-4D97-AF65-F5344CB8AC3E}">
        <p14:creationId xmlns:p14="http://schemas.microsoft.com/office/powerpoint/2010/main" val="3766788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ext, beige, två spalter">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8" name="Platshållare för innehåll 14">
            <a:extLst>
              <a:ext uri="{FF2B5EF4-FFF2-40B4-BE49-F238E27FC236}">
                <a16:creationId xmlns:a16="http://schemas.microsoft.com/office/drawing/2014/main" id="{9B4FD4E5-8560-05A7-A171-EDE5A63EB9BD}"/>
              </a:ext>
            </a:extLst>
          </p:cNvPr>
          <p:cNvSpPr>
            <a:spLocks noGrp="1"/>
          </p:cNvSpPr>
          <p:nvPr>
            <p:ph sz="quarter" idx="17" hasCustomPrompt="1"/>
          </p:nvPr>
        </p:nvSpPr>
        <p:spPr>
          <a:xfrm>
            <a:off x="5626941" y="3187285"/>
            <a:ext cx="4482354" cy="3121305"/>
          </a:xfrm>
        </p:spPr>
        <p:txBody>
          <a:bodyPr>
            <a:noAutofit/>
          </a:bodyPr>
          <a:lstStyle>
            <a:lvl1pPr marL="342900" indent="-342900">
              <a:buFont typeface="Arial" panose="020B0604020202020204" pitchFamily="34" charset="0"/>
              <a:buChar char="•"/>
              <a:defRPr sz="24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9" name="Platshållare för innehåll 14">
            <a:extLst>
              <a:ext uri="{FF2B5EF4-FFF2-40B4-BE49-F238E27FC236}">
                <a16:creationId xmlns:a16="http://schemas.microsoft.com/office/drawing/2014/main" id="{43C5DE17-5F7D-BB09-CB23-E69B9EC0B48B}"/>
              </a:ext>
            </a:extLst>
          </p:cNvPr>
          <p:cNvSpPr>
            <a:spLocks noGrp="1"/>
          </p:cNvSpPr>
          <p:nvPr>
            <p:ph sz="quarter" idx="16" hasCustomPrompt="1"/>
          </p:nvPr>
        </p:nvSpPr>
        <p:spPr>
          <a:xfrm>
            <a:off x="839788" y="3187286"/>
            <a:ext cx="4482354" cy="3121305"/>
          </a:xfrm>
        </p:spPr>
        <p:txBody>
          <a:bodyPr>
            <a:noAutofit/>
          </a:bodyPr>
          <a:lstStyle>
            <a:lvl1pPr marL="342900" indent="-342900">
              <a:buFont typeface="Arial" panose="020B0604020202020204" pitchFamily="34" charset="0"/>
              <a:buChar char="•"/>
              <a:defRPr sz="24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10" name="Platshållare för text 10">
            <a:extLst>
              <a:ext uri="{FF2B5EF4-FFF2-40B4-BE49-F238E27FC236}">
                <a16:creationId xmlns:a16="http://schemas.microsoft.com/office/drawing/2014/main" id="{8048DC49-A30F-EE61-6AF9-FEA35BE80354}"/>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29490937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ext, rosa, två spalter">
    <p:bg>
      <p:bgPr>
        <a:solidFill>
          <a:srgbClr val="FFEBE8"/>
        </a:solidFill>
        <a:effectLst/>
      </p:bgPr>
    </p:bg>
    <p:spTree>
      <p:nvGrpSpPr>
        <p:cNvPr id="1" name=""/>
        <p:cNvGrpSpPr/>
        <p:nvPr/>
      </p:nvGrpSpPr>
      <p:grpSpPr>
        <a:xfrm>
          <a:off x="0" y="0"/>
          <a:ext cx="0" cy="0"/>
          <a:chOff x="0" y="0"/>
          <a:chExt cx="0" cy="0"/>
        </a:xfrm>
      </p:grpSpPr>
      <p:sp>
        <p:nvSpPr>
          <p:cNvPr id="10" name="Platshållare för innehåll 14">
            <a:extLst>
              <a:ext uri="{FF2B5EF4-FFF2-40B4-BE49-F238E27FC236}">
                <a16:creationId xmlns:a16="http://schemas.microsoft.com/office/drawing/2014/main" id="{ABD4CD05-1CFE-ED31-5048-A84F2FC1AAD0}"/>
              </a:ext>
            </a:extLst>
          </p:cNvPr>
          <p:cNvSpPr>
            <a:spLocks noGrp="1"/>
          </p:cNvSpPr>
          <p:nvPr>
            <p:ph sz="quarter" idx="18" hasCustomPrompt="1"/>
          </p:nvPr>
        </p:nvSpPr>
        <p:spPr>
          <a:xfrm>
            <a:off x="839788" y="3187286"/>
            <a:ext cx="4482354" cy="3121305"/>
          </a:xfrm>
        </p:spPr>
        <p:txBody>
          <a:bodyPr>
            <a:noAutofit/>
          </a:bodyPr>
          <a:lstStyle>
            <a:lvl1pPr marL="0" indent="0">
              <a:buFont typeface="Arial" panose="020B0604020202020204" pitchFamily="34" charset="0"/>
              <a:buChar char="•"/>
              <a:defRPr sz="24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7" name="Platshållare för text 10">
            <a:extLst>
              <a:ext uri="{FF2B5EF4-FFF2-40B4-BE49-F238E27FC236}">
                <a16:creationId xmlns:a16="http://schemas.microsoft.com/office/drawing/2014/main" id="{02EAFF39-ED2A-2CD7-D4FE-BD5A88348A75}"/>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
        <p:nvSpPr>
          <p:cNvPr id="2" name="Platshållare för innehåll 14">
            <a:extLst>
              <a:ext uri="{FF2B5EF4-FFF2-40B4-BE49-F238E27FC236}">
                <a16:creationId xmlns:a16="http://schemas.microsoft.com/office/drawing/2014/main" id="{AE72AB2F-9DEE-FD79-62A2-258FBFD3A088}"/>
              </a:ext>
            </a:extLst>
          </p:cNvPr>
          <p:cNvSpPr>
            <a:spLocks noGrp="1"/>
          </p:cNvSpPr>
          <p:nvPr>
            <p:ph sz="quarter" idx="17" hasCustomPrompt="1"/>
          </p:nvPr>
        </p:nvSpPr>
        <p:spPr>
          <a:xfrm>
            <a:off x="5626941" y="3187285"/>
            <a:ext cx="4482354" cy="3121305"/>
          </a:xfrm>
        </p:spPr>
        <p:txBody>
          <a:bodyPr>
            <a:noAutofit/>
          </a:bodyPr>
          <a:lstStyle>
            <a:lvl1pPr marL="0" indent="0">
              <a:buFont typeface="Arial" panose="020B0604020202020204" pitchFamily="34" charset="0"/>
              <a:buChar char="•"/>
              <a:defRPr sz="24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3735377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Mycket text, grön, två spalter">
    <p:bg>
      <p:bgPr>
        <a:solidFill>
          <a:srgbClr val="DFEFEB"/>
        </a:solidFill>
        <a:effectLst/>
      </p:bgPr>
    </p:bg>
    <p:spTree>
      <p:nvGrpSpPr>
        <p:cNvPr id="1" name=""/>
        <p:cNvGrpSpPr/>
        <p:nvPr/>
      </p:nvGrpSpPr>
      <p:grpSpPr>
        <a:xfrm>
          <a:off x="0" y="0"/>
          <a:ext cx="0" cy="0"/>
          <a:chOff x="0" y="0"/>
          <a:chExt cx="0" cy="0"/>
        </a:xfrm>
      </p:grpSpPr>
      <p:sp>
        <p:nvSpPr>
          <p:cNvPr id="7" name="Platshållare för datum 3">
            <a:extLst>
              <a:ext uri="{FF2B5EF4-FFF2-40B4-BE49-F238E27FC236}">
                <a16:creationId xmlns:a16="http://schemas.microsoft.com/office/drawing/2014/main" id="{E8D30CB8-789E-E4EA-6C90-00D932559B63}"/>
              </a:ext>
            </a:extLst>
          </p:cNvPr>
          <p:cNvSpPr>
            <a:spLocks noGrp="1"/>
          </p:cNvSpPr>
          <p:nvPr>
            <p:ph type="dt" sz="half" idx="10"/>
          </p:nvPr>
        </p:nvSpPr>
        <p:spPr>
          <a:xfrm>
            <a:off x="838200" y="6356350"/>
            <a:ext cx="2743200" cy="365125"/>
          </a:xfrm>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8" name="Platshållare för sidfot 4">
            <a:extLst>
              <a:ext uri="{FF2B5EF4-FFF2-40B4-BE49-F238E27FC236}">
                <a16:creationId xmlns:a16="http://schemas.microsoft.com/office/drawing/2014/main" id="{FDFABFDD-E413-3DD7-BDDB-A8B64EDAC9FA}"/>
              </a:ext>
            </a:extLst>
          </p:cNvPr>
          <p:cNvSpPr>
            <a:spLocks noGrp="1"/>
          </p:cNvSpPr>
          <p:nvPr>
            <p:ph type="ftr" sz="quarter" idx="11"/>
          </p:nvPr>
        </p:nvSpPr>
        <p:spPr>
          <a:xfrm>
            <a:off x="4038600" y="6356350"/>
            <a:ext cx="4114800" cy="365125"/>
          </a:xfrm>
        </p:spPr>
        <p:txBody>
          <a:bodyPr/>
          <a:lstStyle>
            <a:lvl1pPr>
              <a:defRPr>
                <a:solidFill>
                  <a:schemeClr val="accent2"/>
                </a:solidFill>
              </a:defRPr>
            </a:lvl1pPr>
          </a:lstStyle>
          <a:p>
            <a:endParaRPr lang="sv-SE"/>
          </a:p>
        </p:txBody>
      </p:sp>
      <p:sp>
        <p:nvSpPr>
          <p:cNvPr id="9" name="Platshållare för bildnummer 5">
            <a:extLst>
              <a:ext uri="{FF2B5EF4-FFF2-40B4-BE49-F238E27FC236}">
                <a16:creationId xmlns:a16="http://schemas.microsoft.com/office/drawing/2014/main" id="{73AE64A3-1937-C4AA-5206-D625D85D9E81}"/>
              </a:ext>
            </a:extLst>
          </p:cNvPr>
          <p:cNvSpPr>
            <a:spLocks noGrp="1"/>
          </p:cNvSpPr>
          <p:nvPr>
            <p:ph type="sldNum" sz="quarter" idx="12"/>
          </p:nvPr>
        </p:nvSpPr>
        <p:spPr>
          <a:xfrm>
            <a:off x="8610600" y="6356350"/>
            <a:ext cx="2743200" cy="365125"/>
          </a:xfrm>
        </p:spPr>
        <p:txBody>
          <a:bodyPr/>
          <a:lstStyle>
            <a:lvl1pPr>
              <a:defRPr>
                <a:solidFill>
                  <a:schemeClr val="accent2"/>
                </a:solidFill>
              </a:defRPr>
            </a:lvl1pPr>
          </a:lstStyle>
          <a:p>
            <a:fld id="{D88021E2-E97B-4976-AF53-1A9B1E45C5FA}" type="slidenum">
              <a:rPr lang="sv-SE" smtClean="0"/>
              <a:pPr/>
              <a:t>‹#›</a:t>
            </a:fld>
            <a:endParaRPr lang="sv-SE"/>
          </a:p>
        </p:txBody>
      </p:sp>
      <p:sp>
        <p:nvSpPr>
          <p:cNvPr id="12" name="Platshållare för text 10">
            <a:extLst>
              <a:ext uri="{FF2B5EF4-FFF2-40B4-BE49-F238E27FC236}">
                <a16:creationId xmlns:a16="http://schemas.microsoft.com/office/drawing/2014/main" id="{F7D0F1BB-9F9C-4070-C35A-8957881BA8BF}"/>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accent2"/>
                </a:solidFill>
                <a:latin typeface="+mn-lt"/>
              </a:defRPr>
            </a:lvl1pPr>
            <a:lvl2pPr marL="457200" indent="0">
              <a:buNone/>
              <a:defRPr/>
            </a:lvl2pPr>
          </a:lstStyle>
          <a:p>
            <a:pPr lvl="0"/>
            <a:r>
              <a:rPr lang="sv-SE"/>
              <a:t>Rubrik</a:t>
            </a:r>
          </a:p>
        </p:txBody>
      </p:sp>
      <p:sp>
        <p:nvSpPr>
          <p:cNvPr id="3" name="Platshållare för innehåll 14">
            <a:extLst>
              <a:ext uri="{FF2B5EF4-FFF2-40B4-BE49-F238E27FC236}">
                <a16:creationId xmlns:a16="http://schemas.microsoft.com/office/drawing/2014/main" id="{A7B54159-EA31-8122-9F43-9203DC60690F}"/>
              </a:ext>
            </a:extLst>
          </p:cNvPr>
          <p:cNvSpPr>
            <a:spLocks noGrp="1"/>
          </p:cNvSpPr>
          <p:nvPr>
            <p:ph sz="quarter" idx="16" hasCustomPrompt="1"/>
          </p:nvPr>
        </p:nvSpPr>
        <p:spPr>
          <a:xfrm>
            <a:off x="839788" y="3187286"/>
            <a:ext cx="4482354" cy="3121305"/>
          </a:xfrm>
        </p:spPr>
        <p:txBody>
          <a:bodyPr>
            <a:noAutofit/>
          </a:bodyPr>
          <a:lstStyle>
            <a:lvl1pPr marL="0" indent="0">
              <a:buFont typeface="Arial" panose="020B0604020202020204" pitchFamily="34" charset="0"/>
              <a:buChar char="•"/>
              <a:defRPr sz="2400">
                <a:solidFill>
                  <a:schemeClr val="accent2"/>
                </a:solidFill>
              </a:defRPr>
            </a:lvl1pPr>
            <a:lvl2pPr>
              <a:defRPr sz="2000">
                <a:solidFill>
                  <a:schemeClr val="accent2"/>
                </a:solidFill>
              </a:defRPr>
            </a:lvl2pPr>
            <a:lvl3pPr>
              <a:defRPr sz="2000">
                <a:solidFill>
                  <a:schemeClr val="accent2"/>
                </a:solidFill>
              </a:defRPr>
            </a:lvl3pPr>
            <a:lvl4pPr>
              <a:defRPr sz="2000">
                <a:solidFill>
                  <a:schemeClr val="accent2"/>
                </a:solidFill>
              </a:defRPr>
            </a:lvl4pPr>
            <a:lvl5pPr>
              <a:defRPr sz="2000">
                <a:solidFill>
                  <a:schemeClr val="accent2"/>
                </a:solidFill>
              </a:defRPr>
            </a:lvl5pPr>
            <a:lvl6pPr>
              <a:defRPr sz="2000">
                <a:solidFill>
                  <a:schemeClr val="accent2"/>
                </a:solidFill>
              </a:defRPr>
            </a:lvl6pPr>
            <a:lvl7pPr>
              <a:defRPr sz="2000">
                <a:solidFill>
                  <a:schemeClr val="accent2"/>
                </a:solidFill>
              </a:defRPr>
            </a:lvl7pPr>
            <a:lvl8pPr>
              <a:defRPr sz="2000">
                <a:solidFill>
                  <a:schemeClr val="accent2"/>
                </a:solidFill>
              </a:defRPr>
            </a:lvl8pPr>
            <a:lvl9pPr>
              <a:defRPr>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4" name="Platshållare för innehåll 14">
            <a:extLst>
              <a:ext uri="{FF2B5EF4-FFF2-40B4-BE49-F238E27FC236}">
                <a16:creationId xmlns:a16="http://schemas.microsoft.com/office/drawing/2014/main" id="{FF0D07E4-102F-DBC2-3B77-AE3FE523AB8B}"/>
              </a:ext>
            </a:extLst>
          </p:cNvPr>
          <p:cNvSpPr>
            <a:spLocks noGrp="1"/>
          </p:cNvSpPr>
          <p:nvPr>
            <p:ph sz="quarter" idx="18" hasCustomPrompt="1"/>
          </p:nvPr>
        </p:nvSpPr>
        <p:spPr>
          <a:xfrm>
            <a:off x="5626941" y="3187285"/>
            <a:ext cx="4482354" cy="3121305"/>
          </a:xfrm>
        </p:spPr>
        <p:txBody>
          <a:bodyPr>
            <a:noAutofit/>
          </a:bodyPr>
          <a:lstStyle>
            <a:lvl1pPr marL="0" indent="0">
              <a:buFont typeface="Arial" panose="020B0604020202020204" pitchFamily="34" charset="0"/>
              <a:buChar char="•"/>
              <a:defRPr sz="2400">
                <a:solidFill>
                  <a:schemeClr val="accent2"/>
                </a:solidFill>
              </a:defRPr>
            </a:lvl1pPr>
            <a:lvl2pPr>
              <a:defRPr sz="2000">
                <a:solidFill>
                  <a:schemeClr val="accent2"/>
                </a:solidFill>
              </a:defRPr>
            </a:lvl2pPr>
            <a:lvl3pPr>
              <a:defRPr sz="2000">
                <a:solidFill>
                  <a:schemeClr val="accent2"/>
                </a:solidFill>
              </a:defRPr>
            </a:lvl3pPr>
            <a:lvl4pPr>
              <a:defRPr sz="2000">
                <a:solidFill>
                  <a:schemeClr val="accent2"/>
                </a:solidFill>
              </a:defRPr>
            </a:lvl4pPr>
            <a:lvl5pPr>
              <a:defRPr sz="2000">
                <a:solidFill>
                  <a:schemeClr val="accent2"/>
                </a:solidFill>
              </a:defRPr>
            </a:lvl5pPr>
            <a:lvl6pPr>
              <a:defRPr sz="2000">
                <a:solidFill>
                  <a:schemeClr val="accent2"/>
                </a:solidFill>
              </a:defRPr>
            </a:lvl6pPr>
            <a:lvl7pPr>
              <a:defRPr sz="2000">
                <a:solidFill>
                  <a:schemeClr val="accent2"/>
                </a:solidFill>
              </a:defRPr>
            </a:lvl7pPr>
            <a:lvl8pPr>
              <a:defRPr sz="2000">
                <a:solidFill>
                  <a:schemeClr val="accent2"/>
                </a:solidFill>
              </a:defRPr>
            </a:lvl8pPr>
            <a:lvl9pPr>
              <a:defRPr sz="2000">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6686367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Mycket text, beige, två spalter">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1"/>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1"/>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1"/>
                </a:solidFill>
              </a:defRPr>
            </a:lvl1pPr>
          </a:lstStyle>
          <a:p>
            <a:fld id="{D88021E2-E97B-4976-AF53-1A9B1E45C5FA}" type="slidenum">
              <a:rPr lang="sv-SE" smtClean="0"/>
              <a:pPr/>
              <a:t>‹#›</a:t>
            </a:fld>
            <a:endParaRPr lang="sv-SE"/>
          </a:p>
        </p:txBody>
      </p:sp>
      <p:sp>
        <p:nvSpPr>
          <p:cNvPr id="2" name="Platshållare för innehåll 14">
            <a:extLst>
              <a:ext uri="{FF2B5EF4-FFF2-40B4-BE49-F238E27FC236}">
                <a16:creationId xmlns:a16="http://schemas.microsoft.com/office/drawing/2014/main" id="{A980A4F5-CAD2-E194-E860-2EC296544624}"/>
              </a:ext>
            </a:extLst>
          </p:cNvPr>
          <p:cNvSpPr>
            <a:spLocks noGrp="1"/>
          </p:cNvSpPr>
          <p:nvPr>
            <p:ph sz="quarter" idx="17" hasCustomPrompt="1"/>
          </p:nvPr>
        </p:nvSpPr>
        <p:spPr>
          <a:xfrm>
            <a:off x="5626941" y="3187285"/>
            <a:ext cx="4482354" cy="3121305"/>
          </a:xfrm>
        </p:spPr>
        <p:txBody>
          <a:bodyPr>
            <a:noAutofit/>
          </a:bodyPr>
          <a:lstStyle>
            <a:lvl1pPr marL="0" indent="0">
              <a:buFont typeface="Arial" panose="020B0604020202020204" pitchFamily="34" charset="0"/>
              <a:buNone/>
              <a:defRPr sz="20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
        <p:nvSpPr>
          <p:cNvPr id="9" name="Platshållare för innehåll 14">
            <a:extLst>
              <a:ext uri="{FF2B5EF4-FFF2-40B4-BE49-F238E27FC236}">
                <a16:creationId xmlns:a16="http://schemas.microsoft.com/office/drawing/2014/main" id="{37D9E664-A355-6B80-FC10-E1AD5C1ABCD1}"/>
              </a:ext>
            </a:extLst>
          </p:cNvPr>
          <p:cNvSpPr>
            <a:spLocks noGrp="1"/>
          </p:cNvSpPr>
          <p:nvPr>
            <p:ph sz="quarter" idx="16" hasCustomPrompt="1"/>
          </p:nvPr>
        </p:nvSpPr>
        <p:spPr>
          <a:xfrm>
            <a:off x="839788" y="3187286"/>
            <a:ext cx="4482354" cy="3121305"/>
          </a:xfrm>
        </p:spPr>
        <p:txBody>
          <a:bodyPr>
            <a:noAutofit/>
          </a:bodyPr>
          <a:lstStyle>
            <a:lvl1pPr marL="0" indent="0">
              <a:buFont typeface="Arial" panose="020B0604020202020204" pitchFamily="34" charset="0"/>
              <a:buNone/>
              <a:defRPr sz="2000">
                <a:solidFill>
                  <a:schemeClr val="tx1"/>
                </a:solidFill>
              </a:defRPr>
            </a:lvl1pPr>
            <a:lvl2pPr>
              <a:defRPr sz="2000"/>
            </a:lvl2pPr>
            <a:lvl3pPr>
              <a:defRPr sz="1800"/>
            </a:lvl3pPr>
            <a:lvl4pPr>
              <a:defRPr sz="1800"/>
            </a:lvl4pPr>
            <a:lvl5pPr>
              <a:defRPr sz="1800"/>
            </a:lvl5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
        <p:nvSpPr>
          <p:cNvPr id="10" name="Platshållare för text 10">
            <a:extLst>
              <a:ext uri="{FF2B5EF4-FFF2-40B4-BE49-F238E27FC236}">
                <a16:creationId xmlns:a16="http://schemas.microsoft.com/office/drawing/2014/main" id="{33E007DE-A00E-7E46-E58B-F4E76530C42A}"/>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1"/>
                </a:solidFill>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2815096319"/>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ycket text, rosa, två spalter">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7" name="Platshållare för text 10">
            <a:extLst>
              <a:ext uri="{FF2B5EF4-FFF2-40B4-BE49-F238E27FC236}">
                <a16:creationId xmlns:a16="http://schemas.microsoft.com/office/drawing/2014/main" id="{02EAFF39-ED2A-2CD7-D4FE-BD5A88348A75}"/>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tx2"/>
                </a:solidFill>
                <a:latin typeface="+mn-lt"/>
              </a:defRPr>
            </a:lvl1pPr>
            <a:lvl2pPr marL="457200" indent="0">
              <a:buNone/>
              <a:defRPr/>
            </a:lvl2pPr>
          </a:lstStyle>
          <a:p>
            <a:pPr lvl="0"/>
            <a:r>
              <a:rPr lang="sv-SE"/>
              <a:t>Rubrik</a:t>
            </a:r>
          </a:p>
        </p:txBody>
      </p:sp>
      <p:sp>
        <p:nvSpPr>
          <p:cNvPr id="3" name="Platshållare för innehåll 14">
            <a:extLst>
              <a:ext uri="{FF2B5EF4-FFF2-40B4-BE49-F238E27FC236}">
                <a16:creationId xmlns:a16="http://schemas.microsoft.com/office/drawing/2014/main" id="{C64A6A59-A5E3-6D38-F888-47F96AD3C430}"/>
              </a:ext>
            </a:extLst>
          </p:cNvPr>
          <p:cNvSpPr>
            <a:spLocks noGrp="1"/>
          </p:cNvSpPr>
          <p:nvPr>
            <p:ph sz="quarter" idx="18" hasCustomPrompt="1"/>
          </p:nvPr>
        </p:nvSpPr>
        <p:spPr>
          <a:xfrm>
            <a:off x="839788" y="3187286"/>
            <a:ext cx="4482354" cy="3121305"/>
          </a:xfrm>
        </p:spPr>
        <p:txBody>
          <a:bodyPr>
            <a:noAutofit/>
          </a:bodyPr>
          <a:lstStyle>
            <a:lvl1pPr marL="0" indent="0">
              <a:buFont typeface="+mj-lt"/>
              <a:buNone/>
              <a:defRPr sz="20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
        <p:nvSpPr>
          <p:cNvPr id="8" name="Platshållare för innehåll 14">
            <a:extLst>
              <a:ext uri="{FF2B5EF4-FFF2-40B4-BE49-F238E27FC236}">
                <a16:creationId xmlns:a16="http://schemas.microsoft.com/office/drawing/2014/main" id="{918977FF-DD0C-0A54-F6DF-0E788DEF252F}"/>
              </a:ext>
            </a:extLst>
          </p:cNvPr>
          <p:cNvSpPr>
            <a:spLocks noGrp="1"/>
          </p:cNvSpPr>
          <p:nvPr>
            <p:ph sz="quarter" idx="17" hasCustomPrompt="1"/>
          </p:nvPr>
        </p:nvSpPr>
        <p:spPr>
          <a:xfrm>
            <a:off x="5626941" y="3187285"/>
            <a:ext cx="4482354" cy="3121305"/>
          </a:xfrm>
        </p:spPr>
        <p:txBody>
          <a:bodyPr>
            <a:noAutofit/>
          </a:bodyPr>
          <a:lstStyle>
            <a:lvl1pPr marL="0" indent="0">
              <a:buFont typeface="+mj-lt"/>
              <a:buNone/>
              <a:defRPr sz="2000">
                <a:solidFill>
                  <a:schemeClr val="tx2"/>
                </a:solidFill>
              </a:defRPr>
            </a:lvl1pPr>
            <a:lvl2pPr>
              <a:defRPr sz="20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a:t>
            </a:r>
          </a:p>
        </p:txBody>
      </p:sp>
    </p:spTree>
    <p:extLst>
      <p:ext uri="{BB962C8B-B14F-4D97-AF65-F5344CB8AC3E}">
        <p14:creationId xmlns:p14="http://schemas.microsoft.com/office/powerpoint/2010/main" val="93944455"/>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Rubrikbild beige">
    <p:bg>
      <p:bgPr>
        <a:solidFill>
          <a:srgbClr val="F7F2EB"/>
        </a:solidFill>
        <a:effectLst/>
      </p:bgPr>
    </p:bg>
    <p:spTree>
      <p:nvGrpSpPr>
        <p:cNvPr id="1" name=""/>
        <p:cNvGrpSpPr/>
        <p:nvPr/>
      </p:nvGrpSpPr>
      <p:grpSpPr>
        <a:xfrm>
          <a:off x="0" y="0"/>
          <a:ext cx="0" cy="0"/>
          <a:chOff x="0" y="0"/>
          <a:chExt cx="0" cy="0"/>
        </a:xfrm>
      </p:grpSpPr>
      <p:sp>
        <p:nvSpPr>
          <p:cNvPr id="15" name="Platshållare för datum 3">
            <a:extLst>
              <a:ext uri="{FF2B5EF4-FFF2-40B4-BE49-F238E27FC236}">
                <a16:creationId xmlns:a16="http://schemas.microsoft.com/office/drawing/2014/main" id="{E9786BC0-DEEA-DDE5-AB67-3AC0424BE39A}"/>
              </a:ext>
            </a:extLst>
          </p:cNvPr>
          <p:cNvSpPr>
            <a:spLocks noGrp="1"/>
          </p:cNvSpPr>
          <p:nvPr>
            <p:ph type="dt" sz="half" idx="10"/>
          </p:nvPr>
        </p:nvSpPr>
        <p:spPr>
          <a:xfrm>
            <a:off x="838200" y="6356350"/>
            <a:ext cx="2743200" cy="365125"/>
          </a:xfrm>
        </p:spPr>
        <p:txBody>
          <a:bodyPr/>
          <a:lstStyle/>
          <a:p>
            <a:fld id="{8E7D24E2-704C-4D37-BA3F-3A87B7C16133}" type="datetimeFigureOut">
              <a:rPr lang="sv-SE" smtClean="0"/>
              <a:t>2026-06-04</a:t>
            </a:fld>
            <a:endParaRPr lang="sv-SE"/>
          </a:p>
        </p:txBody>
      </p:sp>
      <p:sp>
        <p:nvSpPr>
          <p:cNvPr id="16" name="Platshållare för sidfot 4">
            <a:extLst>
              <a:ext uri="{FF2B5EF4-FFF2-40B4-BE49-F238E27FC236}">
                <a16:creationId xmlns:a16="http://schemas.microsoft.com/office/drawing/2014/main" id="{E0CF1320-EB42-4D53-C6FB-4B8C0A6E585F}"/>
              </a:ext>
            </a:extLst>
          </p:cNvPr>
          <p:cNvSpPr>
            <a:spLocks noGrp="1"/>
          </p:cNvSpPr>
          <p:nvPr>
            <p:ph type="ftr" sz="quarter" idx="11"/>
          </p:nvPr>
        </p:nvSpPr>
        <p:spPr>
          <a:xfrm>
            <a:off x="4038600" y="6356350"/>
            <a:ext cx="4114800" cy="365125"/>
          </a:xfrm>
        </p:spPr>
        <p:txBody>
          <a:bodyPr/>
          <a:lstStyle/>
          <a:p>
            <a:endParaRPr lang="sv-SE"/>
          </a:p>
        </p:txBody>
      </p:sp>
      <p:sp>
        <p:nvSpPr>
          <p:cNvPr id="23" name="Platshållare för bildnummer 5">
            <a:extLst>
              <a:ext uri="{FF2B5EF4-FFF2-40B4-BE49-F238E27FC236}">
                <a16:creationId xmlns:a16="http://schemas.microsoft.com/office/drawing/2014/main" id="{3D623F1B-DF7C-7C3E-2E47-C4177A62D014}"/>
              </a:ext>
            </a:extLst>
          </p:cNvPr>
          <p:cNvSpPr>
            <a:spLocks noGrp="1"/>
          </p:cNvSpPr>
          <p:nvPr>
            <p:ph type="sldNum" sz="quarter" idx="12"/>
          </p:nvPr>
        </p:nvSpPr>
        <p:spPr>
          <a:xfrm>
            <a:off x="8610600" y="6356350"/>
            <a:ext cx="2743200" cy="365125"/>
          </a:xfrm>
        </p:spPr>
        <p:txBody>
          <a:bodyPr/>
          <a:lstStyle/>
          <a:p>
            <a:fld id="{D88021E2-E97B-4976-AF53-1A9B1E45C5FA}" type="slidenum">
              <a:rPr lang="sv-SE" smtClean="0"/>
              <a:t>‹#›</a:t>
            </a:fld>
            <a:endParaRPr lang="sv-SE"/>
          </a:p>
        </p:txBody>
      </p:sp>
      <p:sp>
        <p:nvSpPr>
          <p:cNvPr id="24" name="Platshållare för text 16">
            <a:extLst>
              <a:ext uri="{FF2B5EF4-FFF2-40B4-BE49-F238E27FC236}">
                <a16:creationId xmlns:a16="http://schemas.microsoft.com/office/drawing/2014/main" id="{18BBF61C-F34C-29EE-A044-30894E200B3B}"/>
              </a:ext>
            </a:extLst>
          </p:cNvPr>
          <p:cNvSpPr>
            <a:spLocks noGrp="1"/>
          </p:cNvSpPr>
          <p:nvPr>
            <p:ph type="body" sz="quarter" idx="13" hasCustomPrompt="1"/>
          </p:nvPr>
        </p:nvSpPr>
        <p:spPr>
          <a:xfrm>
            <a:off x="838201" y="4896197"/>
            <a:ext cx="10287004" cy="844204"/>
          </a:xfrm>
        </p:spPr>
        <p:txBody>
          <a:bodyPr>
            <a:noAutofit/>
          </a:bodyPr>
          <a:lstStyle>
            <a:lvl1pPr marL="0" indent="0">
              <a:buNone/>
              <a:defRPr sz="2400">
                <a:solidFill>
                  <a:schemeClr val="tx1"/>
                </a:solidFill>
              </a:defRPr>
            </a:lvl1pPr>
            <a:lvl3pPr marL="914400" indent="0">
              <a:buNone/>
              <a:defRPr/>
            </a:lvl3pPr>
          </a:lstStyle>
          <a:p>
            <a:pPr lvl="0"/>
            <a:r>
              <a:rPr lang="sv-SE" sz="2400"/>
              <a:t>Underrubrik</a:t>
            </a:r>
          </a:p>
        </p:txBody>
      </p:sp>
      <p:sp>
        <p:nvSpPr>
          <p:cNvPr id="25" name="Platshållare för text 18">
            <a:extLst>
              <a:ext uri="{FF2B5EF4-FFF2-40B4-BE49-F238E27FC236}">
                <a16:creationId xmlns:a16="http://schemas.microsoft.com/office/drawing/2014/main" id="{BF44C984-633F-49C4-83AD-9F5B8A5CEBFC}"/>
              </a:ext>
            </a:extLst>
          </p:cNvPr>
          <p:cNvSpPr>
            <a:spLocks noGrp="1"/>
          </p:cNvSpPr>
          <p:nvPr>
            <p:ph type="body" sz="quarter" idx="14" hasCustomPrompt="1"/>
          </p:nvPr>
        </p:nvSpPr>
        <p:spPr>
          <a:xfrm>
            <a:off x="838198" y="2685826"/>
            <a:ext cx="10287002" cy="2145418"/>
          </a:xfrm>
        </p:spPr>
        <p:txBody>
          <a:bodyPr anchor="b">
            <a:noAutofit/>
          </a:bodyPr>
          <a:lstStyle>
            <a:lvl1pPr marL="0" indent="0">
              <a:buNone/>
              <a:defRPr sz="7200" b="1">
                <a:solidFill>
                  <a:schemeClr val="tx1"/>
                </a:solidFill>
                <a:latin typeface="+mn-lt"/>
              </a:defRPr>
            </a:lvl1pPr>
          </a:lstStyle>
          <a:p>
            <a:pPr lvl="0"/>
            <a:r>
              <a:rPr lang="sv-SE"/>
              <a:t>Rubrik</a:t>
            </a:r>
          </a:p>
        </p:txBody>
      </p:sp>
    </p:spTree>
    <p:extLst>
      <p:ext uri="{BB962C8B-B14F-4D97-AF65-F5344CB8AC3E}">
        <p14:creationId xmlns:p14="http://schemas.microsoft.com/office/powerpoint/2010/main" val="38882411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8E7D24E2-704C-4D37-BA3F-3A87B7C16133}" type="datetimeFigureOut">
              <a:rPr lang="sv-SE" smtClean="0"/>
              <a:pPr/>
              <a:t>2026-06-04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1140694707"/>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Text, beige, en spalt">
    <p:bg>
      <p:bgPr>
        <a:solidFill>
          <a:srgbClr val="F7F2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p>
            <a:fld id="{8E7D24E2-704C-4D37-BA3F-3A87B7C16133}" type="datetimeFigureOut">
              <a:rPr lang="sv-SE" smtClean="0"/>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p>
            <a:fld id="{D88021E2-E97B-4976-AF53-1A9B1E45C5FA}" type="slidenum">
              <a:rPr lang="sv-SE" smtClean="0"/>
              <a:t>‹#›</a:t>
            </a:fld>
            <a:endParaRPr lang="sv-SE"/>
          </a:p>
        </p:txBody>
      </p:sp>
      <p:sp>
        <p:nvSpPr>
          <p:cNvPr id="3" name="Platshållare för innehåll 12">
            <a:extLst>
              <a:ext uri="{FF2B5EF4-FFF2-40B4-BE49-F238E27FC236}">
                <a16:creationId xmlns:a16="http://schemas.microsoft.com/office/drawing/2014/main" id="{A00E84CA-1372-F4FE-C48C-D5057040CCD3}"/>
              </a:ext>
            </a:extLst>
          </p:cNvPr>
          <p:cNvSpPr>
            <a:spLocks noGrp="1"/>
          </p:cNvSpPr>
          <p:nvPr>
            <p:ph sz="quarter" idx="14" hasCustomPrompt="1"/>
          </p:nvPr>
        </p:nvSpPr>
        <p:spPr>
          <a:xfrm>
            <a:off x="839787" y="3187287"/>
            <a:ext cx="7313610" cy="2980281"/>
          </a:xfrm>
        </p:spPr>
        <p:txBody>
          <a:bodyPr>
            <a:noAutofit/>
          </a:bodyPr>
          <a:lstStyle>
            <a:lvl1pPr marL="0" indent="0">
              <a:buNone/>
              <a:defRPr sz="2200"/>
            </a:lvl1pPr>
            <a:lvl2pPr>
              <a:defRPr sz="2000"/>
            </a:lvl2pPr>
            <a:lvl3pPr>
              <a:defRPr sz="1800"/>
            </a:lvl3pPr>
            <a:lvl4pPr>
              <a:defRPr sz="1800"/>
            </a:lvl4pPr>
            <a:lvl5pPr>
              <a:defRPr sz="1800"/>
            </a:lvl5pPr>
          </a:lstStyle>
          <a:p>
            <a:pPr lvl="0"/>
            <a:r>
              <a:rPr lang="sv-SE"/>
              <a:t>Text eller annat innehåll</a:t>
            </a:r>
          </a:p>
        </p:txBody>
      </p:sp>
      <p:sp>
        <p:nvSpPr>
          <p:cNvPr id="7" name="Platshållare för text 10">
            <a:extLst>
              <a:ext uri="{FF2B5EF4-FFF2-40B4-BE49-F238E27FC236}">
                <a16:creationId xmlns:a16="http://schemas.microsoft.com/office/drawing/2014/main" id="{EBCA04CE-46C3-DE7D-172C-D198CB8E4CF7}"/>
              </a:ext>
            </a:extLst>
          </p:cNvPr>
          <p:cNvSpPr>
            <a:spLocks noGrp="1"/>
          </p:cNvSpPr>
          <p:nvPr>
            <p:ph type="body" sz="quarter" idx="13" hasCustomPrompt="1"/>
          </p:nvPr>
        </p:nvSpPr>
        <p:spPr>
          <a:xfrm>
            <a:off x="839789" y="2395569"/>
            <a:ext cx="7313610" cy="720000"/>
          </a:xfrm>
        </p:spPr>
        <p:txBody>
          <a:bodyPr anchor="b">
            <a:noAutofit/>
          </a:bodyPr>
          <a:lstStyle>
            <a:lvl1pPr marL="0" indent="0">
              <a:buNone/>
              <a:defRPr sz="4400" b="1">
                <a:latin typeface="+mn-lt"/>
              </a:defRPr>
            </a:lvl1pPr>
            <a:lvl2pPr marL="457200" indent="0">
              <a:buNone/>
              <a:defRPr/>
            </a:lvl2pPr>
          </a:lstStyle>
          <a:p>
            <a:pPr lvl="0"/>
            <a:r>
              <a:rPr lang="sv-SE"/>
              <a:t>Rubrik</a:t>
            </a:r>
          </a:p>
        </p:txBody>
      </p:sp>
    </p:spTree>
    <p:extLst>
      <p:ext uri="{BB962C8B-B14F-4D97-AF65-F5344CB8AC3E}">
        <p14:creationId xmlns:p14="http://schemas.microsoft.com/office/powerpoint/2010/main" val="1164252588"/>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2026-06-04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792215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bild rosa">
    <p:bg>
      <p:bgPr>
        <a:solidFill>
          <a:srgbClr val="FFEBE8"/>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tx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tx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tx2"/>
                </a:solidFill>
              </a:defRPr>
            </a:lvl1pPr>
          </a:lstStyle>
          <a:p>
            <a:fld id="{D88021E2-E97B-4976-AF53-1A9B1E45C5FA}" type="slidenum">
              <a:rPr lang="sv-SE" smtClean="0"/>
              <a:pPr/>
              <a:t>‹#›</a:t>
            </a:fld>
            <a:endParaRPr lang="sv-SE"/>
          </a:p>
        </p:txBody>
      </p:sp>
      <p:sp>
        <p:nvSpPr>
          <p:cNvPr id="2" name="Platshållare för text 16">
            <a:extLst>
              <a:ext uri="{FF2B5EF4-FFF2-40B4-BE49-F238E27FC236}">
                <a16:creationId xmlns:a16="http://schemas.microsoft.com/office/drawing/2014/main" id="{DCC4902A-64F4-F5DC-F03A-82BEA146ACAF}"/>
              </a:ext>
            </a:extLst>
          </p:cNvPr>
          <p:cNvSpPr>
            <a:spLocks noGrp="1"/>
          </p:cNvSpPr>
          <p:nvPr>
            <p:ph type="body" sz="quarter" idx="13" hasCustomPrompt="1"/>
          </p:nvPr>
        </p:nvSpPr>
        <p:spPr>
          <a:xfrm>
            <a:off x="838201" y="4896197"/>
            <a:ext cx="10287004" cy="844204"/>
          </a:xfrm>
        </p:spPr>
        <p:txBody>
          <a:bodyPr>
            <a:noAutofit/>
          </a:bodyPr>
          <a:lstStyle>
            <a:lvl1pPr marL="0" indent="0">
              <a:buNone/>
              <a:defRPr sz="2400">
                <a:solidFill>
                  <a:schemeClr val="tx2"/>
                </a:solidFill>
              </a:defRPr>
            </a:lvl1pPr>
            <a:lvl3pPr marL="914400" indent="0">
              <a:buNone/>
              <a:defRPr/>
            </a:lvl3pPr>
          </a:lstStyle>
          <a:p>
            <a:pPr lvl="0"/>
            <a:r>
              <a:rPr lang="sv-SE" sz="2400"/>
              <a:t>Underrubrik</a:t>
            </a:r>
          </a:p>
        </p:txBody>
      </p:sp>
      <p:sp>
        <p:nvSpPr>
          <p:cNvPr id="3" name="Platshållare för text 18">
            <a:extLst>
              <a:ext uri="{FF2B5EF4-FFF2-40B4-BE49-F238E27FC236}">
                <a16:creationId xmlns:a16="http://schemas.microsoft.com/office/drawing/2014/main" id="{BF34FC42-D427-0F8A-9839-FC3E752456E7}"/>
              </a:ext>
            </a:extLst>
          </p:cNvPr>
          <p:cNvSpPr>
            <a:spLocks noGrp="1"/>
          </p:cNvSpPr>
          <p:nvPr>
            <p:ph type="body" sz="quarter" idx="14" hasCustomPrompt="1"/>
          </p:nvPr>
        </p:nvSpPr>
        <p:spPr>
          <a:xfrm>
            <a:off x="838198" y="2685826"/>
            <a:ext cx="10287002" cy="2145418"/>
          </a:xfrm>
        </p:spPr>
        <p:txBody>
          <a:bodyPr anchor="b">
            <a:noAutofit/>
          </a:bodyPr>
          <a:lstStyle>
            <a:lvl1pPr marL="0" indent="0">
              <a:buNone/>
              <a:defRPr sz="7200" b="1">
                <a:solidFill>
                  <a:schemeClr val="tx2"/>
                </a:solidFill>
                <a:latin typeface="+mn-lt"/>
              </a:defRPr>
            </a:lvl1pPr>
          </a:lstStyle>
          <a:p>
            <a:pPr lvl="0"/>
            <a:r>
              <a:rPr lang="sv-SE"/>
              <a:t>Rubrik</a:t>
            </a:r>
          </a:p>
        </p:txBody>
      </p:sp>
    </p:spTree>
    <p:extLst>
      <p:ext uri="{BB962C8B-B14F-4D97-AF65-F5344CB8AC3E}">
        <p14:creationId xmlns:p14="http://schemas.microsoft.com/office/powerpoint/2010/main" val="386775287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7" y="1781464"/>
            <a:ext cx="7280789"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7670306" y="1781175"/>
            <a:ext cx="4131168"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2026-06-04</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3730371"/>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Rubrikbild grön ">
    <p:bg>
      <p:bgPr>
        <a:solidFill>
          <a:srgbClr val="DFEFEB"/>
        </a:solidFill>
        <a:effectLst/>
      </p:bgPr>
    </p:bg>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D5A6E465-C25D-A7A3-7EF2-615E62A92C49}"/>
              </a:ext>
            </a:extLst>
          </p:cNvPr>
          <p:cNvSpPr>
            <a:spLocks noGrp="1"/>
          </p:cNvSpPr>
          <p:nvPr>
            <p:ph type="dt" sz="half" idx="10"/>
          </p:nvPr>
        </p:nvSpPr>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45DC0A25-9534-A193-D576-70049C634AD4}"/>
              </a:ext>
            </a:extLst>
          </p:cNvPr>
          <p:cNvSpPr>
            <a:spLocks noGrp="1"/>
          </p:cNvSpPr>
          <p:nvPr>
            <p:ph type="ftr" sz="quarter" idx="11"/>
          </p:nvPr>
        </p:nvSpPr>
        <p:spPr/>
        <p:txBody>
          <a:bodyPr/>
          <a:lstStyle>
            <a:lvl1pPr>
              <a:defRPr>
                <a:solidFill>
                  <a:schemeClr val="accent2"/>
                </a:solidFill>
              </a:defRPr>
            </a:lvl1pPr>
          </a:lstStyle>
          <a:p>
            <a:endParaRPr lang="sv-SE"/>
          </a:p>
        </p:txBody>
      </p:sp>
      <p:sp>
        <p:nvSpPr>
          <p:cNvPr id="6" name="Platshållare för bildnummer 5">
            <a:extLst>
              <a:ext uri="{FF2B5EF4-FFF2-40B4-BE49-F238E27FC236}">
                <a16:creationId xmlns:a16="http://schemas.microsoft.com/office/drawing/2014/main" id="{D8DE994E-6983-C5FA-24CC-9E1F3B1D3709}"/>
              </a:ext>
            </a:extLst>
          </p:cNvPr>
          <p:cNvSpPr>
            <a:spLocks noGrp="1"/>
          </p:cNvSpPr>
          <p:nvPr>
            <p:ph type="sldNum" sz="quarter" idx="12"/>
          </p:nvPr>
        </p:nvSpPr>
        <p:spPr/>
        <p:txBody>
          <a:bodyPr/>
          <a:lstStyle>
            <a:lvl1pPr>
              <a:defRPr>
                <a:solidFill>
                  <a:schemeClr val="accent2"/>
                </a:solidFill>
              </a:defRPr>
            </a:lvl1pPr>
          </a:lstStyle>
          <a:p>
            <a:fld id="{D88021E2-E97B-4976-AF53-1A9B1E45C5FA}" type="slidenum">
              <a:rPr lang="sv-SE" smtClean="0"/>
              <a:pPr/>
              <a:t>‹#›</a:t>
            </a:fld>
            <a:endParaRPr lang="sv-SE"/>
          </a:p>
        </p:txBody>
      </p:sp>
      <p:sp>
        <p:nvSpPr>
          <p:cNvPr id="7" name="Platshållare för text 16">
            <a:extLst>
              <a:ext uri="{FF2B5EF4-FFF2-40B4-BE49-F238E27FC236}">
                <a16:creationId xmlns:a16="http://schemas.microsoft.com/office/drawing/2014/main" id="{3331C3CC-AFB9-3E7A-CD6A-9BA79C6EBD1A}"/>
              </a:ext>
            </a:extLst>
          </p:cNvPr>
          <p:cNvSpPr>
            <a:spLocks noGrp="1"/>
          </p:cNvSpPr>
          <p:nvPr>
            <p:ph type="body" sz="quarter" idx="13" hasCustomPrompt="1"/>
          </p:nvPr>
        </p:nvSpPr>
        <p:spPr>
          <a:xfrm>
            <a:off x="838201" y="4896197"/>
            <a:ext cx="10287004" cy="844204"/>
          </a:xfrm>
        </p:spPr>
        <p:txBody>
          <a:bodyPr>
            <a:noAutofit/>
          </a:bodyPr>
          <a:lstStyle>
            <a:lvl1pPr marL="0" indent="0">
              <a:buNone/>
              <a:defRPr sz="2400">
                <a:solidFill>
                  <a:schemeClr val="accent2"/>
                </a:solidFill>
              </a:defRPr>
            </a:lvl1pPr>
            <a:lvl3pPr marL="914400" indent="0">
              <a:buNone/>
              <a:defRPr/>
            </a:lvl3pPr>
          </a:lstStyle>
          <a:p>
            <a:pPr lvl="0"/>
            <a:r>
              <a:rPr lang="sv-SE" sz="2400"/>
              <a:t>Underrubrik</a:t>
            </a:r>
          </a:p>
        </p:txBody>
      </p:sp>
      <p:sp>
        <p:nvSpPr>
          <p:cNvPr id="8" name="Platshållare för text 18">
            <a:extLst>
              <a:ext uri="{FF2B5EF4-FFF2-40B4-BE49-F238E27FC236}">
                <a16:creationId xmlns:a16="http://schemas.microsoft.com/office/drawing/2014/main" id="{D4FF5AC6-9C8B-FCB3-6356-A8822456664B}"/>
              </a:ext>
            </a:extLst>
          </p:cNvPr>
          <p:cNvSpPr>
            <a:spLocks noGrp="1"/>
          </p:cNvSpPr>
          <p:nvPr>
            <p:ph type="body" sz="quarter" idx="14" hasCustomPrompt="1"/>
          </p:nvPr>
        </p:nvSpPr>
        <p:spPr>
          <a:xfrm>
            <a:off x="838198" y="2685826"/>
            <a:ext cx="10287002" cy="2145418"/>
          </a:xfrm>
        </p:spPr>
        <p:txBody>
          <a:bodyPr anchor="b">
            <a:noAutofit/>
          </a:bodyPr>
          <a:lstStyle>
            <a:lvl1pPr marL="0" indent="0">
              <a:buNone/>
              <a:defRPr sz="7200" b="1">
                <a:solidFill>
                  <a:schemeClr val="accent2"/>
                </a:solidFill>
                <a:latin typeface="+mn-lt"/>
              </a:defRPr>
            </a:lvl1pPr>
          </a:lstStyle>
          <a:p>
            <a:pPr lvl="0"/>
            <a:r>
              <a:rPr lang="sv-SE"/>
              <a:t>Rubrik</a:t>
            </a:r>
          </a:p>
        </p:txBody>
      </p:sp>
    </p:spTree>
    <p:extLst>
      <p:ext uri="{BB962C8B-B14F-4D97-AF65-F5344CB8AC3E}">
        <p14:creationId xmlns:p14="http://schemas.microsoft.com/office/powerpoint/2010/main" val="738987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Mycket text, grön, två spalter">
    <p:bg>
      <p:bgPr>
        <a:solidFill>
          <a:srgbClr val="DFEFEB"/>
        </a:solidFill>
        <a:effectLst/>
      </p:bgPr>
    </p:bg>
    <p:spTree>
      <p:nvGrpSpPr>
        <p:cNvPr id="1" name=""/>
        <p:cNvGrpSpPr/>
        <p:nvPr/>
      </p:nvGrpSpPr>
      <p:grpSpPr>
        <a:xfrm>
          <a:off x="0" y="0"/>
          <a:ext cx="0" cy="0"/>
          <a:chOff x="0" y="0"/>
          <a:chExt cx="0" cy="0"/>
        </a:xfrm>
      </p:grpSpPr>
      <p:sp>
        <p:nvSpPr>
          <p:cNvPr id="7" name="Platshållare för datum 3">
            <a:extLst>
              <a:ext uri="{FF2B5EF4-FFF2-40B4-BE49-F238E27FC236}">
                <a16:creationId xmlns:a16="http://schemas.microsoft.com/office/drawing/2014/main" id="{E8D30CB8-789E-E4EA-6C90-00D932559B63}"/>
              </a:ext>
            </a:extLst>
          </p:cNvPr>
          <p:cNvSpPr>
            <a:spLocks noGrp="1"/>
          </p:cNvSpPr>
          <p:nvPr>
            <p:ph type="dt" sz="half" idx="10"/>
          </p:nvPr>
        </p:nvSpPr>
        <p:spPr>
          <a:xfrm>
            <a:off x="838200" y="6356350"/>
            <a:ext cx="2743200" cy="365125"/>
          </a:xfrm>
        </p:spPr>
        <p:txBody>
          <a:bodyPr/>
          <a:lstStyle>
            <a:lvl1pPr>
              <a:defRPr>
                <a:solidFill>
                  <a:schemeClr val="accent2"/>
                </a:solidFill>
              </a:defRPr>
            </a:lvl1pPr>
          </a:lstStyle>
          <a:p>
            <a:fld id="{8E7D24E2-704C-4D37-BA3F-3A87B7C16133}" type="datetimeFigureOut">
              <a:rPr lang="sv-SE" smtClean="0"/>
              <a:pPr/>
              <a:t>2026-06-04</a:t>
            </a:fld>
            <a:endParaRPr lang="sv-SE"/>
          </a:p>
        </p:txBody>
      </p:sp>
      <p:sp>
        <p:nvSpPr>
          <p:cNvPr id="8" name="Platshållare för sidfot 4">
            <a:extLst>
              <a:ext uri="{FF2B5EF4-FFF2-40B4-BE49-F238E27FC236}">
                <a16:creationId xmlns:a16="http://schemas.microsoft.com/office/drawing/2014/main" id="{FDFABFDD-E413-3DD7-BDDB-A8B64EDAC9FA}"/>
              </a:ext>
            </a:extLst>
          </p:cNvPr>
          <p:cNvSpPr>
            <a:spLocks noGrp="1"/>
          </p:cNvSpPr>
          <p:nvPr>
            <p:ph type="ftr" sz="quarter" idx="11"/>
          </p:nvPr>
        </p:nvSpPr>
        <p:spPr>
          <a:xfrm>
            <a:off x="4038600" y="6356350"/>
            <a:ext cx="4114800" cy="365125"/>
          </a:xfrm>
        </p:spPr>
        <p:txBody>
          <a:bodyPr/>
          <a:lstStyle>
            <a:lvl1pPr>
              <a:defRPr>
                <a:solidFill>
                  <a:schemeClr val="accent2"/>
                </a:solidFill>
              </a:defRPr>
            </a:lvl1pPr>
          </a:lstStyle>
          <a:p>
            <a:endParaRPr lang="sv-SE"/>
          </a:p>
        </p:txBody>
      </p:sp>
      <p:sp>
        <p:nvSpPr>
          <p:cNvPr id="9" name="Platshållare för bildnummer 5">
            <a:extLst>
              <a:ext uri="{FF2B5EF4-FFF2-40B4-BE49-F238E27FC236}">
                <a16:creationId xmlns:a16="http://schemas.microsoft.com/office/drawing/2014/main" id="{73AE64A3-1937-C4AA-5206-D625D85D9E81}"/>
              </a:ext>
            </a:extLst>
          </p:cNvPr>
          <p:cNvSpPr>
            <a:spLocks noGrp="1"/>
          </p:cNvSpPr>
          <p:nvPr>
            <p:ph type="sldNum" sz="quarter" idx="12"/>
          </p:nvPr>
        </p:nvSpPr>
        <p:spPr>
          <a:xfrm>
            <a:off x="8610600" y="6356350"/>
            <a:ext cx="2743200" cy="365125"/>
          </a:xfrm>
        </p:spPr>
        <p:txBody>
          <a:bodyPr/>
          <a:lstStyle>
            <a:lvl1pPr>
              <a:defRPr>
                <a:solidFill>
                  <a:schemeClr val="accent2"/>
                </a:solidFill>
              </a:defRPr>
            </a:lvl1pPr>
          </a:lstStyle>
          <a:p>
            <a:fld id="{D88021E2-E97B-4976-AF53-1A9B1E45C5FA}" type="slidenum">
              <a:rPr lang="sv-SE" smtClean="0"/>
              <a:pPr/>
              <a:t>‹#›</a:t>
            </a:fld>
            <a:endParaRPr lang="sv-SE"/>
          </a:p>
        </p:txBody>
      </p:sp>
      <p:sp>
        <p:nvSpPr>
          <p:cNvPr id="12" name="Platshållare för text 10">
            <a:extLst>
              <a:ext uri="{FF2B5EF4-FFF2-40B4-BE49-F238E27FC236}">
                <a16:creationId xmlns:a16="http://schemas.microsoft.com/office/drawing/2014/main" id="{F7D0F1BB-9F9C-4070-C35A-8957881BA8BF}"/>
              </a:ext>
            </a:extLst>
          </p:cNvPr>
          <p:cNvSpPr>
            <a:spLocks noGrp="1"/>
          </p:cNvSpPr>
          <p:nvPr>
            <p:ph type="body" sz="quarter" idx="15" hasCustomPrompt="1"/>
          </p:nvPr>
        </p:nvSpPr>
        <p:spPr>
          <a:xfrm>
            <a:off x="839789" y="2395569"/>
            <a:ext cx="9269506" cy="720000"/>
          </a:xfrm>
        </p:spPr>
        <p:txBody>
          <a:bodyPr anchor="b">
            <a:noAutofit/>
          </a:bodyPr>
          <a:lstStyle>
            <a:lvl1pPr marL="0" indent="0">
              <a:buNone/>
              <a:defRPr sz="4400" b="1">
                <a:solidFill>
                  <a:schemeClr val="accent2"/>
                </a:solidFill>
                <a:latin typeface="+mn-lt"/>
              </a:defRPr>
            </a:lvl1pPr>
            <a:lvl2pPr marL="457200" indent="0">
              <a:buNone/>
              <a:defRPr/>
            </a:lvl2pPr>
          </a:lstStyle>
          <a:p>
            <a:pPr lvl="0"/>
            <a:r>
              <a:rPr lang="sv-SE"/>
              <a:t>Rubrik</a:t>
            </a:r>
          </a:p>
        </p:txBody>
      </p:sp>
      <p:sp>
        <p:nvSpPr>
          <p:cNvPr id="3" name="Platshållare för innehåll 14">
            <a:extLst>
              <a:ext uri="{FF2B5EF4-FFF2-40B4-BE49-F238E27FC236}">
                <a16:creationId xmlns:a16="http://schemas.microsoft.com/office/drawing/2014/main" id="{A7B54159-EA31-8122-9F43-9203DC60690F}"/>
              </a:ext>
            </a:extLst>
          </p:cNvPr>
          <p:cNvSpPr>
            <a:spLocks noGrp="1"/>
          </p:cNvSpPr>
          <p:nvPr>
            <p:ph sz="quarter" idx="16" hasCustomPrompt="1"/>
          </p:nvPr>
        </p:nvSpPr>
        <p:spPr>
          <a:xfrm>
            <a:off x="839788" y="3187286"/>
            <a:ext cx="4482354" cy="3121305"/>
          </a:xfrm>
        </p:spPr>
        <p:txBody>
          <a:bodyPr>
            <a:noAutofit/>
          </a:bodyPr>
          <a:lstStyle>
            <a:lvl1pPr marL="0" indent="0">
              <a:buFont typeface="Arial" panose="020B0604020202020204" pitchFamily="34" charset="0"/>
              <a:buChar char="•"/>
              <a:defRPr sz="2400">
                <a:solidFill>
                  <a:schemeClr val="accent2"/>
                </a:solidFill>
              </a:defRPr>
            </a:lvl1pPr>
            <a:lvl2pPr>
              <a:defRPr sz="2000">
                <a:solidFill>
                  <a:schemeClr val="accent2"/>
                </a:solidFill>
              </a:defRPr>
            </a:lvl2pPr>
            <a:lvl3pPr>
              <a:defRPr sz="2000">
                <a:solidFill>
                  <a:schemeClr val="accent2"/>
                </a:solidFill>
              </a:defRPr>
            </a:lvl3pPr>
            <a:lvl4pPr>
              <a:defRPr sz="2000">
                <a:solidFill>
                  <a:schemeClr val="accent2"/>
                </a:solidFill>
              </a:defRPr>
            </a:lvl4pPr>
            <a:lvl5pPr>
              <a:defRPr sz="2000">
                <a:solidFill>
                  <a:schemeClr val="accent2"/>
                </a:solidFill>
              </a:defRPr>
            </a:lvl5pPr>
            <a:lvl6pPr>
              <a:defRPr sz="2000">
                <a:solidFill>
                  <a:schemeClr val="accent2"/>
                </a:solidFill>
              </a:defRPr>
            </a:lvl6pPr>
            <a:lvl7pPr>
              <a:defRPr sz="2000">
                <a:solidFill>
                  <a:schemeClr val="accent2"/>
                </a:solidFill>
              </a:defRPr>
            </a:lvl7pPr>
            <a:lvl8pPr>
              <a:defRPr sz="2000">
                <a:solidFill>
                  <a:schemeClr val="accent2"/>
                </a:solidFill>
              </a:defRPr>
            </a:lvl8pPr>
            <a:lvl9pPr>
              <a:defRPr>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
        <p:nvSpPr>
          <p:cNvPr id="4" name="Platshållare för innehåll 14">
            <a:extLst>
              <a:ext uri="{FF2B5EF4-FFF2-40B4-BE49-F238E27FC236}">
                <a16:creationId xmlns:a16="http://schemas.microsoft.com/office/drawing/2014/main" id="{FF0D07E4-102F-DBC2-3B77-AE3FE523AB8B}"/>
              </a:ext>
            </a:extLst>
          </p:cNvPr>
          <p:cNvSpPr>
            <a:spLocks noGrp="1"/>
          </p:cNvSpPr>
          <p:nvPr>
            <p:ph sz="quarter" idx="18" hasCustomPrompt="1"/>
          </p:nvPr>
        </p:nvSpPr>
        <p:spPr>
          <a:xfrm>
            <a:off x="5626941" y="3187285"/>
            <a:ext cx="4482354" cy="3121305"/>
          </a:xfrm>
        </p:spPr>
        <p:txBody>
          <a:bodyPr>
            <a:noAutofit/>
          </a:bodyPr>
          <a:lstStyle>
            <a:lvl1pPr marL="0" indent="0">
              <a:buFont typeface="Arial" panose="020B0604020202020204" pitchFamily="34" charset="0"/>
              <a:buChar char="•"/>
              <a:defRPr sz="2400">
                <a:solidFill>
                  <a:schemeClr val="accent2"/>
                </a:solidFill>
              </a:defRPr>
            </a:lvl1pPr>
            <a:lvl2pPr>
              <a:defRPr sz="2000">
                <a:solidFill>
                  <a:schemeClr val="accent2"/>
                </a:solidFill>
              </a:defRPr>
            </a:lvl2pPr>
            <a:lvl3pPr>
              <a:defRPr sz="2000">
                <a:solidFill>
                  <a:schemeClr val="accent2"/>
                </a:solidFill>
              </a:defRPr>
            </a:lvl3pPr>
            <a:lvl4pPr>
              <a:defRPr sz="2000">
                <a:solidFill>
                  <a:schemeClr val="accent2"/>
                </a:solidFill>
              </a:defRPr>
            </a:lvl4pPr>
            <a:lvl5pPr>
              <a:defRPr sz="2000">
                <a:solidFill>
                  <a:schemeClr val="accent2"/>
                </a:solidFill>
              </a:defRPr>
            </a:lvl5pPr>
            <a:lvl6pPr>
              <a:defRPr sz="2000">
                <a:solidFill>
                  <a:schemeClr val="accent2"/>
                </a:solidFill>
              </a:defRPr>
            </a:lvl6pPr>
            <a:lvl7pPr>
              <a:defRPr sz="2000">
                <a:solidFill>
                  <a:schemeClr val="accent2"/>
                </a:solidFill>
              </a:defRPr>
            </a:lvl7pPr>
            <a:lvl8pPr>
              <a:defRPr sz="2000">
                <a:solidFill>
                  <a:schemeClr val="accent2"/>
                </a:solidFill>
              </a:defRPr>
            </a:lvl8pPr>
            <a:lvl9pPr>
              <a:defRPr sz="2000">
                <a:solidFill>
                  <a:schemeClr val="accent2"/>
                </a:solidFill>
              </a:defRPr>
            </a:lvl9pPr>
          </a:lstStyle>
          <a:p>
            <a:pPr marL="342900" marR="0" lvl="0" indent="-342900" algn="l" defTabSz="914400" rtl="0" eaLnBrk="1" fontAlgn="auto" latinLnBrk="0" hangingPunct="1">
              <a:lnSpc>
                <a:spcPct val="90000"/>
              </a:lnSpc>
              <a:spcBef>
                <a:spcPts val="1000"/>
              </a:spcBef>
              <a:spcAft>
                <a:spcPts val="0"/>
              </a:spcAft>
              <a:buClrTx/>
              <a:buSzTx/>
              <a:tabLst/>
              <a:defRPr/>
            </a:pPr>
            <a:r>
              <a:rPr lang="sv-SE"/>
              <a:t>Text eller annat innehåll</a:t>
            </a:r>
          </a:p>
        </p:txBody>
      </p:sp>
    </p:spTree>
    <p:extLst>
      <p:ext uri="{BB962C8B-B14F-4D97-AF65-F5344CB8AC3E}">
        <p14:creationId xmlns:p14="http://schemas.microsoft.com/office/powerpoint/2010/main" val="3536452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image" Target="../media/image1.png"/><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image" Target="../media/image1.png"/><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image" Target="../media/image1.png"/><Relationship Id="rId2" Type="http://schemas.openxmlformats.org/officeDocument/2006/relationships/slideLayout" Target="../slideLayouts/slideLayout34.xml"/><Relationship Id="rId16" Type="http://schemas.openxmlformats.org/officeDocument/2006/relationships/theme" Target="../theme/theme5.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image" Target="../media/image1.pn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theme" Target="../theme/theme6.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image" Target="../media/image1.png"/><Relationship Id="rId5" Type="http://schemas.openxmlformats.org/officeDocument/2006/relationships/slideLayout" Target="../slideLayouts/slideLayout62.xml"/><Relationship Id="rId10" Type="http://schemas.openxmlformats.org/officeDocument/2006/relationships/theme" Target="../theme/theme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69.xml"/><Relationship Id="rId2" Type="http://schemas.openxmlformats.org/officeDocument/2006/relationships/slideLayout" Target="../slideLayouts/slideLayout68.xml"/><Relationship Id="rId1" Type="http://schemas.openxmlformats.org/officeDocument/2006/relationships/slideLayout" Target="../slideLayouts/slideLayout67.xml"/><Relationship Id="rId5" Type="http://schemas.openxmlformats.org/officeDocument/2006/relationships/theme" Target="../theme/theme8.xml"/><Relationship Id="rId4"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EAE7"/>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6ECBF91-2F08-F933-4D1A-F56983B364D7}"/>
              </a:ext>
            </a:extLst>
          </p:cNvPr>
          <p:cNvSpPr>
            <a:spLocks noGrp="1"/>
          </p:cNvSpPr>
          <p:nvPr>
            <p:ph type="title"/>
          </p:nvPr>
        </p:nvSpPr>
        <p:spPr>
          <a:xfrm>
            <a:off x="839788" y="1790006"/>
            <a:ext cx="10515600" cy="1325563"/>
          </a:xfrm>
          <a:prstGeom prst="rect">
            <a:avLst/>
          </a:prstGeom>
        </p:spPr>
        <p:txBody>
          <a:bodyPr vert="horz" lIns="91440" tIns="45720" rIns="91440" bIns="45720" rtlCol="0" anchor="b">
            <a:no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0BAD13D-9B41-3F4D-0042-EEF78B0A1B50}"/>
              </a:ext>
            </a:extLst>
          </p:cNvPr>
          <p:cNvSpPr>
            <a:spLocks noGrp="1"/>
          </p:cNvSpPr>
          <p:nvPr>
            <p:ph type="body" idx="1"/>
          </p:nvPr>
        </p:nvSpPr>
        <p:spPr>
          <a:xfrm>
            <a:off x="838200" y="3187285"/>
            <a:ext cx="10515600" cy="298967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A869450-1C79-77EB-E2C7-3B855B9CB1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mn-lt"/>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5BEC8C24-0538-E5A7-50D1-52A0E60CF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mn-lt"/>
              </a:defRPr>
            </a:lvl1pPr>
          </a:lstStyle>
          <a:p>
            <a:endParaRPr lang="sv-SE"/>
          </a:p>
        </p:txBody>
      </p:sp>
      <p:sp>
        <p:nvSpPr>
          <p:cNvPr id="6" name="Platshållare för bildnummer 5">
            <a:extLst>
              <a:ext uri="{FF2B5EF4-FFF2-40B4-BE49-F238E27FC236}">
                <a16:creationId xmlns:a16="http://schemas.microsoft.com/office/drawing/2014/main" id="{4E1B03F5-3603-988A-120F-B9F8C6D4E7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mn-lt"/>
              </a:defRPr>
            </a:lvl1pPr>
          </a:lstStyle>
          <a:p>
            <a:fld id="{D88021E2-E97B-4976-AF53-1A9B1E45C5FA}" type="slidenum">
              <a:rPr lang="sv-SE" smtClean="0"/>
              <a:pPr/>
              <a:t>‹#›</a:t>
            </a:fld>
            <a:endParaRPr lang="sv-SE"/>
          </a:p>
        </p:txBody>
      </p:sp>
      <p:sp>
        <p:nvSpPr>
          <p:cNvPr id="8" name="Platshållare för text 7">
            <a:extLst>
              <a:ext uri="{FF2B5EF4-FFF2-40B4-BE49-F238E27FC236}">
                <a16:creationId xmlns:a16="http://schemas.microsoft.com/office/drawing/2014/main" id="{FEF18A2F-1B92-68B3-D226-FD8FBBC5BAE0}"/>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14"/>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506023593"/>
      </p:ext>
    </p:extLst>
  </p:cSld>
  <p:clrMap bg1="lt1" tx1="dk1" bg2="lt2" tx2="dk2" accent1="accent1" accent2="accent2" accent3="accent3" accent4="accent4" accent5="accent5" accent6="accent6" hlink="hlink" folHlink="folHlink"/>
  <p:sldLayoutIdLst>
    <p:sldLayoutId id="2147483751" r:id="rId1"/>
    <p:sldLayoutId id="2147483753" r:id="rId2"/>
    <p:sldLayoutId id="2147483759" r:id="rId3"/>
    <p:sldLayoutId id="2147483763" r:id="rId4"/>
    <p:sldLayoutId id="2147483752" r:id="rId5"/>
    <p:sldLayoutId id="2147483758" r:id="rId6"/>
    <p:sldLayoutId id="2147483757" r:id="rId7"/>
    <p:sldLayoutId id="2147483756" r:id="rId8"/>
    <p:sldLayoutId id="2147483784" r:id="rId9"/>
    <p:sldLayoutId id="2147483785" r:id="rId10"/>
    <p:sldLayoutId id="2147483786" r:id="rId11"/>
    <p:sldLayoutId id="2147483787" r:id="rId12"/>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EBE8"/>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6ECBF91-2F08-F933-4D1A-F56983B364D7}"/>
              </a:ext>
            </a:extLst>
          </p:cNvPr>
          <p:cNvSpPr>
            <a:spLocks noGrp="1"/>
          </p:cNvSpPr>
          <p:nvPr>
            <p:ph type="title"/>
          </p:nvPr>
        </p:nvSpPr>
        <p:spPr>
          <a:xfrm>
            <a:off x="839788" y="1790006"/>
            <a:ext cx="10515600" cy="1325563"/>
          </a:xfrm>
          <a:prstGeom prst="rect">
            <a:avLst/>
          </a:prstGeom>
        </p:spPr>
        <p:txBody>
          <a:bodyPr vert="horz" lIns="91440" tIns="45720" rIns="91440" bIns="45720" rtlCol="0" anchor="b">
            <a:no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0BAD13D-9B41-3F4D-0042-EEF78B0A1B50}"/>
              </a:ext>
            </a:extLst>
          </p:cNvPr>
          <p:cNvSpPr>
            <a:spLocks noGrp="1"/>
          </p:cNvSpPr>
          <p:nvPr>
            <p:ph type="body" idx="1"/>
          </p:nvPr>
        </p:nvSpPr>
        <p:spPr>
          <a:xfrm>
            <a:off x="838200" y="3187285"/>
            <a:ext cx="10515600" cy="2989678"/>
          </a:xfrm>
          <a:prstGeom prst="rect">
            <a:avLst/>
          </a:prstGeom>
        </p:spPr>
        <p:txBody>
          <a:bodyPr vert="horz" lIns="9144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A869450-1C79-77EB-E2C7-3B855B9CB1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mn-lt"/>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5BEC8C24-0538-E5A7-50D1-52A0E60CF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mn-lt"/>
              </a:defRPr>
            </a:lvl1pPr>
          </a:lstStyle>
          <a:p>
            <a:endParaRPr lang="sv-SE"/>
          </a:p>
        </p:txBody>
      </p:sp>
      <p:sp>
        <p:nvSpPr>
          <p:cNvPr id="6" name="Platshållare för bildnummer 5">
            <a:extLst>
              <a:ext uri="{FF2B5EF4-FFF2-40B4-BE49-F238E27FC236}">
                <a16:creationId xmlns:a16="http://schemas.microsoft.com/office/drawing/2014/main" id="{4E1B03F5-3603-988A-120F-B9F8C6D4E7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mn-lt"/>
              </a:defRPr>
            </a:lvl1pPr>
          </a:lstStyle>
          <a:p>
            <a:fld id="{D88021E2-E97B-4976-AF53-1A9B1E45C5FA}" type="slidenum">
              <a:rPr lang="sv-SE" smtClean="0"/>
              <a:pPr/>
              <a:t>‹#›</a:t>
            </a:fld>
            <a:endParaRPr lang="sv-SE"/>
          </a:p>
        </p:txBody>
      </p:sp>
      <p:sp>
        <p:nvSpPr>
          <p:cNvPr id="8" name="Platshållare för text 7">
            <a:extLst>
              <a:ext uri="{FF2B5EF4-FFF2-40B4-BE49-F238E27FC236}">
                <a16:creationId xmlns:a16="http://schemas.microsoft.com/office/drawing/2014/main" id="{5919F652-9950-207C-5453-056258D9D86D}"/>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10"/>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272880415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94" r:id="rId3"/>
    <p:sldLayoutId id="2147483692" r:id="rId4"/>
    <p:sldLayoutId id="2147483693" r:id="rId5"/>
    <p:sldLayoutId id="2147483768" r:id="rId6"/>
    <p:sldLayoutId id="2147483777" r:id="rId7"/>
    <p:sldLayoutId id="2147483767" r:id="rId8"/>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EBE8"/>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6ECBF91-2F08-F933-4D1A-F56983B364D7}"/>
              </a:ext>
            </a:extLst>
          </p:cNvPr>
          <p:cNvSpPr>
            <a:spLocks noGrp="1"/>
          </p:cNvSpPr>
          <p:nvPr>
            <p:ph type="title"/>
          </p:nvPr>
        </p:nvSpPr>
        <p:spPr>
          <a:xfrm>
            <a:off x="839788" y="1790006"/>
            <a:ext cx="10515600" cy="1325563"/>
          </a:xfrm>
          <a:prstGeom prst="rect">
            <a:avLst/>
          </a:prstGeom>
        </p:spPr>
        <p:txBody>
          <a:bodyPr vert="horz" lIns="91440" tIns="45720" rIns="91440" bIns="45720" rtlCol="0" anchor="b">
            <a:no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0BAD13D-9B41-3F4D-0042-EEF78B0A1B50}"/>
              </a:ext>
            </a:extLst>
          </p:cNvPr>
          <p:cNvSpPr>
            <a:spLocks noGrp="1"/>
          </p:cNvSpPr>
          <p:nvPr>
            <p:ph type="body" idx="1"/>
          </p:nvPr>
        </p:nvSpPr>
        <p:spPr>
          <a:xfrm>
            <a:off x="838200" y="3187285"/>
            <a:ext cx="10515600" cy="2989678"/>
          </a:xfrm>
          <a:prstGeom prst="rect">
            <a:avLst/>
          </a:prstGeom>
        </p:spPr>
        <p:txBody>
          <a:bodyPr vert="horz" lIns="9144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A869450-1C79-77EB-E2C7-3B855B9CB1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mn-lt"/>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5BEC8C24-0538-E5A7-50D1-52A0E60CF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mn-lt"/>
              </a:defRPr>
            </a:lvl1pPr>
          </a:lstStyle>
          <a:p>
            <a:endParaRPr lang="sv-SE"/>
          </a:p>
        </p:txBody>
      </p:sp>
      <p:sp>
        <p:nvSpPr>
          <p:cNvPr id="6" name="Platshållare för bildnummer 5">
            <a:extLst>
              <a:ext uri="{FF2B5EF4-FFF2-40B4-BE49-F238E27FC236}">
                <a16:creationId xmlns:a16="http://schemas.microsoft.com/office/drawing/2014/main" id="{4E1B03F5-3603-988A-120F-B9F8C6D4E7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mn-lt"/>
              </a:defRPr>
            </a:lvl1pPr>
          </a:lstStyle>
          <a:p>
            <a:fld id="{D88021E2-E97B-4976-AF53-1A9B1E45C5FA}" type="slidenum">
              <a:rPr lang="sv-SE" smtClean="0"/>
              <a:pPr/>
              <a:t>‹#›</a:t>
            </a:fld>
            <a:endParaRPr lang="sv-SE"/>
          </a:p>
        </p:txBody>
      </p:sp>
      <p:sp>
        <p:nvSpPr>
          <p:cNvPr id="8" name="Platshållare för text 7">
            <a:extLst>
              <a:ext uri="{FF2B5EF4-FFF2-40B4-BE49-F238E27FC236}">
                <a16:creationId xmlns:a16="http://schemas.microsoft.com/office/drawing/2014/main" id="{AA99F84E-8642-AB17-3983-02BA19118A92}"/>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11"/>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359640054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702" r:id="rId4"/>
    <p:sldLayoutId id="2147483703" r:id="rId5"/>
    <p:sldLayoutId id="2147483776" r:id="rId6"/>
    <p:sldLayoutId id="2147483773" r:id="rId7"/>
    <p:sldLayoutId id="2147483775" r:id="rId8"/>
    <p:sldLayoutId id="2147483774" r:id="rId9"/>
  </p:sldLayoutIdLst>
  <p:txStyles>
    <p:titleStyle>
      <a:lvl1pPr algn="l" defTabSz="914400" rtl="0" eaLnBrk="1" latinLnBrk="0" hangingPunct="1">
        <a:lnSpc>
          <a:spcPct val="90000"/>
        </a:lnSpc>
        <a:spcBef>
          <a:spcPct val="0"/>
        </a:spcBef>
        <a:buNone/>
        <a:defRPr sz="44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EBE8"/>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6ECBF91-2F08-F933-4D1A-F56983B364D7}"/>
              </a:ext>
            </a:extLst>
          </p:cNvPr>
          <p:cNvSpPr>
            <a:spLocks noGrp="1"/>
          </p:cNvSpPr>
          <p:nvPr>
            <p:ph type="title"/>
          </p:nvPr>
        </p:nvSpPr>
        <p:spPr>
          <a:xfrm>
            <a:off x="839788" y="1790006"/>
            <a:ext cx="10515600" cy="1325563"/>
          </a:xfrm>
          <a:prstGeom prst="rect">
            <a:avLst/>
          </a:prstGeom>
        </p:spPr>
        <p:txBody>
          <a:bodyPr vert="horz" lIns="91440" tIns="45720" rIns="91440" bIns="45720" rtlCol="0" anchor="b">
            <a:no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0BAD13D-9B41-3F4D-0042-EEF78B0A1B50}"/>
              </a:ext>
            </a:extLst>
          </p:cNvPr>
          <p:cNvSpPr>
            <a:spLocks noGrp="1"/>
          </p:cNvSpPr>
          <p:nvPr>
            <p:ph type="body" idx="1"/>
          </p:nvPr>
        </p:nvSpPr>
        <p:spPr>
          <a:xfrm>
            <a:off x="838200" y="3187285"/>
            <a:ext cx="10515600" cy="2989678"/>
          </a:xfrm>
          <a:prstGeom prst="rect">
            <a:avLst/>
          </a:prstGeom>
        </p:spPr>
        <p:txBody>
          <a:bodyPr vert="horz" lIns="9144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A869450-1C79-77EB-E2C7-3B855B9CB1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2"/>
                </a:solidFill>
                <a:latin typeface="+mn-lt"/>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5BEC8C24-0538-E5A7-50D1-52A0E60CF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2"/>
                </a:solidFill>
                <a:latin typeface="+mn-lt"/>
              </a:defRPr>
            </a:lvl1pPr>
          </a:lstStyle>
          <a:p>
            <a:endParaRPr lang="sv-SE"/>
          </a:p>
        </p:txBody>
      </p:sp>
      <p:sp>
        <p:nvSpPr>
          <p:cNvPr id="6" name="Platshållare för bildnummer 5">
            <a:extLst>
              <a:ext uri="{FF2B5EF4-FFF2-40B4-BE49-F238E27FC236}">
                <a16:creationId xmlns:a16="http://schemas.microsoft.com/office/drawing/2014/main" id="{4E1B03F5-3603-988A-120F-B9F8C6D4E7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2"/>
                </a:solidFill>
                <a:latin typeface="+mn-lt"/>
              </a:defRPr>
            </a:lvl1pPr>
          </a:lstStyle>
          <a:p>
            <a:fld id="{D88021E2-E97B-4976-AF53-1A9B1E45C5FA}" type="slidenum">
              <a:rPr lang="sv-SE" smtClean="0"/>
              <a:pPr/>
              <a:t>‹#›</a:t>
            </a:fld>
            <a:endParaRPr lang="sv-SE"/>
          </a:p>
        </p:txBody>
      </p:sp>
      <p:sp>
        <p:nvSpPr>
          <p:cNvPr id="8" name="Platshållare för text 7">
            <a:extLst>
              <a:ext uri="{FF2B5EF4-FFF2-40B4-BE49-F238E27FC236}">
                <a16:creationId xmlns:a16="http://schemas.microsoft.com/office/drawing/2014/main" id="{8BE54608-681A-8308-51FE-B99A454CC01D}"/>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5"/>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67331750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Lst>
  <p:txStyles>
    <p:titleStyle>
      <a:lvl1pPr algn="l" defTabSz="914400" rtl="0" eaLnBrk="1" latinLnBrk="0" hangingPunct="1">
        <a:lnSpc>
          <a:spcPct val="90000"/>
        </a:lnSpc>
        <a:spcBef>
          <a:spcPct val="0"/>
        </a:spcBef>
        <a:buNone/>
        <a:defRPr sz="44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EBE8"/>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6ECBF91-2F08-F933-4D1A-F56983B364D7}"/>
              </a:ext>
            </a:extLst>
          </p:cNvPr>
          <p:cNvSpPr>
            <a:spLocks noGrp="1"/>
          </p:cNvSpPr>
          <p:nvPr>
            <p:ph type="title"/>
          </p:nvPr>
        </p:nvSpPr>
        <p:spPr>
          <a:xfrm>
            <a:off x="839788" y="1790006"/>
            <a:ext cx="10515600" cy="1325563"/>
          </a:xfrm>
          <a:prstGeom prst="rect">
            <a:avLst/>
          </a:prstGeom>
        </p:spPr>
        <p:txBody>
          <a:bodyPr vert="horz" lIns="91440" tIns="45720" rIns="91440" bIns="45720" rtlCol="0" anchor="b">
            <a:no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0BAD13D-9B41-3F4D-0042-EEF78B0A1B50}"/>
              </a:ext>
            </a:extLst>
          </p:cNvPr>
          <p:cNvSpPr>
            <a:spLocks noGrp="1"/>
          </p:cNvSpPr>
          <p:nvPr>
            <p:ph type="body" idx="1"/>
          </p:nvPr>
        </p:nvSpPr>
        <p:spPr>
          <a:xfrm>
            <a:off x="838200" y="3187285"/>
            <a:ext cx="10515600" cy="2989678"/>
          </a:xfrm>
          <a:prstGeom prst="rect">
            <a:avLst/>
          </a:prstGeom>
        </p:spPr>
        <p:txBody>
          <a:bodyPr vert="horz" lIns="9144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A869450-1C79-77EB-E2C7-3B855B9CB1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2"/>
                </a:solidFill>
                <a:latin typeface="+mn-lt"/>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5BEC8C24-0538-E5A7-50D1-52A0E60CF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2"/>
                </a:solidFill>
                <a:latin typeface="+mn-lt"/>
              </a:defRPr>
            </a:lvl1pPr>
          </a:lstStyle>
          <a:p>
            <a:endParaRPr lang="sv-SE"/>
          </a:p>
        </p:txBody>
      </p:sp>
      <p:sp>
        <p:nvSpPr>
          <p:cNvPr id="6" name="Platshållare för bildnummer 5">
            <a:extLst>
              <a:ext uri="{FF2B5EF4-FFF2-40B4-BE49-F238E27FC236}">
                <a16:creationId xmlns:a16="http://schemas.microsoft.com/office/drawing/2014/main" id="{4E1B03F5-3603-988A-120F-B9F8C6D4E7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2"/>
                </a:solidFill>
                <a:latin typeface="+mn-lt"/>
              </a:defRPr>
            </a:lvl1pPr>
          </a:lstStyle>
          <a:p>
            <a:fld id="{D88021E2-E97B-4976-AF53-1A9B1E45C5FA}" type="slidenum">
              <a:rPr lang="sv-SE" smtClean="0"/>
              <a:pPr/>
              <a:t>‹#›</a:t>
            </a:fld>
            <a:endParaRPr lang="sv-SE"/>
          </a:p>
        </p:txBody>
      </p:sp>
      <p:sp>
        <p:nvSpPr>
          <p:cNvPr id="8" name="Platshållare för text 7">
            <a:extLst>
              <a:ext uri="{FF2B5EF4-FFF2-40B4-BE49-F238E27FC236}">
                <a16:creationId xmlns:a16="http://schemas.microsoft.com/office/drawing/2014/main" id="{6DAAE85E-0DC2-AE57-7FD1-6287C1A38F6A}"/>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17"/>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1708718832"/>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79" r:id="rId3"/>
    <p:sldLayoutId id="2147483734" r:id="rId4"/>
    <p:sldLayoutId id="2147483783" r:id="rId5"/>
    <p:sldLayoutId id="2147483739" r:id="rId6"/>
    <p:sldLayoutId id="2147483740" r:id="rId7"/>
    <p:sldLayoutId id="2147483738" r:id="rId8"/>
    <p:sldLayoutId id="2147483741" r:id="rId9"/>
    <p:sldLayoutId id="2147483781" r:id="rId10"/>
    <p:sldLayoutId id="2147483742" r:id="rId11"/>
    <p:sldLayoutId id="2147483743" r:id="rId12"/>
    <p:sldLayoutId id="2147483744" r:id="rId13"/>
    <p:sldLayoutId id="2147483745" r:id="rId14"/>
    <p:sldLayoutId id="2147483782" r:id="rId15"/>
  </p:sldLayoutIdLst>
  <p:txStyles>
    <p:titleStyle>
      <a:lvl1pPr algn="l" defTabSz="914400" rtl="0" eaLnBrk="1" latinLnBrk="0" hangingPunct="1">
        <a:lnSpc>
          <a:spcPct val="90000"/>
        </a:lnSpc>
        <a:spcBef>
          <a:spcPct val="0"/>
        </a:spcBef>
        <a:buNone/>
        <a:defRPr sz="44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EBE8"/>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6ECBF91-2F08-F933-4D1A-F56983B364D7}"/>
              </a:ext>
            </a:extLst>
          </p:cNvPr>
          <p:cNvSpPr>
            <a:spLocks noGrp="1"/>
          </p:cNvSpPr>
          <p:nvPr>
            <p:ph type="title"/>
          </p:nvPr>
        </p:nvSpPr>
        <p:spPr>
          <a:xfrm>
            <a:off x="839788" y="1790006"/>
            <a:ext cx="10515600" cy="1325563"/>
          </a:xfrm>
          <a:prstGeom prst="rect">
            <a:avLst/>
          </a:prstGeom>
        </p:spPr>
        <p:txBody>
          <a:bodyPr vert="horz" lIns="91440" tIns="45720" rIns="91440" bIns="45720" rtlCol="0" anchor="b">
            <a:no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0BAD13D-9B41-3F4D-0042-EEF78B0A1B50}"/>
              </a:ext>
            </a:extLst>
          </p:cNvPr>
          <p:cNvSpPr>
            <a:spLocks noGrp="1"/>
          </p:cNvSpPr>
          <p:nvPr>
            <p:ph type="body" idx="1"/>
          </p:nvPr>
        </p:nvSpPr>
        <p:spPr>
          <a:xfrm>
            <a:off x="838200" y="3187285"/>
            <a:ext cx="10515600" cy="2989678"/>
          </a:xfrm>
          <a:prstGeom prst="rect">
            <a:avLst/>
          </a:prstGeom>
        </p:spPr>
        <p:txBody>
          <a:bodyPr vert="horz" lIns="9144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A869450-1C79-77EB-E2C7-3B855B9CB1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2"/>
                </a:solidFill>
                <a:latin typeface="+mn-lt"/>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5BEC8C24-0538-E5A7-50D1-52A0E60CF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2"/>
                </a:solidFill>
                <a:latin typeface="+mn-lt"/>
              </a:defRPr>
            </a:lvl1pPr>
          </a:lstStyle>
          <a:p>
            <a:endParaRPr lang="sv-SE"/>
          </a:p>
        </p:txBody>
      </p:sp>
      <p:sp>
        <p:nvSpPr>
          <p:cNvPr id="6" name="Platshållare för bildnummer 5">
            <a:extLst>
              <a:ext uri="{FF2B5EF4-FFF2-40B4-BE49-F238E27FC236}">
                <a16:creationId xmlns:a16="http://schemas.microsoft.com/office/drawing/2014/main" id="{4E1B03F5-3603-988A-120F-B9F8C6D4E7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2"/>
                </a:solidFill>
                <a:latin typeface="+mn-lt"/>
              </a:defRPr>
            </a:lvl1pPr>
          </a:lstStyle>
          <a:p>
            <a:fld id="{D88021E2-E97B-4976-AF53-1A9B1E45C5FA}" type="slidenum">
              <a:rPr lang="sv-SE" smtClean="0"/>
              <a:pPr/>
              <a:t>‹#›</a:t>
            </a:fld>
            <a:endParaRPr lang="sv-SE"/>
          </a:p>
        </p:txBody>
      </p:sp>
      <p:sp>
        <p:nvSpPr>
          <p:cNvPr id="8" name="Platshållare för text 7">
            <a:extLst>
              <a:ext uri="{FF2B5EF4-FFF2-40B4-BE49-F238E27FC236}">
                <a16:creationId xmlns:a16="http://schemas.microsoft.com/office/drawing/2014/main" id="{1BB4FBCB-D8F6-87C1-4DC2-8CA4A72EAA63}"/>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12"/>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2980995713"/>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47" r:id="rId4"/>
    <p:sldLayoutId id="2147483764" r:id="rId5"/>
    <p:sldLayoutId id="2147483765" r:id="rId6"/>
    <p:sldLayoutId id="2147483769" r:id="rId7"/>
    <p:sldLayoutId id="2147483770" r:id="rId8"/>
    <p:sldLayoutId id="2147483771" r:id="rId9"/>
    <p:sldLayoutId id="2147483772" r:id="rId10"/>
  </p:sldLayoutIdLst>
  <p:txStyles>
    <p:titleStyle>
      <a:lvl1pPr algn="l" defTabSz="914400" rtl="0" eaLnBrk="1" latinLnBrk="0" hangingPunct="1">
        <a:lnSpc>
          <a:spcPct val="90000"/>
        </a:lnSpc>
        <a:spcBef>
          <a:spcPct val="0"/>
        </a:spcBef>
        <a:buNone/>
        <a:defRPr sz="44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EBE8"/>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6ECBF91-2F08-F933-4D1A-F56983B364D7}"/>
              </a:ext>
            </a:extLst>
          </p:cNvPr>
          <p:cNvSpPr>
            <a:spLocks noGrp="1"/>
          </p:cNvSpPr>
          <p:nvPr>
            <p:ph type="title"/>
          </p:nvPr>
        </p:nvSpPr>
        <p:spPr>
          <a:xfrm>
            <a:off x="839788" y="1790006"/>
            <a:ext cx="10515600" cy="1325563"/>
          </a:xfrm>
          <a:prstGeom prst="rect">
            <a:avLst/>
          </a:prstGeom>
        </p:spPr>
        <p:txBody>
          <a:bodyPr vert="horz" lIns="91440" tIns="45720" rIns="91440" bIns="45720" rtlCol="0" anchor="b">
            <a:no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0BAD13D-9B41-3F4D-0042-EEF78B0A1B50}"/>
              </a:ext>
            </a:extLst>
          </p:cNvPr>
          <p:cNvSpPr>
            <a:spLocks noGrp="1"/>
          </p:cNvSpPr>
          <p:nvPr>
            <p:ph type="body" idx="1"/>
          </p:nvPr>
        </p:nvSpPr>
        <p:spPr>
          <a:xfrm>
            <a:off x="838200" y="3187285"/>
            <a:ext cx="10515600" cy="2989678"/>
          </a:xfrm>
          <a:prstGeom prst="rect">
            <a:avLst/>
          </a:prstGeom>
        </p:spPr>
        <p:txBody>
          <a:bodyPr vert="horz" lIns="9144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A869450-1C79-77EB-E2C7-3B855B9CB1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mn-lt"/>
              </a:defRPr>
            </a:lvl1pPr>
          </a:lstStyle>
          <a:p>
            <a:fld id="{8E7D24E2-704C-4D37-BA3F-3A87B7C16133}" type="datetimeFigureOut">
              <a:rPr lang="sv-SE" smtClean="0"/>
              <a:pPr/>
              <a:t>2026-06-04</a:t>
            </a:fld>
            <a:endParaRPr lang="sv-SE"/>
          </a:p>
        </p:txBody>
      </p:sp>
      <p:sp>
        <p:nvSpPr>
          <p:cNvPr id="5" name="Platshållare för sidfot 4">
            <a:extLst>
              <a:ext uri="{FF2B5EF4-FFF2-40B4-BE49-F238E27FC236}">
                <a16:creationId xmlns:a16="http://schemas.microsoft.com/office/drawing/2014/main" id="{5BEC8C24-0538-E5A7-50D1-52A0E60CF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mn-lt"/>
              </a:defRPr>
            </a:lvl1pPr>
          </a:lstStyle>
          <a:p>
            <a:endParaRPr lang="sv-SE"/>
          </a:p>
        </p:txBody>
      </p:sp>
      <p:sp>
        <p:nvSpPr>
          <p:cNvPr id="6" name="Platshållare för bildnummer 5">
            <a:extLst>
              <a:ext uri="{FF2B5EF4-FFF2-40B4-BE49-F238E27FC236}">
                <a16:creationId xmlns:a16="http://schemas.microsoft.com/office/drawing/2014/main" id="{4E1B03F5-3603-988A-120F-B9F8C6D4E7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mn-lt"/>
              </a:defRPr>
            </a:lvl1pPr>
          </a:lstStyle>
          <a:p>
            <a:fld id="{D88021E2-E97B-4976-AF53-1A9B1E45C5FA}" type="slidenum">
              <a:rPr lang="sv-SE" smtClean="0"/>
              <a:pPr/>
              <a:t>‹#›</a:t>
            </a:fld>
            <a:endParaRPr lang="sv-SE"/>
          </a:p>
        </p:txBody>
      </p:sp>
      <p:sp>
        <p:nvSpPr>
          <p:cNvPr id="8" name="Platshållare för text 7">
            <a:extLst>
              <a:ext uri="{FF2B5EF4-FFF2-40B4-BE49-F238E27FC236}">
                <a16:creationId xmlns:a16="http://schemas.microsoft.com/office/drawing/2014/main" id="{5919F652-9950-207C-5453-056258D9D86D}"/>
              </a:ext>
              <a:ext uri="{C183D7F6-B498-43B3-948B-1728B52AA6E4}">
                <adec:decorative xmlns:adec="http://schemas.microsoft.com/office/drawing/2017/decorative" val="1"/>
              </a:ext>
            </a:extLst>
          </p:cNvPr>
          <p:cNvSpPr txBox="1">
            <a:spLocks/>
          </p:cNvSpPr>
          <p:nvPr/>
        </p:nvSpPr>
        <p:spPr>
          <a:xfrm>
            <a:off x="407892" y="311234"/>
            <a:ext cx="1332000" cy="551506"/>
          </a:xfrm>
          <a:prstGeom prst="rect">
            <a:avLst/>
          </a:prstGeom>
          <a:blipFill>
            <a:blip r:embed="rId11"/>
            <a:stretch>
              <a:fillRect/>
            </a:stretch>
          </a:blip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t> </a:t>
            </a:r>
          </a:p>
        </p:txBody>
      </p:sp>
    </p:spTree>
    <p:extLst>
      <p:ext uri="{BB962C8B-B14F-4D97-AF65-F5344CB8AC3E}">
        <p14:creationId xmlns:p14="http://schemas.microsoft.com/office/powerpoint/2010/main" val="1658837207"/>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E7D24E2-704C-4D37-BA3F-3A87B7C16133}" type="datetimeFigureOut">
              <a:rPr lang="sv-SE" smtClean="0"/>
              <a:pPr/>
              <a:t>2026-06-04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3591697749"/>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Lst>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p15:clr>
            <a:srgbClr val="9FCC3B"/>
          </p15:clr>
        </p15:guide>
        <p15:guide id="2" orient="horz" pos="2160">
          <p15:clr>
            <a:srgbClr val="9FCC3B"/>
          </p15:clr>
        </p15:guide>
        <p15:guide id="3" orient="horz" pos="867">
          <p15:clr>
            <a:srgbClr val="9FCC3B"/>
          </p15:clr>
        </p15:guide>
        <p15:guide id="4" orient="horz" pos="1525">
          <p15:clr>
            <a:srgbClr val="9FCC3B"/>
          </p15:clr>
        </p15:guide>
        <p15:guide id="5" orient="horz" pos="3430">
          <p15:clr>
            <a:srgbClr val="9FCC3B"/>
          </p15:clr>
        </p15:guide>
        <p15:guide id="6" orient="horz" pos="2795">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8630-1138324516-25/surrogate/Rutin%20Bisysslor%20f%C3%B6r%20anst%C3%A4llda%20inom%20V%C3%A4stra%20G%C3%B6talandsregionen.pdf" TargetMode="External"/><Relationship Id="rId2" Type="http://schemas.openxmlformats.org/officeDocument/2006/relationships/hyperlink" Target="https://www.vgregion.se/halsa-och-vard/vardgivarwebben/vardriktlinjer/lakemedel/overenskommelser-med-industri/" TargetMode="External"/><Relationship Id="rId1" Type="http://schemas.openxmlformats.org/officeDocument/2006/relationships/slideLayout" Target="../slideLayouts/slideLayout6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notesSlide" Target="../notesSlides/notesSlide15.xml"/><Relationship Id="rId16" Type="http://schemas.openxmlformats.org/officeDocument/2006/relationships/image" Target="../media/image27.svg"/><Relationship Id="rId1" Type="http://schemas.openxmlformats.org/officeDocument/2006/relationships/slideLayout" Target="../slideLayouts/slideLayout13.xml"/><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 Id="rId14" Type="http://schemas.openxmlformats.org/officeDocument/2006/relationships/image" Target="../media/image25.svg"/></Relationships>
</file>

<file path=ppt/slides/_rels/slide18.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skr.se/"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7.xml"/></Relationships>
</file>

<file path=ppt/slides/_rels/slide8.xml.rels><?xml version="1.0" encoding="UTF-8" standalone="yes"?>
<Relationships xmlns="http://schemas.openxmlformats.org/package/2006/relationships"><Relationship Id="rId3" Type="http://schemas.openxmlformats.org/officeDocument/2006/relationships/hyperlink" Target="https://kunskapsstyrningvard.se/download/18.1cdd270719913c1ed711989/1756986444182/Foretagssponsrade-patientstodsprogram-lakemedel-och-medicintekniska-produkter.pdf" TargetMode="External"/><Relationship Id="rId2" Type="http://schemas.openxmlformats.org/officeDocument/2006/relationships/notesSlide" Target="../notesSlides/notesSlide8.xml"/><Relationship Id="rId1" Type="http://schemas.openxmlformats.org/officeDocument/2006/relationships/slideLayout" Target="../slideLayouts/slideLayout6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0.xml"/><Relationship Id="rId4" Type="http://schemas.openxmlformats.org/officeDocument/2006/relationships/hyperlink" Target="mailto:lakemedel@vgregion.s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4462540-A973-725F-E73A-44CF11A61DFD}"/>
              </a:ext>
            </a:extLst>
          </p:cNvPr>
          <p:cNvSpPr>
            <a:spLocks noGrp="1"/>
          </p:cNvSpPr>
          <p:nvPr>
            <p:ph type="body" sz="quarter" idx="13"/>
          </p:nvPr>
        </p:nvSpPr>
        <p:spPr>
          <a:xfrm>
            <a:off x="838201" y="5595438"/>
            <a:ext cx="10287004" cy="844204"/>
          </a:xfrm>
        </p:spPr>
        <p:txBody>
          <a:bodyPr/>
          <a:lstStyle/>
          <a:p>
            <a:r>
              <a:rPr lang="nn-NO"/>
              <a:t>Trygg samverkan med life sciencebranschen</a:t>
            </a:r>
          </a:p>
          <a:p>
            <a:endParaRPr lang="sv-SE"/>
          </a:p>
        </p:txBody>
      </p:sp>
      <p:sp>
        <p:nvSpPr>
          <p:cNvPr id="5" name="Platshållare för text 4">
            <a:extLst>
              <a:ext uri="{FF2B5EF4-FFF2-40B4-BE49-F238E27FC236}">
                <a16:creationId xmlns:a16="http://schemas.microsoft.com/office/drawing/2014/main" id="{7A0B7D34-F5DF-A233-43AF-395C1CFD92E6}"/>
              </a:ext>
            </a:extLst>
          </p:cNvPr>
          <p:cNvSpPr>
            <a:spLocks noGrp="1"/>
          </p:cNvSpPr>
          <p:nvPr>
            <p:ph type="body" sz="quarter" idx="14"/>
          </p:nvPr>
        </p:nvSpPr>
        <p:spPr>
          <a:xfrm>
            <a:off x="838198" y="3385067"/>
            <a:ext cx="10287002" cy="2145418"/>
          </a:xfrm>
        </p:spPr>
        <p:txBody>
          <a:bodyPr/>
          <a:lstStyle/>
          <a:p>
            <a:r>
              <a:rPr lang="sv-SE"/>
              <a:t>Samverkansreglerna</a:t>
            </a:r>
          </a:p>
        </p:txBody>
      </p:sp>
      <p:pic>
        <p:nvPicPr>
          <p:cNvPr id="1026" name="Picture 2" descr="Samverkansreglerna">
            <a:extLst>
              <a:ext uri="{FF2B5EF4-FFF2-40B4-BE49-F238E27FC236}">
                <a16:creationId xmlns:a16="http://schemas.microsoft.com/office/drawing/2014/main" id="{9C5298C5-C615-C94C-05D9-87FB205458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599"/>
            <a:ext cx="12192000" cy="2198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8252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584F1E-65F2-D78B-13E6-F3A44747B0CE}"/>
            </a:ext>
          </a:extLst>
        </p:cNvPr>
        <p:cNvGrpSpPr/>
        <p:nvPr/>
      </p:nvGrpSpPr>
      <p:grpSpPr>
        <a:xfrm>
          <a:off x="0" y="0"/>
          <a:ext cx="0" cy="0"/>
          <a:chOff x="0" y="0"/>
          <a:chExt cx="0" cy="0"/>
        </a:xfrm>
      </p:grpSpPr>
      <p:sp>
        <p:nvSpPr>
          <p:cNvPr id="4" name="Rubrik 3">
            <a:extLst>
              <a:ext uri="{FF2B5EF4-FFF2-40B4-BE49-F238E27FC236}">
                <a16:creationId xmlns:a16="http://schemas.microsoft.com/office/drawing/2014/main" id="{84F02A6B-C691-23D7-0F75-6A988D2E5A19}"/>
              </a:ext>
            </a:extLst>
          </p:cNvPr>
          <p:cNvSpPr>
            <a:spLocks noGrp="1"/>
          </p:cNvSpPr>
          <p:nvPr>
            <p:ph type="title"/>
          </p:nvPr>
        </p:nvSpPr>
        <p:spPr/>
        <p:txBody>
          <a:bodyPr/>
          <a:lstStyle/>
          <a:p>
            <a:r>
              <a:rPr lang="sv-SE"/>
              <a:t>Bra länkar kopplade till samverkansreglerna för VGR </a:t>
            </a:r>
          </a:p>
        </p:txBody>
      </p:sp>
      <p:sp>
        <p:nvSpPr>
          <p:cNvPr id="5" name="Platshållare för innehåll 4">
            <a:extLst>
              <a:ext uri="{FF2B5EF4-FFF2-40B4-BE49-F238E27FC236}">
                <a16:creationId xmlns:a16="http://schemas.microsoft.com/office/drawing/2014/main" id="{F0DBD88A-5156-935D-09EF-0E69930ED623}"/>
              </a:ext>
            </a:extLst>
          </p:cNvPr>
          <p:cNvSpPr>
            <a:spLocks noGrp="1"/>
          </p:cNvSpPr>
          <p:nvPr>
            <p:ph idx="1"/>
          </p:nvPr>
        </p:nvSpPr>
        <p:spPr/>
        <p:txBody>
          <a:bodyPr/>
          <a:lstStyle/>
          <a:p>
            <a:r>
              <a:rPr lang="sv-SE" sz="2000">
                <a:hlinkClick r:id="rId2"/>
              </a:rPr>
              <a:t>Samverkansregler för hälso- och sjukvård och industri - Vårdgivarwebben Västra Götalandsregionen</a:t>
            </a:r>
            <a:endParaRPr lang="sv-SE" sz="2000"/>
          </a:p>
          <a:p>
            <a:r>
              <a:rPr lang="sv-SE" sz="2000">
                <a:hlinkClick r:id="rId3"/>
              </a:rPr>
              <a:t>Rutin Bisysslor för anställda inom Västra Götalandsregionen.pdf</a:t>
            </a:r>
            <a:endParaRPr lang="sv-SE" sz="2000"/>
          </a:p>
        </p:txBody>
      </p:sp>
      <p:sp>
        <p:nvSpPr>
          <p:cNvPr id="2" name="Platshållare för datum 1">
            <a:extLst>
              <a:ext uri="{FF2B5EF4-FFF2-40B4-BE49-F238E27FC236}">
                <a16:creationId xmlns:a16="http://schemas.microsoft.com/office/drawing/2014/main" id="{650D54B0-E42E-D624-F63D-78FA520426A3}"/>
              </a:ext>
            </a:extLst>
          </p:cNvPr>
          <p:cNvSpPr>
            <a:spLocks noGrp="1"/>
          </p:cNvSpPr>
          <p:nvPr>
            <p:ph type="dt" sz="half" idx="14"/>
          </p:nvPr>
        </p:nvSpPr>
        <p:spPr/>
        <p:txBody>
          <a:bodyPr/>
          <a:lstStyle/>
          <a:p>
            <a:fld id="{4D03C71D-D98B-401F-B2CF-6FD4D048E9D2}" type="datetime1">
              <a:rPr lang="sv-SE" smtClean="0"/>
              <a:t>2026-06-04</a:t>
            </a:fld>
            <a:endParaRPr lang="sv-SE"/>
          </a:p>
        </p:txBody>
      </p:sp>
    </p:spTree>
    <p:extLst>
      <p:ext uri="{BB962C8B-B14F-4D97-AF65-F5344CB8AC3E}">
        <p14:creationId xmlns:p14="http://schemas.microsoft.com/office/powerpoint/2010/main" val="2700002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text 2">
            <a:extLst>
              <a:ext uri="{FF2B5EF4-FFF2-40B4-BE49-F238E27FC236}">
                <a16:creationId xmlns:a16="http://schemas.microsoft.com/office/drawing/2014/main" id="{A396D5E5-3AA1-E481-11C3-79EFA845B7DB}"/>
              </a:ext>
            </a:extLst>
          </p:cNvPr>
          <p:cNvSpPr>
            <a:spLocks noGrp="1"/>
          </p:cNvSpPr>
          <p:nvPr>
            <p:ph type="body" sz="quarter" idx="14"/>
          </p:nvPr>
        </p:nvSpPr>
        <p:spPr/>
        <p:txBody>
          <a:bodyPr/>
          <a:lstStyle/>
          <a:p>
            <a:r>
              <a:rPr lang="sv-SE"/>
              <a:t>Bärande principer</a:t>
            </a:r>
          </a:p>
        </p:txBody>
      </p:sp>
    </p:spTree>
    <p:extLst>
      <p:ext uri="{BB962C8B-B14F-4D97-AF65-F5344CB8AC3E}">
        <p14:creationId xmlns:p14="http://schemas.microsoft.com/office/powerpoint/2010/main" val="2941471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AA36CF2E-AAF1-B2AB-CE04-8F12CA258C6E}"/>
              </a:ext>
            </a:extLst>
          </p:cNvPr>
          <p:cNvSpPr>
            <a:spLocks noGrp="1"/>
          </p:cNvSpPr>
          <p:nvPr>
            <p:ph sz="quarter" idx="14"/>
          </p:nvPr>
        </p:nvSpPr>
        <p:spPr>
          <a:xfrm>
            <a:off x="839789" y="3665350"/>
            <a:ext cx="8536686" cy="2797443"/>
          </a:xfrm>
        </p:spPr>
        <p:txBody>
          <a:bodyPr/>
          <a:lstStyle/>
          <a:p>
            <a:r>
              <a:rPr lang="sv-SE" sz="3000" i="1"/>
              <a:t>Utgångspunkten för all samverkan mellan hälso- och sjukvården och </a:t>
            </a:r>
            <a:r>
              <a:rPr lang="sv-SE" sz="3000" i="1" err="1"/>
              <a:t>life</a:t>
            </a:r>
            <a:r>
              <a:rPr lang="sv-SE" sz="3000" i="1"/>
              <a:t> </a:t>
            </a:r>
            <a:r>
              <a:rPr lang="sv-SE" sz="3000" i="1" err="1"/>
              <a:t>scienceföretagen</a:t>
            </a:r>
            <a:r>
              <a:rPr lang="sv-SE" sz="3000" i="1"/>
              <a:t> är att den ska vara dokumenterad, öppen för granskning, rimlig och tillföra alla samverkande parter nytta. </a:t>
            </a:r>
          </a:p>
          <a:p>
            <a:endParaRPr lang="sv-SE" sz="3000" i="1"/>
          </a:p>
        </p:txBody>
      </p:sp>
      <p:sp>
        <p:nvSpPr>
          <p:cNvPr id="6" name="Platshållare för text 5">
            <a:extLst>
              <a:ext uri="{FF2B5EF4-FFF2-40B4-BE49-F238E27FC236}">
                <a16:creationId xmlns:a16="http://schemas.microsoft.com/office/drawing/2014/main" id="{5652A138-D3BA-3111-718F-FDA5831101E0}"/>
              </a:ext>
            </a:extLst>
          </p:cNvPr>
          <p:cNvSpPr>
            <a:spLocks noGrp="1"/>
          </p:cNvSpPr>
          <p:nvPr>
            <p:ph type="body" sz="quarter" idx="13"/>
          </p:nvPr>
        </p:nvSpPr>
        <p:spPr/>
        <p:txBody>
          <a:bodyPr/>
          <a:lstStyle/>
          <a:p>
            <a:r>
              <a:rPr lang="sv-SE"/>
              <a:t>Bärande principer</a:t>
            </a:r>
          </a:p>
        </p:txBody>
      </p:sp>
    </p:spTree>
    <p:extLst>
      <p:ext uri="{BB962C8B-B14F-4D97-AF65-F5344CB8AC3E}">
        <p14:creationId xmlns:p14="http://schemas.microsoft.com/office/powerpoint/2010/main" val="3908017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Platshållare för innehåll 5">
            <a:extLst>
              <a:ext uri="{FF2B5EF4-FFF2-40B4-BE49-F238E27FC236}">
                <a16:creationId xmlns:a16="http://schemas.microsoft.com/office/drawing/2014/main" id="{25243BBB-F9BA-C8AC-45F8-62EA272C1634}"/>
              </a:ext>
            </a:extLst>
          </p:cNvPr>
          <p:cNvGraphicFramePr>
            <a:graphicFrameLocks noGrp="1"/>
          </p:cNvGraphicFramePr>
          <p:nvPr>
            <p:ph sz="quarter" idx="14"/>
            <p:extLst>
              <p:ext uri="{D42A27DB-BD31-4B8C-83A1-F6EECF244321}">
                <p14:modId xmlns:p14="http://schemas.microsoft.com/office/powerpoint/2010/main" val="3889363975"/>
              </p:ext>
            </p:extLst>
          </p:nvPr>
        </p:nvGraphicFramePr>
        <p:xfrm>
          <a:off x="839788" y="2288797"/>
          <a:ext cx="10861432" cy="4328978"/>
        </p:xfrm>
        <a:graphic>
          <a:graphicData uri="http://schemas.openxmlformats.org/drawingml/2006/table">
            <a:tbl>
              <a:tblPr bandRow="1">
                <a:tableStyleId>{69012ECD-51FC-41F1-AA8D-1B2483CD663E}</a:tableStyleId>
              </a:tblPr>
              <a:tblGrid>
                <a:gridCol w="3484239">
                  <a:extLst>
                    <a:ext uri="{9D8B030D-6E8A-4147-A177-3AD203B41FA5}">
                      <a16:colId xmlns:a16="http://schemas.microsoft.com/office/drawing/2014/main" val="3245548267"/>
                    </a:ext>
                  </a:extLst>
                </a:gridCol>
                <a:gridCol w="7377193">
                  <a:extLst>
                    <a:ext uri="{9D8B030D-6E8A-4147-A177-3AD203B41FA5}">
                      <a16:colId xmlns:a16="http://schemas.microsoft.com/office/drawing/2014/main" val="3552837494"/>
                    </a:ext>
                  </a:extLst>
                </a:gridCol>
              </a:tblGrid>
              <a:tr h="10916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2200"/>
                        <a:t>Förtroendeprincipen </a:t>
                      </a:r>
                    </a:p>
                  </a:txBody>
                  <a:tcPr/>
                </a:tc>
                <a:tc>
                  <a:txBody>
                    <a:bodyPr/>
                    <a:lstStyle/>
                    <a:p>
                      <a:pPr marL="0" indent="0">
                        <a:buFont typeface="Arial" panose="020B0604020202020204" pitchFamily="34" charset="0"/>
                        <a:buNone/>
                      </a:pPr>
                      <a:r>
                        <a:rPr lang="sv-SE" sz="1800"/>
                        <a:t>Samverkan får inte äventyra hälso- och sjukvårdens oberoende. </a:t>
                      </a:r>
                    </a:p>
                    <a:p>
                      <a:pPr marL="0" indent="0">
                        <a:buFont typeface="Arial" panose="020B0604020202020204" pitchFamily="34" charset="0"/>
                        <a:buNone/>
                      </a:pPr>
                      <a:r>
                        <a:rPr lang="sv-SE" sz="1800"/>
                        <a:t>God följsamhet till gällande lagstiftning, exempelvis avseende mutor, upphandling och beskattning.</a:t>
                      </a:r>
                      <a:endParaRPr lang="sv-SE"/>
                    </a:p>
                  </a:txBody>
                  <a:tcPr/>
                </a:tc>
                <a:extLst>
                  <a:ext uri="{0D108BD9-81ED-4DB2-BD59-A6C34878D82A}">
                    <a16:rowId xmlns:a16="http://schemas.microsoft.com/office/drawing/2014/main" val="394650904"/>
                  </a:ext>
                </a:extLst>
              </a:tr>
              <a:tr h="679834">
                <a:tc>
                  <a:txBody>
                    <a:bodyPr/>
                    <a:lstStyle/>
                    <a:p>
                      <a:r>
                        <a:rPr lang="sv-SE" sz="2200"/>
                        <a:t>Nyttoprincipen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t>Samverkan ska utgå från hälso- och sjukvårdens verksamhet och patientens behov och vara tydligt kopplad till företagets verksamhet.</a:t>
                      </a:r>
                    </a:p>
                  </a:txBody>
                  <a:tcPr/>
                </a:tc>
                <a:extLst>
                  <a:ext uri="{0D108BD9-81ED-4DB2-BD59-A6C34878D82A}">
                    <a16:rowId xmlns:a16="http://schemas.microsoft.com/office/drawing/2014/main" val="1926782661"/>
                  </a:ext>
                </a:extLst>
              </a:tr>
              <a:tr h="4532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2200"/>
                        <a:t>Transparensprincipen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t>Samverkan ska vara öppen och kunna genomlysas.</a:t>
                      </a:r>
                    </a:p>
                  </a:txBody>
                  <a:tcPr/>
                </a:tc>
                <a:extLst>
                  <a:ext uri="{0D108BD9-81ED-4DB2-BD59-A6C34878D82A}">
                    <a16:rowId xmlns:a16="http://schemas.microsoft.com/office/drawing/2014/main" val="130681546"/>
                  </a:ext>
                </a:extLst>
              </a:tr>
              <a:tr h="9711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2200"/>
                        <a:t>Proportionalitetsprincipen </a:t>
                      </a:r>
                    </a:p>
                  </a:txBody>
                  <a:tcPr/>
                </a:tc>
                <a:tc>
                  <a:txBody>
                    <a:bodyPr/>
                    <a:lstStyle/>
                    <a:p>
                      <a:pPr marL="0" indent="0">
                        <a:buFont typeface="Arial" panose="020B0604020202020204" pitchFamily="34" charset="0"/>
                        <a:buNone/>
                      </a:pPr>
                      <a:r>
                        <a:rPr lang="sv-SE" sz="1800"/>
                        <a:t>Samverkande parters förpliktelser ska stå i rimligt förhållande till varandra och eventuell ersättning ska vara proportionerlig, rimlig och marknadsmässig.</a:t>
                      </a:r>
                    </a:p>
                  </a:txBody>
                  <a:tcPr/>
                </a:tc>
                <a:extLst>
                  <a:ext uri="{0D108BD9-81ED-4DB2-BD59-A6C34878D82A}">
                    <a16:rowId xmlns:a16="http://schemas.microsoft.com/office/drawing/2014/main" val="4028287959"/>
                  </a:ext>
                </a:extLst>
              </a:tr>
              <a:tr h="679834">
                <a:tc>
                  <a:txBody>
                    <a:bodyPr/>
                    <a:lstStyle/>
                    <a:p>
                      <a:r>
                        <a:rPr lang="sv-SE" sz="2200"/>
                        <a:t>Måttfullhetsprincipen</a:t>
                      </a:r>
                    </a:p>
                  </a:txBody>
                  <a:tcP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sv-SE" sz="1800"/>
                        <a:t>Alla arrangemang ska vara måttfulla för att inte riskera att påverka mottagarens beteende.</a:t>
                      </a:r>
                    </a:p>
                  </a:txBody>
                  <a:tcPr/>
                </a:tc>
                <a:extLst>
                  <a:ext uri="{0D108BD9-81ED-4DB2-BD59-A6C34878D82A}">
                    <a16:rowId xmlns:a16="http://schemas.microsoft.com/office/drawing/2014/main" val="947684809"/>
                  </a:ext>
                </a:extLst>
              </a:tr>
              <a:tr h="453222">
                <a:tc>
                  <a:txBody>
                    <a:bodyPr/>
                    <a:lstStyle/>
                    <a:p>
                      <a:r>
                        <a:rPr lang="sv-SE" sz="2200"/>
                        <a:t>Dokumentationsprincipen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t>All form av samverkan där ersättning förekommer ska dokumenteras.</a:t>
                      </a:r>
                    </a:p>
                  </a:txBody>
                  <a:tcPr/>
                </a:tc>
                <a:extLst>
                  <a:ext uri="{0D108BD9-81ED-4DB2-BD59-A6C34878D82A}">
                    <a16:rowId xmlns:a16="http://schemas.microsoft.com/office/drawing/2014/main" val="1317968646"/>
                  </a:ext>
                </a:extLst>
              </a:tr>
            </a:tbl>
          </a:graphicData>
        </a:graphic>
      </p:graphicFrame>
      <p:sp>
        <p:nvSpPr>
          <p:cNvPr id="4" name="Platshållare för text 3">
            <a:extLst>
              <a:ext uri="{FF2B5EF4-FFF2-40B4-BE49-F238E27FC236}">
                <a16:creationId xmlns:a16="http://schemas.microsoft.com/office/drawing/2014/main" id="{CA08472F-F0DC-408C-5890-7F3851AD6489}"/>
              </a:ext>
            </a:extLst>
          </p:cNvPr>
          <p:cNvSpPr>
            <a:spLocks noGrp="1"/>
          </p:cNvSpPr>
          <p:nvPr>
            <p:ph type="body" sz="quarter" idx="13"/>
          </p:nvPr>
        </p:nvSpPr>
        <p:spPr>
          <a:xfrm>
            <a:off x="839789" y="1496666"/>
            <a:ext cx="7313610" cy="720000"/>
          </a:xfrm>
        </p:spPr>
        <p:txBody>
          <a:bodyPr/>
          <a:lstStyle/>
          <a:p>
            <a:r>
              <a:rPr lang="sv-SE"/>
              <a:t>Bärande principer</a:t>
            </a:r>
          </a:p>
        </p:txBody>
      </p:sp>
    </p:spTree>
    <p:extLst>
      <p:ext uri="{BB962C8B-B14F-4D97-AF65-F5344CB8AC3E}">
        <p14:creationId xmlns:p14="http://schemas.microsoft.com/office/powerpoint/2010/main" val="1595522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034C9D9B-FD13-7DB1-E73E-2FD900C74BE1}"/>
              </a:ext>
            </a:extLst>
          </p:cNvPr>
          <p:cNvSpPr>
            <a:spLocks noGrp="1"/>
          </p:cNvSpPr>
          <p:nvPr>
            <p:ph sz="quarter" idx="14"/>
          </p:nvPr>
        </p:nvSpPr>
        <p:spPr/>
        <p:txBody>
          <a:bodyPr/>
          <a:lstStyle/>
          <a:p>
            <a:r>
              <a:rPr lang="sv-SE"/>
              <a:t>Reflektera en stund runt bärande principer. </a:t>
            </a:r>
          </a:p>
          <a:p>
            <a:pPr marL="342900" indent="-342900">
              <a:buFont typeface="Arial" panose="020B0604020202020204" pitchFamily="34" charset="0"/>
              <a:buChar char="•"/>
            </a:pPr>
            <a:r>
              <a:rPr lang="sv-SE"/>
              <a:t>Varför är det viktigt att följa principerna? </a:t>
            </a:r>
          </a:p>
          <a:p>
            <a:pPr marL="342900" indent="-342900">
              <a:buFont typeface="Arial" panose="020B0604020202020204" pitchFamily="34" charset="0"/>
              <a:buChar char="•"/>
            </a:pPr>
            <a:r>
              <a:rPr lang="sv-SE"/>
              <a:t>Vet du hur du ska agera enligt principerna? </a:t>
            </a:r>
          </a:p>
          <a:p>
            <a:pPr marL="342900" indent="-342900">
              <a:buFont typeface="Arial" panose="020B0604020202020204" pitchFamily="34" charset="0"/>
              <a:buChar char="•"/>
            </a:pPr>
            <a:r>
              <a:rPr lang="sv-SE"/>
              <a:t>Vad har du lärt dig som kan komma till nytta i en samverkanssituation? </a:t>
            </a:r>
          </a:p>
        </p:txBody>
      </p:sp>
      <p:sp>
        <p:nvSpPr>
          <p:cNvPr id="2" name="Platshållare för text 1">
            <a:extLst>
              <a:ext uri="{FF2B5EF4-FFF2-40B4-BE49-F238E27FC236}">
                <a16:creationId xmlns:a16="http://schemas.microsoft.com/office/drawing/2014/main" id="{D7EF4E4B-758A-1F5F-E186-27FB54AAB9F0}"/>
              </a:ext>
            </a:extLst>
          </p:cNvPr>
          <p:cNvSpPr>
            <a:spLocks noGrp="1"/>
          </p:cNvSpPr>
          <p:nvPr>
            <p:ph type="body" sz="quarter" idx="13"/>
          </p:nvPr>
        </p:nvSpPr>
        <p:spPr/>
        <p:txBody>
          <a:bodyPr/>
          <a:lstStyle/>
          <a:p>
            <a:r>
              <a:rPr lang="sv-SE"/>
              <a:t>Reflektera</a:t>
            </a:r>
          </a:p>
        </p:txBody>
      </p:sp>
    </p:spTree>
    <p:extLst>
      <p:ext uri="{BB962C8B-B14F-4D97-AF65-F5344CB8AC3E}">
        <p14:creationId xmlns:p14="http://schemas.microsoft.com/office/powerpoint/2010/main" val="179639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text 4">
            <a:extLst>
              <a:ext uri="{FF2B5EF4-FFF2-40B4-BE49-F238E27FC236}">
                <a16:creationId xmlns:a16="http://schemas.microsoft.com/office/drawing/2014/main" id="{0AB7EFA8-BDFC-A627-0695-FAFFDCC9CE34}"/>
              </a:ext>
            </a:extLst>
          </p:cNvPr>
          <p:cNvSpPr>
            <a:spLocks noGrp="1"/>
          </p:cNvSpPr>
          <p:nvPr>
            <p:ph type="body" sz="quarter" idx="14"/>
          </p:nvPr>
        </p:nvSpPr>
        <p:spPr/>
        <p:txBody>
          <a:bodyPr/>
          <a:lstStyle/>
          <a:p>
            <a:r>
              <a:rPr lang="sv-SE"/>
              <a:t>Regler för samverkan</a:t>
            </a:r>
          </a:p>
        </p:txBody>
      </p:sp>
    </p:spTree>
    <p:extLst>
      <p:ext uri="{BB962C8B-B14F-4D97-AF65-F5344CB8AC3E}">
        <p14:creationId xmlns:p14="http://schemas.microsoft.com/office/powerpoint/2010/main" val="2309906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66DFAD63-8802-C9CD-A85A-B64E83CBDA0F}"/>
              </a:ext>
            </a:extLst>
          </p:cNvPr>
          <p:cNvSpPr>
            <a:spLocks noGrp="1"/>
          </p:cNvSpPr>
          <p:nvPr>
            <p:ph sz="quarter" idx="14"/>
          </p:nvPr>
        </p:nvSpPr>
        <p:spPr/>
        <p:txBody>
          <a:bodyPr/>
          <a:lstStyle/>
          <a:p>
            <a:pPr>
              <a:lnSpc>
                <a:spcPct val="100000"/>
              </a:lnSpc>
            </a:pPr>
            <a:r>
              <a:rPr lang="sv-SE"/>
              <a:t>Företagen får inte erbjuda och du som medarbetare eller chef inom hälso- och sjukvården får inte:</a:t>
            </a:r>
          </a:p>
          <a:p>
            <a:pPr marL="342900" indent="-342900">
              <a:lnSpc>
                <a:spcPct val="100000"/>
              </a:lnSpc>
              <a:buFont typeface="Arial" panose="020B0604020202020204" pitchFamily="34" charset="0"/>
              <a:buChar char="•"/>
            </a:pPr>
            <a:r>
              <a:rPr lang="sv-SE"/>
              <a:t>begära eller ta emot förmåner eller annan ersättning</a:t>
            </a:r>
          </a:p>
          <a:p>
            <a:pPr>
              <a:lnSpc>
                <a:spcPct val="100000"/>
              </a:lnSpc>
            </a:pPr>
            <a:r>
              <a:rPr lang="sv-SE"/>
              <a:t>eller </a:t>
            </a:r>
          </a:p>
          <a:p>
            <a:pPr marL="342900" indent="-342900">
              <a:lnSpc>
                <a:spcPct val="100000"/>
              </a:lnSpc>
              <a:buFont typeface="Arial" panose="020B0604020202020204" pitchFamily="34" charset="0"/>
              <a:buChar char="•"/>
            </a:pPr>
            <a:r>
              <a:rPr lang="sv-SE"/>
              <a:t>kräva åtgärder som strider mot samverkansreglerna eller dess intentioner</a:t>
            </a:r>
          </a:p>
        </p:txBody>
      </p:sp>
      <p:sp>
        <p:nvSpPr>
          <p:cNvPr id="4" name="Platshållare för text 3">
            <a:extLst>
              <a:ext uri="{FF2B5EF4-FFF2-40B4-BE49-F238E27FC236}">
                <a16:creationId xmlns:a16="http://schemas.microsoft.com/office/drawing/2014/main" id="{B861C6A9-2673-747C-3777-BFA345B01AC2}"/>
              </a:ext>
            </a:extLst>
          </p:cNvPr>
          <p:cNvSpPr>
            <a:spLocks noGrp="1"/>
          </p:cNvSpPr>
          <p:nvPr>
            <p:ph type="body" sz="quarter" idx="13"/>
          </p:nvPr>
        </p:nvSpPr>
        <p:spPr/>
        <p:txBody>
          <a:bodyPr/>
          <a:lstStyle/>
          <a:p>
            <a:r>
              <a:rPr lang="sv-SE"/>
              <a:t>Grundregel</a:t>
            </a:r>
          </a:p>
        </p:txBody>
      </p:sp>
    </p:spTree>
    <p:extLst>
      <p:ext uri="{BB962C8B-B14F-4D97-AF65-F5344CB8AC3E}">
        <p14:creationId xmlns:p14="http://schemas.microsoft.com/office/powerpoint/2010/main" val="11049088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3D0450B0-5F84-EAD5-0DCC-409D5AEC1247}"/>
              </a:ext>
            </a:extLst>
          </p:cNvPr>
          <p:cNvSpPr>
            <a:spLocks noGrp="1"/>
          </p:cNvSpPr>
          <p:nvPr>
            <p:ph sz="quarter" idx="14"/>
          </p:nvPr>
        </p:nvSpPr>
        <p:spPr>
          <a:xfrm>
            <a:off x="839787" y="2458137"/>
            <a:ext cx="7313610" cy="1137904"/>
          </a:xfrm>
        </p:spPr>
        <p:txBody>
          <a:bodyPr/>
          <a:lstStyle/>
          <a:p>
            <a:r>
              <a:rPr lang="sv-SE"/>
              <a:t>Förutom samverkansreglernas grundläggande principer finns också regler som gäller för all form av samverkan.</a:t>
            </a:r>
          </a:p>
          <a:p>
            <a:r>
              <a:rPr lang="sv-SE"/>
              <a:t> Regler finns inom följande områden: </a:t>
            </a:r>
          </a:p>
          <a:p>
            <a:endParaRPr lang="sv-SE"/>
          </a:p>
        </p:txBody>
      </p:sp>
      <p:sp>
        <p:nvSpPr>
          <p:cNvPr id="4" name="Platshållare för text 3">
            <a:extLst>
              <a:ext uri="{FF2B5EF4-FFF2-40B4-BE49-F238E27FC236}">
                <a16:creationId xmlns:a16="http://schemas.microsoft.com/office/drawing/2014/main" id="{8FEBC8AD-99CF-28B2-ACEB-B6D62E3BF8D5}"/>
              </a:ext>
            </a:extLst>
          </p:cNvPr>
          <p:cNvSpPr>
            <a:spLocks noGrp="1"/>
          </p:cNvSpPr>
          <p:nvPr>
            <p:ph type="body" sz="quarter" idx="13"/>
          </p:nvPr>
        </p:nvSpPr>
        <p:spPr>
          <a:xfrm>
            <a:off x="839789" y="1712913"/>
            <a:ext cx="7313610" cy="720000"/>
          </a:xfrm>
        </p:spPr>
        <p:txBody>
          <a:bodyPr/>
          <a:lstStyle/>
          <a:p>
            <a:r>
              <a:rPr lang="sv-SE"/>
              <a:t>Regler för samverkan</a:t>
            </a:r>
          </a:p>
        </p:txBody>
      </p:sp>
      <p:sp>
        <p:nvSpPr>
          <p:cNvPr id="2" name="Platshållare för innehåll 4">
            <a:extLst>
              <a:ext uri="{FF2B5EF4-FFF2-40B4-BE49-F238E27FC236}">
                <a16:creationId xmlns:a16="http://schemas.microsoft.com/office/drawing/2014/main" id="{1516DD60-CF29-13DA-6180-97DBD5C8AC82}"/>
              </a:ext>
            </a:extLst>
          </p:cNvPr>
          <p:cNvSpPr txBox="1">
            <a:spLocks/>
          </p:cNvSpPr>
          <p:nvPr/>
        </p:nvSpPr>
        <p:spPr>
          <a:xfrm>
            <a:off x="1599203" y="3596041"/>
            <a:ext cx="10334491" cy="3261959"/>
          </a:xfrm>
          <a:prstGeom prst="rect">
            <a:avLst/>
          </a:prstGeom>
        </p:spPr>
        <p:txBody>
          <a:bodyPr vert="horz" lIns="91440" tIns="45720" rIns="91440" bIns="45720" numCol="2"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pPr>
            <a:r>
              <a:rPr lang="sv-SE"/>
              <a:t>Resor </a:t>
            </a:r>
          </a:p>
          <a:p>
            <a:pPr>
              <a:lnSpc>
                <a:spcPct val="200000"/>
              </a:lnSpc>
            </a:pPr>
            <a:r>
              <a:rPr lang="sv-SE"/>
              <a:t>Godkännande av deltagande </a:t>
            </a:r>
          </a:p>
          <a:p>
            <a:pPr>
              <a:lnSpc>
                <a:spcPct val="200000"/>
              </a:lnSpc>
            </a:pPr>
            <a:r>
              <a:rPr lang="sv-SE"/>
              <a:t>Medföljande </a:t>
            </a:r>
          </a:p>
          <a:p>
            <a:pPr>
              <a:lnSpc>
                <a:spcPct val="200000"/>
              </a:lnSpc>
            </a:pPr>
            <a:r>
              <a:rPr lang="sv-SE"/>
              <a:t>Måltider och alkohol </a:t>
            </a:r>
          </a:p>
          <a:p>
            <a:pPr>
              <a:lnSpc>
                <a:spcPct val="200000"/>
              </a:lnSpc>
            </a:pPr>
            <a:r>
              <a:rPr lang="sv-SE"/>
              <a:t>Sponsring </a:t>
            </a:r>
          </a:p>
          <a:p>
            <a:pPr>
              <a:lnSpc>
                <a:spcPct val="200000"/>
              </a:lnSpc>
            </a:pPr>
            <a:r>
              <a:rPr lang="sv-SE"/>
              <a:t>Sociala aktiviteter </a:t>
            </a:r>
          </a:p>
          <a:p>
            <a:pPr>
              <a:lnSpc>
                <a:spcPct val="200000"/>
              </a:lnSpc>
            </a:pPr>
            <a:r>
              <a:rPr lang="sv-SE"/>
              <a:t>Val av ort och lokal </a:t>
            </a:r>
          </a:p>
        </p:txBody>
      </p:sp>
      <p:pic>
        <p:nvPicPr>
          <p:cNvPr id="3" name="Bild 2" descr="Resor med hel fyllning">
            <a:extLst>
              <a:ext uri="{FF2B5EF4-FFF2-40B4-BE49-F238E27FC236}">
                <a16:creationId xmlns:a16="http://schemas.microsoft.com/office/drawing/2014/main" id="{E2AC63FA-411A-6662-C7DF-E4329C7EB0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1496" y="3766089"/>
            <a:ext cx="558967" cy="558967"/>
          </a:xfrm>
          <a:prstGeom prst="rect">
            <a:avLst/>
          </a:prstGeom>
        </p:spPr>
      </p:pic>
      <p:pic>
        <p:nvPicPr>
          <p:cNvPr id="6" name="Bild 5" descr="Slutförd med hel fyllning">
            <a:extLst>
              <a:ext uri="{FF2B5EF4-FFF2-40B4-BE49-F238E27FC236}">
                <a16:creationId xmlns:a16="http://schemas.microsoft.com/office/drawing/2014/main" id="{7CE8A285-0A02-0CF6-E1CC-2C07C2184C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91496" y="4600780"/>
            <a:ext cx="479588" cy="479588"/>
          </a:xfrm>
          <a:prstGeom prst="rect">
            <a:avLst/>
          </a:prstGeom>
        </p:spPr>
      </p:pic>
      <p:pic>
        <p:nvPicPr>
          <p:cNvPr id="7" name="Bild 6" descr="Två män med hel fyllning">
            <a:extLst>
              <a:ext uri="{FF2B5EF4-FFF2-40B4-BE49-F238E27FC236}">
                <a16:creationId xmlns:a16="http://schemas.microsoft.com/office/drawing/2014/main" id="{F105D252-7F3C-7CC6-BCF4-BF8E8129A0A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2117" y="5402585"/>
            <a:ext cx="558967" cy="558967"/>
          </a:xfrm>
          <a:prstGeom prst="rect">
            <a:avLst/>
          </a:prstGeom>
        </p:spPr>
      </p:pic>
      <p:pic>
        <p:nvPicPr>
          <p:cNvPr id="8" name="Bild 7" descr="Kniv och gaffel med hel fyllning">
            <a:extLst>
              <a:ext uri="{FF2B5EF4-FFF2-40B4-BE49-F238E27FC236}">
                <a16:creationId xmlns:a16="http://schemas.microsoft.com/office/drawing/2014/main" id="{C3E516CD-ECE2-15A5-8D62-1C44A5B9B72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91496" y="6176812"/>
            <a:ext cx="479588" cy="479588"/>
          </a:xfrm>
          <a:prstGeom prst="rect">
            <a:avLst/>
          </a:prstGeom>
        </p:spPr>
      </p:pic>
      <p:pic>
        <p:nvPicPr>
          <p:cNvPr id="9" name="Bild 8" descr="Lärare med hel fyllning">
            <a:extLst>
              <a:ext uri="{FF2B5EF4-FFF2-40B4-BE49-F238E27FC236}">
                <a16:creationId xmlns:a16="http://schemas.microsoft.com/office/drawing/2014/main" id="{5B41186D-9FE5-B1F7-5BAF-BA0C612ECFA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162666" y="3843772"/>
            <a:ext cx="460277" cy="460277"/>
          </a:xfrm>
          <a:prstGeom prst="rect">
            <a:avLst/>
          </a:prstGeom>
        </p:spPr>
      </p:pic>
      <p:pic>
        <p:nvPicPr>
          <p:cNvPr id="10" name="Bild 9" descr="Skidliftsgondol med hel fyllning">
            <a:extLst>
              <a:ext uri="{FF2B5EF4-FFF2-40B4-BE49-F238E27FC236}">
                <a16:creationId xmlns:a16="http://schemas.microsoft.com/office/drawing/2014/main" id="{FC846C5D-6C79-B696-941A-25082CCE5FC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214820" y="4637807"/>
            <a:ext cx="408123" cy="408123"/>
          </a:xfrm>
          <a:prstGeom prst="rect">
            <a:avLst/>
          </a:prstGeom>
        </p:spPr>
      </p:pic>
      <p:pic>
        <p:nvPicPr>
          <p:cNvPr id="11" name="Bild 10" descr="Solnedgång med hel fyllning">
            <a:extLst>
              <a:ext uri="{FF2B5EF4-FFF2-40B4-BE49-F238E27FC236}">
                <a16:creationId xmlns:a16="http://schemas.microsoft.com/office/drawing/2014/main" id="{FDA785A0-B1A6-F431-DEEC-907377B365B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162666" y="5402586"/>
            <a:ext cx="526943" cy="526943"/>
          </a:xfrm>
          <a:prstGeom prst="rect">
            <a:avLst/>
          </a:prstGeom>
        </p:spPr>
      </p:pic>
    </p:spTree>
    <p:extLst>
      <p:ext uri="{BB962C8B-B14F-4D97-AF65-F5344CB8AC3E}">
        <p14:creationId xmlns:p14="http://schemas.microsoft.com/office/powerpoint/2010/main" val="1998300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ADB9A-C0C9-0055-C110-E39DF570417E}"/>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713DA3DC-C65D-7312-7810-4AD722210827}"/>
              </a:ext>
            </a:extLst>
          </p:cNvPr>
          <p:cNvSpPr>
            <a:spLocks noGrp="1"/>
          </p:cNvSpPr>
          <p:nvPr>
            <p:ph sz="quarter" idx="14"/>
          </p:nvPr>
        </p:nvSpPr>
        <p:spPr>
          <a:xfrm>
            <a:off x="1893676" y="2282126"/>
            <a:ext cx="7313610" cy="1871422"/>
          </a:xfrm>
        </p:spPr>
        <p:txBody>
          <a:bodyPr/>
          <a:lstStyle/>
          <a:p>
            <a:r>
              <a:rPr lang="sv-SE" b="1"/>
              <a:t>Resor</a:t>
            </a:r>
          </a:p>
          <a:p>
            <a:r>
              <a:rPr lang="sv-SE" sz="2000" b="0" i="0" u="none" strike="noStrike" baseline="0">
                <a:solidFill>
                  <a:srgbClr val="000000"/>
                </a:solidFill>
              </a:rPr>
              <a:t>Resor ska planeras så att ankomst och avresa sker i så nära anslutning till sammankomsten som möjligt. </a:t>
            </a:r>
          </a:p>
          <a:p>
            <a:r>
              <a:rPr lang="sv-SE" sz="2000" b="0" i="0" u="none" strike="noStrike" baseline="0">
                <a:solidFill>
                  <a:srgbClr val="000000"/>
                </a:solidFill>
              </a:rPr>
              <a:t>Huvudregeln är att resa och logi inte får bekostas av företaget och att ev. flygresor sker i ekonomiklass. </a:t>
            </a:r>
          </a:p>
        </p:txBody>
      </p:sp>
      <p:sp>
        <p:nvSpPr>
          <p:cNvPr id="8" name="Platshållare för text 3">
            <a:extLst>
              <a:ext uri="{FF2B5EF4-FFF2-40B4-BE49-F238E27FC236}">
                <a16:creationId xmlns:a16="http://schemas.microsoft.com/office/drawing/2014/main" id="{66250F70-11C0-2D4D-9F84-740B8CE84DFE}"/>
              </a:ext>
            </a:extLst>
          </p:cNvPr>
          <p:cNvSpPr>
            <a:spLocks noGrp="1"/>
          </p:cNvSpPr>
          <p:nvPr>
            <p:ph type="body" sz="quarter" idx="13"/>
          </p:nvPr>
        </p:nvSpPr>
        <p:spPr>
          <a:xfrm>
            <a:off x="839789" y="1339450"/>
            <a:ext cx="7313610" cy="720000"/>
          </a:xfrm>
        </p:spPr>
        <p:txBody>
          <a:bodyPr/>
          <a:lstStyle/>
          <a:p>
            <a:r>
              <a:rPr lang="sv-SE"/>
              <a:t>Regler för samverkan</a:t>
            </a:r>
          </a:p>
        </p:txBody>
      </p:sp>
      <p:sp>
        <p:nvSpPr>
          <p:cNvPr id="6" name="Platshållare för innehåll 4">
            <a:extLst>
              <a:ext uri="{FF2B5EF4-FFF2-40B4-BE49-F238E27FC236}">
                <a16:creationId xmlns:a16="http://schemas.microsoft.com/office/drawing/2014/main" id="{1FDA9B29-A6E5-24AC-15A1-F0A14296BF93}"/>
              </a:ext>
            </a:extLst>
          </p:cNvPr>
          <p:cNvSpPr txBox="1">
            <a:spLocks/>
          </p:cNvSpPr>
          <p:nvPr/>
        </p:nvSpPr>
        <p:spPr>
          <a:xfrm>
            <a:off x="1893676" y="5456558"/>
            <a:ext cx="7313610" cy="108372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b="1"/>
              <a:t>Medföljande</a:t>
            </a:r>
            <a:r>
              <a:rPr lang="sv-SE"/>
              <a:t> </a:t>
            </a:r>
          </a:p>
          <a:p>
            <a:r>
              <a:rPr lang="sv-SE" sz="2000">
                <a:solidFill>
                  <a:srgbClr val="000000"/>
                </a:solidFill>
              </a:rPr>
              <a:t>Endast deltagare i arrangemang får bjudas in. Medföljande får inte delta. </a:t>
            </a:r>
            <a:endParaRPr lang="sv-SE" sz="2000"/>
          </a:p>
        </p:txBody>
      </p:sp>
      <p:sp>
        <p:nvSpPr>
          <p:cNvPr id="7" name="Platshållare för innehåll 4">
            <a:extLst>
              <a:ext uri="{FF2B5EF4-FFF2-40B4-BE49-F238E27FC236}">
                <a16:creationId xmlns:a16="http://schemas.microsoft.com/office/drawing/2014/main" id="{0D45350E-853A-8800-26B5-274379E105CF}"/>
              </a:ext>
            </a:extLst>
          </p:cNvPr>
          <p:cNvSpPr txBox="1">
            <a:spLocks/>
          </p:cNvSpPr>
          <p:nvPr/>
        </p:nvSpPr>
        <p:spPr>
          <a:xfrm>
            <a:off x="1893676" y="4143076"/>
            <a:ext cx="7313610" cy="131348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b="1"/>
              <a:t>Godkännande av deltagande </a:t>
            </a:r>
          </a:p>
          <a:p>
            <a:r>
              <a:rPr lang="sv-SE" sz="2000">
                <a:solidFill>
                  <a:srgbClr val="000000"/>
                </a:solidFill>
              </a:rPr>
              <a:t>Du som ska delta i en sammankomst är själv ansvarig för att inhämta ett godkännande om deltagandet hos din arbetsgivare.</a:t>
            </a:r>
            <a:endParaRPr lang="sv-SE" sz="2000"/>
          </a:p>
        </p:txBody>
      </p:sp>
      <p:sp>
        <p:nvSpPr>
          <p:cNvPr id="9" name="Pratbubbla: rektangel med rundade hörn 8">
            <a:extLst>
              <a:ext uri="{FF2B5EF4-FFF2-40B4-BE49-F238E27FC236}">
                <a16:creationId xmlns:a16="http://schemas.microsoft.com/office/drawing/2014/main" id="{48A2F440-111C-A8C7-8761-3E82E6EBEDA7}"/>
              </a:ext>
            </a:extLst>
          </p:cNvPr>
          <p:cNvSpPr/>
          <p:nvPr/>
        </p:nvSpPr>
        <p:spPr>
          <a:xfrm>
            <a:off x="9452415" y="1981460"/>
            <a:ext cx="2529840" cy="1558354"/>
          </a:xfrm>
          <a:prstGeom prst="wedgeRoundRectCallout">
            <a:avLst>
              <a:gd name="adj1" fmla="val -81504"/>
              <a:gd name="adj2" fmla="val 30314"/>
              <a:gd name="adj3" fmla="val 16667"/>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v-SE" sz="1800" b="0" i="0" u="none" strike="noStrike" baseline="0">
                <a:solidFill>
                  <a:srgbClr val="000000"/>
                </a:solidFill>
              </a:rPr>
              <a:t>OBS! Det kan finnas undantag, titta i samverkansreglernas bilaga där detta finns reglerat. </a:t>
            </a:r>
            <a:endParaRPr lang="sv-SE"/>
          </a:p>
        </p:txBody>
      </p:sp>
      <p:pic>
        <p:nvPicPr>
          <p:cNvPr id="3" name="Bild 2" descr="Resor med hel fyllning">
            <a:extLst>
              <a:ext uri="{FF2B5EF4-FFF2-40B4-BE49-F238E27FC236}">
                <a16:creationId xmlns:a16="http://schemas.microsoft.com/office/drawing/2014/main" id="{96267210-663E-EBA4-177B-862AFD5197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7279" y="2303437"/>
            <a:ext cx="914400" cy="914400"/>
          </a:xfrm>
          <a:prstGeom prst="rect">
            <a:avLst/>
          </a:prstGeom>
        </p:spPr>
      </p:pic>
      <p:pic>
        <p:nvPicPr>
          <p:cNvPr id="10" name="Bild 9" descr="Slutförd med hel fyllning">
            <a:extLst>
              <a:ext uri="{FF2B5EF4-FFF2-40B4-BE49-F238E27FC236}">
                <a16:creationId xmlns:a16="http://schemas.microsoft.com/office/drawing/2014/main" id="{D46AF8E7-DB00-5FD6-3ED5-67DEBF6EC44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17279" y="4081084"/>
            <a:ext cx="914400" cy="914400"/>
          </a:xfrm>
          <a:prstGeom prst="rect">
            <a:avLst/>
          </a:prstGeom>
        </p:spPr>
      </p:pic>
      <p:pic>
        <p:nvPicPr>
          <p:cNvPr id="12" name="Bild 11" descr="Två män med hel fyllning">
            <a:extLst>
              <a:ext uri="{FF2B5EF4-FFF2-40B4-BE49-F238E27FC236}">
                <a16:creationId xmlns:a16="http://schemas.microsoft.com/office/drawing/2014/main" id="{EEED8A13-5216-E49F-B4A6-976E1A41567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17279" y="5510225"/>
            <a:ext cx="914400" cy="914400"/>
          </a:xfrm>
          <a:prstGeom prst="rect">
            <a:avLst/>
          </a:prstGeom>
        </p:spPr>
      </p:pic>
    </p:spTree>
    <p:extLst>
      <p:ext uri="{BB962C8B-B14F-4D97-AF65-F5344CB8AC3E}">
        <p14:creationId xmlns:p14="http://schemas.microsoft.com/office/powerpoint/2010/main" val="3140615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72B05-4AF5-6D78-D9B6-32486E610729}"/>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E001EDAA-9D37-A9C6-5B91-66DBFC5CEC42}"/>
              </a:ext>
            </a:extLst>
          </p:cNvPr>
          <p:cNvSpPr>
            <a:spLocks noGrp="1"/>
          </p:cNvSpPr>
          <p:nvPr>
            <p:ph sz="quarter" idx="14"/>
          </p:nvPr>
        </p:nvSpPr>
        <p:spPr>
          <a:xfrm>
            <a:off x="1920647" y="2478627"/>
            <a:ext cx="8350706" cy="1832674"/>
          </a:xfrm>
        </p:spPr>
        <p:txBody>
          <a:bodyPr/>
          <a:lstStyle/>
          <a:p>
            <a:r>
              <a:rPr lang="sv-SE" b="1"/>
              <a:t>Måltider och alkohol </a:t>
            </a:r>
          </a:p>
          <a:p>
            <a:r>
              <a:rPr lang="sv-SE" sz="2000" b="0" i="0" u="none" strike="noStrike" baseline="0">
                <a:solidFill>
                  <a:srgbClr val="000000"/>
                </a:solidFill>
              </a:rPr>
              <a:t>Det är okej att bli bjuden på en måttfull måltid i anslutning till en sammankomst som företagen anordnar. Det gäller dock inte vid distansdeltagande. En fri måltid kan innebära en skattepliktig förmån. </a:t>
            </a:r>
          </a:p>
          <a:p>
            <a:r>
              <a:rPr lang="sv-SE" sz="2000" b="0" i="0" u="none" strike="noStrike" baseline="0">
                <a:solidFill>
                  <a:srgbClr val="000000"/>
                </a:solidFill>
              </a:rPr>
              <a:t>Alkoholförtäring i samband med en sammankomst ska ske restriktivt och enbart i samband med måltid.. </a:t>
            </a:r>
            <a:endParaRPr lang="sv-SE" sz="2000"/>
          </a:p>
        </p:txBody>
      </p:sp>
      <p:sp>
        <p:nvSpPr>
          <p:cNvPr id="8" name="Platshållare för text 3">
            <a:extLst>
              <a:ext uri="{FF2B5EF4-FFF2-40B4-BE49-F238E27FC236}">
                <a16:creationId xmlns:a16="http://schemas.microsoft.com/office/drawing/2014/main" id="{17534092-E307-9864-AED7-6B5AB1030E52}"/>
              </a:ext>
            </a:extLst>
          </p:cNvPr>
          <p:cNvSpPr>
            <a:spLocks noGrp="1"/>
          </p:cNvSpPr>
          <p:nvPr>
            <p:ph type="body" sz="quarter" idx="13"/>
          </p:nvPr>
        </p:nvSpPr>
        <p:spPr>
          <a:xfrm>
            <a:off x="839789" y="1339450"/>
            <a:ext cx="7313610" cy="720000"/>
          </a:xfrm>
        </p:spPr>
        <p:txBody>
          <a:bodyPr/>
          <a:lstStyle/>
          <a:p>
            <a:r>
              <a:rPr lang="sv-SE"/>
              <a:t>Regler för samverkan</a:t>
            </a:r>
          </a:p>
        </p:txBody>
      </p:sp>
      <p:sp>
        <p:nvSpPr>
          <p:cNvPr id="7" name="Platshållare för innehåll 4">
            <a:extLst>
              <a:ext uri="{FF2B5EF4-FFF2-40B4-BE49-F238E27FC236}">
                <a16:creationId xmlns:a16="http://schemas.microsoft.com/office/drawing/2014/main" id="{EFF701D3-A344-8E8F-F189-71A09C56409F}"/>
              </a:ext>
            </a:extLst>
          </p:cNvPr>
          <p:cNvSpPr txBox="1">
            <a:spLocks/>
          </p:cNvSpPr>
          <p:nvPr/>
        </p:nvSpPr>
        <p:spPr>
          <a:xfrm>
            <a:off x="1920647" y="4730478"/>
            <a:ext cx="9114146" cy="183267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b="1"/>
              <a:t>Sponsring </a:t>
            </a:r>
          </a:p>
          <a:p>
            <a:r>
              <a:rPr lang="sv-SE" sz="2000">
                <a:solidFill>
                  <a:srgbClr val="000000"/>
                </a:solidFill>
              </a:rPr>
              <a:t>Företagen kan mot en rimlig motprestation sponsra yrkesmässiga delar av specifika aktiviteter eller sammankomster. </a:t>
            </a:r>
          </a:p>
          <a:p>
            <a:r>
              <a:rPr lang="sv-SE" sz="2000">
                <a:solidFill>
                  <a:srgbClr val="000000"/>
                </a:solidFill>
              </a:rPr>
              <a:t>Sponsring får inte avse vårdens ordinarie verksamhet, deltagaravgifter, resor och logi.</a:t>
            </a:r>
          </a:p>
        </p:txBody>
      </p:sp>
      <p:sp>
        <p:nvSpPr>
          <p:cNvPr id="2" name="Pratbubbla: rektangel med rundade hörn 1">
            <a:extLst>
              <a:ext uri="{FF2B5EF4-FFF2-40B4-BE49-F238E27FC236}">
                <a16:creationId xmlns:a16="http://schemas.microsoft.com/office/drawing/2014/main" id="{90D806D6-DBE7-E235-448A-F851C00E5F90}"/>
              </a:ext>
            </a:extLst>
          </p:cNvPr>
          <p:cNvSpPr/>
          <p:nvPr/>
        </p:nvSpPr>
        <p:spPr>
          <a:xfrm>
            <a:off x="9473284" y="920273"/>
            <a:ext cx="2529840" cy="1558354"/>
          </a:xfrm>
          <a:prstGeom prst="wedgeRoundRectCallout">
            <a:avLst>
              <a:gd name="adj1" fmla="val -88855"/>
              <a:gd name="adj2" fmla="val 58161"/>
              <a:gd name="adj3" fmla="val 16667"/>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v-SE" sz="1800" b="0" i="0" u="none" strike="noStrike" baseline="0">
                <a:solidFill>
                  <a:srgbClr val="000000"/>
                </a:solidFill>
              </a:rPr>
              <a:t>OBS! Din arbetsgivare kan ha striktare regler än detta. Kolla vad som gäller hos er!</a:t>
            </a:r>
            <a:endParaRPr lang="sv-SE"/>
          </a:p>
        </p:txBody>
      </p:sp>
      <p:pic>
        <p:nvPicPr>
          <p:cNvPr id="4" name="Bild 3" descr="Kniv och gaffel med hel fyllning">
            <a:extLst>
              <a:ext uri="{FF2B5EF4-FFF2-40B4-BE49-F238E27FC236}">
                <a16:creationId xmlns:a16="http://schemas.microsoft.com/office/drawing/2014/main" id="{E69DF185-E8DD-B1CB-80A7-A8C8DB11E7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2777" y="2589054"/>
            <a:ext cx="914400" cy="914400"/>
          </a:xfrm>
          <a:prstGeom prst="rect">
            <a:avLst/>
          </a:prstGeom>
        </p:spPr>
      </p:pic>
      <p:pic>
        <p:nvPicPr>
          <p:cNvPr id="9" name="Bild 8" descr="Lärare med hel fyllning">
            <a:extLst>
              <a:ext uri="{FF2B5EF4-FFF2-40B4-BE49-F238E27FC236}">
                <a16:creationId xmlns:a16="http://schemas.microsoft.com/office/drawing/2014/main" id="{5B7E5761-0393-17D8-7A89-1E1BD3B7C4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32777" y="4767555"/>
            <a:ext cx="914400" cy="914400"/>
          </a:xfrm>
          <a:prstGeom prst="rect">
            <a:avLst/>
          </a:prstGeom>
        </p:spPr>
      </p:pic>
    </p:spTree>
    <p:extLst>
      <p:ext uri="{BB962C8B-B14F-4D97-AF65-F5344CB8AC3E}">
        <p14:creationId xmlns:p14="http://schemas.microsoft.com/office/powerpoint/2010/main" val="3365874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682F920A-A907-BEE4-0BFC-ECE506E741A6}"/>
              </a:ext>
            </a:extLst>
          </p:cNvPr>
          <p:cNvSpPr>
            <a:spLocks noGrp="1"/>
          </p:cNvSpPr>
          <p:nvPr>
            <p:ph sz="quarter" idx="14"/>
          </p:nvPr>
        </p:nvSpPr>
        <p:spPr>
          <a:xfrm>
            <a:off x="839789" y="4823926"/>
            <a:ext cx="10542914" cy="1625022"/>
          </a:xfrm>
        </p:spPr>
        <p:txBody>
          <a:bodyPr numCol="2"/>
          <a:lstStyle/>
          <a:p>
            <a:pPr marL="342900" indent="-342900">
              <a:buFont typeface="Arial" panose="020B0604020202020204" pitchFamily="34" charset="0"/>
              <a:buChar char="•"/>
            </a:pPr>
            <a:r>
              <a:rPr lang="sv-SE"/>
              <a:t>Om samverkansreglerna</a:t>
            </a:r>
          </a:p>
          <a:p>
            <a:pPr marL="342900" indent="-342900">
              <a:buFont typeface="Arial" panose="020B0604020202020204" pitchFamily="34" charset="0"/>
              <a:buChar char="•"/>
            </a:pPr>
            <a:r>
              <a:rPr lang="sv-SE"/>
              <a:t>Bärande principer</a:t>
            </a:r>
          </a:p>
          <a:p>
            <a:pPr marL="342900" indent="-342900">
              <a:buFont typeface="Arial" panose="020B0604020202020204" pitchFamily="34" charset="0"/>
              <a:buChar char="•"/>
            </a:pPr>
            <a:r>
              <a:rPr lang="sv-SE"/>
              <a:t>Reflektionsfrågor</a:t>
            </a:r>
          </a:p>
          <a:p>
            <a:pPr marL="342900" indent="-342900">
              <a:buFont typeface="Arial" panose="020B0604020202020204" pitchFamily="34" charset="0"/>
              <a:buChar char="•"/>
            </a:pPr>
            <a:endParaRPr lang="sv-SE"/>
          </a:p>
          <a:p>
            <a:pPr marL="342900" indent="-342900">
              <a:buFont typeface="Arial" panose="020B0604020202020204" pitchFamily="34" charset="0"/>
              <a:buChar char="•"/>
            </a:pPr>
            <a:endParaRPr lang="sv-SE"/>
          </a:p>
          <a:p>
            <a:pPr marL="342900" indent="-342900">
              <a:buFont typeface="Arial" panose="020B0604020202020204" pitchFamily="34" charset="0"/>
              <a:buChar char="•"/>
            </a:pPr>
            <a:r>
              <a:rPr lang="sv-SE"/>
              <a:t>Regler för samverkan</a:t>
            </a:r>
          </a:p>
          <a:p>
            <a:pPr marL="342900" indent="-342900">
              <a:buFont typeface="Arial" panose="020B0604020202020204" pitchFamily="34" charset="0"/>
              <a:buChar char="•"/>
            </a:pPr>
            <a:r>
              <a:rPr lang="sv-SE"/>
              <a:t>Samverkanssituationer</a:t>
            </a:r>
          </a:p>
          <a:p>
            <a:pPr marL="342900" indent="-342900">
              <a:buFont typeface="Arial" panose="020B0604020202020204" pitchFamily="34" charset="0"/>
              <a:buChar char="•"/>
            </a:pPr>
            <a:r>
              <a:rPr lang="sv-SE"/>
              <a:t>Frågor om samverkansreglerna</a:t>
            </a:r>
          </a:p>
          <a:p>
            <a:pPr marL="342900" indent="-342900">
              <a:buFont typeface="Arial" panose="020B0604020202020204" pitchFamily="34" charset="0"/>
              <a:buChar char="•"/>
            </a:pPr>
            <a:endParaRPr lang="sv-SE"/>
          </a:p>
        </p:txBody>
      </p:sp>
      <p:sp>
        <p:nvSpPr>
          <p:cNvPr id="4" name="Platshållare för text 3">
            <a:extLst>
              <a:ext uri="{FF2B5EF4-FFF2-40B4-BE49-F238E27FC236}">
                <a16:creationId xmlns:a16="http://schemas.microsoft.com/office/drawing/2014/main" id="{C9FB7886-1B45-4939-E77A-9559F4CC1821}"/>
              </a:ext>
            </a:extLst>
          </p:cNvPr>
          <p:cNvSpPr>
            <a:spLocks noGrp="1"/>
          </p:cNvSpPr>
          <p:nvPr>
            <p:ph type="body" sz="quarter" idx="13"/>
          </p:nvPr>
        </p:nvSpPr>
        <p:spPr>
          <a:xfrm>
            <a:off x="839789" y="3815209"/>
            <a:ext cx="7313610" cy="720000"/>
          </a:xfrm>
        </p:spPr>
        <p:txBody>
          <a:bodyPr/>
          <a:lstStyle/>
          <a:p>
            <a:r>
              <a:rPr lang="sv-SE"/>
              <a:t>Innehåll</a:t>
            </a:r>
          </a:p>
        </p:txBody>
      </p:sp>
      <p:pic>
        <p:nvPicPr>
          <p:cNvPr id="7" name="Picture 2" descr="Samverkansreglerna">
            <a:extLst>
              <a:ext uri="{FF2B5EF4-FFF2-40B4-BE49-F238E27FC236}">
                <a16:creationId xmlns:a16="http://schemas.microsoft.com/office/drawing/2014/main" id="{089650F2-051C-1A82-517B-9BDDD601B2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599"/>
            <a:ext cx="12192000" cy="2198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517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93233-B5C2-0DD2-F7A1-3F68FB46ED30}"/>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A5A17868-027D-A5AA-EF16-AB0D0EE49074}"/>
              </a:ext>
            </a:extLst>
          </p:cNvPr>
          <p:cNvSpPr>
            <a:spLocks noGrp="1"/>
          </p:cNvSpPr>
          <p:nvPr>
            <p:ph sz="quarter" idx="14"/>
          </p:nvPr>
        </p:nvSpPr>
        <p:spPr>
          <a:xfrm>
            <a:off x="1847178" y="2297624"/>
            <a:ext cx="7761770" cy="1871422"/>
          </a:xfrm>
        </p:spPr>
        <p:txBody>
          <a:bodyPr/>
          <a:lstStyle/>
          <a:p>
            <a:r>
              <a:rPr lang="sv-SE" b="1"/>
              <a:t>Sociala aktiviteter</a:t>
            </a:r>
          </a:p>
          <a:p>
            <a:r>
              <a:rPr lang="sv-SE" sz="2000" b="0" i="0" u="none" strike="noStrike" baseline="0">
                <a:solidFill>
                  <a:srgbClr val="000000"/>
                </a:solidFill>
              </a:rPr>
              <a:t>Sociala aktiviteter eller fritidsaktiviteter får aldrig finansieras av företagen eller efterfrågas av medarbetare inom hälso- och sjukvården. </a:t>
            </a:r>
            <a:endParaRPr lang="sv-SE" sz="2000"/>
          </a:p>
        </p:txBody>
      </p:sp>
      <p:sp>
        <p:nvSpPr>
          <p:cNvPr id="8" name="Platshållare för text 3">
            <a:extLst>
              <a:ext uri="{FF2B5EF4-FFF2-40B4-BE49-F238E27FC236}">
                <a16:creationId xmlns:a16="http://schemas.microsoft.com/office/drawing/2014/main" id="{9307B270-1C9B-330F-1023-58FA079513ED}"/>
              </a:ext>
            </a:extLst>
          </p:cNvPr>
          <p:cNvSpPr>
            <a:spLocks noGrp="1"/>
          </p:cNvSpPr>
          <p:nvPr>
            <p:ph type="body" sz="quarter" idx="13"/>
          </p:nvPr>
        </p:nvSpPr>
        <p:spPr>
          <a:xfrm>
            <a:off x="839789" y="1339450"/>
            <a:ext cx="7313610" cy="720000"/>
          </a:xfrm>
        </p:spPr>
        <p:txBody>
          <a:bodyPr/>
          <a:lstStyle/>
          <a:p>
            <a:r>
              <a:rPr lang="sv-SE"/>
              <a:t>Regler för samverkan</a:t>
            </a:r>
          </a:p>
        </p:txBody>
      </p:sp>
      <p:sp>
        <p:nvSpPr>
          <p:cNvPr id="7" name="Platshållare för innehåll 4">
            <a:extLst>
              <a:ext uri="{FF2B5EF4-FFF2-40B4-BE49-F238E27FC236}">
                <a16:creationId xmlns:a16="http://schemas.microsoft.com/office/drawing/2014/main" id="{33EA5348-5DD9-1FC2-EA62-E3D49AEE2AC6}"/>
              </a:ext>
            </a:extLst>
          </p:cNvPr>
          <p:cNvSpPr txBox="1">
            <a:spLocks/>
          </p:cNvSpPr>
          <p:nvPr/>
        </p:nvSpPr>
        <p:spPr>
          <a:xfrm>
            <a:off x="1847177" y="3874578"/>
            <a:ext cx="7761771" cy="271220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b="1"/>
              <a:t>Val av ort och lokal</a:t>
            </a:r>
          </a:p>
          <a:p>
            <a:r>
              <a:rPr lang="sv-SE" sz="2000">
                <a:solidFill>
                  <a:srgbClr val="000000"/>
                </a:solidFill>
              </a:rPr>
              <a:t>Sammankomster i företagets regi ska ske i Sverige. </a:t>
            </a:r>
          </a:p>
          <a:p>
            <a:r>
              <a:rPr lang="sv-SE" sz="2000">
                <a:solidFill>
                  <a:srgbClr val="000000"/>
                </a:solidFill>
              </a:rPr>
              <a:t>Det får bara ske utanför Sverige då majoriteten av deltagarna inte är från Sverige eller om motsvarande kunskap eller erfarenhet inte kan inhämtas här. </a:t>
            </a:r>
          </a:p>
          <a:p>
            <a:r>
              <a:rPr lang="sv-SE" sz="2000">
                <a:solidFill>
                  <a:srgbClr val="000000"/>
                </a:solidFill>
              </a:rPr>
              <a:t>Undvik sammankomster som sker i anslutning till fritidsorter under säsong, exklusiva platser eller där internationella evenemang pågår i anslutning till sammankomsten.</a:t>
            </a:r>
            <a:endParaRPr lang="sv-SE" sz="2000"/>
          </a:p>
        </p:txBody>
      </p:sp>
      <p:pic>
        <p:nvPicPr>
          <p:cNvPr id="3" name="Bild 2" descr="Skidliftsgondol med hel fyllning">
            <a:extLst>
              <a:ext uri="{FF2B5EF4-FFF2-40B4-BE49-F238E27FC236}">
                <a16:creationId xmlns:a16="http://schemas.microsoft.com/office/drawing/2014/main" id="{85BF9621-6320-3727-6DBC-CF7715A89F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1782" y="2377165"/>
            <a:ext cx="914400" cy="914400"/>
          </a:xfrm>
          <a:prstGeom prst="rect">
            <a:avLst/>
          </a:prstGeom>
        </p:spPr>
      </p:pic>
      <p:pic>
        <p:nvPicPr>
          <p:cNvPr id="10" name="Bild 9" descr="Solnedgång med hel fyllning">
            <a:extLst>
              <a:ext uri="{FF2B5EF4-FFF2-40B4-BE49-F238E27FC236}">
                <a16:creationId xmlns:a16="http://schemas.microsoft.com/office/drawing/2014/main" id="{25133AC3-958E-ADD0-7D46-4CE9FD47C2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1782" y="3820332"/>
            <a:ext cx="914400" cy="914400"/>
          </a:xfrm>
          <a:prstGeom prst="rect">
            <a:avLst/>
          </a:prstGeom>
        </p:spPr>
      </p:pic>
    </p:spTree>
    <p:extLst>
      <p:ext uri="{BB962C8B-B14F-4D97-AF65-F5344CB8AC3E}">
        <p14:creationId xmlns:p14="http://schemas.microsoft.com/office/powerpoint/2010/main" val="3804262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text 4">
            <a:extLst>
              <a:ext uri="{FF2B5EF4-FFF2-40B4-BE49-F238E27FC236}">
                <a16:creationId xmlns:a16="http://schemas.microsoft.com/office/drawing/2014/main" id="{21262E79-D083-5394-D123-B7F2EAD4163B}"/>
              </a:ext>
            </a:extLst>
          </p:cNvPr>
          <p:cNvSpPr>
            <a:spLocks noGrp="1"/>
          </p:cNvSpPr>
          <p:nvPr>
            <p:ph type="body" sz="quarter" idx="14"/>
          </p:nvPr>
        </p:nvSpPr>
        <p:spPr/>
        <p:txBody>
          <a:bodyPr/>
          <a:lstStyle/>
          <a:p>
            <a:r>
              <a:rPr lang="sv-SE"/>
              <a:t>Samverkanssituationer</a:t>
            </a:r>
          </a:p>
        </p:txBody>
      </p:sp>
    </p:spTree>
    <p:extLst>
      <p:ext uri="{BB962C8B-B14F-4D97-AF65-F5344CB8AC3E}">
        <p14:creationId xmlns:p14="http://schemas.microsoft.com/office/powerpoint/2010/main" val="2053346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D8162134-6D51-4AB9-AE59-0E638F3563DE}"/>
              </a:ext>
            </a:extLst>
          </p:cNvPr>
          <p:cNvSpPr>
            <a:spLocks noGrp="1"/>
          </p:cNvSpPr>
          <p:nvPr>
            <p:ph sz="quarter" idx="14"/>
          </p:nvPr>
        </p:nvSpPr>
        <p:spPr>
          <a:xfrm>
            <a:off x="839787" y="3187288"/>
            <a:ext cx="7313610" cy="1322720"/>
          </a:xfrm>
        </p:spPr>
        <p:txBody>
          <a:bodyPr/>
          <a:lstStyle/>
          <a:p>
            <a:r>
              <a:rPr lang="sv-SE"/>
              <a:t>Som stöd för samverkan finns en bilaga i samverkansreglerna med konkreta samverkanssituationer, som uppdateras regelbundet. </a:t>
            </a:r>
          </a:p>
        </p:txBody>
      </p:sp>
      <p:sp>
        <p:nvSpPr>
          <p:cNvPr id="4" name="Platshållare för text 3">
            <a:extLst>
              <a:ext uri="{FF2B5EF4-FFF2-40B4-BE49-F238E27FC236}">
                <a16:creationId xmlns:a16="http://schemas.microsoft.com/office/drawing/2014/main" id="{673A7416-7EEE-A3E0-5A43-0FC214D9B118}"/>
              </a:ext>
            </a:extLst>
          </p:cNvPr>
          <p:cNvSpPr>
            <a:spLocks noGrp="1"/>
          </p:cNvSpPr>
          <p:nvPr>
            <p:ph type="body" sz="quarter" idx="13"/>
          </p:nvPr>
        </p:nvSpPr>
        <p:spPr/>
        <p:txBody>
          <a:bodyPr/>
          <a:lstStyle/>
          <a:p>
            <a:r>
              <a:rPr lang="sv-SE"/>
              <a:t>Samverkanssituationer</a:t>
            </a:r>
          </a:p>
        </p:txBody>
      </p:sp>
      <p:sp>
        <p:nvSpPr>
          <p:cNvPr id="6" name="Platshållare för innehåll 4">
            <a:extLst>
              <a:ext uri="{FF2B5EF4-FFF2-40B4-BE49-F238E27FC236}">
                <a16:creationId xmlns:a16="http://schemas.microsoft.com/office/drawing/2014/main" id="{23C9BA4A-B206-1E57-2E48-C50CECF5BC68}"/>
              </a:ext>
            </a:extLst>
          </p:cNvPr>
          <p:cNvSpPr txBox="1">
            <a:spLocks/>
          </p:cNvSpPr>
          <p:nvPr/>
        </p:nvSpPr>
        <p:spPr>
          <a:xfrm>
            <a:off x="839787" y="4479013"/>
            <a:ext cx="7313610" cy="2347992"/>
          </a:xfrm>
          <a:prstGeom prst="rect">
            <a:avLst/>
          </a:prstGeom>
        </p:spPr>
        <p:txBody>
          <a:bodyPr vert="horz" lIns="91440" tIns="45720" rIns="91440" bIns="45720" numCol="2"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Övriga sammankomster</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Donationer</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Konsultationer och uppdrag</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Marknadsundersökningar</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Produktinformation</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Referenskund</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Utvecklingsprojekt</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Särskild information</a:t>
            </a:r>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v-SE" sz="2200" b="0" i="0" u="none" strike="noStrike" kern="1200" cap="none" spc="0" normalizeH="0" baseline="0" noProof="0">
                <a:ln>
                  <a:noFill/>
                </a:ln>
                <a:solidFill>
                  <a:srgbClr val="262422"/>
                </a:solidFill>
                <a:effectLst/>
                <a:uLnTx/>
                <a:uFillTx/>
                <a:latin typeface="Arial"/>
                <a:ea typeface="+mn-ea"/>
                <a:cs typeface="+mn-cs"/>
              </a:rPr>
              <a:t>Stipendier</a:t>
            </a:r>
          </a:p>
        </p:txBody>
      </p:sp>
      <p:pic>
        <p:nvPicPr>
          <p:cNvPr id="7" name="Picture 2" descr="Samverkansreglerna">
            <a:extLst>
              <a:ext uri="{FF2B5EF4-FFF2-40B4-BE49-F238E27FC236}">
                <a16:creationId xmlns:a16="http://schemas.microsoft.com/office/drawing/2014/main" id="{0BFF89CA-B8F0-9108-7C8C-D154D5B660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7247" y="1565328"/>
            <a:ext cx="4894753" cy="5021451"/>
          </a:xfrm>
          <a:prstGeom prst="rect">
            <a:avLst/>
          </a:prstGeom>
          <a:noFill/>
          <a:extLst>
            <a:ext uri="{909E8E84-426E-40DD-AFC4-6F175D3DCCD1}">
              <a14:hiddenFill xmlns:a14="http://schemas.microsoft.com/office/drawing/2010/main">
                <a:solidFill>
                  <a:srgbClr val="FFFFFF"/>
                </a:solidFill>
              </a14:hiddenFill>
            </a:ext>
          </a:extLst>
        </p:spPr>
      </p:pic>
      <p:sp>
        <p:nvSpPr>
          <p:cNvPr id="2" name="Pratbubbla: rektangel med rundade hörn 1">
            <a:extLst>
              <a:ext uri="{FF2B5EF4-FFF2-40B4-BE49-F238E27FC236}">
                <a16:creationId xmlns:a16="http://schemas.microsoft.com/office/drawing/2014/main" id="{85EB2B6C-7ED0-B800-9220-8FE2490E30AE}"/>
              </a:ext>
            </a:extLst>
          </p:cNvPr>
          <p:cNvSpPr/>
          <p:nvPr/>
        </p:nvSpPr>
        <p:spPr>
          <a:xfrm>
            <a:off x="9545147" y="271221"/>
            <a:ext cx="2529840" cy="761887"/>
          </a:xfrm>
          <a:prstGeom prst="wedgeRoundRectCallout">
            <a:avLst>
              <a:gd name="adj1" fmla="val -58469"/>
              <a:gd name="adj2" fmla="val 138218"/>
              <a:gd name="adj3" fmla="val 16667"/>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sv-SE" sz="1800" b="0" i="0" u="none" strike="noStrike" baseline="0">
                <a:solidFill>
                  <a:srgbClr val="000000"/>
                </a:solidFill>
              </a:rPr>
              <a:t>    Läs mer på skr.se </a:t>
            </a:r>
            <a:endParaRPr lang="sv-SE"/>
          </a:p>
        </p:txBody>
      </p:sp>
    </p:spTree>
    <p:extLst>
      <p:ext uri="{BB962C8B-B14F-4D97-AF65-F5344CB8AC3E}">
        <p14:creationId xmlns:p14="http://schemas.microsoft.com/office/powerpoint/2010/main" val="2988116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C96170-F7F7-2861-E749-EE04911C9AE3}"/>
            </a:ext>
          </a:extLst>
        </p:cNvPr>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187C19EE-BECB-FF1A-01C5-1FEBDA8F92F5}"/>
              </a:ext>
            </a:extLst>
          </p:cNvPr>
          <p:cNvSpPr>
            <a:spLocks noGrp="1"/>
          </p:cNvSpPr>
          <p:nvPr>
            <p:ph sz="quarter" idx="14"/>
          </p:nvPr>
        </p:nvSpPr>
        <p:spPr/>
        <p:txBody>
          <a:bodyPr/>
          <a:lstStyle/>
          <a:p>
            <a:endParaRPr lang="sv-SE"/>
          </a:p>
          <a:p>
            <a:endParaRPr lang="sv-SE"/>
          </a:p>
        </p:txBody>
      </p:sp>
      <p:sp>
        <p:nvSpPr>
          <p:cNvPr id="4" name="Platshållare för text 3">
            <a:extLst>
              <a:ext uri="{FF2B5EF4-FFF2-40B4-BE49-F238E27FC236}">
                <a16:creationId xmlns:a16="http://schemas.microsoft.com/office/drawing/2014/main" id="{3CDBD1FB-8AFC-2FCC-AB79-1B8DDBF6EB02}"/>
              </a:ext>
            </a:extLst>
          </p:cNvPr>
          <p:cNvSpPr>
            <a:spLocks noGrp="1"/>
          </p:cNvSpPr>
          <p:nvPr>
            <p:ph type="body" sz="quarter" idx="13"/>
          </p:nvPr>
        </p:nvSpPr>
        <p:spPr/>
        <p:txBody>
          <a:bodyPr/>
          <a:lstStyle/>
          <a:p>
            <a:r>
              <a:rPr lang="sv-SE"/>
              <a:t>Frågor</a:t>
            </a:r>
          </a:p>
        </p:txBody>
      </p:sp>
      <p:sp>
        <p:nvSpPr>
          <p:cNvPr id="3" name="Platshållare för innehåll 4">
            <a:extLst>
              <a:ext uri="{FF2B5EF4-FFF2-40B4-BE49-F238E27FC236}">
                <a16:creationId xmlns:a16="http://schemas.microsoft.com/office/drawing/2014/main" id="{2B3008ED-89D6-4B02-F468-88A5FFB45BB3}"/>
              </a:ext>
            </a:extLst>
          </p:cNvPr>
          <p:cNvSpPr txBox="1">
            <a:spLocks/>
          </p:cNvSpPr>
          <p:nvPr/>
        </p:nvSpPr>
        <p:spPr>
          <a:xfrm>
            <a:off x="839787" y="3639923"/>
            <a:ext cx="4817503" cy="243067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sz="3000"/>
              <a:t>Vad vet du om samverkansreglerna?</a:t>
            </a:r>
          </a:p>
          <a:p>
            <a:endParaRPr lang="sv-SE" sz="3000"/>
          </a:p>
          <a:p>
            <a:pPr marL="342900" indent="-342900">
              <a:buFont typeface="Wingdings" panose="05000000000000000000" pitchFamily="2" charset="2"/>
              <a:buChar char="§"/>
            </a:pPr>
            <a:endParaRPr lang="sv-SE" sz="3000"/>
          </a:p>
        </p:txBody>
      </p:sp>
      <p:pic>
        <p:nvPicPr>
          <p:cNvPr id="5" name="Picture 2" descr="Samverkansreglerna">
            <a:extLst>
              <a:ext uri="{FF2B5EF4-FFF2-40B4-BE49-F238E27FC236}">
                <a16:creationId xmlns:a16="http://schemas.microsoft.com/office/drawing/2014/main" id="{89538ABA-AE36-B121-A89F-D8AC3E1ECA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7290" y="0"/>
            <a:ext cx="66849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8008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71749C8F-3F3D-956A-502D-04EC882E9FFB}"/>
              </a:ext>
            </a:extLst>
          </p:cNvPr>
          <p:cNvSpPr>
            <a:spLocks noGrp="1"/>
          </p:cNvSpPr>
          <p:nvPr>
            <p:ph sz="quarter" idx="14"/>
          </p:nvPr>
        </p:nvSpPr>
        <p:spPr>
          <a:xfrm>
            <a:off x="839787" y="3187287"/>
            <a:ext cx="6087955" cy="3151520"/>
          </a:xfrm>
        </p:spPr>
        <p:txBody>
          <a:bodyPr/>
          <a:lstStyle/>
          <a:p>
            <a:r>
              <a:rPr lang="sv-SE"/>
              <a:t>Behöver din arbetsgivare godkänna att du deltar vid samverkan?</a:t>
            </a:r>
          </a:p>
          <a:p>
            <a:endParaRPr lang="sv-SE"/>
          </a:p>
          <a:p>
            <a:pPr marL="342900" indent="-342900">
              <a:buFont typeface="Wingdings" panose="05000000000000000000" pitchFamily="2" charset="2"/>
              <a:buChar char="§"/>
            </a:pPr>
            <a:r>
              <a:rPr lang="sv-SE"/>
              <a:t>Ja</a:t>
            </a:r>
          </a:p>
          <a:p>
            <a:pPr marL="342900" indent="-342900">
              <a:buFont typeface="Wingdings" panose="05000000000000000000" pitchFamily="2" charset="2"/>
              <a:buChar char="§"/>
            </a:pPr>
            <a:r>
              <a:rPr lang="sv-SE"/>
              <a:t>Nej</a:t>
            </a:r>
          </a:p>
        </p:txBody>
      </p:sp>
      <p:sp>
        <p:nvSpPr>
          <p:cNvPr id="4" name="Platshållare för text 3">
            <a:extLst>
              <a:ext uri="{FF2B5EF4-FFF2-40B4-BE49-F238E27FC236}">
                <a16:creationId xmlns:a16="http://schemas.microsoft.com/office/drawing/2014/main" id="{521061C2-3AC7-64E9-ED04-BBE46B8381DC}"/>
              </a:ext>
            </a:extLst>
          </p:cNvPr>
          <p:cNvSpPr>
            <a:spLocks noGrp="1"/>
          </p:cNvSpPr>
          <p:nvPr>
            <p:ph type="body" sz="quarter" idx="13"/>
          </p:nvPr>
        </p:nvSpPr>
        <p:spPr/>
        <p:txBody>
          <a:bodyPr/>
          <a:lstStyle/>
          <a:p>
            <a:r>
              <a:rPr lang="sv-SE" sz="3000"/>
              <a:t>Fråga: Godkännande av deltagande</a:t>
            </a:r>
          </a:p>
        </p:txBody>
      </p:sp>
      <p:pic>
        <p:nvPicPr>
          <p:cNvPr id="2050" name="Picture 2" descr="Samverkansreglerna">
            <a:extLst>
              <a:ext uri="{FF2B5EF4-FFF2-40B4-BE49-F238E27FC236}">
                <a16:creationId xmlns:a16="http://schemas.microsoft.com/office/drawing/2014/main" id="{CD1494C1-88D9-4795-1BD3-71ECC3E477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2095500"/>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4105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07D49-7E2D-5AF1-6AE6-07ABD60DC898}"/>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6474FD9F-8598-1E70-7DB9-FE4334D80D39}"/>
              </a:ext>
            </a:extLst>
          </p:cNvPr>
          <p:cNvSpPr>
            <a:spLocks noGrp="1"/>
          </p:cNvSpPr>
          <p:nvPr>
            <p:ph sz="quarter" idx="14"/>
          </p:nvPr>
        </p:nvSpPr>
        <p:spPr>
          <a:xfrm>
            <a:off x="839789" y="3429000"/>
            <a:ext cx="7313610" cy="2980281"/>
          </a:xfrm>
        </p:spPr>
        <p:txBody>
          <a:bodyPr/>
          <a:lstStyle/>
          <a:p>
            <a:r>
              <a:rPr lang="sv-SE"/>
              <a:t>Följande principer gäller vid all form av samverkan:</a:t>
            </a:r>
          </a:p>
          <a:p>
            <a:pPr algn="l"/>
            <a:endParaRPr lang="sv-SE" sz="1800" b="0" i="0" u="none" strike="noStrike" baseline="0">
              <a:solidFill>
                <a:srgbClr val="000000"/>
              </a:solidFill>
              <a:latin typeface="Calibri" panose="020F0502020204030204" pitchFamily="34" charset="0"/>
            </a:endParaRPr>
          </a:p>
          <a:p>
            <a:endParaRPr lang="sv-SE"/>
          </a:p>
        </p:txBody>
      </p:sp>
      <p:sp>
        <p:nvSpPr>
          <p:cNvPr id="6" name="Platshållare för text 5">
            <a:extLst>
              <a:ext uri="{FF2B5EF4-FFF2-40B4-BE49-F238E27FC236}">
                <a16:creationId xmlns:a16="http://schemas.microsoft.com/office/drawing/2014/main" id="{3D97DADB-0F9C-28D9-A492-2CD499C61848}"/>
              </a:ext>
            </a:extLst>
          </p:cNvPr>
          <p:cNvSpPr>
            <a:spLocks noGrp="1"/>
          </p:cNvSpPr>
          <p:nvPr>
            <p:ph type="body" sz="quarter" idx="13"/>
          </p:nvPr>
        </p:nvSpPr>
        <p:spPr/>
        <p:txBody>
          <a:bodyPr/>
          <a:lstStyle/>
          <a:p>
            <a:r>
              <a:rPr lang="sv-SE"/>
              <a:t>Bärande principer</a:t>
            </a:r>
          </a:p>
        </p:txBody>
      </p:sp>
      <p:sp>
        <p:nvSpPr>
          <p:cNvPr id="7" name="Platshållare för innehåll 4">
            <a:extLst>
              <a:ext uri="{FF2B5EF4-FFF2-40B4-BE49-F238E27FC236}">
                <a16:creationId xmlns:a16="http://schemas.microsoft.com/office/drawing/2014/main" id="{0B8A49A1-D941-EB74-6C1D-12DFA0284E4D}"/>
              </a:ext>
            </a:extLst>
          </p:cNvPr>
          <p:cNvSpPr txBox="1">
            <a:spLocks/>
          </p:cNvSpPr>
          <p:nvPr/>
        </p:nvSpPr>
        <p:spPr>
          <a:xfrm>
            <a:off x="839789" y="4134945"/>
            <a:ext cx="7512800" cy="1568390"/>
          </a:xfrm>
          <a:prstGeom prst="rect">
            <a:avLst/>
          </a:prstGeom>
        </p:spPr>
        <p:txBody>
          <a:bodyPr vert="horz" lIns="91440" tIns="45720" rIns="91440" bIns="45720" numCol="2"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sv-SE"/>
              <a:t>Förtroendeprincipen </a:t>
            </a:r>
          </a:p>
          <a:p>
            <a:pPr marL="342900" indent="-342900">
              <a:buFont typeface="Arial" panose="020B0604020202020204" pitchFamily="34" charset="0"/>
              <a:buChar char="•"/>
            </a:pPr>
            <a:r>
              <a:rPr lang="sv-SE"/>
              <a:t>Nyttoprincipen </a:t>
            </a:r>
          </a:p>
          <a:p>
            <a:pPr marL="342900" indent="-342900">
              <a:buFont typeface="Arial" panose="020B0604020202020204" pitchFamily="34" charset="0"/>
              <a:buChar char="•"/>
            </a:pPr>
            <a:r>
              <a:rPr lang="sv-SE"/>
              <a:t>Transparensprincipen</a:t>
            </a:r>
          </a:p>
          <a:p>
            <a:pPr marL="342900" indent="-342900">
              <a:buFont typeface="Arial" panose="020B0604020202020204" pitchFamily="34" charset="0"/>
              <a:buChar char="•"/>
            </a:pPr>
            <a:r>
              <a:rPr lang="sv-SE"/>
              <a:t>Proportionalitetsprincipen </a:t>
            </a:r>
          </a:p>
          <a:p>
            <a:pPr marL="342900" indent="-342900">
              <a:buFont typeface="Arial" panose="020B0604020202020204" pitchFamily="34" charset="0"/>
              <a:buChar char="•"/>
            </a:pPr>
            <a:r>
              <a:rPr lang="sv-SE"/>
              <a:t>Måttfullhetsprincipen </a:t>
            </a:r>
          </a:p>
          <a:p>
            <a:pPr marL="342900" indent="-342900">
              <a:buFont typeface="Arial" panose="020B0604020202020204" pitchFamily="34" charset="0"/>
              <a:buChar char="•"/>
            </a:pPr>
            <a:r>
              <a:rPr lang="sv-SE"/>
              <a:t>Dokumentationsprincipen </a:t>
            </a:r>
          </a:p>
        </p:txBody>
      </p:sp>
    </p:spTree>
    <p:extLst>
      <p:ext uri="{BB962C8B-B14F-4D97-AF65-F5344CB8AC3E}">
        <p14:creationId xmlns:p14="http://schemas.microsoft.com/office/powerpoint/2010/main" val="1727739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D9AD7-DD05-C0FC-FB5D-E2974E3CAD58}"/>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01B2788E-2979-3FCC-7629-935F134F6985}"/>
              </a:ext>
            </a:extLst>
          </p:cNvPr>
          <p:cNvSpPr>
            <a:spLocks noGrp="1"/>
          </p:cNvSpPr>
          <p:nvPr>
            <p:ph sz="quarter" idx="14"/>
          </p:nvPr>
        </p:nvSpPr>
        <p:spPr>
          <a:xfrm>
            <a:off x="839787" y="3187287"/>
            <a:ext cx="6165447" cy="3322001"/>
          </a:xfrm>
        </p:spPr>
        <p:txBody>
          <a:bodyPr/>
          <a:lstStyle/>
          <a:p>
            <a:r>
              <a:rPr lang="sv-SE"/>
              <a:t>Är det enligt samverkansreglerna okej att bli bjuden på en måttfull måltid med ett glas vin?</a:t>
            </a:r>
          </a:p>
          <a:p>
            <a:endParaRPr lang="sv-SE"/>
          </a:p>
          <a:p>
            <a:pPr marL="342900" indent="-342900">
              <a:buFont typeface="Wingdings" panose="05000000000000000000" pitchFamily="2" charset="2"/>
              <a:buChar char="§"/>
            </a:pPr>
            <a:r>
              <a:rPr lang="sv-SE"/>
              <a:t>Ja</a:t>
            </a:r>
          </a:p>
          <a:p>
            <a:pPr marL="342900" indent="-342900">
              <a:buFont typeface="Wingdings" panose="05000000000000000000" pitchFamily="2" charset="2"/>
              <a:buChar char="§"/>
            </a:pPr>
            <a:r>
              <a:rPr lang="sv-SE"/>
              <a:t>Nej</a:t>
            </a:r>
          </a:p>
        </p:txBody>
      </p:sp>
      <p:sp>
        <p:nvSpPr>
          <p:cNvPr id="4" name="Platshållare för text 3">
            <a:extLst>
              <a:ext uri="{FF2B5EF4-FFF2-40B4-BE49-F238E27FC236}">
                <a16:creationId xmlns:a16="http://schemas.microsoft.com/office/drawing/2014/main" id="{9D2E835E-62F8-2A18-CA8F-A984E0D9DB2C}"/>
              </a:ext>
            </a:extLst>
          </p:cNvPr>
          <p:cNvSpPr>
            <a:spLocks noGrp="1"/>
          </p:cNvSpPr>
          <p:nvPr>
            <p:ph type="body" sz="quarter" idx="13"/>
          </p:nvPr>
        </p:nvSpPr>
        <p:spPr/>
        <p:txBody>
          <a:bodyPr/>
          <a:lstStyle/>
          <a:p>
            <a:r>
              <a:rPr lang="sv-SE" sz="3000"/>
              <a:t>Fråga: Måltider och alkohol</a:t>
            </a:r>
          </a:p>
        </p:txBody>
      </p:sp>
      <p:pic>
        <p:nvPicPr>
          <p:cNvPr id="2050" name="Picture 2" descr="Samverkansreglerna">
            <a:extLst>
              <a:ext uri="{FF2B5EF4-FFF2-40B4-BE49-F238E27FC236}">
                <a16:creationId xmlns:a16="http://schemas.microsoft.com/office/drawing/2014/main" id="{1ED5502D-80CE-7259-DDB7-B62DE8AFC1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2095500"/>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95210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2E188-D95B-3BD3-99BB-D8D6B338D95B}"/>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84AD1C79-9276-58B5-FB28-091C06DA8958}"/>
              </a:ext>
            </a:extLst>
          </p:cNvPr>
          <p:cNvSpPr>
            <a:spLocks noGrp="1"/>
          </p:cNvSpPr>
          <p:nvPr>
            <p:ph sz="quarter" idx="14"/>
          </p:nvPr>
        </p:nvSpPr>
        <p:spPr>
          <a:xfrm>
            <a:off x="839787" y="3187287"/>
            <a:ext cx="5963969" cy="3167018"/>
          </a:xfrm>
        </p:spPr>
        <p:txBody>
          <a:bodyPr/>
          <a:lstStyle/>
          <a:p>
            <a:r>
              <a:rPr lang="sv-SE"/>
              <a:t>Är det okej att delta i sociala aktiviteter som företaget betalar?</a:t>
            </a:r>
          </a:p>
          <a:p>
            <a:endParaRPr lang="sv-SE"/>
          </a:p>
          <a:p>
            <a:pPr marL="342900" indent="-342900">
              <a:buFont typeface="Wingdings" panose="05000000000000000000" pitchFamily="2" charset="2"/>
              <a:buChar char="§"/>
            </a:pPr>
            <a:r>
              <a:rPr lang="sv-SE"/>
              <a:t>Ja</a:t>
            </a:r>
          </a:p>
          <a:p>
            <a:pPr marL="342900" indent="-342900">
              <a:buFont typeface="Wingdings" panose="05000000000000000000" pitchFamily="2" charset="2"/>
              <a:buChar char="§"/>
            </a:pPr>
            <a:r>
              <a:rPr lang="sv-SE"/>
              <a:t>Nej</a:t>
            </a:r>
          </a:p>
        </p:txBody>
      </p:sp>
      <p:sp>
        <p:nvSpPr>
          <p:cNvPr id="4" name="Platshållare för text 3">
            <a:extLst>
              <a:ext uri="{FF2B5EF4-FFF2-40B4-BE49-F238E27FC236}">
                <a16:creationId xmlns:a16="http://schemas.microsoft.com/office/drawing/2014/main" id="{38CEAE22-9CCC-DE2F-23AF-59B71C02179C}"/>
              </a:ext>
            </a:extLst>
          </p:cNvPr>
          <p:cNvSpPr>
            <a:spLocks noGrp="1"/>
          </p:cNvSpPr>
          <p:nvPr>
            <p:ph type="body" sz="quarter" idx="13"/>
          </p:nvPr>
        </p:nvSpPr>
        <p:spPr/>
        <p:txBody>
          <a:bodyPr/>
          <a:lstStyle/>
          <a:p>
            <a:r>
              <a:rPr lang="sv-SE" sz="3000"/>
              <a:t>Fråga: Sociala aktiviteter</a:t>
            </a:r>
          </a:p>
        </p:txBody>
      </p:sp>
      <p:pic>
        <p:nvPicPr>
          <p:cNvPr id="2050" name="Picture 2" descr="Samverkansreglerna">
            <a:extLst>
              <a:ext uri="{FF2B5EF4-FFF2-40B4-BE49-F238E27FC236}">
                <a16:creationId xmlns:a16="http://schemas.microsoft.com/office/drawing/2014/main" id="{69AD27EB-7089-04C8-EFEF-C4225037DA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2095500"/>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9899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AF11D-1AAA-3942-AE74-D38E9B7D25AD}"/>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A351C935-4424-5F31-4AAC-529B2D6B6DD4}"/>
              </a:ext>
            </a:extLst>
          </p:cNvPr>
          <p:cNvSpPr>
            <a:spLocks noGrp="1"/>
          </p:cNvSpPr>
          <p:nvPr>
            <p:ph sz="quarter" idx="14"/>
          </p:nvPr>
        </p:nvSpPr>
        <p:spPr>
          <a:xfrm>
            <a:off x="839787" y="3187287"/>
            <a:ext cx="5870979" cy="3136021"/>
          </a:xfrm>
        </p:spPr>
        <p:txBody>
          <a:bodyPr/>
          <a:lstStyle/>
          <a:p>
            <a:r>
              <a:rPr lang="sv-SE"/>
              <a:t>Vad säger samverkansreglerna att du ska tänka på när ett företag arrangerar din resa?</a:t>
            </a:r>
          </a:p>
          <a:p>
            <a:endParaRPr lang="sv-SE"/>
          </a:p>
          <a:p>
            <a:pPr marL="342900" indent="-342900">
              <a:buFont typeface="Wingdings" panose="05000000000000000000" pitchFamily="2" charset="2"/>
              <a:buChar char="§"/>
            </a:pPr>
            <a:r>
              <a:rPr lang="sv-SE"/>
              <a:t>Att välja ekonomiklass vid flyg</a:t>
            </a:r>
          </a:p>
          <a:p>
            <a:pPr marL="342900" indent="-342900">
              <a:buFont typeface="Wingdings" panose="05000000000000000000" pitchFamily="2" charset="2"/>
              <a:buChar char="§"/>
            </a:pPr>
            <a:r>
              <a:rPr lang="sv-SE"/>
              <a:t>Att välja tider i nära anslutning till uppdraget</a:t>
            </a:r>
          </a:p>
          <a:p>
            <a:pPr marL="342900" indent="-342900">
              <a:buFont typeface="Wingdings" panose="05000000000000000000" pitchFamily="2" charset="2"/>
              <a:buChar char="§"/>
            </a:pPr>
            <a:r>
              <a:rPr lang="sv-SE"/>
              <a:t>Att välja det mest klimatneutrala alternativet</a:t>
            </a:r>
          </a:p>
        </p:txBody>
      </p:sp>
      <p:sp>
        <p:nvSpPr>
          <p:cNvPr id="4" name="Platshållare för text 3">
            <a:extLst>
              <a:ext uri="{FF2B5EF4-FFF2-40B4-BE49-F238E27FC236}">
                <a16:creationId xmlns:a16="http://schemas.microsoft.com/office/drawing/2014/main" id="{9221D083-1DD5-C841-AA5E-68004A2EA6EC}"/>
              </a:ext>
            </a:extLst>
          </p:cNvPr>
          <p:cNvSpPr>
            <a:spLocks noGrp="1"/>
          </p:cNvSpPr>
          <p:nvPr>
            <p:ph type="body" sz="quarter" idx="13"/>
          </p:nvPr>
        </p:nvSpPr>
        <p:spPr/>
        <p:txBody>
          <a:bodyPr/>
          <a:lstStyle/>
          <a:p>
            <a:r>
              <a:rPr lang="sv-SE" sz="3000"/>
              <a:t>Fråga: Resor</a:t>
            </a:r>
          </a:p>
        </p:txBody>
      </p:sp>
      <p:pic>
        <p:nvPicPr>
          <p:cNvPr id="2050" name="Picture 2" descr="Samverkansreglerna">
            <a:extLst>
              <a:ext uri="{FF2B5EF4-FFF2-40B4-BE49-F238E27FC236}">
                <a16:creationId xmlns:a16="http://schemas.microsoft.com/office/drawing/2014/main" id="{11E6BFBB-526C-7140-B161-874689DBE4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2095500"/>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7414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BFFF5-A6E6-499E-DE99-4F28190A3029}"/>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632F3654-EEFF-E15E-0B68-3092C1EFEB59}"/>
              </a:ext>
            </a:extLst>
          </p:cNvPr>
          <p:cNvSpPr>
            <a:spLocks noGrp="1"/>
          </p:cNvSpPr>
          <p:nvPr>
            <p:ph sz="quarter" idx="14"/>
          </p:nvPr>
        </p:nvSpPr>
        <p:spPr/>
        <p:txBody>
          <a:bodyPr/>
          <a:lstStyle/>
          <a:p>
            <a:r>
              <a:rPr lang="sv-SE"/>
              <a:t>Är det okej att medföljande bjuds in till samverkanssituationer?</a:t>
            </a:r>
          </a:p>
          <a:p>
            <a:endParaRPr lang="sv-SE"/>
          </a:p>
          <a:p>
            <a:pPr marL="342900" indent="-342900">
              <a:buFont typeface="Wingdings" panose="05000000000000000000" pitchFamily="2" charset="2"/>
              <a:buChar char="§"/>
            </a:pPr>
            <a:r>
              <a:rPr lang="sv-SE"/>
              <a:t>Nej, det är inte okej</a:t>
            </a:r>
          </a:p>
          <a:p>
            <a:pPr marL="342900" indent="-342900">
              <a:buFont typeface="Wingdings" panose="05000000000000000000" pitchFamily="2" charset="2"/>
              <a:buChar char="§"/>
            </a:pPr>
            <a:r>
              <a:rPr lang="sv-SE"/>
              <a:t>Det kan vara okej i vissa fall</a:t>
            </a:r>
          </a:p>
          <a:p>
            <a:pPr marL="342900" indent="-342900">
              <a:buFont typeface="Wingdings" panose="05000000000000000000" pitchFamily="2" charset="2"/>
              <a:buChar char="§"/>
            </a:pPr>
            <a:r>
              <a:rPr lang="sv-SE"/>
              <a:t>Ja, det är okej</a:t>
            </a:r>
          </a:p>
        </p:txBody>
      </p:sp>
      <p:sp>
        <p:nvSpPr>
          <p:cNvPr id="4" name="Platshållare för text 3">
            <a:extLst>
              <a:ext uri="{FF2B5EF4-FFF2-40B4-BE49-F238E27FC236}">
                <a16:creationId xmlns:a16="http://schemas.microsoft.com/office/drawing/2014/main" id="{FF3968AF-003C-9E64-F808-6E8B39CD8D56}"/>
              </a:ext>
            </a:extLst>
          </p:cNvPr>
          <p:cNvSpPr>
            <a:spLocks noGrp="1"/>
          </p:cNvSpPr>
          <p:nvPr>
            <p:ph type="body" sz="quarter" idx="13"/>
          </p:nvPr>
        </p:nvSpPr>
        <p:spPr/>
        <p:txBody>
          <a:bodyPr/>
          <a:lstStyle/>
          <a:p>
            <a:r>
              <a:rPr lang="sv-SE" sz="3000"/>
              <a:t>Fråga: Medföljande</a:t>
            </a:r>
          </a:p>
        </p:txBody>
      </p:sp>
      <p:pic>
        <p:nvPicPr>
          <p:cNvPr id="2050" name="Picture 2" descr="Samverkansreglerna">
            <a:extLst>
              <a:ext uri="{FF2B5EF4-FFF2-40B4-BE49-F238E27FC236}">
                <a16:creationId xmlns:a16="http://schemas.microsoft.com/office/drawing/2014/main" id="{F3E5749D-FFBF-2C81-A774-4550DC411A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2095500"/>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610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tshållare för innehåll 6">
            <a:extLst>
              <a:ext uri="{FF2B5EF4-FFF2-40B4-BE49-F238E27FC236}">
                <a16:creationId xmlns:a16="http://schemas.microsoft.com/office/drawing/2014/main" id="{B7DCEC0A-75EB-B32D-0B15-3D183287B8DC}"/>
              </a:ext>
            </a:extLst>
          </p:cNvPr>
          <p:cNvSpPr>
            <a:spLocks noGrp="1"/>
          </p:cNvSpPr>
          <p:nvPr>
            <p:ph sz="quarter" idx="14"/>
          </p:nvPr>
        </p:nvSpPr>
        <p:spPr/>
        <p:txBody>
          <a:bodyPr/>
          <a:lstStyle/>
          <a:p>
            <a:r>
              <a:rPr lang="sv-SE"/>
              <a:t>Samverkansreglerna är överenskomna mellan:</a:t>
            </a:r>
          </a:p>
          <a:p>
            <a:pPr marL="342900" indent="-342900">
              <a:buFont typeface="Arial" panose="020B0604020202020204" pitchFamily="34" charset="0"/>
              <a:buChar char="•"/>
            </a:pPr>
            <a:r>
              <a:rPr lang="sv-SE"/>
              <a:t>Sveriges Kommuner och Regioner</a:t>
            </a:r>
          </a:p>
          <a:p>
            <a:pPr marL="342900" indent="-342900">
              <a:buFont typeface="Arial" panose="020B0604020202020204" pitchFamily="34" charset="0"/>
              <a:buChar char="•"/>
            </a:pPr>
            <a:r>
              <a:rPr lang="sv-SE"/>
              <a:t>Läkemedelsindustriföreningen</a:t>
            </a:r>
          </a:p>
          <a:p>
            <a:pPr marL="342900" indent="-342900">
              <a:buFont typeface="Arial" panose="020B0604020202020204" pitchFamily="34" charset="0"/>
              <a:buChar char="•"/>
            </a:pPr>
            <a:r>
              <a:rPr lang="sv-SE"/>
              <a:t>Swedish </a:t>
            </a:r>
            <a:r>
              <a:rPr lang="sv-SE" err="1"/>
              <a:t>Medtech</a:t>
            </a:r>
            <a:r>
              <a:rPr lang="sv-SE"/>
              <a:t> </a:t>
            </a:r>
          </a:p>
          <a:p>
            <a:pPr marL="342900" indent="-342900">
              <a:buFont typeface="Arial" panose="020B0604020202020204" pitchFamily="34" charset="0"/>
              <a:buChar char="•"/>
            </a:pPr>
            <a:r>
              <a:rPr lang="sv-SE"/>
              <a:t>Swedish </a:t>
            </a:r>
            <a:r>
              <a:rPr lang="sv-SE" err="1"/>
              <a:t>Labtech</a:t>
            </a:r>
            <a:r>
              <a:rPr lang="sv-SE"/>
              <a:t> </a:t>
            </a:r>
          </a:p>
          <a:p>
            <a:endParaRPr lang="sv-SE"/>
          </a:p>
          <a:p>
            <a:r>
              <a:rPr lang="sv-SE"/>
              <a:t>De beskriver hur vård och industri kan samverka och interagera på ett förtroendefullt sätt</a:t>
            </a:r>
          </a:p>
          <a:p>
            <a:endParaRPr lang="sv-SE"/>
          </a:p>
        </p:txBody>
      </p:sp>
      <p:sp>
        <p:nvSpPr>
          <p:cNvPr id="6" name="Platshållare för text 5">
            <a:extLst>
              <a:ext uri="{FF2B5EF4-FFF2-40B4-BE49-F238E27FC236}">
                <a16:creationId xmlns:a16="http://schemas.microsoft.com/office/drawing/2014/main" id="{2241A4C2-4C92-BC6E-CE25-05E092B28C1A}"/>
              </a:ext>
            </a:extLst>
          </p:cNvPr>
          <p:cNvSpPr>
            <a:spLocks noGrp="1"/>
          </p:cNvSpPr>
          <p:nvPr>
            <p:ph type="body" sz="quarter" idx="13"/>
          </p:nvPr>
        </p:nvSpPr>
        <p:spPr/>
        <p:txBody>
          <a:bodyPr/>
          <a:lstStyle/>
          <a:p>
            <a:r>
              <a:rPr lang="sv-SE"/>
              <a:t>Samverkansreglerna</a:t>
            </a:r>
          </a:p>
        </p:txBody>
      </p:sp>
    </p:spTree>
    <p:extLst>
      <p:ext uri="{BB962C8B-B14F-4D97-AF65-F5344CB8AC3E}">
        <p14:creationId xmlns:p14="http://schemas.microsoft.com/office/powerpoint/2010/main" val="2596465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80AEC-A4AD-F6D8-9C2E-B56A37D3D1B2}"/>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02381C67-DB53-C2F7-DD66-B34620BF2993}"/>
              </a:ext>
            </a:extLst>
          </p:cNvPr>
          <p:cNvSpPr>
            <a:spLocks noGrp="1"/>
          </p:cNvSpPr>
          <p:nvPr>
            <p:ph sz="quarter" idx="14"/>
          </p:nvPr>
        </p:nvSpPr>
        <p:spPr/>
        <p:txBody>
          <a:bodyPr/>
          <a:lstStyle/>
          <a:p>
            <a:r>
              <a:rPr lang="sv-SE"/>
              <a:t>Vad gäller när ett företag sponsrar en aktivitet/sammankomst?</a:t>
            </a:r>
          </a:p>
          <a:p>
            <a:endParaRPr lang="sv-SE"/>
          </a:p>
          <a:p>
            <a:pPr marL="342900" indent="-342900">
              <a:buFont typeface="Wingdings" panose="05000000000000000000" pitchFamily="2" charset="2"/>
              <a:buChar char="§"/>
            </a:pPr>
            <a:r>
              <a:rPr lang="sv-SE"/>
              <a:t>Det måste finnas en koppling till det egna verksamhetsområdet</a:t>
            </a:r>
          </a:p>
          <a:p>
            <a:pPr marL="342900" indent="-342900">
              <a:buFont typeface="Wingdings" panose="05000000000000000000" pitchFamily="2" charset="2"/>
              <a:buChar char="§"/>
            </a:pPr>
            <a:r>
              <a:rPr lang="sv-SE"/>
              <a:t>Företaget får sponsra vår personalfest och </a:t>
            </a:r>
            <a:br>
              <a:rPr lang="sv-SE"/>
            </a:br>
            <a:r>
              <a:rPr lang="sv-SE"/>
              <a:t>planeringsdag</a:t>
            </a:r>
          </a:p>
        </p:txBody>
      </p:sp>
      <p:sp>
        <p:nvSpPr>
          <p:cNvPr id="4" name="Platshållare för text 3">
            <a:extLst>
              <a:ext uri="{FF2B5EF4-FFF2-40B4-BE49-F238E27FC236}">
                <a16:creationId xmlns:a16="http://schemas.microsoft.com/office/drawing/2014/main" id="{802198E8-F52F-B59A-864E-EB38CFF9A6F5}"/>
              </a:ext>
            </a:extLst>
          </p:cNvPr>
          <p:cNvSpPr>
            <a:spLocks noGrp="1"/>
          </p:cNvSpPr>
          <p:nvPr>
            <p:ph type="body" sz="quarter" idx="13"/>
          </p:nvPr>
        </p:nvSpPr>
        <p:spPr/>
        <p:txBody>
          <a:bodyPr/>
          <a:lstStyle/>
          <a:p>
            <a:r>
              <a:rPr lang="sv-SE" sz="3000"/>
              <a:t>Fråga: Sponsring</a:t>
            </a:r>
          </a:p>
        </p:txBody>
      </p:sp>
      <p:pic>
        <p:nvPicPr>
          <p:cNvPr id="2050" name="Picture 2" descr="Samverkansreglerna">
            <a:extLst>
              <a:ext uri="{FF2B5EF4-FFF2-40B4-BE49-F238E27FC236}">
                <a16:creationId xmlns:a16="http://schemas.microsoft.com/office/drawing/2014/main" id="{50BE665F-12CA-487A-F93D-279218031B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2095500"/>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960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CCF7E-1D21-094F-5DF9-5ECD36465C1F}"/>
            </a:ext>
          </a:extLst>
        </p:cNvPr>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732D101E-E68F-90CA-5D72-4F2004B9621B}"/>
              </a:ext>
            </a:extLst>
          </p:cNvPr>
          <p:cNvSpPr>
            <a:spLocks noGrp="1"/>
          </p:cNvSpPr>
          <p:nvPr>
            <p:ph sz="quarter" idx="14"/>
          </p:nvPr>
        </p:nvSpPr>
        <p:spPr/>
        <p:txBody>
          <a:bodyPr/>
          <a:lstStyle/>
          <a:p>
            <a:r>
              <a:rPr lang="sv-SE"/>
              <a:t>Vad gäller för sammankomster i företagens regi?</a:t>
            </a:r>
          </a:p>
          <a:p>
            <a:endParaRPr lang="sv-SE"/>
          </a:p>
          <a:p>
            <a:pPr marL="342900" indent="-342900">
              <a:buFont typeface="Wingdings" panose="05000000000000000000" pitchFamily="2" charset="2"/>
              <a:buChar char="§"/>
            </a:pPr>
            <a:r>
              <a:rPr lang="sv-SE"/>
              <a:t>De ska om möjligt ske i Sverige</a:t>
            </a:r>
          </a:p>
          <a:p>
            <a:pPr marL="342900" indent="-342900">
              <a:buFont typeface="Wingdings" panose="05000000000000000000" pitchFamily="2" charset="2"/>
              <a:buChar char="§"/>
            </a:pPr>
            <a:r>
              <a:rPr lang="sv-SE"/>
              <a:t>De får inte ske på exklusiva platser</a:t>
            </a:r>
          </a:p>
          <a:p>
            <a:pPr marL="342900" indent="-342900">
              <a:buFont typeface="Wingdings" panose="05000000000000000000" pitchFamily="2" charset="2"/>
              <a:buChar char="§"/>
            </a:pPr>
            <a:r>
              <a:rPr lang="sv-SE"/>
              <a:t>De får inte ske på fritidsorter under säsong</a:t>
            </a:r>
          </a:p>
        </p:txBody>
      </p:sp>
      <p:sp>
        <p:nvSpPr>
          <p:cNvPr id="4" name="Platshållare för text 3">
            <a:extLst>
              <a:ext uri="{FF2B5EF4-FFF2-40B4-BE49-F238E27FC236}">
                <a16:creationId xmlns:a16="http://schemas.microsoft.com/office/drawing/2014/main" id="{B49E49FB-6224-A19A-44D8-3E2A05F6F97A}"/>
              </a:ext>
            </a:extLst>
          </p:cNvPr>
          <p:cNvSpPr>
            <a:spLocks noGrp="1"/>
          </p:cNvSpPr>
          <p:nvPr>
            <p:ph type="body" sz="quarter" idx="13"/>
          </p:nvPr>
        </p:nvSpPr>
        <p:spPr/>
        <p:txBody>
          <a:bodyPr/>
          <a:lstStyle/>
          <a:p>
            <a:r>
              <a:rPr lang="sv-SE" sz="3000"/>
              <a:t>Fråga: Val av ort och lokal</a:t>
            </a:r>
          </a:p>
        </p:txBody>
      </p:sp>
      <p:pic>
        <p:nvPicPr>
          <p:cNvPr id="2050" name="Picture 2" descr="Samverkansreglerna">
            <a:extLst>
              <a:ext uri="{FF2B5EF4-FFF2-40B4-BE49-F238E27FC236}">
                <a16:creationId xmlns:a16="http://schemas.microsoft.com/office/drawing/2014/main" id="{1C003C2E-E13E-45B2-42C4-4C5588DAD0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0" y="2095500"/>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49798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6C35D8E-5435-5A57-1931-F4E706286F4F}"/>
              </a:ext>
            </a:extLst>
          </p:cNvPr>
          <p:cNvSpPr>
            <a:spLocks noGrp="1"/>
          </p:cNvSpPr>
          <p:nvPr>
            <p:ph sz="quarter" idx="14"/>
          </p:nvPr>
        </p:nvSpPr>
        <p:spPr>
          <a:xfrm>
            <a:off x="607315" y="4137547"/>
            <a:ext cx="7313610" cy="2379368"/>
          </a:xfrm>
        </p:spPr>
        <p:txBody>
          <a:bodyPr/>
          <a:lstStyle/>
          <a:p>
            <a:r>
              <a:rPr lang="sv-SE"/>
              <a:t>Vill du ta del av samverkansreglerna i sin helhet eller mer information hittar du det på SKR:s webbplats om du söker på ”samverkansregler”.</a:t>
            </a:r>
          </a:p>
          <a:p>
            <a:endParaRPr lang="sv-SE"/>
          </a:p>
          <a:p>
            <a:r>
              <a:rPr lang="sv-SE">
                <a:hlinkClick r:id="rId2"/>
              </a:rPr>
              <a:t>www.skr.se</a:t>
            </a:r>
            <a:r>
              <a:rPr lang="sv-SE"/>
              <a:t> </a:t>
            </a:r>
          </a:p>
        </p:txBody>
      </p:sp>
      <p:pic>
        <p:nvPicPr>
          <p:cNvPr id="6" name="Picture 2" descr="Samverkansreglerna">
            <a:extLst>
              <a:ext uri="{FF2B5EF4-FFF2-40B4-BE49-F238E27FC236}">
                <a16:creationId xmlns:a16="http://schemas.microsoft.com/office/drawing/2014/main" id="{CD37BE98-3BD8-037C-15FD-F93F549214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30313"/>
            <a:ext cx="12192000" cy="2198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947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innehåll 3">
            <a:extLst>
              <a:ext uri="{FF2B5EF4-FFF2-40B4-BE49-F238E27FC236}">
                <a16:creationId xmlns:a16="http://schemas.microsoft.com/office/drawing/2014/main" id="{94846366-304D-CC99-6A8D-6F04CFD4A459}"/>
              </a:ext>
            </a:extLst>
          </p:cNvPr>
          <p:cNvSpPr>
            <a:spLocks noGrp="1"/>
          </p:cNvSpPr>
          <p:nvPr>
            <p:ph sz="quarter" idx="14"/>
          </p:nvPr>
        </p:nvSpPr>
        <p:spPr>
          <a:xfrm>
            <a:off x="839786" y="3202785"/>
            <a:ext cx="9842727" cy="3459272"/>
          </a:xfrm>
        </p:spPr>
        <p:txBody>
          <a:bodyPr/>
          <a:lstStyle/>
          <a:p>
            <a:pPr marL="342900" indent="-342900">
              <a:buFont typeface="Arial" panose="020B0604020202020204" pitchFamily="34" charset="0"/>
              <a:buChar char="•"/>
            </a:pPr>
            <a:r>
              <a:rPr lang="sv-SE"/>
              <a:t>Samverkan mellan hälso- och sjukvården och företag i </a:t>
            </a:r>
            <a:r>
              <a:rPr lang="sv-SE" err="1"/>
              <a:t>life</a:t>
            </a:r>
            <a:r>
              <a:rPr lang="sv-SE"/>
              <a:t> </a:t>
            </a:r>
            <a:r>
              <a:rPr lang="sv-SE" err="1"/>
              <a:t>sciencebranschen</a:t>
            </a:r>
            <a:r>
              <a:rPr lang="sv-SE"/>
              <a:t> bidrar till att metoder och behandlingar utvecklas</a:t>
            </a:r>
          </a:p>
          <a:p>
            <a:pPr marL="1485900" lvl="2" indent="-342900"/>
            <a:r>
              <a:rPr lang="sv-SE" sz="2000"/>
              <a:t>Vilket i förlängningen leder till att patienter får en bättre, mer kostnadseffektiv och säker vård</a:t>
            </a:r>
            <a:br>
              <a:rPr lang="sv-SE" sz="2000"/>
            </a:br>
            <a:endParaRPr lang="sv-SE" sz="2000"/>
          </a:p>
          <a:p>
            <a:pPr marL="342900" indent="-342900">
              <a:buFont typeface="Arial" panose="020B0604020202020204" pitchFamily="34" charset="0"/>
              <a:buChar char="•"/>
            </a:pPr>
            <a:r>
              <a:rPr lang="sv-SE"/>
              <a:t>Som stöd för en trygg samverkan finns samverkansreglerna</a:t>
            </a:r>
          </a:p>
          <a:p>
            <a:pPr marL="1485900" lvl="2" indent="-342900"/>
            <a:r>
              <a:rPr lang="sv-SE" sz="2000"/>
              <a:t>Skapar ett ramverk för hur medarbetare och chefer inom hälso- och sjukvården och dess leverantörer ska samverka och interagera med varandra</a:t>
            </a:r>
          </a:p>
          <a:p>
            <a:pPr marL="342900" indent="-342900">
              <a:buFont typeface="Arial" panose="020B0604020202020204" pitchFamily="34" charset="0"/>
              <a:buChar char="•"/>
            </a:pPr>
            <a:endParaRPr lang="sv-SE"/>
          </a:p>
        </p:txBody>
      </p:sp>
      <p:sp>
        <p:nvSpPr>
          <p:cNvPr id="2" name="Platshållare för text 1">
            <a:extLst>
              <a:ext uri="{FF2B5EF4-FFF2-40B4-BE49-F238E27FC236}">
                <a16:creationId xmlns:a16="http://schemas.microsoft.com/office/drawing/2014/main" id="{8D989F09-042A-3D5A-BBD5-881A104D59F8}"/>
              </a:ext>
            </a:extLst>
          </p:cNvPr>
          <p:cNvSpPr>
            <a:spLocks noGrp="1"/>
          </p:cNvSpPr>
          <p:nvPr>
            <p:ph type="body" sz="quarter" idx="13"/>
          </p:nvPr>
        </p:nvSpPr>
        <p:spPr>
          <a:xfrm>
            <a:off x="839788" y="2395569"/>
            <a:ext cx="7498299" cy="791718"/>
          </a:xfrm>
        </p:spPr>
        <p:txBody>
          <a:bodyPr/>
          <a:lstStyle/>
          <a:p>
            <a:r>
              <a:rPr lang="sv-SE"/>
              <a:t>Varför behövs samverkan?</a:t>
            </a:r>
          </a:p>
        </p:txBody>
      </p:sp>
    </p:spTree>
    <p:extLst>
      <p:ext uri="{BB962C8B-B14F-4D97-AF65-F5344CB8AC3E}">
        <p14:creationId xmlns:p14="http://schemas.microsoft.com/office/powerpoint/2010/main" val="940642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DDB45B9C-745E-74DF-08BE-8F858FCBF2B2}"/>
              </a:ext>
            </a:extLst>
          </p:cNvPr>
          <p:cNvSpPr>
            <a:spLocks noGrp="1"/>
          </p:cNvSpPr>
          <p:nvPr>
            <p:ph sz="quarter" idx="14"/>
          </p:nvPr>
        </p:nvSpPr>
        <p:spPr/>
        <p:txBody>
          <a:bodyPr/>
          <a:lstStyle/>
          <a:p>
            <a:r>
              <a:rPr lang="sv-SE"/>
              <a:t>Samverkansreglerna består av </a:t>
            </a:r>
          </a:p>
          <a:p>
            <a:pPr marL="342900" indent="-342900">
              <a:buFont typeface="Arial" panose="020B0604020202020204" pitchFamily="34" charset="0"/>
              <a:buChar char="•"/>
            </a:pPr>
            <a:r>
              <a:rPr lang="sv-SE"/>
              <a:t>en policy med bärande principer och grundläggande regler </a:t>
            </a:r>
          </a:p>
          <a:p>
            <a:pPr marL="342900" indent="-342900">
              <a:buFont typeface="Arial" panose="020B0604020202020204" pitchFamily="34" charset="0"/>
              <a:buChar char="•"/>
            </a:pPr>
            <a:r>
              <a:rPr lang="sv-SE"/>
              <a:t>en bilaga med samverkanssituationer</a:t>
            </a:r>
          </a:p>
        </p:txBody>
      </p:sp>
      <p:sp>
        <p:nvSpPr>
          <p:cNvPr id="2" name="Platshållare för text 1">
            <a:extLst>
              <a:ext uri="{FF2B5EF4-FFF2-40B4-BE49-F238E27FC236}">
                <a16:creationId xmlns:a16="http://schemas.microsoft.com/office/drawing/2014/main" id="{C5327E9C-DF9F-CAC4-4935-4C2B42A1852B}"/>
              </a:ext>
            </a:extLst>
          </p:cNvPr>
          <p:cNvSpPr>
            <a:spLocks noGrp="1"/>
          </p:cNvSpPr>
          <p:nvPr>
            <p:ph type="body" sz="quarter" idx="13"/>
          </p:nvPr>
        </p:nvSpPr>
        <p:spPr/>
        <p:txBody>
          <a:bodyPr/>
          <a:lstStyle/>
          <a:p>
            <a:r>
              <a:rPr lang="sv-SE"/>
              <a:t>Samverkansreglerna</a:t>
            </a:r>
          </a:p>
        </p:txBody>
      </p:sp>
    </p:spTree>
    <p:extLst>
      <p:ext uri="{BB962C8B-B14F-4D97-AF65-F5344CB8AC3E}">
        <p14:creationId xmlns:p14="http://schemas.microsoft.com/office/powerpoint/2010/main" val="3544499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8AF635BD-154E-2143-48EC-BA7592316E8B}"/>
              </a:ext>
            </a:extLst>
          </p:cNvPr>
          <p:cNvSpPr>
            <a:spLocks noGrp="1"/>
          </p:cNvSpPr>
          <p:nvPr>
            <p:ph type="title"/>
          </p:nvPr>
        </p:nvSpPr>
        <p:spPr/>
        <p:txBody>
          <a:bodyPr/>
          <a:lstStyle/>
          <a:p>
            <a:r>
              <a:rPr lang="sv-SE"/>
              <a:t>Samverkansreglerna och VGR</a:t>
            </a:r>
          </a:p>
        </p:txBody>
      </p:sp>
      <p:sp>
        <p:nvSpPr>
          <p:cNvPr id="7" name="Platshållare för text 6">
            <a:extLst>
              <a:ext uri="{FF2B5EF4-FFF2-40B4-BE49-F238E27FC236}">
                <a16:creationId xmlns:a16="http://schemas.microsoft.com/office/drawing/2014/main" id="{6236C67D-C682-5915-68AE-2F3AFCF748CB}"/>
              </a:ext>
            </a:extLst>
          </p:cNvPr>
          <p:cNvSpPr>
            <a:spLocks noGrp="1"/>
          </p:cNvSpPr>
          <p:nvPr>
            <p:ph type="body" idx="1"/>
          </p:nvPr>
        </p:nvSpPr>
        <p:spPr/>
        <p:txBody>
          <a:bodyPr vert="horz" lIns="0" tIns="0" rIns="0" bIns="0" rtlCol="0" anchor="t">
            <a:noAutofit/>
          </a:bodyPr>
          <a:lstStyle/>
          <a:p>
            <a:r>
              <a:rPr lang="sv-SE"/>
              <a:t>Vad är nytt och särskilt värt att notera</a:t>
            </a:r>
            <a:endParaRPr lang="sv-SE">
              <a:ea typeface="Verdana"/>
            </a:endParaRPr>
          </a:p>
        </p:txBody>
      </p:sp>
      <p:sp>
        <p:nvSpPr>
          <p:cNvPr id="5" name="Platshållare för datum 4">
            <a:extLst>
              <a:ext uri="{FF2B5EF4-FFF2-40B4-BE49-F238E27FC236}">
                <a16:creationId xmlns:a16="http://schemas.microsoft.com/office/drawing/2014/main" id="{4192F223-D6B0-BB7C-225B-4BF2A8146885}"/>
              </a:ext>
            </a:extLst>
          </p:cNvPr>
          <p:cNvSpPr>
            <a:spLocks noGrp="1"/>
          </p:cNvSpPr>
          <p:nvPr>
            <p:ph type="dt" sz="half" idx="10"/>
          </p:nvPr>
        </p:nvSpPr>
        <p:spPr/>
        <p:txBody>
          <a:bodyPr/>
          <a:lstStyle/>
          <a:p>
            <a:fld id="{19E49B6E-96DA-4186-8F39-3AB022B7993C}" type="datetime1">
              <a:rPr lang="sv-SE" smtClean="0"/>
              <a:t>2026-06-04</a:t>
            </a:fld>
            <a:endParaRPr lang="sv-SE"/>
          </a:p>
        </p:txBody>
      </p:sp>
    </p:spTree>
    <p:extLst>
      <p:ext uri="{BB962C8B-B14F-4D97-AF65-F5344CB8AC3E}">
        <p14:creationId xmlns:p14="http://schemas.microsoft.com/office/powerpoint/2010/main" val="2771154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EF6645C7-B5B0-26D0-F8F7-0AFAA2BA76E8}"/>
              </a:ext>
            </a:extLst>
          </p:cNvPr>
          <p:cNvSpPr>
            <a:spLocks noGrp="1"/>
          </p:cNvSpPr>
          <p:nvPr>
            <p:ph type="title"/>
          </p:nvPr>
        </p:nvSpPr>
        <p:spPr/>
        <p:txBody>
          <a:bodyPr/>
          <a:lstStyle/>
          <a:p>
            <a:r>
              <a:rPr lang="sv-SE" sz="3600"/>
              <a:t>Exempel på ändringar i de nya samverkansreglerna (1)</a:t>
            </a:r>
          </a:p>
        </p:txBody>
      </p:sp>
      <p:sp>
        <p:nvSpPr>
          <p:cNvPr id="5" name="Platshållare för innehåll 4">
            <a:extLst>
              <a:ext uri="{FF2B5EF4-FFF2-40B4-BE49-F238E27FC236}">
                <a16:creationId xmlns:a16="http://schemas.microsoft.com/office/drawing/2014/main" id="{E0B91F3E-D802-9367-4F17-C9E6A41167F3}"/>
              </a:ext>
            </a:extLst>
          </p:cNvPr>
          <p:cNvSpPr>
            <a:spLocks noGrp="1"/>
          </p:cNvSpPr>
          <p:nvPr>
            <p:ph idx="1"/>
          </p:nvPr>
        </p:nvSpPr>
        <p:spPr/>
        <p:txBody>
          <a:bodyPr/>
          <a:lstStyle/>
          <a:p>
            <a:pPr lvl="0"/>
            <a:r>
              <a:rPr lang="sv-SE" sz="1400" b="1"/>
              <a:t>Konsulter som inte ger samtycke till att publicera </a:t>
            </a:r>
            <a:r>
              <a:rPr lang="sv-SE" sz="1400" b="1" err="1"/>
              <a:t>värdeöverföring</a:t>
            </a:r>
            <a:r>
              <a:rPr lang="sv-SE" sz="1400" b="1"/>
              <a:t> bör inte anlitas</a:t>
            </a:r>
          </a:p>
          <a:p>
            <a:pPr lvl="1"/>
            <a:r>
              <a:rPr lang="sv-SE" sz="1300"/>
              <a:t>Värdeöverföringar i form av konsultarvoden från läkemedelsföretag till hälso- och sjukvårdspersonal eller övrig hälso- och sjukvård ska vara publika och publiceras i Läkemedelsindustriföreningens samarbetsdatabas. </a:t>
            </a:r>
          </a:p>
          <a:p>
            <a:pPr lvl="1"/>
            <a:r>
              <a:rPr lang="sv-SE" sz="1300"/>
              <a:t>Konsulter som inte ger samtycke till att publicera värdeöverföringen bör inte anlitas</a:t>
            </a:r>
          </a:p>
          <a:p>
            <a:pPr lvl="0"/>
            <a:r>
              <a:rPr lang="sv-SE" sz="1400" b="1"/>
              <a:t>Krav på huvudmannens signatur vid avtal för bisyssla borttaget</a:t>
            </a:r>
          </a:p>
          <a:p>
            <a:pPr lvl="1"/>
            <a:r>
              <a:rPr lang="sv-SE" sz="1300"/>
              <a:t>När medarbetare och chefer inom hälso- och sjukvården utför uppdrag för industrin bör det normalt utföras i tjänsten</a:t>
            </a:r>
          </a:p>
          <a:p>
            <a:pPr lvl="1"/>
            <a:r>
              <a:rPr lang="sv-SE" sz="1300"/>
              <a:t>Om uppdraget utförs utom tjänsten ska det betraktas som bisyssla och gällande bestämmelser om bisysslor i lagen om offentlig anställning (LOA) samt kollektivavtal ska tillämpas</a:t>
            </a:r>
          </a:p>
          <a:p>
            <a:pPr lvl="1"/>
            <a:r>
              <a:rPr lang="sv-SE" sz="1300"/>
              <a:t>För uppdrag som utgör bisyssla upprättas en skriftlig överenskommelse mellan medarbetaren och företaget. Tidigare skulle även arbetsgivaren signera överenskommelsen</a:t>
            </a:r>
          </a:p>
          <a:p>
            <a:pPr lvl="1"/>
            <a:r>
              <a:rPr lang="sv-SE" sz="1300"/>
              <a:t>Medarbetaren ansvarar för att informera sin arbetsgivare om uppdragets art, omfattning och ersättning i arbetsgivarens ordinarie process för bisysslor </a:t>
            </a:r>
          </a:p>
        </p:txBody>
      </p:sp>
      <p:sp>
        <p:nvSpPr>
          <p:cNvPr id="2" name="Platshållare för datum 1">
            <a:extLst>
              <a:ext uri="{FF2B5EF4-FFF2-40B4-BE49-F238E27FC236}">
                <a16:creationId xmlns:a16="http://schemas.microsoft.com/office/drawing/2014/main" id="{2F2E78E1-7435-01E9-F6F3-DE0B758AD059}"/>
              </a:ext>
            </a:extLst>
          </p:cNvPr>
          <p:cNvSpPr>
            <a:spLocks noGrp="1"/>
          </p:cNvSpPr>
          <p:nvPr>
            <p:ph type="dt" sz="half" idx="14"/>
          </p:nvPr>
        </p:nvSpPr>
        <p:spPr/>
        <p:txBody>
          <a:bodyPr/>
          <a:lstStyle/>
          <a:p>
            <a:fld id="{4D03C71D-D98B-401F-B2CF-6FD4D048E9D2}" type="datetime1">
              <a:rPr lang="sv-SE" smtClean="0"/>
              <a:t>2026-06-04</a:t>
            </a:fld>
            <a:endParaRPr lang="sv-SE"/>
          </a:p>
        </p:txBody>
      </p:sp>
    </p:spTree>
    <p:extLst>
      <p:ext uri="{BB962C8B-B14F-4D97-AF65-F5344CB8AC3E}">
        <p14:creationId xmlns:p14="http://schemas.microsoft.com/office/powerpoint/2010/main" val="3325482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E688-83D5-4DDD-1156-69DE554925D6}"/>
            </a:ext>
          </a:extLst>
        </p:cNvPr>
        <p:cNvGrpSpPr/>
        <p:nvPr/>
      </p:nvGrpSpPr>
      <p:grpSpPr>
        <a:xfrm>
          <a:off x="0" y="0"/>
          <a:ext cx="0" cy="0"/>
          <a:chOff x="0" y="0"/>
          <a:chExt cx="0" cy="0"/>
        </a:xfrm>
      </p:grpSpPr>
      <p:sp>
        <p:nvSpPr>
          <p:cNvPr id="4" name="Rubrik 3">
            <a:extLst>
              <a:ext uri="{FF2B5EF4-FFF2-40B4-BE49-F238E27FC236}">
                <a16:creationId xmlns:a16="http://schemas.microsoft.com/office/drawing/2014/main" id="{1045F4E9-040A-1A8C-23AE-F438B438D3F4}"/>
              </a:ext>
            </a:extLst>
          </p:cNvPr>
          <p:cNvSpPr>
            <a:spLocks noGrp="1"/>
          </p:cNvSpPr>
          <p:nvPr>
            <p:ph type="title"/>
          </p:nvPr>
        </p:nvSpPr>
        <p:spPr/>
        <p:txBody>
          <a:bodyPr/>
          <a:lstStyle/>
          <a:p>
            <a:r>
              <a:rPr lang="sv-SE" sz="3200"/>
              <a:t>Exempel på ändringar i de nya samverkansreglerna </a:t>
            </a:r>
            <a:r>
              <a:rPr lang="sv-SE"/>
              <a:t>(2)</a:t>
            </a:r>
          </a:p>
        </p:txBody>
      </p:sp>
      <p:sp>
        <p:nvSpPr>
          <p:cNvPr id="5" name="Platshållare för innehåll 4">
            <a:extLst>
              <a:ext uri="{FF2B5EF4-FFF2-40B4-BE49-F238E27FC236}">
                <a16:creationId xmlns:a16="http://schemas.microsoft.com/office/drawing/2014/main" id="{FD498890-9318-4E70-0491-BB8FAE5FD4A8}"/>
              </a:ext>
            </a:extLst>
          </p:cNvPr>
          <p:cNvSpPr>
            <a:spLocks noGrp="1"/>
          </p:cNvSpPr>
          <p:nvPr>
            <p:ph idx="1"/>
          </p:nvPr>
        </p:nvSpPr>
        <p:spPr/>
        <p:txBody>
          <a:bodyPr/>
          <a:lstStyle/>
          <a:p>
            <a:pPr lvl="0"/>
            <a:r>
              <a:rPr lang="sv-SE" sz="1400" b="1"/>
              <a:t>Patientstödsprogram inkluderas i samverkansreglerna </a:t>
            </a:r>
          </a:p>
          <a:p>
            <a:pPr lvl="1"/>
            <a:r>
              <a:rPr lang="sv-SE" sz="1300"/>
              <a:t>Patientstödsprogram (PSP) är aktiviteter eller erbjudanden som är utformade för att stödja patienter i deras behandling och/eller hanteringen av deras sjukdom. </a:t>
            </a:r>
          </a:p>
          <a:p>
            <a:pPr lvl="1"/>
            <a:r>
              <a:rPr lang="sv-SE" sz="1300"/>
              <a:t>Samverkansreglerna tillåter patientstödsprogram, men hälso- och sjukvården respektive industrin/företagen har olika riktlinjer för patientstödsprogram som ska beaktas. </a:t>
            </a:r>
          </a:p>
          <a:p>
            <a:pPr lvl="1"/>
            <a:r>
              <a:rPr lang="sv-SE" sz="1300">
                <a:hlinkClick r:id="rId3"/>
              </a:rPr>
              <a:t>Gemensamt förhållningssätt avseende företagssponsrade patientstödsprogram gällande Läkemedel och Medicintekniska produkter</a:t>
            </a:r>
            <a:endParaRPr lang="sv-SE" sz="1300"/>
          </a:p>
        </p:txBody>
      </p:sp>
      <p:sp>
        <p:nvSpPr>
          <p:cNvPr id="2" name="Platshållare för datum 1">
            <a:extLst>
              <a:ext uri="{FF2B5EF4-FFF2-40B4-BE49-F238E27FC236}">
                <a16:creationId xmlns:a16="http://schemas.microsoft.com/office/drawing/2014/main" id="{CB0D6B47-4B06-77BC-F5C4-CE62271EDA97}"/>
              </a:ext>
            </a:extLst>
          </p:cNvPr>
          <p:cNvSpPr>
            <a:spLocks noGrp="1"/>
          </p:cNvSpPr>
          <p:nvPr>
            <p:ph type="dt" sz="half" idx="14"/>
          </p:nvPr>
        </p:nvSpPr>
        <p:spPr/>
        <p:txBody>
          <a:bodyPr/>
          <a:lstStyle/>
          <a:p>
            <a:fld id="{4D03C71D-D98B-401F-B2CF-6FD4D048E9D2}" type="datetime1">
              <a:rPr lang="sv-SE" smtClean="0"/>
              <a:t>2026-06-04</a:t>
            </a:fld>
            <a:endParaRPr lang="sv-SE"/>
          </a:p>
        </p:txBody>
      </p:sp>
    </p:spTree>
    <p:extLst>
      <p:ext uri="{BB962C8B-B14F-4D97-AF65-F5344CB8AC3E}">
        <p14:creationId xmlns:p14="http://schemas.microsoft.com/office/powerpoint/2010/main" val="3517622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6C227F0-30D2-5844-38C2-8016364E0CB0}"/>
              </a:ext>
            </a:extLst>
          </p:cNvPr>
          <p:cNvSpPr>
            <a:spLocks noGrp="1"/>
          </p:cNvSpPr>
          <p:nvPr>
            <p:ph type="title"/>
          </p:nvPr>
        </p:nvSpPr>
        <p:spPr/>
        <p:txBody>
          <a:bodyPr anchor="ctr">
            <a:normAutofit/>
          </a:bodyPr>
          <a:lstStyle/>
          <a:p>
            <a:r>
              <a:rPr lang="sv-SE"/>
              <a:t>Vad är </a:t>
            </a:r>
            <a:r>
              <a:rPr lang="sv-SE" err="1"/>
              <a:t>Compliance</a:t>
            </a:r>
            <a:r>
              <a:rPr lang="sv-SE"/>
              <a:t> officer?</a:t>
            </a:r>
          </a:p>
        </p:txBody>
      </p:sp>
      <p:sp>
        <p:nvSpPr>
          <p:cNvPr id="3" name="Platshållare för text 2">
            <a:extLst>
              <a:ext uri="{FF2B5EF4-FFF2-40B4-BE49-F238E27FC236}">
                <a16:creationId xmlns:a16="http://schemas.microsoft.com/office/drawing/2014/main" id="{56F5CB1A-1CEE-1FCA-2CCE-9C7B2DDAB43B}"/>
              </a:ext>
            </a:extLst>
          </p:cNvPr>
          <p:cNvSpPr>
            <a:spLocks noGrp="1"/>
          </p:cNvSpPr>
          <p:nvPr>
            <p:ph sz="quarter" idx="17"/>
          </p:nvPr>
        </p:nvSpPr>
        <p:spPr/>
        <p:txBody>
          <a:bodyPr>
            <a:normAutofit/>
          </a:bodyPr>
          <a:lstStyle/>
          <a:p>
            <a:pPr>
              <a:spcAft>
                <a:spcPts val="600"/>
              </a:spcAft>
            </a:pPr>
            <a:endParaRPr lang="sv-SE"/>
          </a:p>
          <a:p>
            <a:pPr marL="0" indent="0">
              <a:spcAft>
                <a:spcPts val="600"/>
              </a:spcAft>
              <a:buNone/>
            </a:pPr>
            <a:endParaRPr lang="sv-SE"/>
          </a:p>
          <a:p>
            <a:endParaRPr lang="sv-SE"/>
          </a:p>
        </p:txBody>
      </p:sp>
      <p:pic>
        <p:nvPicPr>
          <p:cNvPr id="8" name="Platshållare för bild 7">
            <a:extLst>
              <a:ext uri="{FF2B5EF4-FFF2-40B4-BE49-F238E27FC236}">
                <a16:creationId xmlns:a16="http://schemas.microsoft.com/office/drawing/2014/main" id="{EBF193CC-116D-BA6B-AD26-D67BEEF821AE}"/>
              </a:ext>
            </a:extLst>
          </p:cNvPr>
          <p:cNvPicPr>
            <a:picLocks noGrp="1" noChangeAspect="1"/>
          </p:cNvPicPr>
          <p:nvPr>
            <p:ph type="pic" sz="quarter" idx="20"/>
          </p:nvPr>
        </p:nvPicPr>
        <p:blipFill>
          <a:blip r:embed="rId3">
            <a:extLst>
              <a:ext uri="{28A0092B-C50C-407E-A947-70E740481C1C}">
                <a14:useLocalDpi xmlns:a14="http://schemas.microsoft.com/office/drawing/2010/main" val="0"/>
              </a:ext>
            </a:extLst>
          </a:blip>
          <a:srcRect l="6047" r="6047"/>
          <a:stretch/>
        </p:blipFill>
        <p:spPr>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noFill/>
        </p:spPr>
      </p:pic>
      <p:sp>
        <p:nvSpPr>
          <p:cNvPr id="6" name="Platshållare för datum 5">
            <a:extLst>
              <a:ext uri="{FF2B5EF4-FFF2-40B4-BE49-F238E27FC236}">
                <a16:creationId xmlns:a16="http://schemas.microsoft.com/office/drawing/2014/main" id="{81147E30-0536-06CC-C467-AFAC6DB4156A}"/>
              </a:ext>
            </a:extLst>
          </p:cNvPr>
          <p:cNvSpPr>
            <a:spLocks noGrp="1"/>
          </p:cNvSpPr>
          <p:nvPr>
            <p:ph type="dt" sz="half" idx="2"/>
          </p:nvPr>
        </p:nvSpPr>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94EC4B8-68CD-44A3-B172-19A87347D395}" type="datetime1">
              <a:rPr kumimoji="0" lang="sv-SE" sz="900" b="0" i="0" u="none" strike="noStrike" kern="1200" cap="none" spc="0" normalizeH="0" baseline="0" noProof="0" smtClean="0">
                <a:ln>
                  <a:noFill/>
                </a:ln>
                <a:solidFill>
                  <a:srgbClr val="000000"/>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2026-06-04</a:t>
            </a:fld>
            <a:endParaRPr kumimoji="0" lang="sv-SE" sz="900" b="0" i="0" u="none" strike="noStrike" kern="1200" cap="none" spc="0" normalizeH="0" baseline="0" noProof="0">
              <a:ln>
                <a:noFill/>
              </a:ln>
              <a:solidFill>
                <a:srgbClr val="000000"/>
              </a:solidFill>
              <a:effectLst/>
              <a:uLnTx/>
              <a:uFillTx/>
              <a:latin typeface="Verdana"/>
              <a:ea typeface="+mn-ea"/>
              <a:cs typeface="+mn-cs"/>
            </a:endParaRPr>
          </a:p>
        </p:txBody>
      </p:sp>
      <p:sp>
        <p:nvSpPr>
          <p:cNvPr id="5" name="textruta 4">
            <a:extLst>
              <a:ext uri="{FF2B5EF4-FFF2-40B4-BE49-F238E27FC236}">
                <a16:creationId xmlns:a16="http://schemas.microsoft.com/office/drawing/2014/main" id="{033144D2-B981-59D3-F194-696676AD0717}"/>
              </a:ext>
            </a:extLst>
          </p:cNvPr>
          <p:cNvSpPr txBox="1"/>
          <p:nvPr/>
        </p:nvSpPr>
        <p:spPr>
          <a:xfrm>
            <a:off x="1097554" y="2455524"/>
            <a:ext cx="5529277" cy="3918893"/>
          </a:xfrm>
          <a:prstGeom prst="rect">
            <a:avLst/>
          </a:prstGeom>
          <a:noFill/>
        </p:spPr>
        <p:txBody>
          <a:bodyPr wrap="square" lIns="0" tIns="0" rIns="0" bIns="0" rtlCol="0">
            <a:spAutoFit/>
          </a:bodyPr>
          <a:lstStyle/>
          <a:p>
            <a:pPr marL="285750" indent="-285750">
              <a:lnSpc>
                <a:spcPct val="130000"/>
              </a:lnSpc>
              <a:buFont typeface="Arial" panose="020B0604020202020204" pitchFamily="34" charset="0"/>
              <a:buChar char="•"/>
            </a:pPr>
            <a:r>
              <a:rPr lang="sv-SE"/>
              <a:t>Regional stödfunktion med uppdrag att hjälpa verksamheter i VGR att tolka och arbeta enligt överenskommelsen om samverkan</a:t>
            </a:r>
          </a:p>
          <a:p>
            <a:pPr>
              <a:lnSpc>
                <a:spcPct val="130000"/>
              </a:lnSpc>
            </a:pPr>
            <a:endParaRPr lang="sv-SE"/>
          </a:p>
          <a:p>
            <a:pPr marL="285750" indent="-285750">
              <a:lnSpc>
                <a:spcPct val="130000"/>
              </a:lnSpc>
              <a:buFont typeface="Arial" panose="020B0604020202020204" pitchFamily="34" charset="0"/>
              <a:buChar char="•"/>
            </a:pPr>
            <a:r>
              <a:rPr lang="sv-SE"/>
              <a:t>Hit kan du vända dig med frågeställningar som berör förhållanden mellan hälso- och sjukvården och industri. Skicka din fråga till </a:t>
            </a:r>
            <a:r>
              <a:rPr lang="sv-SE" u="sng">
                <a:hlinkClick r:id="rId4"/>
              </a:rPr>
              <a:t>lakemedel@vgregion.se</a:t>
            </a:r>
            <a:r>
              <a:rPr lang="sv-SE"/>
              <a:t> och skriv ”</a:t>
            </a:r>
            <a:r>
              <a:rPr lang="sv-SE" err="1"/>
              <a:t>Compliance</a:t>
            </a:r>
            <a:r>
              <a:rPr lang="sv-SE"/>
              <a:t> officer” i </a:t>
            </a:r>
            <a:r>
              <a:rPr lang="sv-SE" err="1"/>
              <a:t>ämnesraden</a:t>
            </a:r>
            <a:r>
              <a:rPr lang="sv-SE"/>
              <a:t>. </a:t>
            </a:r>
          </a:p>
          <a:p>
            <a:pPr marL="285750" indent="-285750">
              <a:lnSpc>
                <a:spcPct val="130000"/>
              </a:lnSpc>
              <a:buFont typeface="Arial" panose="020B0604020202020204" pitchFamily="34" charset="0"/>
              <a:buChar char="•"/>
            </a:pPr>
            <a:endParaRPr lang="sv-SE"/>
          </a:p>
        </p:txBody>
      </p:sp>
    </p:spTree>
    <p:extLst>
      <p:ext uri="{BB962C8B-B14F-4D97-AF65-F5344CB8AC3E}">
        <p14:creationId xmlns:p14="http://schemas.microsoft.com/office/powerpoint/2010/main" val="2394900631"/>
      </p:ext>
    </p:extLst>
  </p:cSld>
  <p:clrMapOvr>
    <a:masterClrMapping/>
  </p:clrMapOvr>
</p:sld>
</file>

<file path=ppt/theme/theme1.xml><?xml version="1.0" encoding="utf-8"?>
<a:theme xmlns:a="http://schemas.openxmlformats.org/drawingml/2006/main" name="2025">
  <a:themeElements>
    <a:clrScheme name="SKR 2024">
      <a:dk1>
        <a:srgbClr val="262422"/>
      </a:dk1>
      <a:lt1>
        <a:srgbClr val="FFFFFF"/>
      </a:lt1>
      <a:dk2>
        <a:srgbClr val="9A3324"/>
      </a:dk2>
      <a:lt2>
        <a:srgbClr val="F7F2EB"/>
      </a:lt2>
      <a:accent1>
        <a:srgbClr val="FF7C5D"/>
      </a:accent1>
      <a:accent2>
        <a:srgbClr val="115E67"/>
      </a:accent2>
      <a:accent3>
        <a:srgbClr val="154F80"/>
      </a:accent3>
      <a:accent4>
        <a:srgbClr val="F0D7BF"/>
      </a:accent4>
      <a:accent5>
        <a:srgbClr val="FFCEC6"/>
      </a:accent5>
      <a:accent6>
        <a:srgbClr val="BDDBD2"/>
      </a:accent6>
      <a:hlink>
        <a:srgbClr val="115E67"/>
      </a:hlink>
      <a:folHlink>
        <a:srgbClr val="9A3324"/>
      </a:folHlink>
    </a:clrScheme>
    <a:fontScheme name="Anpassat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D84308A-1315-42AC-BCF7-3B1B450F3D62}" vid="{173D1FD3-C374-4BF2-957D-63EFA8047864}"/>
    </a:ext>
  </a:extLst>
</a:theme>
</file>

<file path=ppt/theme/theme2.xml><?xml version="1.0" encoding="utf-8"?>
<a:theme xmlns:a="http://schemas.openxmlformats.org/drawingml/2006/main" name="Text/text och innehåll">
  <a:themeElements>
    <a:clrScheme name="SKR 2024">
      <a:dk1>
        <a:srgbClr val="262422"/>
      </a:dk1>
      <a:lt1>
        <a:srgbClr val="FFFFFF"/>
      </a:lt1>
      <a:dk2>
        <a:srgbClr val="9A3324"/>
      </a:dk2>
      <a:lt2>
        <a:srgbClr val="F7F2EB"/>
      </a:lt2>
      <a:accent1>
        <a:srgbClr val="FF7C5D"/>
      </a:accent1>
      <a:accent2>
        <a:srgbClr val="115E67"/>
      </a:accent2>
      <a:accent3>
        <a:srgbClr val="154F80"/>
      </a:accent3>
      <a:accent4>
        <a:srgbClr val="F0D7BF"/>
      </a:accent4>
      <a:accent5>
        <a:srgbClr val="FFCEC6"/>
      </a:accent5>
      <a:accent6>
        <a:srgbClr val="BDDBD2"/>
      </a:accent6>
      <a:hlink>
        <a:srgbClr val="115E67"/>
      </a:hlink>
      <a:folHlink>
        <a:srgbClr val="9A3324"/>
      </a:folHlink>
    </a:clrScheme>
    <a:fontScheme name="Anpassat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D84308A-1315-42AC-BCF7-3B1B450F3D62}" vid="{F33F534F-EB8C-4FDB-B3F9-CD106289DB62}"/>
    </a:ext>
  </a:extLst>
</a:theme>
</file>

<file path=ppt/theme/theme3.xml><?xml version="1.0" encoding="utf-8"?>
<a:theme xmlns:a="http://schemas.openxmlformats.org/drawingml/2006/main" name="Text och bild">
  <a:themeElements>
    <a:clrScheme name="SKR_2024_3">
      <a:dk1>
        <a:srgbClr val="262422"/>
      </a:dk1>
      <a:lt1>
        <a:srgbClr val="FFFFFF"/>
      </a:lt1>
      <a:dk2>
        <a:srgbClr val="9A3324"/>
      </a:dk2>
      <a:lt2>
        <a:srgbClr val="F0D7BF"/>
      </a:lt2>
      <a:accent1>
        <a:srgbClr val="BDDBD2"/>
      </a:accent1>
      <a:accent2>
        <a:srgbClr val="FF7C5D"/>
      </a:accent2>
      <a:accent3>
        <a:srgbClr val="9A3324"/>
      </a:accent3>
      <a:accent4>
        <a:srgbClr val="154F80"/>
      </a:accent4>
      <a:accent5>
        <a:srgbClr val="115E67"/>
      </a:accent5>
      <a:accent6>
        <a:srgbClr val="FFCEC6"/>
      </a:accent6>
      <a:hlink>
        <a:srgbClr val="115E67"/>
      </a:hlink>
      <a:folHlink>
        <a:srgbClr val="9A3324"/>
      </a:folHlink>
    </a:clrScheme>
    <a:fontScheme name="Anpassat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D84308A-1315-42AC-BCF7-3B1B450F3D62}" vid="{27FE6DC2-E024-4E0B-945C-FCFD397DA84E}"/>
    </a:ext>
  </a:extLst>
</a:theme>
</file>

<file path=ppt/theme/theme4.xml><?xml version="1.0" encoding="utf-8"?>
<a:theme xmlns:a="http://schemas.openxmlformats.org/drawingml/2006/main" name="Bara rubrik">
  <a:themeElements>
    <a:clrScheme name="SKR 2024">
      <a:dk1>
        <a:srgbClr val="262422"/>
      </a:dk1>
      <a:lt1>
        <a:srgbClr val="FFFFFF"/>
      </a:lt1>
      <a:dk2>
        <a:srgbClr val="9A3324"/>
      </a:dk2>
      <a:lt2>
        <a:srgbClr val="F7F2EB"/>
      </a:lt2>
      <a:accent1>
        <a:srgbClr val="FF7C5D"/>
      </a:accent1>
      <a:accent2>
        <a:srgbClr val="115E67"/>
      </a:accent2>
      <a:accent3>
        <a:srgbClr val="154F80"/>
      </a:accent3>
      <a:accent4>
        <a:srgbClr val="F0D7BF"/>
      </a:accent4>
      <a:accent5>
        <a:srgbClr val="FFCEC6"/>
      </a:accent5>
      <a:accent6>
        <a:srgbClr val="BDDBD2"/>
      </a:accent6>
      <a:hlink>
        <a:srgbClr val="115E67"/>
      </a:hlink>
      <a:folHlink>
        <a:srgbClr val="9A3324"/>
      </a:folHlink>
    </a:clrScheme>
    <a:fontScheme name="Anpassat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D84308A-1315-42AC-BCF7-3B1B450F3D62}" vid="{ADE2D144-2315-4AC9-9F56-8BE755542CBA}"/>
    </a:ext>
  </a:extLst>
</a:theme>
</file>

<file path=ppt/theme/theme5.xml><?xml version="1.0" encoding="utf-8"?>
<a:theme xmlns:a="http://schemas.openxmlformats.org/drawingml/2006/main" name="Diagram och tabeller">
  <a:themeElements>
    <a:clrScheme name="SKR 2024">
      <a:dk1>
        <a:srgbClr val="262422"/>
      </a:dk1>
      <a:lt1>
        <a:srgbClr val="FFFFFF"/>
      </a:lt1>
      <a:dk2>
        <a:srgbClr val="9A3324"/>
      </a:dk2>
      <a:lt2>
        <a:srgbClr val="F7F2EB"/>
      </a:lt2>
      <a:accent1>
        <a:srgbClr val="FF7C5D"/>
      </a:accent1>
      <a:accent2>
        <a:srgbClr val="115E67"/>
      </a:accent2>
      <a:accent3>
        <a:srgbClr val="154F80"/>
      </a:accent3>
      <a:accent4>
        <a:srgbClr val="F0D7BF"/>
      </a:accent4>
      <a:accent5>
        <a:srgbClr val="FFCEC6"/>
      </a:accent5>
      <a:accent6>
        <a:srgbClr val="BDDBD2"/>
      </a:accent6>
      <a:hlink>
        <a:srgbClr val="115E67"/>
      </a:hlink>
      <a:folHlink>
        <a:srgbClr val="9A3324"/>
      </a:folHlink>
    </a:clrScheme>
    <a:fontScheme name="Anpassat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D84308A-1315-42AC-BCF7-3B1B450F3D62}" vid="{95CD9D6F-4710-4CCF-A4C5-ED8FEE1B3FDD}"/>
    </a:ext>
  </a:extLst>
</a:theme>
</file>

<file path=ppt/theme/theme6.xml><?xml version="1.0" encoding="utf-8"?>
<a:theme xmlns:a="http://schemas.openxmlformats.org/drawingml/2006/main" name="Specialbilder">
  <a:themeElements>
    <a:clrScheme name="SKR 2024">
      <a:dk1>
        <a:srgbClr val="262422"/>
      </a:dk1>
      <a:lt1>
        <a:srgbClr val="FFFFFF"/>
      </a:lt1>
      <a:dk2>
        <a:srgbClr val="9A3324"/>
      </a:dk2>
      <a:lt2>
        <a:srgbClr val="F7F2EB"/>
      </a:lt2>
      <a:accent1>
        <a:srgbClr val="FF7C5D"/>
      </a:accent1>
      <a:accent2>
        <a:srgbClr val="115E67"/>
      </a:accent2>
      <a:accent3>
        <a:srgbClr val="154F80"/>
      </a:accent3>
      <a:accent4>
        <a:srgbClr val="F0D7BF"/>
      </a:accent4>
      <a:accent5>
        <a:srgbClr val="FFCEC6"/>
      </a:accent5>
      <a:accent6>
        <a:srgbClr val="BDDBD2"/>
      </a:accent6>
      <a:hlink>
        <a:srgbClr val="115E67"/>
      </a:hlink>
      <a:folHlink>
        <a:srgbClr val="9A3324"/>
      </a:folHlink>
    </a:clrScheme>
    <a:fontScheme name="Anpassat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D84308A-1315-42AC-BCF7-3B1B450F3D62}" vid="{097D9A6F-0E0E-4569-B021-A8C654C4F951}"/>
    </a:ext>
  </a:extLst>
</a:theme>
</file>

<file path=ppt/theme/theme7.xml><?xml version="1.0" encoding="utf-8"?>
<a:theme xmlns:a="http://schemas.openxmlformats.org/drawingml/2006/main" name="1_Text/text och innehåll">
  <a:themeElements>
    <a:clrScheme name="SKR 2024">
      <a:dk1>
        <a:srgbClr val="262422"/>
      </a:dk1>
      <a:lt1>
        <a:srgbClr val="FFFFFF"/>
      </a:lt1>
      <a:dk2>
        <a:srgbClr val="9A3324"/>
      </a:dk2>
      <a:lt2>
        <a:srgbClr val="F7F2EB"/>
      </a:lt2>
      <a:accent1>
        <a:srgbClr val="FF7C5D"/>
      </a:accent1>
      <a:accent2>
        <a:srgbClr val="115E67"/>
      </a:accent2>
      <a:accent3>
        <a:srgbClr val="154F80"/>
      </a:accent3>
      <a:accent4>
        <a:srgbClr val="F0D7BF"/>
      </a:accent4>
      <a:accent5>
        <a:srgbClr val="FFCEC6"/>
      </a:accent5>
      <a:accent6>
        <a:srgbClr val="BDDBD2"/>
      </a:accent6>
      <a:hlink>
        <a:srgbClr val="115E67"/>
      </a:hlink>
      <a:folHlink>
        <a:srgbClr val="9A3324"/>
      </a:folHlink>
    </a:clrScheme>
    <a:fontScheme name="Anpassat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D84308A-1315-42AC-BCF7-3B1B450F3D62}" vid="{F33F534F-EB8C-4FDB-B3F9-CD106289DB62}"/>
    </a:ext>
  </a:extLst>
</a:theme>
</file>

<file path=ppt/theme/theme8.xml><?xml version="1.0" encoding="utf-8"?>
<a:theme xmlns:a="http://schemas.openxmlformats.org/drawingml/2006/main" name="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9.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1bedf1c5-bd0c-4dbf-abd6-7cd7c5ae5b40}" enabled="1" method="Standard" siteId="{7d4b8963-dacf-4722-a0a7-0d57c755f778}" removed="0"/>
</clbl:labelList>
</file>

<file path=docProps/app.xml><?xml version="1.0" encoding="utf-8"?>
<Properties xmlns="http://schemas.openxmlformats.org/officeDocument/2006/extended-properties" xmlns:vt="http://schemas.openxmlformats.org/officeDocument/2006/docPropsVTypes">
  <Template>SKR_2025_Arial</Template>
  <TotalTime>0</TotalTime>
  <Words>2991</Words>
  <Application>Microsoft Office PowerPoint</Application>
  <PresentationFormat>Bredbild</PresentationFormat>
  <Paragraphs>324</Paragraphs>
  <Slides>32</Slides>
  <Notes>28</Notes>
  <HiddenSlides>0</HiddenSlides>
  <MMClips>0</MMClips>
  <ScaleCrop>false</ScaleCrop>
  <HeadingPairs>
    <vt:vector size="6" baseType="variant">
      <vt:variant>
        <vt:lpstr>Använt teckensnitt</vt:lpstr>
      </vt:variant>
      <vt:variant>
        <vt:i4>6</vt:i4>
      </vt:variant>
      <vt:variant>
        <vt:lpstr>Tema</vt:lpstr>
      </vt:variant>
      <vt:variant>
        <vt:i4>8</vt:i4>
      </vt:variant>
      <vt:variant>
        <vt:lpstr>Bildrubriker</vt:lpstr>
      </vt:variant>
      <vt:variant>
        <vt:i4>32</vt:i4>
      </vt:variant>
    </vt:vector>
  </HeadingPairs>
  <TitlesOfParts>
    <vt:vector size="46" baseType="lpstr">
      <vt:lpstr>-apple-system</vt:lpstr>
      <vt:lpstr>Aptos</vt:lpstr>
      <vt:lpstr>Arial</vt:lpstr>
      <vt:lpstr>Calibri</vt:lpstr>
      <vt:lpstr>Verdana</vt:lpstr>
      <vt:lpstr>Wingdings</vt:lpstr>
      <vt:lpstr>2025</vt:lpstr>
      <vt:lpstr>Text/text och innehåll</vt:lpstr>
      <vt:lpstr>Text och bild</vt:lpstr>
      <vt:lpstr>Bara rubrik</vt:lpstr>
      <vt:lpstr>Diagram och tabeller</vt:lpstr>
      <vt:lpstr>Specialbilder</vt:lpstr>
      <vt:lpstr>1_Text/text och innehåll</vt:lpstr>
      <vt:lpstr>VGR Hos blå-blå-ljusbrun</vt:lpstr>
      <vt:lpstr>PowerPoint-presentation</vt:lpstr>
      <vt:lpstr>PowerPoint-presentation</vt:lpstr>
      <vt:lpstr>PowerPoint-presentation</vt:lpstr>
      <vt:lpstr>PowerPoint-presentation</vt:lpstr>
      <vt:lpstr>PowerPoint-presentation</vt:lpstr>
      <vt:lpstr>Samverkansreglerna och VGR</vt:lpstr>
      <vt:lpstr>Exempel på ändringar i de nya samverkansreglerna (1)</vt:lpstr>
      <vt:lpstr>Exempel på ändringar i de nya samverkansreglerna (2)</vt:lpstr>
      <vt:lpstr>Vad är Compliance officer?</vt:lpstr>
      <vt:lpstr>Bra länkar kopplade till samverkansreglerna för VGR </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Samverkansregler för hälso- och sjukvård och industri</dc:title>
  <dc:creator>Ateva Kristina</dc:creator>
  <keywords/>
  <lastModifiedBy>Anna Lindhé</lastModifiedBy>
  <revision>2</revision>
  <dcterms:created xsi:type="dcterms:W3CDTF">2025-05-12T09:59:03.0000000Z</dcterms:created>
  <dcterms:modified xsi:type="dcterms:W3CDTF">2026-06-04T11:16:15.0000000Z</dcterms:modified>
</coreProperties>
</file>