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&#65279;<?xml version="1.0" encoding="utf-8"?><Relationships xmlns="http://schemas.openxmlformats.org/package/2006/relationships"><Relationship Type="http://schemas.openxmlformats.org/package/2006/relationships/metadata/core-properties" Target="docProps/core.xml" Id="rId3" /><Relationship Type="http://schemas.openxmlformats.org/package/2006/relationships/metadata/thumbnail" Target="docProps/thumbnail.jpeg" Id="rId2" /><Relationship Type="http://schemas.openxmlformats.org/officeDocument/2006/relationships/officeDocument" Target="ppt/presentation.xml" Id="rId1" /><Relationship Type="http://schemas.openxmlformats.org/officeDocument/2006/relationships/extended-properties" Target="docProps/app.xml" Id="rId4"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Lst>
  <p:notesMasterIdLst>
    <p:notesMasterId r:id="rId46"/>
  </p:notesMasterIdLst>
  <p:handoutMasterIdLst>
    <p:handoutMasterId r:id="rId47"/>
  </p:handoutMasterIdLst>
  <p:sldIdLst>
    <p:sldId id="276" r:id="rId6"/>
    <p:sldId id="333" r:id="rId7"/>
    <p:sldId id="2147478063" r:id="rId8"/>
    <p:sldId id="2147478062" r:id="rId9"/>
    <p:sldId id="2147478061" r:id="rId10"/>
    <p:sldId id="2147478060" r:id="rId11"/>
    <p:sldId id="2147478059" r:id="rId12"/>
    <p:sldId id="2147478058" r:id="rId13"/>
    <p:sldId id="2147478057" r:id="rId14"/>
    <p:sldId id="2147478056" r:id="rId15"/>
    <p:sldId id="2147478055" r:id="rId16"/>
    <p:sldId id="2147478054" r:id="rId17"/>
    <p:sldId id="2147478053" r:id="rId18"/>
    <p:sldId id="2147478052" r:id="rId19"/>
    <p:sldId id="2147478051" r:id="rId20"/>
    <p:sldId id="2147478050" r:id="rId21"/>
    <p:sldId id="2147478049" r:id="rId22"/>
    <p:sldId id="2147478048" r:id="rId23"/>
    <p:sldId id="2147478047" r:id="rId24"/>
    <p:sldId id="2147478046" r:id="rId25"/>
    <p:sldId id="2147478045" r:id="rId26"/>
    <p:sldId id="2147478044" r:id="rId27"/>
    <p:sldId id="2147478043" r:id="rId28"/>
    <p:sldId id="2147478042" r:id="rId29"/>
    <p:sldId id="2147478041" r:id="rId30"/>
    <p:sldId id="2147478040" r:id="rId31"/>
    <p:sldId id="2147478039" r:id="rId32"/>
    <p:sldId id="2147478038" r:id="rId33"/>
    <p:sldId id="2147478037" r:id="rId34"/>
    <p:sldId id="2147478036" r:id="rId35"/>
    <p:sldId id="2147478035" r:id="rId36"/>
    <p:sldId id="2147478034" r:id="rId37"/>
    <p:sldId id="2147478033" r:id="rId38"/>
    <p:sldId id="2147478032" r:id="rId39"/>
    <p:sldId id="2147478031" r:id="rId40"/>
    <p:sldId id="2147478030" r:id="rId41"/>
    <p:sldId id="2147478028" r:id="rId42"/>
    <p:sldId id="2147478027" r:id="rId43"/>
    <p:sldId id="2147478026" r:id="rId44"/>
    <p:sldId id="2147478025" r:id="rId45"/>
  </p:sldIdLst>
  <p:sldSz cx="12192000" cy="6858000"/>
  <p:notesSz cx="6858000" cy="9144000"/>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Presentation" id="{B972C155-D5BF-46A7-B591-A42909CFC1FA}">
          <p14:sldIdLst>
            <p14:sldId id="276"/>
            <p14:sldId id="333"/>
            <p14:sldId id="2147478063"/>
            <p14:sldId id="2147478062"/>
            <p14:sldId id="2147478061"/>
            <p14:sldId id="2147478060"/>
            <p14:sldId id="2147478059"/>
            <p14:sldId id="2147478058"/>
            <p14:sldId id="2147478057"/>
            <p14:sldId id="2147478056"/>
            <p14:sldId id="2147478055"/>
            <p14:sldId id="2147478054"/>
            <p14:sldId id="2147478053"/>
            <p14:sldId id="2147478052"/>
            <p14:sldId id="2147478051"/>
            <p14:sldId id="2147478050"/>
            <p14:sldId id="2147478049"/>
            <p14:sldId id="2147478048"/>
            <p14:sldId id="2147478047"/>
            <p14:sldId id="2147478046"/>
            <p14:sldId id="2147478045"/>
            <p14:sldId id="2147478044"/>
            <p14:sldId id="2147478043"/>
            <p14:sldId id="2147478042"/>
            <p14:sldId id="2147478041"/>
            <p14:sldId id="2147478040"/>
            <p14:sldId id="2147478039"/>
            <p14:sldId id="2147478038"/>
            <p14:sldId id="2147478037"/>
            <p14:sldId id="2147478036"/>
            <p14:sldId id="2147478035"/>
            <p14:sldId id="2147478034"/>
            <p14:sldId id="2147478033"/>
            <p14:sldId id="2147478032"/>
            <p14:sldId id="2147478031"/>
            <p14:sldId id="2147478030"/>
            <p14:sldId id="2147478028"/>
            <p14:sldId id="2147478027"/>
            <p14:sldId id="2147478026"/>
            <p14:sldId id="2147478025"/>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A4AED00-6C09-ECD4-EAD1-4FACD5B60017}" name="Zeina Zimmerman" initials="ZZ" userId="S::zeife@vgregion.se::9fafa98e-23fa-4d0e-b583-dedbcf329c2d" providerId="AD"/>
  <p188:author id="{C6166716-D84E-301A-48BF-D20B7D5293E5}" name="Malin Månesjö" initials="MM" userId="S::malma44@vgregion.se::d52f2a6b-7acf-4ca1-a249-7e3f7ff78b2c" providerId="AD"/>
  <p188:author id="{50D5C83D-FB0F-DB62-2D23-56726E390DB7}" name="Erica Sandberg" initials="ES" userId="S::erisa1@vgregion.se::c62259a0-ba15-4156-9200-5cf21beb62fc" providerId="AD"/>
  <p188:author id="{93D4D868-CC64-CD14-DCC1-18AB51765948}" name="Ann Nyström" initials="AN" userId="S::annny59@vgregion.se::2d619b62-b055-4d58-a37c-831f8127ca18" providerId="AD"/>
  <p188:author id="{DEEA627B-B730-DF70-8067-48045B30321E}" name="Victoria Mohlén" initials="VM" userId="S::vicmo@vgregion.se::fc0c5b2f-9afc-4839-8231-17a4e7f88358" providerId="AD"/>
  <p188:author id="{EC69F3C2-4FB0-2D4F-4700-013F77B2696D}" name="Elin Roos" initials="ER" userId="S::elifr13@vgregion.se::8aec4d2f-0249-47a8-afd7-0e6fd778a7eb" providerId="AD"/>
  <p188:author id="{79506BD6-0070-F0F6-5CF1-876209437DB7}" name="Regina Andersson" initials="RA" userId="S::regan2@vgregion.se::58a95e9a-3a1c-46ff-9a1b-f0890527d639" providerId="AD"/>
  <p188:author id="{6EB5EEDC-5CC8-CBC0-E964-66AC0591230A}" name="Charlotte Larsson Lundholm" initials="CL" userId="S::chalu5@vgregion.se::3037d6af-b06c-46b2-b5e2-095f9a5b8074" providerId="AD"/>
  <p188:author id="{DB36BAFC-83D4-8513-F708-01550BECA3B7}" name="Per Jacobsson" initials="PJ" userId="S::perja16@vgregion.se::bca0fc72-04f0-482b-af8c-bd1ea0bb0278"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EEEEEE"/>
    <a:srgbClr val="E8E1E0"/>
    <a:srgbClr val="025B8B"/>
    <a:srgbClr val="188290"/>
    <a:srgbClr val="A81D1E"/>
    <a:srgbClr val="C9282E"/>
    <a:srgbClr val="A81E19"/>
    <a:srgbClr val="AA1956"/>
    <a:srgbClr val="EE6492"/>
    <a:srgbClr val="E0F7F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5A4A184-219A-4A83-80B2-D57049BD062F}" v="2" dt="2024-07-02T08:36:16.871"/>
  </p1510:revLst>
</p1510:revInfo>
</file>

<file path=ppt/tableStyles.xml><?xml version="1.0" encoding="utf-8"?>
<a:tblStyleLst xmlns:a="http://schemas.openxmlformats.org/drawingml/2006/main" def="{3B4B98B0-60AC-42C2-AFA5-B58CD77FA1E5}">
  <a:tblStyle styleId="{5C22544A-7EE6-4342-B048-85BDC9FD1C3A}" styleName="Mellanmörkt format 2 - Dekorfär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just format 1 - Dekorfärg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14" d="100"/>
          <a:sy n="114" d="100"/>
        </p:scale>
        <p:origin x="438" y="108"/>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&#65279;<?xml version="1.0" encoding="utf-8"?><Relationships xmlns="http://schemas.openxmlformats.org/package/2006/relationships"><Relationship Type="http://schemas.openxmlformats.org/officeDocument/2006/relationships/slide" Target="slides/slide8.xml" Id="rId13" /><Relationship Type="http://schemas.openxmlformats.org/officeDocument/2006/relationships/slide" Target="slides/slide13.xml" Id="rId18" /><Relationship Type="http://schemas.openxmlformats.org/officeDocument/2006/relationships/slide" Target="slides/slide21.xml" Id="rId26" /><Relationship Type="http://schemas.openxmlformats.org/officeDocument/2006/relationships/slide" Target="slides/slide34.xml" Id="rId39" /><Relationship Type="http://schemas.openxmlformats.org/officeDocument/2006/relationships/slide" Target="slides/slide16.xml" Id="rId21" /><Relationship Type="http://schemas.openxmlformats.org/officeDocument/2006/relationships/slide" Target="slides/slide29.xml" Id="rId34" /><Relationship Type="http://schemas.openxmlformats.org/officeDocument/2006/relationships/slide" Target="slides/slide37.xml" Id="rId42" /><Relationship Type="http://schemas.openxmlformats.org/officeDocument/2006/relationships/handoutMaster" Target="handoutMasters/handoutMaster1.xml" Id="rId47" /><Relationship Type="http://schemas.openxmlformats.org/officeDocument/2006/relationships/theme" Target="theme/theme1.xml" Id="rId50" /><Relationship Type="http://schemas.openxmlformats.org/officeDocument/2006/relationships/slide" Target="slides/slide2.xml" Id="rId7" /><Relationship Type="http://schemas.openxmlformats.org/officeDocument/2006/relationships/slide" Target="slides/slide7.xml" Id="rId12" /><Relationship Type="http://schemas.openxmlformats.org/officeDocument/2006/relationships/slide" Target="slides/slide12.xml" Id="rId17" /><Relationship Type="http://schemas.openxmlformats.org/officeDocument/2006/relationships/slide" Target="slides/slide20.xml" Id="rId25" /><Relationship Type="http://schemas.openxmlformats.org/officeDocument/2006/relationships/slide" Target="slides/slide28.xml" Id="rId33" /><Relationship Type="http://schemas.openxmlformats.org/officeDocument/2006/relationships/slide" Target="slides/slide33.xml" Id="rId38" /><Relationship Type="http://schemas.openxmlformats.org/officeDocument/2006/relationships/notesMaster" Target="notesMasters/notesMaster1.xml" Id="rId46" /><Relationship Type="http://schemas.openxmlformats.org/officeDocument/2006/relationships/slide" Target="slides/slide11.xml" Id="rId16" /><Relationship Type="http://schemas.openxmlformats.org/officeDocument/2006/relationships/slide" Target="slides/slide15.xml" Id="rId20" /><Relationship Type="http://schemas.openxmlformats.org/officeDocument/2006/relationships/slide" Target="slides/slide24.xml" Id="rId29" /><Relationship Type="http://schemas.openxmlformats.org/officeDocument/2006/relationships/slide" Target="slides/slide36.xml" Id="rId41" /><Relationship Type="http://schemas.microsoft.com/office/2018/10/relationships/authors" Target="authors.xml" Id="rId54" /><Relationship Type="http://schemas.openxmlformats.org/officeDocument/2006/relationships/slide" Target="slides/slide1.xml" Id="rId6" /><Relationship Type="http://schemas.openxmlformats.org/officeDocument/2006/relationships/slide" Target="slides/slide6.xml" Id="rId11" /><Relationship Type="http://schemas.openxmlformats.org/officeDocument/2006/relationships/slide" Target="slides/slide19.xml" Id="rId24" /><Relationship Type="http://schemas.openxmlformats.org/officeDocument/2006/relationships/slide" Target="slides/slide27.xml" Id="rId32" /><Relationship Type="http://schemas.openxmlformats.org/officeDocument/2006/relationships/slide" Target="slides/slide32.xml" Id="rId37" /><Relationship Type="http://schemas.openxmlformats.org/officeDocument/2006/relationships/slide" Target="slides/slide35.xml" Id="rId40" /><Relationship Type="http://schemas.openxmlformats.org/officeDocument/2006/relationships/slide" Target="slides/slide40.xml" Id="rId45" /><Relationship Type="http://schemas.microsoft.com/office/2015/10/relationships/revisionInfo" Target="revisionInfo.xml" Id="rId53" /><Relationship Type="http://schemas.openxmlformats.org/officeDocument/2006/relationships/slideMaster" Target="slideMasters/slideMaster1.xml" Id="rId5" /><Relationship Type="http://schemas.openxmlformats.org/officeDocument/2006/relationships/slide" Target="slides/slide10.xml" Id="rId15" /><Relationship Type="http://schemas.openxmlformats.org/officeDocument/2006/relationships/slide" Target="slides/slide18.xml" Id="rId23" /><Relationship Type="http://schemas.openxmlformats.org/officeDocument/2006/relationships/slide" Target="slides/slide23.xml" Id="rId28" /><Relationship Type="http://schemas.openxmlformats.org/officeDocument/2006/relationships/slide" Target="slides/slide31.xml" Id="rId36" /><Relationship Type="http://schemas.openxmlformats.org/officeDocument/2006/relationships/viewProps" Target="viewProps.xml" Id="rId49" /><Relationship Type="http://schemas.openxmlformats.org/officeDocument/2006/relationships/slide" Target="slides/slide5.xml" Id="rId10" /><Relationship Type="http://schemas.openxmlformats.org/officeDocument/2006/relationships/slide" Target="slides/slide14.xml" Id="rId19" /><Relationship Type="http://schemas.openxmlformats.org/officeDocument/2006/relationships/slide" Target="slides/slide26.xml" Id="rId31" /><Relationship Type="http://schemas.openxmlformats.org/officeDocument/2006/relationships/slide" Target="slides/slide39.xml" Id="rId44" /><Relationship Type="http://schemas.microsoft.com/office/2016/11/relationships/changesInfo" Target="changesInfos/changesInfo1.xml" Id="rId52" /><Relationship Type="http://schemas.openxmlformats.org/officeDocument/2006/relationships/slide" Target="slides/slide4.xml" Id="rId9" /><Relationship Type="http://schemas.openxmlformats.org/officeDocument/2006/relationships/slide" Target="slides/slide9.xml" Id="rId14" /><Relationship Type="http://schemas.openxmlformats.org/officeDocument/2006/relationships/slide" Target="slides/slide17.xml" Id="rId22" /><Relationship Type="http://schemas.openxmlformats.org/officeDocument/2006/relationships/slide" Target="slides/slide22.xml" Id="rId27" /><Relationship Type="http://schemas.openxmlformats.org/officeDocument/2006/relationships/slide" Target="slides/slide25.xml" Id="rId30" /><Relationship Type="http://schemas.openxmlformats.org/officeDocument/2006/relationships/slide" Target="slides/slide30.xml" Id="rId35" /><Relationship Type="http://schemas.openxmlformats.org/officeDocument/2006/relationships/slide" Target="slides/slide38.xml" Id="rId43" /><Relationship Type="http://schemas.openxmlformats.org/officeDocument/2006/relationships/presProps" Target="presProps.xml" Id="rId48" /><Relationship Type="http://schemas.openxmlformats.org/officeDocument/2006/relationships/slide" Target="slides/slide3.xml" Id="rId8" /><Relationship Type="http://schemas.openxmlformats.org/officeDocument/2006/relationships/tableStyles" Target="tableStyles.xml" Id="rId51" /></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Victoria Mohlén" userId="S::vicmo@vgregion.se::fc0c5b2f-9afc-4839-8231-17a4e7f88358" providerId="AD" clId="Web-{7D42A31B-A1FE-8589-9091-C2A0CACCB249}"/>
    <pc:docChg chg="modSld">
      <pc:chgData name="Victoria Mohlén" userId="S::vicmo@vgregion.se::fc0c5b2f-9afc-4839-8231-17a4e7f88358" providerId="AD" clId="Web-{7D42A31B-A1FE-8589-9091-C2A0CACCB249}" dt="2023-02-27T14:55:52.347" v="62"/>
      <pc:docMkLst>
        <pc:docMk/>
      </pc:docMkLst>
      <pc:sldChg chg="modCm modNotes">
        <pc:chgData name="Victoria Mohlén" userId="S::vicmo@vgregion.se::fc0c5b2f-9afc-4839-8231-17a4e7f88358" providerId="AD" clId="Web-{7D42A31B-A1FE-8589-9091-C2A0CACCB249}" dt="2023-02-27T14:55:52.347" v="62"/>
        <pc:sldMkLst>
          <pc:docMk/>
          <pc:sldMk cId="1605782640" sldId="324"/>
        </pc:sldMkLst>
      </pc:sldChg>
      <pc:sldChg chg="modSp">
        <pc:chgData name="Victoria Mohlén" userId="S::vicmo@vgregion.se::fc0c5b2f-9afc-4839-8231-17a4e7f88358" providerId="AD" clId="Web-{7D42A31B-A1FE-8589-9091-C2A0CACCB249}" dt="2023-02-27T14:55:18.050" v="60" actId="20577"/>
        <pc:sldMkLst>
          <pc:docMk/>
          <pc:sldMk cId="2630471194" sldId="335"/>
        </pc:sldMkLst>
        <pc:spChg chg="mod">
          <ac:chgData name="Victoria Mohlén" userId="S::vicmo@vgregion.se::fc0c5b2f-9afc-4839-8231-17a4e7f88358" providerId="AD" clId="Web-{7D42A31B-A1FE-8589-9091-C2A0CACCB249}" dt="2023-02-27T14:55:18.050" v="60" actId="20577"/>
          <ac:spMkLst>
            <pc:docMk/>
            <pc:sldMk cId="2630471194" sldId="335"/>
            <ac:spMk id="4" creationId="{0179ADF3-6044-D5F7-8B72-891172EF9D98}"/>
          </ac:spMkLst>
        </pc:spChg>
        <pc:spChg chg="mod">
          <ac:chgData name="Victoria Mohlén" userId="S::vicmo@vgregion.se::fc0c5b2f-9afc-4839-8231-17a4e7f88358" providerId="AD" clId="Web-{7D42A31B-A1FE-8589-9091-C2A0CACCB249}" dt="2023-02-27T14:48:54.451" v="31" actId="20577"/>
          <ac:spMkLst>
            <pc:docMk/>
            <pc:sldMk cId="2630471194" sldId="335"/>
            <ac:spMk id="12" creationId="{CAF212CA-135C-9A9A-EC58-980CCC4DED14}"/>
          </ac:spMkLst>
        </pc:spChg>
      </pc:sldChg>
    </pc:docChg>
  </pc:docChgLst>
  <pc:docChgLst>
    <pc:chgData name="Victoria Mohlén" userId="S::vicmo@vgregion.se::fc0c5b2f-9afc-4839-8231-17a4e7f88358" providerId="AD" clId="Web-{F98BB1E1-F64E-A6EE-8895-742C97A628B5}"/>
    <pc:docChg chg="modSld">
      <pc:chgData name="Victoria Mohlén" userId="S::vicmo@vgregion.se::fc0c5b2f-9afc-4839-8231-17a4e7f88358" providerId="AD" clId="Web-{F98BB1E1-F64E-A6EE-8895-742C97A628B5}" dt="2023-02-27T07:56:54.042" v="27" actId="20577"/>
      <pc:docMkLst>
        <pc:docMk/>
      </pc:docMkLst>
      <pc:sldChg chg="modSp">
        <pc:chgData name="Victoria Mohlén" userId="S::vicmo@vgregion.se::fc0c5b2f-9afc-4839-8231-17a4e7f88358" providerId="AD" clId="Web-{F98BB1E1-F64E-A6EE-8895-742C97A628B5}" dt="2023-02-27T07:56:54.042" v="27" actId="20577"/>
        <pc:sldMkLst>
          <pc:docMk/>
          <pc:sldMk cId="2630471194" sldId="335"/>
        </pc:sldMkLst>
        <pc:spChg chg="mod">
          <ac:chgData name="Victoria Mohlén" userId="S::vicmo@vgregion.se::fc0c5b2f-9afc-4839-8231-17a4e7f88358" providerId="AD" clId="Web-{F98BB1E1-F64E-A6EE-8895-742C97A628B5}" dt="2023-02-27T07:56:54.042" v="27" actId="20577"/>
          <ac:spMkLst>
            <pc:docMk/>
            <pc:sldMk cId="2630471194" sldId="335"/>
            <ac:spMk id="12" creationId="{CAF212CA-135C-9A9A-EC58-980CCC4DED14}"/>
          </ac:spMkLst>
        </pc:spChg>
      </pc:sldChg>
    </pc:docChg>
  </pc:docChgLst>
  <pc:docChgLst>
    <pc:chgData name="Elin Roos" userId="8aec4d2f-0249-47a8-afd7-0e6fd778a7eb" providerId="ADAL" clId="{1169A26B-D5C9-4D13-8F54-BBDF502BA5E6}"/>
    <pc:docChg chg="undo redo custSel addSld delSld modSld sldOrd modSection">
      <pc:chgData name="Elin Roos" userId="8aec4d2f-0249-47a8-afd7-0e6fd778a7eb" providerId="ADAL" clId="{1169A26B-D5C9-4D13-8F54-BBDF502BA5E6}" dt="2023-03-03T08:45:39.608" v="11869"/>
      <pc:docMkLst>
        <pc:docMk/>
      </pc:docMkLst>
      <pc:sldChg chg="modSp mod delCm modCm modNotesTx">
        <pc:chgData name="Elin Roos" userId="8aec4d2f-0249-47a8-afd7-0e6fd778a7eb" providerId="ADAL" clId="{1169A26B-D5C9-4D13-8F54-BBDF502BA5E6}" dt="2023-03-02T18:09:41.770" v="11557"/>
        <pc:sldMkLst>
          <pc:docMk/>
          <pc:sldMk cId="3289012044" sldId="276"/>
        </pc:sldMkLst>
        <pc:spChg chg="mod ord">
          <ac:chgData name="Elin Roos" userId="8aec4d2f-0249-47a8-afd7-0e6fd778a7eb" providerId="ADAL" clId="{1169A26B-D5C9-4D13-8F54-BBDF502BA5E6}" dt="2023-03-02T18:09:36.975" v="11556" actId="20577"/>
          <ac:spMkLst>
            <pc:docMk/>
            <pc:sldMk cId="3289012044" sldId="276"/>
            <ac:spMk id="5" creationId="{91972579-FB5F-FFFE-BD4F-E33C5475AB99}"/>
          </ac:spMkLst>
        </pc:spChg>
        <pc:spChg chg="mod">
          <ac:chgData name="Elin Roos" userId="8aec4d2f-0249-47a8-afd7-0e6fd778a7eb" providerId="ADAL" clId="{1169A26B-D5C9-4D13-8F54-BBDF502BA5E6}" dt="2023-03-02T17:08:47.145" v="11372" actId="20577"/>
          <ac:spMkLst>
            <pc:docMk/>
            <pc:sldMk cId="3289012044" sldId="276"/>
            <ac:spMk id="12" creationId="{20216728-80B6-529A-48C8-0D7B66138A98}"/>
          </ac:spMkLst>
        </pc:spChg>
        <pc:picChg chg="mod">
          <ac:chgData name="Elin Roos" userId="8aec4d2f-0249-47a8-afd7-0e6fd778a7eb" providerId="ADAL" clId="{1169A26B-D5C9-4D13-8F54-BBDF502BA5E6}" dt="2023-03-02T17:09:10.938" v="11373" actId="962"/>
          <ac:picMkLst>
            <pc:docMk/>
            <pc:sldMk cId="3289012044" sldId="276"/>
            <ac:picMk id="6" creationId="{C496D737-A154-599F-04C3-FE69189D746E}"/>
          </ac:picMkLst>
        </pc:picChg>
      </pc:sldChg>
      <pc:sldChg chg="delSp modSp mod delCm">
        <pc:chgData name="Elin Roos" userId="8aec4d2f-0249-47a8-afd7-0e6fd778a7eb" providerId="ADAL" clId="{1169A26B-D5C9-4D13-8F54-BBDF502BA5E6}" dt="2023-03-03T08:36:19.397" v="11813"/>
        <pc:sldMkLst>
          <pc:docMk/>
          <pc:sldMk cId="67797366" sldId="277"/>
        </pc:sldMkLst>
        <pc:spChg chg="del">
          <ac:chgData name="Elin Roos" userId="8aec4d2f-0249-47a8-afd7-0e6fd778a7eb" providerId="ADAL" clId="{1169A26B-D5C9-4D13-8F54-BBDF502BA5E6}" dt="2023-03-02T17:34:29.657" v="11462" actId="478"/>
          <ac:spMkLst>
            <pc:docMk/>
            <pc:sldMk cId="67797366" sldId="277"/>
            <ac:spMk id="3" creationId="{80F18D45-C52A-3E8D-83DB-3317F1185253}"/>
          </ac:spMkLst>
        </pc:spChg>
        <pc:spChg chg="ord">
          <ac:chgData name="Elin Roos" userId="8aec4d2f-0249-47a8-afd7-0e6fd778a7eb" providerId="ADAL" clId="{1169A26B-D5C9-4D13-8F54-BBDF502BA5E6}" dt="2023-03-02T17:13:09.130" v="11384" actId="13244"/>
          <ac:spMkLst>
            <pc:docMk/>
            <pc:sldMk cId="67797366" sldId="277"/>
            <ac:spMk id="4" creationId="{B33AA480-2711-DBCC-034C-B030A6371ED2}"/>
          </ac:spMkLst>
        </pc:spChg>
        <pc:spChg chg="mod">
          <ac:chgData name="Elin Roos" userId="8aec4d2f-0249-47a8-afd7-0e6fd778a7eb" providerId="ADAL" clId="{1169A26B-D5C9-4D13-8F54-BBDF502BA5E6}" dt="2023-03-03T08:36:06.927" v="11812" actId="20577"/>
          <ac:spMkLst>
            <pc:docMk/>
            <pc:sldMk cId="67797366" sldId="277"/>
            <ac:spMk id="5" creationId="{FE5BFAB3-49DF-1AE2-8B57-D6FEB4DE319A}"/>
          </ac:spMkLst>
        </pc:spChg>
        <pc:picChg chg="mod">
          <ac:chgData name="Elin Roos" userId="8aec4d2f-0249-47a8-afd7-0e6fd778a7eb" providerId="ADAL" clId="{1169A26B-D5C9-4D13-8F54-BBDF502BA5E6}" dt="2023-03-02T17:12:46.275" v="11383" actId="962"/>
          <ac:picMkLst>
            <pc:docMk/>
            <pc:sldMk cId="67797366" sldId="277"/>
            <ac:picMk id="7" creationId="{D8399E48-CE66-675A-2818-0D887525665F}"/>
          </ac:picMkLst>
        </pc:picChg>
      </pc:sldChg>
      <pc:sldChg chg="delSp modSp mod delCm modNotesTx">
        <pc:chgData name="Elin Roos" userId="8aec4d2f-0249-47a8-afd7-0e6fd778a7eb" providerId="ADAL" clId="{1169A26B-D5C9-4D13-8F54-BBDF502BA5E6}" dt="2023-03-03T08:36:55.831" v="11815"/>
        <pc:sldMkLst>
          <pc:docMk/>
          <pc:sldMk cId="3086213349" sldId="294"/>
        </pc:sldMkLst>
        <pc:spChg chg="del">
          <ac:chgData name="Elin Roos" userId="8aec4d2f-0249-47a8-afd7-0e6fd778a7eb" providerId="ADAL" clId="{1169A26B-D5C9-4D13-8F54-BBDF502BA5E6}" dt="2023-03-02T17:34:34.849" v="11463" actId="478"/>
          <ac:spMkLst>
            <pc:docMk/>
            <pc:sldMk cId="3086213349" sldId="294"/>
            <ac:spMk id="4" creationId="{FE4425C3-7A37-4740-13EF-AD8C4D1731FF}"/>
          </ac:spMkLst>
        </pc:spChg>
        <pc:spChg chg="ord">
          <ac:chgData name="Elin Roos" userId="8aec4d2f-0249-47a8-afd7-0e6fd778a7eb" providerId="ADAL" clId="{1169A26B-D5C9-4D13-8F54-BBDF502BA5E6}" dt="2023-03-02T17:13:46.822" v="11387" actId="13244"/>
          <ac:spMkLst>
            <pc:docMk/>
            <pc:sldMk cId="3086213349" sldId="294"/>
            <ac:spMk id="9" creationId="{DC96553B-6DDE-A39B-700C-C2773201828F}"/>
          </ac:spMkLst>
        </pc:spChg>
        <pc:spChg chg="mod ord">
          <ac:chgData name="Elin Roos" userId="8aec4d2f-0249-47a8-afd7-0e6fd778a7eb" providerId="ADAL" clId="{1169A26B-D5C9-4D13-8F54-BBDF502BA5E6}" dt="2023-03-02T17:13:36.854" v="11386" actId="13244"/>
          <ac:spMkLst>
            <pc:docMk/>
            <pc:sldMk cId="3086213349" sldId="294"/>
            <ac:spMk id="15" creationId="{251A3FDD-9B5A-6F05-6E43-A7E54DECF94F}"/>
          </ac:spMkLst>
        </pc:spChg>
      </pc:sldChg>
      <pc:sldChg chg="delSp modSp mod delCm modCm modNotesTx">
        <pc:chgData name="Elin Roos" userId="8aec4d2f-0249-47a8-afd7-0e6fd778a7eb" providerId="ADAL" clId="{1169A26B-D5C9-4D13-8F54-BBDF502BA5E6}" dt="2023-03-02T18:10:12.010" v="11559"/>
        <pc:sldMkLst>
          <pc:docMk/>
          <pc:sldMk cId="225876039" sldId="295"/>
        </pc:sldMkLst>
        <pc:spChg chg="del">
          <ac:chgData name="Elin Roos" userId="8aec4d2f-0249-47a8-afd7-0e6fd778a7eb" providerId="ADAL" clId="{1169A26B-D5C9-4D13-8F54-BBDF502BA5E6}" dt="2023-03-02T17:34:41.182" v="11464" actId="478"/>
          <ac:spMkLst>
            <pc:docMk/>
            <pc:sldMk cId="225876039" sldId="295"/>
            <ac:spMk id="3" creationId="{DA87E99B-86C6-1B11-6507-15F38759CF1A}"/>
          </ac:spMkLst>
        </pc:spChg>
        <pc:spChg chg="ord">
          <ac:chgData name="Elin Roos" userId="8aec4d2f-0249-47a8-afd7-0e6fd778a7eb" providerId="ADAL" clId="{1169A26B-D5C9-4D13-8F54-BBDF502BA5E6}" dt="2023-03-02T17:15:08.668" v="11389" actId="13244"/>
          <ac:spMkLst>
            <pc:docMk/>
            <pc:sldMk cId="225876039" sldId="295"/>
            <ac:spMk id="4" creationId="{6247BB71-88F7-82C1-7BD6-D086AE94B0D0}"/>
          </ac:spMkLst>
        </pc:spChg>
        <pc:spChg chg="mod">
          <ac:chgData name="Elin Roos" userId="8aec4d2f-0249-47a8-afd7-0e6fd778a7eb" providerId="ADAL" clId="{1169A26B-D5C9-4D13-8F54-BBDF502BA5E6}" dt="2023-03-01T22:28:09.861" v="8979" actId="962"/>
          <ac:spMkLst>
            <pc:docMk/>
            <pc:sldMk cId="225876039" sldId="295"/>
            <ac:spMk id="29" creationId="{8ECF96DE-AD18-2101-ADD1-3352E5AA7811}"/>
          </ac:spMkLst>
        </pc:spChg>
        <pc:spChg chg="mod">
          <ac:chgData name="Elin Roos" userId="8aec4d2f-0249-47a8-afd7-0e6fd778a7eb" providerId="ADAL" clId="{1169A26B-D5C9-4D13-8F54-BBDF502BA5E6}" dt="2023-03-01T22:28:09.861" v="8979" actId="962"/>
          <ac:spMkLst>
            <pc:docMk/>
            <pc:sldMk cId="225876039" sldId="295"/>
            <ac:spMk id="30" creationId="{8540056D-1D2F-4838-524B-966F68A764CE}"/>
          </ac:spMkLst>
        </pc:spChg>
        <pc:spChg chg="mod">
          <ac:chgData name="Elin Roos" userId="8aec4d2f-0249-47a8-afd7-0e6fd778a7eb" providerId="ADAL" clId="{1169A26B-D5C9-4D13-8F54-BBDF502BA5E6}" dt="2023-03-01T22:28:09.861" v="8979" actId="962"/>
          <ac:spMkLst>
            <pc:docMk/>
            <pc:sldMk cId="225876039" sldId="295"/>
            <ac:spMk id="31" creationId="{027177DE-E055-6963-32E1-9DBAA12EDB14}"/>
          </ac:spMkLst>
        </pc:spChg>
        <pc:spChg chg="mod">
          <ac:chgData name="Elin Roos" userId="8aec4d2f-0249-47a8-afd7-0e6fd778a7eb" providerId="ADAL" clId="{1169A26B-D5C9-4D13-8F54-BBDF502BA5E6}" dt="2023-03-01T22:28:09.861" v="8979" actId="962"/>
          <ac:spMkLst>
            <pc:docMk/>
            <pc:sldMk cId="225876039" sldId="295"/>
            <ac:spMk id="32" creationId="{A848825D-E531-D138-541C-34A8AE589BA9}"/>
          </ac:spMkLst>
        </pc:spChg>
        <pc:spChg chg="mod">
          <ac:chgData name="Elin Roos" userId="8aec4d2f-0249-47a8-afd7-0e6fd778a7eb" providerId="ADAL" clId="{1169A26B-D5C9-4D13-8F54-BBDF502BA5E6}" dt="2023-03-01T22:28:09.861" v="8979" actId="962"/>
          <ac:spMkLst>
            <pc:docMk/>
            <pc:sldMk cId="225876039" sldId="295"/>
            <ac:spMk id="33" creationId="{AA166E1B-B5BD-7765-FF0C-6F3C1AB7CF06}"/>
          </ac:spMkLst>
        </pc:spChg>
        <pc:spChg chg="mod">
          <ac:chgData name="Elin Roos" userId="8aec4d2f-0249-47a8-afd7-0e6fd778a7eb" providerId="ADAL" clId="{1169A26B-D5C9-4D13-8F54-BBDF502BA5E6}" dt="2023-03-01T22:28:09.861" v="8979" actId="962"/>
          <ac:spMkLst>
            <pc:docMk/>
            <pc:sldMk cId="225876039" sldId="295"/>
            <ac:spMk id="34" creationId="{099331BB-36A9-8A0B-076D-E597BFB5A641}"/>
          </ac:spMkLst>
        </pc:spChg>
        <pc:spChg chg="mod">
          <ac:chgData name="Elin Roos" userId="8aec4d2f-0249-47a8-afd7-0e6fd778a7eb" providerId="ADAL" clId="{1169A26B-D5C9-4D13-8F54-BBDF502BA5E6}" dt="2023-03-01T22:28:09.861" v="8979" actId="962"/>
          <ac:spMkLst>
            <pc:docMk/>
            <pc:sldMk cId="225876039" sldId="295"/>
            <ac:spMk id="57" creationId="{91319D48-3D12-A90B-4137-02136590D957}"/>
          </ac:spMkLst>
        </pc:spChg>
        <pc:spChg chg="mod">
          <ac:chgData name="Elin Roos" userId="8aec4d2f-0249-47a8-afd7-0e6fd778a7eb" providerId="ADAL" clId="{1169A26B-D5C9-4D13-8F54-BBDF502BA5E6}" dt="2023-03-01T22:28:09.861" v="8979" actId="962"/>
          <ac:spMkLst>
            <pc:docMk/>
            <pc:sldMk cId="225876039" sldId="295"/>
            <ac:spMk id="67" creationId="{EAEA8058-C972-8D26-E85C-975D30D5D909}"/>
          </ac:spMkLst>
        </pc:spChg>
        <pc:spChg chg="mod">
          <ac:chgData name="Elin Roos" userId="8aec4d2f-0249-47a8-afd7-0e6fd778a7eb" providerId="ADAL" clId="{1169A26B-D5C9-4D13-8F54-BBDF502BA5E6}" dt="2023-03-01T22:28:09.861" v="8979" actId="962"/>
          <ac:spMkLst>
            <pc:docMk/>
            <pc:sldMk cId="225876039" sldId="295"/>
            <ac:spMk id="71" creationId="{153503F6-CE29-CB6C-BC8F-C6241FD4B72E}"/>
          </ac:spMkLst>
        </pc:spChg>
        <pc:picChg chg="mod">
          <ac:chgData name="Elin Roos" userId="8aec4d2f-0249-47a8-afd7-0e6fd778a7eb" providerId="ADAL" clId="{1169A26B-D5C9-4D13-8F54-BBDF502BA5E6}" dt="2023-03-01T22:28:09.861" v="8979" actId="962"/>
          <ac:picMkLst>
            <pc:docMk/>
            <pc:sldMk cId="225876039" sldId="295"/>
            <ac:picMk id="58" creationId="{C1959E2D-A26D-426F-C442-703082A9A507}"/>
          </ac:picMkLst>
        </pc:picChg>
        <pc:picChg chg="mod">
          <ac:chgData name="Elin Roos" userId="8aec4d2f-0249-47a8-afd7-0e6fd778a7eb" providerId="ADAL" clId="{1169A26B-D5C9-4D13-8F54-BBDF502BA5E6}" dt="2023-03-02T17:14:33.123" v="11388" actId="962"/>
          <ac:picMkLst>
            <pc:docMk/>
            <pc:sldMk cId="225876039" sldId="295"/>
            <ac:picMk id="60" creationId="{1F0ECB2F-C6D2-8446-B69F-AE6BC7EC969D}"/>
          </ac:picMkLst>
        </pc:picChg>
        <pc:picChg chg="mod">
          <ac:chgData name="Elin Roos" userId="8aec4d2f-0249-47a8-afd7-0e6fd778a7eb" providerId="ADAL" clId="{1169A26B-D5C9-4D13-8F54-BBDF502BA5E6}" dt="2023-03-01T22:28:09.861" v="8979" actId="962"/>
          <ac:picMkLst>
            <pc:docMk/>
            <pc:sldMk cId="225876039" sldId="295"/>
            <ac:picMk id="65" creationId="{B4A240F6-253C-5FB4-9DD5-93BE6B3238E8}"/>
          </ac:picMkLst>
        </pc:picChg>
        <pc:picChg chg="mod">
          <ac:chgData name="Elin Roos" userId="8aec4d2f-0249-47a8-afd7-0e6fd778a7eb" providerId="ADAL" clId="{1169A26B-D5C9-4D13-8F54-BBDF502BA5E6}" dt="2023-03-01T22:28:09.861" v="8979" actId="962"/>
          <ac:picMkLst>
            <pc:docMk/>
            <pc:sldMk cId="225876039" sldId="295"/>
            <ac:picMk id="68" creationId="{DF281561-F646-D918-2893-98CE70C2C3C0}"/>
          </ac:picMkLst>
        </pc:picChg>
        <pc:picChg chg="mod">
          <ac:chgData name="Elin Roos" userId="8aec4d2f-0249-47a8-afd7-0e6fd778a7eb" providerId="ADAL" clId="{1169A26B-D5C9-4D13-8F54-BBDF502BA5E6}" dt="2023-03-01T22:28:09.861" v="8979" actId="962"/>
          <ac:picMkLst>
            <pc:docMk/>
            <pc:sldMk cId="225876039" sldId="295"/>
            <ac:picMk id="69" creationId="{0A092E01-E7F7-C9F6-8501-5A5A03931920}"/>
          </ac:picMkLst>
        </pc:picChg>
        <pc:picChg chg="mod">
          <ac:chgData name="Elin Roos" userId="8aec4d2f-0249-47a8-afd7-0e6fd778a7eb" providerId="ADAL" clId="{1169A26B-D5C9-4D13-8F54-BBDF502BA5E6}" dt="2023-03-01T22:28:09.861" v="8979" actId="962"/>
          <ac:picMkLst>
            <pc:docMk/>
            <pc:sldMk cId="225876039" sldId="295"/>
            <ac:picMk id="70" creationId="{5DFCBFC9-4D9B-4579-FCA4-659D7E33FEDA}"/>
          </ac:picMkLst>
        </pc:picChg>
        <pc:picChg chg="mod">
          <ac:chgData name="Elin Roos" userId="8aec4d2f-0249-47a8-afd7-0e6fd778a7eb" providerId="ADAL" clId="{1169A26B-D5C9-4D13-8F54-BBDF502BA5E6}" dt="2023-03-01T22:28:09.861" v="8979" actId="962"/>
          <ac:picMkLst>
            <pc:docMk/>
            <pc:sldMk cId="225876039" sldId="295"/>
            <ac:picMk id="72" creationId="{3E0F40B5-9C21-3839-BDFC-791795F19FCC}"/>
          </ac:picMkLst>
        </pc:picChg>
        <pc:picChg chg="mod">
          <ac:chgData name="Elin Roos" userId="8aec4d2f-0249-47a8-afd7-0e6fd778a7eb" providerId="ADAL" clId="{1169A26B-D5C9-4D13-8F54-BBDF502BA5E6}" dt="2023-03-01T22:28:09.861" v="8979" actId="962"/>
          <ac:picMkLst>
            <pc:docMk/>
            <pc:sldMk cId="225876039" sldId="295"/>
            <ac:picMk id="73" creationId="{1E4F8AC3-A540-6FCB-1082-52DE2F43DCA6}"/>
          </ac:picMkLst>
        </pc:picChg>
        <pc:picChg chg="mod">
          <ac:chgData name="Elin Roos" userId="8aec4d2f-0249-47a8-afd7-0e6fd778a7eb" providerId="ADAL" clId="{1169A26B-D5C9-4D13-8F54-BBDF502BA5E6}" dt="2023-03-01T22:28:09.861" v="8979" actId="962"/>
          <ac:picMkLst>
            <pc:docMk/>
            <pc:sldMk cId="225876039" sldId="295"/>
            <ac:picMk id="74" creationId="{BCAC29DC-1946-6AFF-FBA9-F60ED43F42E8}"/>
          </ac:picMkLst>
        </pc:picChg>
        <pc:picChg chg="mod">
          <ac:chgData name="Elin Roos" userId="8aec4d2f-0249-47a8-afd7-0e6fd778a7eb" providerId="ADAL" clId="{1169A26B-D5C9-4D13-8F54-BBDF502BA5E6}" dt="2023-03-01T22:28:09.861" v="8979" actId="962"/>
          <ac:picMkLst>
            <pc:docMk/>
            <pc:sldMk cId="225876039" sldId="295"/>
            <ac:picMk id="75" creationId="{4D54DCC8-6085-DA86-0746-0A26220CA3C5}"/>
          </ac:picMkLst>
        </pc:picChg>
        <pc:picChg chg="mod">
          <ac:chgData name="Elin Roos" userId="8aec4d2f-0249-47a8-afd7-0e6fd778a7eb" providerId="ADAL" clId="{1169A26B-D5C9-4D13-8F54-BBDF502BA5E6}" dt="2023-03-01T22:28:18.095" v="8982" actId="962"/>
          <ac:picMkLst>
            <pc:docMk/>
            <pc:sldMk cId="225876039" sldId="295"/>
            <ac:picMk id="76" creationId="{57A894BA-12BF-BFA0-1777-82AC60648B9C}"/>
          </ac:picMkLst>
        </pc:picChg>
      </pc:sldChg>
      <pc:sldChg chg="modNotesTx">
        <pc:chgData name="Elin Roos" userId="8aec4d2f-0249-47a8-afd7-0e6fd778a7eb" providerId="ADAL" clId="{1169A26B-D5C9-4D13-8F54-BBDF502BA5E6}" dt="2023-03-02T15:28:01.785" v="10588" actId="20577"/>
        <pc:sldMkLst>
          <pc:docMk/>
          <pc:sldMk cId="1729718649" sldId="296"/>
        </pc:sldMkLst>
      </pc:sldChg>
      <pc:sldChg chg="delSp modSp mod">
        <pc:chgData name="Elin Roos" userId="8aec4d2f-0249-47a8-afd7-0e6fd778a7eb" providerId="ADAL" clId="{1169A26B-D5C9-4D13-8F54-BBDF502BA5E6}" dt="2023-03-02T17:34:47.769" v="11465" actId="478"/>
        <pc:sldMkLst>
          <pc:docMk/>
          <pc:sldMk cId="2750224955" sldId="297"/>
        </pc:sldMkLst>
        <pc:spChg chg="del">
          <ac:chgData name="Elin Roos" userId="8aec4d2f-0249-47a8-afd7-0e6fd778a7eb" providerId="ADAL" clId="{1169A26B-D5C9-4D13-8F54-BBDF502BA5E6}" dt="2023-03-02T17:34:47.769" v="11465" actId="478"/>
          <ac:spMkLst>
            <pc:docMk/>
            <pc:sldMk cId="2750224955" sldId="297"/>
            <ac:spMk id="2" creationId="{B6433A81-3768-E693-F620-E624CD9C0EC9}"/>
          </ac:spMkLst>
        </pc:spChg>
        <pc:spChg chg="mod">
          <ac:chgData name="Elin Roos" userId="8aec4d2f-0249-47a8-afd7-0e6fd778a7eb" providerId="ADAL" clId="{1169A26B-D5C9-4D13-8F54-BBDF502BA5E6}" dt="2023-03-02T17:16:23.666" v="11392" actId="962"/>
          <ac:spMkLst>
            <pc:docMk/>
            <pc:sldMk cId="2750224955" sldId="297"/>
            <ac:spMk id="9" creationId="{3B1B26E4-C4CD-AD34-9603-582E6A321159}"/>
          </ac:spMkLst>
        </pc:spChg>
        <pc:spChg chg="ord">
          <ac:chgData name="Elin Roos" userId="8aec4d2f-0249-47a8-afd7-0e6fd778a7eb" providerId="ADAL" clId="{1169A26B-D5C9-4D13-8F54-BBDF502BA5E6}" dt="2023-03-02T17:17:15.559" v="11395" actId="13244"/>
          <ac:spMkLst>
            <pc:docMk/>
            <pc:sldMk cId="2750224955" sldId="297"/>
            <ac:spMk id="18" creationId="{E20E76AB-2ABF-1F59-789B-37295E6FEA12}"/>
          </ac:spMkLst>
        </pc:spChg>
        <pc:picChg chg="mod">
          <ac:chgData name="Elin Roos" userId="8aec4d2f-0249-47a8-afd7-0e6fd778a7eb" providerId="ADAL" clId="{1169A26B-D5C9-4D13-8F54-BBDF502BA5E6}" dt="2023-03-02T17:16:17.095" v="11391" actId="962"/>
          <ac:picMkLst>
            <pc:docMk/>
            <pc:sldMk cId="2750224955" sldId="297"/>
            <ac:picMk id="8" creationId="{DCEC7330-6963-9C60-9EE7-6485B09D27A4}"/>
          </ac:picMkLst>
        </pc:picChg>
        <pc:picChg chg="mod ord">
          <ac:chgData name="Elin Roos" userId="8aec4d2f-0249-47a8-afd7-0e6fd778a7eb" providerId="ADAL" clId="{1169A26B-D5C9-4D13-8F54-BBDF502BA5E6}" dt="2023-03-02T17:17:08.032" v="11394" actId="962"/>
          <ac:picMkLst>
            <pc:docMk/>
            <pc:sldMk cId="2750224955" sldId="297"/>
            <ac:picMk id="15" creationId="{16A4A09F-F640-BCE4-13DC-EDA9FCD7C63C}"/>
          </ac:picMkLst>
        </pc:picChg>
      </pc:sldChg>
      <pc:sldChg chg="delSp modSp mod modCm">
        <pc:chgData name="Elin Roos" userId="8aec4d2f-0249-47a8-afd7-0e6fd778a7eb" providerId="ADAL" clId="{1169A26B-D5C9-4D13-8F54-BBDF502BA5E6}" dt="2023-03-02T17:34:57.422" v="11466" actId="478"/>
        <pc:sldMkLst>
          <pc:docMk/>
          <pc:sldMk cId="1949066195" sldId="298"/>
        </pc:sldMkLst>
        <pc:spChg chg="del">
          <ac:chgData name="Elin Roos" userId="8aec4d2f-0249-47a8-afd7-0e6fd778a7eb" providerId="ADAL" clId="{1169A26B-D5C9-4D13-8F54-BBDF502BA5E6}" dt="2023-03-02T17:34:57.422" v="11466" actId="478"/>
          <ac:spMkLst>
            <pc:docMk/>
            <pc:sldMk cId="1949066195" sldId="298"/>
            <ac:spMk id="2" creationId="{D65C0E6E-2240-870F-D56D-0FE9E846B791}"/>
          </ac:spMkLst>
        </pc:spChg>
        <pc:spChg chg="mod">
          <ac:chgData name="Elin Roos" userId="8aec4d2f-0249-47a8-afd7-0e6fd778a7eb" providerId="ADAL" clId="{1169A26B-D5C9-4D13-8F54-BBDF502BA5E6}" dt="2023-03-01T22:22:06.865" v="8063" actId="962"/>
          <ac:spMkLst>
            <pc:docMk/>
            <pc:sldMk cId="1949066195" sldId="298"/>
            <ac:spMk id="5" creationId="{665BF4DC-EFE4-F1C1-538E-9156DCA032CF}"/>
          </ac:spMkLst>
        </pc:spChg>
        <pc:spChg chg="mod">
          <ac:chgData name="Elin Roos" userId="8aec4d2f-0249-47a8-afd7-0e6fd778a7eb" providerId="ADAL" clId="{1169A26B-D5C9-4D13-8F54-BBDF502BA5E6}" dt="2023-03-01T22:22:06.865" v="8063" actId="962"/>
          <ac:spMkLst>
            <pc:docMk/>
            <pc:sldMk cId="1949066195" sldId="298"/>
            <ac:spMk id="6" creationId="{67EF5F6E-E5EB-C8A6-CCAE-3F2E1CF3A72A}"/>
          </ac:spMkLst>
        </pc:spChg>
        <pc:spChg chg="mod">
          <ac:chgData name="Elin Roos" userId="8aec4d2f-0249-47a8-afd7-0e6fd778a7eb" providerId="ADAL" clId="{1169A26B-D5C9-4D13-8F54-BBDF502BA5E6}" dt="2023-03-01T22:26:50.669" v="8978" actId="962"/>
          <ac:spMkLst>
            <pc:docMk/>
            <pc:sldMk cId="1949066195" sldId="298"/>
            <ac:spMk id="7" creationId="{3CA0A0F8-9641-35C6-54CC-3148478A48AA}"/>
          </ac:spMkLst>
        </pc:spChg>
        <pc:spChg chg="mod">
          <ac:chgData name="Elin Roos" userId="8aec4d2f-0249-47a8-afd7-0e6fd778a7eb" providerId="ADAL" clId="{1169A26B-D5C9-4D13-8F54-BBDF502BA5E6}" dt="2023-03-01T22:22:06.865" v="8063" actId="962"/>
          <ac:spMkLst>
            <pc:docMk/>
            <pc:sldMk cId="1949066195" sldId="298"/>
            <ac:spMk id="8" creationId="{131AB913-27F3-7C69-2E47-35CAAD06645E}"/>
          </ac:spMkLst>
        </pc:spChg>
        <pc:spChg chg="mod">
          <ac:chgData name="Elin Roos" userId="8aec4d2f-0249-47a8-afd7-0e6fd778a7eb" providerId="ADAL" clId="{1169A26B-D5C9-4D13-8F54-BBDF502BA5E6}" dt="2023-03-01T22:22:06.865" v="8063" actId="962"/>
          <ac:spMkLst>
            <pc:docMk/>
            <pc:sldMk cId="1949066195" sldId="298"/>
            <ac:spMk id="9" creationId="{F7E72B5A-1CB3-CB57-C5AD-B64D2945847D}"/>
          </ac:spMkLst>
        </pc:spChg>
        <pc:spChg chg="mod">
          <ac:chgData name="Elin Roos" userId="8aec4d2f-0249-47a8-afd7-0e6fd778a7eb" providerId="ADAL" clId="{1169A26B-D5C9-4D13-8F54-BBDF502BA5E6}" dt="2023-03-01T22:22:06.865" v="8063" actId="962"/>
          <ac:spMkLst>
            <pc:docMk/>
            <pc:sldMk cId="1949066195" sldId="298"/>
            <ac:spMk id="11" creationId="{83CEFB8D-3136-C2E3-361F-31D533A85C3C}"/>
          </ac:spMkLst>
        </pc:spChg>
        <pc:spChg chg="mod">
          <ac:chgData name="Elin Roos" userId="8aec4d2f-0249-47a8-afd7-0e6fd778a7eb" providerId="ADAL" clId="{1169A26B-D5C9-4D13-8F54-BBDF502BA5E6}" dt="2023-03-01T22:22:06.865" v="8063" actId="962"/>
          <ac:spMkLst>
            <pc:docMk/>
            <pc:sldMk cId="1949066195" sldId="298"/>
            <ac:spMk id="17" creationId="{C7DEC817-760B-510F-513C-EE86896C5BE8}"/>
          </ac:spMkLst>
        </pc:spChg>
        <pc:spChg chg="mod">
          <ac:chgData name="Elin Roos" userId="8aec4d2f-0249-47a8-afd7-0e6fd778a7eb" providerId="ADAL" clId="{1169A26B-D5C9-4D13-8F54-BBDF502BA5E6}" dt="2023-03-01T22:22:06.865" v="8063" actId="962"/>
          <ac:spMkLst>
            <pc:docMk/>
            <pc:sldMk cId="1949066195" sldId="298"/>
            <ac:spMk id="18" creationId="{2873D6DB-2C95-6059-99B3-2AD2F35E25F4}"/>
          </ac:spMkLst>
        </pc:spChg>
        <pc:spChg chg="mod">
          <ac:chgData name="Elin Roos" userId="8aec4d2f-0249-47a8-afd7-0e6fd778a7eb" providerId="ADAL" clId="{1169A26B-D5C9-4D13-8F54-BBDF502BA5E6}" dt="2023-03-01T22:22:06.865" v="8063" actId="962"/>
          <ac:spMkLst>
            <pc:docMk/>
            <pc:sldMk cId="1949066195" sldId="298"/>
            <ac:spMk id="19" creationId="{4A31EA2E-175D-421C-A67A-79B28EAC8A5A}"/>
          </ac:spMkLst>
        </pc:spChg>
        <pc:spChg chg="mod">
          <ac:chgData name="Elin Roos" userId="8aec4d2f-0249-47a8-afd7-0e6fd778a7eb" providerId="ADAL" clId="{1169A26B-D5C9-4D13-8F54-BBDF502BA5E6}" dt="2023-03-01T22:22:06.865" v="8063" actId="962"/>
          <ac:spMkLst>
            <pc:docMk/>
            <pc:sldMk cId="1949066195" sldId="298"/>
            <ac:spMk id="23" creationId="{10CE10BA-A6D1-728E-3BD0-CB93B37130CC}"/>
          </ac:spMkLst>
        </pc:spChg>
        <pc:spChg chg="mod">
          <ac:chgData name="Elin Roos" userId="8aec4d2f-0249-47a8-afd7-0e6fd778a7eb" providerId="ADAL" clId="{1169A26B-D5C9-4D13-8F54-BBDF502BA5E6}" dt="2023-03-01T22:22:06.865" v="8063" actId="962"/>
          <ac:spMkLst>
            <pc:docMk/>
            <pc:sldMk cId="1949066195" sldId="298"/>
            <ac:spMk id="25" creationId="{9129DD7E-B55D-5521-532D-CF6698ACFB8D}"/>
          </ac:spMkLst>
        </pc:spChg>
        <pc:spChg chg="mod">
          <ac:chgData name="Elin Roos" userId="8aec4d2f-0249-47a8-afd7-0e6fd778a7eb" providerId="ADAL" clId="{1169A26B-D5C9-4D13-8F54-BBDF502BA5E6}" dt="2023-03-01T22:22:06.865" v="8063" actId="962"/>
          <ac:spMkLst>
            <pc:docMk/>
            <pc:sldMk cId="1949066195" sldId="298"/>
            <ac:spMk id="28" creationId="{E93E7DB8-4222-2EAB-85C0-14588049B89F}"/>
          </ac:spMkLst>
        </pc:spChg>
        <pc:spChg chg="mod">
          <ac:chgData name="Elin Roos" userId="8aec4d2f-0249-47a8-afd7-0e6fd778a7eb" providerId="ADAL" clId="{1169A26B-D5C9-4D13-8F54-BBDF502BA5E6}" dt="2023-03-01T22:22:06.865" v="8063" actId="962"/>
          <ac:spMkLst>
            <pc:docMk/>
            <pc:sldMk cId="1949066195" sldId="298"/>
            <ac:spMk id="31" creationId="{51B00409-922A-93D6-60BF-3B97AEF59BFD}"/>
          </ac:spMkLst>
        </pc:spChg>
        <pc:spChg chg="mod">
          <ac:chgData name="Elin Roos" userId="8aec4d2f-0249-47a8-afd7-0e6fd778a7eb" providerId="ADAL" clId="{1169A26B-D5C9-4D13-8F54-BBDF502BA5E6}" dt="2023-03-01T22:22:06.865" v="8063" actId="962"/>
          <ac:spMkLst>
            <pc:docMk/>
            <pc:sldMk cId="1949066195" sldId="298"/>
            <ac:spMk id="33" creationId="{F3DA24A2-550D-6349-67F2-716DA674C878}"/>
          </ac:spMkLst>
        </pc:spChg>
        <pc:spChg chg="mod">
          <ac:chgData name="Elin Roos" userId="8aec4d2f-0249-47a8-afd7-0e6fd778a7eb" providerId="ADAL" clId="{1169A26B-D5C9-4D13-8F54-BBDF502BA5E6}" dt="2023-03-01T22:22:06.865" v="8063" actId="962"/>
          <ac:spMkLst>
            <pc:docMk/>
            <pc:sldMk cId="1949066195" sldId="298"/>
            <ac:spMk id="35" creationId="{6DFDE017-CEE6-D3C4-A9E0-34673B6C8656}"/>
          </ac:spMkLst>
        </pc:spChg>
        <pc:spChg chg="mod">
          <ac:chgData name="Elin Roos" userId="8aec4d2f-0249-47a8-afd7-0e6fd778a7eb" providerId="ADAL" clId="{1169A26B-D5C9-4D13-8F54-BBDF502BA5E6}" dt="2023-03-01T22:22:06.865" v="8063" actId="962"/>
          <ac:spMkLst>
            <pc:docMk/>
            <pc:sldMk cId="1949066195" sldId="298"/>
            <ac:spMk id="36" creationId="{70C143FE-5DFD-7342-FEE5-B9D95D4748F9}"/>
          </ac:spMkLst>
        </pc:spChg>
        <pc:spChg chg="mod">
          <ac:chgData name="Elin Roos" userId="8aec4d2f-0249-47a8-afd7-0e6fd778a7eb" providerId="ADAL" clId="{1169A26B-D5C9-4D13-8F54-BBDF502BA5E6}" dt="2023-03-01T22:22:06.865" v="8063" actId="962"/>
          <ac:spMkLst>
            <pc:docMk/>
            <pc:sldMk cId="1949066195" sldId="298"/>
            <ac:spMk id="37" creationId="{9675DEC0-B154-E337-C676-4026DC3D12D5}"/>
          </ac:spMkLst>
        </pc:spChg>
        <pc:spChg chg="mod">
          <ac:chgData name="Elin Roos" userId="8aec4d2f-0249-47a8-afd7-0e6fd778a7eb" providerId="ADAL" clId="{1169A26B-D5C9-4D13-8F54-BBDF502BA5E6}" dt="2023-03-01T22:22:06.865" v="8063" actId="962"/>
          <ac:spMkLst>
            <pc:docMk/>
            <pc:sldMk cId="1949066195" sldId="298"/>
            <ac:spMk id="39" creationId="{CC515076-F2C6-C1B6-3EA3-D065111EF192}"/>
          </ac:spMkLst>
        </pc:spChg>
        <pc:spChg chg="mod">
          <ac:chgData name="Elin Roos" userId="8aec4d2f-0249-47a8-afd7-0e6fd778a7eb" providerId="ADAL" clId="{1169A26B-D5C9-4D13-8F54-BBDF502BA5E6}" dt="2023-03-01T22:22:06.865" v="8063" actId="962"/>
          <ac:spMkLst>
            <pc:docMk/>
            <pc:sldMk cId="1949066195" sldId="298"/>
            <ac:spMk id="40" creationId="{DD9E3A78-2E9E-8CF0-AAF3-687D5A20C496}"/>
          </ac:spMkLst>
        </pc:spChg>
        <pc:spChg chg="mod">
          <ac:chgData name="Elin Roos" userId="8aec4d2f-0249-47a8-afd7-0e6fd778a7eb" providerId="ADAL" clId="{1169A26B-D5C9-4D13-8F54-BBDF502BA5E6}" dt="2023-03-01T22:22:06.865" v="8063" actId="962"/>
          <ac:spMkLst>
            <pc:docMk/>
            <pc:sldMk cId="1949066195" sldId="298"/>
            <ac:spMk id="43" creationId="{DCD59965-DC7F-C953-7075-CC70F84C74FB}"/>
          </ac:spMkLst>
        </pc:spChg>
        <pc:spChg chg="ord">
          <ac:chgData name="Elin Roos" userId="8aec4d2f-0249-47a8-afd7-0e6fd778a7eb" providerId="ADAL" clId="{1169A26B-D5C9-4D13-8F54-BBDF502BA5E6}" dt="2023-03-02T17:18:40.118" v="11396" actId="13244"/>
          <ac:spMkLst>
            <pc:docMk/>
            <pc:sldMk cId="1949066195" sldId="298"/>
            <ac:spMk id="48" creationId="{EC3F89BD-9DD6-2E90-55CE-7BA8EA2D1DD7}"/>
          </ac:spMkLst>
        </pc:spChg>
        <pc:picChg chg="mod">
          <ac:chgData name="Elin Roos" userId="8aec4d2f-0249-47a8-afd7-0e6fd778a7eb" providerId="ADAL" clId="{1169A26B-D5C9-4D13-8F54-BBDF502BA5E6}" dt="2023-03-01T22:22:06.865" v="8063" actId="962"/>
          <ac:picMkLst>
            <pc:docMk/>
            <pc:sldMk cId="1949066195" sldId="298"/>
            <ac:picMk id="21" creationId="{F51A6E1D-40F5-9002-95B7-B874DC46AE47}"/>
          </ac:picMkLst>
        </pc:picChg>
        <pc:picChg chg="mod">
          <ac:chgData name="Elin Roos" userId="8aec4d2f-0249-47a8-afd7-0e6fd778a7eb" providerId="ADAL" clId="{1169A26B-D5C9-4D13-8F54-BBDF502BA5E6}" dt="2023-03-01T22:22:06.865" v="8063" actId="962"/>
          <ac:picMkLst>
            <pc:docMk/>
            <pc:sldMk cId="1949066195" sldId="298"/>
            <ac:picMk id="24" creationId="{D09DA9CF-C319-AEA2-2BB3-1409E4FE8C91}"/>
          </ac:picMkLst>
        </pc:picChg>
        <pc:picChg chg="mod">
          <ac:chgData name="Elin Roos" userId="8aec4d2f-0249-47a8-afd7-0e6fd778a7eb" providerId="ADAL" clId="{1169A26B-D5C9-4D13-8F54-BBDF502BA5E6}" dt="2023-03-01T22:22:06.865" v="8063" actId="962"/>
          <ac:picMkLst>
            <pc:docMk/>
            <pc:sldMk cId="1949066195" sldId="298"/>
            <ac:picMk id="26" creationId="{EF2F60B6-ADEF-089C-2252-96C2EBC23034}"/>
          </ac:picMkLst>
        </pc:picChg>
        <pc:picChg chg="mod">
          <ac:chgData name="Elin Roos" userId="8aec4d2f-0249-47a8-afd7-0e6fd778a7eb" providerId="ADAL" clId="{1169A26B-D5C9-4D13-8F54-BBDF502BA5E6}" dt="2023-03-01T22:22:06.865" v="8063" actId="962"/>
          <ac:picMkLst>
            <pc:docMk/>
            <pc:sldMk cId="1949066195" sldId="298"/>
            <ac:picMk id="29" creationId="{BA9EACD7-874C-6298-6BFC-415807F0C2D8}"/>
          </ac:picMkLst>
        </pc:picChg>
        <pc:picChg chg="mod">
          <ac:chgData name="Elin Roos" userId="8aec4d2f-0249-47a8-afd7-0e6fd778a7eb" providerId="ADAL" clId="{1169A26B-D5C9-4D13-8F54-BBDF502BA5E6}" dt="2023-03-01T22:22:06.865" v="8063" actId="962"/>
          <ac:picMkLst>
            <pc:docMk/>
            <pc:sldMk cId="1949066195" sldId="298"/>
            <ac:picMk id="32" creationId="{6BCF2B88-DC6A-3432-2D0F-E815E7D1A4C9}"/>
          </ac:picMkLst>
        </pc:picChg>
        <pc:picChg chg="mod">
          <ac:chgData name="Elin Roos" userId="8aec4d2f-0249-47a8-afd7-0e6fd778a7eb" providerId="ADAL" clId="{1169A26B-D5C9-4D13-8F54-BBDF502BA5E6}" dt="2023-03-01T22:22:06.865" v="8063" actId="962"/>
          <ac:picMkLst>
            <pc:docMk/>
            <pc:sldMk cId="1949066195" sldId="298"/>
            <ac:picMk id="34" creationId="{EAFA8770-68E1-6A3A-93C8-9F5959EA0991}"/>
          </ac:picMkLst>
        </pc:picChg>
        <pc:picChg chg="mod">
          <ac:chgData name="Elin Roos" userId="8aec4d2f-0249-47a8-afd7-0e6fd778a7eb" providerId="ADAL" clId="{1169A26B-D5C9-4D13-8F54-BBDF502BA5E6}" dt="2023-03-01T22:22:06.865" v="8063" actId="962"/>
          <ac:picMkLst>
            <pc:docMk/>
            <pc:sldMk cId="1949066195" sldId="298"/>
            <ac:picMk id="42" creationId="{95012099-CA4F-1B83-BE63-CEC195869C1F}"/>
          </ac:picMkLst>
        </pc:picChg>
        <pc:cxnChg chg="mod">
          <ac:chgData name="Elin Roos" userId="8aec4d2f-0249-47a8-afd7-0e6fd778a7eb" providerId="ADAL" clId="{1169A26B-D5C9-4D13-8F54-BBDF502BA5E6}" dt="2023-03-01T22:22:06.865" v="8063" actId="962"/>
          <ac:cxnSpMkLst>
            <pc:docMk/>
            <pc:sldMk cId="1949066195" sldId="298"/>
            <ac:cxnSpMk id="12" creationId="{6001F52E-79E3-2D7C-B742-CAA5A6546B04}"/>
          </ac:cxnSpMkLst>
        </pc:cxnChg>
        <pc:cxnChg chg="mod">
          <ac:chgData name="Elin Roos" userId="8aec4d2f-0249-47a8-afd7-0e6fd778a7eb" providerId="ADAL" clId="{1169A26B-D5C9-4D13-8F54-BBDF502BA5E6}" dt="2023-03-01T22:22:06.865" v="8063" actId="962"/>
          <ac:cxnSpMkLst>
            <pc:docMk/>
            <pc:sldMk cId="1949066195" sldId="298"/>
            <ac:cxnSpMk id="13" creationId="{F719D2C6-3A99-4515-6688-AF9F2930AFD9}"/>
          </ac:cxnSpMkLst>
        </pc:cxnChg>
        <pc:cxnChg chg="mod">
          <ac:chgData name="Elin Roos" userId="8aec4d2f-0249-47a8-afd7-0e6fd778a7eb" providerId="ADAL" clId="{1169A26B-D5C9-4D13-8F54-BBDF502BA5E6}" dt="2023-03-01T22:22:06.865" v="8063" actId="962"/>
          <ac:cxnSpMkLst>
            <pc:docMk/>
            <pc:sldMk cId="1949066195" sldId="298"/>
            <ac:cxnSpMk id="15" creationId="{64F10B05-44D8-DCFE-0608-89698ED1D435}"/>
          </ac:cxnSpMkLst>
        </pc:cxnChg>
        <pc:cxnChg chg="mod">
          <ac:chgData name="Elin Roos" userId="8aec4d2f-0249-47a8-afd7-0e6fd778a7eb" providerId="ADAL" clId="{1169A26B-D5C9-4D13-8F54-BBDF502BA5E6}" dt="2023-03-01T22:22:06.865" v="8063" actId="962"/>
          <ac:cxnSpMkLst>
            <pc:docMk/>
            <pc:sldMk cId="1949066195" sldId="298"/>
            <ac:cxnSpMk id="16" creationId="{A583ACAE-A6DC-2B7D-71F0-F5E95E38CF9E}"/>
          </ac:cxnSpMkLst>
        </pc:cxnChg>
      </pc:sldChg>
      <pc:sldChg chg="addSp delSp modSp mod delCm modCm modNotesTx">
        <pc:chgData name="Elin Roos" userId="8aec4d2f-0249-47a8-afd7-0e6fd778a7eb" providerId="ADAL" clId="{1169A26B-D5C9-4D13-8F54-BBDF502BA5E6}" dt="2023-03-02T18:10:45.693" v="11562"/>
        <pc:sldMkLst>
          <pc:docMk/>
          <pc:sldMk cId="3891036269" sldId="299"/>
        </pc:sldMkLst>
        <pc:spChg chg="ord">
          <ac:chgData name="Elin Roos" userId="8aec4d2f-0249-47a8-afd7-0e6fd778a7eb" providerId="ADAL" clId="{1169A26B-D5C9-4D13-8F54-BBDF502BA5E6}" dt="2023-03-02T17:18:57.561" v="11397" actId="13244"/>
          <ac:spMkLst>
            <pc:docMk/>
            <pc:sldMk cId="3891036269" sldId="299"/>
            <ac:spMk id="3" creationId="{95FFFF2B-7FC9-C636-EE97-24F1E32ED27B}"/>
          </ac:spMkLst>
        </pc:spChg>
        <pc:spChg chg="add del">
          <ac:chgData name="Elin Roos" userId="8aec4d2f-0249-47a8-afd7-0e6fd778a7eb" providerId="ADAL" clId="{1169A26B-D5C9-4D13-8F54-BBDF502BA5E6}" dt="2023-03-02T17:38:40.999" v="11487" actId="478"/>
          <ac:spMkLst>
            <pc:docMk/>
            <pc:sldMk cId="3891036269" sldId="299"/>
            <ac:spMk id="4" creationId="{7BFEAF2B-3180-F295-47E3-3D91A7D24D95}"/>
          </ac:spMkLst>
        </pc:spChg>
      </pc:sldChg>
      <pc:sldChg chg="addSp delSp modSp mod delCm modNotesTx">
        <pc:chgData name="Elin Roos" userId="8aec4d2f-0249-47a8-afd7-0e6fd778a7eb" providerId="ADAL" clId="{1169A26B-D5C9-4D13-8F54-BBDF502BA5E6}" dt="2023-03-03T08:42:44.481" v="11848" actId="20577"/>
        <pc:sldMkLst>
          <pc:docMk/>
          <pc:sldMk cId="198484504" sldId="300"/>
        </pc:sldMkLst>
        <pc:spChg chg="del mod">
          <ac:chgData name="Elin Roos" userId="8aec4d2f-0249-47a8-afd7-0e6fd778a7eb" providerId="ADAL" clId="{1169A26B-D5C9-4D13-8F54-BBDF502BA5E6}" dt="2023-03-02T17:35:42.815" v="11470" actId="478"/>
          <ac:spMkLst>
            <pc:docMk/>
            <pc:sldMk cId="198484504" sldId="300"/>
            <ac:spMk id="2" creationId="{C847F153-774F-A18F-531B-1CEEBBD0386E}"/>
          </ac:spMkLst>
        </pc:spChg>
        <pc:spChg chg="add del mod">
          <ac:chgData name="Elin Roos" userId="8aec4d2f-0249-47a8-afd7-0e6fd778a7eb" providerId="ADAL" clId="{1169A26B-D5C9-4D13-8F54-BBDF502BA5E6}" dt="2023-02-28T13:52:26.829" v="2839" actId="478"/>
          <ac:spMkLst>
            <pc:docMk/>
            <pc:sldMk cId="198484504" sldId="300"/>
            <ac:spMk id="3" creationId="{809CA564-3FF3-F711-F9A4-4070B3AA6638}"/>
          </ac:spMkLst>
        </pc:spChg>
        <pc:spChg chg="add mod">
          <ac:chgData name="Elin Roos" userId="8aec4d2f-0249-47a8-afd7-0e6fd778a7eb" providerId="ADAL" clId="{1169A26B-D5C9-4D13-8F54-BBDF502BA5E6}" dt="2023-03-03T08:39:35.071" v="11825" actId="20577"/>
          <ac:spMkLst>
            <pc:docMk/>
            <pc:sldMk cId="198484504" sldId="300"/>
            <ac:spMk id="4" creationId="{B0B23567-D34E-09B2-E760-72ACAB3951D7}"/>
          </ac:spMkLst>
        </pc:spChg>
        <pc:spChg chg="mod ord">
          <ac:chgData name="Elin Roos" userId="8aec4d2f-0249-47a8-afd7-0e6fd778a7eb" providerId="ADAL" clId="{1169A26B-D5C9-4D13-8F54-BBDF502BA5E6}" dt="2023-03-02T17:20:38.296" v="11399" actId="13244"/>
          <ac:spMkLst>
            <pc:docMk/>
            <pc:sldMk cId="198484504" sldId="300"/>
            <ac:spMk id="7" creationId="{AA9438C1-5D9B-77B3-04E1-1FC32AF3F43B}"/>
          </ac:spMkLst>
        </pc:spChg>
        <pc:spChg chg="mod">
          <ac:chgData name="Elin Roos" userId="8aec4d2f-0249-47a8-afd7-0e6fd778a7eb" providerId="ADAL" clId="{1169A26B-D5C9-4D13-8F54-BBDF502BA5E6}" dt="2023-02-28T14:59:20.028" v="3032" actId="6549"/>
          <ac:spMkLst>
            <pc:docMk/>
            <pc:sldMk cId="198484504" sldId="300"/>
            <ac:spMk id="10" creationId="{92536C23-BC75-3676-61AC-1A9FE04C827D}"/>
          </ac:spMkLst>
        </pc:spChg>
        <pc:spChg chg="mod">
          <ac:chgData name="Elin Roos" userId="8aec4d2f-0249-47a8-afd7-0e6fd778a7eb" providerId="ADAL" clId="{1169A26B-D5C9-4D13-8F54-BBDF502BA5E6}" dt="2023-02-28T13:22:42.916" v="2517" actId="1035"/>
          <ac:spMkLst>
            <pc:docMk/>
            <pc:sldMk cId="198484504" sldId="300"/>
            <ac:spMk id="11" creationId="{A682C547-D82C-136F-9113-5B4913EBDF85}"/>
          </ac:spMkLst>
        </pc:spChg>
        <pc:spChg chg="mod">
          <ac:chgData name="Elin Roos" userId="8aec4d2f-0249-47a8-afd7-0e6fd778a7eb" providerId="ADAL" clId="{1169A26B-D5C9-4D13-8F54-BBDF502BA5E6}" dt="2023-02-28T13:21:30.285" v="2492" actId="14100"/>
          <ac:spMkLst>
            <pc:docMk/>
            <pc:sldMk cId="198484504" sldId="300"/>
            <ac:spMk id="13" creationId="{5866C097-D64B-040A-78D3-97D6BF0239C0}"/>
          </ac:spMkLst>
        </pc:spChg>
        <pc:spChg chg="mod">
          <ac:chgData name="Elin Roos" userId="8aec4d2f-0249-47a8-afd7-0e6fd778a7eb" providerId="ADAL" clId="{1169A26B-D5C9-4D13-8F54-BBDF502BA5E6}" dt="2023-02-28T13:22:03.769" v="2499" actId="1037"/>
          <ac:spMkLst>
            <pc:docMk/>
            <pc:sldMk cId="198484504" sldId="300"/>
            <ac:spMk id="14" creationId="{92FB0B55-FCA2-214C-7413-FEB454E689B3}"/>
          </ac:spMkLst>
        </pc:spChg>
        <pc:grpChg chg="mod">
          <ac:chgData name="Elin Roos" userId="8aec4d2f-0249-47a8-afd7-0e6fd778a7eb" providerId="ADAL" clId="{1169A26B-D5C9-4D13-8F54-BBDF502BA5E6}" dt="2023-03-01T22:06:35.079" v="6431" actId="962"/>
          <ac:grpSpMkLst>
            <pc:docMk/>
            <pc:sldMk cId="198484504" sldId="300"/>
            <ac:grpSpMk id="12" creationId="{1D9ACEDC-6CCF-70C6-5344-3C9CF0852F6A}"/>
          </ac:grpSpMkLst>
        </pc:grpChg>
        <pc:picChg chg="mod">
          <ac:chgData name="Elin Roos" userId="8aec4d2f-0249-47a8-afd7-0e6fd778a7eb" providerId="ADAL" clId="{1169A26B-D5C9-4D13-8F54-BBDF502BA5E6}" dt="2023-03-01T22:06:46.252" v="6433" actId="962"/>
          <ac:picMkLst>
            <pc:docMk/>
            <pc:sldMk cId="198484504" sldId="300"/>
            <ac:picMk id="15" creationId="{4819E952-AA64-9EB8-BF13-FFD538BC41FC}"/>
          </ac:picMkLst>
        </pc:picChg>
        <pc:picChg chg="mod">
          <ac:chgData name="Elin Roos" userId="8aec4d2f-0249-47a8-afd7-0e6fd778a7eb" providerId="ADAL" clId="{1169A26B-D5C9-4D13-8F54-BBDF502BA5E6}" dt="2023-03-01T22:07:05.039" v="6435" actId="962"/>
          <ac:picMkLst>
            <pc:docMk/>
            <pc:sldMk cId="198484504" sldId="300"/>
            <ac:picMk id="16" creationId="{74FEAB5F-FC47-590D-4F68-8BDB954197B3}"/>
          </ac:picMkLst>
        </pc:picChg>
        <pc:picChg chg="mod">
          <ac:chgData name="Elin Roos" userId="8aec4d2f-0249-47a8-afd7-0e6fd778a7eb" providerId="ADAL" clId="{1169A26B-D5C9-4D13-8F54-BBDF502BA5E6}" dt="2023-03-01T22:07:05.039" v="6435" actId="962"/>
          <ac:picMkLst>
            <pc:docMk/>
            <pc:sldMk cId="198484504" sldId="300"/>
            <ac:picMk id="17" creationId="{7EA4C914-D071-11F9-6398-6637C61364F7}"/>
          </ac:picMkLst>
        </pc:picChg>
        <pc:picChg chg="mod">
          <ac:chgData name="Elin Roos" userId="8aec4d2f-0249-47a8-afd7-0e6fd778a7eb" providerId="ADAL" clId="{1169A26B-D5C9-4D13-8F54-BBDF502BA5E6}" dt="2023-03-01T22:07:05.039" v="6435" actId="962"/>
          <ac:picMkLst>
            <pc:docMk/>
            <pc:sldMk cId="198484504" sldId="300"/>
            <ac:picMk id="18" creationId="{319F5348-5D93-D88C-6698-4FDC586144B3}"/>
          </ac:picMkLst>
        </pc:picChg>
        <pc:picChg chg="mod">
          <ac:chgData name="Elin Roos" userId="8aec4d2f-0249-47a8-afd7-0e6fd778a7eb" providerId="ADAL" clId="{1169A26B-D5C9-4D13-8F54-BBDF502BA5E6}" dt="2023-03-01T22:07:05.039" v="6435" actId="962"/>
          <ac:picMkLst>
            <pc:docMk/>
            <pc:sldMk cId="198484504" sldId="300"/>
            <ac:picMk id="19" creationId="{2562C13D-10B1-ABF4-AF0C-B649820B8B64}"/>
          </ac:picMkLst>
        </pc:picChg>
        <pc:picChg chg="mod">
          <ac:chgData name="Elin Roos" userId="8aec4d2f-0249-47a8-afd7-0e6fd778a7eb" providerId="ADAL" clId="{1169A26B-D5C9-4D13-8F54-BBDF502BA5E6}" dt="2023-03-01T22:07:05.039" v="6435" actId="962"/>
          <ac:picMkLst>
            <pc:docMk/>
            <pc:sldMk cId="198484504" sldId="300"/>
            <ac:picMk id="20" creationId="{D7CE4279-752F-B92F-9109-743029119E4D}"/>
          </ac:picMkLst>
        </pc:picChg>
        <pc:picChg chg="mod">
          <ac:chgData name="Elin Roos" userId="8aec4d2f-0249-47a8-afd7-0e6fd778a7eb" providerId="ADAL" clId="{1169A26B-D5C9-4D13-8F54-BBDF502BA5E6}" dt="2023-03-01T22:07:05.039" v="6435" actId="962"/>
          <ac:picMkLst>
            <pc:docMk/>
            <pc:sldMk cId="198484504" sldId="300"/>
            <ac:picMk id="21" creationId="{82A58224-1198-D9EF-89FE-253219A7E0C8}"/>
          </ac:picMkLst>
        </pc:picChg>
        <pc:picChg chg="mod">
          <ac:chgData name="Elin Roos" userId="8aec4d2f-0249-47a8-afd7-0e6fd778a7eb" providerId="ADAL" clId="{1169A26B-D5C9-4D13-8F54-BBDF502BA5E6}" dt="2023-03-01T22:07:05.039" v="6435" actId="962"/>
          <ac:picMkLst>
            <pc:docMk/>
            <pc:sldMk cId="198484504" sldId="300"/>
            <ac:picMk id="22" creationId="{3A63CB05-0EE7-110A-2CF1-3209E1A8FC6A}"/>
          </ac:picMkLst>
        </pc:picChg>
        <pc:picChg chg="mod">
          <ac:chgData name="Elin Roos" userId="8aec4d2f-0249-47a8-afd7-0e6fd778a7eb" providerId="ADAL" clId="{1169A26B-D5C9-4D13-8F54-BBDF502BA5E6}" dt="2023-03-01T22:07:05.039" v="6435" actId="962"/>
          <ac:picMkLst>
            <pc:docMk/>
            <pc:sldMk cId="198484504" sldId="300"/>
            <ac:picMk id="23" creationId="{E193171C-9BCA-307B-AAE7-15E0874B700D}"/>
          </ac:picMkLst>
        </pc:picChg>
        <pc:picChg chg="mod">
          <ac:chgData name="Elin Roos" userId="8aec4d2f-0249-47a8-afd7-0e6fd778a7eb" providerId="ADAL" clId="{1169A26B-D5C9-4D13-8F54-BBDF502BA5E6}" dt="2023-03-01T22:07:05.039" v="6435" actId="962"/>
          <ac:picMkLst>
            <pc:docMk/>
            <pc:sldMk cId="198484504" sldId="300"/>
            <ac:picMk id="24" creationId="{8B79F7EC-320E-2484-4F6E-9F32A025F47C}"/>
          </ac:picMkLst>
        </pc:picChg>
      </pc:sldChg>
      <pc:sldChg chg="modNotesTx">
        <pc:chgData name="Elin Roos" userId="8aec4d2f-0249-47a8-afd7-0e6fd778a7eb" providerId="ADAL" clId="{1169A26B-D5C9-4D13-8F54-BBDF502BA5E6}" dt="2023-03-02T16:23:54.855" v="10654" actId="20577"/>
        <pc:sldMkLst>
          <pc:docMk/>
          <pc:sldMk cId="1929512163" sldId="301"/>
        </pc:sldMkLst>
      </pc:sldChg>
      <pc:sldChg chg="addSp delSp modSp mod modNotesTx">
        <pc:chgData name="Elin Roos" userId="8aec4d2f-0249-47a8-afd7-0e6fd778a7eb" providerId="ADAL" clId="{1169A26B-D5C9-4D13-8F54-BBDF502BA5E6}" dt="2023-03-02T18:56:12.049" v="11643" actId="20577"/>
        <pc:sldMkLst>
          <pc:docMk/>
          <pc:sldMk cId="4009183532" sldId="302"/>
        </pc:sldMkLst>
        <pc:spChg chg="del mod">
          <ac:chgData name="Elin Roos" userId="8aec4d2f-0249-47a8-afd7-0e6fd778a7eb" providerId="ADAL" clId="{1169A26B-D5C9-4D13-8F54-BBDF502BA5E6}" dt="2023-03-02T18:19:33.126" v="11584" actId="478"/>
          <ac:spMkLst>
            <pc:docMk/>
            <pc:sldMk cId="4009183532" sldId="302"/>
            <ac:spMk id="2" creationId="{AAEB844C-2FD2-9E72-01C5-F0B7BF7C2F5A}"/>
          </ac:spMkLst>
        </pc:spChg>
        <pc:spChg chg="ord">
          <ac:chgData name="Elin Roos" userId="8aec4d2f-0249-47a8-afd7-0e6fd778a7eb" providerId="ADAL" clId="{1169A26B-D5C9-4D13-8F54-BBDF502BA5E6}" dt="2023-03-02T17:22:04.655" v="11400" actId="13244"/>
          <ac:spMkLst>
            <pc:docMk/>
            <pc:sldMk cId="4009183532" sldId="302"/>
            <ac:spMk id="4" creationId="{F415968F-2097-0E07-9ABE-0DD82178154D}"/>
          </ac:spMkLst>
        </pc:spChg>
        <pc:spChg chg="mod">
          <ac:chgData name="Elin Roos" userId="8aec4d2f-0249-47a8-afd7-0e6fd778a7eb" providerId="ADAL" clId="{1169A26B-D5C9-4D13-8F54-BBDF502BA5E6}" dt="2023-03-01T22:21:25.220" v="8059" actId="962"/>
          <ac:spMkLst>
            <pc:docMk/>
            <pc:sldMk cId="4009183532" sldId="302"/>
            <ac:spMk id="8" creationId="{F299D2B5-AA72-95FA-4CF7-65854C1F7F7A}"/>
          </ac:spMkLst>
        </pc:spChg>
        <pc:spChg chg="mod">
          <ac:chgData name="Elin Roos" userId="8aec4d2f-0249-47a8-afd7-0e6fd778a7eb" providerId="ADAL" clId="{1169A26B-D5C9-4D13-8F54-BBDF502BA5E6}" dt="2023-03-01T22:21:25.220" v="8059" actId="962"/>
          <ac:spMkLst>
            <pc:docMk/>
            <pc:sldMk cId="4009183532" sldId="302"/>
            <ac:spMk id="9" creationId="{B2F114FE-0F62-564D-ED99-F57AC1E43E73}"/>
          </ac:spMkLst>
        </pc:spChg>
        <pc:spChg chg="mod">
          <ac:chgData name="Elin Roos" userId="8aec4d2f-0249-47a8-afd7-0e6fd778a7eb" providerId="ADAL" clId="{1169A26B-D5C9-4D13-8F54-BBDF502BA5E6}" dt="2023-03-01T22:21:25.220" v="8059" actId="962"/>
          <ac:spMkLst>
            <pc:docMk/>
            <pc:sldMk cId="4009183532" sldId="302"/>
            <ac:spMk id="10" creationId="{3D21361B-70F6-EDB2-0336-92D0CBDFBAB9}"/>
          </ac:spMkLst>
        </pc:spChg>
        <pc:spChg chg="mod">
          <ac:chgData name="Elin Roos" userId="8aec4d2f-0249-47a8-afd7-0e6fd778a7eb" providerId="ADAL" clId="{1169A26B-D5C9-4D13-8F54-BBDF502BA5E6}" dt="2023-03-01T22:21:25.220" v="8059" actId="962"/>
          <ac:spMkLst>
            <pc:docMk/>
            <pc:sldMk cId="4009183532" sldId="302"/>
            <ac:spMk id="11" creationId="{A3C0FD7E-F805-5165-D613-4F3765CFC4EA}"/>
          </ac:spMkLst>
        </pc:spChg>
        <pc:spChg chg="mod">
          <ac:chgData name="Elin Roos" userId="8aec4d2f-0249-47a8-afd7-0e6fd778a7eb" providerId="ADAL" clId="{1169A26B-D5C9-4D13-8F54-BBDF502BA5E6}" dt="2023-03-01T22:21:25.220" v="8059" actId="962"/>
          <ac:spMkLst>
            <pc:docMk/>
            <pc:sldMk cId="4009183532" sldId="302"/>
            <ac:spMk id="12" creationId="{479640F2-CE6E-D75A-2545-993817597420}"/>
          </ac:spMkLst>
        </pc:spChg>
        <pc:spChg chg="mod">
          <ac:chgData name="Elin Roos" userId="8aec4d2f-0249-47a8-afd7-0e6fd778a7eb" providerId="ADAL" clId="{1169A26B-D5C9-4D13-8F54-BBDF502BA5E6}" dt="2023-03-01T22:21:25.220" v="8059" actId="962"/>
          <ac:spMkLst>
            <pc:docMk/>
            <pc:sldMk cId="4009183532" sldId="302"/>
            <ac:spMk id="13" creationId="{4B745B59-471D-7ABE-D66B-F82CB8DD6797}"/>
          </ac:spMkLst>
        </pc:spChg>
        <pc:spChg chg="mod">
          <ac:chgData name="Elin Roos" userId="8aec4d2f-0249-47a8-afd7-0e6fd778a7eb" providerId="ADAL" clId="{1169A26B-D5C9-4D13-8F54-BBDF502BA5E6}" dt="2023-03-01T22:21:25.220" v="8059" actId="962"/>
          <ac:spMkLst>
            <pc:docMk/>
            <pc:sldMk cId="4009183532" sldId="302"/>
            <ac:spMk id="14" creationId="{67A36F54-B914-5CD0-D2DC-1B7B99D0C4B2}"/>
          </ac:spMkLst>
        </pc:spChg>
        <pc:spChg chg="mod">
          <ac:chgData name="Elin Roos" userId="8aec4d2f-0249-47a8-afd7-0e6fd778a7eb" providerId="ADAL" clId="{1169A26B-D5C9-4D13-8F54-BBDF502BA5E6}" dt="2023-03-01T22:21:25.220" v="8059" actId="962"/>
          <ac:spMkLst>
            <pc:docMk/>
            <pc:sldMk cId="4009183532" sldId="302"/>
            <ac:spMk id="15" creationId="{1AC02691-AFB6-EBDD-D2C7-08AFB959C7D7}"/>
          </ac:spMkLst>
        </pc:spChg>
        <pc:spChg chg="add mod">
          <ac:chgData name="Elin Roos" userId="8aec4d2f-0249-47a8-afd7-0e6fd778a7eb" providerId="ADAL" clId="{1169A26B-D5C9-4D13-8F54-BBDF502BA5E6}" dt="2023-03-02T18:42:00.546" v="11633" actId="113"/>
          <ac:spMkLst>
            <pc:docMk/>
            <pc:sldMk cId="4009183532" sldId="302"/>
            <ac:spMk id="16" creationId="{862FBB41-3ECE-EB47-D268-0D621A490698}"/>
          </ac:spMkLst>
        </pc:spChg>
        <pc:spChg chg="mod">
          <ac:chgData name="Elin Roos" userId="8aec4d2f-0249-47a8-afd7-0e6fd778a7eb" providerId="ADAL" clId="{1169A26B-D5C9-4D13-8F54-BBDF502BA5E6}" dt="2023-03-01T22:21:25.220" v="8059" actId="962"/>
          <ac:spMkLst>
            <pc:docMk/>
            <pc:sldMk cId="4009183532" sldId="302"/>
            <ac:spMk id="17" creationId="{71BF9ED2-3973-AFE7-DD89-9F9E8C751FDB}"/>
          </ac:spMkLst>
        </pc:spChg>
        <pc:spChg chg="mod">
          <ac:chgData name="Elin Roos" userId="8aec4d2f-0249-47a8-afd7-0e6fd778a7eb" providerId="ADAL" clId="{1169A26B-D5C9-4D13-8F54-BBDF502BA5E6}" dt="2023-03-01T22:21:25.220" v="8059" actId="962"/>
          <ac:spMkLst>
            <pc:docMk/>
            <pc:sldMk cId="4009183532" sldId="302"/>
            <ac:spMk id="18" creationId="{A54B3882-9078-A325-CF3F-CC81C6B62FB2}"/>
          </ac:spMkLst>
        </pc:spChg>
        <pc:spChg chg="mod">
          <ac:chgData name="Elin Roos" userId="8aec4d2f-0249-47a8-afd7-0e6fd778a7eb" providerId="ADAL" clId="{1169A26B-D5C9-4D13-8F54-BBDF502BA5E6}" dt="2023-03-01T22:21:25.220" v="8059" actId="962"/>
          <ac:spMkLst>
            <pc:docMk/>
            <pc:sldMk cId="4009183532" sldId="302"/>
            <ac:spMk id="19" creationId="{969AE370-1FE8-DA6D-F71C-82A2BEE2E9C8}"/>
          </ac:spMkLst>
        </pc:spChg>
        <pc:spChg chg="mod">
          <ac:chgData name="Elin Roos" userId="8aec4d2f-0249-47a8-afd7-0e6fd778a7eb" providerId="ADAL" clId="{1169A26B-D5C9-4D13-8F54-BBDF502BA5E6}" dt="2023-03-01T22:21:25.220" v="8059" actId="962"/>
          <ac:spMkLst>
            <pc:docMk/>
            <pc:sldMk cId="4009183532" sldId="302"/>
            <ac:spMk id="20" creationId="{082947A5-38DA-8C4B-6AC0-A885961296E6}"/>
          </ac:spMkLst>
        </pc:spChg>
        <pc:spChg chg="mod">
          <ac:chgData name="Elin Roos" userId="8aec4d2f-0249-47a8-afd7-0e6fd778a7eb" providerId="ADAL" clId="{1169A26B-D5C9-4D13-8F54-BBDF502BA5E6}" dt="2023-03-01T22:21:25.220" v="8059" actId="962"/>
          <ac:spMkLst>
            <pc:docMk/>
            <pc:sldMk cId="4009183532" sldId="302"/>
            <ac:spMk id="21" creationId="{4918875F-B1DC-E061-B040-22F98C0E225D}"/>
          </ac:spMkLst>
        </pc:spChg>
        <pc:spChg chg="mod">
          <ac:chgData name="Elin Roos" userId="8aec4d2f-0249-47a8-afd7-0e6fd778a7eb" providerId="ADAL" clId="{1169A26B-D5C9-4D13-8F54-BBDF502BA5E6}" dt="2023-03-01T22:21:25.220" v="8059" actId="962"/>
          <ac:spMkLst>
            <pc:docMk/>
            <pc:sldMk cId="4009183532" sldId="302"/>
            <ac:spMk id="22" creationId="{D81ED030-6368-FF91-FFF3-E02573C574A3}"/>
          </ac:spMkLst>
        </pc:spChg>
        <pc:spChg chg="mod">
          <ac:chgData name="Elin Roos" userId="8aec4d2f-0249-47a8-afd7-0e6fd778a7eb" providerId="ADAL" clId="{1169A26B-D5C9-4D13-8F54-BBDF502BA5E6}" dt="2023-03-01T22:21:25.220" v="8059" actId="962"/>
          <ac:spMkLst>
            <pc:docMk/>
            <pc:sldMk cId="4009183532" sldId="302"/>
            <ac:spMk id="23" creationId="{6A60E989-83CA-4DAB-5EE2-1EF29D76D287}"/>
          </ac:spMkLst>
        </pc:spChg>
        <pc:spChg chg="mod">
          <ac:chgData name="Elin Roos" userId="8aec4d2f-0249-47a8-afd7-0e6fd778a7eb" providerId="ADAL" clId="{1169A26B-D5C9-4D13-8F54-BBDF502BA5E6}" dt="2023-03-01T22:21:25.220" v="8059" actId="962"/>
          <ac:spMkLst>
            <pc:docMk/>
            <pc:sldMk cId="4009183532" sldId="302"/>
            <ac:spMk id="24" creationId="{1A0D2B9A-91B2-952A-87F8-474E027DA287}"/>
          </ac:spMkLst>
        </pc:spChg>
        <pc:spChg chg="mod">
          <ac:chgData name="Elin Roos" userId="8aec4d2f-0249-47a8-afd7-0e6fd778a7eb" providerId="ADAL" clId="{1169A26B-D5C9-4D13-8F54-BBDF502BA5E6}" dt="2023-03-01T22:21:25.220" v="8059" actId="962"/>
          <ac:spMkLst>
            <pc:docMk/>
            <pc:sldMk cId="4009183532" sldId="302"/>
            <ac:spMk id="25" creationId="{00AD7CDF-4CDD-4192-292E-0A53DEEED33C}"/>
          </ac:spMkLst>
        </pc:spChg>
        <pc:spChg chg="mod">
          <ac:chgData name="Elin Roos" userId="8aec4d2f-0249-47a8-afd7-0e6fd778a7eb" providerId="ADAL" clId="{1169A26B-D5C9-4D13-8F54-BBDF502BA5E6}" dt="2023-03-01T22:21:25.220" v="8059" actId="962"/>
          <ac:spMkLst>
            <pc:docMk/>
            <pc:sldMk cId="4009183532" sldId="302"/>
            <ac:spMk id="26" creationId="{EF1CB999-2F10-D8B4-A00E-EAD395F6F387}"/>
          </ac:spMkLst>
        </pc:spChg>
        <pc:spChg chg="mod">
          <ac:chgData name="Elin Roos" userId="8aec4d2f-0249-47a8-afd7-0e6fd778a7eb" providerId="ADAL" clId="{1169A26B-D5C9-4D13-8F54-BBDF502BA5E6}" dt="2023-03-01T22:21:25.220" v="8059" actId="962"/>
          <ac:spMkLst>
            <pc:docMk/>
            <pc:sldMk cId="4009183532" sldId="302"/>
            <ac:spMk id="27" creationId="{1D4F2961-2000-F8B6-6DD9-9DB5F2A64CB6}"/>
          </ac:spMkLst>
        </pc:spChg>
        <pc:spChg chg="mod">
          <ac:chgData name="Elin Roos" userId="8aec4d2f-0249-47a8-afd7-0e6fd778a7eb" providerId="ADAL" clId="{1169A26B-D5C9-4D13-8F54-BBDF502BA5E6}" dt="2023-03-01T22:21:25.220" v="8059" actId="962"/>
          <ac:spMkLst>
            <pc:docMk/>
            <pc:sldMk cId="4009183532" sldId="302"/>
            <ac:spMk id="28" creationId="{2DD49A6E-52EC-44D0-CC61-5699E3CBED4E}"/>
          </ac:spMkLst>
        </pc:spChg>
        <pc:spChg chg="mod">
          <ac:chgData name="Elin Roos" userId="8aec4d2f-0249-47a8-afd7-0e6fd778a7eb" providerId="ADAL" clId="{1169A26B-D5C9-4D13-8F54-BBDF502BA5E6}" dt="2023-03-01T22:21:25.220" v="8059" actId="962"/>
          <ac:spMkLst>
            <pc:docMk/>
            <pc:sldMk cId="4009183532" sldId="302"/>
            <ac:spMk id="29" creationId="{E10FA52A-F655-284E-80DF-87EC6D986F36}"/>
          </ac:spMkLst>
        </pc:spChg>
        <pc:spChg chg="mod">
          <ac:chgData name="Elin Roos" userId="8aec4d2f-0249-47a8-afd7-0e6fd778a7eb" providerId="ADAL" clId="{1169A26B-D5C9-4D13-8F54-BBDF502BA5E6}" dt="2023-03-01T22:21:25.220" v="8059" actId="962"/>
          <ac:spMkLst>
            <pc:docMk/>
            <pc:sldMk cId="4009183532" sldId="302"/>
            <ac:spMk id="30" creationId="{F3FB3A0C-A45A-28D5-EF79-98426B19229B}"/>
          </ac:spMkLst>
        </pc:spChg>
        <pc:spChg chg="mod">
          <ac:chgData name="Elin Roos" userId="8aec4d2f-0249-47a8-afd7-0e6fd778a7eb" providerId="ADAL" clId="{1169A26B-D5C9-4D13-8F54-BBDF502BA5E6}" dt="2023-03-01T22:21:25.220" v="8059" actId="962"/>
          <ac:spMkLst>
            <pc:docMk/>
            <pc:sldMk cId="4009183532" sldId="302"/>
            <ac:spMk id="31" creationId="{67AE3E68-452C-6237-C6ED-FFD463660D2D}"/>
          </ac:spMkLst>
        </pc:spChg>
        <pc:spChg chg="mod">
          <ac:chgData name="Elin Roos" userId="8aec4d2f-0249-47a8-afd7-0e6fd778a7eb" providerId="ADAL" clId="{1169A26B-D5C9-4D13-8F54-BBDF502BA5E6}" dt="2023-03-01T22:21:25.220" v="8059" actId="962"/>
          <ac:spMkLst>
            <pc:docMk/>
            <pc:sldMk cId="4009183532" sldId="302"/>
            <ac:spMk id="32" creationId="{EF740566-9F07-16DD-F505-E01F4A16E62E}"/>
          </ac:spMkLst>
        </pc:spChg>
        <pc:spChg chg="mod">
          <ac:chgData name="Elin Roos" userId="8aec4d2f-0249-47a8-afd7-0e6fd778a7eb" providerId="ADAL" clId="{1169A26B-D5C9-4D13-8F54-BBDF502BA5E6}" dt="2023-03-02T18:41:00.004" v="11624" actId="14100"/>
          <ac:spMkLst>
            <pc:docMk/>
            <pc:sldMk cId="4009183532" sldId="302"/>
            <ac:spMk id="34" creationId="{E029E437-D68F-15EB-142F-CA3037107307}"/>
          </ac:spMkLst>
        </pc:spChg>
        <pc:spChg chg="mod">
          <ac:chgData name="Elin Roos" userId="8aec4d2f-0249-47a8-afd7-0e6fd778a7eb" providerId="ADAL" clId="{1169A26B-D5C9-4D13-8F54-BBDF502BA5E6}" dt="2023-03-02T18:40:14.877" v="11617" actId="1035"/>
          <ac:spMkLst>
            <pc:docMk/>
            <pc:sldMk cId="4009183532" sldId="302"/>
            <ac:spMk id="37" creationId="{27392A9F-DBEF-D92C-93A5-034EB91205BD}"/>
          </ac:spMkLst>
        </pc:spChg>
        <pc:spChg chg="mod">
          <ac:chgData name="Elin Roos" userId="8aec4d2f-0249-47a8-afd7-0e6fd778a7eb" providerId="ADAL" clId="{1169A26B-D5C9-4D13-8F54-BBDF502BA5E6}" dt="2023-03-01T22:21:25.220" v="8059" actId="962"/>
          <ac:spMkLst>
            <pc:docMk/>
            <pc:sldMk cId="4009183532" sldId="302"/>
            <ac:spMk id="39" creationId="{1EC64D73-79DE-EF90-E3D1-C2A61427FA66}"/>
          </ac:spMkLst>
        </pc:spChg>
        <pc:spChg chg="mod">
          <ac:chgData name="Elin Roos" userId="8aec4d2f-0249-47a8-afd7-0e6fd778a7eb" providerId="ADAL" clId="{1169A26B-D5C9-4D13-8F54-BBDF502BA5E6}" dt="2023-03-02T18:43:33.203" v="11638" actId="20577"/>
          <ac:spMkLst>
            <pc:docMk/>
            <pc:sldMk cId="4009183532" sldId="302"/>
            <ac:spMk id="40" creationId="{FA4D43B3-DA1F-347B-68C3-60A46050494F}"/>
          </ac:spMkLst>
        </pc:spChg>
        <pc:spChg chg="mod">
          <ac:chgData name="Elin Roos" userId="8aec4d2f-0249-47a8-afd7-0e6fd778a7eb" providerId="ADAL" clId="{1169A26B-D5C9-4D13-8F54-BBDF502BA5E6}" dt="2023-03-01T22:21:25.220" v="8059" actId="962"/>
          <ac:spMkLst>
            <pc:docMk/>
            <pc:sldMk cId="4009183532" sldId="302"/>
            <ac:spMk id="41" creationId="{619E48B8-306C-C7A9-445F-A3FA64A65744}"/>
          </ac:spMkLst>
        </pc:spChg>
        <pc:picChg chg="mod">
          <ac:chgData name="Elin Roos" userId="8aec4d2f-0249-47a8-afd7-0e6fd778a7eb" providerId="ADAL" clId="{1169A26B-D5C9-4D13-8F54-BBDF502BA5E6}" dt="2023-03-01T22:21:31.505" v="8062" actId="962"/>
          <ac:picMkLst>
            <pc:docMk/>
            <pc:sldMk cId="4009183532" sldId="302"/>
            <ac:picMk id="5" creationId="{C023D51A-77EF-F8C7-F57B-0A0933840A1A}"/>
          </ac:picMkLst>
        </pc:picChg>
        <pc:picChg chg="mod">
          <ac:chgData name="Elin Roos" userId="8aec4d2f-0249-47a8-afd7-0e6fd778a7eb" providerId="ADAL" clId="{1169A26B-D5C9-4D13-8F54-BBDF502BA5E6}" dt="2023-03-01T22:21:25.220" v="8059" actId="962"/>
          <ac:picMkLst>
            <pc:docMk/>
            <pc:sldMk cId="4009183532" sldId="302"/>
            <ac:picMk id="6" creationId="{73822058-ECAA-380C-3997-F0A2E28653A3}"/>
          </ac:picMkLst>
        </pc:picChg>
        <pc:picChg chg="mod">
          <ac:chgData name="Elin Roos" userId="8aec4d2f-0249-47a8-afd7-0e6fd778a7eb" providerId="ADAL" clId="{1169A26B-D5C9-4D13-8F54-BBDF502BA5E6}" dt="2023-03-01T22:21:25.220" v="8059" actId="962"/>
          <ac:picMkLst>
            <pc:docMk/>
            <pc:sldMk cId="4009183532" sldId="302"/>
            <ac:picMk id="7" creationId="{530CCE37-218C-FE8F-DFF3-B07F29A59BCC}"/>
          </ac:picMkLst>
        </pc:picChg>
        <pc:picChg chg="mod">
          <ac:chgData name="Elin Roos" userId="8aec4d2f-0249-47a8-afd7-0e6fd778a7eb" providerId="ADAL" clId="{1169A26B-D5C9-4D13-8F54-BBDF502BA5E6}" dt="2023-03-02T18:40:36.877" v="11619" actId="14100"/>
          <ac:picMkLst>
            <pc:docMk/>
            <pc:sldMk cId="4009183532" sldId="302"/>
            <ac:picMk id="33" creationId="{42D9F3B7-20F6-B6AF-7403-FCBCBEA382E7}"/>
          </ac:picMkLst>
        </pc:picChg>
        <pc:picChg chg="mod">
          <ac:chgData name="Elin Roos" userId="8aec4d2f-0249-47a8-afd7-0e6fd778a7eb" providerId="ADAL" clId="{1169A26B-D5C9-4D13-8F54-BBDF502BA5E6}" dt="2023-03-02T18:41:49.635" v="11631" actId="1076"/>
          <ac:picMkLst>
            <pc:docMk/>
            <pc:sldMk cId="4009183532" sldId="302"/>
            <ac:picMk id="35" creationId="{97839924-8C7D-E015-03BF-D0A523823A22}"/>
          </ac:picMkLst>
        </pc:picChg>
        <pc:picChg chg="mod ord">
          <ac:chgData name="Elin Roos" userId="8aec4d2f-0249-47a8-afd7-0e6fd778a7eb" providerId="ADAL" clId="{1169A26B-D5C9-4D13-8F54-BBDF502BA5E6}" dt="2023-03-02T18:40:14.877" v="11617" actId="1035"/>
          <ac:picMkLst>
            <pc:docMk/>
            <pc:sldMk cId="4009183532" sldId="302"/>
            <ac:picMk id="36" creationId="{4776DA55-8599-5DB7-AF00-3ECDE1864B7B}"/>
          </ac:picMkLst>
        </pc:picChg>
      </pc:sldChg>
      <pc:sldChg chg="delSp modSp mod delCm modNotesTx">
        <pc:chgData name="Elin Roos" userId="8aec4d2f-0249-47a8-afd7-0e6fd778a7eb" providerId="ADAL" clId="{1169A26B-D5C9-4D13-8F54-BBDF502BA5E6}" dt="2023-03-03T08:43:28.426" v="11854"/>
        <pc:sldMkLst>
          <pc:docMk/>
          <pc:sldMk cId="624219419" sldId="303"/>
        </pc:sldMkLst>
        <pc:spChg chg="del">
          <ac:chgData name="Elin Roos" userId="8aec4d2f-0249-47a8-afd7-0e6fd778a7eb" providerId="ADAL" clId="{1169A26B-D5C9-4D13-8F54-BBDF502BA5E6}" dt="2023-03-02T17:35:55.242" v="11471" actId="478"/>
          <ac:spMkLst>
            <pc:docMk/>
            <pc:sldMk cId="624219419" sldId="303"/>
            <ac:spMk id="4" creationId="{86942B55-2DFF-EABF-5A84-5279F5EDC981}"/>
          </ac:spMkLst>
        </pc:spChg>
        <pc:spChg chg="mod">
          <ac:chgData name="Elin Roos" userId="8aec4d2f-0249-47a8-afd7-0e6fd778a7eb" providerId="ADAL" clId="{1169A26B-D5C9-4D13-8F54-BBDF502BA5E6}" dt="2023-03-02T17:22:32.035" v="11401" actId="962"/>
          <ac:spMkLst>
            <pc:docMk/>
            <pc:sldMk cId="624219419" sldId="303"/>
            <ac:spMk id="10" creationId="{89237964-261D-76CB-54C1-94161A4B15B6}"/>
          </ac:spMkLst>
        </pc:spChg>
        <pc:spChg chg="mod">
          <ac:chgData name="Elin Roos" userId="8aec4d2f-0249-47a8-afd7-0e6fd778a7eb" providerId="ADAL" clId="{1169A26B-D5C9-4D13-8F54-BBDF502BA5E6}" dt="2023-03-02T17:22:36.934" v="11402" actId="962"/>
          <ac:spMkLst>
            <pc:docMk/>
            <pc:sldMk cId="624219419" sldId="303"/>
            <ac:spMk id="11" creationId="{1FEE453D-DED6-BDCA-9037-86899A744AF4}"/>
          </ac:spMkLst>
        </pc:spChg>
        <pc:spChg chg="mod">
          <ac:chgData name="Elin Roos" userId="8aec4d2f-0249-47a8-afd7-0e6fd778a7eb" providerId="ADAL" clId="{1169A26B-D5C9-4D13-8F54-BBDF502BA5E6}" dt="2023-02-24T09:18:23.113" v="1083" actId="115"/>
          <ac:spMkLst>
            <pc:docMk/>
            <pc:sldMk cId="624219419" sldId="303"/>
            <ac:spMk id="14" creationId="{37774740-EFEA-FCB3-BDE9-5B6D44BF1BA7}"/>
          </ac:spMkLst>
        </pc:spChg>
      </pc:sldChg>
      <pc:sldChg chg="delSp modSp mod delCm modCm">
        <pc:chgData name="Elin Roos" userId="8aec4d2f-0249-47a8-afd7-0e6fd778a7eb" providerId="ADAL" clId="{1169A26B-D5C9-4D13-8F54-BBDF502BA5E6}" dt="2023-03-03T08:44:15.184" v="11856"/>
        <pc:sldMkLst>
          <pc:docMk/>
          <pc:sldMk cId="3158390247" sldId="304"/>
        </pc:sldMkLst>
        <pc:spChg chg="del">
          <ac:chgData name="Elin Roos" userId="8aec4d2f-0249-47a8-afd7-0e6fd778a7eb" providerId="ADAL" clId="{1169A26B-D5C9-4D13-8F54-BBDF502BA5E6}" dt="2023-03-02T17:36:08.685" v="11473" actId="478"/>
          <ac:spMkLst>
            <pc:docMk/>
            <pc:sldMk cId="3158390247" sldId="304"/>
            <ac:spMk id="4" creationId="{0179ADF3-6044-D5F7-8B72-891172EF9D98}"/>
          </ac:spMkLst>
        </pc:spChg>
        <pc:spChg chg="mod">
          <ac:chgData name="Elin Roos" userId="8aec4d2f-0249-47a8-afd7-0e6fd778a7eb" providerId="ADAL" clId="{1169A26B-D5C9-4D13-8F54-BBDF502BA5E6}" dt="2023-02-28T17:38:57.832" v="3631" actId="13926"/>
          <ac:spMkLst>
            <pc:docMk/>
            <pc:sldMk cId="3158390247" sldId="304"/>
            <ac:spMk id="12" creationId="{CAF212CA-135C-9A9A-EC58-980CCC4DED14}"/>
          </ac:spMkLst>
        </pc:spChg>
        <pc:picChg chg="mod">
          <ac:chgData name="Elin Roos" userId="8aec4d2f-0249-47a8-afd7-0e6fd778a7eb" providerId="ADAL" clId="{1169A26B-D5C9-4D13-8F54-BBDF502BA5E6}" dt="2023-03-02T17:23:07.905" v="11403" actId="962"/>
          <ac:picMkLst>
            <pc:docMk/>
            <pc:sldMk cId="3158390247" sldId="304"/>
            <ac:picMk id="6" creationId="{C68CD3BD-2146-3ACD-D566-15A6B4BA4AD2}"/>
          </ac:picMkLst>
        </pc:picChg>
      </pc:sldChg>
      <pc:sldChg chg="delSp modSp mod ord delCm modCm modNotesTx">
        <pc:chgData name="Elin Roos" userId="8aec4d2f-0249-47a8-afd7-0e6fd778a7eb" providerId="ADAL" clId="{1169A26B-D5C9-4D13-8F54-BBDF502BA5E6}" dt="2023-03-03T08:44:00.202" v="11855"/>
        <pc:sldMkLst>
          <pc:docMk/>
          <pc:sldMk cId="727696698" sldId="305"/>
        </pc:sldMkLst>
        <pc:spChg chg="del mod">
          <ac:chgData name="Elin Roos" userId="8aec4d2f-0249-47a8-afd7-0e6fd778a7eb" providerId="ADAL" clId="{1169A26B-D5C9-4D13-8F54-BBDF502BA5E6}" dt="2023-03-02T17:36:01.862" v="11472" actId="478"/>
          <ac:spMkLst>
            <pc:docMk/>
            <pc:sldMk cId="727696698" sldId="305"/>
            <ac:spMk id="4" creationId="{D7C5398E-0607-5D25-05F9-B22D18CF7152}"/>
          </ac:spMkLst>
        </pc:spChg>
        <pc:spChg chg="mod">
          <ac:chgData name="Elin Roos" userId="8aec4d2f-0249-47a8-afd7-0e6fd778a7eb" providerId="ADAL" clId="{1169A26B-D5C9-4D13-8F54-BBDF502BA5E6}" dt="2023-02-24T08:40:19.334" v="200" actId="6549"/>
          <ac:spMkLst>
            <pc:docMk/>
            <pc:sldMk cId="727696698" sldId="305"/>
            <ac:spMk id="8" creationId="{DC57D525-5A94-769C-B812-D40B2DBFD66A}"/>
          </ac:spMkLst>
        </pc:spChg>
        <pc:spChg chg="mod">
          <ac:chgData name="Elin Roos" userId="8aec4d2f-0249-47a8-afd7-0e6fd778a7eb" providerId="ADAL" clId="{1169A26B-D5C9-4D13-8F54-BBDF502BA5E6}" dt="2023-03-02T16:47:58.824" v="10957" actId="20577"/>
          <ac:spMkLst>
            <pc:docMk/>
            <pc:sldMk cId="727696698" sldId="305"/>
            <ac:spMk id="10" creationId="{DEBD97B5-C623-351A-45C7-B68A72BAE7CA}"/>
          </ac:spMkLst>
        </pc:spChg>
      </pc:sldChg>
      <pc:sldChg chg="addSp delSp modSp mod addCm delCm modCm modNotesTx">
        <pc:chgData name="Elin Roos" userId="8aec4d2f-0249-47a8-afd7-0e6fd778a7eb" providerId="ADAL" clId="{1169A26B-D5C9-4D13-8F54-BBDF502BA5E6}" dt="2023-03-02T18:13:25.523" v="11567"/>
        <pc:sldMkLst>
          <pc:docMk/>
          <pc:sldMk cId="753664471" sldId="307"/>
        </pc:sldMkLst>
        <pc:spChg chg="del">
          <ac:chgData name="Elin Roos" userId="8aec4d2f-0249-47a8-afd7-0e6fd778a7eb" providerId="ADAL" clId="{1169A26B-D5C9-4D13-8F54-BBDF502BA5E6}" dt="2023-03-02T17:38:55.751" v="11488" actId="478"/>
          <ac:spMkLst>
            <pc:docMk/>
            <pc:sldMk cId="753664471" sldId="307"/>
            <ac:spMk id="2" creationId="{6F8FD03D-C0B3-3618-A6B2-80283DEA3EC7}"/>
          </ac:spMkLst>
        </pc:spChg>
        <pc:spChg chg="ord">
          <ac:chgData name="Elin Roos" userId="8aec4d2f-0249-47a8-afd7-0e6fd778a7eb" providerId="ADAL" clId="{1169A26B-D5C9-4D13-8F54-BBDF502BA5E6}" dt="2023-03-02T17:24:16.860" v="11406" actId="13244"/>
          <ac:spMkLst>
            <pc:docMk/>
            <pc:sldMk cId="753664471" sldId="307"/>
            <ac:spMk id="3" creationId="{B84656E6-DE51-1CA6-9637-9CF53C700BC7}"/>
          </ac:spMkLst>
        </pc:spChg>
        <pc:spChg chg="add del mod ord">
          <ac:chgData name="Elin Roos" userId="8aec4d2f-0249-47a8-afd7-0e6fd778a7eb" providerId="ADAL" clId="{1169A26B-D5C9-4D13-8F54-BBDF502BA5E6}" dt="2023-03-02T17:25:35.325" v="11419" actId="478"/>
          <ac:spMkLst>
            <pc:docMk/>
            <pc:sldMk cId="753664471" sldId="307"/>
            <ac:spMk id="4" creationId="{E1E3CDBB-6657-BEDE-E56A-7D2E2F28BD87}"/>
          </ac:spMkLst>
        </pc:spChg>
        <pc:spChg chg="add del mod">
          <ac:chgData name="Elin Roos" userId="8aec4d2f-0249-47a8-afd7-0e6fd778a7eb" providerId="ADAL" clId="{1169A26B-D5C9-4D13-8F54-BBDF502BA5E6}" dt="2023-03-01T13:39:55.758" v="4449" actId="478"/>
          <ac:spMkLst>
            <pc:docMk/>
            <pc:sldMk cId="753664471" sldId="307"/>
            <ac:spMk id="5" creationId="{EFBC7219-E9BC-376A-E00F-8602EE3F8AA1}"/>
          </ac:spMkLst>
        </pc:spChg>
        <pc:spChg chg="mod ord">
          <ac:chgData name="Elin Roos" userId="8aec4d2f-0249-47a8-afd7-0e6fd778a7eb" providerId="ADAL" clId="{1169A26B-D5C9-4D13-8F54-BBDF502BA5E6}" dt="2023-03-02T17:24:51.596" v="11410" actId="13244"/>
          <ac:spMkLst>
            <pc:docMk/>
            <pc:sldMk cId="753664471" sldId="307"/>
            <ac:spMk id="6" creationId="{FE0CBDBC-7289-9D3D-B27B-F97E0B5E1F4B}"/>
          </ac:spMkLst>
        </pc:spChg>
        <pc:spChg chg="mod ord">
          <ac:chgData name="Elin Roos" userId="8aec4d2f-0249-47a8-afd7-0e6fd778a7eb" providerId="ADAL" clId="{1169A26B-D5C9-4D13-8F54-BBDF502BA5E6}" dt="2023-03-02T17:24:43.323" v="11407" actId="13244"/>
          <ac:spMkLst>
            <pc:docMk/>
            <pc:sldMk cId="753664471" sldId="307"/>
            <ac:spMk id="8" creationId="{29C4518C-F3F1-D208-F4A7-157AB72737FB}"/>
          </ac:spMkLst>
        </pc:spChg>
        <pc:spChg chg="mod ord">
          <ac:chgData name="Elin Roos" userId="8aec4d2f-0249-47a8-afd7-0e6fd778a7eb" providerId="ADAL" clId="{1169A26B-D5C9-4D13-8F54-BBDF502BA5E6}" dt="2023-03-02T17:24:45.264" v="11408" actId="13244"/>
          <ac:spMkLst>
            <pc:docMk/>
            <pc:sldMk cId="753664471" sldId="307"/>
            <ac:spMk id="9" creationId="{1E4CE469-57A5-C639-FBBB-8121F623A372}"/>
          </ac:spMkLst>
        </pc:spChg>
        <pc:spChg chg="ord">
          <ac:chgData name="Elin Roos" userId="8aec4d2f-0249-47a8-afd7-0e6fd778a7eb" providerId="ADAL" clId="{1169A26B-D5C9-4D13-8F54-BBDF502BA5E6}" dt="2023-03-02T17:24:47.510" v="11409" actId="13244"/>
          <ac:spMkLst>
            <pc:docMk/>
            <pc:sldMk cId="753664471" sldId="307"/>
            <ac:spMk id="10" creationId="{9CB2DAC7-390A-6C64-D0A1-2E339ED5FF78}"/>
          </ac:spMkLst>
        </pc:spChg>
        <pc:spChg chg="add del mod">
          <ac:chgData name="Elin Roos" userId="8aec4d2f-0249-47a8-afd7-0e6fd778a7eb" providerId="ADAL" clId="{1169A26B-D5C9-4D13-8F54-BBDF502BA5E6}" dt="2023-03-01T13:39:41.531" v="4446"/>
          <ac:spMkLst>
            <pc:docMk/>
            <pc:sldMk cId="753664471" sldId="307"/>
            <ac:spMk id="11" creationId="{DE90F417-FEB0-5D1F-57D1-3A44D2E944A3}"/>
          </ac:spMkLst>
        </pc:spChg>
        <pc:spChg chg="add mod">
          <ac:chgData name="Elin Roos" userId="8aec4d2f-0249-47a8-afd7-0e6fd778a7eb" providerId="ADAL" clId="{1169A26B-D5C9-4D13-8F54-BBDF502BA5E6}" dt="2023-03-01T13:40:24.567" v="4453" actId="1076"/>
          <ac:spMkLst>
            <pc:docMk/>
            <pc:sldMk cId="753664471" sldId="307"/>
            <ac:spMk id="12" creationId="{4F7ACCF2-05B0-0DB9-7150-41D4BE770208}"/>
          </ac:spMkLst>
        </pc:spChg>
        <pc:spChg chg="add mod ord">
          <ac:chgData name="Elin Roos" userId="8aec4d2f-0249-47a8-afd7-0e6fd778a7eb" providerId="ADAL" clId="{1169A26B-D5C9-4D13-8F54-BBDF502BA5E6}" dt="2023-03-02T17:25:04.396" v="11412" actId="13244"/>
          <ac:spMkLst>
            <pc:docMk/>
            <pc:sldMk cId="753664471" sldId="307"/>
            <ac:spMk id="13" creationId="{BE5C5114-18E0-1E21-C91C-7CFD62DC3560}"/>
          </ac:spMkLst>
        </pc:spChg>
        <pc:spChg chg="add del mod">
          <ac:chgData name="Elin Roos" userId="8aec4d2f-0249-47a8-afd7-0e6fd778a7eb" providerId="ADAL" clId="{1169A26B-D5C9-4D13-8F54-BBDF502BA5E6}" dt="2023-03-02T17:25:35.325" v="11419" actId="478"/>
          <ac:spMkLst>
            <pc:docMk/>
            <pc:sldMk cId="753664471" sldId="307"/>
            <ac:spMk id="15" creationId="{B37AFCF6-9C80-6E05-BE48-0B2042FC2EEF}"/>
          </ac:spMkLst>
        </pc:spChg>
        <pc:picChg chg="ord">
          <ac:chgData name="Elin Roos" userId="8aec4d2f-0249-47a8-afd7-0e6fd778a7eb" providerId="ADAL" clId="{1169A26B-D5C9-4D13-8F54-BBDF502BA5E6}" dt="2023-03-02T17:25:15.150" v="11413" actId="167"/>
          <ac:picMkLst>
            <pc:docMk/>
            <pc:sldMk cId="753664471" sldId="307"/>
            <ac:picMk id="7" creationId="{5FC396DA-92E7-3B92-5D9B-F541E551A686}"/>
          </ac:picMkLst>
        </pc:picChg>
      </pc:sldChg>
      <pc:sldChg chg="delSp modSp mod addCm delCm modNotesTx">
        <pc:chgData name="Elin Roos" userId="8aec4d2f-0249-47a8-afd7-0e6fd778a7eb" providerId="ADAL" clId="{1169A26B-D5C9-4D13-8F54-BBDF502BA5E6}" dt="2023-03-02T18:16:37.591" v="11572" actId="20577"/>
        <pc:sldMkLst>
          <pc:docMk/>
          <pc:sldMk cId="3830578311" sldId="308"/>
        </pc:sldMkLst>
        <pc:spChg chg="mod ord">
          <ac:chgData name="Elin Roos" userId="8aec4d2f-0249-47a8-afd7-0e6fd778a7eb" providerId="ADAL" clId="{1169A26B-D5C9-4D13-8F54-BBDF502BA5E6}" dt="2023-03-02T18:16:37.591" v="11572" actId="20577"/>
          <ac:spMkLst>
            <pc:docMk/>
            <pc:sldMk cId="3830578311" sldId="308"/>
            <ac:spMk id="2" creationId="{0202C52A-1F53-DA6B-AF72-A40DF608D1D5}"/>
          </ac:spMkLst>
        </pc:spChg>
        <pc:spChg chg="del">
          <ac:chgData name="Elin Roos" userId="8aec4d2f-0249-47a8-afd7-0e6fd778a7eb" providerId="ADAL" clId="{1169A26B-D5C9-4D13-8F54-BBDF502BA5E6}" dt="2023-03-02T17:39:00.123" v="11489" actId="478"/>
          <ac:spMkLst>
            <pc:docMk/>
            <pc:sldMk cId="3830578311" sldId="308"/>
            <ac:spMk id="4" creationId="{3D417095-0D91-FF6F-A9CE-88EF5595DBEA}"/>
          </ac:spMkLst>
        </pc:spChg>
      </pc:sldChg>
      <pc:sldChg chg="delSp modSp mod delCm modCm modNotesTx">
        <pc:chgData name="Elin Roos" userId="8aec4d2f-0249-47a8-afd7-0e6fd778a7eb" providerId="ADAL" clId="{1169A26B-D5C9-4D13-8F54-BBDF502BA5E6}" dt="2023-03-03T08:45:08.547" v="11865"/>
        <pc:sldMkLst>
          <pc:docMk/>
          <pc:sldMk cId="215561698" sldId="310"/>
        </pc:sldMkLst>
        <pc:spChg chg="del">
          <ac:chgData name="Elin Roos" userId="8aec4d2f-0249-47a8-afd7-0e6fd778a7eb" providerId="ADAL" clId="{1169A26B-D5C9-4D13-8F54-BBDF502BA5E6}" dt="2023-03-02T17:36:58.650" v="11475" actId="478"/>
          <ac:spMkLst>
            <pc:docMk/>
            <pc:sldMk cId="215561698" sldId="310"/>
            <ac:spMk id="2" creationId="{D1C10C97-CB8B-2253-8887-7059537B45F5}"/>
          </ac:spMkLst>
        </pc:spChg>
        <pc:spChg chg="mod ord">
          <ac:chgData name="Elin Roos" userId="8aec4d2f-0249-47a8-afd7-0e6fd778a7eb" providerId="ADAL" clId="{1169A26B-D5C9-4D13-8F54-BBDF502BA5E6}" dt="2023-03-02T17:27:11.819" v="11421" actId="13244"/>
          <ac:spMkLst>
            <pc:docMk/>
            <pc:sldMk cId="215561698" sldId="310"/>
            <ac:spMk id="6" creationId="{AB2E1EF4-004F-94B8-2B01-A06A70B02295}"/>
          </ac:spMkLst>
        </pc:spChg>
        <pc:picChg chg="ord">
          <ac:chgData name="Elin Roos" userId="8aec4d2f-0249-47a8-afd7-0e6fd778a7eb" providerId="ADAL" clId="{1169A26B-D5C9-4D13-8F54-BBDF502BA5E6}" dt="2023-03-02T17:03:17.390" v="11354" actId="167"/>
          <ac:picMkLst>
            <pc:docMk/>
            <pc:sldMk cId="215561698" sldId="310"/>
            <ac:picMk id="8" creationId="{54241C79-43F5-A961-094E-E4D5385D4AE0}"/>
          </ac:picMkLst>
        </pc:picChg>
      </pc:sldChg>
      <pc:sldChg chg="delSp modSp mod modNotesTx">
        <pc:chgData name="Elin Roos" userId="8aec4d2f-0249-47a8-afd7-0e6fd778a7eb" providerId="ADAL" clId="{1169A26B-D5C9-4D13-8F54-BBDF502BA5E6}" dt="2023-03-02T17:37:03.114" v="11476" actId="478"/>
        <pc:sldMkLst>
          <pc:docMk/>
          <pc:sldMk cId="2096969640" sldId="312"/>
        </pc:sldMkLst>
        <pc:spChg chg="del">
          <ac:chgData name="Elin Roos" userId="8aec4d2f-0249-47a8-afd7-0e6fd778a7eb" providerId="ADAL" clId="{1169A26B-D5C9-4D13-8F54-BBDF502BA5E6}" dt="2023-03-02T17:37:03.114" v="11476" actId="478"/>
          <ac:spMkLst>
            <pc:docMk/>
            <pc:sldMk cId="2096969640" sldId="312"/>
            <ac:spMk id="4" creationId="{4C3DC432-5A49-25B4-C83E-8F568D904603}"/>
          </ac:spMkLst>
        </pc:spChg>
        <pc:spChg chg="ord">
          <ac:chgData name="Elin Roos" userId="8aec4d2f-0249-47a8-afd7-0e6fd778a7eb" providerId="ADAL" clId="{1169A26B-D5C9-4D13-8F54-BBDF502BA5E6}" dt="2023-03-02T17:27:42.467" v="11422" actId="13244"/>
          <ac:spMkLst>
            <pc:docMk/>
            <pc:sldMk cId="2096969640" sldId="312"/>
            <ac:spMk id="8" creationId="{1F53FA7D-C881-BF9A-2300-3D5A1867CE99}"/>
          </ac:spMkLst>
        </pc:spChg>
      </pc:sldChg>
      <pc:sldChg chg="delSp modSp mod modCm modNotesTx">
        <pc:chgData name="Elin Roos" userId="8aec4d2f-0249-47a8-afd7-0e6fd778a7eb" providerId="ADAL" clId="{1169A26B-D5C9-4D13-8F54-BBDF502BA5E6}" dt="2023-03-02T17:37:31.262" v="11479" actId="478"/>
        <pc:sldMkLst>
          <pc:docMk/>
          <pc:sldMk cId="3175768609" sldId="314"/>
        </pc:sldMkLst>
        <pc:spChg chg="del">
          <ac:chgData name="Elin Roos" userId="8aec4d2f-0249-47a8-afd7-0e6fd778a7eb" providerId="ADAL" clId="{1169A26B-D5C9-4D13-8F54-BBDF502BA5E6}" dt="2023-03-02T17:37:31.262" v="11479" actId="478"/>
          <ac:spMkLst>
            <pc:docMk/>
            <pc:sldMk cId="3175768609" sldId="314"/>
            <ac:spMk id="2" creationId="{61C4DDE5-E451-7F70-9A24-C794545A8C83}"/>
          </ac:spMkLst>
        </pc:spChg>
        <pc:spChg chg="ord">
          <ac:chgData name="Elin Roos" userId="8aec4d2f-0249-47a8-afd7-0e6fd778a7eb" providerId="ADAL" clId="{1169A26B-D5C9-4D13-8F54-BBDF502BA5E6}" dt="2023-03-02T17:29:08.544" v="11425" actId="13244"/>
          <ac:spMkLst>
            <pc:docMk/>
            <pc:sldMk cId="3175768609" sldId="314"/>
            <ac:spMk id="4" creationId="{E245666D-63D8-6BE7-C1F6-F7D2D3C7DAB9}"/>
          </ac:spMkLst>
        </pc:spChg>
        <pc:spChg chg="mod">
          <ac:chgData name="Elin Roos" userId="8aec4d2f-0249-47a8-afd7-0e6fd778a7eb" providerId="ADAL" clId="{1169A26B-D5C9-4D13-8F54-BBDF502BA5E6}" dt="2023-02-24T09:31:40.967" v="1355" actId="20577"/>
          <ac:spMkLst>
            <pc:docMk/>
            <pc:sldMk cId="3175768609" sldId="314"/>
            <ac:spMk id="6" creationId="{D5C3BCDF-E7C8-F0BE-A908-FF86C820E2A9}"/>
          </ac:spMkLst>
        </pc:spChg>
      </pc:sldChg>
      <pc:sldChg chg="delSp modSp mod modCm">
        <pc:chgData name="Elin Roos" userId="8aec4d2f-0249-47a8-afd7-0e6fd778a7eb" providerId="ADAL" clId="{1169A26B-D5C9-4D13-8F54-BBDF502BA5E6}" dt="2023-03-02T17:37:35.194" v="11480" actId="478"/>
        <pc:sldMkLst>
          <pc:docMk/>
          <pc:sldMk cId="2893239822" sldId="315"/>
        </pc:sldMkLst>
        <pc:spChg chg="mod ord">
          <ac:chgData name="Elin Roos" userId="8aec4d2f-0249-47a8-afd7-0e6fd778a7eb" providerId="ADAL" clId="{1169A26B-D5C9-4D13-8F54-BBDF502BA5E6}" dt="2023-03-02T17:29:32.612" v="11426" actId="13244"/>
          <ac:spMkLst>
            <pc:docMk/>
            <pc:sldMk cId="2893239822" sldId="315"/>
            <ac:spMk id="2" creationId="{944E1F31-B54F-7812-7E89-4419314E2AFB}"/>
          </ac:spMkLst>
        </pc:spChg>
        <pc:spChg chg="del">
          <ac:chgData name="Elin Roos" userId="8aec4d2f-0249-47a8-afd7-0e6fd778a7eb" providerId="ADAL" clId="{1169A26B-D5C9-4D13-8F54-BBDF502BA5E6}" dt="2023-03-02T17:37:35.194" v="11480" actId="478"/>
          <ac:spMkLst>
            <pc:docMk/>
            <pc:sldMk cId="2893239822" sldId="315"/>
            <ac:spMk id="6" creationId="{97356910-4659-E47D-B284-54929FD676D5}"/>
          </ac:spMkLst>
        </pc:spChg>
      </pc:sldChg>
      <pc:sldChg chg="delSp modSp mod modCm modNotesTx">
        <pc:chgData name="Elin Roos" userId="8aec4d2f-0249-47a8-afd7-0e6fd778a7eb" providerId="ADAL" clId="{1169A26B-D5C9-4D13-8F54-BBDF502BA5E6}" dt="2023-03-02T17:37:41.762" v="11482" actId="478"/>
        <pc:sldMkLst>
          <pc:docMk/>
          <pc:sldMk cId="3521040039" sldId="316"/>
        </pc:sldMkLst>
        <pc:spChg chg="mod">
          <ac:chgData name="Elin Roos" userId="8aec4d2f-0249-47a8-afd7-0e6fd778a7eb" providerId="ADAL" clId="{1169A26B-D5C9-4D13-8F54-BBDF502BA5E6}" dt="2023-02-24T09:36:47.911" v="1436" actId="20577"/>
          <ac:spMkLst>
            <pc:docMk/>
            <pc:sldMk cId="3521040039" sldId="316"/>
            <ac:spMk id="2" creationId="{47E9434E-0E39-6F97-8787-FF31236E6A0E}"/>
          </ac:spMkLst>
        </pc:spChg>
        <pc:spChg chg="ord">
          <ac:chgData name="Elin Roos" userId="8aec4d2f-0249-47a8-afd7-0e6fd778a7eb" providerId="ADAL" clId="{1169A26B-D5C9-4D13-8F54-BBDF502BA5E6}" dt="2023-03-02T17:29:55.564" v="11427" actId="13244"/>
          <ac:spMkLst>
            <pc:docMk/>
            <pc:sldMk cId="3521040039" sldId="316"/>
            <ac:spMk id="3" creationId="{04A70609-5F0B-CA75-A307-01E5B863B1F4}"/>
          </ac:spMkLst>
        </pc:spChg>
        <pc:spChg chg="del mod">
          <ac:chgData name="Elin Roos" userId="8aec4d2f-0249-47a8-afd7-0e6fd778a7eb" providerId="ADAL" clId="{1169A26B-D5C9-4D13-8F54-BBDF502BA5E6}" dt="2023-03-02T17:37:41.762" v="11482" actId="478"/>
          <ac:spMkLst>
            <pc:docMk/>
            <pc:sldMk cId="3521040039" sldId="316"/>
            <ac:spMk id="6" creationId="{759FEC4B-287D-8EEB-CE12-7FB3A6262D9C}"/>
          </ac:spMkLst>
        </pc:spChg>
      </pc:sldChg>
      <pc:sldChg chg="delSp modSp mod modCm modNotesTx">
        <pc:chgData name="Elin Roos" userId="8aec4d2f-0249-47a8-afd7-0e6fd778a7eb" providerId="ADAL" clId="{1169A26B-D5C9-4D13-8F54-BBDF502BA5E6}" dt="2023-03-02T17:37:47.326" v="11483" actId="478"/>
        <pc:sldMkLst>
          <pc:docMk/>
          <pc:sldMk cId="2174703604" sldId="317"/>
        </pc:sldMkLst>
        <pc:spChg chg="mod">
          <ac:chgData name="Elin Roos" userId="8aec4d2f-0249-47a8-afd7-0e6fd778a7eb" providerId="ADAL" clId="{1169A26B-D5C9-4D13-8F54-BBDF502BA5E6}" dt="2023-03-02T17:05:25.735" v="11364" actId="20577"/>
          <ac:spMkLst>
            <pc:docMk/>
            <pc:sldMk cId="2174703604" sldId="317"/>
            <ac:spMk id="2" creationId="{A1525260-660B-4721-51AD-B7C67D47103B}"/>
          </ac:spMkLst>
        </pc:spChg>
        <pc:spChg chg="mod ord">
          <ac:chgData name="Elin Roos" userId="8aec4d2f-0249-47a8-afd7-0e6fd778a7eb" providerId="ADAL" clId="{1169A26B-D5C9-4D13-8F54-BBDF502BA5E6}" dt="2023-03-02T17:30:29.568" v="11429" actId="13244"/>
          <ac:spMkLst>
            <pc:docMk/>
            <pc:sldMk cId="2174703604" sldId="317"/>
            <ac:spMk id="3" creationId="{7131860C-8A9C-52D1-AD3D-7DC673891430}"/>
          </ac:spMkLst>
        </pc:spChg>
        <pc:spChg chg="del">
          <ac:chgData name="Elin Roos" userId="8aec4d2f-0249-47a8-afd7-0e6fd778a7eb" providerId="ADAL" clId="{1169A26B-D5C9-4D13-8F54-BBDF502BA5E6}" dt="2023-03-02T17:37:47.326" v="11483" actId="478"/>
          <ac:spMkLst>
            <pc:docMk/>
            <pc:sldMk cId="2174703604" sldId="317"/>
            <ac:spMk id="6" creationId="{D7B28951-19A3-8781-99EC-67610C3F662D}"/>
          </ac:spMkLst>
        </pc:spChg>
        <pc:picChg chg="mod">
          <ac:chgData name="Elin Roos" userId="8aec4d2f-0249-47a8-afd7-0e6fd778a7eb" providerId="ADAL" clId="{1169A26B-D5C9-4D13-8F54-BBDF502BA5E6}" dt="2023-03-02T17:30:14.644" v="11428" actId="1076"/>
          <ac:picMkLst>
            <pc:docMk/>
            <pc:sldMk cId="2174703604" sldId="317"/>
            <ac:picMk id="26" creationId="{C7FC1A19-651D-2D74-E4A2-4DDF0FBABE19}"/>
          </ac:picMkLst>
        </pc:picChg>
      </pc:sldChg>
      <pc:sldChg chg="delSp modSp mod modCm modNotesTx">
        <pc:chgData name="Elin Roos" userId="8aec4d2f-0249-47a8-afd7-0e6fd778a7eb" providerId="ADAL" clId="{1169A26B-D5C9-4D13-8F54-BBDF502BA5E6}" dt="2023-03-02T17:37:54.030" v="11485" actId="478"/>
        <pc:sldMkLst>
          <pc:docMk/>
          <pc:sldMk cId="661977682" sldId="318"/>
        </pc:sldMkLst>
        <pc:spChg chg="ord">
          <ac:chgData name="Elin Roos" userId="8aec4d2f-0249-47a8-afd7-0e6fd778a7eb" providerId="ADAL" clId="{1169A26B-D5C9-4D13-8F54-BBDF502BA5E6}" dt="2023-03-02T17:31:06.704" v="11430" actId="13244"/>
          <ac:spMkLst>
            <pc:docMk/>
            <pc:sldMk cId="661977682" sldId="318"/>
            <ac:spMk id="3" creationId="{E1326CFB-A578-8E70-E0F6-66D9262D192E}"/>
          </ac:spMkLst>
        </pc:spChg>
        <pc:spChg chg="del mod">
          <ac:chgData name="Elin Roos" userId="8aec4d2f-0249-47a8-afd7-0e6fd778a7eb" providerId="ADAL" clId="{1169A26B-D5C9-4D13-8F54-BBDF502BA5E6}" dt="2023-03-02T17:37:54.030" v="11485" actId="478"/>
          <ac:spMkLst>
            <pc:docMk/>
            <pc:sldMk cId="661977682" sldId="318"/>
            <ac:spMk id="6" creationId="{D0C289A8-41AA-B87D-7928-FF8355B2A130}"/>
          </ac:spMkLst>
        </pc:spChg>
      </pc:sldChg>
      <pc:sldChg chg="modSp del mod addCm modCm">
        <pc:chgData name="Elin Roos" userId="8aec4d2f-0249-47a8-afd7-0e6fd778a7eb" providerId="ADAL" clId="{1169A26B-D5C9-4D13-8F54-BBDF502BA5E6}" dt="2023-02-28T15:17:42.682" v="3193" actId="2696"/>
        <pc:sldMkLst>
          <pc:docMk/>
          <pc:sldMk cId="185576941" sldId="320"/>
        </pc:sldMkLst>
        <pc:spChg chg="mod">
          <ac:chgData name="Elin Roos" userId="8aec4d2f-0249-47a8-afd7-0e6fd778a7eb" providerId="ADAL" clId="{1169A26B-D5C9-4D13-8F54-BBDF502BA5E6}" dt="2023-02-24T09:13:21.036" v="834" actId="14100"/>
          <ac:spMkLst>
            <pc:docMk/>
            <pc:sldMk cId="185576941" sldId="320"/>
            <ac:spMk id="6" creationId="{20CC6B1B-D34D-24D5-845A-784AA5357CB0}"/>
          </ac:spMkLst>
        </pc:spChg>
        <pc:spChg chg="mod">
          <ac:chgData name="Elin Roos" userId="8aec4d2f-0249-47a8-afd7-0e6fd778a7eb" providerId="ADAL" clId="{1169A26B-D5C9-4D13-8F54-BBDF502BA5E6}" dt="2023-02-28T15:06:20.997" v="3160" actId="20577"/>
          <ac:spMkLst>
            <pc:docMk/>
            <pc:sldMk cId="185576941" sldId="320"/>
            <ac:spMk id="10" creationId="{1806AF6D-F528-AA83-22B5-857AFC8A4151}"/>
          </ac:spMkLst>
        </pc:spChg>
      </pc:sldChg>
      <pc:sldChg chg="del mod modShow">
        <pc:chgData name="Elin Roos" userId="8aec4d2f-0249-47a8-afd7-0e6fd778a7eb" providerId="ADAL" clId="{1169A26B-D5C9-4D13-8F54-BBDF502BA5E6}" dt="2023-03-02T15:19:19.280" v="10499" actId="47"/>
        <pc:sldMkLst>
          <pc:docMk/>
          <pc:sldMk cId="3046585874" sldId="320"/>
        </pc:sldMkLst>
      </pc:sldChg>
      <pc:sldChg chg="delSp modSp mod delCm modCm modNotesTx">
        <pc:chgData name="Elin Roos" userId="8aec4d2f-0249-47a8-afd7-0e6fd778a7eb" providerId="ADAL" clId="{1169A26B-D5C9-4D13-8F54-BBDF502BA5E6}" dt="2023-03-03T08:45:39.608" v="11869"/>
        <pc:sldMkLst>
          <pc:docMk/>
          <pc:sldMk cId="4029856416" sldId="323"/>
        </pc:sldMkLst>
        <pc:spChg chg="mod">
          <ac:chgData name="Elin Roos" userId="8aec4d2f-0249-47a8-afd7-0e6fd778a7eb" providerId="ADAL" clId="{1169A26B-D5C9-4D13-8F54-BBDF502BA5E6}" dt="2023-03-03T08:45:34.524" v="11868" actId="20577"/>
          <ac:spMkLst>
            <pc:docMk/>
            <pc:sldMk cId="4029856416" sldId="323"/>
            <ac:spMk id="2" creationId="{FBFEE136-85D9-71AB-360A-320FCBC20EAD}"/>
          </ac:spMkLst>
        </pc:spChg>
        <pc:spChg chg="ord">
          <ac:chgData name="Elin Roos" userId="8aec4d2f-0249-47a8-afd7-0e6fd778a7eb" providerId="ADAL" clId="{1169A26B-D5C9-4D13-8F54-BBDF502BA5E6}" dt="2023-03-02T17:31:28.167" v="11431" actId="13244"/>
          <ac:spMkLst>
            <pc:docMk/>
            <pc:sldMk cId="4029856416" sldId="323"/>
            <ac:spMk id="3" creationId="{0709DBED-A5AC-724B-8D4D-31D0FBDA03D2}"/>
          </ac:spMkLst>
        </pc:spChg>
        <pc:spChg chg="ord">
          <ac:chgData name="Elin Roos" userId="8aec4d2f-0249-47a8-afd7-0e6fd778a7eb" providerId="ADAL" clId="{1169A26B-D5C9-4D13-8F54-BBDF502BA5E6}" dt="2023-03-02T17:31:50.161" v="11432" actId="13244"/>
          <ac:spMkLst>
            <pc:docMk/>
            <pc:sldMk cId="4029856416" sldId="323"/>
            <ac:spMk id="5" creationId="{75BE03FF-D3AA-C115-C33B-E8D1F769E7E7}"/>
          </ac:spMkLst>
        </pc:spChg>
        <pc:spChg chg="del">
          <ac:chgData name="Elin Roos" userId="8aec4d2f-0249-47a8-afd7-0e6fd778a7eb" providerId="ADAL" clId="{1169A26B-D5C9-4D13-8F54-BBDF502BA5E6}" dt="2023-03-02T17:38:08.940" v="11486" actId="478"/>
          <ac:spMkLst>
            <pc:docMk/>
            <pc:sldMk cId="4029856416" sldId="323"/>
            <ac:spMk id="6" creationId="{985533FA-50E6-F3F1-45AA-CE11ABA86EF2}"/>
          </ac:spMkLst>
        </pc:spChg>
        <pc:spChg chg="ord">
          <ac:chgData name="Elin Roos" userId="8aec4d2f-0249-47a8-afd7-0e6fd778a7eb" providerId="ADAL" clId="{1169A26B-D5C9-4D13-8F54-BBDF502BA5E6}" dt="2023-03-02T17:32:31.426" v="11434" actId="13244"/>
          <ac:spMkLst>
            <pc:docMk/>
            <pc:sldMk cId="4029856416" sldId="323"/>
            <ac:spMk id="23" creationId="{1F27D843-64F1-B202-76A1-0947E51FB89E}"/>
          </ac:spMkLst>
        </pc:spChg>
        <pc:picChg chg="mod">
          <ac:chgData name="Elin Roos" userId="8aec4d2f-0249-47a8-afd7-0e6fd778a7eb" providerId="ADAL" clId="{1169A26B-D5C9-4D13-8F54-BBDF502BA5E6}" dt="2023-03-02T18:18:09.184" v="11582" actId="1037"/>
          <ac:picMkLst>
            <pc:docMk/>
            <pc:sldMk cId="4029856416" sldId="323"/>
            <ac:picMk id="18" creationId="{A2C4CD5F-CA8A-14D9-61C0-E4EA4BA7268F}"/>
          </ac:picMkLst>
        </pc:picChg>
      </pc:sldChg>
      <pc:sldChg chg="addSp delSp modSp mod ord delCm modCm modNotesTx">
        <pc:chgData name="Elin Roos" userId="8aec4d2f-0249-47a8-afd7-0e6fd778a7eb" providerId="ADAL" clId="{1169A26B-D5C9-4D13-8F54-BBDF502BA5E6}" dt="2023-03-03T08:39:08.561" v="11823"/>
        <pc:sldMkLst>
          <pc:docMk/>
          <pc:sldMk cId="1605782640" sldId="324"/>
        </pc:sldMkLst>
        <pc:spChg chg="del mod">
          <ac:chgData name="Elin Roos" userId="8aec4d2f-0249-47a8-afd7-0e6fd778a7eb" providerId="ADAL" clId="{1169A26B-D5C9-4D13-8F54-BBDF502BA5E6}" dt="2023-03-02T17:35:23.484" v="11469" actId="478"/>
          <ac:spMkLst>
            <pc:docMk/>
            <pc:sldMk cId="1605782640" sldId="324"/>
            <ac:spMk id="2" creationId="{B90AC50D-58A3-EBCC-1CF4-B49FF2FC3245}"/>
          </ac:spMkLst>
        </pc:spChg>
        <pc:spChg chg="add mod">
          <ac:chgData name="Elin Roos" userId="8aec4d2f-0249-47a8-afd7-0e6fd778a7eb" providerId="ADAL" clId="{1169A26B-D5C9-4D13-8F54-BBDF502BA5E6}" dt="2023-03-01T22:04:47.871" v="6251" actId="962"/>
          <ac:spMkLst>
            <pc:docMk/>
            <pc:sldMk cId="1605782640" sldId="324"/>
            <ac:spMk id="3" creationId="{0AD445CE-2FBA-A1F8-20ED-256AEF042176}"/>
          </ac:spMkLst>
        </pc:spChg>
        <pc:spChg chg="add del mod">
          <ac:chgData name="Elin Roos" userId="8aec4d2f-0249-47a8-afd7-0e6fd778a7eb" providerId="ADAL" clId="{1169A26B-D5C9-4D13-8F54-BBDF502BA5E6}" dt="2023-02-24T08:33:23.530" v="18" actId="478"/>
          <ac:spMkLst>
            <pc:docMk/>
            <pc:sldMk cId="1605782640" sldId="324"/>
            <ac:spMk id="3" creationId="{AF2DD3DC-BFE2-3DA8-A5EB-7321FE06FBDB}"/>
          </ac:spMkLst>
        </pc:spChg>
        <pc:spChg chg="add del mod">
          <ac:chgData name="Elin Roos" userId="8aec4d2f-0249-47a8-afd7-0e6fd778a7eb" providerId="ADAL" clId="{1169A26B-D5C9-4D13-8F54-BBDF502BA5E6}" dt="2023-02-24T08:36:38.755" v="130" actId="478"/>
          <ac:spMkLst>
            <pc:docMk/>
            <pc:sldMk cId="1605782640" sldId="324"/>
            <ac:spMk id="4" creationId="{581CE946-AB29-037D-05F6-28BD7E6F7EA8}"/>
          </ac:spMkLst>
        </pc:spChg>
        <pc:spChg chg="add mod">
          <ac:chgData name="Elin Roos" userId="8aec4d2f-0249-47a8-afd7-0e6fd778a7eb" providerId="ADAL" clId="{1169A26B-D5C9-4D13-8F54-BBDF502BA5E6}" dt="2023-03-02T08:21:11.962" v="9187" actId="20577"/>
          <ac:spMkLst>
            <pc:docMk/>
            <pc:sldMk cId="1605782640" sldId="324"/>
            <ac:spMk id="6" creationId="{8A97A83F-2D43-C3A0-F772-DFD4E64CD4B3}"/>
          </ac:spMkLst>
        </pc:spChg>
        <pc:spChg chg="mod ord">
          <ac:chgData name="Elin Roos" userId="8aec4d2f-0249-47a8-afd7-0e6fd778a7eb" providerId="ADAL" clId="{1169A26B-D5C9-4D13-8F54-BBDF502BA5E6}" dt="2023-03-02T17:20:00.813" v="11398" actId="13244"/>
          <ac:spMkLst>
            <pc:docMk/>
            <pc:sldMk cId="1605782640" sldId="324"/>
            <ac:spMk id="7" creationId="{871EF819-5EDF-6B4B-3A55-E2801190A8CF}"/>
          </ac:spMkLst>
        </pc:spChg>
        <pc:spChg chg="mod">
          <ac:chgData name="Elin Roos" userId="8aec4d2f-0249-47a8-afd7-0e6fd778a7eb" providerId="ADAL" clId="{1169A26B-D5C9-4D13-8F54-BBDF502BA5E6}" dt="2023-03-01T22:04:47.871" v="6251" actId="962"/>
          <ac:spMkLst>
            <pc:docMk/>
            <pc:sldMk cId="1605782640" sldId="324"/>
            <ac:spMk id="9" creationId="{0F619555-6CC2-5F8F-AE40-93DB62D2AA52}"/>
          </ac:spMkLst>
        </pc:spChg>
        <pc:spChg chg="add mod">
          <ac:chgData name="Elin Roos" userId="8aec4d2f-0249-47a8-afd7-0e6fd778a7eb" providerId="ADAL" clId="{1169A26B-D5C9-4D13-8F54-BBDF502BA5E6}" dt="2023-03-01T22:04:47.871" v="6251" actId="962"/>
          <ac:spMkLst>
            <pc:docMk/>
            <pc:sldMk cId="1605782640" sldId="324"/>
            <ac:spMk id="12" creationId="{E683A586-BB87-BDA0-4DB1-02139FB05701}"/>
          </ac:spMkLst>
        </pc:spChg>
        <pc:spChg chg="add mod">
          <ac:chgData name="Elin Roos" userId="8aec4d2f-0249-47a8-afd7-0e6fd778a7eb" providerId="ADAL" clId="{1169A26B-D5C9-4D13-8F54-BBDF502BA5E6}" dt="2023-03-01T22:04:47.871" v="6251" actId="962"/>
          <ac:spMkLst>
            <pc:docMk/>
            <pc:sldMk cId="1605782640" sldId="324"/>
            <ac:spMk id="13" creationId="{6BA016E5-C26B-A7C1-2D56-34BF86BD9E2F}"/>
          </ac:spMkLst>
        </pc:spChg>
        <pc:spChg chg="mod">
          <ac:chgData name="Elin Roos" userId="8aec4d2f-0249-47a8-afd7-0e6fd778a7eb" providerId="ADAL" clId="{1169A26B-D5C9-4D13-8F54-BBDF502BA5E6}" dt="2023-03-01T22:04:47.871" v="6251" actId="962"/>
          <ac:spMkLst>
            <pc:docMk/>
            <pc:sldMk cId="1605782640" sldId="324"/>
            <ac:spMk id="14" creationId="{88B88E7A-DA75-2658-4A6C-CFAD1462D1A4}"/>
          </ac:spMkLst>
        </pc:spChg>
        <pc:spChg chg="mod">
          <ac:chgData name="Elin Roos" userId="8aec4d2f-0249-47a8-afd7-0e6fd778a7eb" providerId="ADAL" clId="{1169A26B-D5C9-4D13-8F54-BBDF502BA5E6}" dt="2023-03-01T22:04:47.871" v="6251" actId="962"/>
          <ac:spMkLst>
            <pc:docMk/>
            <pc:sldMk cId="1605782640" sldId="324"/>
            <ac:spMk id="15" creationId="{4D7366AB-ACBE-85C1-5767-8AC3FB245696}"/>
          </ac:spMkLst>
        </pc:spChg>
        <pc:spChg chg="mod">
          <ac:chgData name="Elin Roos" userId="8aec4d2f-0249-47a8-afd7-0e6fd778a7eb" providerId="ADAL" clId="{1169A26B-D5C9-4D13-8F54-BBDF502BA5E6}" dt="2023-03-01T22:04:47.871" v="6251" actId="962"/>
          <ac:spMkLst>
            <pc:docMk/>
            <pc:sldMk cId="1605782640" sldId="324"/>
            <ac:spMk id="16" creationId="{076028DA-6380-8B2C-9C6B-3ADF75ED32B0}"/>
          </ac:spMkLst>
        </pc:spChg>
        <pc:spChg chg="mod">
          <ac:chgData name="Elin Roos" userId="8aec4d2f-0249-47a8-afd7-0e6fd778a7eb" providerId="ADAL" clId="{1169A26B-D5C9-4D13-8F54-BBDF502BA5E6}" dt="2023-03-01T22:04:47.871" v="6251" actId="962"/>
          <ac:spMkLst>
            <pc:docMk/>
            <pc:sldMk cId="1605782640" sldId="324"/>
            <ac:spMk id="17" creationId="{0D5FF750-9DDA-0F53-2647-EF7F18E0EF12}"/>
          </ac:spMkLst>
        </pc:spChg>
        <pc:spChg chg="mod">
          <ac:chgData name="Elin Roos" userId="8aec4d2f-0249-47a8-afd7-0e6fd778a7eb" providerId="ADAL" clId="{1169A26B-D5C9-4D13-8F54-BBDF502BA5E6}" dt="2023-03-01T22:04:47.871" v="6251" actId="962"/>
          <ac:spMkLst>
            <pc:docMk/>
            <pc:sldMk cId="1605782640" sldId="324"/>
            <ac:spMk id="18" creationId="{8B8CD060-B3AA-5D5D-B383-9E96AE7E41A6}"/>
          </ac:spMkLst>
        </pc:spChg>
        <pc:spChg chg="mod">
          <ac:chgData name="Elin Roos" userId="8aec4d2f-0249-47a8-afd7-0e6fd778a7eb" providerId="ADAL" clId="{1169A26B-D5C9-4D13-8F54-BBDF502BA5E6}" dt="2023-03-01T22:04:47.871" v="6251" actId="962"/>
          <ac:spMkLst>
            <pc:docMk/>
            <pc:sldMk cId="1605782640" sldId="324"/>
            <ac:spMk id="19" creationId="{80AFA7B6-6F46-BA1A-4088-79D9FE81872E}"/>
          </ac:spMkLst>
        </pc:spChg>
        <pc:spChg chg="mod">
          <ac:chgData name="Elin Roos" userId="8aec4d2f-0249-47a8-afd7-0e6fd778a7eb" providerId="ADAL" clId="{1169A26B-D5C9-4D13-8F54-BBDF502BA5E6}" dt="2023-03-01T22:04:47.871" v="6251" actId="962"/>
          <ac:spMkLst>
            <pc:docMk/>
            <pc:sldMk cId="1605782640" sldId="324"/>
            <ac:spMk id="20" creationId="{F0F71ABF-8E4A-5E74-C890-767086C280BA}"/>
          </ac:spMkLst>
        </pc:spChg>
        <pc:spChg chg="mod">
          <ac:chgData name="Elin Roos" userId="8aec4d2f-0249-47a8-afd7-0e6fd778a7eb" providerId="ADAL" clId="{1169A26B-D5C9-4D13-8F54-BBDF502BA5E6}" dt="2023-03-01T22:04:47.871" v="6251" actId="962"/>
          <ac:spMkLst>
            <pc:docMk/>
            <pc:sldMk cId="1605782640" sldId="324"/>
            <ac:spMk id="21" creationId="{4249560F-7D3C-D117-E07C-AAB7F5E6B99C}"/>
          </ac:spMkLst>
        </pc:spChg>
        <pc:spChg chg="add mod">
          <ac:chgData name="Elin Roos" userId="8aec4d2f-0249-47a8-afd7-0e6fd778a7eb" providerId="ADAL" clId="{1169A26B-D5C9-4D13-8F54-BBDF502BA5E6}" dt="2023-03-01T22:04:47.871" v="6251" actId="962"/>
          <ac:spMkLst>
            <pc:docMk/>
            <pc:sldMk cId="1605782640" sldId="324"/>
            <ac:spMk id="22" creationId="{0443C400-DC71-FB7B-86C8-9EC0D5817CED}"/>
          </ac:spMkLst>
        </pc:spChg>
        <pc:spChg chg="mod">
          <ac:chgData name="Elin Roos" userId="8aec4d2f-0249-47a8-afd7-0e6fd778a7eb" providerId="ADAL" clId="{1169A26B-D5C9-4D13-8F54-BBDF502BA5E6}" dt="2023-03-01T22:04:47.871" v="6251" actId="962"/>
          <ac:spMkLst>
            <pc:docMk/>
            <pc:sldMk cId="1605782640" sldId="324"/>
            <ac:spMk id="23" creationId="{AFA9A037-BAFE-5BE9-19F1-40704042F6F4}"/>
          </ac:spMkLst>
        </pc:spChg>
        <pc:spChg chg="add mod">
          <ac:chgData name="Elin Roos" userId="8aec4d2f-0249-47a8-afd7-0e6fd778a7eb" providerId="ADAL" clId="{1169A26B-D5C9-4D13-8F54-BBDF502BA5E6}" dt="2023-03-01T22:04:47.871" v="6251" actId="962"/>
          <ac:spMkLst>
            <pc:docMk/>
            <pc:sldMk cId="1605782640" sldId="324"/>
            <ac:spMk id="24" creationId="{A580E381-641B-018F-948B-08C1050CC440}"/>
          </ac:spMkLst>
        </pc:spChg>
        <pc:spChg chg="mod ord">
          <ac:chgData name="Elin Roos" userId="8aec4d2f-0249-47a8-afd7-0e6fd778a7eb" providerId="ADAL" clId="{1169A26B-D5C9-4D13-8F54-BBDF502BA5E6}" dt="2023-03-01T22:04:47.871" v="6251" actId="962"/>
          <ac:spMkLst>
            <pc:docMk/>
            <pc:sldMk cId="1605782640" sldId="324"/>
            <ac:spMk id="25" creationId="{F9ADE2F8-B957-FDBA-2148-D0A15158491C}"/>
          </ac:spMkLst>
        </pc:spChg>
        <pc:spChg chg="mod">
          <ac:chgData name="Elin Roos" userId="8aec4d2f-0249-47a8-afd7-0e6fd778a7eb" providerId="ADAL" clId="{1169A26B-D5C9-4D13-8F54-BBDF502BA5E6}" dt="2023-03-01T22:04:47.871" v="6251" actId="962"/>
          <ac:spMkLst>
            <pc:docMk/>
            <pc:sldMk cId="1605782640" sldId="324"/>
            <ac:spMk id="26" creationId="{35CE4475-3266-48F9-DFF9-B745EDD65DB4}"/>
          </ac:spMkLst>
        </pc:spChg>
        <pc:spChg chg="add mod">
          <ac:chgData name="Elin Roos" userId="8aec4d2f-0249-47a8-afd7-0e6fd778a7eb" providerId="ADAL" clId="{1169A26B-D5C9-4D13-8F54-BBDF502BA5E6}" dt="2023-03-01T22:04:47.871" v="6251" actId="962"/>
          <ac:spMkLst>
            <pc:docMk/>
            <pc:sldMk cId="1605782640" sldId="324"/>
            <ac:spMk id="27" creationId="{D23DFBFB-783B-ED0B-3DC9-30B02F26294E}"/>
          </ac:spMkLst>
        </pc:spChg>
        <pc:spChg chg="add mod">
          <ac:chgData name="Elin Roos" userId="8aec4d2f-0249-47a8-afd7-0e6fd778a7eb" providerId="ADAL" clId="{1169A26B-D5C9-4D13-8F54-BBDF502BA5E6}" dt="2023-03-01T22:04:47.871" v="6251" actId="962"/>
          <ac:spMkLst>
            <pc:docMk/>
            <pc:sldMk cId="1605782640" sldId="324"/>
            <ac:spMk id="28" creationId="{207ADE3A-D391-085A-D37A-D1395B2DC08D}"/>
          </ac:spMkLst>
        </pc:spChg>
        <pc:spChg chg="mod">
          <ac:chgData name="Elin Roos" userId="8aec4d2f-0249-47a8-afd7-0e6fd778a7eb" providerId="ADAL" clId="{1169A26B-D5C9-4D13-8F54-BBDF502BA5E6}" dt="2023-03-01T22:04:47.871" v="6251" actId="962"/>
          <ac:spMkLst>
            <pc:docMk/>
            <pc:sldMk cId="1605782640" sldId="324"/>
            <ac:spMk id="29" creationId="{3B55EF33-A943-38F2-7D4E-FCABA3A22F78}"/>
          </ac:spMkLst>
        </pc:spChg>
        <pc:spChg chg="mod">
          <ac:chgData name="Elin Roos" userId="8aec4d2f-0249-47a8-afd7-0e6fd778a7eb" providerId="ADAL" clId="{1169A26B-D5C9-4D13-8F54-BBDF502BA5E6}" dt="2023-03-01T22:04:47.871" v="6251" actId="962"/>
          <ac:spMkLst>
            <pc:docMk/>
            <pc:sldMk cId="1605782640" sldId="324"/>
            <ac:spMk id="30" creationId="{73BBB4CC-084B-3A3D-BE98-54329C2D6100}"/>
          </ac:spMkLst>
        </pc:spChg>
        <pc:spChg chg="add mod">
          <ac:chgData name="Elin Roos" userId="8aec4d2f-0249-47a8-afd7-0e6fd778a7eb" providerId="ADAL" clId="{1169A26B-D5C9-4D13-8F54-BBDF502BA5E6}" dt="2023-03-01T22:04:47.871" v="6251" actId="962"/>
          <ac:spMkLst>
            <pc:docMk/>
            <pc:sldMk cId="1605782640" sldId="324"/>
            <ac:spMk id="31" creationId="{9094251B-7A38-FCCF-89B3-666F2FFCDABD}"/>
          </ac:spMkLst>
        </pc:spChg>
        <pc:spChg chg="add mod">
          <ac:chgData name="Elin Roos" userId="8aec4d2f-0249-47a8-afd7-0e6fd778a7eb" providerId="ADAL" clId="{1169A26B-D5C9-4D13-8F54-BBDF502BA5E6}" dt="2023-03-01T22:04:47.871" v="6251" actId="962"/>
          <ac:spMkLst>
            <pc:docMk/>
            <pc:sldMk cId="1605782640" sldId="324"/>
            <ac:spMk id="32" creationId="{AE4E0515-2646-6AE0-212A-A71E0847B60F}"/>
          </ac:spMkLst>
        </pc:spChg>
        <pc:spChg chg="mod">
          <ac:chgData name="Elin Roos" userId="8aec4d2f-0249-47a8-afd7-0e6fd778a7eb" providerId="ADAL" clId="{1169A26B-D5C9-4D13-8F54-BBDF502BA5E6}" dt="2023-03-01T22:04:47.871" v="6251" actId="962"/>
          <ac:spMkLst>
            <pc:docMk/>
            <pc:sldMk cId="1605782640" sldId="324"/>
            <ac:spMk id="33" creationId="{D8CA12B5-C2DE-1D50-739F-C2305EAE11AC}"/>
          </ac:spMkLst>
        </pc:spChg>
        <pc:spChg chg="mod">
          <ac:chgData name="Elin Roos" userId="8aec4d2f-0249-47a8-afd7-0e6fd778a7eb" providerId="ADAL" clId="{1169A26B-D5C9-4D13-8F54-BBDF502BA5E6}" dt="2023-03-01T22:04:47.871" v="6251" actId="962"/>
          <ac:spMkLst>
            <pc:docMk/>
            <pc:sldMk cId="1605782640" sldId="324"/>
            <ac:spMk id="34" creationId="{71DDD18D-1E20-E448-02B1-B413B580E7F0}"/>
          </ac:spMkLst>
        </pc:spChg>
        <pc:spChg chg="mod">
          <ac:chgData name="Elin Roos" userId="8aec4d2f-0249-47a8-afd7-0e6fd778a7eb" providerId="ADAL" clId="{1169A26B-D5C9-4D13-8F54-BBDF502BA5E6}" dt="2023-03-01T22:04:47.871" v="6251" actId="962"/>
          <ac:spMkLst>
            <pc:docMk/>
            <pc:sldMk cId="1605782640" sldId="324"/>
            <ac:spMk id="35" creationId="{EDE4A42B-87C0-C396-FCDD-CAED2C0AB7E7}"/>
          </ac:spMkLst>
        </pc:spChg>
        <pc:spChg chg="add mod">
          <ac:chgData name="Elin Roos" userId="8aec4d2f-0249-47a8-afd7-0e6fd778a7eb" providerId="ADAL" clId="{1169A26B-D5C9-4D13-8F54-BBDF502BA5E6}" dt="2023-03-01T22:04:47.871" v="6251" actId="962"/>
          <ac:spMkLst>
            <pc:docMk/>
            <pc:sldMk cId="1605782640" sldId="324"/>
            <ac:spMk id="36" creationId="{14218305-A1F4-2130-C351-CF4E09FD29F3}"/>
          </ac:spMkLst>
        </pc:spChg>
        <pc:spChg chg="add mod">
          <ac:chgData name="Elin Roos" userId="8aec4d2f-0249-47a8-afd7-0e6fd778a7eb" providerId="ADAL" clId="{1169A26B-D5C9-4D13-8F54-BBDF502BA5E6}" dt="2023-03-01T22:04:47.871" v="6251" actId="962"/>
          <ac:spMkLst>
            <pc:docMk/>
            <pc:sldMk cId="1605782640" sldId="324"/>
            <ac:spMk id="37" creationId="{FCA76983-6B25-2DBF-CCF0-8F565F129893}"/>
          </ac:spMkLst>
        </pc:spChg>
        <pc:spChg chg="add mod">
          <ac:chgData name="Elin Roos" userId="8aec4d2f-0249-47a8-afd7-0e6fd778a7eb" providerId="ADAL" clId="{1169A26B-D5C9-4D13-8F54-BBDF502BA5E6}" dt="2023-03-01T22:04:47.871" v="6251" actId="962"/>
          <ac:spMkLst>
            <pc:docMk/>
            <pc:sldMk cId="1605782640" sldId="324"/>
            <ac:spMk id="38" creationId="{AA40093F-D0DF-1B57-47E5-FF7AAB7E31FC}"/>
          </ac:spMkLst>
        </pc:spChg>
        <pc:spChg chg="add mod">
          <ac:chgData name="Elin Roos" userId="8aec4d2f-0249-47a8-afd7-0e6fd778a7eb" providerId="ADAL" clId="{1169A26B-D5C9-4D13-8F54-BBDF502BA5E6}" dt="2023-03-01T22:04:47.871" v="6251" actId="962"/>
          <ac:spMkLst>
            <pc:docMk/>
            <pc:sldMk cId="1605782640" sldId="324"/>
            <ac:spMk id="39" creationId="{85187BAA-90D8-4E58-AEA2-1F85B6093FF0}"/>
          </ac:spMkLst>
        </pc:spChg>
        <pc:spChg chg="add mod">
          <ac:chgData name="Elin Roos" userId="8aec4d2f-0249-47a8-afd7-0e6fd778a7eb" providerId="ADAL" clId="{1169A26B-D5C9-4D13-8F54-BBDF502BA5E6}" dt="2023-03-01T22:04:47.871" v="6251" actId="962"/>
          <ac:spMkLst>
            <pc:docMk/>
            <pc:sldMk cId="1605782640" sldId="324"/>
            <ac:spMk id="40" creationId="{60DE65C1-EF2E-D232-90B1-D3794BCC5550}"/>
          </ac:spMkLst>
        </pc:spChg>
        <pc:spChg chg="add mod">
          <ac:chgData name="Elin Roos" userId="8aec4d2f-0249-47a8-afd7-0e6fd778a7eb" providerId="ADAL" clId="{1169A26B-D5C9-4D13-8F54-BBDF502BA5E6}" dt="2023-03-01T22:04:47.871" v="6251" actId="962"/>
          <ac:spMkLst>
            <pc:docMk/>
            <pc:sldMk cId="1605782640" sldId="324"/>
            <ac:spMk id="41" creationId="{91806F1C-D554-F87C-53B1-7963BED92993}"/>
          </ac:spMkLst>
        </pc:spChg>
        <pc:spChg chg="add del">
          <ac:chgData name="Elin Roos" userId="8aec4d2f-0249-47a8-afd7-0e6fd778a7eb" providerId="ADAL" clId="{1169A26B-D5C9-4D13-8F54-BBDF502BA5E6}" dt="2023-02-24T09:44:55.909" v="1622" actId="478"/>
          <ac:spMkLst>
            <pc:docMk/>
            <pc:sldMk cId="1605782640" sldId="324"/>
            <ac:spMk id="41" creationId="{93A33730-4ED3-11B8-DFC8-A1BA5A339D3E}"/>
          </ac:spMkLst>
        </pc:spChg>
        <pc:spChg chg="add mod">
          <ac:chgData name="Elin Roos" userId="8aec4d2f-0249-47a8-afd7-0e6fd778a7eb" providerId="ADAL" clId="{1169A26B-D5C9-4D13-8F54-BBDF502BA5E6}" dt="2023-03-01T22:04:47.871" v="6251" actId="962"/>
          <ac:spMkLst>
            <pc:docMk/>
            <pc:sldMk cId="1605782640" sldId="324"/>
            <ac:spMk id="42" creationId="{058B6628-CA68-4F3D-E029-35E5FD40DB92}"/>
          </ac:spMkLst>
        </pc:spChg>
        <pc:spChg chg="add del">
          <ac:chgData name="Elin Roos" userId="8aec4d2f-0249-47a8-afd7-0e6fd778a7eb" providerId="ADAL" clId="{1169A26B-D5C9-4D13-8F54-BBDF502BA5E6}" dt="2023-02-24T09:44:58.770" v="1623" actId="478"/>
          <ac:spMkLst>
            <pc:docMk/>
            <pc:sldMk cId="1605782640" sldId="324"/>
            <ac:spMk id="42" creationId="{B8BF2A9B-0492-B198-AE02-7A6D42CA995F}"/>
          </ac:spMkLst>
        </pc:spChg>
        <pc:spChg chg="add mod">
          <ac:chgData name="Elin Roos" userId="8aec4d2f-0249-47a8-afd7-0e6fd778a7eb" providerId="ADAL" clId="{1169A26B-D5C9-4D13-8F54-BBDF502BA5E6}" dt="2023-03-01T22:04:47.871" v="6251" actId="962"/>
          <ac:spMkLst>
            <pc:docMk/>
            <pc:sldMk cId="1605782640" sldId="324"/>
            <ac:spMk id="43" creationId="{25A0CC8D-8B11-169F-AE07-C39F83F9795B}"/>
          </ac:spMkLst>
        </pc:spChg>
        <pc:spChg chg="del">
          <ac:chgData name="Elin Roos" userId="8aec4d2f-0249-47a8-afd7-0e6fd778a7eb" providerId="ADAL" clId="{1169A26B-D5C9-4D13-8F54-BBDF502BA5E6}" dt="2023-02-24T09:45:03.002" v="1624" actId="478"/>
          <ac:spMkLst>
            <pc:docMk/>
            <pc:sldMk cId="1605782640" sldId="324"/>
            <ac:spMk id="43" creationId="{D049DAE9-4BFA-E768-A520-2BD663927D50}"/>
          </ac:spMkLst>
        </pc:spChg>
        <pc:spChg chg="del">
          <ac:chgData name="Elin Roos" userId="8aec4d2f-0249-47a8-afd7-0e6fd778a7eb" providerId="ADAL" clId="{1169A26B-D5C9-4D13-8F54-BBDF502BA5E6}" dt="2023-02-24T09:45:12.829" v="1626" actId="478"/>
          <ac:spMkLst>
            <pc:docMk/>
            <pc:sldMk cId="1605782640" sldId="324"/>
            <ac:spMk id="44" creationId="{08F2A59E-10B3-6991-AE98-78CC44AE7127}"/>
          </ac:spMkLst>
        </pc:spChg>
        <pc:spChg chg="add mod">
          <ac:chgData name="Elin Roos" userId="8aec4d2f-0249-47a8-afd7-0e6fd778a7eb" providerId="ADAL" clId="{1169A26B-D5C9-4D13-8F54-BBDF502BA5E6}" dt="2023-03-01T22:04:47.871" v="6251" actId="962"/>
          <ac:spMkLst>
            <pc:docMk/>
            <pc:sldMk cId="1605782640" sldId="324"/>
            <ac:spMk id="44" creationId="{D6E6078A-70E0-158F-B8F9-96E6C338B451}"/>
          </ac:spMkLst>
        </pc:spChg>
        <pc:spChg chg="del">
          <ac:chgData name="Elin Roos" userId="8aec4d2f-0249-47a8-afd7-0e6fd778a7eb" providerId="ADAL" clId="{1169A26B-D5C9-4D13-8F54-BBDF502BA5E6}" dt="2023-02-24T09:45:05.973" v="1625" actId="478"/>
          <ac:spMkLst>
            <pc:docMk/>
            <pc:sldMk cId="1605782640" sldId="324"/>
            <ac:spMk id="46" creationId="{F628F73C-9447-AD47-0487-3E178D5D3DCF}"/>
          </ac:spMkLst>
        </pc:spChg>
        <pc:spChg chg="mod">
          <ac:chgData name="Elin Roos" userId="8aec4d2f-0249-47a8-afd7-0e6fd778a7eb" providerId="ADAL" clId="{1169A26B-D5C9-4D13-8F54-BBDF502BA5E6}" dt="2023-03-02T08:08:05.457" v="9106" actId="962"/>
          <ac:spMkLst>
            <pc:docMk/>
            <pc:sldMk cId="1605782640" sldId="324"/>
            <ac:spMk id="49" creationId="{F7C1FAB8-FA99-F053-CDFE-9088FD96AF1E}"/>
          </ac:spMkLst>
        </pc:spChg>
        <pc:spChg chg="mod">
          <ac:chgData name="Elin Roos" userId="8aec4d2f-0249-47a8-afd7-0e6fd778a7eb" providerId="ADAL" clId="{1169A26B-D5C9-4D13-8F54-BBDF502BA5E6}" dt="2023-03-01T22:04:47.871" v="6251" actId="962"/>
          <ac:spMkLst>
            <pc:docMk/>
            <pc:sldMk cId="1605782640" sldId="324"/>
            <ac:spMk id="64" creationId="{C3665156-9D26-05D9-839C-D32F4B900DF4}"/>
          </ac:spMkLst>
        </pc:spChg>
        <pc:spChg chg="del">
          <ac:chgData name="Elin Roos" userId="8aec4d2f-0249-47a8-afd7-0e6fd778a7eb" providerId="ADAL" clId="{1169A26B-D5C9-4D13-8F54-BBDF502BA5E6}" dt="2023-02-24T08:32:17.603" v="0" actId="478"/>
          <ac:spMkLst>
            <pc:docMk/>
            <pc:sldMk cId="1605782640" sldId="324"/>
            <ac:spMk id="65" creationId="{A4F4DA2A-33D1-6E64-EF8E-ED3AEF9614BB}"/>
          </ac:spMkLst>
        </pc:spChg>
        <pc:spChg chg="mod">
          <ac:chgData name="Elin Roos" userId="8aec4d2f-0249-47a8-afd7-0e6fd778a7eb" providerId="ADAL" clId="{1169A26B-D5C9-4D13-8F54-BBDF502BA5E6}" dt="2023-03-01T22:04:47.871" v="6251" actId="962"/>
          <ac:spMkLst>
            <pc:docMk/>
            <pc:sldMk cId="1605782640" sldId="324"/>
            <ac:spMk id="72" creationId="{10546D25-5025-92E3-7C54-0CB564CBF6DD}"/>
          </ac:spMkLst>
        </pc:spChg>
        <pc:spChg chg="mod">
          <ac:chgData name="Elin Roos" userId="8aec4d2f-0249-47a8-afd7-0e6fd778a7eb" providerId="ADAL" clId="{1169A26B-D5C9-4D13-8F54-BBDF502BA5E6}" dt="2023-03-01T22:04:47.871" v="6251" actId="962"/>
          <ac:spMkLst>
            <pc:docMk/>
            <pc:sldMk cId="1605782640" sldId="324"/>
            <ac:spMk id="73" creationId="{FE3E4FCF-4666-AF65-3E70-F56E463D917C}"/>
          </ac:spMkLst>
        </pc:spChg>
        <pc:spChg chg="mod">
          <ac:chgData name="Elin Roos" userId="8aec4d2f-0249-47a8-afd7-0e6fd778a7eb" providerId="ADAL" clId="{1169A26B-D5C9-4D13-8F54-BBDF502BA5E6}" dt="2023-03-01T22:04:47.871" v="6251" actId="962"/>
          <ac:spMkLst>
            <pc:docMk/>
            <pc:sldMk cId="1605782640" sldId="324"/>
            <ac:spMk id="74" creationId="{EE128C3D-82C1-1D0E-AD2C-97D6362F56CD}"/>
          </ac:spMkLst>
        </pc:spChg>
        <pc:spChg chg="mod">
          <ac:chgData name="Elin Roos" userId="8aec4d2f-0249-47a8-afd7-0e6fd778a7eb" providerId="ADAL" clId="{1169A26B-D5C9-4D13-8F54-BBDF502BA5E6}" dt="2023-03-01T22:04:47.871" v="6251" actId="962"/>
          <ac:spMkLst>
            <pc:docMk/>
            <pc:sldMk cId="1605782640" sldId="324"/>
            <ac:spMk id="75" creationId="{FBAFB708-6242-3830-D181-2E57A0B76239}"/>
          </ac:spMkLst>
        </pc:spChg>
        <pc:spChg chg="mod">
          <ac:chgData name="Elin Roos" userId="8aec4d2f-0249-47a8-afd7-0e6fd778a7eb" providerId="ADAL" clId="{1169A26B-D5C9-4D13-8F54-BBDF502BA5E6}" dt="2023-03-01T22:04:47.871" v="6251" actId="962"/>
          <ac:spMkLst>
            <pc:docMk/>
            <pc:sldMk cId="1605782640" sldId="324"/>
            <ac:spMk id="76" creationId="{EF57868B-EA55-CF41-B7BC-D9579F3A9D7B}"/>
          </ac:spMkLst>
        </pc:spChg>
        <pc:spChg chg="mod">
          <ac:chgData name="Elin Roos" userId="8aec4d2f-0249-47a8-afd7-0e6fd778a7eb" providerId="ADAL" clId="{1169A26B-D5C9-4D13-8F54-BBDF502BA5E6}" dt="2023-03-01T22:04:47.871" v="6251" actId="962"/>
          <ac:spMkLst>
            <pc:docMk/>
            <pc:sldMk cId="1605782640" sldId="324"/>
            <ac:spMk id="77" creationId="{E936EA2E-68D8-6D15-347D-A3AC9639030F}"/>
          </ac:spMkLst>
        </pc:spChg>
        <pc:spChg chg="mod">
          <ac:chgData name="Elin Roos" userId="8aec4d2f-0249-47a8-afd7-0e6fd778a7eb" providerId="ADAL" clId="{1169A26B-D5C9-4D13-8F54-BBDF502BA5E6}" dt="2023-03-01T22:04:47.871" v="6251" actId="962"/>
          <ac:spMkLst>
            <pc:docMk/>
            <pc:sldMk cId="1605782640" sldId="324"/>
            <ac:spMk id="79" creationId="{C9E5ADA2-1786-718A-18D5-6C220A020BEC}"/>
          </ac:spMkLst>
        </pc:spChg>
        <pc:spChg chg="mod">
          <ac:chgData name="Elin Roos" userId="8aec4d2f-0249-47a8-afd7-0e6fd778a7eb" providerId="ADAL" clId="{1169A26B-D5C9-4D13-8F54-BBDF502BA5E6}" dt="2023-03-01T22:04:47.871" v="6251" actId="962"/>
          <ac:spMkLst>
            <pc:docMk/>
            <pc:sldMk cId="1605782640" sldId="324"/>
            <ac:spMk id="80" creationId="{45FEF23E-FA41-23F1-FB81-D5AF8A773BBB}"/>
          </ac:spMkLst>
        </pc:spChg>
        <pc:spChg chg="mod">
          <ac:chgData name="Elin Roos" userId="8aec4d2f-0249-47a8-afd7-0e6fd778a7eb" providerId="ADAL" clId="{1169A26B-D5C9-4D13-8F54-BBDF502BA5E6}" dt="2023-03-01T22:04:47.871" v="6251" actId="962"/>
          <ac:spMkLst>
            <pc:docMk/>
            <pc:sldMk cId="1605782640" sldId="324"/>
            <ac:spMk id="81" creationId="{D44F9936-2A9A-8053-BDAA-35607F6B1FE5}"/>
          </ac:spMkLst>
        </pc:spChg>
        <pc:spChg chg="mod">
          <ac:chgData name="Elin Roos" userId="8aec4d2f-0249-47a8-afd7-0e6fd778a7eb" providerId="ADAL" clId="{1169A26B-D5C9-4D13-8F54-BBDF502BA5E6}" dt="2023-03-01T22:04:47.871" v="6251" actId="962"/>
          <ac:spMkLst>
            <pc:docMk/>
            <pc:sldMk cId="1605782640" sldId="324"/>
            <ac:spMk id="82" creationId="{4F412DCB-A811-9856-50D7-CFFF348A8E77}"/>
          </ac:spMkLst>
        </pc:spChg>
        <pc:spChg chg="mod">
          <ac:chgData name="Elin Roos" userId="8aec4d2f-0249-47a8-afd7-0e6fd778a7eb" providerId="ADAL" clId="{1169A26B-D5C9-4D13-8F54-BBDF502BA5E6}" dt="2023-03-01T22:04:47.871" v="6251" actId="962"/>
          <ac:spMkLst>
            <pc:docMk/>
            <pc:sldMk cId="1605782640" sldId="324"/>
            <ac:spMk id="83" creationId="{152B8A82-AB80-31F6-3083-DC5F92FE8FAE}"/>
          </ac:spMkLst>
        </pc:spChg>
        <pc:spChg chg="mod">
          <ac:chgData name="Elin Roos" userId="8aec4d2f-0249-47a8-afd7-0e6fd778a7eb" providerId="ADAL" clId="{1169A26B-D5C9-4D13-8F54-BBDF502BA5E6}" dt="2023-03-01T22:04:47.871" v="6251" actId="962"/>
          <ac:spMkLst>
            <pc:docMk/>
            <pc:sldMk cId="1605782640" sldId="324"/>
            <ac:spMk id="84" creationId="{EB2F80E4-D617-36F3-EE65-1B435D3D008B}"/>
          </ac:spMkLst>
        </pc:spChg>
        <pc:spChg chg="mod ord">
          <ac:chgData name="Elin Roos" userId="8aec4d2f-0249-47a8-afd7-0e6fd778a7eb" providerId="ADAL" clId="{1169A26B-D5C9-4D13-8F54-BBDF502BA5E6}" dt="2023-03-01T22:04:47.871" v="6251" actId="962"/>
          <ac:spMkLst>
            <pc:docMk/>
            <pc:sldMk cId="1605782640" sldId="324"/>
            <ac:spMk id="85" creationId="{4AB4466B-5F1F-D1C2-6F76-FB430699F285}"/>
          </ac:spMkLst>
        </pc:spChg>
        <pc:spChg chg="del">
          <ac:chgData name="Elin Roos" userId="8aec4d2f-0249-47a8-afd7-0e6fd778a7eb" providerId="ADAL" clId="{1169A26B-D5C9-4D13-8F54-BBDF502BA5E6}" dt="2023-02-24T09:42:07.472" v="1492" actId="478"/>
          <ac:spMkLst>
            <pc:docMk/>
            <pc:sldMk cId="1605782640" sldId="324"/>
            <ac:spMk id="88" creationId="{BB2BC4D2-9378-ED90-3E2D-CB88936746A0}"/>
          </ac:spMkLst>
        </pc:spChg>
        <pc:spChg chg="del">
          <ac:chgData name="Elin Roos" userId="8aec4d2f-0249-47a8-afd7-0e6fd778a7eb" providerId="ADAL" clId="{1169A26B-D5C9-4D13-8F54-BBDF502BA5E6}" dt="2023-02-24T09:42:01.131" v="1490" actId="478"/>
          <ac:spMkLst>
            <pc:docMk/>
            <pc:sldMk cId="1605782640" sldId="324"/>
            <ac:spMk id="93" creationId="{C3A2C476-8B72-95ED-B78B-749C4FC5666F}"/>
          </ac:spMkLst>
        </pc:spChg>
        <pc:spChg chg="del">
          <ac:chgData name="Elin Roos" userId="8aec4d2f-0249-47a8-afd7-0e6fd778a7eb" providerId="ADAL" clId="{1169A26B-D5C9-4D13-8F54-BBDF502BA5E6}" dt="2023-02-24T09:41:58.595" v="1489" actId="478"/>
          <ac:spMkLst>
            <pc:docMk/>
            <pc:sldMk cId="1605782640" sldId="324"/>
            <ac:spMk id="94" creationId="{BD1DD48B-7E93-9995-87EB-DE0BCBD4FDDB}"/>
          </ac:spMkLst>
        </pc:spChg>
        <pc:spChg chg="del">
          <ac:chgData name="Elin Roos" userId="8aec4d2f-0249-47a8-afd7-0e6fd778a7eb" providerId="ADAL" clId="{1169A26B-D5C9-4D13-8F54-BBDF502BA5E6}" dt="2023-02-24T09:42:04.233" v="1491" actId="478"/>
          <ac:spMkLst>
            <pc:docMk/>
            <pc:sldMk cId="1605782640" sldId="324"/>
            <ac:spMk id="95" creationId="{EAF6648E-6967-9335-20AE-53019382DF4F}"/>
          </ac:spMkLst>
        </pc:spChg>
        <pc:spChg chg="mod">
          <ac:chgData name="Elin Roos" userId="8aec4d2f-0249-47a8-afd7-0e6fd778a7eb" providerId="ADAL" clId="{1169A26B-D5C9-4D13-8F54-BBDF502BA5E6}" dt="2023-03-01T22:04:47.871" v="6251" actId="962"/>
          <ac:spMkLst>
            <pc:docMk/>
            <pc:sldMk cId="1605782640" sldId="324"/>
            <ac:spMk id="96" creationId="{1EB59451-D5C9-E7A0-2771-10B567F747C5}"/>
          </ac:spMkLst>
        </pc:spChg>
        <pc:spChg chg="mod">
          <ac:chgData name="Elin Roos" userId="8aec4d2f-0249-47a8-afd7-0e6fd778a7eb" providerId="ADAL" clId="{1169A26B-D5C9-4D13-8F54-BBDF502BA5E6}" dt="2023-03-01T22:04:47.871" v="6251" actId="962"/>
          <ac:spMkLst>
            <pc:docMk/>
            <pc:sldMk cId="1605782640" sldId="324"/>
            <ac:spMk id="97" creationId="{21462AA4-FCB2-940A-F286-F92D5E97A650}"/>
          </ac:spMkLst>
        </pc:spChg>
        <pc:spChg chg="mod">
          <ac:chgData name="Elin Roos" userId="8aec4d2f-0249-47a8-afd7-0e6fd778a7eb" providerId="ADAL" clId="{1169A26B-D5C9-4D13-8F54-BBDF502BA5E6}" dt="2023-03-01T22:04:47.871" v="6251" actId="962"/>
          <ac:spMkLst>
            <pc:docMk/>
            <pc:sldMk cId="1605782640" sldId="324"/>
            <ac:spMk id="98" creationId="{021BC1DE-EADD-2224-07ED-8883994613B7}"/>
          </ac:spMkLst>
        </pc:spChg>
        <pc:spChg chg="add del">
          <ac:chgData name="Elin Roos" userId="8aec4d2f-0249-47a8-afd7-0e6fd778a7eb" providerId="ADAL" clId="{1169A26B-D5C9-4D13-8F54-BBDF502BA5E6}" dt="2023-02-24T09:41:56.395" v="1488" actId="478"/>
          <ac:spMkLst>
            <pc:docMk/>
            <pc:sldMk cId="1605782640" sldId="324"/>
            <ac:spMk id="99" creationId="{B7A2EE00-F13B-200A-39CA-86D3C77426B4}"/>
          </ac:spMkLst>
        </pc:spChg>
        <pc:spChg chg="add del">
          <ac:chgData name="Elin Roos" userId="8aec4d2f-0249-47a8-afd7-0e6fd778a7eb" providerId="ADAL" clId="{1169A26B-D5C9-4D13-8F54-BBDF502BA5E6}" dt="2023-02-24T09:41:54.063" v="1487" actId="478"/>
          <ac:spMkLst>
            <pc:docMk/>
            <pc:sldMk cId="1605782640" sldId="324"/>
            <ac:spMk id="100" creationId="{914051C7-6D32-17BC-CF3E-2756ED28EC0C}"/>
          </ac:spMkLst>
        </pc:spChg>
        <pc:spChg chg="add del">
          <ac:chgData name="Elin Roos" userId="8aec4d2f-0249-47a8-afd7-0e6fd778a7eb" providerId="ADAL" clId="{1169A26B-D5C9-4D13-8F54-BBDF502BA5E6}" dt="2023-02-24T09:41:51.551" v="1486" actId="478"/>
          <ac:spMkLst>
            <pc:docMk/>
            <pc:sldMk cId="1605782640" sldId="324"/>
            <ac:spMk id="101" creationId="{6B0EFD5C-AA31-4BA7-8FB6-7E34A6C24ED0}"/>
          </ac:spMkLst>
        </pc:spChg>
        <pc:spChg chg="add del">
          <ac:chgData name="Elin Roos" userId="8aec4d2f-0249-47a8-afd7-0e6fd778a7eb" providerId="ADAL" clId="{1169A26B-D5C9-4D13-8F54-BBDF502BA5E6}" dt="2023-02-24T09:41:49.371" v="1485" actId="478"/>
          <ac:spMkLst>
            <pc:docMk/>
            <pc:sldMk cId="1605782640" sldId="324"/>
            <ac:spMk id="102" creationId="{349E5133-03BF-E91A-1650-C7C16A11122C}"/>
          </ac:spMkLst>
        </pc:spChg>
        <pc:spChg chg="add del">
          <ac:chgData name="Elin Roos" userId="8aec4d2f-0249-47a8-afd7-0e6fd778a7eb" providerId="ADAL" clId="{1169A26B-D5C9-4D13-8F54-BBDF502BA5E6}" dt="2023-02-24T09:41:47.052" v="1484" actId="478"/>
          <ac:spMkLst>
            <pc:docMk/>
            <pc:sldMk cId="1605782640" sldId="324"/>
            <ac:spMk id="103" creationId="{E38CDC90-6B65-11CA-39C6-81B683EF8BF4}"/>
          </ac:spMkLst>
        </pc:spChg>
        <pc:spChg chg="mod">
          <ac:chgData name="Elin Roos" userId="8aec4d2f-0249-47a8-afd7-0e6fd778a7eb" providerId="ADAL" clId="{1169A26B-D5C9-4D13-8F54-BBDF502BA5E6}" dt="2023-03-01T22:04:47.871" v="6251" actId="962"/>
          <ac:spMkLst>
            <pc:docMk/>
            <pc:sldMk cId="1605782640" sldId="324"/>
            <ac:spMk id="119" creationId="{A809A231-3D14-C533-43C0-F64648ED6F16}"/>
          </ac:spMkLst>
        </pc:spChg>
        <pc:spChg chg="mod">
          <ac:chgData name="Elin Roos" userId="8aec4d2f-0249-47a8-afd7-0e6fd778a7eb" providerId="ADAL" clId="{1169A26B-D5C9-4D13-8F54-BBDF502BA5E6}" dt="2023-03-01T22:04:47.871" v="6251" actId="962"/>
          <ac:spMkLst>
            <pc:docMk/>
            <pc:sldMk cId="1605782640" sldId="324"/>
            <ac:spMk id="120" creationId="{BA1A3D47-2A18-FEE8-65B1-2DC8E47B8115}"/>
          </ac:spMkLst>
        </pc:spChg>
        <pc:spChg chg="mod">
          <ac:chgData name="Elin Roos" userId="8aec4d2f-0249-47a8-afd7-0e6fd778a7eb" providerId="ADAL" clId="{1169A26B-D5C9-4D13-8F54-BBDF502BA5E6}" dt="2023-03-01T22:04:47.871" v="6251" actId="962"/>
          <ac:spMkLst>
            <pc:docMk/>
            <pc:sldMk cId="1605782640" sldId="324"/>
            <ac:spMk id="121" creationId="{977C52DB-0B60-33A0-3696-BF24611D5288}"/>
          </ac:spMkLst>
        </pc:spChg>
        <pc:spChg chg="mod">
          <ac:chgData name="Elin Roos" userId="8aec4d2f-0249-47a8-afd7-0e6fd778a7eb" providerId="ADAL" clId="{1169A26B-D5C9-4D13-8F54-BBDF502BA5E6}" dt="2023-03-01T22:04:47.871" v="6251" actId="962"/>
          <ac:spMkLst>
            <pc:docMk/>
            <pc:sldMk cId="1605782640" sldId="324"/>
            <ac:spMk id="124" creationId="{1747F8B5-8576-52FA-47A6-003A9015791E}"/>
          </ac:spMkLst>
        </pc:spChg>
        <pc:spChg chg="mod">
          <ac:chgData name="Elin Roos" userId="8aec4d2f-0249-47a8-afd7-0e6fd778a7eb" providerId="ADAL" clId="{1169A26B-D5C9-4D13-8F54-BBDF502BA5E6}" dt="2023-03-01T22:04:47.871" v="6251" actId="962"/>
          <ac:spMkLst>
            <pc:docMk/>
            <pc:sldMk cId="1605782640" sldId="324"/>
            <ac:spMk id="127" creationId="{EACB3939-2ECA-FAEE-B111-A328094203EE}"/>
          </ac:spMkLst>
        </pc:spChg>
        <pc:spChg chg="mod">
          <ac:chgData name="Elin Roos" userId="8aec4d2f-0249-47a8-afd7-0e6fd778a7eb" providerId="ADAL" clId="{1169A26B-D5C9-4D13-8F54-BBDF502BA5E6}" dt="2023-03-01T22:04:47.871" v="6251" actId="962"/>
          <ac:spMkLst>
            <pc:docMk/>
            <pc:sldMk cId="1605782640" sldId="324"/>
            <ac:spMk id="128" creationId="{43528367-10AC-CCB4-8A21-1F1F291233C8}"/>
          </ac:spMkLst>
        </pc:spChg>
        <pc:spChg chg="mod">
          <ac:chgData name="Elin Roos" userId="8aec4d2f-0249-47a8-afd7-0e6fd778a7eb" providerId="ADAL" clId="{1169A26B-D5C9-4D13-8F54-BBDF502BA5E6}" dt="2023-03-01T22:04:47.871" v="6251" actId="962"/>
          <ac:spMkLst>
            <pc:docMk/>
            <pc:sldMk cId="1605782640" sldId="324"/>
            <ac:spMk id="129" creationId="{74165878-7B3E-2FB9-6F9E-D93CAA6818C9}"/>
          </ac:spMkLst>
        </pc:spChg>
        <pc:spChg chg="mod">
          <ac:chgData name="Elin Roos" userId="8aec4d2f-0249-47a8-afd7-0e6fd778a7eb" providerId="ADAL" clId="{1169A26B-D5C9-4D13-8F54-BBDF502BA5E6}" dt="2023-03-01T22:04:47.871" v="6251" actId="962"/>
          <ac:spMkLst>
            <pc:docMk/>
            <pc:sldMk cId="1605782640" sldId="324"/>
            <ac:spMk id="130" creationId="{AB2D4D3D-C59B-9864-5589-F214BE485F72}"/>
          </ac:spMkLst>
        </pc:spChg>
        <pc:spChg chg="mod ord">
          <ac:chgData name="Elin Roos" userId="8aec4d2f-0249-47a8-afd7-0e6fd778a7eb" providerId="ADAL" clId="{1169A26B-D5C9-4D13-8F54-BBDF502BA5E6}" dt="2023-03-01T22:04:47.871" v="6251" actId="962"/>
          <ac:spMkLst>
            <pc:docMk/>
            <pc:sldMk cId="1605782640" sldId="324"/>
            <ac:spMk id="131" creationId="{B5F1FD65-BBFA-CF73-208F-77BFEA8C9B39}"/>
          </ac:spMkLst>
        </pc:spChg>
        <pc:picChg chg="add mod">
          <ac:chgData name="Elin Roos" userId="8aec4d2f-0249-47a8-afd7-0e6fd778a7eb" providerId="ADAL" clId="{1169A26B-D5C9-4D13-8F54-BBDF502BA5E6}" dt="2023-03-01T22:04:47.871" v="6251" actId="962"/>
          <ac:picMkLst>
            <pc:docMk/>
            <pc:sldMk cId="1605782640" sldId="324"/>
            <ac:picMk id="4" creationId="{1ED68B30-4B2D-D60A-958B-1B14F96C23DB}"/>
          </ac:picMkLst>
        </pc:picChg>
        <pc:cxnChg chg="add del mod">
          <ac:chgData name="Elin Roos" userId="8aec4d2f-0249-47a8-afd7-0e6fd778a7eb" providerId="ADAL" clId="{1169A26B-D5C9-4D13-8F54-BBDF502BA5E6}" dt="2023-03-01T21:49:08.825" v="6185" actId="478"/>
          <ac:cxnSpMkLst>
            <pc:docMk/>
            <pc:sldMk cId="1605782640" sldId="324"/>
            <ac:cxnSpMk id="10" creationId="{1CFEBED5-0268-628C-5161-295882CB23D5}"/>
          </ac:cxnSpMkLst>
        </pc:cxnChg>
        <pc:cxnChg chg="mod">
          <ac:chgData name="Elin Roos" userId="8aec4d2f-0249-47a8-afd7-0e6fd778a7eb" providerId="ADAL" clId="{1169A26B-D5C9-4D13-8F54-BBDF502BA5E6}" dt="2023-03-01T22:04:47.871" v="6251" actId="962"/>
          <ac:cxnSpMkLst>
            <pc:docMk/>
            <pc:sldMk cId="1605782640" sldId="324"/>
            <ac:cxnSpMk id="52" creationId="{7B0F8F9C-A9B2-E641-F310-143080E0B9F5}"/>
          </ac:cxnSpMkLst>
        </pc:cxnChg>
        <pc:cxnChg chg="mod">
          <ac:chgData name="Elin Roos" userId="8aec4d2f-0249-47a8-afd7-0e6fd778a7eb" providerId="ADAL" clId="{1169A26B-D5C9-4D13-8F54-BBDF502BA5E6}" dt="2023-03-01T22:04:47.871" v="6251" actId="962"/>
          <ac:cxnSpMkLst>
            <pc:docMk/>
            <pc:sldMk cId="1605782640" sldId="324"/>
            <ac:cxnSpMk id="57" creationId="{241CD7A5-8051-647D-BCA9-5778544D44AE}"/>
          </ac:cxnSpMkLst>
        </pc:cxnChg>
        <pc:cxnChg chg="mod">
          <ac:chgData name="Elin Roos" userId="8aec4d2f-0249-47a8-afd7-0e6fd778a7eb" providerId="ADAL" clId="{1169A26B-D5C9-4D13-8F54-BBDF502BA5E6}" dt="2023-03-01T22:04:47.871" v="6251" actId="962"/>
          <ac:cxnSpMkLst>
            <pc:docMk/>
            <pc:sldMk cId="1605782640" sldId="324"/>
            <ac:cxnSpMk id="58" creationId="{6EE8E528-33B3-F61F-5255-6AD20853969A}"/>
          </ac:cxnSpMkLst>
        </pc:cxnChg>
        <pc:cxnChg chg="mod">
          <ac:chgData name="Elin Roos" userId="8aec4d2f-0249-47a8-afd7-0e6fd778a7eb" providerId="ADAL" clId="{1169A26B-D5C9-4D13-8F54-BBDF502BA5E6}" dt="2023-03-01T22:04:47.871" v="6251" actId="962"/>
          <ac:cxnSpMkLst>
            <pc:docMk/>
            <pc:sldMk cId="1605782640" sldId="324"/>
            <ac:cxnSpMk id="59" creationId="{97058F47-8D9A-0FEF-CA4C-7B768CE8DE56}"/>
          </ac:cxnSpMkLst>
        </pc:cxnChg>
        <pc:cxnChg chg="mod">
          <ac:chgData name="Elin Roos" userId="8aec4d2f-0249-47a8-afd7-0e6fd778a7eb" providerId="ADAL" clId="{1169A26B-D5C9-4D13-8F54-BBDF502BA5E6}" dt="2023-03-01T22:04:47.871" v="6251" actId="962"/>
          <ac:cxnSpMkLst>
            <pc:docMk/>
            <pc:sldMk cId="1605782640" sldId="324"/>
            <ac:cxnSpMk id="60" creationId="{3E997603-133E-D535-DD61-AA789D2E95B1}"/>
          </ac:cxnSpMkLst>
        </pc:cxnChg>
        <pc:cxnChg chg="mod">
          <ac:chgData name="Elin Roos" userId="8aec4d2f-0249-47a8-afd7-0e6fd778a7eb" providerId="ADAL" clId="{1169A26B-D5C9-4D13-8F54-BBDF502BA5E6}" dt="2023-03-01T22:04:47.871" v="6251" actId="962"/>
          <ac:cxnSpMkLst>
            <pc:docMk/>
            <pc:sldMk cId="1605782640" sldId="324"/>
            <ac:cxnSpMk id="61" creationId="{968C61EE-7E38-8DF6-06B1-2CA4D10D47D9}"/>
          </ac:cxnSpMkLst>
        </pc:cxnChg>
        <pc:cxnChg chg="mod">
          <ac:chgData name="Elin Roos" userId="8aec4d2f-0249-47a8-afd7-0e6fd778a7eb" providerId="ADAL" clId="{1169A26B-D5C9-4D13-8F54-BBDF502BA5E6}" dt="2023-03-01T22:04:47.871" v="6251" actId="962"/>
          <ac:cxnSpMkLst>
            <pc:docMk/>
            <pc:sldMk cId="1605782640" sldId="324"/>
            <ac:cxnSpMk id="62" creationId="{0173A77F-7460-EFCA-83A5-B3E9F637777C}"/>
          </ac:cxnSpMkLst>
        </pc:cxnChg>
      </pc:sldChg>
      <pc:sldChg chg="addSp delSp modSp mod addCm delCm modNotesTx">
        <pc:chgData name="Elin Roos" userId="8aec4d2f-0249-47a8-afd7-0e6fd778a7eb" providerId="ADAL" clId="{1169A26B-D5C9-4D13-8F54-BBDF502BA5E6}" dt="2023-03-02T18:18:27.644" v="11583" actId="20577"/>
        <pc:sldMkLst>
          <pc:docMk/>
          <pc:sldMk cId="1711330434" sldId="329"/>
        </pc:sldMkLst>
        <pc:spChg chg="mod">
          <ac:chgData name="Elin Roos" userId="8aec4d2f-0249-47a8-afd7-0e6fd778a7eb" providerId="ADAL" clId="{1169A26B-D5C9-4D13-8F54-BBDF502BA5E6}" dt="2023-03-02T18:18:27.644" v="11583" actId="20577"/>
          <ac:spMkLst>
            <pc:docMk/>
            <pc:sldMk cId="1711330434" sldId="329"/>
            <ac:spMk id="2" creationId="{8ED42CDD-8C8B-4FBA-CB18-0B18540412EE}"/>
          </ac:spMkLst>
        </pc:spChg>
        <pc:spChg chg="mod ord">
          <ac:chgData name="Elin Roos" userId="8aec4d2f-0249-47a8-afd7-0e6fd778a7eb" providerId="ADAL" clId="{1169A26B-D5C9-4D13-8F54-BBDF502BA5E6}" dt="2023-03-02T17:34:05.443" v="11461" actId="13244"/>
          <ac:spMkLst>
            <pc:docMk/>
            <pc:sldMk cId="1711330434" sldId="329"/>
            <ac:spMk id="3" creationId="{E1326CFB-A578-8E70-E0F6-66D9262D192E}"/>
          </ac:spMkLst>
        </pc:spChg>
        <pc:spChg chg="mod">
          <ac:chgData name="Elin Roos" userId="8aec4d2f-0249-47a8-afd7-0e6fd778a7eb" providerId="ADAL" clId="{1169A26B-D5C9-4D13-8F54-BBDF502BA5E6}" dt="2023-03-01T14:02:13.045" v="4499" actId="1076"/>
          <ac:spMkLst>
            <pc:docMk/>
            <pc:sldMk cId="1711330434" sldId="329"/>
            <ac:spMk id="15" creationId="{BF0610BF-28C4-E0B3-C905-7A5C2533C176}"/>
          </ac:spMkLst>
        </pc:spChg>
        <pc:spChg chg="mod">
          <ac:chgData name="Elin Roos" userId="8aec4d2f-0249-47a8-afd7-0e6fd778a7eb" providerId="ADAL" clId="{1169A26B-D5C9-4D13-8F54-BBDF502BA5E6}" dt="2023-03-01T14:02:13.045" v="4499" actId="1076"/>
          <ac:spMkLst>
            <pc:docMk/>
            <pc:sldMk cId="1711330434" sldId="329"/>
            <ac:spMk id="16" creationId="{225AC376-8F3D-B686-E365-61AF5DA21B0A}"/>
          </ac:spMkLst>
        </pc:spChg>
        <pc:spChg chg="mod">
          <ac:chgData name="Elin Roos" userId="8aec4d2f-0249-47a8-afd7-0e6fd778a7eb" providerId="ADAL" clId="{1169A26B-D5C9-4D13-8F54-BBDF502BA5E6}" dt="2023-03-01T14:02:13.045" v="4499" actId="1076"/>
          <ac:spMkLst>
            <pc:docMk/>
            <pc:sldMk cId="1711330434" sldId="329"/>
            <ac:spMk id="17" creationId="{FB6D0084-6780-61DE-DC5F-3CC4E1F303DB}"/>
          </ac:spMkLst>
        </pc:spChg>
        <pc:picChg chg="add del mod ord">
          <ac:chgData name="Elin Roos" userId="8aec4d2f-0249-47a8-afd7-0e6fd778a7eb" providerId="ADAL" clId="{1169A26B-D5C9-4D13-8F54-BBDF502BA5E6}" dt="2023-02-28T16:20:49.036" v="3242" actId="478"/>
          <ac:picMkLst>
            <pc:docMk/>
            <pc:sldMk cId="1711330434" sldId="329"/>
            <ac:picMk id="6" creationId="{AE6B7943-01BE-250B-A318-9F5BA1D02C42}"/>
          </ac:picMkLst>
        </pc:picChg>
        <pc:picChg chg="add del mod ord">
          <ac:chgData name="Elin Roos" userId="8aec4d2f-0249-47a8-afd7-0e6fd778a7eb" providerId="ADAL" clId="{1169A26B-D5C9-4D13-8F54-BBDF502BA5E6}" dt="2023-02-28T16:19:56.255" v="3239" actId="931"/>
          <ac:picMkLst>
            <pc:docMk/>
            <pc:sldMk cId="1711330434" sldId="329"/>
            <ac:picMk id="8" creationId="{D84C44CF-2955-2109-F288-08CE7B389877}"/>
          </ac:picMkLst>
        </pc:picChg>
        <pc:picChg chg="mod">
          <ac:chgData name="Elin Roos" userId="8aec4d2f-0249-47a8-afd7-0e6fd778a7eb" providerId="ADAL" clId="{1169A26B-D5C9-4D13-8F54-BBDF502BA5E6}" dt="2023-03-01T14:02:13.045" v="4499" actId="1076"/>
          <ac:picMkLst>
            <pc:docMk/>
            <pc:sldMk cId="1711330434" sldId="329"/>
            <ac:picMk id="10" creationId="{DA19AE20-AEB1-0079-D132-F132E64ACF2A}"/>
          </ac:picMkLst>
        </pc:picChg>
        <pc:picChg chg="mod">
          <ac:chgData name="Elin Roos" userId="8aec4d2f-0249-47a8-afd7-0e6fd778a7eb" providerId="ADAL" clId="{1169A26B-D5C9-4D13-8F54-BBDF502BA5E6}" dt="2023-03-01T14:02:13.045" v="4499" actId="1076"/>
          <ac:picMkLst>
            <pc:docMk/>
            <pc:sldMk cId="1711330434" sldId="329"/>
            <ac:picMk id="12" creationId="{1F10E439-E7C5-4F15-D9A1-98308929CC64}"/>
          </ac:picMkLst>
        </pc:picChg>
        <pc:picChg chg="mod">
          <ac:chgData name="Elin Roos" userId="8aec4d2f-0249-47a8-afd7-0e6fd778a7eb" providerId="ADAL" clId="{1169A26B-D5C9-4D13-8F54-BBDF502BA5E6}" dt="2023-03-01T14:02:13.045" v="4499" actId="1076"/>
          <ac:picMkLst>
            <pc:docMk/>
            <pc:sldMk cId="1711330434" sldId="329"/>
            <ac:picMk id="14" creationId="{03EA7EB5-AEF6-6915-80B3-B23E41A68318}"/>
          </ac:picMkLst>
        </pc:picChg>
      </pc:sldChg>
      <pc:sldChg chg="ord modNotesTx">
        <pc:chgData name="Elin Roos" userId="8aec4d2f-0249-47a8-afd7-0e6fd778a7eb" providerId="ADAL" clId="{1169A26B-D5C9-4D13-8F54-BBDF502BA5E6}" dt="2023-03-02T15:26:04.924" v="10583" actId="20577"/>
        <pc:sldMkLst>
          <pc:docMk/>
          <pc:sldMk cId="1343213123" sldId="330"/>
        </pc:sldMkLst>
      </pc:sldChg>
      <pc:sldChg chg="modSp mod delCm modCm">
        <pc:chgData name="Elin Roos" userId="8aec4d2f-0249-47a8-afd7-0e6fd778a7eb" providerId="ADAL" clId="{1169A26B-D5C9-4D13-8F54-BBDF502BA5E6}" dt="2023-03-02T18:09:48.530" v="11558"/>
        <pc:sldMkLst>
          <pc:docMk/>
          <pc:sldMk cId="463773218" sldId="333"/>
        </pc:sldMkLst>
        <pc:spChg chg="ord">
          <ac:chgData name="Elin Roos" userId="8aec4d2f-0249-47a8-afd7-0e6fd778a7eb" providerId="ADAL" clId="{1169A26B-D5C9-4D13-8F54-BBDF502BA5E6}" dt="2023-03-02T17:11:39.661" v="11379" actId="13244"/>
          <ac:spMkLst>
            <pc:docMk/>
            <pc:sldMk cId="463773218" sldId="333"/>
            <ac:spMk id="15" creationId="{2B4EF420-CB2C-872C-C747-5F10439FFCEA}"/>
          </ac:spMkLst>
        </pc:spChg>
        <pc:spChg chg="ord">
          <ac:chgData name="Elin Roos" userId="8aec4d2f-0249-47a8-afd7-0e6fd778a7eb" providerId="ADAL" clId="{1169A26B-D5C9-4D13-8F54-BBDF502BA5E6}" dt="2023-03-02T17:11:56.789" v="11381" actId="13244"/>
          <ac:spMkLst>
            <pc:docMk/>
            <pc:sldMk cId="463773218" sldId="333"/>
            <ac:spMk id="21" creationId="{E850E29D-CB27-33E6-7E0E-085110DFBC40}"/>
          </ac:spMkLst>
        </pc:spChg>
        <pc:spChg chg="ord">
          <ac:chgData name="Elin Roos" userId="8aec4d2f-0249-47a8-afd7-0e6fd778a7eb" providerId="ADAL" clId="{1169A26B-D5C9-4D13-8F54-BBDF502BA5E6}" dt="2023-03-02T17:12:02.325" v="11382" actId="13244"/>
          <ac:spMkLst>
            <pc:docMk/>
            <pc:sldMk cId="463773218" sldId="333"/>
            <ac:spMk id="23" creationId="{B075DA02-8D38-FE3D-1698-250E12C8E5F5}"/>
          </ac:spMkLst>
        </pc:spChg>
        <pc:spChg chg="ord">
          <ac:chgData name="Elin Roos" userId="8aec4d2f-0249-47a8-afd7-0e6fd778a7eb" providerId="ADAL" clId="{1169A26B-D5C9-4D13-8F54-BBDF502BA5E6}" dt="2023-03-02T17:11:50.272" v="11380" actId="13244"/>
          <ac:spMkLst>
            <pc:docMk/>
            <pc:sldMk cId="463773218" sldId="333"/>
            <ac:spMk id="24" creationId="{4FD1C7CE-C3D1-70E7-9698-FB126DB90A48}"/>
          </ac:spMkLst>
        </pc:spChg>
        <pc:spChg chg="ord">
          <ac:chgData name="Elin Roos" userId="8aec4d2f-0249-47a8-afd7-0e6fd778a7eb" providerId="ADAL" clId="{1169A26B-D5C9-4D13-8F54-BBDF502BA5E6}" dt="2023-03-02T17:10:34.776" v="11375" actId="13244"/>
          <ac:spMkLst>
            <pc:docMk/>
            <pc:sldMk cId="463773218" sldId="333"/>
            <ac:spMk id="32" creationId="{3CFF38A3-9619-A084-FE0C-7FC493C50765}"/>
          </ac:spMkLst>
        </pc:spChg>
        <pc:picChg chg="mod">
          <ac:chgData name="Elin Roos" userId="8aec4d2f-0249-47a8-afd7-0e6fd778a7eb" providerId="ADAL" clId="{1169A26B-D5C9-4D13-8F54-BBDF502BA5E6}" dt="2023-03-01T22:34:11.296" v="8985" actId="962"/>
          <ac:picMkLst>
            <pc:docMk/>
            <pc:sldMk cId="463773218" sldId="333"/>
            <ac:picMk id="8" creationId="{0BA7F19B-C6B8-2D63-49B5-29FE0D3448B3}"/>
          </ac:picMkLst>
        </pc:picChg>
        <pc:picChg chg="ord">
          <ac:chgData name="Elin Roos" userId="8aec4d2f-0249-47a8-afd7-0e6fd778a7eb" providerId="ADAL" clId="{1169A26B-D5C9-4D13-8F54-BBDF502BA5E6}" dt="2023-03-02T17:10:55.716" v="11376" actId="13244"/>
          <ac:picMkLst>
            <pc:docMk/>
            <pc:sldMk cId="463773218" sldId="333"/>
            <ac:picMk id="22" creationId="{5EB86328-B0B0-39D1-00AC-C5970327A80A}"/>
          </ac:picMkLst>
        </pc:picChg>
      </pc:sldChg>
      <pc:sldChg chg="addSp delSp modSp new mod modTransition modNotesTx">
        <pc:chgData name="Elin Roos" userId="8aec4d2f-0249-47a8-afd7-0e6fd778a7eb" providerId="ADAL" clId="{1169A26B-D5C9-4D13-8F54-BBDF502BA5E6}" dt="2023-03-02T18:14:24.784" v="11570"/>
        <pc:sldMkLst>
          <pc:docMk/>
          <pc:sldMk cId="3690462363" sldId="334"/>
        </pc:sldMkLst>
        <pc:spChg chg="mod">
          <ac:chgData name="Elin Roos" userId="8aec4d2f-0249-47a8-afd7-0e6fd778a7eb" providerId="ADAL" clId="{1169A26B-D5C9-4D13-8F54-BBDF502BA5E6}" dt="2023-03-01T10:41:51.643" v="4246" actId="20577"/>
          <ac:spMkLst>
            <pc:docMk/>
            <pc:sldMk cId="3690462363" sldId="334"/>
            <ac:spMk id="2" creationId="{88ADB737-8BA0-2F6C-0292-F5437FC8A339}"/>
          </ac:spMkLst>
        </pc:spChg>
        <pc:spChg chg="mod ord">
          <ac:chgData name="Elin Roos" userId="8aec4d2f-0249-47a8-afd7-0e6fd778a7eb" providerId="ADAL" clId="{1169A26B-D5C9-4D13-8F54-BBDF502BA5E6}" dt="2023-03-02T17:28:02.013" v="11423" actId="13244"/>
          <ac:spMkLst>
            <pc:docMk/>
            <pc:sldMk cId="3690462363" sldId="334"/>
            <ac:spMk id="3" creationId="{A668ECD9-A538-7044-DA26-5362B266BDC0}"/>
          </ac:spMkLst>
        </pc:spChg>
        <pc:spChg chg="del">
          <ac:chgData name="Elin Roos" userId="8aec4d2f-0249-47a8-afd7-0e6fd778a7eb" providerId="ADAL" clId="{1169A26B-D5C9-4D13-8F54-BBDF502BA5E6}" dt="2023-02-28T16:14:04.559" v="3195" actId="931"/>
          <ac:spMkLst>
            <pc:docMk/>
            <pc:sldMk cId="3690462363" sldId="334"/>
            <ac:spMk id="4" creationId="{F6B170B4-AA2F-4251-251A-F52BA74DAC00}"/>
          </ac:spMkLst>
        </pc:spChg>
        <pc:spChg chg="add del mod">
          <ac:chgData name="Elin Roos" userId="8aec4d2f-0249-47a8-afd7-0e6fd778a7eb" providerId="ADAL" clId="{1169A26B-D5C9-4D13-8F54-BBDF502BA5E6}" dt="2023-03-02T17:37:12.863" v="11477" actId="478"/>
          <ac:spMkLst>
            <pc:docMk/>
            <pc:sldMk cId="3690462363" sldId="334"/>
            <ac:spMk id="6" creationId="{1497F79B-638E-50A7-4F81-F075B420EA89}"/>
          </ac:spMkLst>
        </pc:spChg>
        <pc:spChg chg="add del mod">
          <ac:chgData name="Elin Roos" userId="8aec4d2f-0249-47a8-afd7-0e6fd778a7eb" providerId="ADAL" clId="{1169A26B-D5C9-4D13-8F54-BBDF502BA5E6}" dt="2023-03-01T10:39:43.421" v="4239" actId="931"/>
          <ac:spMkLst>
            <pc:docMk/>
            <pc:sldMk cId="3690462363" sldId="334"/>
            <ac:spMk id="9" creationId="{943812D3-3C3F-5DE9-7A27-8EB04D3790F1}"/>
          </ac:spMkLst>
        </pc:spChg>
        <pc:spChg chg="add del mod">
          <ac:chgData name="Elin Roos" userId="8aec4d2f-0249-47a8-afd7-0e6fd778a7eb" providerId="ADAL" clId="{1169A26B-D5C9-4D13-8F54-BBDF502BA5E6}" dt="2023-03-01T10:32:53.331" v="4207" actId="931"/>
          <ac:spMkLst>
            <pc:docMk/>
            <pc:sldMk cId="3690462363" sldId="334"/>
            <ac:spMk id="10" creationId="{C537F4E0-DFAD-A39F-7112-876CC87FEE7E}"/>
          </ac:spMkLst>
        </pc:spChg>
        <pc:picChg chg="add del mod modCrop">
          <ac:chgData name="Elin Roos" userId="8aec4d2f-0249-47a8-afd7-0e6fd778a7eb" providerId="ADAL" clId="{1169A26B-D5C9-4D13-8F54-BBDF502BA5E6}" dt="2023-03-01T10:33:39.061" v="4237" actId="478"/>
          <ac:picMkLst>
            <pc:docMk/>
            <pc:sldMk cId="3690462363" sldId="334"/>
            <ac:picMk id="7" creationId="{34EE7CEC-570C-D25D-4CB0-FDF356370176}"/>
          </ac:picMkLst>
        </pc:picChg>
        <pc:picChg chg="add del mod">
          <ac:chgData name="Elin Roos" userId="8aec4d2f-0249-47a8-afd7-0e6fd778a7eb" providerId="ADAL" clId="{1169A26B-D5C9-4D13-8F54-BBDF502BA5E6}" dt="2023-02-28T17:49:40.120" v="3635" actId="478"/>
          <ac:picMkLst>
            <pc:docMk/>
            <pc:sldMk cId="3690462363" sldId="334"/>
            <ac:picMk id="8" creationId="{637D6CC2-0FB2-EB3F-3BF9-7039ABAD34CE}"/>
          </ac:picMkLst>
        </pc:picChg>
        <pc:picChg chg="add mod">
          <ac:chgData name="Elin Roos" userId="8aec4d2f-0249-47a8-afd7-0e6fd778a7eb" providerId="ADAL" clId="{1169A26B-D5C9-4D13-8F54-BBDF502BA5E6}" dt="2023-03-01T10:40:01.689" v="4242" actId="962"/>
          <ac:picMkLst>
            <pc:docMk/>
            <pc:sldMk cId="3690462363" sldId="334"/>
            <ac:picMk id="12" creationId="{F658BEF2-F9F8-03A8-C2D7-DA06B26E2958}"/>
          </ac:picMkLst>
        </pc:picChg>
      </pc:sldChg>
      <pc:sldChg chg="addSp delSp modSp mod ord modCm modNotesTx">
        <pc:chgData name="Elin Roos" userId="8aec4d2f-0249-47a8-afd7-0e6fd778a7eb" providerId="ADAL" clId="{1169A26B-D5C9-4D13-8F54-BBDF502BA5E6}" dt="2023-03-02T17:36:25.061" v="11474" actId="478"/>
        <pc:sldMkLst>
          <pc:docMk/>
          <pc:sldMk cId="2630471194" sldId="335"/>
        </pc:sldMkLst>
        <pc:spChg chg="add del mod">
          <ac:chgData name="Elin Roos" userId="8aec4d2f-0249-47a8-afd7-0e6fd778a7eb" providerId="ADAL" clId="{1169A26B-D5C9-4D13-8F54-BBDF502BA5E6}" dt="2023-03-01T09:00:35.823" v="3642" actId="931"/>
          <ac:spMkLst>
            <pc:docMk/>
            <pc:sldMk cId="2630471194" sldId="335"/>
            <ac:spMk id="3" creationId="{35D45213-A726-4C75-3131-535FD5F4BC44}"/>
          </ac:spMkLst>
        </pc:spChg>
        <pc:spChg chg="del">
          <ac:chgData name="Elin Roos" userId="8aec4d2f-0249-47a8-afd7-0e6fd778a7eb" providerId="ADAL" clId="{1169A26B-D5C9-4D13-8F54-BBDF502BA5E6}" dt="2023-03-02T17:36:25.061" v="11474" actId="478"/>
          <ac:spMkLst>
            <pc:docMk/>
            <pc:sldMk cId="2630471194" sldId="335"/>
            <ac:spMk id="4" creationId="{0179ADF3-6044-D5F7-8B72-891172EF9D98}"/>
          </ac:spMkLst>
        </pc:spChg>
        <pc:spChg chg="mod">
          <ac:chgData name="Elin Roos" userId="8aec4d2f-0249-47a8-afd7-0e6fd778a7eb" providerId="ADAL" clId="{1169A26B-D5C9-4D13-8F54-BBDF502BA5E6}" dt="2023-03-01T09:33:32.577" v="3835" actId="20577"/>
          <ac:spMkLst>
            <pc:docMk/>
            <pc:sldMk cId="2630471194" sldId="335"/>
            <ac:spMk id="12" creationId="{CAF212CA-135C-9A9A-EC58-980CCC4DED14}"/>
          </ac:spMkLst>
        </pc:spChg>
        <pc:spChg chg="add del mod">
          <ac:chgData name="Elin Roos" userId="8aec4d2f-0249-47a8-afd7-0e6fd778a7eb" providerId="ADAL" clId="{1169A26B-D5C9-4D13-8F54-BBDF502BA5E6}" dt="2023-03-01T09:23:01.033" v="3704" actId="21"/>
          <ac:spMkLst>
            <pc:docMk/>
            <pc:sldMk cId="2630471194" sldId="335"/>
            <ac:spMk id="13" creationId="{000AFD25-33CC-98DF-AB96-7DE842B45555}"/>
          </ac:spMkLst>
        </pc:spChg>
        <pc:spChg chg="add del mod">
          <ac:chgData name="Elin Roos" userId="8aec4d2f-0249-47a8-afd7-0e6fd778a7eb" providerId="ADAL" clId="{1169A26B-D5C9-4D13-8F54-BBDF502BA5E6}" dt="2023-03-01T09:19:45.726" v="3689" actId="931"/>
          <ac:spMkLst>
            <pc:docMk/>
            <pc:sldMk cId="2630471194" sldId="335"/>
            <ac:spMk id="14" creationId="{B5FC55F9-A7E7-9A12-849B-0B25F03A41F7}"/>
          </ac:spMkLst>
        </pc:spChg>
        <pc:spChg chg="add mod">
          <ac:chgData name="Elin Roos" userId="8aec4d2f-0249-47a8-afd7-0e6fd778a7eb" providerId="ADAL" clId="{1169A26B-D5C9-4D13-8F54-BBDF502BA5E6}" dt="2023-03-02T17:08:09.420" v="11370" actId="962"/>
          <ac:spMkLst>
            <pc:docMk/>
            <pc:sldMk cId="2630471194" sldId="335"/>
            <ac:spMk id="19" creationId="{4FA35554-CD86-1BAE-348E-56B3E937140B}"/>
          </ac:spMkLst>
        </pc:spChg>
        <pc:picChg chg="add del mod">
          <ac:chgData name="Elin Roos" userId="8aec4d2f-0249-47a8-afd7-0e6fd778a7eb" providerId="ADAL" clId="{1169A26B-D5C9-4D13-8F54-BBDF502BA5E6}" dt="2023-03-01T09:15:04.960" v="3659" actId="931"/>
          <ac:picMkLst>
            <pc:docMk/>
            <pc:sldMk cId="2630471194" sldId="335"/>
            <ac:picMk id="3" creationId="{756388A7-3CBD-25D3-8F4F-0CCE687B27E3}"/>
          </ac:picMkLst>
        </pc:picChg>
        <pc:picChg chg="del">
          <ac:chgData name="Elin Roos" userId="8aec4d2f-0249-47a8-afd7-0e6fd778a7eb" providerId="ADAL" clId="{1169A26B-D5C9-4D13-8F54-BBDF502BA5E6}" dt="2023-03-01T08:57:51.011" v="3636" actId="478"/>
          <ac:picMkLst>
            <pc:docMk/>
            <pc:sldMk cId="2630471194" sldId="335"/>
            <ac:picMk id="6" creationId="{C68CD3BD-2146-3ACD-D566-15A6B4BA4AD2}"/>
          </ac:picMkLst>
        </pc:picChg>
        <pc:picChg chg="add del mod modCrop">
          <ac:chgData name="Elin Roos" userId="8aec4d2f-0249-47a8-afd7-0e6fd778a7eb" providerId="ADAL" clId="{1169A26B-D5C9-4D13-8F54-BBDF502BA5E6}" dt="2023-03-01T09:16:16.934" v="3667" actId="931"/>
          <ac:picMkLst>
            <pc:docMk/>
            <pc:sldMk cId="2630471194" sldId="335"/>
            <ac:picMk id="7" creationId="{3C8A3D7C-B1D0-89BB-7FFE-607B0C9DCB89}"/>
          </ac:picMkLst>
        </pc:picChg>
        <pc:picChg chg="add del mod">
          <ac:chgData name="Elin Roos" userId="8aec4d2f-0249-47a8-afd7-0e6fd778a7eb" providerId="ADAL" clId="{1169A26B-D5C9-4D13-8F54-BBDF502BA5E6}" dt="2023-03-01T08:58:30.625" v="3641" actId="931"/>
          <ac:picMkLst>
            <pc:docMk/>
            <pc:sldMk cId="2630471194" sldId="335"/>
            <ac:picMk id="9" creationId="{9B437CE5-9EDA-E76A-7B19-654A1BEE4E7C}"/>
          </ac:picMkLst>
        </pc:picChg>
        <pc:picChg chg="add del mod">
          <ac:chgData name="Elin Roos" userId="8aec4d2f-0249-47a8-afd7-0e6fd778a7eb" providerId="ADAL" clId="{1169A26B-D5C9-4D13-8F54-BBDF502BA5E6}" dt="2023-03-01T09:20:56.175" v="3695" actId="478"/>
          <ac:picMkLst>
            <pc:docMk/>
            <pc:sldMk cId="2630471194" sldId="335"/>
            <ac:picMk id="9" creationId="{FC8B1300-CD21-CB6E-494C-3530A3CC40CC}"/>
          </ac:picMkLst>
        </pc:picChg>
        <pc:picChg chg="add del mod">
          <ac:chgData name="Elin Roos" userId="8aec4d2f-0249-47a8-afd7-0e6fd778a7eb" providerId="ADAL" clId="{1169A26B-D5C9-4D13-8F54-BBDF502BA5E6}" dt="2023-03-01T09:00:39.299" v="3643" actId="478"/>
          <ac:picMkLst>
            <pc:docMk/>
            <pc:sldMk cId="2630471194" sldId="335"/>
            <ac:picMk id="11" creationId="{84E18086-8D46-1E65-381E-32B1054848F1}"/>
          </ac:picMkLst>
        </pc:picChg>
        <pc:picChg chg="add del mod ord modCrop">
          <ac:chgData name="Elin Roos" userId="8aec4d2f-0249-47a8-afd7-0e6fd778a7eb" providerId="ADAL" clId="{1169A26B-D5C9-4D13-8F54-BBDF502BA5E6}" dt="2023-03-01T09:25:29.263" v="3727" actId="478"/>
          <ac:picMkLst>
            <pc:docMk/>
            <pc:sldMk cId="2630471194" sldId="335"/>
            <ac:picMk id="11" creationId="{8CF88D34-D960-769C-5726-840CDA285353}"/>
          </ac:picMkLst>
        </pc:picChg>
        <pc:picChg chg="add del mod ord modCrop">
          <ac:chgData name="Elin Roos" userId="8aec4d2f-0249-47a8-afd7-0e6fd778a7eb" providerId="ADAL" clId="{1169A26B-D5C9-4D13-8F54-BBDF502BA5E6}" dt="2023-03-02T17:07:58.507" v="11369" actId="478"/>
          <ac:picMkLst>
            <pc:docMk/>
            <pc:sldMk cId="2630471194" sldId="335"/>
            <ac:picMk id="15" creationId="{6C350F8B-A3CC-DE25-055C-D08F28ADA65B}"/>
          </ac:picMkLst>
        </pc:picChg>
        <pc:picChg chg="add del mod ord">
          <ac:chgData name="Elin Roos" userId="8aec4d2f-0249-47a8-afd7-0e6fd778a7eb" providerId="ADAL" clId="{1169A26B-D5C9-4D13-8F54-BBDF502BA5E6}" dt="2023-03-01T09:02:29.675" v="3656" actId="931"/>
          <ac:picMkLst>
            <pc:docMk/>
            <pc:sldMk cId="2630471194" sldId="335"/>
            <ac:picMk id="16" creationId="{4A9B8998-C6C4-2D94-57E1-0A9DFD3820C3}"/>
          </ac:picMkLst>
        </pc:picChg>
        <pc:picChg chg="add del mod">
          <ac:chgData name="Elin Roos" userId="8aec4d2f-0249-47a8-afd7-0e6fd778a7eb" providerId="ADAL" clId="{1169A26B-D5C9-4D13-8F54-BBDF502BA5E6}" dt="2023-03-01T09:24:56.909" v="3724"/>
          <ac:picMkLst>
            <pc:docMk/>
            <pc:sldMk cId="2630471194" sldId="335"/>
            <ac:picMk id="16" creationId="{D29C5107-61AB-21F6-2BC4-BBF4FE2911F5}"/>
          </ac:picMkLst>
        </pc:picChg>
        <pc:picChg chg="add mod ord modCrop">
          <ac:chgData name="Elin Roos" userId="8aec4d2f-0249-47a8-afd7-0e6fd778a7eb" providerId="ADAL" clId="{1169A26B-D5C9-4D13-8F54-BBDF502BA5E6}" dt="2023-03-01T09:32:32.010" v="3790" actId="962"/>
          <ac:picMkLst>
            <pc:docMk/>
            <pc:sldMk cId="2630471194" sldId="335"/>
            <ac:picMk id="17" creationId="{A7F84495-382E-4A99-9F95-9B8680E9901C}"/>
          </ac:picMkLst>
        </pc:picChg>
        <pc:picChg chg="add mod ord modCrop">
          <ac:chgData name="Elin Roos" userId="8aec4d2f-0249-47a8-afd7-0e6fd778a7eb" providerId="ADAL" clId="{1169A26B-D5C9-4D13-8F54-BBDF502BA5E6}" dt="2023-03-01T09:32:32.010" v="3790" actId="962"/>
          <ac:picMkLst>
            <pc:docMk/>
            <pc:sldMk cId="2630471194" sldId="335"/>
            <ac:picMk id="20" creationId="{584C8CEC-AAA0-C428-6982-59AA07B47252}"/>
          </ac:picMkLst>
        </pc:picChg>
        <pc:picChg chg="add mod ord">
          <ac:chgData name="Elin Roos" userId="8aec4d2f-0249-47a8-afd7-0e6fd778a7eb" providerId="ADAL" clId="{1169A26B-D5C9-4D13-8F54-BBDF502BA5E6}" dt="2023-03-01T09:32:32.010" v="3790" actId="962"/>
          <ac:picMkLst>
            <pc:docMk/>
            <pc:sldMk cId="2630471194" sldId="335"/>
            <ac:picMk id="21" creationId="{551D7462-44F2-6FA2-689B-C28CDD3C56E0}"/>
          </ac:picMkLst>
        </pc:picChg>
      </pc:sldChg>
      <pc:sldChg chg="addSp delSp modSp mod modTransition modNotesTx">
        <pc:chgData name="Elin Roos" userId="8aec4d2f-0249-47a8-afd7-0e6fd778a7eb" providerId="ADAL" clId="{1169A26B-D5C9-4D13-8F54-BBDF502BA5E6}" dt="2023-03-02T18:14:29.358" v="11571"/>
        <pc:sldMkLst>
          <pc:docMk/>
          <pc:sldMk cId="2651221517" sldId="336"/>
        </pc:sldMkLst>
        <pc:spChg chg="mod">
          <ac:chgData name="Elin Roos" userId="8aec4d2f-0249-47a8-afd7-0e6fd778a7eb" providerId="ADAL" clId="{1169A26B-D5C9-4D13-8F54-BBDF502BA5E6}" dt="2023-03-02T17:04:05.047" v="11358" actId="20577"/>
          <ac:spMkLst>
            <pc:docMk/>
            <pc:sldMk cId="2651221517" sldId="336"/>
            <ac:spMk id="2" creationId="{88ADB737-8BA0-2F6C-0292-F5437FC8A339}"/>
          </ac:spMkLst>
        </pc:spChg>
        <pc:spChg chg="ord">
          <ac:chgData name="Elin Roos" userId="8aec4d2f-0249-47a8-afd7-0e6fd778a7eb" providerId="ADAL" clId="{1169A26B-D5C9-4D13-8F54-BBDF502BA5E6}" dt="2023-03-02T17:28:16.122" v="11424" actId="13244"/>
          <ac:spMkLst>
            <pc:docMk/>
            <pc:sldMk cId="2651221517" sldId="336"/>
            <ac:spMk id="3" creationId="{A668ECD9-A538-7044-DA26-5362B266BDC0}"/>
          </ac:spMkLst>
        </pc:spChg>
        <pc:spChg chg="del">
          <ac:chgData name="Elin Roos" userId="8aec4d2f-0249-47a8-afd7-0e6fd778a7eb" providerId="ADAL" clId="{1169A26B-D5C9-4D13-8F54-BBDF502BA5E6}" dt="2023-03-02T17:37:19.327" v="11478" actId="478"/>
          <ac:spMkLst>
            <pc:docMk/>
            <pc:sldMk cId="2651221517" sldId="336"/>
            <ac:spMk id="6" creationId="{1497F79B-638E-50A7-4F81-F075B420EA89}"/>
          </ac:spMkLst>
        </pc:spChg>
        <pc:spChg chg="del">
          <ac:chgData name="Elin Roos" userId="8aec4d2f-0249-47a8-afd7-0e6fd778a7eb" providerId="ADAL" clId="{1169A26B-D5C9-4D13-8F54-BBDF502BA5E6}" dt="2023-03-01T10:33:32.135" v="4234" actId="931"/>
          <ac:spMkLst>
            <pc:docMk/>
            <pc:sldMk cId="2651221517" sldId="336"/>
            <ac:spMk id="10" creationId="{C537F4E0-DFAD-A39F-7112-876CC87FEE7E}"/>
          </ac:spMkLst>
        </pc:spChg>
        <pc:picChg chg="add mod modCrop">
          <ac:chgData name="Elin Roos" userId="8aec4d2f-0249-47a8-afd7-0e6fd778a7eb" providerId="ADAL" clId="{1169A26B-D5C9-4D13-8F54-BBDF502BA5E6}" dt="2023-03-01T10:45:25.961" v="4247" actId="14826"/>
          <ac:picMkLst>
            <pc:docMk/>
            <pc:sldMk cId="2651221517" sldId="336"/>
            <ac:picMk id="7" creationId="{8DC79B10-E105-D545-E93C-C44004359D51}"/>
          </ac:picMkLst>
        </pc:picChg>
      </pc:sldChg>
      <pc:sldChg chg="addSp delSp modSp new del mod modClrScheme chgLayout">
        <pc:chgData name="Elin Roos" userId="8aec4d2f-0249-47a8-afd7-0e6fd778a7eb" providerId="ADAL" clId="{1169A26B-D5C9-4D13-8F54-BBDF502BA5E6}" dt="2023-03-01T09:33:37.935" v="3836" actId="47"/>
        <pc:sldMkLst>
          <pc:docMk/>
          <pc:sldMk cId="3528417283" sldId="337"/>
        </pc:sldMkLst>
        <pc:spChg chg="del">
          <ac:chgData name="Elin Roos" userId="8aec4d2f-0249-47a8-afd7-0e6fd778a7eb" providerId="ADAL" clId="{1169A26B-D5C9-4D13-8F54-BBDF502BA5E6}" dt="2023-03-01T09:16:31.464" v="3669" actId="700"/>
          <ac:spMkLst>
            <pc:docMk/>
            <pc:sldMk cId="3528417283" sldId="337"/>
            <ac:spMk id="2" creationId="{C8C0A5C3-B5A7-9381-5E3C-CCB5B894AA46}"/>
          </ac:spMkLst>
        </pc:spChg>
        <pc:spChg chg="del">
          <ac:chgData name="Elin Roos" userId="8aec4d2f-0249-47a8-afd7-0e6fd778a7eb" providerId="ADAL" clId="{1169A26B-D5C9-4D13-8F54-BBDF502BA5E6}" dt="2023-03-01T09:16:31.464" v="3669" actId="700"/>
          <ac:spMkLst>
            <pc:docMk/>
            <pc:sldMk cId="3528417283" sldId="337"/>
            <ac:spMk id="3" creationId="{38317C8D-4B78-98D3-4F03-9B19AA184DF5}"/>
          </ac:spMkLst>
        </pc:spChg>
        <pc:spChg chg="del">
          <ac:chgData name="Elin Roos" userId="8aec4d2f-0249-47a8-afd7-0e6fd778a7eb" providerId="ADAL" clId="{1169A26B-D5C9-4D13-8F54-BBDF502BA5E6}" dt="2023-03-01T09:16:31.464" v="3669" actId="700"/>
          <ac:spMkLst>
            <pc:docMk/>
            <pc:sldMk cId="3528417283" sldId="337"/>
            <ac:spMk id="4" creationId="{F7824C19-8917-8368-A0E7-D9162DE6E617}"/>
          </ac:spMkLst>
        </pc:spChg>
        <pc:spChg chg="mod ord">
          <ac:chgData name="Elin Roos" userId="8aec4d2f-0249-47a8-afd7-0e6fd778a7eb" providerId="ADAL" clId="{1169A26B-D5C9-4D13-8F54-BBDF502BA5E6}" dt="2023-03-01T09:16:31.464" v="3669" actId="700"/>
          <ac:spMkLst>
            <pc:docMk/>
            <pc:sldMk cId="3528417283" sldId="337"/>
            <ac:spMk id="5" creationId="{9E6FE1D3-D0D8-6527-7400-A8421C1C5CB6}"/>
          </ac:spMkLst>
        </pc:spChg>
        <pc:picChg chg="add del mod">
          <ac:chgData name="Elin Roos" userId="8aec4d2f-0249-47a8-afd7-0e6fd778a7eb" providerId="ADAL" clId="{1169A26B-D5C9-4D13-8F54-BBDF502BA5E6}" dt="2023-03-01T09:20:51.392" v="3694" actId="478"/>
          <ac:picMkLst>
            <pc:docMk/>
            <pc:sldMk cId="3528417283" sldId="337"/>
            <ac:picMk id="7" creationId="{E3A3AC08-A07A-C61F-B301-CFD180200801}"/>
          </ac:picMkLst>
        </pc:picChg>
      </pc:sldChg>
    </pc:docChg>
  </pc:docChgLst>
  <pc:docChgLst>
    <pc:chgData name="Elin Roos" userId="S::elifr13@vgregion.se::8aec4d2f-0249-47a8-afd7-0e6fd778a7eb" providerId="AD" clId="Web-{3875CE49-673D-B954-0FC8-043432A45F57}"/>
    <pc:docChg chg="addSld delSld modSld modSection">
      <pc:chgData name="Elin Roos" userId="S::elifr13@vgregion.se::8aec4d2f-0249-47a8-afd7-0e6fd778a7eb" providerId="AD" clId="Web-{3875CE49-673D-B954-0FC8-043432A45F57}" dt="2023-12-19T16:27:53.828" v="188" actId="1076"/>
      <pc:docMkLst>
        <pc:docMk/>
      </pc:docMkLst>
      <pc:sldChg chg="addSp delSp modSp">
        <pc:chgData name="Elin Roos" userId="S::elifr13@vgregion.se::8aec4d2f-0249-47a8-afd7-0e6fd778a7eb" providerId="AD" clId="Web-{3875CE49-673D-B954-0FC8-043432A45F57}" dt="2023-12-19T16:25:40.124" v="176"/>
        <pc:sldMkLst>
          <pc:docMk/>
          <pc:sldMk cId="225876039" sldId="295"/>
        </pc:sldMkLst>
        <pc:spChg chg="add del mod">
          <ac:chgData name="Elin Roos" userId="S::elifr13@vgregion.se::8aec4d2f-0249-47a8-afd7-0e6fd778a7eb" providerId="AD" clId="Web-{3875CE49-673D-B954-0FC8-043432A45F57}" dt="2023-12-19T16:23:14.343" v="160"/>
          <ac:spMkLst>
            <pc:docMk/>
            <pc:sldMk cId="225876039" sldId="295"/>
            <ac:spMk id="7" creationId="{2D0F1D0C-EF0A-A887-24EB-E5D41804B267}"/>
          </ac:spMkLst>
        </pc:spChg>
        <pc:spChg chg="add del">
          <ac:chgData name="Elin Roos" userId="S::elifr13@vgregion.se::8aec4d2f-0249-47a8-afd7-0e6fd778a7eb" providerId="AD" clId="Web-{3875CE49-673D-B954-0FC8-043432A45F57}" dt="2023-12-19T16:25:40.124" v="176"/>
          <ac:spMkLst>
            <pc:docMk/>
            <pc:sldMk cId="225876039" sldId="295"/>
            <ac:spMk id="10" creationId="{98A4D213-BE7C-76EF-DE17-EEB2FB40F875}"/>
          </ac:spMkLst>
        </pc:spChg>
        <pc:spChg chg="mod ord">
          <ac:chgData name="Elin Roos" userId="S::elifr13@vgregion.se::8aec4d2f-0249-47a8-afd7-0e6fd778a7eb" providerId="AD" clId="Web-{3875CE49-673D-B954-0FC8-043432A45F57}" dt="2023-12-19T16:23:04.312" v="159"/>
          <ac:spMkLst>
            <pc:docMk/>
            <pc:sldMk cId="225876039" sldId="295"/>
            <ac:spMk id="57" creationId="{91319D48-3D12-A90B-4137-02136590D957}"/>
          </ac:spMkLst>
        </pc:spChg>
        <pc:spChg chg="mod">
          <ac:chgData name="Elin Roos" userId="S::elifr13@vgregion.se::8aec4d2f-0249-47a8-afd7-0e6fd778a7eb" providerId="AD" clId="Web-{3875CE49-673D-B954-0FC8-043432A45F57}" dt="2023-12-19T15:11:41.809" v="27"/>
          <ac:spMkLst>
            <pc:docMk/>
            <pc:sldMk cId="225876039" sldId="295"/>
            <ac:spMk id="67" creationId="{EAEA8058-C972-8D26-E85C-975D30D5D909}"/>
          </ac:spMkLst>
        </pc:spChg>
        <pc:picChg chg="add del mod">
          <ac:chgData name="Elin Roos" userId="S::elifr13@vgregion.se::8aec4d2f-0249-47a8-afd7-0e6fd778a7eb" providerId="AD" clId="Web-{3875CE49-673D-B954-0FC8-043432A45F57}" dt="2023-12-19T16:18:51.514" v="144"/>
          <ac:picMkLst>
            <pc:docMk/>
            <pc:sldMk cId="225876039" sldId="295"/>
            <ac:picMk id="2" creationId="{3C83F60D-A597-B047-92C1-17C45B2F03CF}"/>
          </ac:picMkLst>
        </pc:picChg>
        <pc:picChg chg="add del mod">
          <ac:chgData name="Elin Roos" userId="S::elifr13@vgregion.se::8aec4d2f-0249-47a8-afd7-0e6fd778a7eb" providerId="AD" clId="Web-{3875CE49-673D-B954-0FC8-043432A45F57}" dt="2023-12-19T15:08:25.887" v="11"/>
          <ac:picMkLst>
            <pc:docMk/>
            <pc:sldMk cId="225876039" sldId="295"/>
            <ac:picMk id="2" creationId="{990098E9-E814-C713-13D2-EC1116EEC572}"/>
          </ac:picMkLst>
        </pc:picChg>
        <pc:picChg chg="add mod">
          <ac:chgData name="Elin Roos" userId="S::elifr13@vgregion.se::8aec4d2f-0249-47a8-afd7-0e6fd778a7eb" providerId="AD" clId="Web-{3875CE49-673D-B954-0FC8-043432A45F57}" dt="2023-12-19T15:15:56.935" v="33"/>
          <ac:picMkLst>
            <pc:docMk/>
            <pc:sldMk cId="225876039" sldId="295"/>
            <ac:picMk id="3" creationId="{98F894C0-4A2C-B730-4EAA-147194CA37A0}"/>
          </ac:picMkLst>
        </pc:picChg>
        <pc:picChg chg="add mod ord">
          <ac:chgData name="Elin Roos" userId="S::elifr13@vgregion.se::8aec4d2f-0249-47a8-afd7-0e6fd778a7eb" providerId="AD" clId="Web-{3875CE49-673D-B954-0FC8-043432A45F57}" dt="2023-12-19T15:11:24.512" v="26" actId="1076"/>
          <ac:picMkLst>
            <pc:docMk/>
            <pc:sldMk cId="225876039" sldId="295"/>
            <ac:picMk id="6" creationId="{738633DE-9D32-5650-8103-33C3B4457252}"/>
          </ac:picMkLst>
        </pc:picChg>
        <pc:picChg chg="add del mod">
          <ac:chgData name="Elin Roos" userId="S::elifr13@vgregion.se::8aec4d2f-0249-47a8-afd7-0e6fd778a7eb" providerId="AD" clId="Web-{3875CE49-673D-B954-0FC8-043432A45F57}" dt="2023-12-19T16:23:23.312" v="161"/>
          <ac:picMkLst>
            <pc:docMk/>
            <pc:sldMk cId="225876039" sldId="295"/>
            <ac:picMk id="8" creationId="{C1C8C689-8A9C-AF73-2E13-7353FB59E880}"/>
          </ac:picMkLst>
        </pc:picChg>
        <pc:picChg chg="mod">
          <ac:chgData name="Elin Roos" userId="S::elifr13@vgregion.se::8aec4d2f-0249-47a8-afd7-0e6fd778a7eb" providerId="AD" clId="Web-{3875CE49-673D-B954-0FC8-043432A45F57}" dt="2023-12-19T15:04:11.855" v="8"/>
          <ac:picMkLst>
            <pc:docMk/>
            <pc:sldMk cId="225876039" sldId="295"/>
            <ac:picMk id="58" creationId="{C1959E2D-A26D-426F-C442-703082A9A507}"/>
          </ac:picMkLst>
        </pc:picChg>
        <pc:picChg chg="del">
          <ac:chgData name="Elin Roos" userId="S::elifr13@vgregion.se::8aec4d2f-0249-47a8-afd7-0e6fd778a7eb" providerId="AD" clId="Web-{3875CE49-673D-B954-0FC8-043432A45F57}" dt="2023-12-19T15:09:57.231" v="19"/>
          <ac:picMkLst>
            <pc:docMk/>
            <pc:sldMk cId="225876039" sldId="295"/>
            <ac:picMk id="60" creationId="{1F0ECB2F-C6D2-8446-B69F-AE6BC7EC969D}"/>
          </ac:picMkLst>
        </pc:picChg>
        <pc:picChg chg="del">
          <ac:chgData name="Elin Roos" userId="S::elifr13@vgregion.se::8aec4d2f-0249-47a8-afd7-0e6fd778a7eb" providerId="AD" clId="Web-{3875CE49-673D-B954-0FC8-043432A45F57}" dt="2023-12-19T15:10:41.106" v="21"/>
          <ac:picMkLst>
            <pc:docMk/>
            <pc:sldMk cId="225876039" sldId="295"/>
            <ac:picMk id="65" creationId="{B4A240F6-253C-5FB4-9DD5-93BE6B3238E8}"/>
          </ac:picMkLst>
        </pc:picChg>
        <pc:picChg chg="mod">
          <ac:chgData name="Elin Roos" userId="S::elifr13@vgregion.se::8aec4d2f-0249-47a8-afd7-0e6fd778a7eb" providerId="AD" clId="Web-{3875CE49-673D-B954-0FC8-043432A45F57}" dt="2023-12-19T15:11:51.169" v="28"/>
          <ac:picMkLst>
            <pc:docMk/>
            <pc:sldMk cId="225876039" sldId="295"/>
            <ac:picMk id="68" creationId="{DF281561-F646-D918-2893-98CE70C2C3C0}"/>
          </ac:picMkLst>
        </pc:picChg>
        <pc:picChg chg="mod">
          <ac:chgData name="Elin Roos" userId="S::elifr13@vgregion.se::8aec4d2f-0249-47a8-afd7-0e6fd778a7eb" providerId="AD" clId="Web-{3875CE49-673D-B954-0FC8-043432A45F57}" dt="2023-12-19T15:12:00.325" v="29"/>
          <ac:picMkLst>
            <pc:docMk/>
            <pc:sldMk cId="225876039" sldId="295"/>
            <ac:picMk id="69" creationId="{0A092E01-E7F7-C9F6-8501-5A5A03931920}"/>
          </ac:picMkLst>
        </pc:picChg>
        <pc:picChg chg="mod">
          <ac:chgData name="Elin Roos" userId="S::elifr13@vgregion.se::8aec4d2f-0249-47a8-afd7-0e6fd778a7eb" providerId="AD" clId="Web-{3875CE49-673D-B954-0FC8-043432A45F57}" dt="2023-12-19T15:12:07.403" v="30"/>
          <ac:picMkLst>
            <pc:docMk/>
            <pc:sldMk cId="225876039" sldId="295"/>
            <ac:picMk id="70" creationId="{5DFCBFC9-4D9B-4579-FCA4-659D7E33FEDA}"/>
          </ac:picMkLst>
        </pc:picChg>
        <pc:picChg chg="mod">
          <ac:chgData name="Elin Roos" userId="S::elifr13@vgregion.se::8aec4d2f-0249-47a8-afd7-0e6fd778a7eb" providerId="AD" clId="Web-{3875CE49-673D-B954-0FC8-043432A45F57}" dt="2023-12-19T16:18:42.170" v="143"/>
          <ac:picMkLst>
            <pc:docMk/>
            <pc:sldMk cId="225876039" sldId="295"/>
            <ac:picMk id="75" creationId="{4D54DCC8-6085-DA86-0746-0A26220CA3C5}"/>
          </ac:picMkLst>
        </pc:picChg>
      </pc:sldChg>
      <pc:sldChg chg="addSp delSp modSp">
        <pc:chgData name="Elin Roos" userId="S::elifr13@vgregion.se::8aec4d2f-0249-47a8-afd7-0e6fd778a7eb" providerId="AD" clId="Web-{3875CE49-673D-B954-0FC8-043432A45F57}" dt="2023-12-19T16:25:09.718" v="174"/>
        <pc:sldMkLst>
          <pc:docMk/>
          <pc:sldMk cId="1949066195" sldId="298"/>
        </pc:sldMkLst>
        <pc:spChg chg="mod">
          <ac:chgData name="Elin Roos" userId="S::elifr13@vgregion.se::8aec4d2f-0249-47a8-afd7-0e6fd778a7eb" providerId="AD" clId="Web-{3875CE49-673D-B954-0FC8-043432A45F57}" dt="2023-12-19T16:24:18.921" v="169"/>
          <ac:spMkLst>
            <pc:docMk/>
            <pc:sldMk cId="1949066195" sldId="298"/>
            <ac:spMk id="7" creationId="{3CA0A0F8-9641-35C6-54CC-3148478A48AA}"/>
          </ac:spMkLst>
        </pc:spChg>
        <pc:spChg chg="add del mod">
          <ac:chgData name="Elin Roos" userId="S::elifr13@vgregion.se::8aec4d2f-0249-47a8-afd7-0e6fd778a7eb" providerId="AD" clId="Web-{3875CE49-673D-B954-0FC8-043432A45F57}" dt="2023-12-19T16:24:21.312" v="170"/>
          <ac:spMkLst>
            <pc:docMk/>
            <pc:sldMk cId="1949066195" sldId="298"/>
            <ac:spMk id="10" creationId="{808C49CA-F0A4-605F-5118-FB6BA1C60D03}"/>
          </ac:spMkLst>
        </pc:spChg>
        <pc:spChg chg="mod">
          <ac:chgData name="Elin Roos" userId="S::elifr13@vgregion.se::8aec4d2f-0249-47a8-afd7-0e6fd778a7eb" providerId="AD" clId="Web-{3875CE49-673D-B954-0FC8-043432A45F57}" dt="2023-12-19T16:20:14.124" v="148"/>
          <ac:spMkLst>
            <pc:docMk/>
            <pc:sldMk cId="1949066195" sldId="298"/>
            <ac:spMk id="18" creationId="{2873D6DB-2C95-6059-99B3-2AD2F35E25F4}"/>
          </ac:spMkLst>
        </pc:spChg>
        <pc:spChg chg="mod">
          <ac:chgData name="Elin Roos" userId="S::elifr13@vgregion.se::8aec4d2f-0249-47a8-afd7-0e6fd778a7eb" providerId="AD" clId="Web-{3875CE49-673D-B954-0FC8-043432A45F57}" dt="2023-12-19T16:24:53.765" v="172"/>
          <ac:spMkLst>
            <pc:docMk/>
            <pc:sldMk cId="1949066195" sldId="298"/>
            <ac:spMk id="23" creationId="{10CE10BA-A6D1-728E-3BD0-CB93B37130CC}"/>
          </ac:spMkLst>
        </pc:spChg>
        <pc:spChg chg="mod">
          <ac:chgData name="Elin Roos" userId="S::elifr13@vgregion.se::8aec4d2f-0249-47a8-afd7-0e6fd778a7eb" providerId="AD" clId="Web-{3875CE49-673D-B954-0FC8-043432A45F57}" dt="2023-12-19T16:25:06.249" v="173"/>
          <ac:spMkLst>
            <pc:docMk/>
            <pc:sldMk cId="1949066195" sldId="298"/>
            <ac:spMk id="28" creationId="{E93E7DB8-4222-2EAB-85C0-14588049B89F}"/>
          </ac:spMkLst>
        </pc:spChg>
        <pc:spChg chg="mod">
          <ac:chgData name="Elin Roos" userId="S::elifr13@vgregion.se::8aec4d2f-0249-47a8-afd7-0e6fd778a7eb" providerId="AD" clId="Web-{3875CE49-673D-B954-0FC8-043432A45F57}" dt="2023-12-19T16:25:09.718" v="174"/>
          <ac:spMkLst>
            <pc:docMk/>
            <pc:sldMk cId="1949066195" sldId="298"/>
            <ac:spMk id="31" creationId="{51B00409-922A-93D6-60BF-3B97AEF59BFD}"/>
          </ac:spMkLst>
        </pc:spChg>
        <pc:spChg chg="mod">
          <ac:chgData name="Elin Roos" userId="S::elifr13@vgregion.se::8aec4d2f-0249-47a8-afd7-0e6fd778a7eb" providerId="AD" clId="Web-{3875CE49-673D-B954-0FC8-043432A45F57}" dt="2023-12-19T16:24:29.343" v="171"/>
          <ac:spMkLst>
            <pc:docMk/>
            <pc:sldMk cId="1949066195" sldId="298"/>
            <ac:spMk id="35" creationId="{6DFDE017-CEE6-D3C4-A9E0-34673B6C8656}"/>
          </ac:spMkLst>
        </pc:spChg>
        <pc:picChg chg="add del mod">
          <ac:chgData name="Elin Roos" userId="S::elifr13@vgregion.se::8aec4d2f-0249-47a8-afd7-0e6fd778a7eb" providerId="AD" clId="Web-{3875CE49-673D-B954-0FC8-043432A45F57}" dt="2023-12-19T16:20:17.717" v="149"/>
          <ac:picMkLst>
            <pc:docMk/>
            <pc:sldMk cId="1949066195" sldId="298"/>
            <ac:picMk id="2" creationId="{ACE79B7D-C64C-BD89-121D-345EBA384321}"/>
          </ac:picMkLst>
        </pc:picChg>
      </pc:sldChg>
      <pc:sldChg chg="addSp delSp modSp">
        <pc:chgData name="Elin Roos" userId="S::elifr13@vgregion.se::8aec4d2f-0249-47a8-afd7-0e6fd778a7eb" providerId="AD" clId="Web-{3875CE49-673D-B954-0FC8-043432A45F57}" dt="2023-12-19T16:21:19.858" v="153"/>
        <pc:sldMkLst>
          <pc:docMk/>
          <pc:sldMk cId="198484504" sldId="300"/>
        </pc:sldMkLst>
        <pc:spChg chg="topLvl">
          <ac:chgData name="Elin Roos" userId="S::elifr13@vgregion.se::8aec4d2f-0249-47a8-afd7-0e6fd778a7eb" providerId="AD" clId="Web-{3875CE49-673D-B954-0FC8-043432A45F57}" dt="2023-12-19T15:16:56.920" v="36"/>
          <ac:spMkLst>
            <pc:docMk/>
            <pc:sldMk cId="198484504" sldId="300"/>
            <ac:spMk id="13" creationId="{5866C097-D64B-040A-78D3-97D6BF0239C0}"/>
          </ac:spMkLst>
        </pc:spChg>
        <pc:spChg chg="topLvl">
          <ac:chgData name="Elin Roos" userId="S::elifr13@vgregion.se::8aec4d2f-0249-47a8-afd7-0e6fd778a7eb" providerId="AD" clId="Web-{3875CE49-673D-B954-0FC8-043432A45F57}" dt="2023-12-19T15:16:56.920" v="36"/>
          <ac:spMkLst>
            <pc:docMk/>
            <pc:sldMk cId="198484504" sldId="300"/>
            <ac:spMk id="14" creationId="{92FB0B55-FCA2-214C-7413-FEB454E689B3}"/>
          </ac:spMkLst>
        </pc:spChg>
        <pc:grpChg chg="add del">
          <ac:chgData name="Elin Roos" userId="S::elifr13@vgregion.se::8aec4d2f-0249-47a8-afd7-0e6fd778a7eb" providerId="AD" clId="Web-{3875CE49-673D-B954-0FC8-043432A45F57}" dt="2023-12-19T15:16:56.920" v="36"/>
          <ac:grpSpMkLst>
            <pc:docMk/>
            <pc:sldMk cId="198484504" sldId="300"/>
            <ac:grpSpMk id="12" creationId="{1D9ACEDC-6CCF-70C6-5344-3C9CF0852F6A}"/>
          </ac:grpSpMkLst>
        </pc:grpChg>
        <pc:picChg chg="add mod">
          <ac:chgData name="Elin Roos" userId="S::elifr13@vgregion.se::8aec4d2f-0249-47a8-afd7-0e6fd778a7eb" providerId="AD" clId="Web-{3875CE49-673D-B954-0FC8-043432A45F57}" dt="2023-12-19T15:17:57.342" v="43" actId="1076"/>
          <ac:picMkLst>
            <pc:docMk/>
            <pc:sldMk cId="198484504" sldId="300"/>
            <ac:picMk id="2" creationId="{2DE3C361-BDA8-DB57-F2C7-8E88FF8103A8}"/>
          </ac:picMkLst>
        </pc:picChg>
        <pc:picChg chg="add del mod">
          <ac:chgData name="Elin Roos" userId="S::elifr13@vgregion.se::8aec4d2f-0249-47a8-afd7-0e6fd778a7eb" providerId="AD" clId="Web-{3875CE49-673D-B954-0FC8-043432A45F57}" dt="2023-12-19T16:21:19.858" v="153"/>
          <ac:picMkLst>
            <pc:docMk/>
            <pc:sldMk cId="198484504" sldId="300"/>
            <ac:picMk id="3" creationId="{329F6844-FCDD-2C9B-12B7-191C804938A2}"/>
          </ac:picMkLst>
        </pc:picChg>
        <pc:picChg chg="del topLvl">
          <ac:chgData name="Elin Roos" userId="S::elifr13@vgregion.se::8aec4d2f-0249-47a8-afd7-0e6fd778a7eb" providerId="AD" clId="Web-{3875CE49-673D-B954-0FC8-043432A45F57}" dt="2023-12-19T15:17:07.514" v="37"/>
          <ac:picMkLst>
            <pc:docMk/>
            <pc:sldMk cId="198484504" sldId="300"/>
            <ac:picMk id="15" creationId="{4819E952-AA64-9EB8-BF13-FFD538BC41FC}"/>
          </ac:picMkLst>
        </pc:picChg>
        <pc:picChg chg="mod">
          <ac:chgData name="Elin Roos" userId="S::elifr13@vgregion.se::8aec4d2f-0249-47a8-afd7-0e6fd778a7eb" providerId="AD" clId="Web-{3875CE49-673D-B954-0FC8-043432A45F57}" dt="2023-12-19T16:21:10.342" v="152"/>
          <ac:picMkLst>
            <pc:docMk/>
            <pc:sldMk cId="198484504" sldId="300"/>
            <ac:picMk id="16" creationId="{74FEAB5F-FC47-590D-4F68-8BDB954197B3}"/>
          </ac:picMkLst>
        </pc:picChg>
      </pc:sldChg>
      <pc:sldChg chg="addSp delSp modSp">
        <pc:chgData name="Elin Roos" userId="S::elifr13@vgregion.se::8aec4d2f-0249-47a8-afd7-0e6fd778a7eb" providerId="AD" clId="Web-{3875CE49-673D-B954-0FC8-043432A45F57}" dt="2023-12-19T16:27:53.828" v="188" actId="1076"/>
        <pc:sldMkLst>
          <pc:docMk/>
          <pc:sldMk cId="4009183532" sldId="302"/>
        </pc:sldMkLst>
        <pc:spChg chg="mod">
          <ac:chgData name="Elin Roos" userId="S::elifr13@vgregion.se::8aec4d2f-0249-47a8-afd7-0e6fd778a7eb" providerId="AD" clId="Web-{3875CE49-673D-B954-0FC8-043432A45F57}" dt="2023-12-19T16:27:42.953" v="187"/>
          <ac:spMkLst>
            <pc:docMk/>
            <pc:sldMk cId="4009183532" sldId="302"/>
            <ac:spMk id="9" creationId="{B2F114FE-0F62-564D-ED99-F57AC1E43E73}"/>
          </ac:spMkLst>
        </pc:spChg>
        <pc:spChg chg="mod">
          <ac:chgData name="Elin Roos" userId="S::elifr13@vgregion.se::8aec4d2f-0249-47a8-afd7-0e6fd778a7eb" providerId="AD" clId="Web-{3875CE49-673D-B954-0FC8-043432A45F57}" dt="2023-12-19T16:27:24.937" v="185"/>
          <ac:spMkLst>
            <pc:docMk/>
            <pc:sldMk cId="4009183532" sldId="302"/>
            <ac:spMk id="12" creationId="{479640F2-CE6E-D75A-2545-993817597420}"/>
          </ac:spMkLst>
        </pc:spChg>
        <pc:spChg chg="mod">
          <ac:chgData name="Elin Roos" userId="S::elifr13@vgregion.se::8aec4d2f-0249-47a8-afd7-0e6fd778a7eb" providerId="AD" clId="Web-{3875CE49-673D-B954-0FC8-043432A45F57}" dt="2023-12-19T16:27:53.828" v="188" actId="1076"/>
          <ac:spMkLst>
            <pc:docMk/>
            <pc:sldMk cId="4009183532" sldId="302"/>
            <ac:spMk id="20" creationId="{082947A5-38DA-8C4B-6AC0-A885961296E6}"/>
          </ac:spMkLst>
        </pc:spChg>
        <pc:spChg chg="mod">
          <ac:chgData name="Elin Roos" userId="S::elifr13@vgregion.se::8aec4d2f-0249-47a8-afd7-0e6fd778a7eb" providerId="AD" clId="Web-{3875CE49-673D-B954-0FC8-043432A45F57}" dt="2023-12-19T16:26:49.297" v="180" actId="1076"/>
          <ac:spMkLst>
            <pc:docMk/>
            <pc:sldMk cId="4009183532" sldId="302"/>
            <ac:spMk id="26" creationId="{EF1CB999-2F10-D8B4-A00E-EAD395F6F387}"/>
          </ac:spMkLst>
        </pc:spChg>
        <pc:spChg chg="add del">
          <ac:chgData name="Elin Roos" userId="S::elifr13@vgregion.se::8aec4d2f-0249-47a8-afd7-0e6fd778a7eb" providerId="AD" clId="Web-{3875CE49-673D-B954-0FC8-043432A45F57}" dt="2023-12-19T16:23:49.624" v="166"/>
          <ac:spMkLst>
            <pc:docMk/>
            <pc:sldMk cId="4009183532" sldId="302"/>
            <ac:spMk id="33" creationId="{3B2D2460-0B08-2A99-F6AC-79CB9FE5F7C9}"/>
          </ac:spMkLst>
        </pc:spChg>
        <pc:spChg chg="mod ord">
          <ac:chgData name="Elin Roos" userId="S::elifr13@vgregion.se::8aec4d2f-0249-47a8-afd7-0e6fd778a7eb" providerId="AD" clId="Web-{3875CE49-673D-B954-0FC8-043432A45F57}" dt="2023-12-19T15:21:33.233" v="65" actId="1076"/>
          <ac:spMkLst>
            <pc:docMk/>
            <pc:sldMk cId="4009183532" sldId="302"/>
            <ac:spMk id="34" creationId="{E029E437-D68F-15EB-142F-CA3037107307}"/>
          </ac:spMkLst>
        </pc:spChg>
        <pc:spChg chg="mod">
          <ac:chgData name="Elin Roos" userId="S::elifr13@vgregion.se::8aec4d2f-0249-47a8-afd7-0e6fd778a7eb" providerId="AD" clId="Web-{3875CE49-673D-B954-0FC8-043432A45F57}" dt="2023-12-19T16:23:46.468" v="165"/>
          <ac:spMkLst>
            <pc:docMk/>
            <pc:sldMk cId="4009183532" sldId="302"/>
            <ac:spMk id="41" creationId="{619E48B8-306C-C7A9-445F-A3FA64A65744}"/>
          </ac:spMkLst>
        </pc:spChg>
        <pc:picChg chg="del">
          <ac:chgData name="Elin Roos" userId="S::elifr13@vgregion.se::8aec4d2f-0249-47a8-afd7-0e6fd778a7eb" providerId="AD" clId="Web-{3875CE49-673D-B954-0FC8-043432A45F57}" dt="2023-12-19T15:20:50.249" v="55"/>
          <ac:picMkLst>
            <pc:docMk/>
            <pc:sldMk cId="4009183532" sldId="302"/>
            <ac:picMk id="33" creationId="{42D9F3B7-20F6-B6AF-7403-FCBCBEA382E7}"/>
          </ac:picMkLst>
        </pc:picChg>
        <pc:picChg chg="del">
          <ac:chgData name="Elin Roos" userId="S::elifr13@vgregion.se::8aec4d2f-0249-47a8-afd7-0e6fd778a7eb" providerId="AD" clId="Web-{3875CE49-673D-B954-0FC8-043432A45F57}" dt="2023-12-19T15:18:28.280" v="44"/>
          <ac:picMkLst>
            <pc:docMk/>
            <pc:sldMk cId="4009183532" sldId="302"/>
            <ac:picMk id="35" creationId="{97839924-8C7D-E015-03BF-D0A523823A22}"/>
          </ac:picMkLst>
        </pc:picChg>
        <pc:picChg chg="add mod">
          <ac:chgData name="Elin Roos" userId="S::elifr13@vgregion.se::8aec4d2f-0249-47a8-afd7-0e6fd778a7eb" providerId="AD" clId="Web-{3875CE49-673D-B954-0FC8-043432A45F57}" dt="2023-12-19T15:18:43.295" v="48" actId="1076"/>
          <ac:picMkLst>
            <pc:docMk/>
            <pc:sldMk cId="4009183532" sldId="302"/>
            <ac:picMk id="38" creationId="{62974159-9200-C877-B53E-B3A0BE15BCF2}"/>
          </ac:picMkLst>
        </pc:picChg>
        <pc:picChg chg="add mod">
          <ac:chgData name="Elin Roos" userId="S::elifr13@vgregion.se::8aec4d2f-0249-47a8-afd7-0e6fd778a7eb" providerId="AD" clId="Web-{3875CE49-673D-B954-0FC8-043432A45F57}" dt="2023-12-19T15:21:00.546" v="58" actId="1076"/>
          <ac:picMkLst>
            <pc:docMk/>
            <pc:sldMk cId="4009183532" sldId="302"/>
            <ac:picMk id="42" creationId="{D5A6E0B2-D8F6-CED9-E43F-C70B50B954C8}"/>
          </ac:picMkLst>
        </pc:picChg>
      </pc:sldChg>
      <pc:sldChg chg="addSp delSp modSp">
        <pc:chgData name="Elin Roos" userId="S::elifr13@vgregion.se::8aec4d2f-0249-47a8-afd7-0e6fd778a7eb" providerId="AD" clId="Web-{3875CE49-673D-B954-0FC8-043432A45F57}" dt="2023-12-19T16:13:25.904" v="129"/>
        <pc:sldMkLst>
          <pc:docMk/>
          <pc:sldMk cId="215561698" sldId="310"/>
        </pc:sldMkLst>
        <pc:picChg chg="add mod">
          <ac:chgData name="Elin Roos" userId="S::elifr13@vgregion.se::8aec4d2f-0249-47a8-afd7-0e6fd778a7eb" providerId="AD" clId="Web-{3875CE49-673D-B954-0FC8-043432A45F57}" dt="2023-12-19T16:13:25.904" v="129"/>
          <ac:picMkLst>
            <pc:docMk/>
            <pc:sldMk cId="215561698" sldId="310"/>
            <ac:picMk id="2" creationId="{CEA31B44-05B2-B117-F361-28D4F18E2204}"/>
          </ac:picMkLst>
        </pc:picChg>
        <pc:picChg chg="del">
          <ac:chgData name="Elin Roos" userId="S::elifr13@vgregion.se::8aec4d2f-0249-47a8-afd7-0e6fd778a7eb" providerId="AD" clId="Web-{3875CE49-673D-B954-0FC8-043432A45F57}" dt="2023-12-19T16:13:04.654" v="124"/>
          <ac:picMkLst>
            <pc:docMk/>
            <pc:sldMk cId="215561698" sldId="310"/>
            <ac:picMk id="8" creationId="{54241C79-43F5-A961-094E-E4D5385D4AE0}"/>
          </ac:picMkLst>
        </pc:picChg>
      </pc:sldChg>
      <pc:sldChg chg="addSp delSp modSp">
        <pc:chgData name="Elin Roos" userId="S::elifr13@vgregion.se::8aec4d2f-0249-47a8-afd7-0e6fd778a7eb" providerId="AD" clId="Web-{3875CE49-673D-B954-0FC8-043432A45F57}" dt="2023-12-19T16:13:53.779" v="135"/>
        <pc:sldMkLst>
          <pc:docMk/>
          <pc:sldMk cId="3175768609" sldId="314"/>
        </pc:sldMkLst>
        <pc:picChg chg="add del mod">
          <ac:chgData name="Elin Roos" userId="S::elifr13@vgregion.se::8aec4d2f-0249-47a8-afd7-0e6fd778a7eb" providerId="AD" clId="Web-{3875CE49-673D-B954-0FC8-043432A45F57}" dt="2023-12-19T16:13:53.779" v="135"/>
          <ac:picMkLst>
            <pc:docMk/>
            <pc:sldMk cId="3175768609" sldId="314"/>
            <ac:picMk id="2" creationId="{134D73EF-9524-C261-8D72-03FC50BDF532}"/>
          </ac:picMkLst>
        </pc:picChg>
        <pc:picChg chg="del">
          <ac:chgData name="Elin Roos" userId="S::elifr13@vgregion.se::8aec4d2f-0249-47a8-afd7-0e6fd778a7eb" providerId="AD" clId="Web-{3875CE49-673D-B954-0FC8-043432A45F57}" dt="2023-12-19T15:42:51.961" v="70"/>
          <ac:picMkLst>
            <pc:docMk/>
            <pc:sldMk cId="3175768609" sldId="314"/>
            <ac:picMk id="12" creationId="{C2FCBB19-FD53-CCEB-B631-72152161A6F4}"/>
          </ac:picMkLst>
        </pc:picChg>
      </pc:sldChg>
      <pc:sldChg chg="addSp delSp modSp">
        <pc:chgData name="Elin Roos" userId="S::elifr13@vgregion.se::8aec4d2f-0249-47a8-afd7-0e6fd778a7eb" providerId="AD" clId="Web-{3875CE49-673D-B954-0FC8-043432A45F57}" dt="2023-12-19T15:46:53.181" v="82"/>
        <pc:sldMkLst>
          <pc:docMk/>
          <pc:sldMk cId="2893239822" sldId="315"/>
        </pc:sldMkLst>
        <pc:picChg chg="add mod">
          <ac:chgData name="Elin Roos" userId="S::elifr13@vgregion.se::8aec4d2f-0249-47a8-afd7-0e6fd778a7eb" providerId="AD" clId="Web-{3875CE49-673D-B954-0FC8-043432A45F57}" dt="2023-12-19T15:46:53.181" v="82"/>
          <ac:picMkLst>
            <pc:docMk/>
            <pc:sldMk cId="2893239822" sldId="315"/>
            <ac:picMk id="4" creationId="{98A2677F-37C1-5CE5-757C-F5D647E5BCC7}"/>
          </ac:picMkLst>
        </pc:picChg>
        <pc:picChg chg="del">
          <ac:chgData name="Elin Roos" userId="S::elifr13@vgregion.se::8aec4d2f-0249-47a8-afd7-0e6fd778a7eb" providerId="AD" clId="Web-{3875CE49-673D-B954-0FC8-043432A45F57}" dt="2023-12-19T15:46:36.806" v="81"/>
          <ac:picMkLst>
            <pc:docMk/>
            <pc:sldMk cId="2893239822" sldId="315"/>
            <ac:picMk id="8" creationId="{BD5D8FED-10C2-1814-F963-C695A5E45D10}"/>
          </ac:picMkLst>
        </pc:picChg>
      </pc:sldChg>
      <pc:sldChg chg="addSp delSp modSp">
        <pc:chgData name="Elin Roos" userId="S::elifr13@vgregion.se::8aec4d2f-0249-47a8-afd7-0e6fd778a7eb" providerId="AD" clId="Web-{3875CE49-673D-B954-0FC8-043432A45F57}" dt="2023-12-19T16:13:47.419" v="134"/>
        <pc:sldMkLst>
          <pc:docMk/>
          <pc:sldMk cId="3521040039" sldId="316"/>
        </pc:sldMkLst>
        <pc:picChg chg="add mod ord">
          <ac:chgData name="Elin Roos" userId="S::elifr13@vgregion.se::8aec4d2f-0249-47a8-afd7-0e6fd778a7eb" providerId="AD" clId="Web-{3875CE49-673D-B954-0FC8-043432A45F57}" dt="2023-12-19T16:13:47.419" v="134"/>
          <ac:picMkLst>
            <pc:docMk/>
            <pc:sldMk cId="3521040039" sldId="316"/>
            <ac:picMk id="4" creationId="{3965D9CB-8B5A-0884-FC3F-FA35ACBF5A85}"/>
          </ac:picMkLst>
        </pc:picChg>
        <pc:picChg chg="del">
          <ac:chgData name="Elin Roos" userId="S::elifr13@vgregion.se::8aec4d2f-0249-47a8-afd7-0e6fd778a7eb" providerId="AD" clId="Web-{3875CE49-673D-B954-0FC8-043432A45F57}" dt="2023-12-19T15:49:29.572" v="92"/>
          <ac:picMkLst>
            <pc:docMk/>
            <pc:sldMk cId="3521040039" sldId="316"/>
            <ac:picMk id="13" creationId="{D7670B9D-FA82-0F7F-4582-C3505B963A25}"/>
          </ac:picMkLst>
        </pc:picChg>
      </pc:sldChg>
      <pc:sldChg chg="addSp delSp modSp">
        <pc:chgData name="Elin Roos" userId="S::elifr13@vgregion.se::8aec4d2f-0249-47a8-afd7-0e6fd778a7eb" providerId="AD" clId="Web-{3875CE49-673D-B954-0FC8-043432A45F57}" dt="2023-12-19T16:13:42.747" v="133"/>
        <pc:sldMkLst>
          <pc:docMk/>
          <pc:sldMk cId="2174703604" sldId="317"/>
        </pc:sldMkLst>
        <pc:picChg chg="add mod">
          <ac:chgData name="Elin Roos" userId="S::elifr13@vgregion.se::8aec4d2f-0249-47a8-afd7-0e6fd778a7eb" providerId="AD" clId="Web-{3875CE49-673D-B954-0FC8-043432A45F57}" dt="2023-12-19T16:13:42.747" v="133"/>
          <ac:picMkLst>
            <pc:docMk/>
            <pc:sldMk cId="2174703604" sldId="317"/>
            <ac:picMk id="4" creationId="{1CF1A902-3ED7-96A1-25BE-2BF41F7491B3}"/>
          </ac:picMkLst>
        </pc:picChg>
        <pc:picChg chg="add mod">
          <ac:chgData name="Elin Roos" userId="S::elifr13@vgregion.se::8aec4d2f-0249-47a8-afd7-0e6fd778a7eb" providerId="AD" clId="Web-{3875CE49-673D-B954-0FC8-043432A45F57}" dt="2023-12-19T16:13:40.560" v="132"/>
          <ac:picMkLst>
            <pc:docMk/>
            <pc:sldMk cId="2174703604" sldId="317"/>
            <ac:picMk id="6" creationId="{D20AA0D9-64B4-C244-2EE9-08394F8DAA73}"/>
          </ac:picMkLst>
        </pc:picChg>
        <pc:picChg chg="del">
          <ac:chgData name="Elin Roos" userId="S::elifr13@vgregion.se::8aec4d2f-0249-47a8-afd7-0e6fd778a7eb" providerId="AD" clId="Web-{3875CE49-673D-B954-0FC8-043432A45F57}" dt="2023-12-19T16:01:31.605" v="115"/>
          <ac:picMkLst>
            <pc:docMk/>
            <pc:sldMk cId="2174703604" sldId="317"/>
            <ac:picMk id="26" creationId="{C7FC1A19-651D-2D74-E4A2-4DDF0FBABE19}"/>
          </ac:picMkLst>
        </pc:picChg>
        <pc:picChg chg="del">
          <ac:chgData name="Elin Roos" userId="S::elifr13@vgregion.se::8aec4d2f-0249-47a8-afd7-0e6fd778a7eb" providerId="AD" clId="Web-{3875CE49-673D-B954-0FC8-043432A45F57}" dt="2023-12-19T15:57:59.307" v="109"/>
          <ac:picMkLst>
            <pc:docMk/>
            <pc:sldMk cId="2174703604" sldId="317"/>
            <ac:picMk id="28" creationId="{0BA0DC99-DF17-7535-CC47-7189932DE655}"/>
          </ac:picMkLst>
        </pc:picChg>
      </pc:sldChg>
      <pc:sldChg chg="addSp delSp modSp">
        <pc:chgData name="Elin Roos" userId="S::elifr13@vgregion.se::8aec4d2f-0249-47a8-afd7-0e6fd778a7eb" providerId="AD" clId="Web-{3875CE49-673D-B954-0FC8-043432A45F57}" dt="2023-12-19T16:13:33.810" v="131"/>
        <pc:sldMkLst>
          <pc:docMk/>
          <pc:sldMk cId="661977682" sldId="318"/>
        </pc:sldMkLst>
        <pc:picChg chg="add mod">
          <ac:chgData name="Elin Roos" userId="S::elifr13@vgregion.se::8aec4d2f-0249-47a8-afd7-0e6fd778a7eb" providerId="AD" clId="Web-{3875CE49-673D-B954-0FC8-043432A45F57}" dt="2023-12-19T16:13:33.810" v="131"/>
          <ac:picMkLst>
            <pc:docMk/>
            <pc:sldMk cId="661977682" sldId="318"/>
            <ac:picMk id="4" creationId="{8902ACC8-64FA-7656-FD65-4C4ECD006096}"/>
          </ac:picMkLst>
        </pc:picChg>
        <pc:picChg chg="add mod">
          <ac:chgData name="Elin Roos" userId="S::elifr13@vgregion.se::8aec4d2f-0249-47a8-afd7-0e6fd778a7eb" providerId="AD" clId="Web-{3875CE49-673D-B954-0FC8-043432A45F57}" dt="2023-12-19T16:13:33.013" v="130"/>
          <ac:picMkLst>
            <pc:docMk/>
            <pc:sldMk cId="661977682" sldId="318"/>
            <ac:picMk id="6" creationId="{B47DC1FE-1FF4-6DA5-13D9-074475ED6015}"/>
          </ac:picMkLst>
        </pc:picChg>
        <pc:picChg chg="del">
          <ac:chgData name="Elin Roos" userId="S::elifr13@vgregion.se::8aec4d2f-0249-47a8-afd7-0e6fd778a7eb" providerId="AD" clId="Web-{3875CE49-673D-B954-0FC8-043432A45F57}" dt="2023-12-19T15:52:13.885" v="93"/>
          <ac:picMkLst>
            <pc:docMk/>
            <pc:sldMk cId="661977682" sldId="318"/>
            <ac:picMk id="11" creationId="{4C3411C4-2A60-B6BE-9F0F-BA96A19EFDD7}"/>
          </ac:picMkLst>
        </pc:picChg>
        <pc:picChg chg="del">
          <ac:chgData name="Elin Roos" userId="S::elifr13@vgregion.se::8aec4d2f-0249-47a8-afd7-0e6fd778a7eb" providerId="AD" clId="Web-{3875CE49-673D-B954-0FC8-043432A45F57}" dt="2023-12-19T15:54:52.073" v="107"/>
          <ac:picMkLst>
            <pc:docMk/>
            <pc:sldMk cId="661977682" sldId="318"/>
            <ac:picMk id="20" creationId="{953C4D82-2C68-4CEA-1AD8-009F2237EAE2}"/>
          </ac:picMkLst>
        </pc:picChg>
      </pc:sldChg>
      <pc:sldChg chg="modSp del">
        <pc:chgData name="Elin Roos" userId="S::elifr13@vgregion.se::8aec4d2f-0249-47a8-afd7-0e6fd778a7eb" providerId="AD" clId="Web-{3875CE49-673D-B954-0FC8-043432A45F57}" dt="2023-12-19T15:40:01.929" v="69"/>
        <pc:sldMkLst>
          <pc:docMk/>
          <pc:sldMk cId="2630471194" sldId="335"/>
        </pc:sldMkLst>
        <pc:picChg chg="mod">
          <ac:chgData name="Elin Roos" userId="S::elifr13@vgregion.se::8aec4d2f-0249-47a8-afd7-0e6fd778a7eb" providerId="AD" clId="Web-{3875CE49-673D-B954-0FC8-043432A45F57}" dt="2023-12-19T15:22:08.390" v="67" actId="1076"/>
          <ac:picMkLst>
            <pc:docMk/>
            <pc:sldMk cId="2630471194" sldId="335"/>
            <ac:picMk id="17" creationId="{A7F84495-382E-4A99-9F95-9B8680E9901C}"/>
          </ac:picMkLst>
        </pc:picChg>
      </pc:sldChg>
      <pc:sldChg chg="add">
        <pc:chgData name="Elin Roos" userId="S::elifr13@vgregion.se::8aec4d2f-0249-47a8-afd7-0e6fd778a7eb" providerId="AD" clId="Web-{3875CE49-673D-B954-0FC8-043432A45F57}" dt="2023-12-19T15:39:58.304" v="68"/>
        <pc:sldMkLst>
          <pc:docMk/>
          <pc:sldMk cId="977091646" sldId="2147478024"/>
        </pc:sldMkLst>
      </pc:sldChg>
    </pc:docChg>
  </pc:docChgLst>
  <pc:docChgLst>
    <pc:chgData name="Zeina Zimmerman" userId="S::zeife@vgregion.se::9fafa98e-23fa-4d0e-b583-dedbcf329c2d" providerId="AD" clId="Web-{9AA03A32-08B2-4F05-9ECA-5CF1F447AED7}"/>
    <pc:docChg chg="">
      <pc:chgData name="Zeina Zimmerman" userId="S::zeife@vgregion.se::9fafa98e-23fa-4d0e-b583-dedbcf329c2d" providerId="AD" clId="Web-{9AA03A32-08B2-4F05-9ECA-5CF1F447AED7}" dt="2023-06-20T18:54:53.875" v="0"/>
      <pc:docMkLst>
        <pc:docMk/>
      </pc:docMkLst>
      <pc:sldChg chg="addCm">
        <pc:chgData name="Zeina Zimmerman" userId="S::zeife@vgregion.se::9fafa98e-23fa-4d0e-b583-dedbcf329c2d" providerId="AD" clId="Web-{9AA03A32-08B2-4F05-9ECA-5CF1F447AED7}" dt="2023-06-20T18:54:53.875" v="0"/>
        <pc:sldMkLst>
          <pc:docMk/>
          <pc:sldMk cId="2096969640" sldId="312"/>
        </pc:sldMkLst>
      </pc:sldChg>
    </pc:docChg>
  </pc:docChgLst>
  <pc:docChgLst>
    <pc:chgData name="Elin Roos" userId="S::elifr13@vgregion.se::8aec4d2f-0249-47a8-afd7-0e6fd778a7eb" providerId="AD" clId="Web-{DF1F8A82-43F6-92E7-6CA1-4F890C3E5FAD}"/>
    <pc:docChg chg="modSld">
      <pc:chgData name="Elin Roos" userId="S::elifr13@vgregion.se::8aec4d2f-0249-47a8-afd7-0e6fd778a7eb" providerId="AD" clId="Web-{DF1F8A82-43F6-92E7-6CA1-4F890C3E5FAD}" dt="2023-03-31T16:16:20.504" v="2" actId="20577"/>
      <pc:docMkLst>
        <pc:docMk/>
      </pc:docMkLst>
      <pc:sldChg chg="modSp">
        <pc:chgData name="Elin Roos" userId="S::elifr13@vgregion.se::8aec4d2f-0249-47a8-afd7-0e6fd778a7eb" providerId="AD" clId="Web-{DF1F8A82-43F6-92E7-6CA1-4F890C3E5FAD}" dt="2023-03-31T16:16:20.504" v="2" actId="20577"/>
        <pc:sldMkLst>
          <pc:docMk/>
          <pc:sldMk cId="198484504" sldId="300"/>
        </pc:sldMkLst>
        <pc:spChg chg="mod">
          <ac:chgData name="Elin Roos" userId="S::elifr13@vgregion.se::8aec4d2f-0249-47a8-afd7-0e6fd778a7eb" providerId="AD" clId="Web-{DF1F8A82-43F6-92E7-6CA1-4F890C3E5FAD}" dt="2023-03-31T16:16:20.504" v="2" actId="20577"/>
          <ac:spMkLst>
            <pc:docMk/>
            <pc:sldMk cId="198484504" sldId="300"/>
            <ac:spMk id="4" creationId="{B0B23567-D34E-09B2-E760-72ACAB3951D7}"/>
          </ac:spMkLst>
        </pc:spChg>
      </pc:sldChg>
      <pc:sldChg chg="modSp">
        <pc:chgData name="Elin Roos" userId="S::elifr13@vgregion.se::8aec4d2f-0249-47a8-afd7-0e6fd778a7eb" providerId="AD" clId="Web-{DF1F8A82-43F6-92E7-6CA1-4F890C3E5FAD}" dt="2023-03-31T16:14:14.172" v="0" actId="20577"/>
        <pc:sldMkLst>
          <pc:docMk/>
          <pc:sldMk cId="1711330434" sldId="329"/>
        </pc:sldMkLst>
        <pc:spChg chg="mod">
          <ac:chgData name="Elin Roos" userId="S::elifr13@vgregion.se::8aec4d2f-0249-47a8-afd7-0e6fd778a7eb" providerId="AD" clId="Web-{DF1F8A82-43F6-92E7-6CA1-4F890C3E5FAD}" dt="2023-03-31T16:14:14.172" v="0" actId="20577"/>
          <ac:spMkLst>
            <pc:docMk/>
            <pc:sldMk cId="1711330434" sldId="329"/>
            <ac:spMk id="2" creationId="{8ED42CDD-8C8B-4FBA-CB18-0B18540412EE}"/>
          </ac:spMkLst>
        </pc:spChg>
      </pc:sldChg>
    </pc:docChg>
  </pc:docChgLst>
  <pc:docChgLst>
    <pc:chgData name="Elin Roos" userId="8aec4d2f-0249-47a8-afd7-0e6fd778a7eb" providerId="ADAL" clId="{996981DF-D7A8-4426-9B31-E7F6B6AD904E}"/>
    <pc:docChg chg="undo custSel addSld delSld modSld modSection">
      <pc:chgData name="Elin Roos" userId="8aec4d2f-0249-47a8-afd7-0e6fd778a7eb" providerId="ADAL" clId="{996981DF-D7A8-4426-9B31-E7F6B6AD904E}" dt="2023-06-20T13:44:15.993" v="734" actId="962"/>
      <pc:docMkLst>
        <pc:docMk/>
      </pc:docMkLst>
      <pc:sldChg chg="addSp delSp modSp mod modNotesTx">
        <pc:chgData name="Elin Roos" userId="8aec4d2f-0249-47a8-afd7-0e6fd778a7eb" providerId="ADAL" clId="{996981DF-D7A8-4426-9B31-E7F6B6AD904E}" dt="2023-06-19T07:37:42.360" v="106" actId="20577"/>
        <pc:sldMkLst>
          <pc:docMk/>
          <pc:sldMk cId="4009183532" sldId="302"/>
        </pc:sldMkLst>
        <pc:spChg chg="add del mod">
          <ac:chgData name="Elin Roos" userId="8aec4d2f-0249-47a8-afd7-0e6fd778a7eb" providerId="ADAL" clId="{996981DF-D7A8-4426-9B31-E7F6B6AD904E}" dt="2023-06-19T07:31:39.803" v="30" actId="478"/>
          <ac:spMkLst>
            <pc:docMk/>
            <pc:sldMk cId="4009183532" sldId="302"/>
            <ac:spMk id="2" creationId="{00E664F5-33B2-5359-6F93-0F445CB0A7E3}"/>
          </ac:spMkLst>
        </pc:spChg>
        <pc:spChg chg="mod">
          <ac:chgData name="Elin Roos" userId="8aec4d2f-0249-47a8-afd7-0e6fd778a7eb" providerId="ADAL" clId="{996981DF-D7A8-4426-9B31-E7F6B6AD904E}" dt="2023-06-19T07:37:12.461" v="87" actId="14100"/>
          <ac:spMkLst>
            <pc:docMk/>
            <pc:sldMk cId="4009183532" sldId="302"/>
            <ac:spMk id="30" creationId="{F3FB3A0C-A45A-28D5-EF79-98426B19229B}"/>
          </ac:spMkLst>
        </pc:spChg>
        <pc:spChg chg="mod">
          <ac:chgData name="Elin Roos" userId="8aec4d2f-0249-47a8-afd7-0e6fd778a7eb" providerId="ADAL" clId="{996981DF-D7A8-4426-9B31-E7F6B6AD904E}" dt="2023-06-19T07:37:00.216" v="86" actId="1076"/>
          <ac:spMkLst>
            <pc:docMk/>
            <pc:sldMk cId="4009183532" sldId="302"/>
            <ac:spMk id="31" creationId="{67AE3E68-452C-6237-C6ED-FFD463660D2D}"/>
          </ac:spMkLst>
        </pc:spChg>
        <pc:spChg chg="mod ord">
          <ac:chgData name="Elin Roos" userId="8aec4d2f-0249-47a8-afd7-0e6fd778a7eb" providerId="ADAL" clId="{996981DF-D7A8-4426-9B31-E7F6B6AD904E}" dt="2023-06-19T07:36:19.832" v="82" actId="1076"/>
          <ac:spMkLst>
            <pc:docMk/>
            <pc:sldMk cId="4009183532" sldId="302"/>
            <ac:spMk id="32" creationId="{EF740566-9F07-16DD-F505-E01F4A16E62E}"/>
          </ac:spMkLst>
        </pc:spChg>
        <pc:picChg chg="mod">
          <ac:chgData name="Elin Roos" userId="8aec4d2f-0249-47a8-afd7-0e6fd778a7eb" providerId="ADAL" clId="{996981DF-D7A8-4426-9B31-E7F6B6AD904E}" dt="2023-06-19T07:34:45.721" v="75" actId="1076"/>
          <ac:picMkLst>
            <pc:docMk/>
            <pc:sldMk cId="4009183532" sldId="302"/>
            <ac:picMk id="35" creationId="{97839924-8C7D-E015-03BF-D0A523823A22}"/>
          </ac:picMkLst>
        </pc:picChg>
      </pc:sldChg>
      <pc:sldChg chg="modSp mod modNotesTx">
        <pc:chgData name="Elin Roos" userId="8aec4d2f-0249-47a8-afd7-0e6fd778a7eb" providerId="ADAL" clId="{996981DF-D7A8-4426-9B31-E7F6B6AD904E}" dt="2023-06-19T07:39:28.926" v="160" actId="20577"/>
        <pc:sldMkLst>
          <pc:docMk/>
          <pc:sldMk cId="624219419" sldId="303"/>
        </pc:sldMkLst>
        <pc:spChg chg="mod">
          <ac:chgData name="Elin Roos" userId="8aec4d2f-0249-47a8-afd7-0e6fd778a7eb" providerId="ADAL" clId="{996981DF-D7A8-4426-9B31-E7F6B6AD904E}" dt="2023-06-19T07:39:04.386" v="129" actId="1076"/>
          <ac:spMkLst>
            <pc:docMk/>
            <pc:sldMk cId="624219419" sldId="303"/>
            <ac:spMk id="10" creationId="{89237964-261D-76CB-54C1-94161A4B15B6}"/>
          </ac:spMkLst>
        </pc:spChg>
      </pc:sldChg>
      <pc:sldChg chg="modSp mod modNotesTx">
        <pc:chgData name="Elin Roos" userId="8aec4d2f-0249-47a8-afd7-0e6fd778a7eb" providerId="ADAL" clId="{996981DF-D7A8-4426-9B31-E7F6B6AD904E}" dt="2023-06-20T13:10:39.891" v="495" actId="20577"/>
        <pc:sldMkLst>
          <pc:docMk/>
          <pc:sldMk cId="4029856416" sldId="323"/>
        </pc:sldMkLst>
        <pc:spChg chg="mod">
          <ac:chgData name="Elin Roos" userId="8aec4d2f-0249-47a8-afd7-0e6fd778a7eb" providerId="ADAL" clId="{996981DF-D7A8-4426-9B31-E7F6B6AD904E}" dt="2023-06-20T13:10:18.329" v="479" actId="6549"/>
          <ac:spMkLst>
            <pc:docMk/>
            <pc:sldMk cId="4029856416" sldId="323"/>
            <ac:spMk id="2" creationId="{FBFEE136-85D9-71AB-360A-320FCBC20EAD}"/>
          </ac:spMkLst>
        </pc:spChg>
      </pc:sldChg>
      <pc:sldChg chg="add del modNotesTx">
        <pc:chgData name="Elin Roos" userId="8aec4d2f-0249-47a8-afd7-0e6fd778a7eb" providerId="ADAL" clId="{996981DF-D7A8-4426-9B31-E7F6B6AD904E}" dt="2023-06-20T13:30:44.676" v="721" actId="47"/>
        <pc:sldMkLst>
          <pc:docMk/>
          <pc:sldMk cId="1605782640" sldId="324"/>
        </pc:sldMkLst>
      </pc:sldChg>
      <pc:sldChg chg="del modNotesTx">
        <pc:chgData name="Elin Roos" userId="8aec4d2f-0249-47a8-afd7-0e6fd778a7eb" providerId="ADAL" clId="{996981DF-D7A8-4426-9B31-E7F6B6AD904E}" dt="2023-06-20T13:09:08.710" v="478" actId="47"/>
        <pc:sldMkLst>
          <pc:docMk/>
          <pc:sldMk cId="3402250825" sldId="2147478017"/>
        </pc:sldMkLst>
      </pc:sldChg>
      <pc:sldChg chg="modTransition">
        <pc:chgData name="Elin Roos" userId="8aec4d2f-0249-47a8-afd7-0e6fd778a7eb" providerId="ADAL" clId="{996981DF-D7A8-4426-9B31-E7F6B6AD904E}" dt="2023-06-20T12:20:47.108" v="243"/>
        <pc:sldMkLst>
          <pc:docMk/>
          <pc:sldMk cId="1495341718" sldId="2147478018"/>
        </pc:sldMkLst>
      </pc:sldChg>
      <pc:sldChg chg="modSp mod">
        <pc:chgData name="Elin Roos" userId="8aec4d2f-0249-47a8-afd7-0e6fd778a7eb" providerId="ADAL" clId="{996981DF-D7A8-4426-9B31-E7F6B6AD904E}" dt="2023-06-19T07:40:25.856" v="182" actId="20577"/>
        <pc:sldMkLst>
          <pc:docMk/>
          <pc:sldMk cId="584561935" sldId="2147478019"/>
        </pc:sldMkLst>
        <pc:spChg chg="mod">
          <ac:chgData name="Elin Roos" userId="8aec4d2f-0249-47a8-afd7-0e6fd778a7eb" providerId="ADAL" clId="{996981DF-D7A8-4426-9B31-E7F6B6AD904E}" dt="2023-06-19T07:40:25.856" v="182" actId="20577"/>
          <ac:spMkLst>
            <pc:docMk/>
            <pc:sldMk cId="584561935" sldId="2147478019"/>
            <ac:spMk id="14" creationId="{37774740-EFEA-FCB3-BDE9-5B6D44BF1BA7}"/>
          </ac:spMkLst>
        </pc:spChg>
      </pc:sldChg>
      <pc:sldChg chg="addSp delSp modSp new mod modTransition modClrScheme chgLayout">
        <pc:chgData name="Elin Roos" userId="8aec4d2f-0249-47a8-afd7-0e6fd778a7eb" providerId="ADAL" clId="{996981DF-D7A8-4426-9B31-E7F6B6AD904E}" dt="2023-06-20T13:08:35.902" v="477" actId="20577"/>
        <pc:sldMkLst>
          <pc:docMk/>
          <pc:sldMk cId="2636163150" sldId="2147478021"/>
        </pc:sldMkLst>
        <pc:spChg chg="mod ord">
          <ac:chgData name="Elin Roos" userId="8aec4d2f-0249-47a8-afd7-0e6fd778a7eb" providerId="ADAL" clId="{996981DF-D7A8-4426-9B31-E7F6B6AD904E}" dt="2023-06-20T13:08:35.902" v="477" actId="20577"/>
          <ac:spMkLst>
            <pc:docMk/>
            <pc:sldMk cId="2636163150" sldId="2147478021"/>
            <ac:spMk id="2" creationId="{2F41BD4B-EAB5-DCE0-ECDF-70C6A67F80CE}"/>
          </ac:spMkLst>
        </pc:spChg>
        <pc:spChg chg="mod ord">
          <ac:chgData name="Elin Roos" userId="8aec4d2f-0249-47a8-afd7-0e6fd778a7eb" providerId="ADAL" clId="{996981DF-D7A8-4426-9B31-E7F6B6AD904E}" dt="2023-06-20T12:15:12.812" v="230" actId="6549"/>
          <ac:spMkLst>
            <pc:docMk/>
            <pc:sldMk cId="2636163150" sldId="2147478021"/>
            <ac:spMk id="3" creationId="{7A986693-1A46-CBE8-6DEA-84C529E0B72C}"/>
          </ac:spMkLst>
        </pc:spChg>
        <pc:spChg chg="add del">
          <ac:chgData name="Elin Roos" userId="8aec4d2f-0249-47a8-afd7-0e6fd778a7eb" providerId="ADAL" clId="{996981DF-D7A8-4426-9B31-E7F6B6AD904E}" dt="2023-06-20T12:15:05.553" v="228" actId="478"/>
          <ac:spMkLst>
            <pc:docMk/>
            <pc:sldMk cId="2636163150" sldId="2147478021"/>
            <ac:spMk id="4" creationId="{8343822D-BB4D-8CDD-F6CD-01E0F8FDC5D0}"/>
          </ac:spMkLst>
        </pc:spChg>
        <pc:spChg chg="mod ord">
          <ac:chgData name="Elin Roos" userId="8aec4d2f-0249-47a8-afd7-0e6fd778a7eb" providerId="ADAL" clId="{996981DF-D7A8-4426-9B31-E7F6B6AD904E}" dt="2023-06-20T12:11:05.628" v="226" actId="700"/>
          <ac:spMkLst>
            <pc:docMk/>
            <pc:sldMk cId="2636163150" sldId="2147478021"/>
            <ac:spMk id="5" creationId="{208B0986-AA1C-4627-2670-07D0F22644B6}"/>
          </ac:spMkLst>
        </pc:spChg>
        <pc:picChg chg="add mod">
          <ac:chgData name="Elin Roos" userId="8aec4d2f-0249-47a8-afd7-0e6fd778a7eb" providerId="ADAL" clId="{996981DF-D7A8-4426-9B31-E7F6B6AD904E}" dt="2023-06-20T12:18:21.545" v="240" actId="962"/>
          <ac:picMkLst>
            <pc:docMk/>
            <pc:sldMk cId="2636163150" sldId="2147478021"/>
            <ac:picMk id="7" creationId="{0D9ECD54-C578-0469-2159-B40B189179E7}"/>
          </ac:picMkLst>
        </pc:picChg>
      </pc:sldChg>
      <pc:sldChg chg="delSp modSp mod modNotesTx">
        <pc:chgData name="Elin Roos" userId="8aec4d2f-0249-47a8-afd7-0e6fd778a7eb" providerId="ADAL" clId="{996981DF-D7A8-4426-9B31-E7F6B6AD904E}" dt="2023-06-20T13:44:15.993" v="734" actId="962"/>
        <pc:sldMkLst>
          <pc:docMk/>
          <pc:sldMk cId="2572887687" sldId="2147478022"/>
        </pc:sldMkLst>
        <pc:spChg chg="mod">
          <ac:chgData name="Elin Roos" userId="8aec4d2f-0249-47a8-afd7-0e6fd778a7eb" providerId="ADAL" clId="{996981DF-D7A8-4426-9B31-E7F6B6AD904E}" dt="2023-06-20T13:05:53.874" v="311" actId="6549"/>
          <ac:spMkLst>
            <pc:docMk/>
            <pc:sldMk cId="2572887687" sldId="2147478022"/>
            <ac:spMk id="2" creationId="{FBFEE136-85D9-71AB-360A-320FCBC20EAD}"/>
          </ac:spMkLst>
        </pc:spChg>
        <pc:spChg chg="del">
          <ac:chgData name="Elin Roos" userId="8aec4d2f-0249-47a8-afd7-0e6fd778a7eb" providerId="ADAL" clId="{996981DF-D7A8-4426-9B31-E7F6B6AD904E}" dt="2023-06-20T13:44:00.011" v="730" actId="478"/>
          <ac:spMkLst>
            <pc:docMk/>
            <pc:sldMk cId="2572887687" sldId="2147478022"/>
            <ac:spMk id="9" creationId="{EA888476-C3EF-A57C-3894-65D78170566E}"/>
          </ac:spMkLst>
        </pc:spChg>
        <pc:picChg chg="mod">
          <ac:chgData name="Elin Roos" userId="8aec4d2f-0249-47a8-afd7-0e6fd778a7eb" providerId="ADAL" clId="{996981DF-D7A8-4426-9B31-E7F6B6AD904E}" dt="2023-06-20T13:44:13.340" v="733" actId="962"/>
          <ac:picMkLst>
            <pc:docMk/>
            <pc:sldMk cId="2572887687" sldId="2147478022"/>
            <ac:picMk id="12" creationId="{FC3E621E-6FC2-248B-BB3E-32822277826C}"/>
          </ac:picMkLst>
        </pc:picChg>
        <pc:picChg chg="mod">
          <ac:chgData name="Elin Roos" userId="8aec4d2f-0249-47a8-afd7-0e6fd778a7eb" providerId="ADAL" clId="{996981DF-D7A8-4426-9B31-E7F6B6AD904E}" dt="2023-06-20T13:44:15.993" v="734" actId="962"/>
          <ac:picMkLst>
            <pc:docMk/>
            <pc:sldMk cId="2572887687" sldId="2147478022"/>
            <ac:picMk id="19" creationId="{15AC2C9F-C75C-7017-9DA1-1F3589792841}"/>
          </ac:picMkLst>
        </pc:picChg>
        <pc:picChg chg="mod">
          <ac:chgData name="Elin Roos" userId="8aec4d2f-0249-47a8-afd7-0e6fd778a7eb" providerId="ADAL" clId="{996981DF-D7A8-4426-9B31-E7F6B6AD904E}" dt="2023-06-20T13:44:07.790" v="731" actId="962"/>
          <ac:picMkLst>
            <pc:docMk/>
            <pc:sldMk cId="2572887687" sldId="2147478022"/>
            <ac:picMk id="21" creationId="{1E06E928-DF13-D5B8-7EEF-04C42976F1CB}"/>
          </ac:picMkLst>
        </pc:picChg>
        <pc:picChg chg="mod">
          <ac:chgData name="Elin Roos" userId="8aec4d2f-0249-47a8-afd7-0e6fd778a7eb" providerId="ADAL" clId="{996981DF-D7A8-4426-9B31-E7F6B6AD904E}" dt="2023-06-20T13:44:10.257" v="732" actId="962"/>
          <ac:picMkLst>
            <pc:docMk/>
            <pc:sldMk cId="2572887687" sldId="2147478022"/>
            <ac:picMk id="29" creationId="{1619B6B6-1794-1951-C433-D2E0C1CE97FD}"/>
          </ac:picMkLst>
        </pc:picChg>
      </pc:sldChg>
      <pc:sldChg chg="modSp mod modNotesTx">
        <pc:chgData name="Elin Roos" userId="8aec4d2f-0249-47a8-afd7-0e6fd778a7eb" providerId="ADAL" clId="{996981DF-D7A8-4426-9B31-E7F6B6AD904E}" dt="2023-06-20T13:43:33.097" v="729" actId="962"/>
        <pc:sldMkLst>
          <pc:docMk/>
          <pc:sldMk cId="2218315555" sldId="2147478074"/>
        </pc:sldMkLst>
        <pc:spChg chg="mod">
          <ac:chgData name="Elin Roos" userId="8aec4d2f-0249-47a8-afd7-0e6fd778a7eb" providerId="ADAL" clId="{996981DF-D7A8-4426-9B31-E7F6B6AD904E}" dt="2023-06-20T13:43:15.716" v="726" actId="962"/>
          <ac:spMkLst>
            <pc:docMk/>
            <pc:sldMk cId="2218315555" sldId="2147478074"/>
            <ac:spMk id="2" creationId="{83F5A5BD-EED8-285C-71AA-613723BEE961}"/>
          </ac:spMkLst>
        </pc:spChg>
        <pc:spChg chg="mod">
          <ac:chgData name="Elin Roos" userId="8aec4d2f-0249-47a8-afd7-0e6fd778a7eb" providerId="ADAL" clId="{996981DF-D7A8-4426-9B31-E7F6B6AD904E}" dt="2023-06-20T13:43:15.716" v="726" actId="962"/>
          <ac:spMkLst>
            <pc:docMk/>
            <pc:sldMk cId="2218315555" sldId="2147478074"/>
            <ac:spMk id="3" creationId="{0AD445CE-2FBA-A1F8-20ED-256AEF042176}"/>
          </ac:spMkLst>
        </pc:spChg>
        <pc:spChg chg="mod">
          <ac:chgData name="Elin Roos" userId="8aec4d2f-0249-47a8-afd7-0e6fd778a7eb" providerId="ADAL" clId="{996981DF-D7A8-4426-9B31-E7F6B6AD904E}" dt="2023-06-20T13:43:15.716" v="726" actId="962"/>
          <ac:spMkLst>
            <pc:docMk/>
            <pc:sldMk cId="2218315555" sldId="2147478074"/>
            <ac:spMk id="6" creationId="{8A97A83F-2D43-C3A0-F772-DFD4E64CD4B3}"/>
          </ac:spMkLst>
        </pc:spChg>
        <pc:spChg chg="mod">
          <ac:chgData name="Elin Roos" userId="8aec4d2f-0249-47a8-afd7-0e6fd778a7eb" providerId="ADAL" clId="{996981DF-D7A8-4426-9B31-E7F6B6AD904E}" dt="2023-06-20T13:29:42.936" v="716" actId="962"/>
          <ac:spMkLst>
            <pc:docMk/>
            <pc:sldMk cId="2218315555" sldId="2147478074"/>
            <ac:spMk id="7" creationId="{871EF819-5EDF-6B4B-3A55-E2801190A8CF}"/>
          </ac:spMkLst>
        </pc:spChg>
        <pc:spChg chg="mod">
          <ac:chgData name="Elin Roos" userId="8aec4d2f-0249-47a8-afd7-0e6fd778a7eb" providerId="ADAL" clId="{996981DF-D7A8-4426-9B31-E7F6B6AD904E}" dt="2023-06-20T13:43:15.716" v="726" actId="962"/>
          <ac:spMkLst>
            <pc:docMk/>
            <pc:sldMk cId="2218315555" sldId="2147478074"/>
            <ac:spMk id="9" creationId="{0F619555-6CC2-5F8F-AE40-93DB62D2AA52}"/>
          </ac:spMkLst>
        </pc:spChg>
        <pc:spChg chg="mod">
          <ac:chgData name="Elin Roos" userId="8aec4d2f-0249-47a8-afd7-0e6fd778a7eb" providerId="ADAL" clId="{996981DF-D7A8-4426-9B31-E7F6B6AD904E}" dt="2023-06-20T13:43:15.716" v="726" actId="962"/>
          <ac:spMkLst>
            <pc:docMk/>
            <pc:sldMk cId="2218315555" sldId="2147478074"/>
            <ac:spMk id="11" creationId="{0E542DFD-8C78-8FE0-02F3-96B3F70E3746}"/>
          </ac:spMkLst>
        </pc:spChg>
        <pc:spChg chg="mod">
          <ac:chgData name="Elin Roos" userId="8aec4d2f-0249-47a8-afd7-0e6fd778a7eb" providerId="ADAL" clId="{996981DF-D7A8-4426-9B31-E7F6B6AD904E}" dt="2023-06-20T13:43:15.716" v="726" actId="962"/>
          <ac:spMkLst>
            <pc:docMk/>
            <pc:sldMk cId="2218315555" sldId="2147478074"/>
            <ac:spMk id="12" creationId="{BD839806-4CF4-6CCC-7AEB-F926CE116AB4}"/>
          </ac:spMkLst>
        </pc:spChg>
        <pc:spChg chg="mod">
          <ac:chgData name="Elin Roos" userId="8aec4d2f-0249-47a8-afd7-0e6fd778a7eb" providerId="ADAL" clId="{996981DF-D7A8-4426-9B31-E7F6B6AD904E}" dt="2023-06-20T13:43:15.716" v="726" actId="962"/>
          <ac:spMkLst>
            <pc:docMk/>
            <pc:sldMk cId="2218315555" sldId="2147478074"/>
            <ac:spMk id="13" creationId="{7C94C45A-B8E4-6944-1912-8D97766964EF}"/>
          </ac:spMkLst>
        </pc:spChg>
        <pc:spChg chg="mod">
          <ac:chgData name="Elin Roos" userId="8aec4d2f-0249-47a8-afd7-0e6fd778a7eb" providerId="ADAL" clId="{996981DF-D7A8-4426-9B31-E7F6B6AD904E}" dt="2023-06-20T13:43:15.716" v="726" actId="962"/>
          <ac:spMkLst>
            <pc:docMk/>
            <pc:sldMk cId="2218315555" sldId="2147478074"/>
            <ac:spMk id="14" creationId="{88B88E7A-DA75-2658-4A6C-CFAD1462D1A4}"/>
          </ac:spMkLst>
        </pc:spChg>
        <pc:spChg chg="mod">
          <ac:chgData name="Elin Roos" userId="8aec4d2f-0249-47a8-afd7-0e6fd778a7eb" providerId="ADAL" clId="{996981DF-D7A8-4426-9B31-E7F6B6AD904E}" dt="2023-06-20T13:43:15.716" v="726" actId="962"/>
          <ac:spMkLst>
            <pc:docMk/>
            <pc:sldMk cId="2218315555" sldId="2147478074"/>
            <ac:spMk id="15" creationId="{4D7366AB-ACBE-85C1-5767-8AC3FB245696}"/>
          </ac:spMkLst>
        </pc:spChg>
        <pc:spChg chg="mod">
          <ac:chgData name="Elin Roos" userId="8aec4d2f-0249-47a8-afd7-0e6fd778a7eb" providerId="ADAL" clId="{996981DF-D7A8-4426-9B31-E7F6B6AD904E}" dt="2023-06-20T13:43:15.716" v="726" actId="962"/>
          <ac:spMkLst>
            <pc:docMk/>
            <pc:sldMk cId="2218315555" sldId="2147478074"/>
            <ac:spMk id="16" creationId="{076028DA-6380-8B2C-9C6B-3ADF75ED32B0}"/>
          </ac:spMkLst>
        </pc:spChg>
        <pc:spChg chg="mod">
          <ac:chgData name="Elin Roos" userId="8aec4d2f-0249-47a8-afd7-0e6fd778a7eb" providerId="ADAL" clId="{996981DF-D7A8-4426-9B31-E7F6B6AD904E}" dt="2023-06-20T13:43:15.716" v="726" actId="962"/>
          <ac:spMkLst>
            <pc:docMk/>
            <pc:sldMk cId="2218315555" sldId="2147478074"/>
            <ac:spMk id="17" creationId="{0D5FF750-9DDA-0F53-2647-EF7F18E0EF12}"/>
          </ac:spMkLst>
        </pc:spChg>
        <pc:spChg chg="mod">
          <ac:chgData name="Elin Roos" userId="8aec4d2f-0249-47a8-afd7-0e6fd778a7eb" providerId="ADAL" clId="{996981DF-D7A8-4426-9B31-E7F6B6AD904E}" dt="2023-06-20T13:43:15.716" v="726" actId="962"/>
          <ac:spMkLst>
            <pc:docMk/>
            <pc:sldMk cId="2218315555" sldId="2147478074"/>
            <ac:spMk id="18" creationId="{8B8CD060-B3AA-5D5D-B383-9E96AE7E41A6}"/>
          </ac:spMkLst>
        </pc:spChg>
        <pc:spChg chg="mod">
          <ac:chgData name="Elin Roos" userId="8aec4d2f-0249-47a8-afd7-0e6fd778a7eb" providerId="ADAL" clId="{996981DF-D7A8-4426-9B31-E7F6B6AD904E}" dt="2023-06-20T13:43:15.716" v="726" actId="962"/>
          <ac:spMkLst>
            <pc:docMk/>
            <pc:sldMk cId="2218315555" sldId="2147478074"/>
            <ac:spMk id="19" creationId="{80AFA7B6-6F46-BA1A-4088-79D9FE81872E}"/>
          </ac:spMkLst>
        </pc:spChg>
        <pc:spChg chg="mod">
          <ac:chgData name="Elin Roos" userId="8aec4d2f-0249-47a8-afd7-0e6fd778a7eb" providerId="ADAL" clId="{996981DF-D7A8-4426-9B31-E7F6B6AD904E}" dt="2023-06-20T13:43:15.716" v="726" actId="962"/>
          <ac:spMkLst>
            <pc:docMk/>
            <pc:sldMk cId="2218315555" sldId="2147478074"/>
            <ac:spMk id="20" creationId="{F0F71ABF-8E4A-5E74-C890-767086C280BA}"/>
          </ac:spMkLst>
        </pc:spChg>
        <pc:spChg chg="mod">
          <ac:chgData name="Elin Roos" userId="8aec4d2f-0249-47a8-afd7-0e6fd778a7eb" providerId="ADAL" clId="{996981DF-D7A8-4426-9B31-E7F6B6AD904E}" dt="2023-06-20T13:43:15.716" v="726" actId="962"/>
          <ac:spMkLst>
            <pc:docMk/>
            <pc:sldMk cId="2218315555" sldId="2147478074"/>
            <ac:spMk id="21" creationId="{4249560F-7D3C-D117-E07C-AAB7F5E6B99C}"/>
          </ac:spMkLst>
        </pc:spChg>
        <pc:spChg chg="mod">
          <ac:chgData name="Elin Roos" userId="8aec4d2f-0249-47a8-afd7-0e6fd778a7eb" providerId="ADAL" clId="{996981DF-D7A8-4426-9B31-E7F6B6AD904E}" dt="2023-06-20T13:43:15.716" v="726" actId="962"/>
          <ac:spMkLst>
            <pc:docMk/>
            <pc:sldMk cId="2218315555" sldId="2147478074"/>
            <ac:spMk id="22" creationId="{BA4D1CA6-5F96-B038-8B8A-035BB1FBEAE6}"/>
          </ac:spMkLst>
        </pc:spChg>
        <pc:spChg chg="mod">
          <ac:chgData name="Elin Roos" userId="8aec4d2f-0249-47a8-afd7-0e6fd778a7eb" providerId="ADAL" clId="{996981DF-D7A8-4426-9B31-E7F6B6AD904E}" dt="2023-06-20T13:43:15.716" v="726" actId="962"/>
          <ac:spMkLst>
            <pc:docMk/>
            <pc:sldMk cId="2218315555" sldId="2147478074"/>
            <ac:spMk id="23" creationId="{AFA9A037-BAFE-5BE9-19F1-40704042F6F4}"/>
          </ac:spMkLst>
        </pc:spChg>
        <pc:spChg chg="mod">
          <ac:chgData name="Elin Roos" userId="8aec4d2f-0249-47a8-afd7-0e6fd778a7eb" providerId="ADAL" clId="{996981DF-D7A8-4426-9B31-E7F6B6AD904E}" dt="2023-06-20T13:43:15.716" v="726" actId="962"/>
          <ac:spMkLst>
            <pc:docMk/>
            <pc:sldMk cId="2218315555" sldId="2147478074"/>
            <ac:spMk id="25" creationId="{F9ADE2F8-B957-FDBA-2148-D0A15158491C}"/>
          </ac:spMkLst>
        </pc:spChg>
        <pc:spChg chg="mod">
          <ac:chgData name="Elin Roos" userId="8aec4d2f-0249-47a8-afd7-0e6fd778a7eb" providerId="ADAL" clId="{996981DF-D7A8-4426-9B31-E7F6B6AD904E}" dt="2023-06-20T13:43:15.716" v="726" actId="962"/>
          <ac:spMkLst>
            <pc:docMk/>
            <pc:sldMk cId="2218315555" sldId="2147478074"/>
            <ac:spMk id="26" creationId="{595CD926-083B-F30C-6832-32B8C8A41CFE}"/>
          </ac:spMkLst>
        </pc:spChg>
        <pc:spChg chg="mod">
          <ac:chgData name="Elin Roos" userId="8aec4d2f-0249-47a8-afd7-0e6fd778a7eb" providerId="ADAL" clId="{996981DF-D7A8-4426-9B31-E7F6B6AD904E}" dt="2023-06-20T13:43:15.716" v="726" actId="962"/>
          <ac:spMkLst>
            <pc:docMk/>
            <pc:sldMk cId="2218315555" sldId="2147478074"/>
            <ac:spMk id="27" creationId="{97BD6EC1-4D72-5850-0012-61130C8CD76D}"/>
          </ac:spMkLst>
        </pc:spChg>
        <pc:spChg chg="mod">
          <ac:chgData name="Elin Roos" userId="8aec4d2f-0249-47a8-afd7-0e6fd778a7eb" providerId="ADAL" clId="{996981DF-D7A8-4426-9B31-E7F6B6AD904E}" dt="2023-06-20T13:43:15.716" v="726" actId="962"/>
          <ac:spMkLst>
            <pc:docMk/>
            <pc:sldMk cId="2218315555" sldId="2147478074"/>
            <ac:spMk id="30" creationId="{73BBB4CC-084B-3A3D-BE98-54329C2D6100}"/>
          </ac:spMkLst>
        </pc:spChg>
        <pc:spChg chg="mod">
          <ac:chgData name="Elin Roos" userId="8aec4d2f-0249-47a8-afd7-0e6fd778a7eb" providerId="ADAL" clId="{996981DF-D7A8-4426-9B31-E7F6B6AD904E}" dt="2023-06-20T13:43:15.716" v="726" actId="962"/>
          <ac:spMkLst>
            <pc:docMk/>
            <pc:sldMk cId="2218315555" sldId="2147478074"/>
            <ac:spMk id="31" creationId="{3D62F38D-FDBD-0F33-60FC-9F1311878C31}"/>
          </ac:spMkLst>
        </pc:spChg>
        <pc:spChg chg="mod">
          <ac:chgData name="Elin Roos" userId="8aec4d2f-0249-47a8-afd7-0e6fd778a7eb" providerId="ADAL" clId="{996981DF-D7A8-4426-9B31-E7F6B6AD904E}" dt="2023-06-20T13:43:15.716" v="726" actId="962"/>
          <ac:spMkLst>
            <pc:docMk/>
            <pc:sldMk cId="2218315555" sldId="2147478074"/>
            <ac:spMk id="33" creationId="{D8CA12B5-C2DE-1D50-739F-C2305EAE11AC}"/>
          </ac:spMkLst>
        </pc:spChg>
        <pc:spChg chg="mod">
          <ac:chgData name="Elin Roos" userId="8aec4d2f-0249-47a8-afd7-0e6fd778a7eb" providerId="ADAL" clId="{996981DF-D7A8-4426-9B31-E7F6B6AD904E}" dt="2023-06-20T13:43:15.716" v="726" actId="962"/>
          <ac:spMkLst>
            <pc:docMk/>
            <pc:sldMk cId="2218315555" sldId="2147478074"/>
            <ac:spMk id="34" creationId="{71DDD18D-1E20-E448-02B1-B413B580E7F0}"/>
          </ac:spMkLst>
        </pc:spChg>
        <pc:spChg chg="mod">
          <ac:chgData name="Elin Roos" userId="8aec4d2f-0249-47a8-afd7-0e6fd778a7eb" providerId="ADAL" clId="{996981DF-D7A8-4426-9B31-E7F6B6AD904E}" dt="2023-06-20T13:43:15.716" v="726" actId="962"/>
          <ac:spMkLst>
            <pc:docMk/>
            <pc:sldMk cId="2218315555" sldId="2147478074"/>
            <ac:spMk id="35" creationId="{EDE4A42B-87C0-C396-FCDD-CAED2C0AB7E7}"/>
          </ac:spMkLst>
        </pc:spChg>
        <pc:spChg chg="mod">
          <ac:chgData name="Elin Roos" userId="8aec4d2f-0249-47a8-afd7-0e6fd778a7eb" providerId="ADAL" clId="{996981DF-D7A8-4426-9B31-E7F6B6AD904E}" dt="2023-06-20T13:43:15.716" v="726" actId="962"/>
          <ac:spMkLst>
            <pc:docMk/>
            <pc:sldMk cId="2218315555" sldId="2147478074"/>
            <ac:spMk id="36" creationId="{A090BA1F-B65C-C9BC-301B-9027EE158E5D}"/>
          </ac:spMkLst>
        </pc:spChg>
        <pc:spChg chg="mod">
          <ac:chgData name="Elin Roos" userId="8aec4d2f-0249-47a8-afd7-0e6fd778a7eb" providerId="ADAL" clId="{996981DF-D7A8-4426-9B31-E7F6B6AD904E}" dt="2023-06-20T13:43:15.716" v="726" actId="962"/>
          <ac:spMkLst>
            <pc:docMk/>
            <pc:sldMk cId="2218315555" sldId="2147478074"/>
            <ac:spMk id="38" creationId="{965B2E58-649B-EC73-4DD2-AD178F59072F}"/>
          </ac:spMkLst>
        </pc:spChg>
        <pc:spChg chg="mod">
          <ac:chgData name="Elin Roos" userId="8aec4d2f-0249-47a8-afd7-0e6fd778a7eb" providerId="ADAL" clId="{996981DF-D7A8-4426-9B31-E7F6B6AD904E}" dt="2023-06-20T13:43:33.097" v="729" actId="962"/>
          <ac:spMkLst>
            <pc:docMk/>
            <pc:sldMk cId="2218315555" sldId="2147478074"/>
            <ac:spMk id="39" creationId="{851D8A67-8C55-7FB7-996E-28614A30541D}"/>
          </ac:spMkLst>
        </pc:spChg>
        <pc:spChg chg="mod">
          <ac:chgData name="Elin Roos" userId="8aec4d2f-0249-47a8-afd7-0e6fd778a7eb" providerId="ADAL" clId="{996981DF-D7A8-4426-9B31-E7F6B6AD904E}" dt="2023-06-20T13:43:15.716" v="726" actId="962"/>
          <ac:spMkLst>
            <pc:docMk/>
            <pc:sldMk cId="2218315555" sldId="2147478074"/>
            <ac:spMk id="40" creationId="{3A067869-1485-A074-BF4E-6DE12BBC4CB1}"/>
          </ac:spMkLst>
        </pc:spChg>
        <pc:spChg chg="mod">
          <ac:chgData name="Elin Roos" userId="8aec4d2f-0249-47a8-afd7-0e6fd778a7eb" providerId="ADAL" clId="{996981DF-D7A8-4426-9B31-E7F6B6AD904E}" dt="2023-06-20T13:43:15.716" v="726" actId="962"/>
          <ac:spMkLst>
            <pc:docMk/>
            <pc:sldMk cId="2218315555" sldId="2147478074"/>
            <ac:spMk id="41" creationId="{372C6545-44C1-56C1-8314-659F42FB3FB7}"/>
          </ac:spMkLst>
        </pc:spChg>
        <pc:spChg chg="mod">
          <ac:chgData name="Elin Roos" userId="8aec4d2f-0249-47a8-afd7-0e6fd778a7eb" providerId="ADAL" clId="{996981DF-D7A8-4426-9B31-E7F6B6AD904E}" dt="2023-06-20T13:43:15.716" v="726" actId="962"/>
          <ac:spMkLst>
            <pc:docMk/>
            <pc:sldMk cId="2218315555" sldId="2147478074"/>
            <ac:spMk id="43" creationId="{D0DDFC15-2061-4B0C-4AA2-5F2B99E9EB27}"/>
          </ac:spMkLst>
        </pc:spChg>
        <pc:spChg chg="mod">
          <ac:chgData name="Elin Roos" userId="8aec4d2f-0249-47a8-afd7-0e6fd778a7eb" providerId="ADAL" clId="{996981DF-D7A8-4426-9B31-E7F6B6AD904E}" dt="2023-06-20T13:43:15.716" v="726" actId="962"/>
          <ac:spMkLst>
            <pc:docMk/>
            <pc:sldMk cId="2218315555" sldId="2147478074"/>
            <ac:spMk id="44" creationId="{5DFB1BA9-0E00-A0AB-5EB6-C507C74C55DC}"/>
          </ac:spMkLst>
        </pc:spChg>
        <pc:spChg chg="mod">
          <ac:chgData name="Elin Roos" userId="8aec4d2f-0249-47a8-afd7-0e6fd778a7eb" providerId="ADAL" clId="{996981DF-D7A8-4426-9B31-E7F6B6AD904E}" dt="2023-06-20T13:43:15.716" v="726" actId="962"/>
          <ac:spMkLst>
            <pc:docMk/>
            <pc:sldMk cId="2218315555" sldId="2147478074"/>
            <ac:spMk id="45" creationId="{DE80FC23-6B15-1B13-5095-58C8FD57FAFB}"/>
          </ac:spMkLst>
        </pc:spChg>
        <pc:spChg chg="mod">
          <ac:chgData name="Elin Roos" userId="8aec4d2f-0249-47a8-afd7-0e6fd778a7eb" providerId="ADAL" clId="{996981DF-D7A8-4426-9B31-E7F6B6AD904E}" dt="2023-06-20T13:43:15.716" v="726" actId="962"/>
          <ac:spMkLst>
            <pc:docMk/>
            <pc:sldMk cId="2218315555" sldId="2147478074"/>
            <ac:spMk id="46" creationId="{BC21CB88-261C-8F5B-9389-935D2D9ED77E}"/>
          </ac:spMkLst>
        </pc:spChg>
        <pc:spChg chg="mod">
          <ac:chgData name="Elin Roos" userId="8aec4d2f-0249-47a8-afd7-0e6fd778a7eb" providerId="ADAL" clId="{996981DF-D7A8-4426-9B31-E7F6B6AD904E}" dt="2023-06-20T13:43:15.716" v="726" actId="962"/>
          <ac:spMkLst>
            <pc:docMk/>
            <pc:sldMk cId="2218315555" sldId="2147478074"/>
            <ac:spMk id="47" creationId="{AE24E64D-D9C6-D3C6-3EA4-397FFA796972}"/>
          </ac:spMkLst>
        </pc:spChg>
        <pc:spChg chg="mod">
          <ac:chgData name="Elin Roos" userId="8aec4d2f-0249-47a8-afd7-0e6fd778a7eb" providerId="ADAL" clId="{996981DF-D7A8-4426-9B31-E7F6B6AD904E}" dt="2023-06-20T13:43:15.716" v="726" actId="962"/>
          <ac:spMkLst>
            <pc:docMk/>
            <pc:sldMk cId="2218315555" sldId="2147478074"/>
            <ac:spMk id="48" creationId="{F346C514-6AAD-9981-E1F4-B3948E6921D0}"/>
          </ac:spMkLst>
        </pc:spChg>
        <pc:spChg chg="mod">
          <ac:chgData name="Elin Roos" userId="8aec4d2f-0249-47a8-afd7-0e6fd778a7eb" providerId="ADAL" clId="{996981DF-D7A8-4426-9B31-E7F6B6AD904E}" dt="2023-06-20T13:43:15.716" v="726" actId="962"/>
          <ac:spMkLst>
            <pc:docMk/>
            <pc:sldMk cId="2218315555" sldId="2147478074"/>
            <ac:spMk id="49" creationId="{F7C1FAB8-FA99-F053-CDFE-9088FD96AF1E}"/>
          </ac:spMkLst>
        </pc:spChg>
        <pc:spChg chg="mod">
          <ac:chgData name="Elin Roos" userId="8aec4d2f-0249-47a8-afd7-0e6fd778a7eb" providerId="ADAL" clId="{996981DF-D7A8-4426-9B31-E7F6B6AD904E}" dt="2023-06-20T13:43:15.716" v="726" actId="962"/>
          <ac:spMkLst>
            <pc:docMk/>
            <pc:sldMk cId="2218315555" sldId="2147478074"/>
            <ac:spMk id="50" creationId="{4E5C8970-027F-FB27-721F-B029DFB7811C}"/>
          </ac:spMkLst>
        </pc:spChg>
        <pc:spChg chg="mod">
          <ac:chgData name="Elin Roos" userId="8aec4d2f-0249-47a8-afd7-0e6fd778a7eb" providerId="ADAL" clId="{996981DF-D7A8-4426-9B31-E7F6B6AD904E}" dt="2023-06-20T13:43:15.716" v="726" actId="962"/>
          <ac:spMkLst>
            <pc:docMk/>
            <pc:sldMk cId="2218315555" sldId="2147478074"/>
            <ac:spMk id="51" creationId="{46564409-2999-E350-5EE6-6B2F32B5FB60}"/>
          </ac:spMkLst>
        </pc:spChg>
        <pc:spChg chg="mod">
          <ac:chgData name="Elin Roos" userId="8aec4d2f-0249-47a8-afd7-0e6fd778a7eb" providerId="ADAL" clId="{996981DF-D7A8-4426-9B31-E7F6B6AD904E}" dt="2023-06-20T13:43:15.716" v="726" actId="962"/>
          <ac:spMkLst>
            <pc:docMk/>
            <pc:sldMk cId="2218315555" sldId="2147478074"/>
            <ac:spMk id="53" creationId="{AC06F457-E1E0-7E73-FD9A-C2B7441FF505}"/>
          </ac:spMkLst>
        </pc:spChg>
        <pc:spChg chg="mod">
          <ac:chgData name="Elin Roos" userId="8aec4d2f-0249-47a8-afd7-0e6fd778a7eb" providerId="ADAL" clId="{996981DF-D7A8-4426-9B31-E7F6B6AD904E}" dt="2023-06-20T13:43:15.716" v="726" actId="962"/>
          <ac:spMkLst>
            <pc:docMk/>
            <pc:sldMk cId="2218315555" sldId="2147478074"/>
            <ac:spMk id="54" creationId="{D686939E-3F7A-2A36-606E-EFDD5B447FCF}"/>
          </ac:spMkLst>
        </pc:spChg>
        <pc:spChg chg="mod">
          <ac:chgData name="Elin Roos" userId="8aec4d2f-0249-47a8-afd7-0e6fd778a7eb" providerId="ADAL" clId="{996981DF-D7A8-4426-9B31-E7F6B6AD904E}" dt="2023-06-20T13:43:15.716" v="726" actId="962"/>
          <ac:spMkLst>
            <pc:docMk/>
            <pc:sldMk cId="2218315555" sldId="2147478074"/>
            <ac:spMk id="55" creationId="{8D43D05B-52AC-8FCF-4613-7E4B9237E337}"/>
          </ac:spMkLst>
        </pc:spChg>
        <pc:spChg chg="mod">
          <ac:chgData name="Elin Roos" userId="8aec4d2f-0249-47a8-afd7-0e6fd778a7eb" providerId="ADAL" clId="{996981DF-D7A8-4426-9B31-E7F6B6AD904E}" dt="2023-06-20T13:43:15.716" v="726" actId="962"/>
          <ac:spMkLst>
            <pc:docMk/>
            <pc:sldMk cId="2218315555" sldId="2147478074"/>
            <ac:spMk id="56" creationId="{E7DCC1D7-AA2D-A2E8-AD83-FA5B11C062B4}"/>
          </ac:spMkLst>
        </pc:spChg>
        <pc:spChg chg="mod">
          <ac:chgData name="Elin Roos" userId="8aec4d2f-0249-47a8-afd7-0e6fd778a7eb" providerId="ADAL" clId="{996981DF-D7A8-4426-9B31-E7F6B6AD904E}" dt="2023-06-20T13:43:15.716" v="726" actId="962"/>
          <ac:spMkLst>
            <pc:docMk/>
            <pc:sldMk cId="2218315555" sldId="2147478074"/>
            <ac:spMk id="63" creationId="{C15BF166-85DE-DAE0-D156-B7B56F686E2D}"/>
          </ac:spMkLst>
        </pc:spChg>
        <pc:spChg chg="mod">
          <ac:chgData name="Elin Roos" userId="8aec4d2f-0249-47a8-afd7-0e6fd778a7eb" providerId="ADAL" clId="{996981DF-D7A8-4426-9B31-E7F6B6AD904E}" dt="2023-06-20T13:43:15.716" v="726" actId="962"/>
          <ac:spMkLst>
            <pc:docMk/>
            <pc:sldMk cId="2218315555" sldId="2147478074"/>
            <ac:spMk id="64" creationId="{C3665156-9D26-05D9-839C-D32F4B900DF4}"/>
          </ac:spMkLst>
        </pc:spChg>
        <pc:spChg chg="mod">
          <ac:chgData name="Elin Roos" userId="8aec4d2f-0249-47a8-afd7-0e6fd778a7eb" providerId="ADAL" clId="{996981DF-D7A8-4426-9B31-E7F6B6AD904E}" dt="2023-06-20T13:43:15.716" v="726" actId="962"/>
          <ac:spMkLst>
            <pc:docMk/>
            <pc:sldMk cId="2218315555" sldId="2147478074"/>
            <ac:spMk id="68" creationId="{8B5168D3-27B7-A68D-EDB4-155D55CE1AF0}"/>
          </ac:spMkLst>
        </pc:spChg>
        <pc:spChg chg="mod">
          <ac:chgData name="Elin Roos" userId="8aec4d2f-0249-47a8-afd7-0e6fd778a7eb" providerId="ADAL" clId="{996981DF-D7A8-4426-9B31-E7F6B6AD904E}" dt="2023-06-20T13:43:15.716" v="726" actId="962"/>
          <ac:spMkLst>
            <pc:docMk/>
            <pc:sldMk cId="2218315555" sldId="2147478074"/>
            <ac:spMk id="69" creationId="{4E7F820C-3F5A-38DB-EF53-B101AF8E3BAF}"/>
          </ac:spMkLst>
        </pc:spChg>
        <pc:spChg chg="mod">
          <ac:chgData name="Elin Roos" userId="8aec4d2f-0249-47a8-afd7-0e6fd778a7eb" providerId="ADAL" clId="{996981DF-D7A8-4426-9B31-E7F6B6AD904E}" dt="2023-06-20T13:43:15.716" v="726" actId="962"/>
          <ac:spMkLst>
            <pc:docMk/>
            <pc:sldMk cId="2218315555" sldId="2147478074"/>
            <ac:spMk id="70" creationId="{64770D04-33CE-BECA-F76B-32FF2F8D3FD1}"/>
          </ac:spMkLst>
        </pc:spChg>
        <pc:spChg chg="mod">
          <ac:chgData name="Elin Roos" userId="8aec4d2f-0249-47a8-afd7-0e6fd778a7eb" providerId="ADAL" clId="{996981DF-D7A8-4426-9B31-E7F6B6AD904E}" dt="2023-06-20T13:43:15.716" v="726" actId="962"/>
          <ac:spMkLst>
            <pc:docMk/>
            <pc:sldMk cId="2218315555" sldId="2147478074"/>
            <ac:spMk id="71" creationId="{1DE4C22B-59FB-0459-8DA7-842A67605F7F}"/>
          </ac:spMkLst>
        </pc:spChg>
        <pc:spChg chg="mod">
          <ac:chgData name="Elin Roos" userId="8aec4d2f-0249-47a8-afd7-0e6fd778a7eb" providerId="ADAL" clId="{996981DF-D7A8-4426-9B31-E7F6B6AD904E}" dt="2023-06-20T13:43:15.716" v="726" actId="962"/>
          <ac:spMkLst>
            <pc:docMk/>
            <pc:sldMk cId="2218315555" sldId="2147478074"/>
            <ac:spMk id="72" creationId="{10546D25-5025-92E3-7C54-0CB564CBF6DD}"/>
          </ac:spMkLst>
        </pc:spChg>
        <pc:spChg chg="mod">
          <ac:chgData name="Elin Roos" userId="8aec4d2f-0249-47a8-afd7-0e6fd778a7eb" providerId="ADAL" clId="{996981DF-D7A8-4426-9B31-E7F6B6AD904E}" dt="2023-06-20T13:43:15.716" v="726" actId="962"/>
          <ac:spMkLst>
            <pc:docMk/>
            <pc:sldMk cId="2218315555" sldId="2147478074"/>
            <ac:spMk id="73" creationId="{FE3E4FCF-4666-AF65-3E70-F56E463D917C}"/>
          </ac:spMkLst>
        </pc:spChg>
        <pc:spChg chg="mod">
          <ac:chgData name="Elin Roos" userId="8aec4d2f-0249-47a8-afd7-0e6fd778a7eb" providerId="ADAL" clId="{996981DF-D7A8-4426-9B31-E7F6B6AD904E}" dt="2023-06-20T13:43:15.716" v="726" actId="962"/>
          <ac:spMkLst>
            <pc:docMk/>
            <pc:sldMk cId="2218315555" sldId="2147478074"/>
            <ac:spMk id="74" creationId="{EE128C3D-82C1-1D0E-AD2C-97D6362F56CD}"/>
          </ac:spMkLst>
        </pc:spChg>
        <pc:spChg chg="mod">
          <ac:chgData name="Elin Roos" userId="8aec4d2f-0249-47a8-afd7-0e6fd778a7eb" providerId="ADAL" clId="{996981DF-D7A8-4426-9B31-E7F6B6AD904E}" dt="2023-06-20T13:43:15.716" v="726" actId="962"/>
          <ac:spMkLst>
            <pc:docMk/>
            <pc:sldMk cId="2218315555" sldId="2147478074"/>
            <ac:spMk id="75" creationId="{FBAFB708-6242-3830-D181-2E57A0B76239}"/>
          </ac:spMkLst>
        </pc:spChg>
        <pc:spChg chg="mod">
          <ac:chgData name="Elin Roos" userId="8aec4d2f-0249-47a8-afd7-0e6fd778a7eb" providerId="ADAL" clId="{996981DF-D7A8-4426-9B31-E7F6B6AD904E}" dt="2023-06-20T13:43:15.716" v="726" actId="962"/>
          <ac:spMkLst>
            <pc:docMk/>
            <pc:sldMk cId="2218315555" sldId="2147478074"/>
            <ac:spMk id="76" creationId="{EF57868B-EA55-CF41-B7BC-D9579F3A9D7B}"/>
          </ac:spMkLst>
        </pc:spChg>
        <pc:spChg chg="mod">
          <ac:chgData name="Elin Roos" userId="8aec4d2f-0249-47a8-afd7-0e6fd778a7eb" providerId="ADAL" clId="{996981DF-D7A8-4426-9B31-E7F6B6AD904E}" dt="2023-06-20T13:43:15.716" v="726" actId="962"/>
          <ac:spMkLst>
            <pc:docMk/>
            <pc:sldMk cId="2218315555" sldId="2147478074"/>
            <ac:spMk id="77" creationId="{E936EA2E-68D8-6D15-347D-A3AC9639030F}"/>
          </ac:spMkLst>
        </pc:spChg>
        <pc:spChg chg="mod">
          <ac:chgData name="Elin Roos" userId="8aec4d2f-0249-47a8-afd7-0e6fd778a7eb" providerId="ADAL" clId="{996981DF-D7A8-4426-9B31-E7F6B6AD904E}" dt="2023-06-20T13:43:15.716" v="726" actId="962"/>
          <ac:spMkLst>
            <pc:docMk/>
            <pc:sldMk cId="2218315555" sldId="2147478074"/>
            <ac:spMk id="78" creationId="{E9F02B80-707F-769B-4966-33603DFE874D}"/>
          </ac:spMkLst>
        </pc:spChg>
        <pc:spChg chg="mod">
          <ac:chgData name="Elin Roos" userId="8aec4d2f-0249-47a8-afd7-0e6fd778a7eb" providerId="ADAL" clId="{996981DF-D7A8-4426-9B31-E7F6B6AD904E}" dt="2023-06-20T13:43:15.716" v="726" actId="962"/>
          <ac:spMkLst>
            <pc:docMk/>
            <pc:sldMk cId="2218315555" sldId="2147478074"/>
            <ac:spMk id="79" creationId="{C9E5ADA2-1786-718A-18D5-6C220A020BEC}"/>
          </ac:spMkLst>
        </pc:spChg>
        <pc:spChg chg="mod">
          <ac:chgData name="Elin Roos" userId="8aec4d2f-0249-47a8-afd7-0e6fd778a7eb" providerId="ADAL" clId="{996981DF-D7A8-4426-9B31-E7F6B6AD904E}" dt="2023-06-20T13:43:15.716" v="726" actId="962"/>
          <ac:spMkLst>
            <pc:docMk/>
            <pc:sldMk cId="2218315555" sldId="2147478074"/>
            <ac:spMk id="80" creationId="{45FEF23E-FA41-23F1-FB81-D5AF8A773BBB}"/>
          </ac:spMkLst>
        </pc:spChg>
        <pc:spChg chg="mod">
          <ac:chgData name="Elin Roos" userId="8aec4d2f-0249-47a8-afd7-0e6fd778a7eb" providerId="ADAL" clId="{996981DF-D7A8-4426-9B31-E7F6B6AD904E}" dt="2023-06-20T13:43:15.716" v="726" actId="962"/>
          <ac:spMkLst>
            <pc:docMk/>
            <pc:sldMk cId="2218315555" sldId="2147478074"/>
            <ac:spMk id="81" creationId="{D44F9936-2A9A-8053-BDAA-35607F6B1FE5}"/>
          </ac:spMkLst>
        </pc:spChg>
        <pc:spChg chg="mod">
          <ac:chgData name="Elin Roos" userId="8aec4d2f-0249-47a8-afd7-0e6fd778a7eb" providerId="ADAL" clId="{996981DF-D7A8-4426-9B31-E7F6B6AD904E}" dt="2023-06-20T13:43:15.716" v="726" actId="962"/>
          <ac:spMkLst>
            <pc:docMk/>
            <pc:sldMk cId="2218315555" sldId="2147478074"/>
            <ac:spMk id="82" creationId="{A98AA07F-81D7-31A8-C10E-4744B99E23C7}"/>
          </ac:spMkLst>
        </pc:spChg>
        <pc:spChg chg="mod">
          <ac:chgData name="Elin Roos" userId="8aec4d2f-0249-47a8-afd7-0e6fd778a7eb" providerId="ADAL" clId="{996981DF-D7A8-4426-9B31-E7F6B6AD904E}" dt="2023-06-20T13:43:15.716" v="726" actId="962"/>
          <ac:spMkLst>
            <pc:docMk/>
            <pc:sldMk cId="2218315555" sldId="2147478074"/>
            <ac:spMk id="86" creationId="{A50E95F9-A668-0C7D-A008-7D9D1E746CCC}"/>
          </ac:spMkLst>
        </pc:spChg>
        <pc:spChg chg="mod">
          <ac:chgData name="Elin Roos" userId="8aec4d2f-0249-47a8-afd7-0e6fd778a7eb" providerId="ADAL" clId="{996981DF-D7A8-4426-9B31-E7F6B6AD904E}" dt="2023-06-20T13:43:15.716" v="726" actId="962"/>
          <ac:spMkLst>
            <pc:docMk/>
            <pc:sldMk cId="2218315555" sldId="2147478074"/>
            <ac:spMk id="119" creationId="{A809A231-3D14-C533-43C0-F64648ED6F16}"/>
          </ac:spMkLst>
        </pc:spChg>
        <pc:spChg chg="mod">
          <ac:chgData name="Elin Roos" userId="8aec4d2f-0249-47a8-afd7-0e6fd778a7eb" providerId="ADAL" clId="{996981DF-D7A8-4426-9B31-E7F6B6AD904E}" dt="2023-06-20T13:43:15.716" v="726" actId="962"/>
          <ac:spMkLst>
            <pc:docMk/>
            <pc:sldMk cId="2218315555" sldId="2147478074"/>
            <ac:spMk id="120" creationId="{BA1A3D47-2A18-FEE8-65B1-2DC8E47B8115}"/>
          </ac:spMkLst>
        </pc:spChg>
        <pc:spChg chg="mod">
          <ac:chgData name="Elin Roos" userId="8aec4d2f-0249-47a8-afd7-0e6fd778a7eb" providerId="ADAL" clId="{996981DF-D7A8-4426-9B31-E7F6B6AD904E}" dt="2023-06-20T13:43:15.716" v="726" actId="962"/>
          <ac:spMkLst>
            <pc:docMk/>
            <pc:sldMk cId="2218315555" sldId="2147478074"/>
            <ac:spMk id="121" creationId="{977C52DB-0B60-33A0-3696-BF24611D5288}"/>
          </ac:spMkLst>
        </pc:spChg>
        <pc:spChg chg="mod">
          <ac:chgData name="Elin Roos" userId="8aec4d2f-0249-47a8-afd7-0e6fd778a7eb" providerId="ADAL" clId="{996981DF-D7A8-4426-9B31-E7F6B6AD904E}" dt="2023-06-20T13:43:15.716" v="726" actId="962"/>
          <ac:spMkLst>
            <pc:docMk/>
            <pc:sldMk cId="2218315555" sldId="2147478074"/>
            <ac:spMk id="124" creationId="{1747F8B5-8576-52FA-47A6-003A9015791E}"/>
          </ac:spMkLst>
        </pc:spChg>
        <pc:spChg chg="mod">
          <ac:chgData name="Elin Roos" userId="8aec4d2f-0249-47a8-afd7-0e6fd778a7eb" providerId="ADAL" clId="{996981DF-D7A8-4426-9B31-E7F6B6AD904E}" dt="2023-06-20T13:43:15.716" v="726" actId="962"/>
          <ac:spMkLst>
            <pc:docMk/>
            <pc:sldMk cId="2218315555" sldId="2147478074"/>
            <ac:spMk id="127" creationId="{EACB3939-2ECA-FAEE-B111-A328094203EE}"/>
          </ac:spMkLst>
        </pc:spChg>
        <pc:spChg chg="mod">
          <ac:chgData name="Elin Roos" userId="8aec4d2f-0249-47a8-afd7-0e6fd778a7eb" providerId="ADAL" clId="{996981DF-D7A8-4426-9B31-E7F6B6AD904E}" dt="2023-06-20T13:43:15.716" v="726" actId="962"/>
          <ac:spMkLst>
            <pc:docMk/>
            <pc:sldMk cId="2218315555" sldId="2147478074"/>
            <ac:spMk id="128" creationId="{43528367-10AC-CCB4-8A21-1F1F291233C8}"/>
          </ac:spMkLst>
        </pc:spChg>
        <pc:spChg chg="mod">
          <ac:chgData name="Elin Roos" userId="8aec4d2f-0249-47a8-afd7-0e6fd778a7eb" providerId="ADAL" clId="{996981DF-D7A8-4426-9B31-E7F6B6AD904E}" dt="2023-06-20T13:43:15.716" v="726" actId="962"/>
          <ac:spMkLst>
            <pc:docMk/>
            <pc:sldMk cId="2218315555" sldId="2147478074"/>
            <ac:spMk id="129" creationId="{74165878-7B3E-2FB9-6F9E-D93CAA6818C9}"/>
          </ac:spMkLst>
        </pc:spChg>
        <pc:spChg chg="mod">
          <ac:chgData name="Elin Roos" userId="8aec4d2f-0249-47a8-afd7-0e6fd778a7eb" providerId="ADAL" clId="{996981DF-D7A8-4426-9B31-E7F6B6AD904E}" dt="2023-06-20T13:43:15.716" v="726" actId="962"/>
          <ac:spMkLst>
            <pc:docMk/>
            <pc:sldMk cId="2218315555" sldId="2147478074"/>
            <ac:spMk id="130" creationId="{AB2D4D3D-C59B-9864-5589-F214BE485F72}"/>
          </ac:spMkLst>
        </pc:spChg>
        <pc:picChg chg="mod">
          <ac:chgData name="Elin Roos" userId="8aec4d2f-0249-47a8-afd7-0e6fd778a7eb" providerId="ADAL" clId="{996981DF-D7A8-4426-9B31-E7F6B6AD904E}" dt="2023-06-20T13:43:15.716" v="726" actId="962"/>
          <ac:picMkLst>
            <pc:docMk/>
            <pc:sldMk cId="2218315555" sldId="2147478074"/>
            <ac:picMk id="4" creationId="{1ED68B30-4B2D-D60A-958B-1B14F96C23DB}"/>
          </ac:picMkLst>
        </pc:picChg>
        <pc:cxnChg chg="mod">
          <ac:chgData name="Elin Roos" userId="8aec4d2f-0249-47a8-afd7-0e6fd778a7eb" providerId="ADAL" clId="{996981DF-D7A8-4426-9B31-E7F6B6AD904E}" dt="2023-06-20T13:43:15.716" v="726" actId="962"/>
          <ac:cxnSpMkLst>
            <pc:docMk/>
            <pc:sldMk cId="2218315555" sldId="2147478074"/>
            <ac:cxnSpMk id="52" creationId="{7B0F8F9C-A9B2-E641-F310-143080E0B9F5}"/>
          </ac:cxnSpMkLst>
        </pc:cxnChg>
        <pc:cxnChg chg="mod">
          <ac:chgData name="Elin Roos" userId="8aec4d2f-0249-47a8-afd7-0e6fd778a7eb" providerId="ADAL" clId="{996981DF-D7A8-4426-9B31-E7F6B6AD904E}" dt="2023-06-20T13:43:15.716" v="726" actId="962"/>
          <ac:cxnSpMkLst>
            <pc:docMk/>
            <pc:sldMk cId="2218315555" sldId="2147478074"/>
            <ac:cxnSpMk id="57" creationId="{241CD7A5-8051-647D-BCA9-5778544D44AE}"/>
          </ac:cxnSpMkLst>
        </pc:cxnChg>
        <pc:cxnChg chg="mod">
          <ac:chgData name="Elin Roos" userId="8aec4d2f-0249-47a8-afd7-0e6fd778a7eb" providerId="ADAL" clId="{996981DF-D7A8-4426-9B31-E7F6B6AD904E}" dt="2023-06-20T13:43:15.716" v="726" actId="962"/>
          <ac:cxnSpMkLst>
            <pc:docMk/>
            <pc:sldMk cId="2218315555" sldId="2147478074"/>
            <ac:cxnSpMk id="58" creationId="{6EE8E528-33B3-F61F-5255-6AD20853969A}"/>
          </ac:cxnSpMkLst>
        </pc:cxnChg>
        <pc:cxnChg chg="mod">
          <ac:chgData name="Elin Roos" userId="8aec4d2f-0249-47a8-afd7-0e6fd778a7eb" providerId="ADAL" clId="{996981DF-D7A8-4426-9B31-E7F6B6AD904E}" dt="2023-06-20T13:43:15.716" v="726" actId="962"/>
          <ac:cxnSpMkLst>
            <pc:docMk/>
            <pc:sldMk cId="2218315555" sldId="2147478074"/>
            <ac:cxnSpMk id="59" creationId="{97058F47-8D9A-0FEF-CA4C-7B768CE8DE56}"/>
          </ac:cxnSpMkLst>
        </pc:cxnChg>
        <pc:cxnChg chg="mod">
          <ac:chgData name="Elin Roos" userId="8aec4d2f-0249-47a8-afd7-0e6fd778a7eb" providerId="ADAL" clId="{996981DF-D7A8-4426-9B31-E7F6B6AD904E}" dt="2023-06-20T13:43:15.716" v="726" actId="962"/>
          <ac:cxnSpMkLst>
            <pc:docMk/>
            <pc:sldMk cId="2218315555" sldId="2147478074"/>
            <ac:cxnSpMk id="60" creationId="{3E997603-133E-D535-DD61-AA789D2E95B1}"/>
          </ac:cxnSpMkLst>
        </pc:cxnChg>
        <pc:cxnChg chg="mod">
          <ac:chgData name="Elin Roos" userId="8aec4d2f-0249-47a8-afd7-0e6fd778a7eb" providerId="ADAL" clId="{996981DF-D7A8-4426-9B31-E7F6B6AD904E}" dt="2023-06-20T13:43:15.716" v="726" actId="962"/>
          <ac:cxnSpMkLst>
            <pc:docMk/>
            <pc:sldMk cId="2218315555" sldId="2147478074"/>
            <ac:cxnSpMk id="61" creationId="{968C61EE-7E38-8DF6-06B1-2CA4D10D47D9}"/>
          </ac:cxnSpMkLst>
        </pc:cxnChg>
        <pc:cxnChg chg="mod">
          <ac:chgData name="Elin Roos" userId="8aec4d2f-0249-47a8-afd7-0e6fd778a7eb" providerId="ADAL" clId="{996981DF-D7A8-4426-9B31-E7F6B6AD904E}" dt="2023-06-20T13:43:15.716" v="726" actId="962"/>
          <ac:cxnSpMkLst>
            <pc:docMk/>
            <pc:sldMk cId="2218315555" sldId="2147478074"/>
            <ac:cxnSpMk id="62" creationId="{0173A77F-7460-EFCA-83A5-B3E9F637777C}"/>
          </ac:cxnSpMkLst>
        </pc:cxnChg>
      </pc:sldChg>
    </pc:docChg>
  </pc:docChgLst>
  <pc:docChgLst>
    <pc:chgData name="Per Jacobsson" userId="bca0fc72-04f0-482b-af8c-bd1ea0bb0278" providerId="ADAL" clId="{6FD64D00-FA1D-6C4E-9FDC-CED8536388A4}"/>
    <pc:docChg chg="custSel addSld modSld">
      <pc:chgData name="Per Jacobsson" userId="bca0fc72-04f0-482b-af8c-bd1ea0bb0278" providerId="ADAL" clId="{6FD64D00-FA1D-6C4E-9FDC-CED8536388A4}" dt="2023-03-01T08:29:53.582" v="2027" actId="20577"/>
      <pc:docMkLst>
        <pc:docMk/>
      </pc:docMkLst>
      <pc:sldChg chg="modSp mod">
        <pc:chgData name="Per Jacobsson" userId="bca0fc72-04f0-482b-af8c-bd1ea0bb0278" providerId="ADAL" clId="{6FD64D00-FA1D-6C4E-9FDC-CED8536388A4}" dt="2023-03-01T07:23:26.178" v="352" actId="1076"/>
        <pc:sldMkLst>
          <pc:docMk/>
          <pc:sldMk cId="3158390247" sldId="304"/>
        </pc:sldMkLst>
        <pc:picChg chg="mod">
          <ac:chgData name="Per Jacobsson" userId="bca0fc72-04f0-482b-af8c-bd1ea0bb0278" providerId="ADAL" clId="{6FD64D00-FA1D-6C4E-9FDC-CED8536388A4}" dt="2023-03-01T07:23:26.178" v="352" actId="1076"/>
          <ac:picMkLst>
            <pc:docMk/>
            <pc:sldMk cId="3158390247" sldId="304"/>
            <ac:picMk id="6" creationId="{C68CD3BD-2146-3ACD-D566-15A6B4BA4AD2}"/>
          </ac:picMkLst>
        </pc:picChg>
      </pc:sldChg>
      <pc:sldChg chg="modNotesTx">
        <pc:chgData name="Per Jacobsson" userId="bca0fc72-04f0-482b-af8c-bd1ea0bb0278" providerId="ADAL" clId="{6FD64D00-FA1D-6C4E-9FDC-CED8536388A4}" dt="2023-03-01T07:13:24.100" v="6" actId="20577"/>
        <pc:sldMkLst>
          <pc:docMk/>
          <pc:sldMk cId="2893239822" sldId="315"/>
        </pc:sldMkLst>
      </pc:sldChg>
      <pc:sldChg chg="modSp mod modCm">
        <pc:chgData name="Per Jacobsson" userId="bca0fc72-04f0-482b-af8c-bd1ea0bb0278" providerId="ADAL" clId="{6FD64D00-FA1D-6C4E-9FDC-CED8536388A4}" dt="2023-03-01T07:14:05.761" v="7" actId="20577"/>
        <pc:sldMkLst>
          <pc:docMk/>
          <pc:sldMk cId="3521040039" sldId="316"/>
        </pc:sldMkLst>
        <pc:spChg chg="mod">
          <ac:chgData name="Per Jacobsson" userId="bca0fc72-04f0-482b-af8c-bd1ea0bb0278" providerId="ADAL" clId="{6FD64D00-FA1D-6C4E-9FDC-CED8536388A4}" dt="2023-03-01T07:14:05.761" v="7" actId="20577"/>
          <ac:spMkLst>
            <pc:docMk/>
            <pc:sldMk cId="3521040039" sldId="316"/>
            <ac:spMk id="2" creationId="{47E9434E-0E39-6F97-8787-FF31236E6A0E}"/>
          </ac:spMkLst>
        </pc:spChg>
      </pc:sldChg>
      <pc:sldChg chg="modSp mod modNotesTx">
        <pc:chgData name="Per Jacobsson" userId="bca0fc72-04f0-482b-af8c-bd1ea0bb0278" providerId="ADAL" clId="{6FD64D00-FA1D-6C4E-9FDC-CED8536388A4}" dt="2023-03-01T08:29:42.876" v="2026" actId="20577"/>
        <pc:sldMkLst>
          <pc:docMk/>
          <pc:sldMk cId="3690462363" sldId="334"/>
        </pc:sldMkLst>
        <pc:spChg chg="mod">
          <ac:chgData name="Per Jacobsson" userId="bca0fc72-04f0-482b-af8c-bd1ea0bb0278" providerId="ADAL" clId="{6FD64D00-FA1D-6C4E-9FDC-CED8536388A4}" dt="2023-03-01T08:29:01.161" v="2011" actId="20577"/>
          <ac:spMkLst>
            <pc:docMk/>
            <pc:sldMk cId="3690462363" sldId="334"/>
            <ac:spMk id="2" creationId="{88ADB737-8BA0-2F6C-0292-F5437FC8A339}"/>
          </ac:spMkLst>
        </pc:spChg>
        <pc:spChg chg="mod">
          <ac:chgData name="Per Jacobsson" userId="bca0fc72-04f0-482b-af8c-bd1ea0bb0278" providerId="ADAL" clId="{6FD64D00-FA1D-6C4E-9FDC-CED8536388A4}" dt="2023-03-01T08:28:48.439" v="2009" actId="20577"/>
          <ac:spMkLst>
            <pc:docMk/>
            <pc:sldMk cId="3690462363" sldId="334"/>
            <ac:spMk id="3" creationId="{A668ECD9-A538-7044-DA26-5362B266BDC0}"/>
          </ac:spMkLst>
        </pc:spChg>
        <pc:spChg chg="mod">
          <ac:chgData name="Per Jacobsson" userId="bca0fc72-04f0-482b-af8c-bd1ea0bb0278" providerId="ADAL" clId="{6FD64D00-FA1D-6C4E-9FDC-CED8536388A4}" dt="2023-03-01T08:25:36.870" v="1992" actId="20577"/>
          <ac:spMkLst>
            <pc:docMk/>
            <pc:sldMk cId="3690462363" sldId="334"/>
            <ac:spMk id="6" creationId="{1497F79B-638E-50A7-4F81-F075B420EA89}"/>
          </ac:spMkLst>
        </pc:spChg>
      </pc:sldChg>
      <pc:sldChg chg="addCm">
        <pc:chgData name="Per Jacobsson" userId="bca0fc72-04f0-482b-af8c-bd1ea0bb0278" providerId="ADAL" clId="{6FD64D00-FA1D-6C4E-9FDC-CED8536388A4}" dt="2023-03-01T07:24:33.012" v="353"/>
        <pc:sldMkLst>
          <pc:docMk/>
          <pc:sldMk cId="2630471194" sldId="335"/>
        </pc:sldMkLst>
      </pc:sldChg>
      <pc:sldChg chg="modSp add mod modNotesTx">
        <pc:chgData name="Per Jacobsson" userId="bca0fc72-04f0-482b-af8c-bd1ea0bb0278" providerId="ADAL" clId="{6FD64D00-FA1D-6C4E-9FDC-CED8536388A4}" dt="2023-03-01T08:29:53.582" v="2027" actId="20577"/>
        <pc:sldMkLst>
          <pc:docMk/>
          <pc:sldMk cId="2651221517" sldId="336"/>
        </pc:sldMkLst>
        <pc:spChg chg="mod">
          <ac:chgData name="Per Jacobsson" userId="bca0fc72-04f0-482b-af8c-bd1ea0bb0278" providerId="ADAL" clId="{6FD64D00-FA1D-6C4E-9FDC-CED8536388A4}" dt="2023-03-01T08:29:23.212" v="2025" actId="20577"/>
          <ac:spMkLst>
            <pc:docMk/>
            <pc:sldMk cId="2651221517" sldId="336"/>
            <ac:spMk id="2" creationId="{88ADB737-8BA0-2F6C-0292-F5437FC8A339}"/>
          </ac:spMkLst>
        </pc:spChg>
        <pc:spChg chg="mod">
          <ac:chgData name="Per Jacobsson" userId="bca0fc72-04f0-482b-af8c-bd1ea0bb0278" providerId="ADAL" clId="{6FD64D00-FA1D-6C4E-9FDC-CED8536388A4}" dt="2023-03-01T08:29:14.988" v="2024" actId="20577"/>
          <ac:spMkLst>
            <pc:docMk/>
            <pc:sldMk cId="2651221517" sldId="336"/>
            <ac:spMk id="3" creationId="{A668ECD9-A538-7044-DA26-5362B266BDC0}"/>
          </ac:spMkLst>
        </pc:spChg>
      </pc:sldChg>
    </pc:docChg>
  </pc:docChgLst>
  <pc:docChgLst>
    <pc:chgData name="Elin Roos" userId="S::elifr13@vgregion.se::8aec4d2f-0249-47a8-afd7-0e6fd778a7eb" providerId="AD" clId="Web-{C9D442DB-5ACD-0E1D-8158-8096A57A4D4D}"/>
    <pc:docChg chg="addSld delSld modSld modSection">
      <pc:chgData name="Elin Roos" userId="S::elifr13@vgregion.se::8aec4d2f-0249-47a8-afd7-0e6fd778a7eb" providerId="AD" clId="Web-{C9D442DB-5ACD-0E1D-8158-8096A57A4D4D}" dt="2023-11-27T09:41:45.962" v="120"/>
      <pc:docMkLst>
        <pc:docMk/>
      </pc:docMkLst>
      <pc:sldChg chg="modSp modNotes">
        <pc:chgData name="Elin Roos" userId="S::elifr13@vgregion.se::8aec4d2f-0249-47a8-afd7-0e6fd778a7eb" providerId="AD" clId="Web-{C9D442DB-5ACD-0E1D-8158-8096A57A4D4D}" dt="2023-11-27T09:41:45.962" v="120"/>
        <pc:sldMkLst>
          <pc:docMk/>
          <pc:sldMk cId="198484504" sldId="300"/>
        </pc:sldMkLst>
        <pc:spChg chg="mod">
          <ac:chgData name="Elin Roos" userId="S::elifr13@vgregion.se::8aec4d2f-0249-47a8-afd7-0e6fd778a7eb" providerId="AD" clId="Web-{C9D442DB-5ACD-0E1D-8158-8096A57A4D4D}" dt="2023-11-27T09:40:41.322" v="112" actId="20577"/>
          <ac:spMkLst>
            <pc:docMk/>
            <pc:sldMk cId="198484504" sldId="300"/>
            <ac:spMk id="4" creationId="{B0B23567-D34E-09B2-E760-72ACAB3951D7}"/>
          </ac:spMkLst>
        </pc:spChg>
      </pc:sldChg>
      <pc:sldChg chg="del">
        <pc:chgData name="Elin Roos" userId="S::elifr13@vgregion.se::8aec4d2f-0249-47a8-afd7-0e6fd778a7eb" providerId="AD" clId="Web-{C9D442DB-5ACD-0E1D-8158-8096A57A4D4D}" dt="2023-11-27T09:20:48.546" v="0"/>
        <pc:sldMkLst>
          <pc:docMk/>
          <pc:sldMk cId="1711330434" sldId="329"/>
        </pc:sldMkLst>
      </pc:sldChg>
      <pc:sldChg chg="add modNotes">
        <pc:chgData name="Elin Roos" userId="S::elifr13@vgregion.se::8aec4d2f-0249-47a8-afd7-0e6fd778a7eb" providerId="AD" clId="Web-{C9D442DB-5ACD-0E1D-8158-8096A57A4D4D}" dt="2023-11-27T09:21:57.577" v="63"/>
        <pc:sldMkLst>
          <pc:docMk/>
          <pc:sldMk cId="2591248506" sldId="2147478023"/>
        </pc:sldMkLst>
      </pc:sldChg>
    </pc:docChg>
  </pc:docChgLst>
  <pc:docChgLst>
    <pc:chgData name="Elin Roos" userId="S::elifr13@vgregion.se::8aec4d2f-0249-47a8-afd7-0e6fd778a7eb" providerId="AD" clId="Web-{29278519-5B46-2ADC-9DFF-DD7DCA4A252D}"/>
    <pc:docChg chg="modSld">
      <pc:chgData name="Elin Roos" userId="S::elifr13@vgregion.se::8aec4d2f-0249-47a8-afd7-0e6fd778a7eb" providerId="AD" clId="Web-{29278519-5B46-2ADC-9DFF-DD7DCA4A252D}" dt="2023-03-24T16:07:26.061" v="39" actId="20577"/>
      <pc:docMkLst>
        <pc:docMk/>
      </pc:docMkLst>
      <pc:sldChg chg="modSp">
        <pc:chgData name="Elin Roos" userId="S::elifr13@vgregion.se::8aec4d2f-0249-47a8-afd7-0e6fd778a7eb" providerId="AD" clId="Web-{29278519-5B46-2ADC-9DFF-DD7DCA4A252D}" dt="2023-03-24T16:07:26.061" v="39" actId="20577"/>
        <pc:sldMkLst>
          <pc:docMk/>
          <pc:sldMk cId="198484504" sldId="300"/>
        </pc:sldMkLst>
        <pc:spChg chg="mod">
          <ac:chgData name="Elin Roos" userId="S::elifr13@vgregion.se::8aec4d2f-0249-47a8-afd7-0e6fd778a7eb" providerId="AD" clId="Web-{29278519-5B46-2ADC-9DFF-DD7DCA4A252D}" dt="2023-03-24T16:07:26.061" v="39" actId="20577"/>
          <ac:spMkLst>
            <pc:docMk/>
            <pc:sldMk cId="198484504" sldId="300"/>
            <ac:spMk id="4" creationId="{B0B23567-D34E-09B2-E760-72ACAB3951D7}"/>
          </ac:spMkLst>
        </pc:spChg>
      </pc:sldChg>
    </pc:docChg>
  </pc:docChgLst>
  <pc:docChgLst>
    <pc:chgData name="Ann Nyström" userId="2d619b62-b055-4d58-a37c-831f8127ca18" providerId="ADAL" clId="{39FF283A-26F1-497A-ADF9-F8722AB617A4}"/>
    <pc:docChg chg="addSld modSld">
      <pc:chgData name="Ann Nyström" userId="2d619b62-b055-4d58-a37c-831f8127ca18" providerId="ADAL" clId="{39FF283A-26F1-497A-ADF9-F8722AB617A4}" dt="2023-06-21T07:28:45.675" v="0"/>
      <pc:docMkLst>
        <pc:docMk/>
      </pc:docMkLst>
      <pc:sldChg chg="add">
        <pc:chgData name="Ann Nyström" userId="2d619b62-b055-4d58-a37c-831f8127ca18" providerId="ADAL" clId="{39FF283A-26F1-497A-ADF9-F8722AB617A4}" dt="2023-06-21T07:28:45.675" v="0"/>
        <pc:sldMkLst>
          <pc:docMk/>
          <pc:sldMk cId="463773218" sldId="333"/>
        </pc:sldMkLst>
      </pc:sldChg>
    </pc:docChg>
  </pc:docChgLst>
  <pc:docChgLst>
    <pc:chgData name="Per Jacobsson" userId="S::perja16@vgregion.se::bca0fc72-04f0-482b-af8c-bd1ea0bb0278" providerId="AD" clId="Web-{20DFDDD2-6782-DC83-7E9B-EA3634DEBEA0}"/>
    <pc:docChg chg="modSld">
      <pc:chgData name="Per Jacobsson" userId="S::perja16@vgregion.se::bca0fc72-04f0-482b-af8c-bd1ea0bb0278" providerId="AD" clId="Web-{20DFDDD2-6782-DC83-7E9B-EA3634DEBEA0}" dt="2024-03-04T14:48:07.922" v="0" actId="1076"/>
      <pc:docMkLst>
        <pc:docMk/>
      </pc:docMkLst>
      <pc:sldChg chg="modSp">
        <pc:chgData name="Per Jacobsson" userId="S::perja16@vgregion.se::bca0fc72-04f0-482b-af8c-bd1ea0bb0278" providerId="AD" clId="Web-{20DFDDD2-6782-DC83-7E9B-EA3634DEBEA0}" dt="2024-03-04T14:48:07.922" v="0" actId="1076"/>
        <pc:sldMkLst>
          <pc:docMk/>
          <pc:sldMk cId="1282154323" sldId="2147478063"/>
        </pc:sldMkLst>
        <pc:picChg chg="mod">
          <ac:chgData name="Per Jacobsson" userId="S::perja16@vgregion.se::bca0fc72-04f0-482b-af8c-bd1ea0bb0278" providerId="AD" clId="Web-{20DFDDD2-6782-DC83-7E9B-EA3634DEBEA0}" dt="2024-03-04T14:48:07.922" v="0" actId="1076"/>
          <ac:picMkLst>
            <pc:docMk/>
            <pc:sldMk cId="1282154323" sldId="2147478063"/>
            <ac:picMk id="8" creationId="{E59D9642-A7BE-C64E-835B-EC43A56B298B}"/>
          </ac:picMkLst>
        </pc:picChg>
      </pc:sldChg>
    </pc:docChg>
  </pc:docChgLst>
  <pc:docChgLst>
    <pc:chgData name="Daniel Bjurquist" userId="S::danbj10@vgregion.se::5678c91a-57a4-4382-852b-aca5fb9ee681" providerId="AD" clId="Web-{C6EB8093-6381-7E78-8D48-79CAF54D194D}"/>
    <pc:docChg chg="modSld">
      <pc:chgData name="Daniel Bjurquist" userId="S::danbj10@vgregion.se::5678c91a-57a4-4382-852b-aca5fb9ee681" providerId="AD" clId="Web-{C6EB8093-6381-7E78-8D48-79CAF54D194D}" dt="2023-06-19T16:32:08.187" v="1" actId="20577"/>
      <pc:docMkLst>
        <pc:docMk/>
      </pc:docMkLst>
      <pc:sldChg chg="modSp">
        <pc:chgData name="Daniel Bjurquist" userId="S::danbj10@vgregion.se::5678c91a-57a4-4382-852b-aca5fb9ee681" providerId="AD" clId="Web-{C6EB8093-6381-7E78-8D48-79CAF54D194D}" dt="2023-06-19T16:32:08.187" v="1" actId="20577"/>
        <pc:sldMkLst>
          <pc:docMk/>
          <pc:sldMk cId="3289012044" sldId="276"/>
        </pc:sldMkLst>
        <pc:spChg chg="mod">
          <ac:chgData name="Daniel Bjurquist" userId="S::danbj10@vgregion.se::5678c91a-57a4-4382-852b-aca5fb9ee681" providerId="AD" clId="Web-{C6EB8093-6381-7E78-8D48-79CAF54D194D}" dt="2023-06-19T16:32:08.187" v="1" actId="20577"/>
          <ac:spMkLst>
            <pc:docMk/>
            <pc:sldMk cId="3289012044" sldId="276"/>
            <ac:spMk id="12" creationId="{20216728-80B6-529A-48C8-0D7B66138A98}"/>
          </ac:spMkLst>
        </pc:spChg>
      </pc:sldChg>
    </pc:docChg>
  </pc:docChgLst>
  <pc:docChgLst>
    <pc:chgData clId="Web-{2A963CE7-A1DE-40DC-8499-235C82F821BA}"/>
    <pc:docChg chg="">
      <pc:chgData name="" userId="" providerId="" clId="Web-{2A963CE7-A1DE-40DC-8499-235C82F821BA}" dt="2023-02-24T13:39:00.235" v="0"/>
      <pc:docMkLst>
        <pc:docMk/>
      </pc:docMkLst>
      <pc:sldChg chg="modCm">
        <pc:chgData name="" userId="" providerId="" clId="Web-{2A963CE7-A1DE-40DC-8499-235C82F821BA}" dt="2023-02-24T13:39:00.235" v="0"/>
        <pc:sldMkLst>
          <pc:docMk/>
          <pc:sldMk cId="215561698" sldId="310"/>
        </pc:sldMkLst>
      </pc:sldChg>
    </pc:docChg>
  </pc:docChgLst>
  <pc:docChgLst>
    <pc:chgData name="Erica Sandberg" userId="S::erisa1@vgregion.se::c62259a0-ba15-4156-9200-5cf21beb62fc" providerId="AD" clId="Web-{7AA98F8E-3D1A-5447-2E5C-A53133AE8E1F}"/>
    <pc:docChg chg="modSld">
      <pc:chgData name="Erica Sandberg" userId="S::erisa1@vgregion.se::c62259a0-ba15-4156-9200-5cf21beb62fc" providerId="AD" clId="Web-{7AA98F8E-3D1A-5447-2E5C-A53133AE8E1F}" dt="2023-03-01T06:49:36.765" v="13" actId="20577"/>
      <pc:docMkLst>
        <pc:docMk/>
      </pc:docMkLst>
      <pc:sldChg chg="modSp">
        <pc:chgData name="Erica Sandberg" userId="S::erisa1@vgregion.se::c62259a0-ba15-4156-9200-5cf21beb62fc" providerId="AD" clId="Web-{7AA98F8E-3D1A-5447-2E5C-A53133AE8E1F}" dt="2023-03-01T06:48:43.124" v="2" actId="20577"/>
        <pc:sldMkLst>
          <pc:docMk/>
          <pc:sldMk cId="67797366" sldId="277"/>
        </pc:sldMkLst>
        <pc:spChg chg="mod">
          <ac:chgData name="Erica Sandberg" userId="S::erisa1@vgregion.se::c62259a0-ba15-4156-9200-5cf21beb62fc" providerId="AD" clId="Web-{7AA98F8E-3D1A-5447-2E5C-A53133AE8E1F}" dt="2023-03-01T06:48:43.124" v="2" actId="20577"/>
          <ac:spMkLst>
            <pc:docMk/>
            <pc:sldMk cId="67797366" sldId="277"/>
            <ac:spMk id="3" creationId="{80F18D45-C52A-3E8D-83DB-3317F1185253}"/>
          </ac:spMkLst>
        </pc:spChg>
      </pc:sldChg>
      <pc:sldChg chg="modSp">
        <pc:chgData name="Erica Sandberg" userId="S::erisa1@vgregion.se::c62259a0-ba15-4156-9200-5cf21beb62fc" providerId="AD" clId="Web-{7AA98F8E-3D1A-5447-2E5C-A53133AE8E1F}" dt="2023-03-01T06:49:03.859" v="5" actId="20577"/>
        <pc:sldMkLst>
          <pc:docMk/>
          <pc:sldMk cId="3086213349" sldId="294"/>
        </pc:sldMkLst>
        <pc:spChg chg="mod">
          <ac:chgData name="Erica Sandberg" userId="S::erisa1@vgregion.se::c62259a0-ba15-4156-9200-5cf21beb62fc" providerId="AD" clId="Web-{7AA98F8E-3D1A-5447-2E5C-A53133AE8E1F}" dt="2023-03-01T06:49:03.859" v="5" actId="20577"/>
          <ac:spMkLst>
            <pc:docMk/>
            <pc:sldMk cId="3086213349" sldId="294"/>
            <ac:spMk id="4" creationId="{FE4425C3-7A37-4740-13EF-AD8C4D1731FF}"/>
          </ac:spMkLst>
        </pc:spChg>
      </pc:sldChg>
      <pc:sldChg chg="modSp">
        <pc:chgData name="Erica Sandberg" userId="S::erisa1@vgregion.se::c62259a0-ba15-4156-9200-5cf21beb62fc" providerId="AD" clId="Web-{7AA98F8E-3D1A-5447-2E5C-A53133AE8E1F}" dt="2023-03-01T06:49:26.202" v="10" actId="20577"/>
        <pc:sldMkLst>
          <pc:docMk/>
          <pc:sldMk cId="225876039" sldId="295"/>
        </pc:sldMkLst>
        <pc:spChg chg="mod">
          <ac:chgData name="Erica Sandberg" userId="S::erisa1@vgregion.se::c62259a0-ba15-4156-9200-5cf21beb62fc" providerId="AD" clId="Web-{7AA98F8E-3D1A-5447-2E5C-A53133AE8E1F}" dt="2023-03-01T06:49:26.202" v="10" actId="20577"/>
          <ac:spMkLst>
            <pc:docMk/>
            <pc:sldMk cId="225876039" sldId="295"/>
            <ac:spMk id="3" creationId="{DA87E99B-86C6-1B11-6507-15F38759CF1A}"/>
          </ac:spMkLst>
        </pc:spChg>
      </pc:sldChg>
      <pc:sldChg chg="modSp">
        <pc:chgData name="Erica Sandberg" userId="S::erisa1@vgregion.se::c62259a0-ba15-4156-9200-5cf21beb62fc" providerId="AD" clId="Web-{7AA98F8E-3D1A-5447-2E5C-A53133AE8E1F}" dt="2023-03-01T06:49:36.765" v="13" actId="20577"/>
        <pc:sldMkLst>
          <pc:docMk/>
          <pc:sldMk cId="2750224955" sldId="297"/>
        </pc:sldMkLst>
        <pc:spChg chg="mod">
          <ac:chgData name="Erica Sandberg" userId="S::erisa1@vgregion.se::c62259a0-ba15-4156-9200-5cf21beb62fc" providerId="AD" clId="Web-{7AA98F8E-3D1A-5447-2E5C-A53133AE8E1F}" dt="2023-03-01T06:49:36.765" v="13" actId="20577"/>
          <ac:spMkLst>
            <pc:docMk/>
            <pc:sldMk cId="2750224955" sldId="297"/>
            <ac:spMk id="2" creationId="{B6433A81-3768-E693-F620-E624CD9C0EC9}"/>
          </ac:spMkLst>
        </pc:spChg>
      </pc:sldChg>
    </pc:docChg>
  </pc:docChgLst>
  <pc:docChgLst>
    <pc:chgData name="Elin Roos" userId="S::elifr13@vgregion.se::8aec4d2f-0249-47a8-afd7-0e6fd778a7eb" providerId="AD" clId="Web-{92672587-B29D-42F9-8B11-8BFF9D21D9B8}"/>
    <pc:docChg chg="modSld">
      <pc:chgData name="Elin Roos" userId="S::elifr13@vgregion.se::8aec4d2f-0249-47a8-afd7-0e6fd778a7eb" providerId="AD" clId="Web-{92672587-B29D-42F9-8B11-8BFF9D21D9B8}" dt="2023-06-21T19:28:34.708" v="9"/>
      <pc:docMkLst>
        <pc:docMk/>
      </pc:docMkLst>
      <pc:sldChg chg="modSp delCm modCm">
        <pc:chgData name="Elin Roos" userId="S::elifr13@vgregion.se::8aec4d2f-0249-47a8-afd7-0e6fd778a7eb" providerId="AD" clId="Web-{92672587-B29D-42F9-8B11-8BFF9D21D9B8}" dt="2023-06-21T19:28:34.708" v="9"/>
        <pc:sldMkLst>
          <pc:docMk/>
          <pc:sldMk cId="2096969640" sldId="312"/>
        </pc:sldMkLst>
        <pc:spChg chg="mod">
          <ac:chgData name="Elin Roos" userId="S::elifr13@vgregion.se::8aec4d2f-0249-47a8-afd7-0e6fd778a7eb" providerId="AD" clId="Web-{92672587-B29D-42F9-8B11-8BFF9D21D9B8}" dt="2023-06-21T19:28:34.504" v="8" actId="20577"/>
          <ac:spMkLst>
            <pc:docMk/>
            <pc:sldMk cId="2096969640" sldId="312"/>
            <ac:spMk id="2" creationId="{613EAA76-862B-D129-E148-40066C82522C}"/>
          </ac:spMkLst>
        </pc:spChg>
      </pc:sldChg>
    </pc:docChg>
  </pc:docChgLst>
  <pc:docChgLst>
    <pc:chgData name="Elin Roos" userId="S::elifr13@vgregion.se::8aec4d2f-0249-47a8-afd7-0e6fd778a7eb" providerId="AD" clId="Web-{F2DF1F35-5CC9-FFD8-E520-37283EF644B3}"/>
    <pc:docChg chg="modSld">
      <pc:chgData name="Elin Roos" userId="S::elifr13@vgregion.se::8aec4d2f-0249-47a8-afd7-0e6fd778a7eb" providerId="AD" clId="Web-{F2DF1F35-5CC9-FFD8-E520-37283EF644B3}" dt="2023-03-14T12:36:36.548" v="48" actId="20577"/>
      <pc:docMkLst>
        <pc:docMk/>
      </pc:docMkLst>
      <pc:sldChg chg="modSp">
        <pc:chgData name="Elin Roos" userId="S::elifr13@vgregion.se::8aec4d2f-0249-47a8-afd7-0e6fd778a7eb" providerId="AD" clId="Web-{F2DF1F35-5CC9-FFD8-E520-37283EF644B3}" dt="2023-03-14T12:34:23.781" v="20" actId="20577"/>
        <pc:sldMkLst>
          <pc:docMk/>
          <pc:sldMk cId="67797366" sldId="277"/>
        </pc:sldMkLst>
        <pc:spChg chg="mod">
          <ac:chgData name="Elin Roos" userId="S::elifr13@vgregion.se::8aec4d2f-0249-47a8-afd7-0e6fd778a7eb" providerId="AD" clId="Web-{F2DF1F35-5CC9-FFD8-E520-37283EF644B3}" dt="2023-03-14T12:34:23.781" v="20" actId="20577"/>
          <ac:spMkLst>
            <pc:docMk/>
            <pc:sldMk cId="67797366" sldId="277"/>
            <ac:spMk id="5" creationId="{FE5BFAB3-49DF-1AE2-8B57-D6FEB4DE319A}"/>
          </ac:spMkLst>
        </pc:spChg>
        <pc:picChg chg="mod">
          <ac:chgData name="Elin Roos" userId="S::elifr13@vgregion.se::8aec4d2f-0249-47a8-afd7-0e6fd778a7eb" providerId="AD" clId="Web-{F2DF1F35-5CC9-FFD8-E520-37283EF644B3}" dt="2023-03-14T12:33:55.515" v="18" actId="1076"/>
          <ac:picMkLst>
            <pc:docMk/>
            <pc:sldMk cId="67797366" sldId="277"/>
            <ac:picMk id="7" creationId="{D8399E48-CE66-675A-2818-0D887525665F}"/>
          </ac:picMkLst>
        </pc:picChg>
      </pc:sldChg>
      <pc:sldChg chg="modSp">
        <pc:chgData name="Elin Roos" userId="S::elifr13@vgregion.se::8aec4d2f-0249-47a8-afd7-0e6fd778a7eb" providerId="AD" clId="Web-{F2DF1F35-5CC9-FFD8-E520-37283EF644B3}" dt="2023-03-14T12:36:36.548" v="48" actId="20577"/>
        <pc:sldMkLst>
          <pc:docMk/>
          <pc:sldMk cId="198484504" sldId="300"/>
        </pc:sldMkLst>
        <pc:spChg chg="mod">
          <ac:chgData name="Elin Roos" userId="S::elifr13@vgregion.se::8aec4d2f-0249-47a8-afd7-0e6fd778a7eb" providerId="AD" clId="Web-{F2DF1F35-5CC9-FFD8-E520-37283EF644B3}" dt="2023-03-14T12:36:36.548" v="48" actId="20577"/>
          <ac:spMkLst>
            <pc:docMk/>
            <pc:sldMk cId="198484504" sldId="300"/>
            <ac:spMk id="4" creationId="{B0B23567-D34E-09B2-E760-72ACAB3951D7}"/>
          </ac:spMkLst>
        </pc:spChg>
      </pc:sldChg>
      <pc:sldChg chg="modSp">
        <pc:chgData name="Elin Roos" userId="S::elifr13@vgregion.se::8aec4d2f-0249-47a8-afd7-0e6fd778a7eb" providerId="AD" clId="Web-{F2DF1F35-5CC9-FFD8-E520-37283EF644B3}" dt="2023-03-14T12:35:31.328" v="42" actId="1076"/>
        <pc:sldMkLst>
          <pc:docMk/>
          <pc:sldMk cId="753664471" sldId="307"/>
        </pc:sldMkLst>
        <pc:spChg chg="mod">
          <ac:chgData name="Elin Roos" userId="S::elifr13@vgregion.se::8aec4d2f-0249-47a8-afd7-0e6fd778a7eb" providerId="AD" clId="Web-{F2DF1F35-5CC9-FFD8-E520-37283EF644B3}" dt="2023-03-14T12:35:23.609" v="41" actId="14100"/>
          <ac:spMkLst>
            <pc:docMk/>
            <pc:sldMk cId="753664471" sldId="307"/>
            <ac:spMk id="12" creationId="{4F7ACCF2-05B0-0DB9-7150-41D4BE770208}"/>
          </ac:spMkLst>
        </pc:spChg>
        <pc:spChg chg="mod">
          <ac:chgData name="Elin Roos" userId="S::elifr13@vgregion.se::8aec4d2f-0249-47a8-afd7-0e6fd778a7eb" providerId="AD" clId="Web-{F2DF1F35-5CC9-FFD8-E520-37283EF644B3}" dt="2023-03-14T12:35:31.328" v="42" actId="1076"/>
          <ac:spMkLst>
            <pc:docMk/>
            <pc:sldMk cId="753664471" sldId="307"/>
            <ac:spMk id="13" creationId="{BE5C5114-18E0-1E21-C91C-7CFD62DC3560}"/>
          </ac:spMkLst>
        </pc:spChg>
      </pc:sldChg>
    </pc:docChg>
  </pc:docChgLst>
  <pc:docChgLst>
    <pc:chgData name="Elin Roos" userId="8aec4d2f-0249-47a8-afd7-0e6fd778a7eb" providerId="ADAL" clId="{65A4A184-219A-4A83-80B2-D57049BD062F}"/>
    <pc:docChg chg="custSel modSld modMainMaster">
      <pc:chgData name="Elin Roos" userId="8aec4d2f-0249-47a8-afd7-0e6fd778a7eb" providerId="ADAL" clId="{65A4A184-219A-4A83-80B2-D57049BD062F}" dt="2024-07-02T08:36:16.871" v="4"/>
      <pc:docMkLst>
        <pc:docMk/>
      </pc:docMkLst>
      <pc:sldChg chg="delSp mod">
        <pc:chgData name="Elin Roos" userId="8aec4d2f-0249-47a8-afd7-0e6fd778a7eb" providerId="ADAL" clId="{65A4A184-219A-4A83-80B2-D57049BD062F}" dt="2024-07-02T08:34:43.312" v="0" actId="478"/>
        <pc:sldMkLst>
          <pc:docMk/>
          <pc:sldMk cId="3289012044" sldId="276"/>
        </pc:sldMkLst>
        <pc:picChg chg="del">
          <ac:chgData name="Elin Roos" userId="8aec4d2f-0249-47a8-afd7-0e6fd778a7eb" providerId="ADAL" clId="{65A4A184-219A-4A83-80B2-D57049BD062F}" dt="2024-07-02T08:34:43.312" v="0" actId="478"/>
          <ac:picMkLst>
            <pc:docMk/>
            <pc:sldMk cId="3289012044" sldId="276"/>
            <ac:picMk id="4" creationId="{5ABB1517-FC5F-F880-BA83-77C147603140}"/>
          </ac:picMkLst>
        </pc:picChg>
      </pc:sldChg>
      <pc:sldMasterChg chg="modSldLayout">
        <pc:chgData name="Elin Roos" userId="8aec4d2f-0249-47a8-afd7-0e6fd778a7eb" providerId="ADAL" clId="{65A4A184-219A-4A83-80B2-D57049BD062F}" dt="2024-07-02T08:36:16.871" v="4"/>
        <pc:sldMasterMkLst>
          <pc:docMk/>
          <pc:sldMasterMk cId="149138282" sldId="2147483648"/>
        </pc:sldMasterMkLst>
        <pc:sldLayoutChg chg="addSp delSp modSp mod">
          <pc:chgData name="Elin Roos" userId="8aec4d2f-0249-47a8-afd7-0e6fd778a7eb" providerId="ADAL" clId="{65A4A184-219A-4A83-80B2-D57049BD062F}" dt="2024-07-02T08:35:03.231" v="2"/>
          <pc:sldLayoutMkLst>
            <pc:docMk/>
            <pc:sldMasterMk cId="149138282" sldId="2147483648"/>
            <pc:sldLayoutMk cId="3177692620" sldId="2147483649"/>
          </pc:sldLayoutMkLst>
          <pc:picChg chg="add mod">
            <ac:chgData name="Elin Roos" userId="8aec4d2f-0249-47a8-afd7-0e6fd778a7eb" providerId="ADAL" clId="{65A4A184-219A-4A83-80B2-D57049BD062F}" dt="2024-07-02T08:35:03.231" v="2"/>
            <ac:picMkLst>
              <pc:docMk/>
              <pc:sldMasterMk cId="149138282" sldId="2147483648"/>
              <pc:sldLayoutMk cId="3177692620" sldId="2147483649"/>
              <ac:picMk id="4" creationId="{1DAB48B0-DB5E-2E90-B935-3F0BC6750B9C}"/>
            </ac:picMkLst>
          </pc:picChg>
          <pc:picChg chg="del">
            <ac:chgData name="Elin Roos" userId="8aec4d2f-0249-47a8-afd7-0e6fd778a7eb" providerId="ADAL" clId="{65A4A184-219A-4A83-80B2-D57049BD062F}" dt="2024-07-02T08:35:00.568" v="1" actId="478"/>
            <ac:picMkLst>
              <pc:docMk/>
              <pc:sldMasterMk cId="149138282" sldId="2147483648"/>
              <pc:sldLayoutMk cId="3177692620" sldId="2147483649"/>
              <ac:picMk id="28" creationId="{6A0989A0-7A4A-9CD0-D751-D56C294A5842}"/>
            </ac:picMkLst>
          </pc:picChg>
        </pc:sldLayoutChg>
        <pc:sldLayoutChg chg="addSp delSp modSp mod">
          <pc:chgData name="Elin Roos" userId="8aec4d2f-0249-47a8-afd7-0e6fd778a7eb" providerId="ADAL" clId="{65A4A184-219A-4A83-80B2-D57049BD062F}" dt="2024-07-02T08:36:16.871" v="4"/>
          <pc:sldLayoutMkLst>
            <pc:docMk/>
            <pc:sldMasterMk cId="149138282" sldId="2147483648"/>
            <pc:sldLayoutMk cId="492405024" sldId="2147483659"/>
          </pc:sldLayoutMkLst>
          <pc:picChg chg="add mod">
            <ac:chgData name="Elin Roos" userId="8aec4d2f-0249-47a8-afd7-0e6fd778a7eb" providerId="ADAL" clId="{65A4A184-219A-4A83-80B2-D57049BD062F}" dt="2024-07-02T08:36:16.871" v="4"/>
            <ac:picMkLst>
              <pc:docMk/>
              <pc:sldMasterMk cId="149138282" sldId="2147483648"/>
              <pc:sldLayoutMk cId="492405024" sldId="2147483659"/>
              <ac:picMk id="4" creationId="{63C27728-12CC-E15F-36CA-75C61C998530}"/>
            </ac:picMkLst>
          </pc:picChg>
          <pc:picChg chg="del">
            <ac:chgData name="Elin Roos" userId="8aec4d2f-0249-47a8-afd7-0e6fd778a7eb" providerId="ADAL" clId="{65A4A184-219A-4A83-80B2-D57049BD062F}" dt="2024-07-02T08:36:14.621" v="3" actId="478"/>
            <ac:picMkLst>
              <pc:docMk/>
              <pc:sldMasterMk cId="149138282" sldId="2147483648"/>
              <pc:sldLayoutMk cId="492405024" sldId="2147483659"/>
              <ac:picMk id="6" creationId="{F028FC9A-549E-C173-F6EE-DD2DADAFA6BB}"/>
            </ac:picMkLst>
          </pc:picChg>
        </pc:sldLayoutChg>
      </pc:sldMasterChg>
    </pc:docChg>
  </pc:docChgLst>
  <pc:docChgLst>
    <pc:chgData name="Victoria Mohlén" userId="S::vicmo@vgregion.se::fc0c5b2f-9afc-4839-8231-17a4e7f88358" providerId="AD" clId="Web-{7BEED8D2-19A6-1946-28AF-B0555BD6E03A}"/>
    <pc:docChg chg="modSld">
      <pc:chgData name="Victoria Mohlén" userId="S::vicmo@vgregion.se::fc0c5b2f-9afc-4839-8231-17a4e7f88358" providerId="AD" clId="Web-{7BEED8D2-19A6-1946-28AF-B0555BD6E03A}" dt="2023-03-02T17:53:27.495" v="29"/>
      <pc:docMkLst>
        <pc:docMk/>
      </pc:docMkLst>
      <pc:sldChg chg="modSp modNotes">
        <pc:chgData name="Victoria Mohlén" userId="S::vicmo@vgregion.se::fc0c5b2f-9afc-4839-8231-17a4e7f88358" providerId="AD" clId="Web-{7BEED8D2-19A6-1946-28AF-B0555BD6E03A}" dt="2023-03-02T17:53:27.495" v="29"/>
        <pc:sldMkLst>
          <pc:docMk/>
          <pc:sldMk cId="4009183532" sldId="302"/>
        </pc:sldMkLst>
        <pc:spChg chg="mod">
          <ac:chgData name="Victoria Mohlén" userId="S::vicmo@vgregion.se::fc0c5b2f-9afc-4839-8231-17a4e7f88358" providerId="AD" clId="Web-{7BEED8D2-19A6-1946-28AF-B0555BD6E03A}" dt="2023-03-02T17:52:51.166" v="26" actId="20577"/>
          <ac:spMkLst>
            <pc:docMk/>
            <pc:sldMk cId="4009183532" sldId="302"/>
            <ac:spMk id="40" creationId="{FA4D43B3-DA1F-347B-68C3-60A46050494F}"/>
          </ac:spMkLst>
        </pc:spChg>
      </pc:sldChg>
    </pc:docChg>
  </pc:docChgLst>
  <pc:docChgLst>
    <pc:chgData name="Elin Roos" userId="S::elifr13@vgregion.se::8aec4d2f-0249-47a8-afd7-0e6fd778a7eb" providerId="AD" clId="Web-{441DBBD1-7031-B6ED-0CA3-76F935C969C9}"/>
    <pc:docChg chg="modSld">
      <pc:chgData name="Elin Roos" userId="S::elifr13@vgregion.se::8aec4d2f-0249-47a8-afd7-0e6fd778a7eb" providerId="AD" clId="Web-{441DBBD1-7031-B6ED-0CA3-76F935C969C9}" dt="2023-06-01T09:22:28.095" v="10"/>
      <pc:docMkLst>
        <pc:docMk/>
      </pc:docMkLst>
      <pc:sldChg chg="modNotes">
        <pc:chgData name="Elin Roos" userId="S::elifr13@vgregion.se::8aec4d2f-0249-47a8-afd7-0e6fd778a7eb" providerId="AD" clId="Web-{441DBBD1-7031-B6ED-0CA3-76F935C969C9}" dt="2023-06-01T09:22:28.095" v="10"/>
        <pc:sldMkLst>
          <pc:docMk/>
          <pc:sldMk cId="584561935" sldId="2147478019"/>
        </pc:sldMkLst>
      </pc:sldChg>
    </pc:docChg>
  </pc:docChgLst>
  <pc:docChgLst>
    <pc:chgData name="Victoria Mohlén" userId="S::vicmo@vgregion.se::fc0c5b2f-9afc-4839-8231-17a4e7f88358" providerId="AD" clId="Web-{5E9C02FB-15F7-7DCB-9621-6A285D379545}"/>
    <pc:docChg chg="modSld">
      <pc:chgData name="Victoria Mohlén" userId="S::vicmo@vgregion.se::fc0c5b2f-9afc-4839-8231-17a4e7f88358" providerId="AD" clId="Web-{5E9C02FB-15F7-7DCB-9621-6A285D379545}" dt="2023-03-02T15:26:34.975" v="35"/>
      <pc:docMkLst>
        <pc:docMk/>
      </pc:docMkLst>
      <pc:sldChg chg="modNotes">
        <pc:chgData name="Victoria Mohlén" userId="S::vicmo@vgregion.se::fc0c5b2f-9afc-4839-8231-17a4e7f88358" providerId="AD" clId="Web-{5E9C02FB-15F7-7DCB-9621-6A285D379545}" dt="2023-03-02T15:26:34.975" v="35"/>
        <pc:sldMkLst>
          <pc:docMk/>
          <pc:sldMk cId="1605782640" sldId="324"/>
        </pc:sldMkLst>
      </pc:sldChg>
    </pc:docChg>
  </pc:docChgLst>
  <pc:docChgLst>
    <pc:chgData name="Elin Roos" userId="8aec4d2f-0249-47a8-afd7-0e6fd778a7eb" providerId="ADAL" clId="{AF518D7D-E2BD-437D-B606-0AA751E67FC0}"/>
    <pc:docChg chg="modSld">
      <pc:chgData name="Elin Roos" userId="8aec4d2f-0249-47a8-afd7-0e6fd778a7eb" providerId="ADAL" clId="{AF518D7D-E2BD-437D-B606-0AA751E67FC0}" dt="2024-02-22T09:23:54.717" v="2" actId="1076"/>
      <pc:docMkLst>
        <pc:docMk/>
      </pc:docMkLst>
      <pc:sldChg chg="modSp mod">
        <pc:chgData name="Elin Roos" userId="8aec4d2f-0249-47a8-afd7-0e6fd778a7eb" providerId="ADAL" clId="{AF518D7D-E2BD-437D-B606-0AA751E67FC0}" dt="2024-02-22T09:23:54.717" v="2" actId="1076"/>
        <pc:sldMkLst>
          <pc:docMk/>
          <pc:sldMk cId="203481181" sldId="2147478048"/>
        </pc:sldMkLst>
        <pc:picChg chg="mod">
          <ac:chgData name="Elin Roos" userId="8aec4d2f-0249-47a8-afd7-0e6fd778a7eb" providerId="ADAL" clId="{AF518D7D-E2BD-437D-B606-0AA751E67FC0}" dt="2024-02-22T09:23:54.717" v="2" actId="1076"/>
          <ac:picMkLst>
            <pc:docMk/>
            <pc:sldMk cId="203481181" sldId="2147478048"/>
            <ac:picMk id="2" creationId="{CEA31B44-05B2-B117-F361-28D4F18E2204}"/>
          </ac:picMkLst>
        </pc:picChg>
      </pc:sldChg>
      <pc:sldChg chg="modSp mod">
        <pc:chgData name="Elin Roos" userId="8aec4d2f-0249-47a8-afd7-0e6fd778a7eb" providerId="ADAL" clId="{AF518D7D-E2BD-437D-B606-0AA751E67FC0}" dt="2024-02-22T09:23:45.866" v="1" actId="1076"/>
        <pc:sldMkLst>
          <pc:docMk/>
          <pc:sldMk cId="4031928880" sldId="2147478049"/>
        </pc:sldMkLst>
        <pc:picChg chg="mod">
          <ac:chgData name="Elin Roos" userId="8aec4d2f-0249-47a8-afd7-0e6fd778a7eb" providerId="ADAL" clId="{AF518D7D-E2BD-437D-B606-0AA751E67FC0}" dt="2024-02-22T09:23:45.866" v="1" actId="1076"/>
          <ac:picMkLst>
            <pc:docMk/>
            <pc:sldMk cId="4031928880" sldId="2147478049"/>
            <ac:picMk id="6" creationId="{C4C371B6-3232-8064-DEDB-865CA3BD3249}"/>
          </ac:picMkLst>
        </pc:picChg>
      </pc:sldChg>
      <pc:sldChg chg="addSp modSp">
        <pc:chgData name="Elin Roos" userId="8aec4d2f-0249-47a8-afd7-0e6fd778a7eb" providerId="ADAL" clId="{AF518D7D-E2BD-437D-B606-0AA751E67FC0}" dt="2024-02-22T09:23:23.210" v="0"/>
        <pc:sldMkLst>
          <pc:docMk/>
          <pc:sldMk cId="3687964585" sldId="2147478058"/>
        </pc:sldMkLst>
        <pc:spChg chg="add mod">
          <ac:chgData name="Elin Roos" userId="8aec4d2f-0249-47a8-afd7-0e6fd778a7eb" providerId="ADAL" clId="{AF518D7D-E2BD-437D-B606-0AA751E67FC0}" dt="2024-02-22T09:23:23.210" v="0"/>
          <ac:spMkLst>
            <pc:docMk/>
            <pc:sldMk cId="3687964585" sldId="2147478058"/>
            <ac:spMk id="2" creationId="{8874E9E3-608A-69B7-6290-CFF2E3A9E41D}"/>
          </ac:spMkLst>
        </pc:spChg>
      </pc:sldChg>
    </pc:docChg>
  </pc:docChgLst>
  <pc:docChgLst>
    <pc:chgData name="Elin Roos" userId="S::elifr13@vgregion.se::8aec4d2f-0249-47a8-afd7-0e6fd778a7eb" providerId="AD" clId="Web-{7644BC55-F565-76FC-801A-5BA31ED5E857}"/>
    <pc:docChg chg="modSld">
      <pc:chgData name="Elin Roos" userId="S::elifr13@vgregion.se::8aec4d2f-0249-47a8-afd7-0e6fd778a7eb" providerId="AD" clId="Web-{7644BC55-F565-76FC-801A-5BA31ED5E857}" dt="2023-02-27T09:26:12.024" v="37" actId="1076"/>
      <pc:docMkLst>
        <pc:docMk/>
      </pc:docMkLst>
      <pc:sldChg chg="modSp">
        <pc:chgData name="Elin Roos" userId="S::elifr13@vgregion.se::8aec4d2f-0249-47a8-afd7-0e6fd778a7eb" providerId="AD" clId="Web-{7644BC55-F565-76FC-801A-5BA31ED5E857}" dt="2023-02-27T09:22:59.647" v="17" actId="20577"/>
        <pc:sldMkLst>
          <pc:docMk/>
          <pc:sldMk cId="3308682537" sldId="309"/>
        </pc:sldMkLst>
        <pc:spChg chg="mod">
          <ac:chgData name="Elin Roos" userId="S::elifr13@vgregion.se::8aec4d2f-0249-47a8-afd7-0e6fd778a7eb" providerId="AD" clId="Web-{7644BC55-F565-76FC-801A-5BA31ED5E857}" dt="2023-02-27T09:22:59.647" v="17" actId="20577"/>
          <ac:spMkLst>
            <pc:docMk/>
            <pc:sldMk cId="3308682537" sldId="309"/>
            <ac:spMk id="10" creationId="{9A83F69C-3C09-5BF4-5B6F-A353E6FE04E0}"/>
          </ac:spMkLst>
        </pc:spChg>
      </pc:sldChg>
      <pc:sldChg chg="modSp">
        <pc:chgData name="Elin Roos" userId="S::elifr13@vgregion.se::8aec4d2f-0249-47a8-afd7-0e6fd778a7eb" providerId="AD" clId="Web-{7644BC55-F565-76FC-801A-5BA31ED5E857}" dt="2023-02-27T09:26:12.024" v="37" actId="1076"/>
        <pc:sldMkLst>
          <pc:docMk/>
          <pc:sldMk cId="463773218" sldId="333"/>
        </pc:sldMkLst>
        <pc:spChg chg="mod">
          <ac:chgData name="Elin Roos" userId="S::elifr13@vgregion.se::8aec4d2f-0249-47a8-afd7-0e6fd778a7eb" providerId="AD" clId="Web-{7644BC55-F565-76FC-801A-5BA31ED5E857}" dt="2023-02-27T09:23:28.007" v="35" actId="20577"/>
          <ac:spMkLst>
            <pc:docMk/>
            <pc:sldMk cId="463773218" sldId="333"/>
            <ac:spMk id="25" creationId="{C5EA736A-FB7A-0175-7B1B-F102C93DCF05}"/>
          </ac:spMkLst>
        </pc:spChg>
        <pc:picChg chg="mod">
          <ac:chgData name="Elin Roos" userId="S::elifr13@vgregion.se::8aec4d2f-0249-47a8-afd7-0e6fd778a7eb" providerId="AD" clId="Web-{7644BC55-F565-76FC-801A-5BA31ED5E857}" dt="2023-02-27T09:26:12.024" v="37" actId="1076"/>
          <ac:picMkLst>
            <pc:docMk/>
            <pc:sldMk cId="463773218" sldId="333"/>
            <ac:picMk id="14" creationId="{7EAA03DC-CBCF-1382-F27A-B606719E4D19}"/>
          </ac:picMkLst>
        </pc:picChg>
      </pc:sldChg>
    </pc:docChg>
  </pc:docChgLst>
  <pc:docChgLst>
    <pc:chgData name="Elin Roos" userId="8aec4d2f-0249-47a8-afd7-0e6fd778a7eb" providerId="ADAL" clId="{9D9A251C-12B4-4DA9-AB58-643FDAD25837}"/>
    <pc:docChg chg="undo custSel delSld modSld modSection">
      <pc:chgData name="Elin Roos" userId="8aec4d2f-0249-47a8-afd7-0e6fd778a7eb" providerId="ADAL" clId="{9D9A251C-12B4-4DA9-AB58-643FDAD25837}" dt="2023-09-04T10:10:03.201" v="314" actId="20577"/>
      <pc:docMkLst>
        <pc:docMk/>
      </pc:docMkLst>
      <pc:sldChg chg="addSp delSp modSp mod modNotesTx">
        <pc:chgData name="Elin Roos" userId="8aec4d2f-0249-47a8-afd7-0e6fd778a7eb" providerId="ADAL" clId="{9D9A251C-12B4-4DA9-AB58-643FDAD25837}" dt="2023-09-04T09:20:38.018" v="123" actId="478"/>
        <pc:sldMkLst>
          <pc:docMk/>
          <pc:sldMk cId="3289012044" sldId="276"/>
        </pc:sldMkLst>
        <pc:spChg chg="add del mod">
          <ac:chgData name="Elin Roos" userId="8aec4d2f-0249-47a8-afd7-0e6fd778a7eb" providerId="ADAL" clId="{9D9A251C-12B4-4DA9-AB58-643FDAD25837}" dt="2023-09-04T09:20:38.018" v="123" actId="478"/>
          <ac:spMkLst>
            <pc:docMk/>
            <pc:sldMk cId="3289012044" sldId="276"/>
            <ac:spMk id="3" creationId="{8EFF51AE-B595-B5CA-413A-1CF3E558F4BF}"/>
          </ac:spMkLst>
        </pc:spChg>
        <pc:spChg chg="mod">
          <ac:chgData name="Elin Roos" userId="8aec4d2f-0249-47a8-afd7-0e6fd778a7eb" providerId="ADAL" clId="{9D9A251C-12B4-4DA9-AB58-643FDAD25837}" dt="2023-09-04T08:55:27.041" v="49" actId="1076"/>
          <ac:spMkLst>
            <pc:docMk/>
            <pc:sldMk cId="3289012044" sldId="276"/>
            <ac:spMk id="12" creationId="{20216728-80B6-529A-48C8-0D7B66138A98}"/>
          </ac:spMkLst>
        </pc:spChg>
      </pc:sldChg>
      <pc:sldChg chg="modSp mod modNotesTx">
        <pc:chgData name="Elin Roos" userId="8aec4d2f-0249-47a8-afd7-0e6fd778a7eb" providerId="ADAL" clId="{9D9A251C-12B4-4DA9-AB58-643FDAD25837}" dt="2023-09-04T09:07:20.330" v="109" actId="20577"/>
        <pc:sldMkLst>
          <pc:docMk/>
          <pc:sldMk cId="3891036269" sldId="299"/>
        </pc:sldMkLst>
        <pc:spChg chg="mod">
          <ac:chgData name="Elin Roos" userId="8aec4d2f-0249-47a8-afd7-0e6fd778a7eb" providerId="ADAL" clId="{9D9A251C-12B4-4DA9-AB58-643FDAD25837}" dt="2023-09-04T09:06:53.249" v="97" actId="20577"/>
          <ac:spMkLst>
            <pc:docMk/>
            <pc:sldMk cId="3891036269" sldId="299"/>
            <ac:spMk id="5" creationId="{A928FCC4-3F95-1002-877B-2D5865636AC5}"/>
          </ac:spMkLst>
        </pc:spChg>
      </pc:sldChg>
      <pc:sldChg chg="modSp mod modNotesTx">
        <pc:chgData name="Elin Roos" userId="8aec4d2f-0249-47a8-afd7-0e6fd778a7eb" providerId="ADAL" clId="{9D9A251C-12B4-4DA9-AB58-643FDAD25837}" dt="2023-09-04T10:10:03.201" v="314" actId="20577"/>
        <pc:sldMkLst>
          <pc:docMk/>
          <pc:sldMk cId="4009183532" sldId="302"/>
        </pc:sldMkLst>
        <pc:spChg chg="mod">
          <ac:chgData name="Elin Roos" userId="8aec4d2f-0249-47a8-afd7-0e6fd778a7eb" providerId="ADAL" clId="{9D9A251C-12B4-4DA9-AB58-643FDAD25837}" dt="2023-09-04T09:30:35.234" v="282" actId="6549"/>
          <ac:spMkLst>
            <pc:docMk/>
            <pc:sldMk cId="4009183532" sldId="302"/>
            <ac:spMk id="26" creationId="{EF1CB999-2F10-D8B4-A00E-EAD395F6F387}"/>
          </ac:spMkLst>
        </pc:spChg>
        <pc:spChg chg="mod">
          <ac:chgData name="Elin Roos" userId="8aec4d2f-0249-47a8-afd7-0e6fd778a7eb" providerId="ADAL" clId="{9D9A251C-12B4-4DA9-AB58-643FDAD25837}" dt="2023-09-04T10:09:16.416" v="298" actId="1076"/>
          <ac:spMkLst>
            <pc:docMk/>
            <pc:sldMk cId="4009183532" sldId="302"/>
            <ac:spMk id="27" creationId="{1D4F2961-2000-F8B6-6DD9-9DB5F2A64CB6}"/>
          </ac:spMkLst>
        </pc:spChg>
        <pc:spChg chg="mod">
          <ac:chgData name="Elin Roos" userId="8aec4d2f-0249-47a8-afd7-0e6fd778a7eb" providerId="ADAL" clId="{9D9A251C-12B4-4DA9-AB58-643FDAD25837}" dt="2023-09-04T09:26:01.152" v="280" actId="1076"/>
          <ac:spMkLst>
            <pc:docMk/>
            <pc:sldMk cId="4009183532" sldId="302"/>
            <ac:spMk id="29" creationId="{E10FA52A-F655-284E-80DF-87EC6D986F36}"/>
          </ac:spMkLst>
        </pc:spChg>
      </pc:sldChg>
      <pc:sldChg chg="del">
        <pc:chgData name="Elin Roos" userId="8aec4d2f-0249-47a8-afd7-0e6fd778a7eb" providerId="ADAL" clId="{9D9A251C-12B4-4DA9-AB58-643FDAD25837}" dt="2023-09-04T09:15:58.437" v="110" actId="2696"/>
        <pc:sldMkLst>
          <pc:docMk/>
          <pc:sldMk cId="2218315555" sldId="2147478074"/>
        </pc:sldMkLst>
      </pc:sldChg>
    </pc:docChg>
  </pc:docChgLst>
  <pc:docChgLst>
    <pc:chgData name="Erica Sandberg" userId="c62259a0-ba15-4156-9200-5cf21beb62fc" providerId="ADAL" clId="{C8194E00-E15B-4258-BDB4-FAD1F175BA6E}"/>
    <pc:docChg chg="modSld">
      <pc:chgData name="Erica Sandberg" userId="c62259a0-ba15-4156-9200-5cf21beb62fc" providerId="ADAL" clId="{C8194E00-E15B-4258-BDB4-FAD1F175BA6E}" dt="2023-02-24T11:41:40.792" v="36"/>
      <pc:docMkLst>
        <pc:docMk/>
      </pc:docMkLst>
      <pc:sldChg chg="modSp mod">
        <pc:chgData name="Erica Sandberg" userId="c62259a0-ba15-4156-9200-5cf21beb62fc" providerId="ADAL" clId="{C8194E00-E15B-4258-BDB4-FAD1F175BA6E}" dt="2023-02-24T11:38:32.328" v="35" actId="13926"/>
        <pc:sldMkLst>
          <pc:docMk/>
          <pc:sldMk cId="3086213349" sldId="294"/>
        </pc:sldMkLst>
        <pc:spChg chg="mod">
          <ac:chgData name="Erica Sandberg" userId="c62259a0-ba15-4156-9200-5cf21beb62fc" providerId="ADAL" clId="{C8194E00-E15B-4258-BDB4-FAD1F175BA6E}" dt="2023-02-24T11:38:32.328" v="35" actId="13926"/>
          <ac:spMkLst>
            <pc:docMk/>
            <pc:sldMk cId="3086213349" sldId="294"/>
            <ac:spMk id="15" creationId="{251A3FDD-9B5A-6F05-6E43-A7E54DECF94F}"/>
          </ac:spMkLst>
        </pc:spChg>
      </pc:sldChg>
      <pc:sldChg chg="modCm">
        <pc:chgData name="Erica Sandberg" userId="c62259a0-ba15-4156-9200-5cf21beb62fc" providerId="ADAL" clId="{C8194E00-E15B-4258-BDB4-FAD1F175BA6E}" dt="2023-02-24T11:41:40.792" v="36"/>
        <pc:sldMkLst>
          <pc:docMk/>
          <pc:sldMk cId="753664471" sldId="307"/>
        </pc:sldMkLst>
      </pc:sldChg>
    </pc:docChg>
  </pc:docChgLst>
  <pc:docChgLst>
    <pc:chgData name="Elin Roos" userId="8aec4d2f-0249-47a8-afd7-0e6fd778a7eb" providerId="ADAL" clId="{B9757316-6308-4176-9551-ED5CAEF349BE}"/>
    <pc:docChg chg="custSel modSld sldOrd">
      <pc:chgData name="Elin Roos" userId="8aec4d2f-0249-47a8-afd7-0e6fd778a7eb" providerId="ADAL" clId="{B9757316-6308-4176-9551-ED5CAEF349BE}" dt="2023-03-24T16:08:04.709" v="366" actId="20577"/>
      <pc:docMkLst>
        <pc:docMk/>
      </pc:docMkLst>
      <pc:sldChg chg="modSp mod delCm">
        <pc:chgData name="Elin Roos" userId="8aec4d2f-0249-47a8-afd7-0e6fd778a7eb" providerId="ADAL" clId="{B9757316-6308-4176-9551-ED5CAEF349BE}" dt="2023-03-07T18:19:51.351" v="1" actId="166"/>
        <pc:sldMkLst>
          <pc:docMk/>
          <pc:sldMk cId="1949066195" sldId="298"/>
        </pc:sldMkLst>
        <pc:picChg chg="ord">
          <ac:chgData name="Elin Roos" userId="8aec4d2f-0249-47a8-afd7-0e6fd778a7eb" providerId="ADAL" clId="{B9757316-6308-4176-9551-ED5CAEF349BE}" dt="2023-03-07T18:19:51.351" v="1" actId="166"/>
          <ac:picMkLst>
            <pc:docMk/>
            <pc:sldMk cId="1949066195" sldId="298"/>
            <ac:picMk id="21" creationId="{F51A6E1D-40F5-9002-95B7-B874DC46AE47}"/>
          </ac:picMkLst>
        </pc:picChg>
      </pc:sldChg>
      <pc:sldChg chg="modSp mod modNotesTx">
        <pc:chgData name="Elin Roos" userId="8aec4d2f-0249-47a8-afd7-0e6fd778a7eb" providerId="ADAL" clId="{B9757316-6308-4176-9551-ED5CAEF349BE}" dt="2023-03-24T16:08:04.709" v="366" actId="20577"/>
        <pc:sldMkLst>
          <pc:docMk/>
          <pc:sldMk cId="198484504" sldId="300"/>
        </pc:sldMkLst>
        <pc:spChg chg="mod">
          <ac:chgData name="Elin Roos" userId="8aec4d2f-0249-47a8-afd7-0e6fd778a7eb" providerId="ADAL" clId="{B9757316-6308-4176-9551-ED5CAEF349BE}" dt="2023-03-24T16:08:04.709" v="366" actId="20577"/>
          <ac:spMkLst>
            <pc:docMk/>
            <pc:sldMk cId="198484504" sldId="300"/>
            <ac:spMk id="4" creationId="{B0B23567-D34E-09B2-E760-72ACAB3951D7}"/>
          </ac:spMkLst>
        </pc:spChg>
      </pc:sldChg>
      <pc:sldChg chg="delCm">
        <pc:chgData name="Elin Roos" userId="8aec4d2f-0249-47a8-afd7-0e6fd778a7eb" providerId="ADAL" clId="{B9757316-6308-4176-9551-ED5CAEF349BE}" dt="2023-03-08T08:05:54.699" v="5"/>
        <pc:sldMkLst>
          <pc:docMk/>
          <pc:sldMk cId="3175768609" sldId="314"/>
        </pc:sldMkLst>
      </pc:sldChg>
      <pc:sldChg chg="delCm">
        <pc:chgData name="Elin Roos" userId="8aec4d2f-0249-47a8-afd7-0e6fd778a7eb" providerId="ADAL" clId="{B9757316-6308-4176-9551-ED5CAEF349BE}" dt="2023-03-08T08:06:13.202" v="7"/>
        <pc:sldMkLst>
          <pc:docMk/>
          <pc:sldMk cId="2893239822" sldId="315"/>
        </pc:sldMkLst>
      </pc:sldChg>
      <pc:sldChg chg="delCm">
        <pc:chgData name="Elin Roos" userId="8aec4d2f-0249-47a8-afd7-0e6fd778a7eb" providerId="ADAL" clId="{B9757316-6308-4176-9551-ED5CAEF349BE}" dt="2023-03-08T08:06:23.970" v="9"/>
        <pc:sldMkLst>
          <pc:docMk/>
          <pc:sldMk cId="3521040039" sldId="316"/>
        </pc:sldMkLst>
      </pc:sldChg>
      <pc:sldChg chg="delCm">
        <pc:chgData name="Elin Roos" userId="8aec4d2f-0249-47a8-afd7-0e6fd778a7eb" providerId="ADAL" clId="{B9757316-6308-4176-9551-ED5CAEF349BE}" dt="2023-03-08T08:06:35.324" v="12"/>
        <pc:sldMkLst>
          <pc:docMk/>
          <pc:sldMk cId="2174703604" sldId="317"/>
        </pc:sldMkLst>
      </pc:sldChg>
      <pc:sldChg chg="delCm">
        <pc:chgData name="Elin Roos" userId="8aec4d2f-0249-47a8-afd7-0e6fd778a7eb" providerId="ADAL" clId="{B9757316-6308-4176-9551-ED5CAEF349BE}" dt="2023-03-08T08:06:54.128" v="13"/>
        <pc:sldMkLst>
          <pc:docMk/>
          <pc:sldMk cId="661977682" sldId="318"/>
        </pc:sldMkLst>
      </pc:sldChg>
      <pc:sldChg chg="delSp modSp mod ord modNotesTx">
        <pc:chgData name="Elin Roos" userId="8aec4d2f-0249-47a8-afd7-0e6fd778a7eb" providerId="ADAL" clId="{B9757316-6308-4176-9551-ED5CAEF349BE}" dt="2023-03-24T10:22:44.623" v="51" actId="20577"/>
        <pc:sldMkLst>
          <pc:docMk/>
          <pc:sldMk cId="4029856416" sldId="323"/>
        </pc:sldMkLst>
        <pc:spChg chg="mod">
          <ac:chgData name="Elin Roos" userId="8aec4d2f-0249-47a8-afd7-0e6fd778a7eb" providerId="ADAL" clId="{B9757316-6308-4176-9551-ED5CAEF349BE}" dt="2023-03-24T10:22:31.946" v="50" actId="6549"/>
          <ac:spMkLst>
            <pc:docMk/>
            <pc:sldMk cId="4029856416" sldId="323"/>
            <ac:spMk id="2" creationId="{FBFEE136-85D9-71AB-360A-320FCBC20EAD}"/>
          </ac:spMkLst>
        </pc:spChg>
        <pc:spChg chg="del">
          <ac:chgData name="Elin Roos" userId="8aec4d2f-0249-47a8-afd7-0e6fd778a7eb" providerId="ADAL" clId="{B9757316-6308-4176-9551-ED5CAEF349BE}" dt="2023-03-24T10:22:11.334" v="49" actId="478"/>
          <ac:spMkLst>
            <pc:docMk/>
            <pc:sldMk cId="4029856416" sldId="323"/>
            <ac:spMk id="8" creationId="{F6F65665-67E3-0188-FD25-67B7BED461E5}"/>
          </ac:spMkLst>
        </pc:spChg>
        <pc:picChg chg="del">
          <ac:chgData name="Elin Roos" userId="8aec4d2f-0249-47a8-afd7-0e6fd778a7eb" providerId="ADAL" clId="{B9757316-6308-4176-9551-ED5CAEF349BE}" dt="2023-03-24T10:21:57.913" v="47" actId="478"/>
          <ac:picMkLst>
            <pc:docMk/>
            <pc:sldMk cId="4029856416" sldId="323"/>
            <ac:picMk id="10" creationId="{1A1B3CB5-2399-93CB-151B-AE489143E493}"/>
          </ac:picMkLst>
        </pc:picChg>
        <pc:picChg chg="del">
          <ac:chgData name="Elin Roos" userId="8aec4d2f-0249-47a8-afd7-0e6fd778a7eb" providerId="ADAL" clId="{B9757316-6308-4176-9551-ED5CAEF349BE}" dt="2023-03-24T10:22:03.823" v="48" actId="478"/>
          <ac:picMkLst>
            <pc:docMk/>
            <pc:sldMk cId="4029856416" sldId="323"/>
            <ac:picMk id="18" creationId="{A2C4CD5F-CA8A-14D9-61C0-E4EA4BA7268F}"/>
          </ac:picMkLst>
        </pc:picChg>
      </pc:sldChg>
      <pc:sldChg chg="delCm">
        <pc:chgData name="Elin Roos" userId="8aec4d2f-0249-47a8-afd7-0e6fd778a7eb" providerId="ADAL" clId="{B9757316-6308-4176-9551-ED5CAEF349BE}" dt="2023-03-08T08:05:37.443" v="2"/>
        <pc:sldMkLst>
          <pc:docMk/>
          <pc:sldMk cId="2630471194" sldId="335"/>
        </pc:sldMkLst>
      </pc:sldChg>
      <pc:sldChg chg="modSp mod modNotesTx">
        <pc:chgData name="Elin Roos" userId="8aec4d2f-0249-47a8-afd7-0e6fd778a7eb" providerId="ADAL" clId="{B9757316-6308-4176-9551-ED5CAEF349BE}" dt="2023-03-24T10:30:00.111" v="150" actId="20577"/>
        <pc:sldMkLst>
          <pc:docMk/>
          <pc:sldMk cId="3402250825" sldId="2147478017"/>
        </pc:sldMkLst>
        <pc:picChg chg="mod">
          <ac:chgData name="Elin Roos" userId="8aec4d2f-0249-47a8-afd7-0e6fd778a7eb" providerId="ADAL" clId="{B9757316-6308-4176-9551-ED5CAEF349BE}" dt="2023-03-24T10:23:44.360" v="52" actId="962"/>
          <ac:picMkLst>
            <pc:docMk/>
            <pc:sldMk cId="3402250825" sldId="2147478017"/>
            <ac:picMk id="5" creationId="{4D0EC350-BD11-DB0C-2773-B6BAB05E62F1}"/>
          </ac:picMkLst>
        </pc:picChg>
      </pc:sldChg>
    </pc:docChg>
  </pc:docChgLst>
  <pc:docChgLst>
    <pc:chgData name="Elin Roos" userId="S::elifr13@vgregion.se::8aec4d2f-0249-47a8-afd7-0e6fd778a7eb" providerId="AD" clId="Web-{29EC0068-841E-4E1F-1803-F0F201FED901}"/>
    <pc:docChg chg="addSld delSld modSection">
      <pc:chgData name="Elin Roos" userId="S::elifr13@vgregion.se::8aec4d2f-0249-47a8-afd7-0e6fd778a7eb" providerId="AD" clId="Web-{29EC0068-841E-4E1F-1803-F0F201FED901}" dt="2024-02-22T09:21:56.209" v="157"/>
      <pc:docMkLst>
        <pc:docMk/>
      </pc:docMkLst>
      <pc:sldChg chg="add del">
        <pc:chgData name="Elin Roos" userId="S::elifr13@vgregion.se::8aec4d2f-0249-47a8-afd7-0e6fd778a7eb" providerId="AD" clId="Web-{29EC0068-841E-4E1F-1803-F0F201FED901}" dt="2024-02-22T09:20:43.770" v="118"/>
        <pc:sldMkLst>
          <pc:docMk/>
          <pc:sldMk cId="3289012044" sldId="276"/>
        </pc:sldMkLst>
      </pc:sldChg>
      <pc:sldChg chg="add del">
        <pc:chgData name="Elin Roos" userId="S::elifr13@vgregion.se::8aec4d2f-0249-47a8-afd7-0e6fd778a7eb" providerId="AD" clId="Web-{29EC0068-841E-4E1F-1803-F0F201FED901}" dt="2024-02-22T09:21:08.270" v="121"/>
        <pc:sldMkLst>
          <pc:docMk/>
          <pc:sldMk cId="67797366" sldId="277"/>
        </pc:sldMkLst>
      </pc:sldChg>
      <pc:sldChg chg="add del">
        <pc:chgData name="Elin Roos" userId="S::elifr13@vgregion.se::8aec4d2f-0249-47a8-afd7-0e6fd778a7eb" providerId="AD" clId="Web-{29EC0068-841E-4E1F-1803-F0F201FED901}" dt="2024-02-22T09:21:56.209" v="157"/>
        <pc:sldMkLst>
          <pc:docMk/>
          <pc:sldMk cId="3801270367" sldId="290"/>
        </pc:sldMkLst>
      </pc:sldChg>
      <pc:sldChg chg="add del">
        <pc:chgData name="Elin Roos" userId="S::elifr13@vgregion.se::8aec4d2f-0249-47a8-afd7-0e6fd778a7eb" providerId="AD" clId="Web-{29EC0068-841E-4E1F-1803-F0F201FED901}" dt="2024-02-22T09:21:08.286" v="122"/>
        <pc:sldMkLst>
          <pc:docMk/>
          <pc:sldMk cId="3086213349" sldId="294"/>
        </pc:sldMkLst>
      </pc:sldChg>
      <pc:sldChg chg="add del">
        <pc:chgData name="Elin Roos" userId="S::elifr13@vgregion.se::8aec4d2f-0249-47a8-afd7-0e6fd778a7eb" providerId="AD" clId="Web-{29EC0068-841E-4E1F-1803-F0F201FED901}" dt="2024-02-22T09:21:09.864" v="123"/>
        <pc:sldMkLst>
          <pc:docMk/>
          <pc:sldMk cId="225876039" sldId="295"/>
        </pc:sldMkLst>
      </pc:sldChg>
      <pc:sldChg chg="add del">
        <pc:chgData name="Elin Roos" userId="S::elifr13@vgregion.se::8aec4d2f-0249-47a8-afd7-0e6fd778a7eb" providerId="AD" clId="Web-{29EC0068-841E-4E1F-1803-F0F201FED901}" dt="2024-02-22T09:21:11.786" v="125"/>
        <pc:sldMkLst>
          <pc:docMk/>
          <pc:sldMk cId="1729718649" sldId="296"/>
        </pc:sldMkLst>
      </pc:sldChg>
      <pc:sldChg chg="add del">
        <pc:chgData name="Elin Roos" userId="S::elifr13@vgregion.se::8aec4d2f-0249-47a8-afd7-0e6fd778a7eb" providerId="AD" clId="Web-{29EC0068-841E-4E1F-1803-F0F201FED901}" dt="2024-02-22T09:21:10.911" v="124"/>
        <pc:sldMkLst>
          <pc:docMk/>
          <pc:sldMk cId="2750224955" sldId="297"/>
        </pc:sldMkLst>
      </pc:sldChg>
      <pc:sldChg chg="add del">
        <pc:chgData name="Elin Roos" userId="S::elifr13@vgregion.se::8aec4d2f-0249-47a8-afd7-0e6fd778a7eb" providerId="AD" clId="Web-{29EC0068-841E-4E1F-1803-F0F201FED901}" dt="2024-02-22T09:21:13.177" v="126"/>
        <pc:sldMkLst>
          <pc:docMk/>
          <pc:sldMk cId="1949066195" sldId="298"/>
        </pc:sldMkLst>
      </pc:sldChg>
      <pc:sldChg chg="add del">
        <pc:chgData name="Elin Roos" userId="S::elifr13@vgregion.se::8aec4d2f-0249-47a8-afd7-0e6fd778a7eb" providerId="AD" clId="Web-{29EC0068-841E-4E1F-1803-F0F201FED901}" dt="2024-02-22T09:21:14.192" v="127"/>
        <pc:sldMkLst>
          <pc:docMk/>
          <pc:sldMk cId="3891036269" sldId="299"/>
        </pc:sldMkLst>
      </pc:sldChg>
      <pc:sldChg chg="add del">
        <pc:chgData name="Elin Roos" userId="S::elifr13@vgregion.se::8aec4d2f-0249-47a8-afd7-0e6fd778a7eb" providerId="AD" clId="Web-{29EC0068-841E-4E1F-1803-F0F201FED901}" dt="2024-02-22T09:21:15.520" v="128"/>
        <pc:sldMkLst>
          <pc:docMk/>
          <pc:sldMk cId="198484504" sldId="300"/>
        </pc:sldMkLst>
      </pc:sldChg>
      <pc:sldChg chg="add del">
        <pc:chgData name="Elin Roos" userId="S::elifr13@vgregion.se::8aec4d2f-0249-47a8-afd7-0e6fd778a7eb" providerId="AD" clId="Web-{29EC0068-841E-4E1F-1803-F0F201FED901}" dt="2024-02-22T09:21:16.380" v="129"/>
        <pc:sldMkLst>
          <pc:docMk/>
          <pc:sldMk cId="1929512163" sldId="301"/>
        </pc:sldMkLst>
      </pc:sldChg>
      <pc:sldChg chg="add del">
        <pc:chgData name="Elin Roos" userId="S::elifr13@vgregion.se::8aec4d2f-0249-47a8-afd7-0e6fd778a7eb" providerId="AD" clId="Web-{29EC0068-841E-4E1F-1803-F0F201FED901}" dt="2024-02-22T09:21:17.364" v="130"/>
        <pc:sldMkLst>
          <pc:docMk/>
          <pc:sldMk cId="4009183532" sldId="302"/>
        </pc:sldMkLst>
      </pc:sldChg>
      <pc:sldChg chg="add del">
        <pc:chgData name="Elin Roos" userId="S::elifr13@vgregion.se::8aec4d2f-0249-47a8-afd7-0e6fd778a7eb" providerId="AD" clId="Web-{29EC0068-841E-4E1F-1803-F0F201FED901}" dt="2024-02-22T09:21:18.583" v="131"/>
        <pc:sldMkLst>
          <pc:docMk/>
          <pc:sldMk cId="624219419" sldId="303"/>
        </pc:sldMkLst>
      </pc:sldChg>
      <pc:sldChg chg="add del">
        <pc:chgData name="Elin Roos" userId="S::elifr13@vgregion.se::8aec4d2f-0249-47a8-afd7-0e6fd778a7eb" providerId="AD" clId="Web-{29EC0068-841E-4E1F-1803-F0F201FED901}" dt="2024-02-22T09:21:20.646" v="133"/>
        <pc:sldMkLst>
          <pc:docMk/>
          <pc:sldMk cId="3158390247" sldId="304"/>
        </pc:sldMkLst>
      </pc:sldChg>
      <pc:sldChg chg="add del">
        <pc:chgData name="Elin Roos" userId="S::elifr13@vgregion.se::8aec4d2f-0249-47a8-afd7-0e6fd778a7eb" providerId="AD" clId="Web-{29EC0068-841E-4E1F-1803-F0F201FED901}" dt="2024-02-22T09:21:19.442" v="132"/>
        <pc:sldMkLst>
          <pc:docMk/>
          <pc:sldMk cId="727696698" sldId="305"/>
        </pc:sldMkLst>
      </pc:sldChg>
      <pc:sldChg chg="add del">
        <pc:chgData name="Elin Roos" userId="S::elifr13@vgregion.se::8aec4d2f-0249-47a8-afd7-0e6fd778a7eb" providerId="AD" clId="Web-{29EC0068-841E-4E1F-1803-F0F201FED901}" dt="2024-02-22T09:21:26.661" v="137"/>
        <pc:sldMkLst>
          <pc:docMk/>
          <pc:sldMk cId="1061638161" sldId="306"/>
        </pc:sldMkLst>
      </pc:sldChg>
      <pc:sldChg chg="add del">
        <pc:chgData name="Elin Roos" userId="S::elifr13@vgregion.se::8aec4d2f-0249-47a8-afd7-0e6fd778a7eb" providerId="AD" clId="Web-{29EC0068-841E-4E1F-1803-F0F201FED901}" dt="2024-02-22T09:21:28.083" v="138"/>
        <pc:sldMkLst>
          <pc:docMk/>
          <pc:sldMk cId="753664471" sldId="307"/>
        </pc:sldMkLst>
      </pc:sldChg>
      <pc:sldChg chg="add del">
        <pc:chgData name="Elin Roos" userId="S::elifr13@vgregion.se::8aec4d2f-0249-47a8-afd7-0e6fd778a7eb" providerId="AD" clId="Web-{29EC0068-841E-4E1F-1803-F0F201FED901}" dt="2024-02-22T09:21:29.443" v="139"/>
        <pc:sldMkLst>
          <pc:docMk/>
          <pc:sldMk cId="3830578311" sldId="308"/>
        </pc:sldMkLst>
      </pc:sldChg>
      <pc:sldChg chg="add del">
        <pc:chgData name="Elin Roos" userId="S::elifr13@vgregion.se::8aec4d2f-0249-47a8-afd7-0e6fd778a7eb" providerId="AD" clId="Web-{29EC0068-841E-4E1F-1803-F0F201FED901}" dt="2024-02-22T09:21:30.786" v="140"/>
        <pc:sldMkLst>
          <pc:docMk/>
          <pc:sldMk cId="3308682537" sldId="309"/>
        </pc:sldMkLst>
      </pc:sldChg>
      <pc:sldChg chg="add del">
        <pc:chgData name="Elin Roos" userId="S::elifr13@vgregion.se::8aec4d2f-0249-47a8-afd7-0e6fd778a7eb" providerId="AD" clId="Web-{29EC0068-841E-4E1F-1803-F0F201FED901}" dt="2024-02-22T09:21:32.240" v="141"/>
        <pc:sldMkLst>
          <pc:docMk/>
          <pc:sldMk cId="215561698" sldId="310"/>
        </pc:sldMkLst>
      </pc:sldChg>
      <pc:sldChg chg="add del">
        <pc:chgData name="Elin Roos" userId="S::elifr13@vgregion.se::8aec4d2f-0249-47a8-afd7-0e6fd778a7eb" providerId="AD" clId="Web-{29EC0068-841E-4E1F-1803-F0F201FED901}" dt="2024-02-22T09:21:33.505" v="142"/>
        <pc:sldMkLst>
          <pc:docMk/>
          <pc:sldMk cId="2096969640" sldId="312"/>
        </pc:sldMkLst>
      </pc:sldChg>
      <pc:sldChg chg="add del">
        <pc:chgData name="Elin Roos" userId="S::elifr13@vgregion.se::8aec4d2f-0249-47a8-afd7-0e6fd778a7eb" providerId="AD" clId="Web-{29EC0068-841E-4E1F-1803-F0F201FED901}" dt="2024-02-22T09:21:37.630" v="145"/>
        <pc:sldMkLst>
          <pc:docMk/>
          <pc:sldMk cId="4098202978" sldId="313"/>
        </pc:sldMkLst>
      </pc:sldChg>
      <pc:sldChg chg="add del">
        <pc:chgData name="Elin Roos" userId="S::elifr13@vgregion.se::8aec4d2f-0249-47a8-afd7-0e6fd778a7eb" providerId="AD" clId="Web-{29EC0068-841E-4E1F-1803-F0F201FED901}" dt="2024-02-22T09:21:39.224" v="146"/>
        <pc:sldMkLst>
          <pc:docMk/>
          <pc:sldMk cId="3175768609" sldId="314"/>
        </pc:sldMkLst>
      </pc:sldChg>
      <pc:sldChg chg="add del">
        <pc:chgData name="Elin Roos" userId="S::elifr13@vgregion.se::8aec4d2f-0249-47a8-afd7-0e6fd778a7eb" providerId="AD" clId="Web-{29EC0068-841E-4E1F-1803-F0F201FED901}" dt="2024-02-22T09:21:40.052" v="147"/>
        <pc:sldMkLst>
          <pc:docMk/>
          <pc:sldMk cId="2893239822" sldId="315"/>
        </pc:sldMkLst>
      </pc:sldChg>
      <pc:sldChg chg="add del">
        <pc:chgData name="Elin Roos" userId="S::elifr13@vgregion.se::8aec4d2f-0249-47a8-afd7-0e6fd778a7eb" providerId="AD" clId="Web-{29EC0068-841E-4E1F-1803-F0F201FED901}" dt="2024-02-22T09:21:41.521" v="148"/>
        <pc:sldMkLst>
          <pc:docMk/>
          <pc:sldMk cId="3521040039" sldId="316"/>
        </pc:sldMkLst>
      </pc:sldChg>
      <pc:sldChg chg="add del">
        <pc:chgData name="Elin Roos" userId="S::elifr13@vgregion.se::8aec4d2f-0249-47a8-afd7-0e6fd778a7eb" providerId="AD" clId="Web-{29EC0068-841E-4E1F-1803-F0F201FED901}" dt="2024-02-22T09:21:42.584" v="149"/>
        <pc:sldMkLst>
          <pc:docMk/>
          <pc:sldMk cId="2174703604" sldId="317"/>
        </pc:sldMkLst>
      </pc:sldChg>
      <pc:sldChg chg="add del">
        <pc:chgData name="Elin Roos" userId="S::elifr13@vgregion.se::8aec4d2f-0249-47a8-afd7-0e6fd778a7eb" providerId="AD" clId="Web-{29EC0068-841E-4E1F-1803-F0F201FED901}" dt="2024-02-22T09:21:43.834" v="150"/>
        <pc:sldMkLst>
          <pc:docMk/>
          <pc:sldMk cId="661977682" sldId="318"/>
        </pc:sldMkLst>
      </pc:sldChg>
      <pc:sldChg chg="add del">
        <pc:chgData name="Elin Roos" userId="S::elifr13@vgregion.se::8aec4d2f-0249-47a8-afd7-0e6fd778a7eb" providerId="AD" clId="Web-{29EC0068-841E-4E1F-1803-F0F201FED901}" dt="2024-02-22T09:21:48.052" v="152"/>
        <pc:sldMkLst>
          <pc:docMk/>
          <pc:sldMk cId="4029856416" sldId="323"/>
        </pc:sldMkLst>
      </pc:sldChg>
      <pc:sldChg chg="add del">
        <pc:chgData name="Elin Roos" userId="S::elifr13@vgregion.se::8aec4d2f-0249-47a8-afd7-0e6fd778a7eb" providerId="AD" clId="Web-{29EC0068-841E-4E1F-1803-F0F201FED901}" dt="2024-02-22T09:21:45.427" v="151"/>
        <pc:sldMkLst>
          <pc:docMk/>
          <pc:sldMk cId="2933024162" sldId="328"/>
        </pc:sldMkLst>
      </pc:sldChg>
      <pc:sldChg chg="add del">
        <pc:chgData name="Elin Roos" userId="S::elifr13@vgregion.se::8aec4d2f-0249-47a8-afd7-0e6fd778a7eb" providerId="AD" clId="Web-{29EC0068-841E-4E1F-1803-F0F201FED901}" dt="2024-02-22T09:21:05.817" v="120"/>
        <pc:sldMkLst>
          <pc:docMk/>
          <pc:sldMk cId="1343213123" sldId="330"/>
        </pc:sldMkLst>
      </pc:sldChg>
      <pc:sldChg chg="add del">
        <pc:chgData name="Elin Roos" userId="S::elifr13@vgregion.se::8aec4d2f-0249-47a8-afd7-0e6fd778a7eb" providerId="AD" clId="Web-{29EC0068-841E-4E1F-1803-F0F201FED901}" dt="2024-02-22T09:20:43.629" v="117"/>
        <pc:sldMkLst>
          <pc:docMk/>
          <pc:sldMk cId="463773218" sldId="333"/>
        </pc:sldMkLst>
      </pc:sldChg>
      <pc:sldChg chg="add del">
        <pc:chgData name="Elin Roos" userId="S::elifr13@vgregion.se::8aec4d2f-0249-47a8-afd7-0e6fd778a7eb" providerId="AD" clId="Web-{29EC0068-841E-4E1F-1803-F0F201FED901}" dt="2024-02-22T09:21:34.880" v="143"/>
        <pc:sldMkLst>
          <pc:docMk/>
          <pc:sldMk cId="3690462363" sldId="334"/>
        </pc:sldMkLst>
      </pc:sldChg>
      <pc:sldChg chg="add del">
        <pc:chgData name="Elin Roos" userId="S::elifr13@vgregion.se::8aec4d2f-0249-47a8-afd7-0e6fd778a7eb" providerId="AD" clId="Web-{29EC0068-841E-4E1F-1803-F0F201FED901}" dt="2024-02-22T09:21:36.318" v="144"/>
        <pc:sldMkLst>
          <pc:docMk/>
          <pc:sldMk cId="2651221517" sldId="336"/>
        </pc:sldMkLst>
      </pc:sldChg>
      <pc:sldChg chg="add del">
        <pc:chgData name="Elin Roos" userId="S::elifr13@vgregion.se::8aec4d2f-0249-47a8-afd7-0e6fd778a7eb" providerId="AD" clId="Web-{29EC0068-841E-4E1F-1803-F0F201FED901}" dt="2024-02-22T09:21:54.678" v="156"/>
        <pc:sldMkLst>
          <pc:docMk/>
          <pc:sldMk cId="1495341718" sldId="2147478018"/>
        </pc:sldMkLst>
      </pc:sldChg>
      <pc:sldChg chg="add del">
        <pc:chgData name="Elin Roos" userId="S::elifr13@vgregion.se::8aec4d2f-0249-47a8-afd7-0e6fd778a7eb" providerId="AD" clId="Web-{29EC0068-841E-4E1F-1803-F0F201FED901}" dt="2024-02-22T09:21:23.239" v="135"/>
        <pc:sldMkLst>
          <pc:docMk/>
          <pc:sldMk cId="584561935" sldId="2147478019"/>
        </pc:sldMkLst>
      </pc:sldChg>
      <pc:sldChg chg="add del">
        <pc:chgData name="Elin Roos" userId="S::elifr13@vgregion.se::8aec4d2f-0249-47a8-afd7-0e6fd778a7eb" providerId="AD" clId="Web-{29EC0068-841E-4E1F-1803-F0F201FED901}" dt="2024-02-22T09:21:24.989" v="136"/>
        <pc:sldMkLst>
          <pc:docMk/>
          <pc:sldMk cId="3576738540" sldId="2147478020"/>
        </pc:sldMkLst>
      </pc:sldChg>
      <pc:sldChg chg="add del">
        <pc:chgData name="Elin Roos" userId="S::elifr13@vgregion.se::8aec4d2f-0249-47a8-afd7-0e6fd778a7eb" providerId="AD" clId="Web-{29EC0068-841E-4E1F-1803-F0F201FED901}" dt="2024-02-22T09:21:53.599" v="155"/>
        <pc:sldMkLst>
          <pc:docMk/>
          <pc:sldMk cId="2636163150" sldId="2147478021"/>
        </pc:sldMkLst>
      </pc:sldChg>
      <pc:sldChg chg="add del">
        <pc:chgData name="Elin Roos" userId="S::elifr13@vgregion.se::8aec4d2f-0249-47a8-afd7-0e6fd778a7eb" providerId="AD" clId="Web-{29EC0068-841E-4E1F-1803-F0F201FED901}" dt="2024-02-22T09:21:50.724" v="153"/>
        <pc:sldMkLst>
          <pc:docMk/>
          <pc:sldMk cId="2572887687" sldId="2147478022"/>
        </pc:sldMkLst>
      </pc:sldChg>
      <pc:sldChg chg="add del">
        <pc:chgData name="Elin Roos" userId="S::elifr13@vgregion.se::8aec4d2f-0249-47a8-afd7-0e6fd778a7eb" providerId="AD" clId="Web-{29EC0068-841E-4E1F-1803-F0F201FED901}" dt="2024-02-22T09:21:52.693" v="154"/>
        <pc:sldMkLst>
          <pc:docMk/>
          <pc:sldMk cId="2591248506" sldId="2147478023"/>
        </pc:sldMkLst>
      </pc:sldChg>
      <pc:sldChg chg="add del">
        <pc:chgData name="Elin Roos" userId="S::elifr13@vgregion.se::8aec4d2f-0249-47a8-afd7-0e6fd778a7eb" providerId="AD" clId="Web-{29EC0068-841E-4E1F-1803-F0F201FED901}" dt="2024-02-22T09:21:21.942" v="134"/>
        <pc:sldMkLst>
          <pc:docMk/>
          <pc:sldMk cId="977091646" sldId="2147478024"/>
        </pc:sldMkLst>
      </pc:sldChg>
      <pc:sldChg chg="add">
        <pc:chgData name="Elin Roos" userId="S::elifr13@vgregion.se::8aec4d2f-0249-47a8-afd7-0e6fd778a7eb" providerId="AD" clId="Web-{29EC0068-841E-4E1F-1803-F0F201FED901}" dt="2024-02-22T09:20:32.644" v="78"/>
        <pc:sldMkLst>
          <pc:docMk/>
          <pc:sldMk cId="933302859" sldId="2147478025"/>
        </pc:sldMkLst>
      </pc:sldChg>
      <pc:sldChg chg="add">
        <pc:chgData name="Elin Roos" userId="S::elifr13@vgregion.se::8aec4d2f-0249-47a8-afd7-0e6fd778a7eb" providerId="AD" clId="Web-{29EC0068-841E-4E1F-1803-F0F201FED901}" dt="2024-02-22T09:20:32.801" v="79"/>
        <pc:sldMkLst>
          <pc:docMk/>
          <pc:sldMk cId="661144647" sldId="2147478026"/>
        </pc:sldMkLst>
      </pc:sldChg>
      <pc:sldChg chg="add">
        <pc:chgData name="Elin Roos" userId="S::elifr13@vgregion.se::8aec4d2f-0249-47a8-afd7-0e6fd778a7eb" providerId="AD" clId="Web-{29EC0068-841E-4E1F-1803-F0F201FED901}" dt="2024-02-22T09:20:32.910" v="80"/>
        <pc:sldMkLst>
          <pc:docMk/>
          <pc:sldMk cId="3479690533" sldId="2147478027"/>
        </pc:sldMkLst>
      </pc:sldChg>
      <pc:sldChg chg="add">
        <pc:chgData name="Elin Roos" userId="S::elifr13@vgregion.se::8aec4d2f-0249-47a8-afd7-0e6fd778a7eb" providerId="AD" clId="Web-{29EC0068-841E-4E1F-1803-F0F201FED901}" dt="2024-02-22T09:20:33.207" v="81"/>
        <pc:sldMkLst>
          <pc:docMk/>
          <pc:sldMk cId="912221441" sldId="2147478028"/>
        </pc:sldMkLst>
      </pc:sldChg>
      <pc:sldChg chg="add del">
        <pc:chgData name="Elin Roos" userId="S::elifr13@vgregion.se::8aec4d2f-0249-47a8-afd7-0e6fd778a7eb" providerId="AD" clId="Web-{29EC0068-841E-4E1F-1803-F0F201FED901}" dt="2024-02-22T09:20:56.676" v="119"/>
        <pc:sldMkLst>
          <pc:docMk/>
          <pc:sldMk cId="2930614822" sldId="2147478029"/>
        </pc:sldMkLst>
      </pc:sldChg>
      <pc:sldChg chg="add">
        <pc:chgData name="Elin Roos" userId="S::elifr13@vgregion.se::8aec4d2f-0249-47a8-afd7-0e6fd778a7eb" providerId="AD" clId="Web-{29EC0068-841E-4E1F-1803-F0F201FED901}" dt="2024-02-22T09:20:33.613" v="83"/>
        <pc:sldMkLst>
          <pc:docMk/>
          <pc:sldMk cId="2297421322" sldId="2147478030"/>
        </pc:sldMkLst>
      </pc:sldChg>
      <pc:sldChg chg="add">
        <pc:chgData name="Elin Roos" userId="S::elifr13@vgregion.se::8aec4d2f-0249-47a8-afd7-0e6fd778a7eb" providerId="AD" clId="Web-{29EC0068-841E-4E1F-1803-F0F201FED901}" dt="2024-02-22T09:20:33.801" v="84"/>
        <pc:sldMkLst>
          <pc:docMk/>
          <pc:sldMk cId="1864083546" sldId="2147478031"/>
        </pc:sldMkLst>
      </pc:sldChg>
      <pc:sldChg chg="add">
        <pc:chgData name="Elin Roos" userId="S::elifr13@vgregion.se::8aec4d2f-0249-47a8-afd7-0e6fd778a7eb" providerId="AD" clId="Web-{29EC0068-841E-4E1F-1803-F0F201FED901}" dt="2024-02-22T09:20:34.004" v="85"/>
        <pc:sldMkLst>
          <pc:docMk/>
          <pc:sldMk cId="820690210" sldId="2147478032"/>
        </pc:sldMkLst>
      </pc:sldChg>
      <pc:sldChg chg="add">
        <pc:chgData name="Elin Roos" userId="S::elifr13@vgregion.se::8aec4d2f-0249-47a8-afd7-0e6fd778a7eb" providerId="AD" clId="Web-{29EC0068-841E-4E1F-1803-F0F201FED901}" dt="2024-02-22T09:20:34.238" v="86"/>
        <pc:sldMkLst>
          <pc:docMk/>
          <pc:sldMk cId="974363958" sldId="2147478033"/>
        </pc:sldMkLst>
      </pc:sldChg>
      <pc:sldChg chg="add">
        <pc:chgData name="Elin Roos" userId="S::elifr13@vgregion.se::8aec4d2f-0249-47a8-afd7-0e6fd778a7eb" providerId="AD" clId="Web-{29EC0068-841E-4E1F-1803-F0F201FED901}" dt="2024-02-22T09:20:34.410" v="87"/>
        <pc:sldMkLst>
          <pc:docMk/>
          <pc:sldMk cId="2716329284" sldId="2147478034"/>
        </pc:sldMkLst>
      </pc:sldChg>
      <pc:sldChg chg="add">
        <pc:chgData name="Elin Roos" userId="S::elifr13@vgregion.se::8aec4d2f-0249-47a8-afd7-0e6fd778a7eb" providerId="AD" clId="Web-{29EC0068-841E-4E1F-1803-F0F201FED901}" dt="2024-02-22T09:20:34.551" v="88"/>
        <pc:sldMkLst>
          <pc:docMk/>
          <pc:sldMk cId="4291947098" sldId="2147478035"/>
        </pc:sldMkLst>
      </pc:sldChg>
      <pc:sldChg chg="add">
        <pc:chgData name="Elin Roos" userId="S::elifr13@vgregion.se::8aec4d2f-0249-47a8-afd7-0e6fd778a7eb" providerId="AD" clId="Web-{29EC0068-841E-4E1F-1803-F0F201FED901}" dt="2024-02-22T09:20:34.676" v="89"/>
        <pc:sldMkLst>
          <pc:docMk/>
          <pc:sldMk cId="132661708" sldId="2147478036"/>
        </pc:sldMkLst>
      </pc:sldChg>
      <pc:sldChg chg="add">
        <pc:chgData name="Elin Roos" userId="S::elifr13@vgregion.se::8aec4d2f-0249-47a8-afd7-0e6fd778a7eb" providerId="AD" clId="Web-{29EC0068-841E-4E1F-1803-F0F201FED901}" dt="2024-02-22T09:20:35.066" v="90"/>
        <pc:sldMkLst>
          <pc:docMk/>
          <pc:sldMk cId="1793944394" sldId="2147478037"/>
        </pc:sldMkLst>
      </pc:sldChg>
      <pc:sldChg chg="add">
        <pc:chgData name="Elin Roos" userId="S::elifr13@vgregion.se::8aec4d2f-0249-47a8-afd7-0e6fd778a7eb" providerId="AD" clId="Web-{29EC0068-841E-4E1F-1803-F0F201FED901}" dt="2024-02-22T09:20:35.238" v="91"/>
        <pc:sldMkLst>
          <pc:docMk/>
          <pc:sldMk cId="3885787285" sldId="2147478038"/>
        </pc:sldMkLst>
      </pc:sldChg>
      <pc:sldChg chg="add">
        <pc:chgData name="Elin Roos" userId="S::elifr13@vgregion.se::8aec4d2f-0249-47a8-afd7-0e6fd778a7eb" providerId="AD" clId="Web-{29EC0068-841E-4E1F-1803-F0F201FED901}" dt="2024-02-22T09:20:35.426" v="92"/>
        <pc:sldMkLst>
          <pc:docMk/>
          <pc:sldMk cId="4103406153" sldId="2147478039"/>
        </pc:sldMkLst>
      </pc:sldChg>
      <pc:sldChg chg="add">
        <pc:chgData name="Elin Roos" userId="S::elifr13@vgregion.se::8aec4d2f-0249-47a8-afd7-0e6fd778a7eb" providerId="AD" clId="Web-{29EC0068-841E-4E1F-1803-F0F201FED901}" dt="2024-02-22T09:20:35.566" v="93"/>
        <pc:sldMkLst>
          <pc:docMk/>
          <pc:sldMk cId="3581512247" sldId="2147478040"/>
        </pc:sldMkLst>
      </pc:sldChg>
      <pc:sldChg chg="add">
        <pc:chgData name="Elin Roos" userId="S::elifr13@vgregion.se::8aec4d2f-0249-47a8-afd7-0e6fd778a7eb" providerId="AD" clId="Web-{29EC0068-841E-4E1F-1803-F0F201FED901}" dt="2024-02-22T09:20:35.723" v="94"/>
        <pc:sldMkLst>
          <pc:docMk/>
          <pc:sldMk cId="3911764999" sldId="2147478041"/>
        </pc:sldMkLst>
      </pc:sldChg>
      <pc:sldChg chg="add">
        <pc:chgData name="Elin Roos" userId="S::elifr13@vgregion.se::8aec4d2f-0249-47a8-afd7-0e6fd778a7eb" providerId="AD" clId="Web-{29EC0068-841E-4E1F-1803-F0F201FED901}" dt="2024-02-22T09:20:35.926" v="95"/>
        <pc:sldMkLst>
          <pc:docMk/>
          <pc:sldMk cId="1890008689" sldId="2147478042"/>
        </pc:sldMkLst>
      </pc:sldChg>
      <pc:sldChg chg="add">
        <pc:chgData name="Elin Roos" userId="S::elifr13@vgregion.se::8aec4d2f-0249-47a8-afd7-0e6fd778a7eb" providerId="AD" clId="Web-{29EC0068-841E-4E1F-1803-F0F201FED901}" dt="2024-02-22T09:20:36.098" v="96"/>
        <pc:sldMkLst>
          <pc:docMk/>
          <pc:sldMk cId="616522488" sldId="2147478043"/>
        </pc:sldMkLst>
      </pc:sldChg>
      <pc:sldChg chg="add">
        <pc:chgData name="Elin Roos" userId="S::elifr13@vgregion.se::8aec4d2f-0249-47a8-afd7-0e6fd778a7eb" providerId="AD" clId="Web-{29EC0068-841E-4E1F-1803-F0F201FED901}" dt="2024-02-22T09:20:36.301" v="97"/>
        <pc:sldMkLst>
          <pc:docMk/>
          <pc:sldMk cId="4186082554" sldId="2147478044"/>
        </pc:sldMkLst>
      </pc:sldChg>
      <pc:sldChg chg="add">
        <pc:chgData name="Elin Roos" userId="S::elifr13@vgregion.se::8aec4d2f-0249-47a8-afd7-0e6fd778a7eb" providerId="AD" clId="Web-{29EC0068-841E-4E1F-1803-F0F201FED901}" dt="2024-02-22T09:20:36.504" v="98"/>
        <pc:sldMkLst>
          <pc:docMk/>
          <pc:sldMk cId="2329516833" sldId="2147478045"/>
        </pc:sldMkLst>
      </pc:sldChg>
      <pc:sldChg chg="add">
        <pc:chgData name="Elin Roos" userId="S::elifr13@vgregion.se::8aec4d2f-0249-47a8-afd7-0e6fd778a7eb" providerId="AD" clId="Web-{29EC0068-841E-4E1F-1803-F0F201FED901}" dt="2024-02-22T09:20:36.863" v="99"/>
        <pc:sldMkLst>
          <pc:docMk/>
          <pc:sldMk cId="2664157157" sldId="2147478046"/>
        </pc:sldMkLst>
      </pc:sldChg>
      <pc:sldChg chg="add">
        <pc:chgData name="Elin Roos" userId="S::elifr13@vgregion.se::8aec4d2f-0249-47a8-afd7-0e6fd778a7eb" providerId="AD" clId="Web-{29EC0068-841E-4E1F-1803-F0F201FED901}" dt="2024-02-22T09:20:37.160" v="100"/>
        <pc:sldMkLst>
          <pc:docMk/>
          <pc:sldMk cId="3406373562" sldId="2147478047"/>
        </pc:sldMkLst>
      </pc:sldChg>
      <pc:sldChg chg="add">
        <pc:chgData name="Elin Roos" userId="S::elifr13@vgregion.se::8aec4d2f-0249-47a8-afd7-0e6fd778a7eb" providerId="AD" clId="Web-{29EC0068-841E-4E1F-1803-F0F201FED901}" dt="2024-02-22T09:20:37.520" v="101"/>
        <pc:sldMkLst>
          <pc:docMk/>
          <pc:sldMk cId="203481181" sldId="2147478048"/>
        </pc:sldMkLst>
      </pc:sldChg>
      <pc:sldChg chg="add">
        <pc:chgData name="Elin Roos" userId="S::elifr13@vgregion.se::8aec4d2f-0249-47a8-afd7-0e6fd778a7eb" providerId="AD" clId="Web-{29EC0068-841E-4E1F-1803-F0F201FED901}" dt="2024-02-22T09:20:39.707" v="102"/>
        <pc:sldMkLst>
          <pc:docMk/>
          <pc:sldMk cId="4031928880" sldId="2147478049"/>
        </pc:sldMkLst>
      </pc:sldChg>
      <pc:sldChg chg="add">
        <pc:chgData name="Elin Roos" userId="S::elifr13@vgregion.se::8aec4d2f-0249-47a8-afd7-0e6fd778a7eb" providerId="AD" clId="Web-{29EC0068-841E-4E1F-1803-F0F201FED901}" dt="2024-02-22T09:20:39.832" v="103"/>
        <pc:sldMkLst>
          <pc:docMk/>
          <pc:sldMk cId="420980134" sldId="2147478050"/>
        </pc:sldMkLst>
      </pc:sldChg>
      <pc:sldChg chg="add">
        <pc:chgData name="Elin Roos" userId="S::elifr13@vgregion.se::8aec4d2f-0249-47a8-afd7-0e6fd778a7eb" providerId="AD" clId="Web-{29EC0068-841E-4E1F-1803-F0F201FED901}" dt="2024-02-22T09:20:39.973" v="104"/>
        <pc:sldMkLst>
          <pc:docMk/>
          <pc:sldMk cId="2161906031" sldId="2147478051"/>
        </pc:sldMkLst>
      </pc:sldChg>
      <pc:sldChg chg="add">
        <pc:chgData name="Elin Roos" userId="S::elifr13@vgregion.se::8aec4d2f-0249-47a8-afd7-0e6fd778a7eb" providerId="AD" clId="Web-{29EC0068-841E-4E1F-1803-F0F201FED901}" dt="2024-02-22T09:20:40.082" v="105"/>
        <pc:sldMkLst>
          <pc:docMk/>
          <pc:sldMk cId="479639683" sldId="2147478052"/>
        </pc:sldMkLst>
      </pc:sldChg>
      <pc:sldChg chg="add">
        <pc:chgData name="Elin Roos" userId="S::elifr13@vgregion.se::8aec4d2f-0249-47a8-afd7-0e6fd778a7eb" providerId="AD" clId="Web-{29EC0068-841E-4E1F-1803-F0F201FED901}" dt="2024-02-22T09:20:40.270" v="106"/>
        <pc:sldMkLst>
          <pc:docMk/>
          <pc:sldMk cId="4152074179" sldId="2147478053"/>
        </pc:sldMkLst>
      </pc:sldChg>
      <pc:sldChg chg="add">
        <pc:chgData name="Elin Roos" userId="S::elifr13@vgregion.se::8aec4d2f-0249-47a8-afd7-0e6fd778a7eb" providerId="AD" clId="Web-{29EC0068-841E-4E1F-1803-F0F201FED901}" dt="2024-02-22T09:20:40.895" v="107"/>
        <pc:sldMkLst>
          <pc:docMk/>
          <pc:sldMk cId="1337033912" sldId="2147478054"/>
        </pc:sldMkLst>
      </pc:sldChg>
      <pc:sldChg chg="add">
        <pc:chgData name="Elin Roos" userId="S::elifr13@vgregion.se::8aec4d2f-0249-47a8-afd7-0e6fd778a7eb" providerId="AD" clId="Web-{29EC0068-841E-4E1F-1803-F0F201FED901}" dt="2024-02-22T09:20:41.129" v="108"/>
        <pc:sldMkLst>
          <pc:docMk/>
          <pc:sldMk cId="2521376557" sldId="2147478055"/>
        </pc:sldMkLst>
      </pc:sldChg>
      <pc:sldChg chg="add">
        <pc:chgData name="Elin Roos" userId="S::elifr13@vgregion.se::8aec4d2f-0249-47a8-afd7-0e6fd778a7eb" providerId="AD" clId="Web-{29EC0068-841E-4E1F-1803-F0F201FED901}" dt="2024-02-22T09:20:41.457" v="109"/>
        <pc:sldMkLst>
          <pc:docMk/>
          <pc:sldMk cId="647289415" sldId="2147478056"/>
        </pc:sldMkLst>
      </pc:sldChg>
      <pc:sldChg chg="add">
        <pc:chgData name="Elin Roos" userId="S::elifr13@vgregion.se::8aec4d2f-0249-47a8-afd7-0e6fd778a7eb" providerId="AD" clId="Web-{29EC0068-841E-4E1F-1803-F0F201FED901}" dt="2024-02-22T09:20:41.629" v="110"/>
        <pc:sldMkLst>
          <pc:docMk/>
          <pc:sldMk cId="1118139943" sldId="2147478057"/>
        </pc:sldMkLst>
      </pc:sldChg>
      <pc:sldChg chg="add">
        <pc:chgData name="Elin Roos" userId="S::elifr13@vgregion.se::8aec4d2f-0249-47a8-afd7-0e6fd778a7eb" providerId="AD" clId="Web-{29EC0068-841E-4E1F-1803-F0F201FED901}" dt="2024-02-22T09:20:41.957" v="111"/>
        <pc:sldMkLst>
          <pc:docMk/>
          <pc:sldMk cId="3687964585" sldId="2147478058"/>
        </pc:sldMkLst>
      </pc:sldChg>
      <pc:sldChg chg="add">
        <pc:chgData name="Elin Roos" userId="S::elifr13@vgregion.se::8aec4d2f-0249-47a8-afd7-0e6fd778a7eb" providerId="AD" clId="Web-{29EC0068-841E-4E1F-1803-F0F201FED901}" dt="2024-02-22T09:20:42.692" v="112"/>
        <pc:sldMkLst>
          <pc:docMk/>
          <pc:sldMk cId="168430924" sldId="2147478059"/>
        </pc:sldMkLst>
      </pc:sldChg>
      <pc:sldChg chg="add">
        <pc:chgData name="Elin Roos" userId="S::elifr13@vgregion.se::8aec4d2f-0249-47a8-afd7-0e6fd778a7eb" providerId="AD" clId="Web-{29EC0068-841E-4E1F-1803-F0F201FED901}" dt="2024-02-22T09:20:42.785" v="113"/>
        <pc:sldMkLst>
          <pc:docMk/>
          <pc:sldMk cId="369773903" sldId="2147478060"/>
        </pc:sldMkLst>
      </pc:sldChg>
      <pc:sldChg chg="add">
        <pc:chgData name="Elin Roos" userId="S::elifr13@vgregion.se::8aec4d2f-0249-47a8-afd7-0e6fd778a7eb" providerId="AD" clId="Web-{29EC0068-841E-4E1F-1803-F0F201FED901}" dt="2024-02-22T09:20:42.973" v="114"/>
        <pc:sldMkLst>
          <pc:docMk/>
          <pc:sldMk cId="667307721" sldId="2147478061"/>
        </pc:sldMkLst>
      </pc:sldChg>
      <pc:sldChg chg="add">
        <pc:chgData name="Elin Roos" userId="S::elifr13@vgregion.se::8aec4d2f-0249-47a8-afd7-0e6fd778a7eb" providerId="AD" clId="Web-{29EC0068-841E-4E1F-1803-F0F201FED901}" dt="2024-02-22T09:20:43.192" v="115"/>
        <pc:sldMkLst>
          <pc:docMk/>
          <pc:sldMk cId="3599874143" sldId="2147478062"/>
        </pc:sldMkLst>
      </pc:sldChg>
      <pc:sldChg chg="add">
        <pc:chgData name="Elin Roos" userId="S::elifr13@vgregion.se::8aec4d2f-0249-47a8-afd7-0e6fd778a7eb" providerId="AD" clId="Web-{29EC0068-841E-4E1F-1803-F0F201FED901}" dt="2024-02-22T09:20:43.473" v="116"/>
        <pc:sldMkLst>
          <pc:docMk/>
          <pc:sldMk cId="1282154323" sldId="2147478063"/>
        </pc:sldMkLst>
      </pc:sldChg>
    </pc:docChg>
  </pc:docChgLst>
  <pc:docChgLst>
    <pc:chgData name="Elin Roos" userId="S::elifr13@vgregion.se::8aec4d2f-0249-47a8-afd7-0e6fd778a7eb" providerId="AD" clId="Web-{F5D3AEF5-C445-DE9F-5A77-8DA0771795E1}"/>
    <pc:docChg chg="modSld">
      <pc:chgData name="Elin Roos" userId="S::elifr13@vgregion.se::8aec4d2f-0249-47a8-afd7-0e6fd778a7eb" providerId="AD" clId="Web-{F5D3AEF5-C445-DE9F-5A77-8DA0771795E1}" dt="2023-03-24T15:14:12.585" v="85" actId="20577"/>
      <pc:docMkLst>
        <pc:docMk/>
      </pc:docMkLst>
      <pc:sldChg chg="modSp">
        <pc:chgData name="Elin Roos" userId="S::elifr13@vgregion.se::8aec4d2f-0249-47a8-afd7-0e6fd778a7eb" providerId="AD" clId="Web-{F5D3AEF5-C445-DE9F-5A77-8DA0771795E1}" dt="2023-03-24T15:14:12.585" v="85" actId="20577"/>
        <pc:sldMkLst>
          <pc:docMk/>
          <pc:sldMk cId="198484504" sldId="300"/>
        </pc:sldMkLst>
        <pc:spChg chg="mod">
          <ac:chgData name="Elin Roos" userId="S::elifr13@vgregion.se::8aec4d2f-0249-47a8-afd7-0e6fd778a7eb" providerId="AD" clId="Web-{F5D3AEF5-C445-DE9F-5A77-8DA0771795E1}" dt="2023-03-24T15:14:12.585" v="85" actId="20577"/>
          <ac:spMkLst>
            <pc:docMk/>
            <pc:sldMk cId="198484504" sldId="300"/>
            <ac:spMk id="4" creationId="{B0B23567-D34E-09B2-E760-72ACAB3951D7}"/>
          </ac:spMkLst>
        </pc:spChg>
      </pc:sldChg>
    </pc:docChg>
  </pc:docChgLst>
  <pc:docChgLst>
    <pc:chgData clId="Web-{69187AD2-6903-D667-B7E3-1AB06FA019DF}"/>
    <pc:docChg chg="delSld modSection">
      <pc:chgData name="" userId="" providerId="" clId="Web-{69187AD2-6903-D667-B7E3-1AB06FA019DF}" dt="2023-06-21T07:25:55.172" v="0"/>
      <pc:docMkLst>
        <pc:docMk/>
      </pc:docMkLst>
      <pc:sldChg chg="del">
        <pc:chgData name="" userId="" providerId="" clId="Web-{69187AD2-6903-D667-B7E3-1AB06FA019DF}" dt="2023-06-21T07:25:55.172" v="0"/>
        <pc:sldMkLst>
          <pc:docMk/>
          <pc:sldMk cId="463773218" sldId="333"/>
        </pc:sldMkLst>
      </pc:sldChg>
    </pc:docChg>
  </pc:docChgLst>
  <pc:docChgLst>
    <pc:chgData name="Ann Nyström" userId="S::annny59@vgregion.se::2d619b62-b055-4d58-a37c-831f8127ca18" providerId="AD" clId="Web-{27C47F47-7FEA-CCA7-4D60-628E01F3E484}"/>
    <pc:docChg chg="mod addSld delSld modSld modSection">
      <pc:chgData name="Ann Nyström" userId="S::annny59@vgregion.se::2d619b62-b055-4d58-a37c-831f8127ca18" providerId="AD" clId="Web-{27C47F47-7FEA-CCA7-4D60-628E01F3E484}" dt="2023-02-23T15:17:25.437" v="31" actId="20577"/>
      <pc:docMkLst>
        <pc:docMk/>
      </pc:docMkLst>
      <pc:sldChg chg="modSp addCm">
        <pc:chgData name="Ann Nyström" userId="S::annny59@vgregion.se::2d619b62-b055-4d58-a37c-831f8127ca18" providerId="AD" clId="Web-{27C47F47-7FEA-CCA7-4D60-628E01F3E484}" dt="2023-02-23T15:17:25.437" v="31" actId="20577"/>
        <pc:sldMkLst>
          <pc:docMk/>
          <pc:sldMk cId="215561698" sldId="310"/>
        </pc:sldMkLst>
        <pc:spChg chg="mod">
          <ac:chgData name="Ann Nyström" userId="S::annny59@vgregion.se::2d619b62-b055-4d58-a37c-831f8127ca18" providerId="AD" clId="Web-{27C47F47-7FEA-CCA7-4D60-628E01F3E484}" dt="2023-02-23T15:17:25.437" v="31" actId="20577"/>
          <ac:spMkLst>
            <pc:docMk/>
            <pc:sldMk cId="215561698" sldId="310"/>
            <ac:spMk id="2" creationId="{D1C10C97-CB8B-2253-8887-7059537B45F5}"/>
          </ac:spMkLst>
        </pc:spChg>
      </pc:sldChg>
      <pc:sldChg chg="addCm modCm">
        <pc:chgData name="Ann Nyström" userId="S::annny59@vgregion.se::2d619b62-b055-4d58-a37c-831f8127ca18" providerId="AD" clId="Web-{27C47F47-7FEA-CCA7-4D60-628E01F3E484}" dt="2023-02-23T15:08:15.739" v="10"/>
        <pc:sldMkLst>
          <pc:docMk/>
          <pc:sldMk cId="3175768609" sldId="314"/>
        </pc:sldMkLst>
      </pc:sldChg>
      <pc:sldChg chg="modSp addCm">
        <pc:chgData name="Ann Nyström" userId="S::annny59@vgregion.se::2d619b62-b055-4d58-a37c-831f8127ca18" providerId="AD" clId="Web-{27C47F47-7FEA-CCA7-4D60-628E01F3E484}" dt="2023-02-23T15:17:09.062" v="30" actId="20577"/>
        <pc:sldMkLst>
          <pc:docMk/>
          <pc:sldMk cId="3521040039" sldId="316"/>
        </pc:sldMkLst>
        <pc:spChg chg="mod">
          <ac:chgData name="Ann Nyström" userId="S::annny59@vgregion.se::2d619b62-b055-4d58-a37c-831f8127ca18" providerId="AD" clId="Web-{27C47F47-7FEA-CCA7-4D60-628E01F3E484}" dt="2023-02-23T15:17:09.062" v="30" actId="20577"/>
          <ac:spMkLst>
            <pc:docMk/>
            <pc:sldMk cId="3521040039" sldId="316"/>
            <ac:spMk id="6" creationId="{759FEC4B-287D-8EEB-CE12-7FB3A6262D9C}"/>
          </ac:spMkLst>
        </pc:spChg>
      </pc:sldChg>
      <pc:sldChg chg="add del addCm modCm">
        <pc:chgData name="Ann Nyström" userId="S::annny59@vgregion.se::2d619b62-b055-4d58-a37c-831f8127ca18" providerId="AD" clId="Web-{27C47F47-7FEA-CCA7-4D60-628E01F3E484}" dt="2023-02-23T15:14:40.220" v="13"/>
        <pc:sldMkLst>
          <pc:docMk/>
          <pc:sldMk cId="463773218" sldId="333"/>
        </pc:sldMkLst>
      </pc:sldChg>
    </pc:docChg>
  </pc:docChgLst>
  <pc:docChgLst>
    <pc:chgData name="Elin Roos" userId="8aec4d2f-0249-47a8-afd7-0e6fd778a7eb" providerId="ADAL" clId="{4C079228-D532-460C-A6E2-A57130DF8DE0}"/>
    <pc:docChg chg="undo redo custSel addSld delSld modSld sldOrd delSection modSection">
      <pc:chgData name="Elin Roos" userId="8aec4d2f-0249-47a8-afd7-0e6fd778a7eb" providerId="ADAL" clId="{4C079228-D532-460C-A6E2-A57130DF8DE0}" dt="2023-02-22T17:53:35.131" v="7983" actId="17851"/>
      <pc:docMkLst>
        <pc:docMk/>
      </pc:docMkLst>
      <pc:sldChg chg="modSp mod modTransition addCm modCm modNotesTx">
        <pc:chgData name="Elin Roos" userId="8aec4d2f-0249-47a8-afd7-0e6fd778a7eb" providerId="ADAL" clId="{4C079228-D532-460C-A6E2-A57130DF8DE0}" dt="2023-02-22T14:51:07.318" v="5117" actId="20577"/>
        <pc:sldMkLst>
          <pc:docMk/>
          <pc:sldMk cId="3289012044" sldId="276"/>
        </pc:sldMkLst>
        <pc:spChg chg="mod">
          <ac:chgData name="Elin Roos" userId="8aec4d2f-0249-47a8-afd7-0e6fd778a7eb" providerId="ADAL" clId="{4C079228-D532-460C-A6E2-A57130DF8DE0}" dt="2023-02-22T12:59:10.567" v="2914" actId="20577"/>
          <ac:spMkLst>
            <pc:docMk/>
            <pc:sldMk cId="3289012044" sldId="276"/>
            <ac:spMk id="5" creationId="{91972579-FB5F-FFFE-BD4F-E33C5475AB99}"/>
          </ac:spMkLst>
        </pc:spChg>
      </pc:sldChg>
      <pc:sldChg chg="addSp delSp modSp mod modTransition modAnim modNotesTx">
        <pc:chgData name="Elin Roos" userId="8aec4d2f-0249-47a8-afd7-0e6fd778a7eb" providerId="ADAL" clId="{4C079228-D532-460C-A6E2-A57130DF8DE0}" dt="2023-02-22T17:39:14.034" v="7689" actId="20577"/>
        <pc:sldMkLst>
          <pc:docMk/>
          <pc:sldMk cId="67797366" sldId="277"/>
        </pc:sldMkLst>
        <pc:spChg chg="mod">
          <ac:chgData name="Elin Roos" userId="8aec4d2f-0249-47a8-afd7-0e6fd778a7eb" providerId="ADAL" clId="{4C079228-D532-460C-A6E2-A57130DF8DE0}" dt="2023-02-22T17:39:14.034" v="7689" actId="20577"/>
          <ac:spMkLst>
            <pc:docMk/>
            <pc:sldMk cId="67797366" sldId="277"/>
            <ac:spMk id="2" creationId="{5C2682CD-57FA-7C90-ECAB-8CEFAE8CC355}"/>
          </ac:spMkLst>
        </pc:spChg>
        <pc:spChg chg="mod">
          <ac:chgData name="Elin Roos" userId="8aec4d2f-0249-47a8-afd7-0e6fd778a7eb" providerId="ADAL" clId="{4C079228-D532-460C-A6E2-A57130DF8DE0}" dt="2023-02-22T17:12:01.266" v="7543" actId="108"/>
          <ac:spMkLst>
            <pc:docMk/>
            <pc:sldMk cId="67797366" sldId="277"/>
            <ac:spMk id="3" creationId="{80F18D45-C52A-3E8D-83DB-3317F1185253}"/>
          </ac:spMkLst>
        </pc:spChg>
        <pc:spChg chg="add del mod">
          <ac:chgData name="Elin Roos" userId="8aec4d2f-0249-47a8-afd7-0e6fd778a7eb" providerId="ADAL" clId="{4C079228-D532-460C-A6E2-A57130DF8DE0}" dt="2023-02-22T14:19:55.868" v="4311" actId="21"/>
          <ac:spMkLst>
            <pc:docMk/>
            <pc:sldMk cId="67797366" sldId="277"/>
            <ac:spMk id="5" creationId="{FE5BFAB3-49DF-1AE2-8B57-D6FEB4DE319A}"/>
          </ac:spMkLst>
        </pc:spChg>
        <pc:spChg chg="add del mod">
          <ac:chgData name="Elin Roos" userId="8aec4d2f-0249-47a8-afd7-0e6fd778a7eb" providerId="ADAL" clId="{4C079228-D532-460C-A6E2-A57130DF8DE0}" dt="2023-02-22T14:19:55.868" v="4311" actId="21"/>
          <ac:spMkLst>
            <pc:docMk/>
            <pc:sldMk cId="67797366" sldId="277"/>
            <ac:spMk id="11" creationId="{4F19840E-AB5B-2A20-54C5-BB83B31F8237}"/>
          </ac:spMkLst>
        </pc:spChg>
        <pc:picChg chg="mod">
          <ac:chgData name="Elin Roos" userId="8aec4d2f-0249-47a8-afd7-0e6fd778a7eb" providerId="ADAL" clId="{4C079228-D532-460C-A6E2-A57130DF8DE0}" dt="2023-02-22T17:13:59.967" v="7547" actId="962"/>
          <ac:picMkLst>
            <pc:docMk/>
            <pc:sldMk cId="67797366" sldId="277"/>
            <ac:picMk id="6" creationId="{0E76DBAB-C460-10ED-6B8B-D9DBECF45C18}"/>
          </ac:picMkLst>
        </pc:picChg>
      </pc:sldChg>
      <pc:sldChg chg="addSp modSp mod modTransition">
        <pc:chgData name="Elin Roos" userId="8aec4d2f-0249-47a8-afd7-0e6fd778a7eb" providerId="ADAL" clId="{4C079228-D532-460C-A6E2-A57130DF8DE0}" dt="2023-02-22T17:34:29.881" v="7687" actId="207"/>
        <pc:sldMkLst>
          <pc:docMk/>
          <pc:sldMk cId="3801270367" sldId="290"/>
        </pc:sldMkLst>
        <pc:spChg chg="add mod">
          <ac:chgData name="Elin Roos" userId="8aec4d2f-0249-47a8-afd7-0e6fd778a7eb" providerId="ADAL" clId="{4C079228-D532-460C-A6E2-A57130DF8DE0}" dt="2023-02-22T17:34:29.881" v="7687" actId="207"/>
          <ac:spMkLst>
            <pc:docMk/>
            <pc:sldMk cId="3801270367" sldId="290"/>
            <ac:spMk id="3" creationId="{C735D85A-D1ED-2ACE-F06A-E4F01F40C710}"/>
          </ac:spMkLst>
        </pc:spChg>
      </pc:sldChg>
      <pc:sldChg chg="del modTransition">
        <pc:chgData name="Elin Roos" userId="8aec4d2f-0249-47a8-afd7-0e6fd778a7eb" providerId="ADAL" clId="{4C079228-D532-460C-A6E2-A57130DF8DE0}" dt="2023-02-22T16:58:15.016" v="7478" actId="47"/>
        <pc:sldMkLst>
          <pc:docMk/>
          <pc:sldMk cId="4024165696" sldId="292"/>
        </pc:sldMkLst>
      </pc:sldChg>
      <pc:sldChg chg="del modTransition">
        <pc:chgData name="Elin Roos" userId="8aec4d2f-0249-47a8-afd7-0e6fd778a7eb" providerId="ADAL" clId="{4C079228-D532-460C-A6E2-A57130DF8DE0}" dt="2023-02-22T16:58:11.191" v="7477" actId="47"/>
        <pc:sldMkLst>
          <pc:docMk/>
          <pc:sldMk cId="1971876922" sldId="293"/>
        </pc:sldMkLst>
      </pc:sldChg>
      <pc:sldChg chg="addSp delSp modSp mod modTransition modNotesTx">
        <pc:chgData name="Elin Roos" userId="8aec4d2f-0249-47a8-afd7-0e6fd778a7eb" providerId="ADAL" clId="{4C079228-D532-460C-A6E2-A57130DF8DE0}" dt="2023-02-22T17:14:14.135" v="7548" actId="962"/>
        <pc:sldMkLst>
          <pc:docMk/>
          <pc:sldMk cId="3086213349" sldId="294"/>
        </pc:sldMkLst>
        <pc:spChg chg="add del mod">
          <ac:chgData name="Elin Roos" userId="8aec4d2f-0249-47a8-afd7-0e6fd778a7eb" providerId="ADAL" clId="{4C079228-D532-460C-A6E2-A57130DF8DE0}" dt="2023-02-22T13:54:49.252" v="3905" actId="21"/>
          <ac:spMkLst>
            <pc:docMk/>
            <pc:sldMk cId="3086213349" sldId="294"/>
            <ac:spMk id="2" creationId="{48A68C6D-D722-9382-4205-E887B8EFB538}"/>
          </ac:spMkLst>
        </pc:spChg>
        <pc:spChg chg="add del mod">
          <ac:chgData name="Elin Roos" userId="8aec4d2f-0249-47a8-afd7-0e6fd778a7eb" providerId="ADAL" clId="{4C079228-D532-460C-A6E2-A57130DF8DE0}" dt="2023-02-22T13:54:50.563" v="3907" actId="478"/>
          <ac:spMkLst>
            <pc:docMk/>
            <pc:sldMk cId="3086213349" sldId="294"/>
            <ac:spMk id="3" creationId="{E5AECDE7-AD2A-8248-2288-B0961731480F}"/>
          </ac:spMkLst>
        </pc:spChg>
        <pc:spChg chg="mod">
          <ac:chgData name="Elin Roos" userId="8aec4d2f-0249-47a8-afd7-0e6fd778a7eb" providerId="ADAL" clId="{4C079228-D532-460C-A6E2-A57130DF8DE0}" dt="2023-02-22T17:11:52.061" v="7541" actId="108"/>
          <ac:spMkLst>
            <pc:docMk/>
            <pc:sldMk cId="3086213349" sldId="294"/>
            <ac:spMk id="4" creationId="{FE4425C3-7A37-4740-13EF-AD8C4D1731FF}"/>
          </ac:spMkLst>
        </pc:spChg>
        <pc:spChg chg="add del mod">
          <ac:chgData name="Elin Roos" userId="8aec4d2f-0249-47a8-afd7-0e6fd778a7eb" providerId="ADAL" clId="{4C079228-D532-460C-A6E2-A57130DF8DE0}" dt="2023-02-22T13:54:49.870" v="3906" actId="20577"/>
          <ac:spMkLst>
            <pc:docMk/>
            <pc:sldMk cId="3086213349" sldId="294"/>
            <ac:spMk id="9" creationId="{DC96553B-6DDE-A39B-700C-C2773201828F}"/>
          </ac:spMkLst>
        </pc:spChg>
        <pc:spChg chg="add del mod">
          <ac:chgData name="Elin Roos" userId="8aec4d2f-0249-47a8-afd7-0e6fd778a7eb" providerId="ADAL" clId="{4C079228-D532-460C-A6E2-A57130DF8DE0}" dt="2023-02-22T13:54:00.231" v="3892" actId="21"/>
          <ac:spMkLst>
            <pc:docMk/>
            <pc:sldMk cId="3086213349" sldId="294"/>
            <ac:spMk id="11" creationId="{B763DFEB-318A-9B42-1091-B05A9BD7BF2C}"/>
          </ac:spMkLst>
        </pc:spChg>
        <pc:spChg chg="add del mod">
          <ac:chgData name="Elin Roos" userId="8aec4d2f-0249-47a8-afd7-0e6fd778a7eb" providerId="ADAL" clId="{4C079228-D532-460C-A6E2-A57130DF8DE0}" dt="2023-02-22T13:54:56.789" v="3909" actId="478"/>
          <ac:spMkLst>
            <pc:docMk/>
            <pc:sldMk cId="3086213349" sldId="294"/>
            <ac:spMk id="13" creationId="{EF9CF4D4-3D42-220C-B8F0-084358F0BFB2}"/>
          </ac:spMkLst>
        </pc:spChg>
        <pc:spChg chg="add mod">
          <ac:chgData name="Elin Roos" userId="8aec4d2f-0249-47a8-afd7-0e6fd778a7eb" providerId="ADAL" clId="{4C079228-D532-460C-A6E2-A57130DF8DE0}" dt="2023-02-22T13:58:33.664" v="4087" actId="255"/>
          <ac:spMkLst>
            <pc:docMk/>
            <pc:sldMk cId="3086213349" sldId="294"/>
            <ac:spMk id="15" creationId="{251A3FDD-9B5A-6F05-6E43-A7E54DECF94F}"/>
          </ac:spMkLst>
        </pc:spChg>
        <pc:spChg chg="add del mod">
          <ac:chgData name="Elin Roos" userId="8aec4d2f-0249-47a8-afd7-0e6fd778a7eb" providerId="ADAL" clId="{4C079228-D532-460C-A6E2-A57130DF8DE0}" dt="2023-02-22T13:56:10.714" v="3917"/>
          <ac:spMkLst>
            <pc:docMk/>
            <pc:sldMk cId="3086213349" sldId="294"/>
            <ac:spMk id="17" creationId="{3E4C8DA0-6CAC-A1E3-E532-26A6BC85BA19}"/>
          </ac:spMkLst>
        </pc:spChg>
        <pc:picChg chg="mod">
          <ac:chgData name="Elin Roos" userId="8aec4d2f-0249-47a8-afd7-0e6fd778a7eb" providerId="ADAL" clId="{4C079228-D532-460C-A6E2-A57130DF8DE0}" dt="2023-02-22T17:14:14.135" v="7548" actId="962"/>
          <ac:picMkLst>
            <pc:docMk/>
            <pc:sldMk cId="3086213349" sldId="294"/>
            <ac:picMk id="6" creationId="{758A9651-D16A-3E15-B999-EC062BAE6A48}"/>
          </ac:picMkLst>
        </pc:picChg>
      </pc:sldChg>
      <pc:sldChg chg="addSp delSp modSp mod modTransition modNotesTx">
        <pc:chgData name="Elin Roos" userId="8aec4d2f-0249-47a8-afd7-0e6fd778a7eb" providerId="ADAL" clId="{4C079228-D532-460C-A6E2-A57130DF8DE0}" dt="2023-02-22T17:40:01.549" v="7728" actId="1036"/>
        <pc:sldMkLst>
          <pc:docMk/>
          <pc:sldMk cId="225876039" sldId="295"/>
        </pc:sldMkLst>
        <pc:spChg chg="del mod">
          <ac:chgData name="Elin Roos" userId="8aec4d2f-0249-47a8-afd7-0e6fd778a7eb" providerId="ADAL" clId="{4C079228-D532-460C-A6E2-A57130DF8DE0}" dt="2023-02-22T17:26:09.753" v="7629" actId="478"/>
          <ac:spMkLst>
            <pc:docMk/>
            <pc:sldMk cId="225876039" sldId="295"/>
            <ac:spMk id="2" creationId="{32E3CFFB-429C-A097-A578-8F9E240E6BFF}"/>
          </ac:spMkLst>
        </pc:spChg>
        <pc:spChg chg="mod">
          <ac:chgData name="Elin Roos" userId="8aec4d2f-0249-47a8-afd7-0e6fd778a7eb" providerId="ADAL" clId="{4C079228-D532-460C-A6E2-A57130DF8DE0}" dt="2023-02-22T17:11:49.034" v="7540" actId="108"/>
          <ac:spMkLst>
            <pc:docMk/>
            <pc:sldMk cId="225876039" sldId="295"/>
            <ac:spMk id="3" creationId="{DA87E99B-86C6-1B11-6507-15F38759CF1A}"/>
          </ac:spMkLst>
        </pc:spChg>
        <pc:spChg chg="add mod">
          <ac:chgData name="Elin Roos" userId="8aec4d2f-0249-47a8-afd7-0e6fd778a7eb" providerId="ADAL" clId="{4C079228-D532-460C-A6E2-A57130DF8DE0}" dt="2023-02-22T17:40:01.549" v="7728" actId="1036"/>
          <ac:spMkLst>
            <pc:docMk/>
            <pc:sldMk cId="225876039" sldId="295"/>
            <ac:spMk id="4" creationId="{6247BB71-88F7-82C1-7BD6-D086AE94B0D0}"/>
          </ac:spMkLst>
        </pc:spChg>
        <pc:spChg chg="mod">
          <ac:chgData name="Elin Roos" userId="8aec4d2f-0249-47a8-afd7-0e6fd778a7eb" providerId="ADAL" clId="{4C079228-D532-460C-A6E2-A57130DF8DE0}" dt="2023-02-22T12:42:52.675" v="2739" actId="1036"/>
          <ac:spMkLst>
            <pc:docMk/>
            <pc:sldMk cId="225876039" sldId="295"/>
            <ac:spMk id="29" creationId="{8ECF96DE-AD18-2101-ADD1-3352E5AA7811}"/>
          </ac:spMkLst>
        </pc:spChg>
        <pc:spChg chg="mod">
          <ac:chgData name="Elin Roos" userId="8aec4d2f-0249-47a8-afd7-0e6fd778a7eb" providerId="ADAL" clId="{4C079228-D532-460C-A6E2-A57130DF8DE0}" dt="2023-02-22T12:42:52.675" v="2739" actId="1036"/>
          <ac:spMkLst>
            <pc:docMk/>
            <pc:sldMk cId="225876039" sldId="295"/>
            <ac:spMk id="30" creationId="{8540056D-1D2F-4838-524B-966F68A764CE}"/>
          </ac:spMkLst>
        </pc:spChg>
        <pc:spChg chg="mod">
          <ac:chgData name="Elin Roos" userId="8aec4d2f-0249-47a8-afd7-0e6fd778a7eb" providerId="ADAL" clId="{4C079228-D532-460C-A6E2-A57130DF8DE0}" dt="2023-02-22T12:44:50.123" v="2778" actId="1035"/>
          <ac:spMkLst>
            <pc:docMk/>
            <pc:sldMk cId="225876039" sldId="295"/>
            <ac:spMk id="34" creationId="{099331BB-36A9-8A0B-076D-E597BFB5A641}"/>
          </ac:spMkLst>
        </pc:spChg>
        <pc:spChg chg="mod">
          <ac:chgData name="Elin Roos" userId="8aec4d2f-0249-47a8-afd7-0e6fd778a7eb" providerId="ADAL" clId="{4C079228-D532-460C-A6E2-A57130DF8DE0}" dt="2023-02-22T16:59:42.096" v="7483" actId="962"/>
          <ac:spMkLst>
            <pc:docMk/>
            <pc:sldMk cId="225876039" sldId="295"/>
            <ac:spMk id="57" creationId="{91319D48-3D12-A90B-4137-02136590D957}"/>
          </ac:spMkLst>
        </pc:spChg>
        <pc:spChg chg="mod">
          <ac:chgData name="Elin Roos" userId="8aec4d2f-0249-47a8-afd7-0e6fd778a7eb" providerId="ADAL" clId="{4C079228-D532-460C-A6E2-A57130DF8DE0}" dt="2023-02-22T17:00:13.255" v="7485" actId="962"/>
          <ac:spMkLst>
            <pc:docMk/>
            <pc:sldMk cId="225876039" sldId="295"/>
            <ac:spMk id="71" creationId="{153503F6-CE29-CB6C-BC8F-C6241FD4B72E}"/>
          </ac:spMkLst>
        </pc:spChg>
        <pc:spChg chg="mod">
          <ac:chgData name="Elin Roos" userId="8aec4d2f-0249-47a8-afd7-0e6fd778a7eb" providerId="ADAL" clId="{4C079228-D532-460C-A6E2-A57130DF8DE0}" dt="2023-02-22T16:59:53.780" v="7484" actId="962"/>
          <ac:spMkLst>
            <pc:docMk/>
            <pc:sldMk cId="225876039" sldId="295"/>
            <ac:spMk id="77" creationId="{02EA9F15-E011-E8E5-0E4C-884844B44D5E}"/>
          </ac:spMkLst>
        </pc:spChg>
        <pc:picChg chg="mod">
          <ac:chgData name="Elin Roos" userId="8aec4d2f-0249-47a8-afd7-0e6fd778a7eb" providerId="ADAL" clId="{4C079228-D532-460C-A6E2-A57130DF8DE0}" dt="2023-02-22T12:43:46.699" v="2763" actId="1035"/>
          <ac:picMkLst>
            <pc:docMk/>
            <pc:sldMk cId="225876039" sldId="295"/>
            <ac:picMk id="72" creationId="{3E0F40B5-9C21-3839-BDFC-791795F19FCC}"/>
          </ac:picMkLst>
        </pc:picChg>
        <pc:picChg chg="mod">
          <ac:chgData name="Elin Roos" userId="8aec4d2f-0249-47a8-afd7-0e6fd778a7eb" providerId="ADAL" clId="{4C079228-D532-460C-A6E2-A57130DF8DE0}" dt="2023-02-22T12:44:36.098" v="2776" actId="14100"/>
          <ac:picMkLst>
            <pc:docMk/>
            <pc:sldMk cId="225876039" sldId="295"/>
            <ac:picMk id="73" creationId="{1E4F8AC3-A540-6FCB-1082-52DE2F43DCA6}"/>
          </ac:picMkLst>
        </pc:picChg>
        <pc:picChg chg="mod">
          <ac:chgData name="Elin Roos" userId="8aec4d2f-0249-47a8-afd7-0e6fd778a7eb" providerId="ADAL" clId="{4C079228-D532-460C-A6E2-A57130DF8DE0}" dt="2023-02-22T12:44:57.136" v="2780" actId="1035"/>
          <ac:picMkLst>
            <pc:docMk/>
            <pc:sldMk cId="225876039" sldId="295"/>
            <ac:picMk id="74" creationId="{BCAC29DC-1946-6AFF-FBA9-F60ED43F42E8}"/>
          </ac:picMkLst>
        </pc:picChg>
        <pc:picChg chg="mod">
          <ac:chgData name="Elin Roos" userId="8aec4d2f-0249-47a8-afd7-0e6fd778a7eb" providerId="ADAL" clId="{4C079228-D532-460C-A6E2-A57130DF8DE0}" dt="2023-02-22T12:44:57.136" v="2780" actId="1035"/>
          <ac:picMkLst>
            <pc:docMk/>
            <pc:sldMk cId="225876039" sldId="295"/>
            <ac:picMk id="75" creationId="{4D54DCC8-6085-DA86-0746-0A26220CA3C5}"/>
          </ac:picMkLst>
        </pc:picChg>
        <pc:picChg chg="mod">
          <ac:chgData name="Elin Roos" userId="8aec4d2f-0249-47a8-afd7-0e6fd778a7eb" providerId="ADAL" clId="{4C079228-D532-460C-A6E2-A57130DF8DE0}" dt="2023-02-22T12:42:52.675" v="2739" actId="1036"/>
          <ac:picMkLst>
            <pc:docMk/>
            <pc:sldMk cId="225876039" sldId="295"/>
            <ac:picMk id="76" creationId="{57A894BA-12BF-BFA0-1777-82AC60648B9C}"/>
          </ac:picMkLst>
        </pc:picChg>
      </pc:sldChg>
      <pc:sldChg chg="addSp delSp modSp mod modTransition modNotesTx">
        <pc:chgData name="Elin Roos" userId="8aec4d2f-0249-47a8-afd7-0e6fd778a7eb" providerId="ADAL" clId="{4C079228-D532-460C-A6E2-A57130DF8DE0}" dt="2023-02-22T17:49:58.825" v="7891" actId="1076"/>
        <pc:sldMkLst>
          <pc:docMk/>
          <pc:sldMk cId="1729718649" sldId="296"/>
        </pc:sldMkLst>
        <pc:spChg chg="add del mod">
          <ac:chgData name="Elin Roos" userId="8aec4d2f-0249-47a8-afd7-0e6fd778a7eb" providerId="ADAL" clId="{4C079228-D532-460C-A6E2-A57130DF8DE0}" dt="2023-02-22T17:49:58.825" v="7891" actId="1076"/>
          <ac:spMkLst>
            <pc:docMk/>
            <pc:sldMk cId="1729718649" sldId="296"/>
            <ac:spMk id="6" creationId="{CDA36D4B-DE4C-C1B9-2F30-682DABB3AE1D}"/>
          </ac:spMkLst>
        </pc:spChg>
        <pc:picChg chg="mod">
          <ac:chgData name="Elin Roos" userId="8aec4d2f-0249-47a8-afd7-0e6fd778a7eb" providerId="ADAL" clId="{4C079228-D532-460C-A6E2-A57130DF8DE0}" dt="2023-02-22T17:00:27.137" v="7486" actId="962"/>
          <ac:picMkLst>
            <pc:docMk/>
            <pc:sldMk cId="1729718649" sldId="296"/>
            <ac:picMk id="5" creationId="{F51CC145-37FE-0626-BD16-51B3A6633FCD}"/>
          </ac:picMkLst>
        </pc:picChg>
      </pc:sldChg>
      <pc:sldChg chg="addSp delSp modSp mod modTransition modNotesTx">
        <pc:chgData name="Elin Roos" userId="8aec4d2f-0249-47a8-afd7-0e6fd778a7eb" providerId="ADAL" clId="{4C079228-D532-460C-A6E2-A57130DF8DE0}" dt="2023-02-22T17:46:24.159" v="7890" actId="1038"/>
        <pc:sldMkLst>
          <pc:docMk/>
          <pc:sldMk cId="2750224955" sldId="297"/>
        </pc:sldMkLst>
        <pc:spChg chg="mod">
          <ac:chgData name="Elin Roos" userId="8aec4d2f-0249-47a8-afd7-0e6fd778a7eb" providerId="ADAL" clId="{4C079228-D532-460C-A6E2-A57130DF8DE0}" dt="2023-02-22T17:11:46.190" v="7539" actId="108"/>
          <ac:spMkLst>
            <pc:docMk/>
            <pc:sldMk cId="2750224955" sldId="297"/>
            <ac:spMk id="2" creationId="{B6433A81-3768-E693-F620-E624CD9C0EC9}"/>
          </ac:spMkLst>
        </pc:spChg>
        <pc:spChg chg="add del mod">
          <ac:chgData name="Elin Roos" userId="8aec4d2f-0249-47a8-afd7-0e6fd778a7eb" providerId="ADAL" clId="{4C079228-D532-460C-A6E2-A57130DF8DE0}" dt="2023-02-22T17:31:33.458" v="7659" actId="33699"/>
          <ac:spMkLst>
            <pc:docMk/>
            <pc:sldMk cId="2750224955" sldId="297"/>
            <ac:spMk id="3" creationId="{969E06A7-75D1-A6D2-9049-64F1758010EA}"/>
          </ac:spMkLst>
        </pc:spChg>
        <pc:spChg chg="mod">
          <ac:chgData name="Elin Roos" userId="8aec4d2f-0249-47a8-afd7-0e6fd778a7eb" providerId="ADAL" clId="{4C079228-D532-460C-A6E2-A57130DF8DE0}" dt="2023-02-22T13:03:29.122" v="2934" actId="20577"/>
          <ac:spMkLst>
            <pc:docMk/>
            <pc:sldMk cId="2750224955" sldId="297"/>
            <ac:spMk id="19" creationId="{786EDBFF-50C6-BB1C-2CC0-49AB70F0D77C}"/>
          </ac:spMkLst>
        </pc:spChg>
        <pc:spChg chg="add del mod">
          <ac:chgData name="Elin Roos" userId="8aec4d2f-0249-47a8-afd7-0e6fd778a7eb" providerId="ADAL" clId="{4C079228-D532-460C-A6E2-A57130DF8DE0}" dt="2023-02-22T17:46:24.159" v="7890" actId="1038"/>
          <ac:spMkLst>
            <pc:docMk/>
            <pc:sldMk cId="2750224955" sldId="297"/>
            <ac:spMk id="23" creationId="{AA34BA3E-6D86-28B4-0C7B-23966D954A99}"/>
          </ac:spMkLst>
        </pc:spChg>
      </pc:sldChg>
      <pc:sldChg chg="addSp delSp modSp mod modTransition">
        <pc:chgData name="Elin Roos" userId="8aec4d2f-0249-47a8-afd7-0e6fd778a7eb" providerId="ADAL" clId="{4C079228-D532-460C-A6E2-A57130DF8DE0}" dt="2023-02-22T17:41:27.727" v="7745" actId="1035"/>
        <pc:sldMkLst>
          <pc:docMk/>
          <pc:sldMk cId="1949066195" sldId="298"/>
        </pc:sldMkLst>
        <pc:spChg chg="mod">
          <ac:chgData name="Elin Roos" userId="8aec4d2f-0249-47a8-afd7-0e6fd778a7eb" providerId="ADAL" clId="{4C079228-D532-460C-A6E2-A57130DF8DE0}" dt="2023-02-22T17:11:28.520" v="7538" actId="108"/>
          <ac:spMkLst>
            <pc:docMk/>
            <pc:sldMk cId="1949066195" sldId="298"/>
            <ac:spMk id="2" creationId="{D65C0E6E-2240-870F-D56D-0FE9E846B791}"/>
          </ac:spMkLst>
        </pc:spChg>
        <pc:spChg chg="add del mod">
          <ac:chgData name="Elin Roos" userId="8aec4d2f-0249-47a8-afd7-0e6fd778a7eb" providerId="ADAL" clId="{4C079228-D532-460C-A6E2-A57130DF8DE0}" dt="2023-02-22T13:53:11.496" v="3863" actId="478"/>
          <ac:spMkLst>
            <pc:docMk/>
            <pc:sldMk cId="1949066195" sldId="298"/>
            <ac:spMk id="4" creationId="{4210A8E5-5276-1DDA-6B2A-732A8C52679B}"/>
          </ac:spMkLst>
        </pc:spChg>
        <pc:spChg chg="add mod">
          <ac:chgData name="Elin Roos" userId="8aec4d2f-0249-47a8-afd7-0e6fd778a7eb" providerId="ADAL" clId="{4C079228-D532-460C-A6E2-A57130DF8DE0}" dt="2023-02-22T17:08:37.428" v="7515" actId="207"/>
          <ac:spMkLst>
            <pc:docMk/>
            <pc:sldMk cId="1949066195" sldId="298"/>
            <ac:spMk id="5" creationId="{665BF4DC-EFE4-F1C1-538E-9156DCA032CF}"/>
          </ac:spMkLst>
        </pc:spChg>
        <pc:spChg chg="add mod">
          <ac:chgData name="Elin Roos" userId="8aec4d2f-0249-47a8-afd7-0e6fd778a7eb" providerId="ADAL" clId="{4C079228-D532-460C-A6E2-A57130DF8DE0}" dt="2023-02-22T17:08:44.229" v="7516" actId="207"/>
          <ac:spMkLst>
            <pc:docMk/>
            <pc:sldMk cId="1949066195" sldId="298"/>
            <ac:spMk id="6" creationId="{67EF5F6E-E5EB-C8A6-CCAE-3F2E1CF3A72A}"/>
          </ac:spMkLst>
        </pc:spChg>
        <pc:spChg chg="mod">
          <ac:chgData name="Elin Roos" userId="8aec4d2f-0249-47a8-afd7-0e6fd778a7eb" providerId="ADAL" clId="{4C079228-D532-460C-A6E2-A57130DF8DE0}" dt="2023-02-21T18:55:36.275" v="1096" actId="14100"/>
          <ac:spMkLst>
            <pc:docMk/>
            <pc:sldMk cId="1949066195" sldId="298"/>
            <ac:spMk id="7" creationId="{3CA0A0F8-9641-35C6-54CC-3148478A48AA}"/>
          </ac:spMkLst>
        </pc:spChg>
        <pc:spChg chg="del mod">
          <ac:chgData name="Elin Roos" userId="8aec4d2f-0249-47a8-afd7-0e6fd778a7eb" providerId="ADAL" clId="{4C079228-D532-460C-A6E2-A57130DF8DE0}" dt="2023-02-21T18:51:14.231" v="997" actId="478"/>
          <ac:spMkLst>
            <pc:docMk/>
            <pc:sldMk cId="1949066195" sldId="298"/>
            <ac:spMk id="10" creationId="{989FC6C1-3E90-A2D0-E088-A8E01551625A}"/>
          </ac:spMkLst>
        </pc:spChg>
        <pc:spChg chg="add mod">
          <ac:chgData name="Elin Roos" userId="8aec4d2f-0249-47a8-afd7-0e6fd778a7eb" providerId="ADAL" clId="{4C079228-D532-460C-A6E2-A57130DF8DE0}" dt="2023-02-22T17:08:49.555" v="7517" actId="207"/>
          <ac:spMkLst>
            <pc:docMk/>
            <pc:sldMk cId="1949066195" sldId="298"/>
            <ac:spMk id="11" creationId="{83CEFB8D-3136-C2E3-361F-31D533A85C3C}"/>
          </ac:spMkLst>
        </pc:spChg>
        <pc:spChg chg="del mod">
          <ac:chgData name="Elin Roos" userId="8aec4d2f-0249-47a8-afd7-0e6fd778a7eb" providerId="ADAL" clId="{4C079228-D532-460C-A6E2-A57130DF8DE0}" dt="2023-02-21T18:24:39.560" v="754" actId="478"/>
          <ac:spMkLst>
            <pc:docMk/>
            <pc:sldMk cId="1949066195" sldId="298"/>
            <ac:spMk id="11" creationId="{A2D1FC9B-58F4-420B-8851-3B330440485C}"/>
          </ac:spMkLst>
        </pc:spChg>
        <pc:spChg chg="del mod">
          <ac:chgData name="Elin Roos" userId="8aec4d2f-0249-47a8-afd7-0e6fd778a7eb" providerId="ADAL" clId="{4C079228-D532-460C-A6E2-A57130DF8DE0}" dt="2023-02-21T18:24:32.168" v="753" actId="478"/>
          <ac:spMkLst>
            <pc:docMk/>
            <pc:sldMk cId="1949066195" sldId="298"/>
            <ac:spMk id="17" creationId="{8503F1FE-0454-79B6-FEBA-38F14EB852E8}"/>
          </ac:spMkLst>
        </pc:spChg>
        <pc:spChg chg="add mod">
          <ac:chgData name="Elin Roos" userId="8aec4d2f-0249-47a8-afd7-0e6fd778a7eb" providerId="ADAL" clId="{4C079228-D532-460C-A6E2-A57130DF8DE0}" dt="2023-02-22T17:08:53.975" v="7518" actId="207"/>
          <ac:spMkLst>
            <pc:docMk/>
            <pc:sldMk cId="1949066195" sldId="298"/>
            <ac:spMk id="17" creationId="{C7DEC817-760B-510F-513C-EE86896C5BE8}"/>
          </ac:spMkLst>
        </pc:spChg>
        <pc:spChg chg="add mod">
          <ac:chgData name="Elin Roos" userId="8aec4d2f-0249-47a8-afd7-0e6fd778a7eb" providerId="ADAL" clId="{4C079228-D532-460C-A6E2-A57130DF8DE0}" dt="2023-02-22T17:08:58.762" v="7519" actId="207"/>
          <ac:spMkLst>
            <pc:docMk/>
            <pc:sldMk cId="1949066195" sldId="298"/>
            <ac:spMk id="18" creationId="{2873D6DB-2C95-6059-99B3-2AD2F35E25F4}"/>
          </ac:spMkLst>
        </pc:spChg>
        <pc:spChg chg="del mod">
          <ac:chgData name="Elin Roos" userId="8aec4d2f-0249-47a8-afd7-0e6fd778a7eb" providerId="ADAL" clId="{4C079228-D532-460C-A6E2-A57130DF8DE0}" dt="2023-02-21T18:24:27.515" v="752" actId="478"/>
          <ac:spMkLst>
            <pc:docMk/>
            <pc:sldMk cId="1949066195" sldId="298"/>
            <ac:spMk id="18" creationId="{E28FEABA-488F-E4FA-B6CA-4B71A1705CEE}"/>
          </ac:spMkLst>
        </pc:spChg>
        <pc:spChg chg="add mod">
          <ac:chgData name="Elin Roos" userId="8aec4d2f-0249-47a8-afd7-0e6fd778a7eb" providerId="ADAL" clId="{4C079228-D532-460C-A6E2-A57130DF8DE0}" dt="2023-02-22T17:09:05.747" v="7520" actId="207"/>
          <ac:spMkLst>
            <pc:docMk/>
            <pc:sldMk cId="1949066195" sldId="298"/>
            <ac:spMk id="19" creationId="{4A31EA2E-175D-421C-A67A-79B28EAC8A5A}"/>
          </ac:spMkLst>
        </pc:spChg>
        <pc:spChg chg="del mod">
          <ac:chgData name="Elin Roos" userId="8aec4d2f-0249-47a8-afd7-0e6fd778a7eb" providerId="ADAL" clId="{4C079228-D532-460C-A6E2-A57130DF8DE0}" dt="2023-02-21T18:24:17.330" v="749" actId="478"/>
          <ac:spMkLst>
            <pc:docMk/>
            <pc:sldMk cId="1949066195" sldId="298"/>
            <ac:spMk id="19" creationId="{F510E4F2-5D65-EE74-30A2-C35EECF6AAA9}"/>
          </ac:spMkLst>
        </pc:spChg>
        <pc:spChg chg="del mod">
          <ac:chgData name="Elin Roos" userId="8aec4d2f-0249-47a8-afd7-0e6fd778a7eb" providerId="ADAL" clId="{4C079228-D532-460C-A6E2-A57130DF8DE0}" dt="2023-02-21T18:51:14.231" v="997" actId="478"/>
          <ac:spMkLst>
            <pc:docMk/>
            <pc:sldMk cId="1949066195" sldId="298"/>
            <ac:spMk id="20" creationId="{7BE65946-80ED-DCF1-5872-73D247C2AE19}"/>
          </ac:spMkLst>
        </pc:spChg>
        <pc:spChg chg="del mod">
          <ac:chgData name="Elin Roos" userId="8aec4d2f-0249-47a8-afd7-0e6fd778a7eb" providerId="ADAL" clId="{4C079228-D532-460C-A6E2-A57130DF8DE0}" dt="2023-02-21T18:51:14.231" v="997" actId="478"/>
          <ac:spMkLst>
            <pc:docMk/>
            <pc:sldMk cId="1949066195" sldId="298"/>
            <ac:spMk id="22" creationId="{25631754-3DC7-ACEC-3304-B5C5A1075F3B}"/>
          </ac:spMkLst>
        </pc:spChg>
        <pc:spChg chg="mod">
          <ac:chgData name="Elin Roos" userId="8aec4d2f-0249-47a8-afd7-0e6fd778a7eb" providerId="ADAL" clId="{4C079228-D532-460C-A6E2-A57130DF8DE0}" dt="2023-02-21T18:24:24.300" v="751" actId="6549"/>
          <ac:spMkLst>
            <pc:docMk/>
            <pc:sldMk cId="1949066195" sldId="298"/>
            <ac:spMk id="23" creationId="{10CE10BA-A6D1-728E-3BD0-CB93B37130CC}"/>
          </ac:spMkLst>
        </pc:spChg>
        <pc:spChg chg="del mod">
          <ac:chgData name="Elin Roos" userId="8aec4d2f-0249-47a8-afd7-0e6fd778a7eb" providerId="ADAL" clId="{4C079228-D532-460C-A6E2-A57130DF8DE0}" dt="2023-02-21T18:51:14.231" v="997" actId="478"/>
          <ac:spMkLst>
            <pc:docMk/>
            <pc:sldMk cId="1949066195" sldId="298"/>
            <ac:spMk id="27" creationId="{5D30524A-1C6E-9779-3417-D006451AB8EA}"/>
          </ac:spMkLst>
        </pc:spChg>
        <pc:spChg chg="mod">
          <ac:chgData name="Elin Roos" userId="8aec4d2f-0249-47a8-afd7-0e6fd778a7eb" providerId="ADAL" clId="{4C079228-D532-460C-A6E2-A57130DF8DE0}" dt="2023-02-21T18:23:05.735" v="745" actId="207"/>
          <ac:spMkLst>
            <pc:docMk/>
            <pc:sldMk cId="1949066195" sldId="298"/>
            <ac:spMk id="28" creationId="{E93E7DB8-4222-2EAB-85C0-14588049B89F}"/>
          </ac:spMkLst>
        </pc:spChg>
        <pc:spChg chg="del mod">
          <ac:chgData name="Elin Roos" userId="8aec4d2f-0249-47a8-afd7-0e6fd778a7eb" providerId="ADAL" clId="{4C079228-D532-460C-A6E2-A57130DF8DE0}" dt="2023-02-21T18:51:14.231" v="997" actId="478"/>
          <ac:spMkLst>
            <pc:docMk/>
            <pc:sldMk cId="1949066195" sldId="298"/>
            <ac:spMk id="30" creationId="{10109523-AB3A-B4BA-CF24-3E1E3FA5EDEC}"/>
          </ac:spMkLst>
        </pc:spChg>
        <pc:spChg chg="mod">
          <ac:chgData name="Elin Roos" userId="8aec4d2f-0249-47a8-afd7-0e6fd778a7eb" providerId="ADAL" clId="{4C079228-D532-460C-A6E2-A57130DF8DE0}" dt="2023-02-21T18:23:05.735" v="745" actId="207"/>
          <ac:spMkLst>
            <pc:docMk/>
            <pc:sldMk cId="1949066195" sldId="298"/>
            <ac:spMk id="31" creationId="{51B00409-922A-93D6-60BF-3B97AEF59BFD}"/>
          </ac:spMkLst>
        </pc:spChg>
        <pc:spChg chg="mod">
          <ac:chgData name="Elin Roos" userId="8aec4d2f-0249-47a8-afd7-0e6fd778a7eb" providerId="ADAL" clId="{4C079228-D532-460C-A6E2-A57130DF8DE0}" dt="2023-02-21T18:23:05.735" v="745" actId="207"/>
          <ac:spMkLst>
            <pc:docMk/>
            <pc:sldMk cId="1949066195" sldId="298"/>
            <ac:spMk id="35" creationId="{6DFDE017-CEE6-D3C4-A9E0-34673B6C8656}"/>
          </ac:spMkLst>
        </pc:spChg>
        <pc:spChg chg="del mod">
          <ac:chgData name="Elin Roos" userId="8aec4d2f-0249-47a8-afd7-0e6fd778a7eb" providerId="ADAL" clId="{4C079228-D532-460C-A6E2-A57130DF8DE0}" dt="2023-02-21T18:51:14.231" v="997" actId="478"/>
          <ac:spMkLst>
            <pc:docMk/>
            <pc:sldMk cId="1949066195" sldId="298"/>
            <ac:spMk id="38" creationId="{427CC965-778F-3D6F-AE9F-F3177C5FB205}"/>
          </ac:spMkLst>
        </pc:spChg>
        <pc:spChg chg="add del mod">
          <ac:chgData name="Elin Roos" userId="8aec4d2f-0249-47a8-afd7-0e6fd778a7eb" providerId="ADAL" clId="{4C079228-D532-460C-A6E2-A57130DF8DE0}" dt="2023-02-22T13:52:16.712" v="3755"/>
          <ac:spMkLst>
            <pc:docMk/>
            <pc:sldMk cId="1949066195" sldId="298"/>
            <ac:spMk id="46" creationId="{6A98BDE8-3E96-E3B0-578F-1360A331CE74}"/>
          </ac:spMkLst>
        </pc:spChg>
        <pc:spChg chg="add del mod">
          <ac:chgData name="Elin Roos" userId="8aec4d2f-0249-47a8-afd7-0e6fd778a7eb" providerId="ADAL" clId="{4C079228-D532-460C-A6E2-A57130DF8DE0}" dt="2023-02-22T13:52:15.889" v="3754"/>
          <ac:spMkLst>
            <pc:docMk/>
            <pc:sldMk cId="1949066195" sldId="298"/>
            <ac:spMk id="47" creationId="{4FD84849-5C99-A0CC-D63C-BA17B1C05F53}"/>
          </ac:spMkLst>
        </pc:spChg>
        <pc:spChg chg="add mod">
          <ac:chgData name="Elin Roos" userId="8aec4d2f-0249-47a8-afd7-0e6fd778a7eb" providerId="ADAL" clId="{4C079228-D532-460C-A6E2-A57130DF8DE0}" dt="2023-02-22T17:41:27.727" v="7745" actId="1035"/>
          <ac:spMkLst>
            <pc:docMk/>
            <pc:sldMk cId="1949066195" sldId="298"/>
            <ac:spMk id="48" creationId="{EC3F89BD-9DD6-2E90-55CE-7BA8EA2D1DD7}"/>
          </ac:spMkLst>
        </pc:spChg>
        <pc:cxnChg chg="add del mod">
          <ac:chgData name="Elin Roos" userId="8aec4d2f-0249-47a8-afd7-0e6fd778a7eb" providerId="ADAL" clId="{4C079228-D532-460C-A6E2-A57130DF8DE0}" dt="2023-02-21T18:54:35.920" v="1090" actId="208"/>
          <ac:cxnSpMkLst>
            <pc:docMk/>
            <pc:sldMk cId="1949066195" sldId="298"/>
            <ac:cxnSpMk id="12" creationId="{6001F52E-79E3-2D7C-B742-CAA5A6546B04}"/>
          </ac:cxnSpMkLst>
        </pc:cxnChg>
        <pc:cxnChg chg="add del mod">
          <ac:chgData name="Elin Roos" userId="8aec4d2f-0249-47a8-afd7-0e6fd778a7eb" providerId="ADAL" clId="{4C079228-D532-460C-A6E2-A57130DF8DE0}" dt="2023-02-21T18:54:29.283" v="1088" actId="208"/>
          <ac:cxnSpMkLst>
            <pc:docMk/>
            <pc:sldMk cId="1949066195" sldId="298"/>
            <ac:cxnSpMk id="13" creationId="{F719D2C6-3A99-4515-6688-AF9F2930AFD9}"/>
          </ac:cxnSpMkLst>
        </pc:cxnChg>
        <pc:cxnChg chg="add del mod">
          <ac:chgData name="Elin Roos" userId="8aec4d2f-0249-47a8-afd7-0e6fd778a7eb" providerId="ADAL" clId="{4C079228-D532-460C-A6E2-A57130DF8DE0}" dt="2023-02-21T18:54:06.454" v="1087" actId="478"/>
          <ac:cxnSpMkLst>
            <pc:docMk/>
            <pc:sldMk cId="1949066195" sldId="298"/>
            <ac:cxnSpMk id="14" creationId="{A391C641-2540-5AA5-78C5-5692A22A4EE7}"/>
          </ac:cxnSpMkLst>
        </pc:cxnChg>
        <pc:cxnChg chg="add del mod">
          <ac:chgData name="Elin Roos" userId="8aec4d2f-0249-47a8-afd7-0e6fd778a7eb" providerId="ADAL" clId="{4C079228-D532-460C-A6E2-A57130DF8DE0}" dt="2023-02-21T18:53:59.459" v="1085" actId="208"/>
          <ac:cxnSpMkLst>
            <pc:docMk/>
            <pc:sldMk cId="1949066195" sldId="298"/>
            <ac:cxnSpMk id="15" creationId="{64F10B05-44D8-DCFE-0608-89698ED1D435}"/>
          </ac:cxnSpMkLst>
        </pc:cxnChg>
        <pc:cxnChg chg="add del mod">
          <ac:chgData name="Elin Roos" userId="8aec4d2f-0249-47a8-afd7-0e6fd778a7eb" providerId="ADAL" clId="{4C079228-D532-460C-A6E2-A57130DF8DE0}" dt="2023-02-21T18:53:52.811" v="1083" actId="208"/>
          <ac:cxnSpMkLst>
            <pc:docMk/>
            <pc:sldMk cId="1949066195" sldId="298"/>
            <ac:cxnSpMk id="16" creationId="{A583ACAE-A6DC-2B7D-71F0-F5E95E38CF9E}"/>
          </ac:cxnSpMkLst>
        </pc:cxnChg>
        <pc:cxnChg chg="del">
          <ac:chgData name="Elin Roos" userId="8aec4d2f-0249-47a8-afd7-0e6fd778a7eb" providerId="ADAL" clId="{4C079228-D532-460C-A6E2-A57130DF8DE0}" dt="2023-02-21T18:55:26.662" v="1095" actId="478"/>
          <ac:cxnSpMkLst>
            <pc:docMk/>
            <pc:sldMk cId="1949066195" sldId="298"/>
            <ac:cxnSpMk id="41" creationId="{B2A55E84-E738-142C-2A5D-8BA451531981}"/>
          </ac:cxnSpMkLst>
        </pc:cxnChg>
        <pc:cxnChg chg="add del mod">
          <ac:chgData name="Elin Roos" userId="8aec4d2f-0249-47a8-afd7-0e6fd778a7eb" providerId="ADAL" clId="{4C079228-D532-460C-A6E2-A57130DF8DE0}" dt="2023-02-21T18:53:56.663" v="1084" actId="478"/>
          <ac:cxnSpMkLst>
            <pc:docMk/>
            <pc:sldMk cId="1949066195" sldId="298"/>
            <ac:cxnSpMk id="44" creationId="{A26798A8-98EB-313B-3CD8-E942803C6D62}"/>
          </ac:cxnSpMkLst>
        </pc:cxnChg>
        <pc:cxnChg chg="add del mod">
          <ac:chgData name="Elin Roos" userId="8aec4d2f-0249-47a8-afd7-0e6fd778a7eb" providerId="ADAL" clId="{4C079228-D532-460C-A6E2-A57130DF8DE0}" dt="2023-02-21T18:54:32.082" v="1089" actId="478"/>
          <ac:cxnSpMkLst>
            <pc:docMk/>
            <pc:sldMk cId="1949066195" sldId="298"/>
            <ac:cxnSpMk id="45" creationId="{85E1BF1C-787E-5E32-490F-60FE76CB6BC4}"/>
          </ac:cxnSpMkLst>
        </pc:cxnChg>
      </pc:sldChg>
      <pc:sldChg chg="addSp modSp mod modTransition">
        <pc:chgData name="Elin Roos" userId="8aec4d2f-0249-47a8-afd7-0e6fd778a7eb" providerId="ADAL" clId="{4C079228-D532-460C-A6E2-A57130DF8DE0}" dt="2023-02-22T17:15:00.462" v="7551" actId="962"/>
        <pc:sldMkLst>
          <pc:docMk/>
          <pc:sldMk cId="3891036269" sldId="299"/>
        </pc:sldMkLst>
        <pc:spChg chg="mod ord">
          <ac:chgData name="Elin Roos" userId="8aec4d2f-0249-47a8-afd7-0e6fd778a7eb" providerId="ADAL" clId="{4C079228-D532-460C-A6E2-A57130DF8DE0}" dt="2023-02-22T13:26:39.484" v="3306" actId="166"/>
          <ac:spMkLst>
            <pc:docMk/>
            <pc:sldMk cId="3891036269" sldId="299"/>
            <ac:spMk id="3" creationId="{95FFFF2B-7FC9-C636-EE97-24F1E32ED27B}"/>
          </ac:spMkLst>
        </pc:spChg>
        <pc:spChg chg="mod">
          <ac:chgData name="Elin Roos" userId="8aec4d2f-0249-47a8-afd7-0e6fd778a7eb" providerId="ADAL" clId="{4C079228-D532-460C-A6E2-A57130DF8DE0}" dt="2023-02-22T17:11:22.684" v="7537" actId="108"/>
          <ac:spMkLst>
            <pc:docMk/>
            <pc:sldMk cId="3891036269" sldId="299"/>
            <ac:spMk id="4" creationId="{7BFEAF2B-3180-F295-47E3-3D91A7D24D95}"/>
          </ac:spMkLst>
        </pc:spChg>
        <pc:spChg chg="add mod">
          <ac:chgData name="Elin Roos" userId="8aec4d2f-0249-47a8-afd7-0e6fd778a7eb" providerId="ADAL" clId="{4C079228-D532-460C-A6E2-A57130DF8DE0}" dt="2023-02-22T17:14:57.063" v="7550" actId="962"/>
          <ac:spMkLst>
            <pc:docMk/>
            <pc:sldMk cId="3891036269" sldId="299"/>
            <ac:spMk id="7" creationId="{6174A62B-2F4F-A61E-5550-A59AD3A9FA79}"/>
          </ac:spMkLst>
        </pc:spChg>
        <pc:picChg chg="mod modCrop">
          <ac:chgData name="Elin Roos" userId="8aec4d2f-0249-47a8-afd7-0e6fd778a7eb" providerId="ADAL" clId="{4C079228-D532-460C-A6E2-A57130DF8DE0}" dt="2023-02-22T17:15:00.462" v="7551" actId="962"/>
          <ac:picMkLst>
            <pc:docMk/>
            <pc:sldMk cId="3891036269" sldId="299"/>
            <ac:picMk id="6" creationId="{8EA1E264-C455-EFDF-F320-7752A8C32F86}"/>
          </ac:picMkLst>
        </pc:picChg>
      </pc:sldChg>
      <pc:sldChg chg="modSp mod modTransition modNotesTx">
        <pc:chgData name="Elin Roos" userId="8aec4d2f-0249-47a8-afd7-0e6fd778a7eb" providerId="ADAL" clId="{4C079228-D532-460C-A6E2-A57130DF8DE0}" dt="2023-02-22T17:43:28.022" v="7865" actId="1035"/>
        <pc:sldMkLst>
          <pc:docMk/>
          <pc:sldMk cId="198484504" sldId="300"/>
        </pc:sldMkLst>
        <pc:spChg chg="mod">
          <ac:chgData name="Elin Roos" userId="8aec4d2f-0249-47a8-afd7-0e6fd778a7eb" providerId="ADAL" clId="{4C079228-D532-460C-A6E2-A57130DF8DE0}" dt="2023-02-22T17:11:16.649" v="7536" actId="108"/>
          <ac:spMkLst>
            <pc:docMk/>
            <pc:sldMk cId="198484504" sldId="300"/>
            <ac:spMk id="2" creationId="{C847F153-774F-A18F-531B-1CEEBBD0386E}"/>
          </ac:spMkLst>
        </pc:spChg>
        <pc:spChg chg="mod">
          <ac:chgData name="Elin Roos" userId="8aec4d2f-0249-47a8-afd7-0e6fd778a7eb" providerId="ADAL" clId="{4C079228-D532-460C-A6E2-A57130DF8DE0}" dt="2023-02-22T17:43:28.022" v="7865" actId="1035"/>
          <ac:spMkLst>
            <pc:docMk/>
            <pc:sldMk cId="198484504" sldId="300"/>
            <ac:spMk id="6" creationId="{F619B74A-4FD4-E02A-A836-0158A415E957}"/>
          </ac:spMkLst>
        </pc:spChg>
      </pc:sldChg>
      <pc:sldChg chg="addSp delSp modSp mod modTransition modNotesTx">
        <pc:chgData name="Elin Roos" userId="8aec4d2f-0249-47a8-afd7-0e6fd778a7eb" providerId="ADAL" clId="{4C079228-D532-460C-A6E2-A57130DF8DE0}" dt="2023-02-22T17:32:12.182" v="7666" actId="33553"/>
        <pc:sldMkLst>
          <pc:docMk/>
          <pc:sldMk cId="1929512163" sldId="301"/>
        </pc:sldMkLst>
        <pc:spChg chg="add del mod">
          <ac:chgData name="Elin Roos" userId="8aec4d2f-0249-47a8-afd7-0e6fd778a7eb" providerId="ADAL" clId="{4C079228-D532-460C-A6E2-A57130DF8DE0}" dt="2023-02-22T17:32:12.182" v="7666" actId="33553"/>
          <ac:spMkLst>
            <pc:docMk/>
            <pc:sldMk cId="1929512163" sldId="301"/>
            <ac:spMk id="5" creationId="{392580C4-C5E0-3A44-671E-E43361B2EEB4}"/>
          </ac:spMkLst>
        </pc:spChg>
        <pc:spChg chg="add del mod">
          <ac:chgData name="Elin Roos" userId="8aec4d2f-0249-47a8-afd7-0e6fd778a7eb" providerId="ADAL" clId="{4C079228-D532-460C-A6E2-A57130DF8DE0}" dt="2023-02-22T17:03:57.858" v="7492" actId="962"/>
          <ac:spMkLst>
            <pc:docMk/>
            <pc:sldMk cId="1929512163" sldId="301"/>
            <ac:spMk id="6" creationId="{86CDDE35-083B-81B9-4F77-B29921F66A92}"/>
          </ac:spMkLst>
        </pc:spChg>
      </pc:sldChg>
      <pc:sldChg chg="addSp delSp modSp mod modTransition modAnim modNotesTx">
        <pc:chgData name="Elin Roos" userId="8aec4d2f-0249-47a8-afd7-0e6fd778a7eb" providerId="ADAL" clId="{4C079228-D532-460C-A6E2-A57130DF8DE0}" dt="2023-02-22T17:42:51.553" v="7841" actId="1036"/>
        <pc:sldMkLst>
          <pc:docMk/>
          <pc:sldMk cId="4009183532" sldId="302"/>
        </pc:sldMkLst>
        <pc:spChg chg="mod">
          <ac:chgData name="Elin Roos" userId="8aec4d2f-0249-47a8-afd7-0e6fd778a7eb" providerId="ADAL" clId="{4C079228-D532-460C-A6E2-A57130DF8DE0}" dt="2023-02-22T17:11:02.375" v="7534" actId="108"/>
          <ac:spMkLst>
            <pc:docMk/>
            <pc:sldMk cId="4009183532" sldId="302"/>
            <ac:spMk id="2" creationId="{AAEB844C-2FD2-9E72-01C5-F0B7BF7C2F5A}"/>
          </ac:spMkLst>
        </pc:spChg>
        <pc:spChg chg="add mod">
          <ac:chgData name="Elin Roos" userId="8aec4d2f-0249-47a8-afd7-0e6fd778a7eb" providerId="ADAL" clId="{4C079228-D532-460C-A6E2-A57130DF8DE0}" dt="2023-02-22T17:42:51.553" v="7841" actId="1036"/>
          <ac:spMkLst>
            <pc:docMk/>
            <pc:sldMk cId="4009183532" sldId="302"/>
            <ac:spMk id="4" creationId="{F415968F-2097-0E07-9ABE-0DD82178154D}"/>
          </ac:spMkLst>
        </pc:spChg>
        <pc:spChg chg="mod">
          <ac:chgData name="Elin Roos" userId="8aec4d2f-0249-47a8-afd7-0e6fd778a7eb" providerId="ADAL" clId="{4C079228-D532-460C-A6E2-A57130DF8DE0}" dt="2023-02-22T17:04:34.429" v="7494" actId="962"/>
          <ac:spMkLst>
            <pc:docMk/>
            <pc:sldMk cId="4009183532" sldId="302"/>
            <ac:spMk id="8" creationId="{F299D2B5-AA72-95FA-4CF7-65854C1F7F7A}"/>
          </ac:spMkLst>
        </pc:spChg>
        <pc:spChg chg="mod">
          <ac:chgData name="Elin Roos" userId="8aec4d2f-0249-47a8-afd7-0e6fd778a7eb" providerId="ADAL" clId="{4C079228-D532-460C-A6E2-A57130DF8DE0}" dt="2023-02-22T17:04:34.429" v="7494" actId="962"/>
          <ac:spMkLst>
            <pc:docMk/>
            <pc:sldMk cId="4009183532" sldId="302"/>
            <ac:spMk id="9" creationId="{B2F114FE-0F62-564D-ED99-F57AC1E43E73}"/>
          </ac:spMkLst>
        </pc:spChg>
        <pc:spChg chg="mod">
          <ac:chgData name="Elin Roos" userId="8aec4d2f-0249-47a8-afd7-0e6fd778a7eb" providerId="ADAL" clId="{4C079228-D532-460C-A6E2-A57130DF8DE0}" dt="2023-02-22T17:04:34.429" v="7494" actId="962"/>
          <ac:spMkLst>
            <pc:docMk/>
            <pc:sldMk cId="4009183532" sldId="302"/>
            <ac:spMk id="10" creationId="{3D21361B-70F6-EDB2-0336-92D0CBDFBAB9}"/>
          </ac:spMkLst>
        </pc:spChg>
        <pc:spChg chg="mod">
          <ac:chgData name="Elin Roos" userId="8aec4d2f-0249-47a8-afd7-0e6fd778a7eb" providerId="ADAL" clId="{4C079228-D532-460C-A6E2-A57130DF8DE0}" dt="2023-02-22T17:04:34.429" v="7494" actId="962"/>
          <ac:spMkLst>
            <pc:docMk/>
            <pc:sldMk cId="4009183532" sldId="302"/>
            <ac:spMk id="11" creationId="{A3C0FD7E-F805-5165-D613-4F3765CFC4EA}"/>
          </ac:spMkLst>
        </pc:spChg>
        <pc:spChg chg="mod">
          <ac:chgData name="Elin Roos" userId="8aec4d2f-0249-47a8-afd7-0e6fd778a7eb" providerId="ADAL" clId="{4C079228-D532-460C-A6E2-A57130DF8DE0}" dt="2023-02-22T17:04:34.429" v="7494" actId="962"/>
          <ac:spMkLst>
            <pc:docMk/>
            <pc:sldMk cId="4009183532" sldId="302"/>
            <ac:spMk id="12" creationId="{479640F2-CE6E-D75A-2545-993817597420}"/>
          </ac:spMkLst>
        </pc:spChg>
        <pc:spChg chg="mod">
          <ac:chgData name="Elin Roos" userId="8aec4d2f-0249-47a8-afd7-0e6fd778a7eb" providerId="ADAL" clId="{4C079228-D532-460C-A6E2-A57130DF8DE0}" dt="2023-02-22T17:04:34.429" v="7494" actId="962"/>
          <ac:spMkLst>
            <pc:docMk/>
            <pc:sldMk cId="4009183532" sldId="302"/>
            <ac:spMk id="13" creationId="{4B745B59-471D-7ABE-D66B-F82CB8DD6797}"/>
          </ac:spMkLst>
        </pc:spChg>
        <pc:spChg chg="mod">
          <ac:chgData name="Elin Roos" userId="8aec4d2f-0249-47a8-afd7-0e6fd778a7eb" providerId="ADAL" clId="{4C079228-D532-460C-A6E2-A57130DF8DE0}" dt="2023-02-22T17:04:34.429" v="7494" actId="962"/>
          <ac:spMkLst>
            <pc:docMk/>
            <pc:sldMk cId="4009183532" sldId="302"/>
            <ac:spMk id="14" creationId="{67A36F54-B914-5CD0-D2DC-1B7B99D0C4B2}"/>
          </ac:spMkLst>
        </pc:spChg>
        <pc:spChg chg="mod">
          <ac:chgData name="Elin Roos" userId="8aec4d2f-0249-47a8-afd7-0e6fd778a7eb" providerId="ADAL" clId="{4C079228-D532-460C-A6E2-A57130DF8DE0}" dt="2023-02-22T17:04:34.429" v="7494" actId="962"/>
          <ac:spMkLst>
            <pc:docMk/>
            <pc:sldMk cId="4009183532" sldId="302"/>
            <ac:spMk id="15" creationId="{1AC02691-AFB6-EBDD-D2C7-08AFB959C7D7}"/>
          </ac:spMkLst>
        </pc:spChg>
        <pc:spChg chg="del mod">
          <ac:chgData name="Elin Roos" userId="8aec4d2f-0249-47a8-afd7-0e6fd778a7eb" providerId="ADAL" clId="{4C079228-D532-460C-A6E2-A57130DF8DE0}" dt="2023-02-22T13:50:54.427" v="3718" actId="478"/>
          <ac:spMkLst>
            <pc:docMk/>
            <pc:sldMk cId="4009183532" sldId="302"/>
            <ac:spMk id="16" creationId="{AC745C40-6241-8CEF-6166-A6ACDF8ABD95}"/>
          </ac:spMkLst>
        </pc:spChg>
        <pc:spChg chg="mod">
          <ac:chgData name="Elin Roos" userId="8aec4d2f-0249-47a8-afd7-0e6fd778a7eb" providerId="ADAL" clId="{4C079228-D532-460C-A6E2-A57130DF8DE0}" dt="2023-02-22T17:04:34.429" v="7494" actId="962"/>
          <ac:spMkLst>
            <pc:docMk/>
            <pc:sldMk cId="4009183532" sldId="302"/>
            <ac:spMk id="17" creationId="{71BF9ED2-3973-AFE7-DD89-9F9E8C751FDB}"/>
          </ac:spMkLst>
        </pc:spChg>
        <pc:spChg chg="mod">
          <ac:chgData name="Elin Roos" userId="8aec4d2f-0249-47a8-afd7-0e6fd778a7eb" providerId="ADAL" clId="{4C079228-D532-460C-A6E2-A57130DF8DE0}" dt="2023-02-22T17:04:34.429" v="7494" actId="962"/>
          <ac:spMkLst>
            <pc:docMk/>
            <pc:sldMk cId="4009183532" sldId="302"/>
            <ac:spMk id="18" creationId="{A54B3882-9078-A325-CF3F-CC81C6B62FB2}"/>
          </ac:spMkLst>
        </pc:spChg>
        <pc:spChg chg="mod">
          <ac:chgData name="Elin Roos" userId="8aec4d2f-0249-47a8-afd7-0e6fd778a7eb" providerId="ADAL" clId="{4C079228-D532-460C-A6E2-A57130DF8DE0}" dt="2023-02-22T17:04:34.429" v="7494" actId="962"/>
          <ac:spMkLst>
            <pc:docMk/>
            <pc:sldMk cId="4009183532" sldId="302"/>
            <ac:spMk id="19" creationId="{969AE370-1FE8-DA6D-F71C-82A2BEE2E9C8}"/>
          </ac:spMkLst>
        </pc:spChg>
        <pc:spChg chg="mod">
          <ac:chgData name="Elin Roos" userId="8aec4d2f-0249-47a8-afd7-0e6fd778a7eb" providerId="ADAL" clId="{4C079228-D532-460C-A6E2-A57130DF8DE0}" dt="2023-02-22T17:04:34.429" v="7494" actId="962"/>
          <ac:spMkLst>
            <pc:docMk/>
            <pc:sldMk cId="4009183532" sldId="302"/>
            <ac:spMk id="20" creationId="{082947A5-38DA-8C4B-6AC0-A885961296E6}"/>
          </ac:spMkLst>
        </pc:spChg>
        <pc:spChg chg="mod">
          <ac:chgData name="Elin Roos" userId="8aec4d2f-0249-47a8-afd7-0e6fd778a7eb" providerId="ADAL" clId="{4C079228-D532-460C-A6E2-A57130DF8DE0}" dt="2023-02-22T17:04:34.429" v="7494" actId="962"/>
          <ac:spMkLst>
            <pc:docMk/>
            <pc:sldMk cId="4009183532" sldId="302"/>
            <ac:spMk id="21" creationId="{4918875F-B1DC-E061-B040-22F98C0E225D}"/>
          </ac:spMkLst>
        </pc:spChg>
        <pc:spChg chg="mod">
          <ac:chgData name="Elin Roos" userId="8aec4d2f-0249-47a8-afd7-0e6fd778a7eb" providerId="ADAL" clId="{4C079228-D532-460C-A6E2-A57130DF8DE0}" dt="2023-02-22T17:04:34.429" v="7494" actId="962"/>
          <ac:spMkLst>
            <pc:docMk/>
            <pc:sldMk cId="4009183532" sldId="302"/>
            <ac:spMk id="22" creationId="{D81ED030-6368-FF91-FFF3-E02573C574A3}"/>
          </ac:spMkLst>
        </pc:spChg>
        <pc:spChg chg="mod">
          <ac:chgData name="Elin Roos" userId="8aec4d2f-0249-47a8-afd7-0e6fd778a7eb" providerId="ADAL" clId="{4C079228-D532-460C-A6E2-A57130DF8DE0}" dt="2023-02-22T17:04:34.429" v="7494" actId="962"/>
          <ac:spMkLst>
            <pc:docMk/>
            <pc:sldMk cId="4009183532" sldId="302"/>
            <ac:spMk id="23" creationId="{6A60E989-83CA-4DAB-5EE2-1EF29D76D287}"/>
          </ac:spMkLst>
        </pc:spChg>
        <pc:spChg chg="mod">
          <ac:chgData name="Elin Roos" userId="8aec4d2f-0249-47a8-afd7-0e6fd778a7eb" providerId="ADAL" clId="{4C079228-D532-460C-A6E2-A57130DF8DE0}" dt="2023-02-22T17:04:34.429" v="7494" actId="962"/>
          <ac:spMkLst>
            <pc:docMk/>
            <pc:sldMk cId="4009183532" sldId="302"/>
            <ac:spMk id="24" creationId="{1A0D2B9A-91B2-952A-87F8-474E027DA287}"/>
          </ac:spMkLst>
        </pc:spChg>
        <pc:spChg chg="mod">
          <ac:chgData name="Elin Roos" userId="8aec4d2f-0249-47a8-afd7-0e6fd778a7eb" providerId="ADAL" clId="{4C079228-D532-460C-A6E2-A57130DF8DE0}" dt="2023-02-22T17:04:34.429" v="7494" actId="962"/>
          <ac:spMkLst>
            <pc:docMk/>
            <pc:sldMk cId="4009183532" sldId="302"/>
            <ac:spMk id="25" creationId="{00AD7CDF-4CDD-4192-292E-0A53DEEED33C}"/>
          </ac:spMkLst>
        </pc:spChg>
        <pc:spChg chg="mod">
          <ac:chgData name="Elin Roos" userId="8aec4d2f-0249-47a8-afd7-0e6fd778a7eb" providerId="ADAL" clId="{4C079228-D532-460C-A6E2-A57130DF8DE0}" dt="2023-02-22T17:04:34.429" v="7494" actId="962"/>
          <ac:spMkLst>
            <pc:docMk/>
            <pc:sldMk cId="4009183532" sldId="302"/>
            <ac:spMk id="26" creationId="{EF1CB999-2F10-D8B4-A00E-EAD395F6F387}"/>
          </ac:spMkLst>
        </pc:spChg>
        <pc:spChg chg="mod">
          <ac:chgData name="Elin Roos" userId="8aec4d2f-0249-47a8-afd7-0e6fd778a7eb" providerId="ADAL" clId="{4C079228-D532-460C-A6E2-A57130DF8DE0}" dt="2023-02-22T17:04:34.429" v="7494" actId="962"/>
          <ac:spMkLst>
            <pc:docMk/>
            <pc:sldMk cId="4009183532" sldId="302"/>
            <ac:spMk id="27" creationId="{1D4F2961-2000-F8B6-6DD9-9DB5F2A64CB6}"/>
          </ac:spMkLst>
        </pc:spChg>
        <pc:spChg chg="mod">
          <ac:chgData name="Elin Roos" userId="8aec4d2f-0249-47a8-afd7-0e6fd778a7eb" providerId="ADAL" clId="{4C079228-D532-460C-A6E2-A57130DF8DE0}" dt="2023-02-22T17:04:34.429" v="7494" actId="962"/>
          <ac:spMkLst>
            <pc:docMk/>
            <pc:sldMk cId="4009183532" sldId="302"/>
            <ac:spMk id="28" creationId="{2DD49A6E-52EC-44D0-CC61-5699E3CBED4E}"/>
          </ac:spMkLst>
        </pc:spChg>
        <pc:spChg chg="mod">
          <ac:chgData name="Elin Roos" userId="8aec4d2f-0249-47a8-afd7-0e6fd778a7eb" providerId="ADAL" clId="{4C079228-D532-460C-A6E2-A57130DF8DE0}" dt="2023-02-22T17:04:34.429" v="7494" actId="962"/>
          <ac:spMkLst>
            <pc:docMk/>
            <pc:sldMk cId="4009183532" sldId="302"/>
            <ac:spMk id="29" creationId="{E10FA52A-F655-284E-80DF-87EC6D986F36}"/>
          </ac:spMkLst>
        </pc:spChg>
        <pc:spChg chg="mod">
          <ac:chgData name="Elin Roos" userId="8aec4d2f-0249-47a8-afd7-0e6fd778a7eb" providerId="ADAL" clId="{4C079228-D532-460C-A6E2-A57130DF8DE0}" dt="2023-02-22T17:04:34.429" v="7494" actId="962"/>
          <ac:spMkLst>
            <pc:docMk/>
            <pc:sldMk cId="4009183532" sldId="302"/>
            <ac:spMk id="30" creationId="{F3FB3A0C-A45A-28D5-EF79-98426B19229B}"/>
          </ac:spMkLst>
        </pc:spChg>
        <pc:spChg chg="mod">
          <ac:chgData name="Elin Roos" userId="8aec4d2f-0249-47a8-afd7-0e6fd778a7eb" providerId="ADAL" clId="{4C079228-D532-460C-A6E2-A57130DF8DE0}" dt="2023-02-22T17:04:34.429" v="7494" actId="962"/>
          <ac:spMkLst>
            <pc:docMk/>
            <pc:sldMk cId="4009183532" sldId="302"/>
            <ac:spMk id="31" creationId="{67AE3E68-452C-6237-C6ED-FFD463660D2D}"/>
          </ac:spMkLst>
        </pc:spChg>
        <pc:spChg chg="mod">
          <ac:chgData name="Elin Roos" userId="8aec4d2f-0249-47a8-afd7-0e6fd778a7eb" providerId="ADAL" clId="{4C079228-D532-460C-A6E2-A57130DF8DE0}" dt="2023-02-22T17:04:34.429" v="7494" actId="962"/>
          <ac:spMkLst>
            <pc:docMk/>
            <pc:sldMk cId="4009183532" sldId="302"/>
            <ac:spMk id="32" creationId="{EF740566-9F07-16DD-F505-E01F4A16E62E}"/>
          </ac:spMkLst>
        </pc:spChg>
        <pc:spChg chg="mod">
          <ac:chgData name="Elin Roos" userId="8aec4d2f-0249-47a8-afd7-0e6fd778a7eb" providerId="ADAL" clId="{4C079228-D532-460C-A6E2-A57130DF8DE0}" dt="2023-02-22T17:04:34.429" v="7494" actId="962"/>
          <ac:spMkLst>
            <pc:docMk/>
            <pc:sldMk cId="4009183532" sldId="302"/>
            <ac:spMk id="34" creationId="{E029E437-D68F-15EB-142F-CA3037107307}"/>
          </ac:spMkLst>
        </pc:spChg>
        <pc:spChg chg="mod">
          <ac:chgData name="Elin Roos" userId="8aec4d2f-0249-47a8-afd7-0e6fd778a7eb" providerId="ADAL" clId="{4C079228-D532-460C-A6E2-A57130DF8DE0}" dt="2023-02-22T17:04:34.429" v="7494" actId="962"/>
          <ac:spMkLst>
            <pc:docMk/>
            <pc:sldMk cId="4009183532" sldId="302"/>
            <ac:spMk id="37" creationId="{27392A9F-DBEF-D92C-93A5-034EB91205BD}"/>
          </ac:spMkLst>
        </pc:spChg>
        <pc:spChg chg="mod">
          <ac:chgData name="Elin Roos" userId="8aec4d2f-0249-47a8-afd7-0e6fd778a7eb" providerId="ADAL" clId="{4C079228-D532-460C-A6E2-A57130DF8DE0}" dt="2023-02-22T17:04:34.429" v="7494" actId="962"/>
          <ac:spMkLst>
            <pc:docMk/>
            <pc:sldMk cId="4009183532" sldId="302"/>
            <ac:spMk id="39" creationId="{1EC64D73-79DE-EF90-E3D1-C2A61427FA66}"/>
          </ac:spMkLst>
        </pc:spChg>
        <pc:spChg chg="mod">
          <ac:chgData name="Elin Roos" userId="8aec4d2f-0249-47a8-afd7-0e6fd778a7eb" providerId="ADAL" clId="{4C079228-D532-460C-A6E2-A57130DF8DE0}" dt="2023-02-22T17:04:34.429" v="7494" actId="962"/>
          <ac:spMkLst>
            <pc:docMk/>
            <pc:sldMk cId="4009183532" sldId="302"/>
            <ac:spMk id="40" creationId="{FA4D43B3-DA1F-347B-68C3-60A46050494F}"/>
          </ac:spMkLst>
        </pc:spChg>
        <pc:spChg chg="mod">
          <ac:chgData name="Elin Roos" userId="8aec4d2f-0249-47a8-afd7-0e6fd778a7eb" providerId="ADAL" clId="{4C079228-D532-460C-A6E2-A57130DF8DE0}" dt="2023-02-22T17:04:34.429" v="7494" actId="962"/>
          <ac:spMkLst>
            <pc:docMk/>
            <pc:sldMk cId="4009183532" sldId="302"/>
            <ac:spMk id="41" creationId="{619E48B8-306C-C7A9-445F-A3FA64A65744}"/>
          </ac:spMkLst>
        </pc:spChg>
        <pc:picChg chg="mod">
          <ac:chgData name="Elin Roos" userId="8aec4d2f-0249-47a8-afd7-0e6fd778a7eb" providerId="ADAL" clId="{4C079228-D532-460C-A6E2-A57130DF8DE0}" dt="2023-02-22T17:04:34.429" v="7494" actId="962"/>
          <ac:picMkLst>
            <pc:docMk/>
            <pc:sldMk cId="4009183532" sldId="302"/>
            <ac:picMk id="5" creationId="{C023D51A-77EF-F8C7-F57B-0A0933840A1A}"/>
          </ac:picMkLst>
        </pc:picChg>
        <pc:picChg chg="mod">
          <ac:chgData name="Elin Roos" userId="8aec4d2f-0249-47a8-afd7-0e6fd778a7eb" providerId="ADAL" clId="{4C079228-D532-460C-A6E2-A57130DF8DE0}" dt="2023-02-22T17:04:34.429" v="7494" actId="962"/>
          <ac:picMkLst>
            <pc:docMk/>
            <pc:sldMk cId="4009183532" sldId="302"/>
            <ac:picMk id="6" creationId="{73822058-ECAA-380C-3997-F0A2E28653A3}"/>
          </ac:picMkLst>
        </pc:picChg>
        <pc:picChg chg="mod">
          <ac:chgData name="Elin Roos" userId="8aec4d2f-0249-47a8-afd7-0e6fd778a7eb" providerId="ADAL" clId="{4C079228-D532-460C-A6E2-A57130DF8DE0}" dt="2023-02-22T17:04:34.429" v="7494" actId="962"/>
          <ac:picMkLst>
            <pc:docMk/>
            <pc:sldMk cId="4009183532" sldId="302"/>
            <ac:picMk id="7" creationId="{530CCE37-218C-FE8F-DFF3-B07F29A59BCC}"/>
          </ac:picMkLst>
        </pc:picChg>
        <pc:picChg chg="mod">
          <ac:chgData name="Elin Roos" userId="8aec4d2f-0249-47a8-afd7-0e6fd778a7eb" providerId="ADAL" clId="{4C079228-D532-460C-A6E2-A57130DF8DE0}" dt="2023-02-22T17:04:34.429" v="7494" actId="962"/>
          <ac:picMkLst>
            <pc:docMk/>
            <pc:sldMk cId="4009183532" sldId="302"/>
            <ac:picMk id="33" creationId="{42D9F3B7-20F6-B6AF-7403-FCBCBEA382E7}"/>
          </ac:picMkLst>
        </pc:picChg>
        <pc:picChg chg="mod">
          <ac:chgData name="Elin Roos" userId="8aec4d2f-0249-47a8-afd7-0e6fd778a7eb" providerId="ADAL" clId="{4C079228-D532-460C-A6E2-A57130DF8DE0}" dt="2023-02-22T17:04:34.429" v="7494" actId="962"/>
          <ac:picMkLst>
            <pc:docMk/>
            <pc:sldMk cId="4009183532" sldId="302"/>
            <ac:picMk id="35" creationId="{97839924-8C7D-E015-03BF-D0A523823A22}"/>
          </ac:picMkLst>
        </pc:picChg>
        <pc:picChg chg="mod">
          <ac:chgData name="Elin Roos" userId="8aec4d2f-0249-47a8-afd7-0e6fd778a7eb" providerId="ADAL" clId="{4C079228-D532-460C-A6E2-A57130DF8DE0}" dt="2023-02-22T17:04:34.429" v="7494" actId="962"/>
          <ac:picMkLst>
            <pc:docMk/>
            <pc:sldMk cId="4009183532" sldId="302"/>
            <ac:picMk id="36" creationId="{4776DA55-8599-5DB7-AF00-3ECDE1864B7B}"/>
          </ac:picMkLst>
        </pc:picChg>
      </pc:sldChg>
      <pc:sldChg chg="addSp delSp modSp mod modTransition modAnim">
        <pc:chgData name="Elin Roos" userId="8aec4d2f-0249-47a8-afd7-0e6fd778a7eb" providerId="ADAL" clId="{4C079228-D532-460C-A6E2-A57130DF8DE0}" dt="2023-02-22T17:15:15.067" v="7552" actId="962"/>
        <pc:sldMkLst>
          <pc:docMk/>
          <pc:sldMk cId="624219419" sldId="303"/>
        </pc:sldMkLst>
        <pc:spChg chg="del mod">
          <ac:chgData name="Elin Roos" userId="8aec4d2f-0249-47a8-afd7-0e6fd778a7eb" providerId="ADAL" clId="{4C079228-D532-460C-A6E2-A57130DF8DE0}" dt="2023-02-22T13:36:13.671" v="3538" actId="478"/>
          <ac:spMkLst>
            <pc:docMk/>
            <pc:sldMk cId="624219419" sldId="303"/>
            <ac:spMk id="3" creationId="{B5093C48-AF98-CED7-A776-B8A931273AA5}"/>
          </ac:spMkLst>
        </pc:spChg>
        <pc:spChg chg="mod">
          <ac:chgData name="Elin Roos" userId="8aec4d2f-0249-47a8-afd7-0e6fd778a7eb" providerId="ADAL" clId="{4C079228-D532-460C-A6E2-A57130DF8DE0}" dt="2023-02-22T17:10:59.576" v="7533" actId="108"/>
          <ac:spMkLst>
            <pc:docMk/>
            <pc:sldMk cId="624219419" sldId="303"/>
            <ac:spMk id="4" creationId="{86942B55-2DFF-EABF-5A84-5279F5EDC981}"/>
          </ac:spMkLst>
        </pc:spChg>
        <pc:spChg chg="add mod">
          <ac:chgData name="Elin Roos" userId="8aec4d2f-0249-47a8-afd7-0e6fd778a7eb" providerId="ADAL" clId="{4C079228-D532-460C-A6E2-A57130DF8DE0}" dt="2023-02-22T13:36:43.402" v="3558" actId="255"/>
          <ac:spMkLst>
            <pc:docMk/>
            <pc:sldMk cId="624219419" sldId="303"/>
            <ac:spMk id="6" creationId="{7E8C2DED-3D12-14E1-74A4-B853E81FAD1A}"/>
          </ac:spMkLst>
        </pc:spChg>
        <pc:spChg chg="add del mod">
          <ac:chgData name="Elin Roos" userId="8aec4d2f-0249-47a8-afd7-0e6fd778a7eb" providerId="ADAL" clId="{4C079228-D532-460C-A6E2-A57130DF8DE0}" dt="2023-02-22T13:38:46.505" v="3613" actId="478"/>
          <ac:spMkLst>
            <pc:docMk/>
            <pc:sldMk cId="624219419" sldId="303"/>
            <ac:spMk id="7" creationId="{CA2868FA-1DA3-16AE-17C0-2FAE90298A48}"/>
          </ac:spMkLst>
        </pc:spChg>
        <pc:spChg chg="add del mod">
          <ac:chgData name="Elin Roos" userId="8aec4d2f-0249-47a8-afd7-0e6fd778a7eb" providerId="ADAL" clId="{4C079228-D532-460C-A6E2-A57130DF8DE0}" dt="2023-02-22T13:38:36.850" v="3612" actId="478"/>
          <ac:spMkLst>
            <pc:docMk/>
            <pc:sldMk cId="624219419" sldId="303"/>
            <ac:spMk id="12" creationId="{425D954A-3262-DCE3-4F33-17330CC3F9AA}"/>
          </ac:spMkLst>
        </pc:spChg>
        <pc:spChg chg="add mod">
          <ac:chgData name="Elin Roos" userId="8aec4d2f-0249-47a8-afd7-0e6fd778a7eb" providerId="ADAL" clId="{4C079228-D532-460C-A6E2-A57130DF8DE0}" dt="2023-02-22T13:42:26.354" v="3650" actId="20577"/>
          <ac:spMkLst>
            <pc:docMk/>
            <pc:sldMk cId="624219419" sldId="303"/>
            <ac:spMk id="14" creationId="{37774740-EFEA-FCB3-BDE9-5B6D44BF1BA7}"/>
          </ac:spMkLst>
        </pc:spChg>
        <pc:picChg chg="mod">
          <ac:chgData name="Elin Roos" userId="8aec4d2f-0249-47a8-afd7-0e6fd778a7eb" providerId="ADAL" clId="{4C079228-D532-460C-A6E2-A57130DF8DE0}" dt="2023-02-22T17:15:15.067" v="7552" actId="962"/>
          <ac:picMkLst>
            <pc:docMk/>
            <pc:sldMk cId="624219419" sldId="303"/>
            <ac:picMk id="8" creationId="{A8C1A3BB-C3A8-3774-ED66-2F265CC423F7}"/>
          </ac:picMkLst>
        </pc:picChg>
      </pc:sldChg>
      <pc:sldChg chg="addSp delSp modSp mod modTransition modNotesTx">
        <pc:chgData name="Elin Roos" userId="8aec4d2f-0249-47a8-afd7-0e6fd778a7eb" providerId="ADAL" clId="{4C079228-D532-460C-A6E2-A57130DF8DE0}" dt="2023-02-22T17:12:25.405" v="7545" actId="207"/>
        <pc:sldMkLst>
          <pc:docMk/>
          <pc:sldMk cId="3158390247" sldId="304"/>
        </pc:sldMkLst>
        <pc:spChg chg="add del mod">
          <ac:chgData name="Elin Roos" userId="8aec4d2f-0249-47a8-afd7-0e6fd778a7eb" providerId="ADAL" clId="{4C079228-D532-460C-A6E2-A57130DF8DE0}" dt="2023-02-22T13:39:27.155" v="3615" actId="478"/>
          <ac:spMkLst>
            <pc:docMk/>
            <pc:sldMk cId="3158390247" sldId="304"/>
            <ac:spMk id="2" creationId="{12F34425-B708-139D-8951-F0803BC369CF}"/>
          </ac:spMkLst>
        </pc:spChg>
        <pc:spChg chg="del mod">
          <ac:chgData name="Elin Roos" userId="8aec4d2f-0249-47a8-afd7-0e6fd778a7eb" providerId="ADAL" clId="{4C079228-D532-460C-A6E2-A57130DF8DE0}" dt="2023-02-22T13:36:51.459" v="3559" actId="478"/>
          <ac:spMkLst>
            <pc:docMk/>
            <pc:sldMk cId="3158390247" sldId="304"/>
            <ac:spMk id="3" creationId="{132F926E-77EF-A60B-8294-1D3B23337738}"/>
          </ac:spMkLst>
        </pc:spChg>
        <pc:spChg chg="mod">
          <ac:chgData name="Elin Roos" userId="8aec4d2f-0249-47a8-afd7-0e6fd778a7eb" providerId="ADAL" clId="{4C079228-D532-460C-A6E2-A57130DF8DE0}" dt="2023-02-22T17:12:25.405" v="7545" actId="207"/>
          <ac:spMkLst>
            <pc:docMk/>
            <pc:sldMk cId="3158390247" sldId="304"/>
            <ac:spMk id="4" creationId="{0179ADF3-6044-D5F7-8B72-891172EF9D98}"/>
          </ac:spMkLst>
        </pc:spChg>
        <pc:spChg chg="add mod">
          <ac:chgData name="Elin Roos" userId="8aec4d2f-0249-47a8-afd7-0e6fd778a7eb" providerId="ADAL" clId="{4C079228-D532-460C-A6E2-A57130DF8DE0}" dt="2023-02-22T13:37:43.407" v="3598" actId="255"/>
          <ac:spMkLst>
            <pc:docMk/>
            <pc:sldMk cId="3158390247" sldId="304"/>
            <ac:spMk id="8" creationId="{2035B59E-B037-E888-36BD-C614EE7578C6}"/>
          </ac:spMkLst>
        </pc:spChg>
        <pc:spChg chg="add del mod">
          <ac:chgData name="Elin Roos" userId="8aec4d2f-0249-47a8-afd7-0e6fd778a7eb" providerId="ADAL" clId="{4C079228-D532-460C-A6E2-A57130DF8DE0}" dt="2023-02-22T13:37:57.125" v="3600" actId="478"/>
          <ac:spMkLst>
            <pc:docMk/>
            <pc:sldMk cId="3158390247" sldId="304"/>
            <ac:spMk id="10" creationId="{6BD8C0E9-F77B-DDD5-067B-426FD73A603F}"/>
          </ac:spMkLst>
        </pc:spChg>
        <pc:spChg chg="add mod">
          <ac:chgData name="Elin Roos" userId="8aec4d2f-0249-47a8-afd7-0e6fd778a7eb" providerId="ADAL" clId="{4C079228-D532-460C-A6E2-A57130DF8DE0}" dt="2023-02-22T13:41:23.546" v="3641" actId="20577"/>
          <ac:spMkLst>
            <pc:docMk/>
            <pc:sldMk cId="3158390247" sldId="304"/>
            <ac:spMk id="12" creationId="{CAF212CA-135C-9A9A-EC58-980CCC4DED14}"/>
          </ac:spMkLst>
        </pc:spChg>
      </pc:sldChg>
      <pc:sldChg chg="addSp delSp modSp mod modTransition">
        <pc:chgData name="Elin Roos" userId="8aec4d2f-0249-47a8-afd7-0e6fd778a7eb" providerId="ADAL" clId="{4C079228-D532-460C-A6E2-A57130DF8DE0}" dt="2023-02-22T17:10:56.676" v="7532" actId="108"/>
        <pc:sldMkLst>
          <pc:docMk/>
          <pc:sldMk cId="727696698" sldId="305"/>
        </pc:sldMkLst>
        <pc:spChg chg="del">
          <ac:chgData name="Elin Roos" userId="8aec4d2f-0249-47a8-afd7-0e6fd778a7eb" providerId="ADAL" clId="{4C079228-D532-460C-A6E2-A57130DF8DE0}" dt="2023-02-22T13:40:04.369" v="3617" actId="478"/>
          <ac:spMkLst>
            <pc:docMk/>
            <pc:sldMk cId="727696698" sldId="305"/>
            <ac:spMk id="2" creationId="{E8689742-69E1-79BC-74DD-B352BC592515}"/>
          </ac:spMkLst>
        </pc:spChg>
        <pc:spChg chg="del mod">
          <ac:chgData name="Elin Roos" userId="8aec4d2f-0249-47a8-afd7-0e6fd778a7eb" providerId="ADAL" clId="{4C079228-D532-460C-A6E2-A57130DF8DE0}" dt="2023-02-22T13:37:06.002" v="3576" actId="478"/>
          <ac:spMkLst>
            <pc:docMk/>
            <pc:sldMk cId="727696698" sldId="305"/>
            <ac:spMk id="3" creationId="{775CFD96-E51F-C49F-35E0-9DF4E0840494}"/>
          </ac:spMkLst>
        </pc:spChg>
        <pc:spChg chg="mod">
          <ac:chgData name="Elin Roos" userId="8aec4d2f-0249-47a8-afd7-0e6fd778a7eb" providerId="ADAL" clId="{4C079228-D532-460C-A6E2-A57130DF8DE0}" dt="2023-02-22T17:10:56.676" v="7532" actId="108"/>
          <ac:spMkLst>
            <pc:docMk/>
            <pc:sldMk cId="727696698" sldId="305"/>
            <ac:spMk id="4" creationId="{D7C5398E-0607-5D25-05F9-B22D18CF7152}"/>
          </ac:spMkLst>
        </pc:spChg>
        <pc:spChg chg="add mod">
          <ac:chgData name="Elin Roos" userId="8aec4d2f-0249-47a8-afd7-0e6fd778a7eb" providerId="ADAL" clId="{4C079228-D532-460C-A6E2-A57130DF8DE0}" dt="2023-02-22T13:37:24.774" v="3596" actId="20577"/>
          <ac:spMkLst>
            <pc:docMk/>
            <pc:sldMk cId="727696698" sldId="305"/>
            <ac:spMk id="8" creationId="{DC57D525-5A94-769C-B812-D40B2DBFD66A}"/>
          </ac:spMkLst>
        </pc:spChg>
        <pc:spChg chg="add mod">
          <ac:chgData name="Elin Roos" userId="8aec4d2f-0249-47a8-afd7-0e6fd778a7eb" providerId="ADAL" clId="{4C079228-D532-460C-A6E2-A57130DF8DE0}" dt="2023-02-22T13:43:52.800" v="3684" actId="20577"/>
          <ac:spMkLst>
            <pc:docMk/>
            <pc:sldMk cId="727696698" sldId="305"/>
            <ac:spMk id="10" creationId="{DEBD97B5-C623-351A-45C7-B68A72BAE7CA}"/>
          </ac:spMkLst>
        </pc:spChg>
        <pc:picChg chg="mod">
          <ac:chgData name="Elin Roos" userId="8aec4d2f-0249-47a8-afd7-0e6fd778a7eb" providerId="ADAL" clId="{4C079228-D532-460C-A6E2-A57130DF8DE0}" dt="2023-02-22T17:04:50.168" v="7495" actId="962"/>
          <ac:picMkLst>
            <pc:docMk/>
            <pc:sldMk cId="727696698" sldId="305"/>
            <ac:picMk id="6" creationId="{488F6268-B3F2-2FD0-C01B-1423A56833B1}"/>
          </ac:picMkLst>
        </pc:picChg>
      </pc:sldChg>
      <pc:sldChg chg="addSp delSp modSp mod modTransition modNotesTx">
        <pc:chgData name="Elin Roos" userId="8aec4d2f-0249-47a8-afd7-0e6fd778a7eb" providerId="ADAL" clId="{4C079228-D532-460C-A6E2-A57130DF8DE0}" dt="2023-02-22T17:51:36.617" v="7944" actId="1038"/>
        <pc:sldMkLst>
          <pc:docMk/>
          <pc:sldMk cId="1061638161" sldId="306"/>
        </pc:sldMkLst>
        <pc:spChg chg="add del mod">
          <ac:chgData name="Elin Roos" userId="8aec4d2f-0249-47a8-afd7-0e6fd778a7eb" providerId="ADAL" clId="{4C079228-D532-460C-A6E2-A57130DF8DE0}" dt="2023-02-22T17:51:36.617" v="7944" actId="1038"/>
          <ac:spMkLst>
            <pc:docMk/>
            <pc:sldMk cId="1061638161" sldId="306"/>
            <ac:spMk id="8" creationId="{3AF9AA20-4BDF-C8AD-FBFA-0BB7C12F781B}"/>
          </ac:spMkLst>
        </pc:spChg>
        <pc:picChg chg="mod">
          <ac:chgData name="Elin Roos" userId="8aec4d2f-0249-47a8-afd7-0e6fd778a7eb" providerId="ADAL" clId="{4C079228-D532-460C-A6E2-A57130DF8DE0}" dt="2023-02-22T17:51:19.540" v="7907" actId="1036"/>
          <ac:picMkLst>
            <pc:docMk/>
            <pc:sldMk cId="1061638161" sldId="306"/>
            <ac:picMk id="7" creationId="{8F985676-6DB6-A69D-EA10-8A9AD334FDB7}"/>
          </ac:picMkLst>
        </pc:picChg>
      </pc:sldChg>
      <pc:sldChg chg="modSp mod modTransition modAnim modNotesTx">
        <pc:chgData name="Elin Roos" userId="8aec4d2f-0249-47a8-afd7-0e6fd778a7eb" providerId="ADAL" clId="{4C079228-D532-460C-A6E2-A57130DF8DE0}" dt="2023-02-22T17:10:51.798" v="7531" actId="108"/>
        <pc:sldMkLst>
          <pc:docMk/>
          <pc:sldMk cId="753664471" sldId="307"/>
        </pc:sldMkLst>
        <pc:spChg chg="mod">
          <ac:chgData name="Elin Roos" userId="8aec4d2f-0249-47a8-afd7-0e6fd778a7eb" providerId="ADAL" clId="{4C079228-D532-460C-A6E2-A57130DF8DE0}" dt="2023-02-22T17:10:51.798" v="7531" actId="108"/>
          <ac:spMkLst>
            <pc:docMk/>
            <pc:sldMk cId="753664471" sldId="307"/>
            <ac:spMk id="2" creationId="{6F8FD03D-C0B3-3618-A6B2-80283DEA3EC7}"/>
          </ac:spMkLst>
        </pc:spChg>
        <pc:spChg chg="mod">
          <ac:chgData name="Elin Roos" userId="8aec4d2f-0249-47a8-afd7-0e6fd778a7eb" providerId="ADAL" clId="{4C079228-D532-460C-A6E2-A57130DF8DE0}" dt="2023-02-22T13:09:29.712" v="2979" actId="20577"/>
          <ac:spMkLst>
            <pc:docMk/>
            <pc:sldMk cId="753664471" sldId="307"/>
            <ac:spMk id="4" creationId="{E1E3CDBB-6657-BEDE-E56A-7D2E2F28BD87}"/>
          </ac:spMkLst>
        </pc:spChg>
        <pc:spChg chg="mod">
          <ac:chgData name="Elin Roos" userId="8aec4d2f-0249-47a8-afd7-0e6fd778a7eb" providerId="ADAL" clId="{4C079228-D532-460C-A6E2-A57130DF8DE0}" dt="2023-02-22T13:09:20.129" v="2976" actId="20577"/>
          <ac:spMkLst>
            <pc:docMk/>
            <pc:sldMk cId="753664471" sldId="307"/>
            <ac:spMk id="6" creationId="{FE0CBDBC-7289-9D3D-B27B-F97E0B5E1F4B}"/>
          </ac:spMkLst>
        </pc:spChg>
        <pc:spChg chg="mod">
          <ac:chgData name="Elin Roos" userId="8aec4d2f-0249-47a8-afd7-0e6fd778a7eb" providerId="ADAL" clId="{4C079228-D532-460C-A6E2-A57130DF8DE0}" dt="2023-02-22T16:13:12.631" v="6365" actId="14100"/>
          <ac:spMkLst>
            <pc:docMk/>
            <pc:sldMk cId="753664471" sldId="307"/>
            <ac:spMk id="8" creationId="{29C4518C-F3F1-D208-F4A7-157AB72737FB}"/>
          </ac:spMkLst>
        </pc:spChg>
        <pc:picChg chg="mod">
          <ac:chgData name="Elin Roos" userId="8aec4d2f-0249-47a8-afd7-0e6fd778a7eb" providerId="ADAL" clId="{4C079228-D532-460C-A6E2-A57130DF8DE0}" dt="2023-02-22T17:05:19.163" v="7496" actId="962"/>
          <ac:picMkLst>
            <pc:docMk/>
            <pc:sldMk cId="753664471" sldId="307"/>
            <ac:picMk id="7" creationId="{5FC396DA-92E7-3B92-5D9B-F541E551A686}"/>
          </ac:picMkLst>
        </pc:picChg>
      </pc:sldChg>
      <pc:sldChg chg="modSp mod modTransition modNotesTx">
        <pc:chgData name="Elin Roos" userId="8aec4d2f-0249-47a8-afd7-0e6fd778a7eb" providerId="ADAL" clId="{4C079228-D532-460C-A6E2-A57130DF8DE0}" dt="2023-02-22T17:10:45.986" v="7530" actId="108"/>
        <pc:sldMkLst>
          <pc:docMk/>
          <pc:sldMk cId="3830578311" sldId="308"/>
        </pc:sldMkLst>
        <pc:spChg chg="mod">
          <ac:chgData name="Elin Roos" userId="8aec4d2f-0249-47a8-afd7-0e6fd778a7eb" providerId="ADAL" clId="{4C079228-D532-460C-A6E2-A57130DF8DE0}" dt="2023-02-22T16:18:41.199" v="6754" actId="20577"/>
          <ac:spMkLst>
            <pc:docMk/>
            <pc:sldMk cId="3830578311" sldId="308"/>
            <ac:spMk id="2" creationId="{0202C52A-1F53-DA6B-AF72-A40DF608D1D5}"/>
          </ac:spMkLst>
        </pc:spChg>
        <pc:spChg chg="mod">
          <ac:chgData name="Elin Roos" userId="8aec4d2f-0249-47a8-afd7-0e6fd778a7eb" providerId="ADAL" clId="{4C079228-D532-460C-A6E2-A57130DF8DE0}" dt="2023-02-22T13:09:37.136" v="2982" actId="20577"/>
          <ac:spMkLst>
            <pc:docMk/>
            <pc:sldMk cId="3830578311" sldId="308"/>
            <ac:spMk id="3" creationId="{E21E9C10-D8C8-AF70-654E-0311E59952C7}"/>
          </ac:spMkLst>
        </pc:spChg>
        <pc:spChg chg="mod">
          <ac:chgData name="Elin Roos" userId="8aec4d2f-0249-47a8-afd7-0e6fd778a7eb" providerId="ADAL" clId="{4C079228-D532-460C-A6E2-A57130DF8DE0}" dt="2023-02-22T17:10:45.986" v="7530" actId="108"/>
          <ac:spMkLst>
            <pc:docMk/>
            <pc:sldMk cId="3830578311" sldId="308"/>
            <ac:spMk id="4" creationId="{3D417095-0D91-FF6F-A9CE-88EF5595DBEA}"/>
          </ac:spMkLst>
        </pc:spChg>
        <pc:picChg chg="mod modCrop">
          <ac:chgData name="Elin Roos" userId="8aec4d2f-0249-47a8-afd7-0e6fd778a7eb" providerId="ADAL" clId="{4C079228-D532-460C-A6E2-A57130DF8DE0}" dt="2023-02-22T17:05:25.072" v="7497" actId="962"/>
          <ac:picMkLst>
            <pc:docMk/>
            <pc:sldMk cId="3830578311" sldId="308"/>
            <ac:picMk id="8" creationId="{511CE302-4DFA-5A8D-7E25-17FF44D6E599}"/>
          </ac:picMkLst>
        </pc:picChg>
      </pc:sldChg>
      <pc:sldChg chg="addSp delSp modSp mod modTransition modNotesTx">
        <pc:chgData name="Elin Roos" userId="8aec4d2f-0249-47a8-afd7-0e6fd778a7eb" providerId="ADAL" clId="{4C079228-D532-460C-A6E2-A57130DF8DE0}" dt="2023-02-22T17:32:25.271" v="7669" actId="33553"/>
        <pc:sldMkLst>
          <pc:docMk/>
          <pc:sldMk cId="3308682537" sldId="309"/>
        </pc:sldMkLst>
        <pc:spChg chg="add del mod">
          <ac:chgData name="Elin Roos" userId="8aec4d2f-0249-47a8-afd7-0e6fd778a7eb" providerId="ADAL" clId="{4C079228-D532-460C-A6E2-A57130DF8DE0}" dt="2023-02-22T17:32:25.271" v="7669" actId="33553"/>
          <ac:spMkLst>
            <pc:docMk/>
            <pc:sldMk cId="3308682537" sldId="309"/>
            <ac:spMk id="10" creationId="{9A83F69C-3C09-5BF4-5B6F-A353E6FE04E0}"/>
          </ac:spMkLst>
        </pc:spChg>
        <pc:picChg chg="mod">
          <ac:chgData name="Elin Roos" userId="8aec4d2f-0249-47a8-afd7-0e6fd778a7eb" providerId="ADAL" clId="{4C079228-D532-460C-A6E2-A57130DF8DE0}" dt="2023-02-22T17:15:27.655" v="7553" actId="962"/>
          <ac:picMkLst>
            <pc:docMk/>
            <pc:sldMk cId="3308682537" sldId="309"/>
            <ac:picMk id="7" creationId="{CE2E958E-0213-DA54-D7C6-EED8B7507EE4}"/>
          </ac:picMkLst>
        </pc:picChg>
      </pc:sldChg>
      <pc:sldChg chg="addSp delSp modSp mod ord modTransition modNotesTx">
        <pc:chgData name="Elin Roos" userId="8aec4d2f-0249-47a8-afd7-0e6fd778a7eb" providerId="ADAL" clId="{4C079228-D532-460C-A6E2-A57130DF8DE0}" dt="2023-02-22T17:15:41.458" v="7554" actId="962"/>
        <pc:sldMkLst>
          <pc:docMk/>
          <pc:sldMk cId="215561698" sldId="310"/>
        </pc:sldMkLst>
        <pc:spChg chg="mod">
          <ac:chgData name="Elin Roos" userId="8aec4d2f-0249-47a8-afd7-0e6fd778a7eb" providerId="ADAL" clId="{4C079228-D532-460C-A6E2-A57130DF8DE0}" dt="2023-02-22T17:10:42.391" v="7529" actId="108"/>
          <ac:spMkLst>
            <pc:docMk/>
            <pc:sldMk cId="215561698" sldId="310"/>
            <ac:spMk id="2" creationId="{D1C10C97-CB8B-2253-8887-7059537B45F5}"/>
          </ac:spMkLst>
        </pc:spChg>
        <pc:spChg chg="mod">
          <ac:chgData name="Elin Roos" userId="8aec4d2f-0249-47a8-afd7-0e6fd778a7eb" providerId="ADAL" clId="{4C079228-D532-460C-A6E2-A57130DF8DE0}" dt="2023-02-22T12:51:22.996" v="2835" actId="20577"/>
          <ac:spMkLst>
            <pc:docMk/>
            <pc:sldMk cId="215561698" sldId="310"/>
            <ac:spMk id="4" creationId="{FF741CC3-332C-9754-B052-7EDF2EAA9133}"/>
          </ac:spMkLst>
        </pc:spChg>
        <pc:spChg chg="del">
          <ac:chgData name="Elin Roos" userId="8aec4d2f-0249-47a8-afd7-0e6fd778a7eb" providerId="ADAL" clId="{4C079228-D532-460C-A6E2-A57130DF8DE0}" dt="2023-02-21T18:10:37.223" v="629" actId="478"/>
          <ac:spMkLst>
            <pc:docMk/>
            <pc:sldMk cId="215561698" sldId="310"/>
            <ac:spMk id="5" creationId="{3DA8F458-D1BD-1337-BB42-BF6448D4078B}"/>
          </ac:spMkLst>
        </pc:spChg>
        <pc:picChg chg="add mod">
          <ac:chgData name="Elin Roos" userId="8aec4d2f-0249-47a8-afd7-0e6fd778a7eb" providerId="ADAL" clId="{4C079228-D532-460C-A6E2-A57130DF8DE0}" dt="2023-02-22T17:15:41.458" v="7554" actId="962"/>
          <ac:picMkLst>
            <pc:docMk/>
            <pc:sldMk cId="215561698" sldId="310"/>
            <ac:picMk id="8" creationId="{54241C79-43F5-A961-094E-E4D5385D4AE0}"/>
          </ac:picMkLst>
        </pc:picChg>
      </pc:sldChg>
      <pc:sldChg chg="addSp delSp modSp mod modTransition">
        <pc:chgData name="Elin Roos" userId="8aec4d2f-0249-47a8-afd7-0e6fd778a7eb" providerId="ADAL" clId="{4C079228-D532-460C-A6E2-A57130DF8DE0}" dt="2023-02-22T17:15:53.951" v="7555" actId="962"/>
        <pc:sldMkLst>
          <pc:docMk/>
          <pc:sldMk cId="2096969640" sldId="312"/>
        </pc:sldMkLst>
        <pc:spChg chg="mod">
          <ac:chgData name="Elin Roos" userId="8aec4d2f-0249-47a8-afd7-0e6fd778a7eb" providerId="ADAL" clId="{4C079228-D532-460C-A6E2-A57130DF8DE0}" dt="2023-02-22T13:20:02.514" v="3119" actId="20577"/>
          <ac:spMkLst>
            <pc:docMk/>
            <pc:sldMk cId="2096969640" sldId="312"/>
            <ac:spMk id="2" creationId="{613EAA76-862B-D129-E148-40066C82522C}"/>
          </ac:spMkLst>
        </pc:spChg>
        <pc:spChg chg="del mod">
          <ac:chgData name="Elin Roos" userId="8aec4d2f-0249-47a8-afd7-0e6fd778a7eb" providerId="ADAL" clId="{4C079228-D532-460C-A6E2-A57130DF8DE0}" dt="2023-02-22T13:16:11.731" v="3010" actId="478"/>
          <ac:spMkLst>
            <pc:docMk/>
            <pc:sldMk cId="2096969640" sldId="312"/>
            <ac:spMk id="3" creationId="{1C6503FB-4A77-ED10-5C31-53AE2228F274}"/>
          </ac:spMkLst>
        </pc:spChg>
        <pc:spChg chg="mod">
          <ac:chgData name="Elin Roos" userId="8aec4d2f-0249-47a8-afd7-0e6fd778a7eb" providerId="ADAL" clId="{4C079228-D532-460C-A6E2-A57130DF8DE0}" dt="2023-02-22T17:10:39.844" v="7528" actId="108"/>
          <ac:spMkLst>
            <pc:docMk/>
            <pc:sldMk cId="2096969640" sldId="312"/>
            <ac:spMk id="4" creationId="{4C3DC432-5A49-25B4-C83E-8F568D904603}"/>
          </ac:spMkLst>
        </pc:spChg>
        <pc:spChg chg="add mod">
          <ac:chgData name="Elin Roos" userId="8aec4d2f-0249-47a8-afd7-0e6fd778a7eb" providerId="ADAL" clId="{4C079228-D532-460C-A6E2-A57130DF8DE0}" dt="2023-02-22T13:16:42.207" v="3022" actId="255"/>
          <ac:spMkLst>
            <pc:docMk/>
            <pc:sldMk cId="2096969640" sldId="312"/>
            <ac:spMk id="8" creationId="{1F53FA7D-C881-BF9A-2300-3D5A1867CE99}"/>
          </ac:spMkLst>
        </pc:spChg>
        <pc:picChg chg="mod">
          <ac:chgData name="Elin Roos" userId="8aec4d2f-0249-47a8-afd7-0e6fd778a7eb" providerId="ADAL" clId="{4C079228-D532-460C-A6E2-A57130DF8DE0}" dt="2023-02-22T17:15:53.951" v="7555" actId="962"/>
          <ac:picMkLst>
            <pc:docMk/>
            <pc:sldMk cId="2096969640" sldId="312"/>
            <ac:picMk id="6" creationId="{55F33D65-DDC4-904C-8DD9-77AF4B453D58}"/>
          </ac:picMkLst>
        </pc:picChg>
      </pc:sldChg>
      <pc:sldChg chg="addSp delSp modSp mod modTransition modNotesTx">
        <pc:chgData name="Elin Roos" userId="8aec4d2f-0249-47a8-afd7-0e6fd778a7eb" providerId="ADAL" clId="{4C079228-D532-460C-A6E2-A57130DF8DE0}" dt="2023-02-22T17:52:03.633" v="7981" actId="1037"/>
        <pc:sldMkLst>
          <pc:docMk/>
          <pc:sldMk cId="4098202978" sldId="313"/>
        </pc:sldMkLst>
        <pc:spChg chg="add del mod">
          <ac:chgData name="Elin Roos" userId="8aec4d2f-0249-47a8-afd7-0e6fd778a7eb" providerId="ADAL" clId="{4C079228-D532-460C-A6E2-A57130DF8DE0}" dt="2023-02-22T17:52:03.633" v="7981" actId="1037"/>
          <ac:spMkLst>
            <pc:docMk/>
            <pc:sldMk cId="4098202978" sldId="313"/>
            <ac:spMk id="8" creationId="{DDAF0DEC-6105-C58F-6EF7-062CA5FA56AC}"/>
          </ac:spMkLst>
        </pc:spChg>
        <pc:picChg chg="mod">
          <ac:chgData name="Elin Roos" userId="8aec4d2f-0249-47a8-afd7-0e6fd778a7eb" providerId="ADAL" clId="{4C079228-D532-460C-A6E2-A57130DF8DE0}" dt="2023-02-22T17:16:03.983" v="7556" actId="962"/>
          <ac:picMkLst>
            <pc:docMk/>
            <pc:sldMk cId="4098202978" sldId="313"/>
            <ac:picMk id="7" creationId="{2F3CD900-7E7D-E50E-8EED-9B31109169C6}"/>
          </ac:picMkLst>
        </pc:picChg>
      </pc:sldChg>
      <pc:sldChg chg="addSp delSp modSp mod modTransition modNotesTx">
        <pc:chgData name="Elin Roos" userId="8aec4d2f-0249-47a8-afd7-0e6fd778a7eb" providerId="ADAL" clId="{4C079228-D532-460C-A6E2-A57130DF8DE0}" dt="2023-02-22T17:16:14.406" v="7557" actId="962"/>
        <pc:sldMkLst>
          <pc:docMk/>
          <pc:sldMk cId="3175768609" sldId="314"/>
        </pc:sldMkLst>
        <pc:spChg chg="mod">
          <ac:chgData name="Elin Roos" userId="8aec4d2f-0249-47a8-afd7-0e6fd778a7eb" providerId="ADAL" clId="{4C079228-D532-460C-A6E2-A57130DF8DE0}" dt="2023-02-22T17:10:36.793" v="7527" actId="108"/>
          <ac:spMkLst>
            <pc:docMk/>
            <pc:sldMk cId="3175768609" sldId="314"/>
            <ac:spMk id="2" creationId="{61C4DDE5-E451-7F70-9A24-C794545A8C83}"/>
          </ac:spMkLst>
        </pc:spChg>
        <pc:spChg chg="mod ord">
          <ac:chgData name="Elin Roos" userId="8aec4d2f-0249-47a8-afd7-0e6fd778a7eb" providerId="ADAL" clId="{4C079228-D532-460C-A6E2-A57130DF8DE0}" dt="2023-02-22T12:54:00.545" v="2883" actId="166"/>
          <ac:spMkLst>
            <pc:docMk/>
            <pc:sldMk cId="3175768609" sldId="314"/>
            <ac:spMk id="4" creationId="{E245666D-63D8-6BE7-C1F6-F7D2D3C7DAB9}"/>
          </ac:spMkLst>
        </pc:spChg>
        <pc:spChg chg="del">
          <ac:chgData name="Elin Roos" userId="8aec4d2f-0249-47a8-afd7-0e6fd778a7eb" providerId="ADAL" clId="{4C079228-D532-460C-A6E2-A57130DF8DE0}" dt="2023-02-21T17:30:12.024" v="421" actId="931"/>
          <ac:spMkLst>
            <pc:docMk/>
            <pc:sldMk cId="3175768609" sldId="314"/>
            <ac:spMk id="5" creationId="{E2844816-C0E2-F40F-9753-D20117301AC2}"/>
          </ac:spMkLst>
        </pc:spChg>
        <pc:spChg chg="add del mod">
          <ac:chgData name="Elin Roos" userId="8aec4d2f-0249-47a8-afd7-0e6fd778a7eb" providerId="ADAL" clId="{4C079228-D532-460C-A6E2-A57130DF8DE0}" dt="2023-02-21T17:30:18.252" v="425" actId="478"/>
          <ac:spMkLst>
            <pc:docMk/>
            <pc:sldMk cId="3175768609" sldId="314"/>
            <ac:spMk id="10" creationId="{AEE22B35-A739-5F8E-7FAF-C7D3A3BEE1EA}"/>
          </ac:spMkLst>
        </pc:spChg>
        <pc:picChg chg="add del mod">
          <ac:chgData name="Elin Roos" userId="8aec4d2f-0249-47a8-afd7-0e6fd778a7eb" providerId="ADAL" clId="{4C079228-D532-460C-A6E2-A57130DF8DE0}" dt="2023-02-21T17:30:16.502" v="424" actId="478"/>
          <ac:picMkLst>
            <pc:docMk/>
            <pc:sldMk cId="3175768609" sldId="314"/>
            <ac:picMk id="8" creationId="{D319724D-0A7C-6E4C-AB0E-A8BFBDAA9063}"/>
          </ac:picMkLst>
        </pc:picChg>
        <pc:picChg chg="add mod">
          <ac:chgData name="Elin Roos" userId="8aec4d2f-0249-47a8-afd7-0e6fd778a7eb" providerId="ADAL" clId="{4C079228-D532-460C-A6E2-A57130DF8DE0}" dt="2023-02-22T17:16:14.406" v="7557" actId="962"/>
          <ac:picMkLst>
            <pc:docMk/>
            <pc:sldMk cId="3175768609" sldId="314"/>
            <ac:picMk id="12" creationId="{C2FCBB19-FD53-CCEB-B631-72152161A6F4}"/>
          </ac:picMkLst>
        </pc:picChg>
      </pc:sldChg>
      <pc:sldChg chg="addSp delSp modSp mod modTransition">
        <pc:chgData name="Elin Roos" userId="8aec4d2f-0249-47a8-afd7-0e6fd778a7eb" providerId="ADAL" clId="{4C079228-D532-460C-A6E2-A57130DF8DE0}" dt="2023-02-22T17:10:29.536" v="7526" actId="108"/>
        <pc:sldMkLst>
          <pc:docMk/>
          <pc:sldMk cId="2893239822" sldId="315"/>
        </pc:sldMkLst>
        <pc:spChg chg="mod">
          <ac:chgData name="Elin Roos" userId="8aec4d2f-0249-47a8-afd7-0e6fd778a7eb" providerId="ADAL" clId="{4C079228-D532-460C-A6E2-A57130DF8DE0}" dt="2023-02-22T13:12:05.938" v="2988" actId="20577"/>
          <ac:spMkLst>
            <pc:docMk/>
            <pc:sldMk cId="2893239822" sldId="315"/>
            <ac:spMk id="3" creationId="{10F84065-D165-7622-0FBA-87CFD62267C6}"/>
          </ac:spMkLst>
        </pc:spChg>
        <pc:spChg chg="del">
          <ac:chgData name="Elin Roos" userId="8aec4d2f-0249-47a8-afd7-0e6fd778a7eb" providerId="ADAL" clId="{4C079228-D532-460C-A6E2-A57130DF8DE0}" dt="2023-02-21T17:36:16.119" v="444" actId="478"/>
          <ac:spMkLst>
            <pc:docMk/>
            <pc:sldMk cId="2893239822" sldId="315"/>
            <ac:spMk id="4" creationId="{2F6C2962-5918-AD27-BCCC-A6D21BAFD14F}"/>
          </ac:spMkLst>
        </pc:spChg>
        <pc:spChg chg="mod">
          <ac:chgData name="Elin Roos" userId="8aec4d2f-0249-47a8-afd7-0e6fd778a7eb" providerId="ADAL" clId="{4C079228-D532-460C-A6E2-A57130DF8DE0}" dt="2023-02-22T17:10:29.536" v="7526" actId="108"/>
          <ac:spMkLst>
            <pc:docMk/>
            <pc:sldMk cId="2893239822" sldId="315"/>
            <ac:spMk id="6" creationId="{97356910-4659-E47D-B284-54929FD676D5}"/>
          </ac:spMkLst>
        </pc:spChg>
        <pc:picChg chg="add mod">
          <ac:chgData name="Elin Roos" userId="8aec4d2f-0249-47a8-afd7-0e6fd778a7eb" providerId="ADAL" clId="{4C079228-D532-460C-A6E2-A57130DF8DE0}" dt="2023-02-22T17:05:29.894" v="7498" actId="962"/>
          <ac:picMkLst>
            <pc:docMk/>
            <pc:sldMk cId="2893239822" sldId="315"/>
            <ac:picMk id="8" creationId="{BD5D8FED-10C2-1814-F963-C695A5E45D10}"/>
          </ac:picMkLst>
        </pc:picChg>
      </pc:sldChg>
      <pc:sldChg chg="addSp delSp modSp mod modTransition modNotesTx">
        <pc:chgData name="Elin Roos" userId="8aec4d2f-0249-47a8-afd7-0e6fd778a7eb" providerId="ADAL" clId="{4C079228-D532-460C-A6E2-A57130DF8DE0}" dt="2023-02-22T17:10:26.930" v="7525" actId="108"/>
        <pc:sldMkLst>
          <pc:docMk/>
          <pc:sldMk cId="3521040039" sldId="316"/>
        </pc:sldMkLst>
        <pc:spChg chg="mod">
          <ac:chgData name="Elin Roos" userId="8aec4d2f-0249-47a8-afd7-0e6fd778a7eb" providerId="ADAL" clId="{4C079228-D532-460C-A6E2-A57130DF8DE0}" dt="2023-02-22T13:11:56.729" v="2985" actId="20577"/>
          <ac:spMkLst>
            <pc:docMk/>
            <pc:sldMk cId="3521040039" sldId="316"/>
            <ac:spMk id="3" creationId="{04A70609-5F0B-CA75-A307-01E5B863B1F4}"/>
          </ac:spMkLst>
        </pc:spChg>
        <pc:spChg chg="del">
          <ac:chgData name="Elin Roos" userId="8aec4d2f-0249-47a8-afd7-0e6fd778a7eb" providerId="ADAL" clId="{4C079228-D532-460C-A6E2-A57130DF8DE0}" dt="2023-02-21T17:51:50.318" v="506" actId="931"/>
          <ac:spMkLst>
            <pc:docMk/>
            <pc:sldMk cId="3521040039" sldId="316"/>
            <ac:spMk id="4" creationId="{640E1398-673A-677E-E5CC-9690AB0E3A36}"/>
          </ac:spMkLst>
        </pc:spChg>
        <pc:spChg chg="mod">
          <ac:chgData name="Elin Roos" userId="8aec4d2f-0249-47a8-afd7-0e6fd778a7eb" providerId="ADAL" clId="{4C079228-D532-460C-A6E2-A57130DF8DE0}" dt="2023-02-22T17:10:26.930" v="7525" actId="108"/>
          <ac:spMkLst>
            <pc:docMk/>
            <pc:sldMk cId="3521040039" sldId="316"/>
            <ac:spMk id="6" creationId="{759FEC4B-287D-8EEB-CE12-7FB3A6262D9C}"/>
          </ac:spMkLst>
        </pc:spChg>
        <pc:spChg chg="add del mod">
          <ac:chgData name="Elin Roos" userId="8aec4d2f-0249-47a8-afd7-0e6fd778a7eb" providerId="ADAL" clId="{4C079228-D532-460C-A6E2-A57130DF8DE0}" dt="2023-02-21T17:51:55.586" v="508" actId="478"/>
          <ac:spMkLst>
            <pc:docMk/>
            <pc:sldMk cId="3521040039" sldId="316"/>
            <ac:spMk id="10" creationId="{CCCAC505-1E24-8633-9C29-874BE82C7C20}"/>
          </ac:spMkLst>
        </pc:spChg>
        <pc:picChg chg="add del mod">
          <ac:chgData name="Elin Roos" userId="8aec4d2f-0249-47a8-afd7-0e6fd778a7eb" providerId="ADAL" clId="{4C079228-D532-460C-A6E2-A57130DF8DE0}" dt="2023-02-21T17:51:53.704" v="507" actId="478"/>
          <ac:picMkLst>
            <pc:docMk/>
            <pc:sldMk cId="3521040039" sldId="316"/>
            <ac:picMk id="8" creationId="{DD2F585F-CDC8-AA84-94DD-D6B6B8F7C5EC}"/>
          </ac:picMkLst>
        </pc:picChg>
        <pc:picChg chg="add del mod">
          <ac:chgData name="Elin Roos" userId="8aec4d2f-0249-47a8-afd7-0e6fd778a7eb" providerId="ADAL" clId="{4C079228-D532-460C-A6E2-A57130DF8DE0}" dt="2023-02-21T17:53:31.896" v="510"/>
          <ac:picMkLst>
            <pc:docMk/>
            <pc:sldMk cId="3521040039" sldId="316"/>
            <ac:picMk id="11" creationId="{CD4D620A-757C-010F-D51B-43E2D6C67663}"/>
          </ac:picMkLst>
        </pc:picChg>
        <pc:picChg chg="add mod">
          <ac:chgData name="Elin Roos" userId="8aec4d2f-0249-47a8-afd7-0e6fd778a7eb" providerId="ADAL" clId="{4C079228-D532-460C-A6E2-A57130DF8DE0}" dt="2023-02-22T17:05:34.065" v="7499" actId="962"/>
          <ac:picMkLst>
            <pc:docMk/>
            <pc:sldMk cId="3521040039" sldId="316"/>
            <ac:picMk id="13" creationId="{D7670B9D-FA82-0F7F-4582-C3505B963A25}"/>
          </ac:picMkLst>
        </pc:picChg>
      </pc:sldChg>
      <pc:sldChg chg="addSp delSp modSp mod modTransition modNotesTx">
        <pc:chgData name="Elin Roos" userId="8aec4d2f-0249-47a8-afd7-0e6fd778a7eb" providerId="ADAL" clId="{4C079228-D532-460C-A6E2-A57130DF8DE0}" dt="2023-02-22T17:10:23.337" v="7524" actId="108"/>
        <pc:sldMkLst>
          <pc:docMk/>
          <pc:sldMk cId="2174703604" sldId="317"/>
        </pc:sldMkLst>
        <pc:spChg chg="mod">
          <ac:chgData name="Elin Roos" userId="8aec4d2f-0249-47a8-afd7-0e6fd778a7eb" providerId="ADAL" clId="{4C079228-D532-460C-A6E2-A57130DF8DE0}" dt="2023-02-22T16:25:35.504" v="6936" actId="20577"/>
          <ac:spMkLst>
            <pc:docMk/>
            <pc:sldMk cId="2174703604" sldId="317"/>
            <ac:spMk id="2" creationId="{A1525260-660B-4721-51AD-B7C67D47103B}"/>
          </ac:spMkLst>
        </pc:spChg>
        <pc:spChg chg="mod">
          <ac:chgData name="Elin Roos" userId="8aec4d2f-0249-47a8-afd7-0e6fd778a7eb" providerId="ADAL" clId="{4C079228-D532-460C-A6E2-A57130DF8DE0}" dt="2023-02-22T12:55:27.093" v="2891" actId="14100"/>
          <ac:spMkLst>
            <pc:docMk/>
            <pc:sldMk cId="2174703604" sldId="317"/>
            <ac:spMk id="3" creationId="{7131860C-8A9C-52D1-AD3D-7DC673891430}"/>
          </ac:spMkLst>
        </pc:spChg>
        <pc:spChg chg="del">
          <ac:chgData name="Elin Roos" userId="8aec4d2f-0249-47a8-afd7-0e6fd778a7eb" providerId="ADAL" clId="{4C079228-D532-460C-A6E2-A57130DF8DE0}" dt="2023-02-21T17:32:56.212" v="433" actId="931"/>
          <ac:spMkLst>
            <pc:docMk/>
            <pc:sldMk cId="2174703604" sldId="317"/>
            <ac:spMk id="4" creationId="{C261BA1C-D7B7-4E8F-9AE6-8D986493F743}"/>
          </ac:spMkLst>
        </pc:spChg>
        <pc:spChg chg="mod">
          <ac:chgData name="Elin Roos" userId="8aec4d2f-0249-47a8-afd7-0e6fd778a7eb" providerId="ADAL" clId="{4C079228-D532-460C-A6E2-A57130DF8DE0}" dt="2023-02-22T17:10:23.337" v="7524" actId="108"/>
          <ac:spMkLst>
            <pc:docMk/>
            <pc:sldMk cId="2174703604" sldId="317"/>
            <ac:spMk id="6" creationId="{D7B28951-19A3-8781-99EC-67610C3F662D}"/>
          </ac:spMkLst>
        </pc:spChg>
        <pc:spChg chg="add del mod">
          <ac:chgData name="Elin Roos" userId="8aec4d2f-0249-47a8-afd7-0e6fd778a7eb" providerId="ADAL" clId="{4C079228-D532-460C-A6E2-A57130DF8DE0}" dt="2023-02-21T17:33:27.305" v="437" actId="478"/>
          <ac:spMkLst>
            <pc:docMk/>
            <pc:sldMk cId="2174703604" sldId="317"/>
            <ac:spMk id="10" creationId="{3900CDA6-902B-785D-9E5A-30454382D4B7}"/>
          </ac:spMkLst>
        </pc:spChg>
        <pc:spChg chg="add del mod">
          <ac:chgData name="Elin Roos" userId="8aec4d2f-0249-47a8-afd7-0e6fd778a7eb" providerId="ADAL" clId="{4C079228-D532-460C-A6E2-A57130DF8DE0}" dt="2023-02-21T17:33:33.253" v="439" actId="478"/>
          <ac:spMkLst>
            <pc:docMk/>
            <pc:sldMk cId="2174703604" sldId="317"/>
            <ac:spMk id="12" creationId="{29E70E7D-7476-E6BA-65C7-235884693A21}"/>
          </ac:spMkLst>
        </pc:spChg>
        <pc:spChg chg="add del mod">
          <ac:chgData name="Elin Roos" userId="8aec4d2f-0249-47a8-afd7-0e6fd778a7eb" providerId="ADAL" clId="{4C079228-D532-460C-A6E2-A57130DF8DE0}" dt="2023-02-21T17:39:28.418" v="459" actId="478"/>
          <ac:spMkLst>
            <pc:docMk/>
            <pc:sldMk cId="2174703604" sldId="317"/>
            <ac:spMk id="15" creationId="{8BF659CE-D12F-DE49-E669-0A6B80F13BFE}"/>
          </ac:spMkLst>
        </pc:spChg>
        <pc:picChg chg="add del mod modCrop">
          <ac:chgData name="Elin Roos" userId="8aec4d2f-0249-47a8-afd7-0e6fd778a7eb" providerId="ADAL" clId="{4C079228-D532-460C-A6E2-A57130DF8DE0}" dt="2023-02-21T17:33:29.571" v="438" actId="478"/>
          <ac:picMkLst>
            <pc:docMk/>
            <pc:sldMk cId="2174703604" sldId="317"/>
            <ac:picMk id="8" creationId="{ED81C070-F9A3-31D4-5B87-05CD1E54E000}"/>
          </ac:picMkLst>
        </pc:picChg>
        <pc:picChg chg="add del mod">
          <ac:chgData name="Elin Roos" userId="8aec4d2f-0249-47a8-afd7-0e6fd778a7eb" providerId="ADAL" clId="{4C079228-D532-460C-A6E2-A57130DF8DE0}" dt="2023-02-21T17:43:55.887" v="471" actId="478"/>
          <ac:picMkLst>
            <pc:docMk/>
            <pc:sldMk cId="2174703604" sldId="317"/>
            <ac:picMk id="14" creationId="{EA092849-6D1E-1FD4-5543-9D6203394E73}"/>
          </ac:picMkLst>
        </pc:picChg>
        <pc:picChg chg="add del mod">
          <ac:chgData name="Elin Roos" userId="8aec4d2f-0249-47a8-afd7-0e6fd778a7eb" providerId="ADAL" clId="{4C079228-D532-460C-A6E2-A57130DF8DE0}" dt="2023-02-21T17:43:54.040" v="470" actId="478"/>
          <ac:picMkLst>
            <pc:docMk/>
            <pc:sldMk cId="2174703604" sldId="317"/>
            <ac:picMk id="17" creationId="{27E91830-DD53-35A0-3A9B-CB7B42E9BBDB}"/>
          </ac:picMkLst>
        </pc:picChg>
        <pc:picChg chg="add del mod">
          <ac:chgData name="Elin Roos" userId="8aec4d2f-0249-47a8-afd7-0e6fd778a7eb" providerId="ADAL" clId="{4C079228-D532-460C-A6E2-A57130DF8DE0}" dt="2023-02-21T17:44:20.432" v="475" actId="478"/>
          <ac:picMkLst>
            <pc:docMk/>
            <pc:sldMk cId="2174703604" sldId="317"/>
            <ac:picMk id="19" creationId="{40398707-2323-230E-5158-7633C3F6BF9F}"/>
          </ac:picMkLst>
        </pc:picChg>
        <pc:picChg chg="add del mod">
          <ac:chgData name="Elin Roos" userId="8aec4d2f-0249-47a8-afd7-0e6fd778a7eb" providerId="ADAL" clId="{4C079228-D532-460C-A6E2-A57130DF8DE0}" dt="2023-02-21T17:44:48.645" v="477" actId="931"/>
          <ac:picMkLst>
            <pc:docMk/>
            <pc:sldMk cId="2174703604" sldId="317"/>
            <ac:picMk id="21" creationId="{1EF6B91E-1B16-783C-4C37-C32814E08928}"/>
          </ac:picMkLst>
        </pc:picChg>
        <pc:picChg chg="add del mod">
          <ac:chgData name="Elin Roos" userId="8aec4d2f-0249-47a8-afd7-0e6fd778a7eb" providerId="ADAL" clId="{4C079228-D532-460C-A6E2-A57130DF8DE0}" dt="2023-02-21T18:01:55.673" v="558" actId="21"/>
          <ac:picMkLst>
            <pc:docMk/>
            <pc:sldMk cId="2174703604" sldId="317"/>
            <ac:picMk id="23" creationId="{F78BD763-00F7-BC5E-4360-5F3BA94AF892}"/>
          </ac:picMkLst>
        </pc:picChg>
        <pc:picChg chg="add del mod">
          <ac:chgData name="Elin Roos" userId="8aec4d2f-0249-47a8-afd7-0e6fd778a7eb" providerId="ADAL" clId="{4C079228-D532-460C-A6E2-A57130DF8DE0}" dt="2023-02-21T17:50:35.732" v="495" actId="21"/>
          <ac:picMkLst>
            <pc:docMk/>
            <pc:sldMk cId="2174703604" sldId="317"/>
            <ac:picMk id="25" creationId="{4C12CA1A-F4B1-09A3-FF6E-651E4DD4B9C2}"/>
          </ac:picMkLst>
        </pc:picChg>
        <pc:picChg chg="add mod modCrop">
          <ac:chgData name="Elin Roos" userId="8aec4d2f-0249-47a8-afd7-0e6fd778a7eb" providerId="ADAL" clId="{4C079228-D532-460C-A6E2-A57130DF8DE0}" dt="2023-02-22T17:05:44.074" v="7501" actId="962"/>
          <ac:picMkLst>
            <pc:docMk/>
            <pc:sldMk cId="2174703604" sldId="317"/>
            <ac:picMk id="26" creationId="{C7FC1A19-651D-2D74-E4A2-4DDF0FBABE19}"/>
          </ac:picMkLst>
        </pc:picChg>
        <pc:picChg chg="add del mod ord">
          <ac:chgData name="Elin Roos" userId="8aec4d2f-0249-47a8-afd7-0e6fd778a7eb" providerId="ADAL" clId="{4C079228-D532-460C-A6E2-A57130DF8DE0}" dt="2023-02-21T18:04:10.236" v="579" actId="478"/>
          <ac:picMkLst>
            <pc:docMk/>
            <pc:sldMk cId="2174703604" sldId="317"/>
            <ac:picMk id="27" creationId="{A118349E-EBD7-9974-CDC6-3B478200E2F3}"/>
          </ac:picMkLst>
        </pc:picChg>
        <pc:picChg chg="add mod ord">
          <ac:chgData name="Elin Roos" userId="8aec4d2f-0249-47a8-afd7-0e6fd778a7eb" providerId="ADAL" clId="{4C079228-D532-460C-A6E2-A57130DF8DE0}" dt="2023-02-22T17:05:38.660" v="7500" actId="962"/>
          <ac:picMkLst>
            <pc:docMk/>
            <pc:sldMk cId="2174703604" sldId="317"/>
            <ac:picMk id="28" creationId="{0BA0DC99-DF17-7535-CC47-7189932DE655}"/>
          </ac:picMkLst>
        </pc:picChg>
      </pc:sldChg>
      <pc:sldChg chg="addSp delSp modSp add del mod modTransition modNotesTx">
        <pc:chgData name="Elin Roos" userId="8aec4d2f-0249-47a8-afd7-0e6fd778a7eb" providerId="ADAL" clId="{4C079228-D532-460C-A6E2-A57130DF8DE0}" dt="2023-02-22T17:10:19.187" v="7523" actId="108"/>
        <pc:sldMkLst>
          <pc:docMk/>
          <pc:sldMk cId="661977682" sldId="318"/>
        </pc:sldMkLst>
        <pc:spChg chg="mod">
          <ac:chgData name="Elin Roos" userId="8aec4d2f-0249-47a8-afd7-0e6fd778a7eb" providerId="ADAL" clId="{4C079228-D532-460C-A6E2-A57130DF8DE0}" dt="2023-02-22T16:30:58.988" v="7053" actId="20577"/>
          <ac:spMkLst>
            <pc:docMk/>
            <pc:sldMk cId="661977682" sldId="318"/>
            <ac:spMk id="2" creationId="{8ED42CDD-8C8B-4FBA-CB18-0B18540412EE}"/>
          </ac:spMkLst>
        </pc:spChg>
        <pc:spChg chg="mod ord">
          <ac:chgData name="Elin Roos" userId="8aec4d2f-0249-47a8-afd7-0e6fd778a7eb" providerId="ADAL" clId="{4C079228-D532-460C-A6E2-A57130DF8DE0}" dt="2023-02-22T13:14:26.184" v="3009" actId="20577"/>
          <ac:spMkLst>
            <pc:docMk/>
            <pc:sldMk cId="661977682" sldId="318"/>
            <ac:spMk id="3" creationId="{E1326CFB-A578-8E70-E0F6-66D9262D192E}"/>
          </ac:spMkLst>
        </pc:spChg>
        <pc:spChg chg="del">
          <ac:chgData name="Elin Roos" userId="8aec4d2f-0249-47a8-afd7-0e6fd778a7eb" providerId="ADAL" clId="{4C079228-D532-460C-A6E2-A57130DF8DE0}" dt="2023-02-21T17:54:14.018" v="517" actId="478"/>
          <ac:spMkLst>
            <pc:docMk/>
            <pc:sldMk cId="661977682" sldId="318"/>
            <ac:spMk id="4" creationId="{E5C52E44-58BC-F87F-E422-CA91475BA125}"/>
          </ac:spMkLst>
        </pc:spChg>
        <pc:spChg chg="mod">
          <ac:chgData name="Elin Roos" userId="8aec4d2f-0249-47a8-afd7-0e6fd778a7eb" providerId="ADAL" clId="{4C079228-D532-460C-A6E2-A57130DF8DE0}" dt="2023-02-22T17:10:19.187" v="7523" actId="108"/>
          <ac:spMkLst>
            <pc:docMk/>
            <pc:sldMk cId="661977682" sldId="318"/>
            <ac:spMk id="6" creationId="{D0C289A8-41AA-B87D-7928-FF8355B2A130}"/>
          </ac:spMkLst>
        </pc:spChg>
        <pc:picChg chg="add del mod">
          <ac:chgData name="Elin Roos" userId="8aec4d2f-0249-47a8-afd7-0e6fd778a7eb" providerId="ADAL" clId="{4C079228-D532-460C-A6E2-A57130DF8DE0}" dt="2023-02-21T17:55:03.986" v="525" actId="478"/>
          <ac:picMkLst>
            <pc:docMk/>
            <pc:sldMk cId="661977682" sldId="318"/>
            <ac:picMk id="8" creationId="{BB9254F8-8FD5-BC82-CDEC-B1E126396288}"/>
          </ac:picMkLst>
        </pc:picChg>
        <pc:picChg chg="add del mod">
          <ac:chgData name="Elin Roos" userId="8aec4d2f-0249-47a8-afd7-0e6fd778a7eb" providerId="ADAL" clId="{4C079228-D532-460C-A6E2-A57130DF8DE0}" dt="2023-02-21T17:59:17.087" v="528" actId="21"/>
          <ac:picMkLst>
            <pc:docMk/>
            <pc:sldMk cId="661977682" sldId="318"/>
            <ac:picMk id="10" creationId="{7CFBB6A6-C149-8C89-11F4-E134E85CF274}"/>
          </ac:picMkLst>
        </pc:picChg>
        <pc:picChg chg="add mod ord modCrop">
          <ac:chgData name="Elin Roos" userId="8aec4d2f-0249-47a8-afd7-0e6fd778a7eb" providerId="ADAL" clId="{4C079228-D532-460C-A6E2-A57130DF8DE0}" dt="2023-02-22T17:05:54.370" v="7503" actId="962"/>
          <ac:picMkLst>
            <pc:docMk/>
            <pc:sldMk cId="661977682" sldId="318"/>
            <ac:picMk id="11" creationId="{4C3411C4-2A60-B6BE-9F0F-BA96A19EFDD7}"/>
          </ac:picMkLst>
        </pc:picChg>
        <pc:picChg chg="add del mod">
          <ac:chgData name="Elin Roos" userId="8aec4d2f-0249-47a8-afd7-0e6fd778a7eb" providerId="ADAL" clId="{4C079228-D532-460C-A6E2-A57130DF8DE0}" dt="2023-02-21T18:00:44.194" v="543" actId="931"/>
          <ac:picMkLst>
            <pc:docMk/>
            <pc:sldMk cId="661977682" sldId="318"/>
            <ac:picMk id="13" creationId="{0C14AF05-6D26-E01B-BAFC-6A662F500011}"/>
          </ac:picMkLst>
        </pc:picChg>
        <pc:picChg chg="add del mod">
          <ac:chgData name="Elin Roos" userId="8aec4d2f-0249-47a8-afd7-0e6fd778a7eb" providerId="ADAL" clId="{4C079228-D532-460C-A6E2-A57130DF8DE0}" dt="2023-02-21T18:01:03.709" v="545" actId="21"/>
          <ac:picMkLst>
            <pc:docMk/>
            <pc:sldMk cId="661977682" sldId="318"/>
            <ac:picMk id="15" creationId="{7E160FDD-D73E-0A95-5F0F-1A8732DFBF66}"/>
          </ac:picMkLst>
        </pc:picChg>
        <pc:picChg chg="add del mod">
          <ac:chgData name="Elin Roos" userId="8aec4d2f-0249-47a8-afd7-0e6fd778a7eb" providerId="ADAL" clId="{4C079228-D532-460C-A6E2-A57130DF8DE0}" dt="2023-02-21T18:04:06.700" v="578" actId="21"/>
          <ac:picMkLst>
            <pc:docMk/>
            <pc:sldMk cId="661977682" sldId="318"/>
            <ac:picMk id="16" creationId="{D8915979-02C0-5696-A461-0B7BFA23A92B}"/>
          </ac:picMkLst>
        </pc:picChg>
        <pc:picChg chg="add del mod">
          <ac:chgData name="Elin Roos" userId="8aec4d2f-0249-47a8-afd7-0e6fd778a7eb" providerId="ADAL" clId="{4C079228-D532-460C-A6E2-A57130DF8DE0}" dt="2023-02-21T18:03:35.410" v="574" actId="931"/>
          <ac:picMkLst>
            <pc:docMk/>
            <pc:sldMk cId="661977682" sldId="318"/>
            <ac:picMk id="18" creationId="{D483E5DD-A1FD-3890-F5B6-E116757EE2AE}"/>
          </ac:picMkLst>
        </pc:picChg>
        <pc:picChg chg="add mod ord">
          <ac:chgData name="Elin Roos" userId="8aec4d2f-0249-47a8-afd7-0e6fd778a7eb" providerId="ADAL" clId="{4C079228-D532-460C-A6E2-A57130DF8DE0}" dt="2023-02-22T17:05:50.199" v="7502" actId="962"/>
          <ac:picMkLst>
            <pc:docMk/>
            <pc:sldMk cId="661977682" sldId="318"/>
            <ac:picMk id="20" creationId="{953C4D82-2C68-4CEA-1AD8-009F2237EAE2}"/>
          </ac:picMkLst>
        </pc:picChg>
      </pc:sldChg>
      <pc:sldChg chg="addSp delSp modSp mod modTransition addCm modCm modNotesTx">
        <pc:chgData name="Elin Roos" userId="8aec4d2f-0249-47a8-afd7-0e6fd778a7eb" providerId="ADAL" clId="{4C079228-D532-460C-A6E2-A57130DF8DE0}" dt="2023-02-22T17:11:10.835" v="7535" actId="108"/>
        <pc:sldMkLst>
          <pc:docMk/>
          <pc:sldMk cId="185576941" sldId="320"/>
        </pc:sldMkLst>
        <pc:spChg chg="del mod">
          <ac:chgData name="Elin Roos" userId="8aec4d2f-0249-47a8-afd7-0e6fd778a7eb" providerId="ADAL" clId="{4C079228-D532-460C-A6E2-A57130DF8DE0}" dt="2023-02-22T13:46:38.050" v="3695" actId="478"/>
          <ac:spMkLst>
            <pc:docMk/>
            <pc:sldMk cId="185576941" sldId="320"/>
            <ac:spMk id="2" creationId="{3CF24BBB-F8CF-D922-690B-BB4C4728E91F}"/>
          </ac:spMkLst>
        </pc:spChg>
        <pc:spChg chg="del mod">
          <ac:chgData name="Elin Roos" userId="8aec4d2f-0249-47a8-afd7-0e6fd778a7eb" providerId="ADAL" clId="{4C079228-D532-460C-A6E2-A57130DF8DE0}" dt="2023-02-22T13:47:07.663" v="3699" actId="478"/>
          <ac:spMkLst>
            <pc:docMk/>
            <pc:sldMk cId="185576941" sldId="320"/>
            <ac:spMk id="3" creationId="{7EE0710B-1035-21D8-7FF8-168BB69DF02E}"/>
          </ac:spMkLst>
        </pc:spChg>
        <pc:spChg chg="mod">
          <ac:chgData name="Elin Roos" userId="8aec4d2f-0249-47a8-afd7-0e6fd778a7eb" providerId="ADAL" clId="{4C079228-D532-460C-A6E2-A57130DF8DE0}" dt="2023-02-22T10:48:00.456" v="2518" actId="1035"/>
          <ac:spMkLst>
            <pc:docMk/>
            <pc:sldMk cId="185576941" sldId="320"/>
            <ac:spMk id="4" creationId="{F56FDED1-640E-F50A-0DBB-1BC628E8335C}"/>
          </ac:spMkLst>
        </pc:spChg>
        <pc:spChg chg="mod">
          <ac:chgData name="Elin Roos" userId="8aec4d2f-0249-47a8-afd7-0e6fd778a7eb" providerId="ADAL" clId="{4C079228-D532-460C-A6E2-A57130DF8DE0}" dt="2023-02-22T17:11:10.835" v="7535" actId="108"/>
          <ac:spMkLst>
            <pc:docMk/>
            <pc:sldMk cId="185576941" sldId="320"/>
            <ac:spMk id="6" creationId="{20CC6B1B-D34D-24D5-845A-784AA5357CB0}"/>
          </ac:spMkLst>
        </pc:spChg>
        <pc:spChg chg="add mod">
          <ac:chgData name="Elin Roos" userId="8aec4d2f-0249-47a8-afd7-0e6fd778a7eb" providerId="ADAL" clId="{4C079228-D532-460C-A6E2-A57130DF8DE0}" dt="2023-02-22T13:50:10.764" v="3717" actId="14100"/>
          <ac:spMkLst>
            <pc:docMk/>
            <pc:sldMk cId="185576941" sldId="320"/>
            <ac:spMk id="8" creationId="{294153CD-FC6F-0704-7460-E0E6F926AD38}"/>
          </ac:spMkLst>
        </pc:spChg>
        <pc:spChg chg="add mod">
          <ac:chgData name="Elin Roos" userId="8aec4d2f-0249-47a8-afd7-0e6fd778a7eb" providerId="ADAL" clId="{4C079228-D532-460C-A6E2-A57130DF8DE0}" dt="2023-02-22T13:47:43.079" v="3705" actId="14100"/>
          <ac:spMkLst>
            <pc:docMk/>
            <pc:sldMk cId="185576941" sldId="320"/>
            <ac:spMk id="10" creationId="{1806AF6D-F528-AA83-22B5-857AFC8A4151}"/>
          </ac:spMkLst>
        </pc:spChg>
        <pc:picChg chg="mod">
          <ac:chgData name="Elin Roos" userId="8aec4d2f-0249-47a8-afd7-0e6fd778a7eb" providerId="ADAL" clId="{4C079228-D532-460C-A6E2-A57130DF8DE0}" dt="2023-02-22T17:03:42.797" v="7491" actId="962"/>
          <ac:picMkLst>
            <pc:docMk/>
            <pc:sldMk cId="185576941" sldId="320"/>
            <ac:picMk id="11" creationId="{E839180A-85B5-3A8C-B266-F97D04BDFAD4}"/>
          </ac:picMkLst>
        </pc:picChg>
      </pc:sldChg>
      <pc:sldChg chg="addSp delSp modSp del mod">
        <pc:chgData name="Elin Roos" userId="8aec4d2f-0249-47a8-afd7-0e6fd778a7eb" providerId="ADAL" clId="{4C079228-D532-460C-A6E2-A57130DF8DE0}" dt="2023-02-22T09:53:16.816" v="2088" actId="47"/>
        <pc:sldMkLst>
          <pc:docMk/>
          <pc:sldMk cId="732314252" sldId="321"/>
        </pc:sldMkLst>
        <pc:spChg chg="mod">
          <ac:chgData name="Elin Roos" userId="8aec4d2f-0249-47a8-afd7-0e6fd778a7eb" providerId="ADAL" clId="{4C079228-D532-460C-A6E2-A57130DF8DE0}" dt="2023-02-22T09:30:39.540" v="2030" actId="1076"/>
          <ac:spMkLst>
            <pc:docMk/>
            <pc:sldMk cId="732314252" sldId="321"/>
            <ac:spMk id="2" creationId="{1132C5AA-D006-67D2-A5A3-71A8419704B7}"/>
          </ac:spMkLst>
        </pc:spChg>
        <pc:spChg chg="add mod">
          <ac:chgData name="Elin Roos" userId="8aec4d2f-0249-47a8-afd7-0e6fd778a7eb" providerId="ADAL" clId="{4C079228-D532-460C-A6E2-A57130DF8DE0}" dt="2023-02-22T09:30:12.989" v="2028"/>
          <ac:spMkLst>
            <pc:docMk/>
            <pc:sldMk cId="732314252" sldId="321"/>
            <ac:spMk id="4" creationId="{CF07B86D-842A-63A1-E908-48C60406ACBB}"/>
          </ac:spMkLst>
        </pc:spChg>
        <pc:spChg chg="add mod">
          <ac:chgData name="Elin Roos" userId="8aec4d2f-0249-47a8-afd7-0e6fd778a7eb" providerId="ADAL" clId="{4C079228-D532-460C-A6E2-A57130DF8DE0}" dt="2023-02-22T09:30:12.989" v="2028"/>
          <ac:spMkLst>
            <pc:docMk/>
            <pc:sldMk cId="732314252" sldId="321"/>
            <ac:spMk id="6" creationId="{3C334EEB-7222-3227-EE66-6B3ABD10F793}"/>
          </ac:spMkLst>
        </pc:spChg>
        <pc:spChg chg="mod">
          <ac:chgData name="Elin Roos" userId="8aec4d2f-0249-47a8-afd7-0e6fd778a7eb" providerId="ADAL" clId="{4C079228-D532-460C-A6E2-A57130DF8DE0}" dt="2023-02-22T09:31:28.160" v="2086" actId="20577"/>
          <ac:spMkLst>
            <pc:docMk/>
            <pc:sldMk cId="732314252" sldId="321"/>
            <ac:spMk id="7" creationId="{871EF819-5EDF-6B4B-3A55-E2801190A8CF}"/>
          </ac:spMkLst>
        </pc:spChg>
        <pc:spChg chg="add mod">
          <ac:chgData name="Elin Roos" userId="8aec4d2f-0249-47a8-afd7-0e6fd778a7eb" providerId="ADAL" clId="{4C079228-D532-460C-A6E2-A57130DF8DE0}" dt="2023-02-22T09:30:12.989" v="2028"/>
          <ac:spMkLst>
            <pc:docMk/>
            <pc:sldMk cId="732314252" sldId="321"/>
            <ac:spMk id="8" creationId="{CBD8B95D-51D7-E01A-285C-D5459308F6D9}"/>
          </ac:spMkLst>
        </pc:spChg>
        <pc:spChg chg="add del mod">
          <ac:chgData name="Elin Roos" userId="8aec4d2f-0249-47a8-afd7-0e6fd778a7eb" providerId="ADAL" clId="{4C079228-D532-460C-A6E2-A57130DF8DE0}" dt="2023-02-22T09:30:34.297" v="2029" actId="478"/>
          <ac:spMkLst>
            <pc:docMk/>
            <pc:sldMk cId="732314252" sldId="321"/>
            <ac:spMk id="9" creationId="{BDFAF4CB-DDED-763A-AE10-CDED87192036}"/>
          </ac:spMkLst>
        </pc:spChg>
        <pc:spChg chg="add mod">
          <ac:chgData name="Elin Roos" userId="8aec4d2f-0249-47a8-afd7-0e6fd778a7eb" providerId="ADAL" clId="{4C079228-D532-460C-A6E2-A57130DF8DE0}" dt="2023-02-22T09:30:12.989" v="2028"/>
          <ac:spMkLst>
            <pc:docMk/>
            <pc:sldMk cId="732314252" sldId="321"/>
            <ac:spMk id="10" creationId="{33D553B2-6639-545C-5505-03AC0778CECC}"/>
          </ac:spMkLst>
        </pc:spChg>
        <pc:spChg chg="add mod">
          <ac:chgData name="Elin Roos" userId="8aec4d2f-0249-47a8-afd7-0e6fd778a7eb" providerId="ADAL" clId="{4C079228-D532-460C-A6E2-A57130DF8DE0}" dt="2023-02-22T09:30:12.989" v="2028"/>
          <ac:spMkLst>
            <pc:docMk/>
            <pc:sldMk cId="732314252" sldId="321"/>
            <ac:spMk id="11" creationId="{3BF8C40C-EDA4-832D-DAB9-5FE21DA87493}"/>
          </ac:spMkLst>
        </pc:spChg>
        <pc:spChg chg="add mod">
          <ac:chgData name="Elin Roos" userId="8aec4d2f-0249-47a8-afd7-0e6fd778a7eb" providerId="ADAL" clId="{4C079228-D532-460C-A6E2-A57130DF8DE0}" dt="2023-02-22T09:30:12.989" v="2028"/>
          <ac:spMkLst>
            <pc:docMk/>
            <pc:sldMk cId="732314252" sldId="321"/>
            <ac:spMk id="13" creationId="{8006DEC6-C7A0-F519-F3EF-74FDF3BD094F}"/>
          </ac:spMkLst>
        </pc:spChg>
        <pc:spChg chg="add mod">
          <ac:chgData name="Elin Roos" userId="8aec4d2f-0249-47a8-afd7-0e6fd778a7eb" providerId="ADAL" clId="{4C079228-D532-460C-A6E2-A57130DF8DE0}" dt="2023-02-22T09:30:12.989" v="2028"/>
          <ac:spMkLst>
            <pc:docMk/>
            <pc:sldMk cId="732314252" sldId="321"/>
            <ac:spMk id="14" creationId="{A6F365D4-EC21-EE13-6D13-90B0475A8BD2}"/>
          </ac:spMkLst>
        </pc:spChg>
        <pc:spChg chg="add mod">
          <ac:chgData name="Elin Roos" userId="8aec4d2f-0249-47a8-afd7-0e6fd778a7eb" providerId="ADAL" clId="{4C079228-D532-460C-A6E2-A57130DF8DE0}" dt="2023-02-22T09:30:12.989" v="2028"/>
          <ac:spMkLst>
            <pc:docMk/>
            <pc:sldMk cId="732314252" sldId="321"/>
            <ac:spMk id="15" creationId="{F1ACA159-9136-0452-DE44-20E163051AD3}"/>
          </ac:spMkLst>
        </pc:spChg>
        <pc:spChg chg="add mod">
          <ac:chgData name="Elin Roos" userId="8aec4d2f-0249-47a8-afd7-0e6fd778a7eb" providerId="ADAL" clId="{4C079228-D532-460C-A6E2-A57130DF8DE0}" dt="2023-02-22T09:30:12.989" v="2028"/>
          <ac:spMkLst>
            <pc:docMk/>
            <pc:sldMk cId="732314252" sldId="321"/>
            <ac:spMk id="16" creationId="{C3270B59-988F-306F-00D8-921BA6D171DD}"/>
          </ac:spMkLst>
        </pc:spChg>
        <pc:spChg chg="add mod">
          <ac:chgData name="Elin Roos" userId="8aec4d2f-0249-47a8-afd7-0e6fd778a7eb" providerId="ADAL" clId="{4C079228-D532-460C-A6E2-A57130DF8DE0}" dt="2023-02-22T09:30:12.989" v="2028"/>
          <ac:spMkLst>
            <pc:docMk/>
            <pc:sldMk cId="732314252" sldId="321"/>
            <ac:spMk id="17" creationId="{14E20F12-08ED-F149-62FA-23B33960D1C3}"/>
          </ac:spMkLst>
        </pc:spChg>
        <pc:spChg chg="add mod">
          <ac:chgData name="Elin Roos" userId="8aec4d2f-0249-47a8-afd7-0e6fd778a7eb" providerId="ADAL" clId="{4C079228-D532-460C-A6E2-A57130DF8DE0}" dt="2023-02-22T09:30:12.989" v="2028"/>
          <ac:spMkLst>
            <pc:docMk/>
            <pc:sldMk cId="732314252" sldId="321"/>
            <ac:spMk id="18" creationId="{85F22765-8784-91B8-C9DF-BD2050D38020}"/>
          </ac:spMkLst>
        </pc:spChg>
        <pc:spChg chg="add mod">
          <ac:chgData name="Elin Roos" userId="8aec4d2f-0249-47a8-afd7-0e6fd778a7eb" providerId="ADAL" clId="{4C079228-D532-460C-A6E2-A57130DF8DE0}" dt="2023-02-22T09:30:12.989" v="2028"/>
          <ac:spMkLst>
            <pc:docMk/>
            <pc:sldMk cId="732314252" sldId="321"/>
            <ac:spMk id="19" creationId="{7508CB0D-5E08-2968-ADB6-80446E8B6F48}"/>
          </ac:spMkLst>
        </pc:spChg>
        <pc:spChg chg="add mod">
          <ac:chgData name="Elin Roos" userId="8aec4d2f-0249-47a8-afd7-0e6fd778a7eb" providerId="ADAL" clId="{4C079228-D532-460C-A6E2-A57130DF8DE0}" dt="2023-02-22T09:30:12.989" v="2028"/>
          <ac:spMkLst>
            <pc:docMk/>
            <pc:sldMk cId="732314252" sldId="321"/>
            <ac:spMk id="21" creationId="{62EB58AA-0600-101E-0F29-1A3CB9896CDE}"/>
          </ac:spMkLst>
        </pc:spChg>
        <pc:spChg chg="add mod">
          <ac:chgData name="Elin Roos" userId="8aec4d2f-0249-47a8-afd7-0e6fd778a7eb" providerId="ADAL" clId="{4C079228-D532-460C-A6E2-A57130DF8DE0}" dt="2023-02-22T09:30:12.989" v="2028"/>
          <ac:spMkLst>
            <pc:docMk/>
            <pc:sldMk cId="732314252" sldId="321"/>
            <ac:spMk id="22" creationId="{B6267081-0744-3381-2DA5-24D8E8C0E6C7}"/>
          </ac:spMkLst>
        </pc:spChg>
        <pc:spChg chg="add mod">
          <ac:chgData name="Elin Roos" userId="8aec4d2f-0249-47a8-afd7-0e6fd778a7eb" providerId="ADAL" clId="{4C079228-D532-460C-A6E2-A57130DF8DE0}" dt="2023-02-22T09:30:12.989" v="2028"/>
          <ac:spMkLst>
            <pc:docMk/>
            <pc:sldMk cId="732314252" sldId="321"/>
            <ac:spMk id="23" creationId="{BA10868F-4219-0D4B-6AFE-D16CFBB0E6D6}"/>
          </ac:spMkLst>
        </pc:spChg>
        <pc:spChg chg="add mod">
          <ac:chgData name="Elin Roos" userId="8aec4d2f-0249-47a8-afd7-0e6fd778a7eb" providerId="ADAL" clId="{4C079228-D532-460C-A6E2-A57130DF8DE0}" dt="2023-02-22T09:30:12.989" v="2028"/>
          <ac:spMkLst>
            <pc:docMk/>
            <pc:sldMk cId="732314252" sldId="321"/>
            <ac:spMk id="24" creationId="{EC644819-2CB3-B087-35F8-C2109FFD7399}"/>
          </ac:spMkLst>
        </pc:spChg>
        <pc:spChg chg="add mod">
          <ac:chgData name="Elin Roos" userId="8aec4d2f-0249-47a8-afd7-0e6fd778a7eb" providerId="ADAL" clId="{4C079228-D532-460C-A6E2-A57130DF8DE0}" dt="2023-02-22T09:30:12.989" v="2028"/>
          <ac:spMkLst>
            <pc:docMk/>
            <pc:sldMk cId="732314252" sldId="321"/>
            <ac:spMk id="26" creationId="{C57E3BBD-07AE-216C-C964-BDA32C24A12B}"/>
          </ac:spMkLst>
        </pc:spChg>
        <pc:spChg chg="add mod">
          <ac:chgData name="Elin Roos" userId="8aec4d2f-0249-47a8-afd7-0e6fd778a7eb" providerId="ADAL" clId="{4C079228-D532-460C-A6E2-A57130DF8DE0}" dt="2023-02-22T09:30:12.989" v="2028"/>
          <ac:spMkLst>
            <pc:docMk/>
            <pc:sldMk cId="732314252" sldId="321"/>
            <ac:spMk id="27" creationId="{FB0B046C-85E3-457A-6A2E-2781BCD49F28}"/>
          </ac:spMkLst>
        </pc:spChg>
        <pc:spChg chg="add mod">
          <ac:chgData name="Elin Roos" userId="8aec4d2f-0249-47a8-afd7-0e6fd778a7eb" providerId="ADAL" clId="{4C079228-D532-460C-A6E2-A57130DF8DE0}" dt="2023-02-22T09:30:12.989" v="2028"/>
          <ac:spMkLst>
            <pc:docMk/>
            <pc:sldMk cId="732314252" sldId="321"/>
            <ac:spMk id="28" creationId="{A9B58120-46E6-A449-EF62-B918F582089E}"/>
          </ac:spMkLst>
        </pc:spChg>
        <pc:spChg chg="add mod">
          <ac:chgData name="Elin Roos" userId="8aec4d2f-0249-47a8-afd7-0e6fd778a7eb" providerId="ADAL" clId="{4C079228-D532-460C-A6E2-A57130DF8DE0}" dt="2023-02-22T09:30:12.989" v="2028"/>
          <ac:spMkLst>
            <pc:docMk/>
            <pc:sldMk cId="732314252" sldId="321"/>
            <ac:spMk id="29" creationId="{748490B5-01BE-EDF1-D7FF-C0D8D082F2D0}"/>
          </ac:spMkLst>
        </pc:spChg>
        <pc:spChg chg="add mod">
          <ac:chgData name="Elin Roos" userId="8aec4d2f-0249-47a8-afd7-0e6fd778a7eb" providerId="ADAL" clId="{4C079228-D532-460C-A6E2-A57130DF8DE0}" dt="2023-02-22T09:32:24.743" v="2087"/>
          <ac:spMkLst>
            <pc:docMk/>
            <pc:sldMk cId="732314252" sldId="321"/>
            <ac:spMk id="30" creationId="{24007275-5526-4874-FD28-C8FF02EA818C}"/>
          </ac:spMkLst>
        </pc:spChg>
        <pc:cxnChg chg="add mod">
          <ac:chgData name="Elin Roos" userId="8aec4d2f-0249-47a8-afd7-0e6fd778a7eb" providerId="ADAL" clId="{4C079228-D532-460C-A6E2-A57130DF8DE0}" dt="2023-02-22T09:30:12.989" v="2028"/>
          <ac:cxnSpMkLst>
            <pc:docMk/>
            <pc:sldMk cId="732314252" sldId="321"/>
            <ac:cxnSpMk id="3" creationId="{80AF696D-67E9-7756-D8D7-B9EEFC4C730F}"/>
          </ac:cxnSpMkLst>
        </pc:cxnChg>
        <pc:cxnChg chg="add mod">
          <ac:chgData name="Elin Roos" userId="8aec4d2f-0249-47a8-afd7-0e6fd778a7eb" providerId="ADAL" clId="{4C079228-D532-460C-A6E2-A57130DF8DE0}" dt="2023-02-22T09:30:12.989" v="2028"/>
          <ac:cxnSpMkLst>
            <pc:docMk/>
            <pc:sldMk cId="732314252" sldId="321"/>
            <ac:cxnSpMk id="12" creationId="{79939013-A899-5A8D-0020-FD867DB475EC}"/>
          </ac:cxnSpMkLst>
        </pc:cxnChg>
        <pc:cxnChg chg="add mod">
          <ac:chgData name="Elin Roos" userId="8aec4d2f-0249-47a8-afd7-0e6fd778a7eb" providerId="ADAL" clId="{4C079228-D532-460C-A6E2-A57130DF8DE0}" dt="2023-02-22T09:30:12.989" v="2028"/>
          <ac:cxnSpMkLst>
            <pc:docMk/>
            <pc:sldMk cId="732314252" sldId="321"/>
            <ac:cxnSpMk id="20" creationId="{B59302D3-65DE-BE6F-6F42-438F45C4E03C}"/>
          </ac:cxnSpMkLst>
        </pc:cxnChg>
        <pc:cxnChg chg="add mod">
          <ac:chgData name="Elin Roos" userId="8aec4d2f-0249-47a8-afd7-0e6fd778a7eb" providerId="ADAL" clId="{4C079228-D532-460C-A6E2-A57130DF8DE0}" dt="2023-02-22T09:30:12.989" v="2028"/>
          <ac:cxnSpMkLst>
            <pc:docMk/>
            <pc:sldMk cId="732314252" sldId="321"/>
            <ac:cxnSpMk id="25" creationId="{A5D98D63-2D18-8EF7-A578-CE40B5E33B6B}"/>
          </ac:cxnSpMkLst>
        </pc:cxnChg>
      </pc:sldChg>
      <pc:sldChg chg="modSp mod modTransition modAnim">
        <pc:chgData name="Elin Roos" userId="8aec4d2f-0249-47a8-afd7-0e6fd778a7eb" providerId="ADAL" clId="{4C079228-D532-460C-A6E2-A57130DF8DE0}" dt="2023-02-22T17:16:35.440" v="7559" actId="962"/>
        <pc:sldMkLst>
          <pc:docMk/>
          <pc:sldMk cId="4029856416" sldId="323"/>
        </pc:sldMkLst>
        <pc:spChg chg="mod">
          <ac:chgData name="Elin Roos" userId="8aec4d2f-0249-47a8-afd7-0e6fd778a7eb" providerId="ADAL" clId="{4C079228-D532-460C-A6E2-A57130DF8DE0}" dt="2023-02-22T12:57:41.897" v="2908" actId="255"/>
          <ac:spMkLst>
            <pc:docMk/>
            <pc:sldMk cId="4029856416" sldId="323"/>
            <ac:spMk id="3" creationId="{0709DBED-A5AC-724B-8D4D-31D0FBDA03D2}"/>
          </ac:spMkLst>
        </pc:spChg>
        <pc:spChg chg="mod">
          <ac:chgData name="Elin Roos" userId="8aec4d2f-0249-47a8-afd7-0e6fd778a7eb" providerId="ADAL" clId="{4C079228-D532-460C-A6E2-A57130DF8DE0}" dt="2023-02-22T17:10:10.175" v="7522" actId="207"/>
          <ac:spMkLst>
            <pc:docMk/>
            <pc:sldMk cId="4029856416" sldId="323"/>
            <ac:spMk id="6" creationId="{985533FA-50E6-F3F1-45AA-CE11ABA86EF2}"/>
          </ac:spMkLst>
        </pc:spChg>
        <pc:picChg chg="mod">
          <ac:chgData name="Elin Roos" userId="8aec4d2f-0249-47a8-afd7-0e6fd778a7eb" providerId="ADAL" clId="{4C079228-D532-460C-A6E2-A57130DF8DE0}" dt="2023-02-22T17:06:01.494" v="7504" actId="962"/>
          <ac:picMkLst>
            <pc:docMk/>
            <pc:sldMk cId="4029856416" sldId="323"/>
            <ac:picMk id="10" creationId="{1A1B3CB5-2399-93CB-151B-AE489143E493}"/>
          </ac:picMkLst>
        </pc:picChg>
        <pc:picChg chg="mod">
          <ac:chgData name="Elin Roos" userId="8aec4d2f-0249-47a8-afd7-0e6fd778a7eb" providerId="ADAL" clId="{4C079228-D532-460C-A6E2-A57130DF8DE0}" dt="2023-02-22T17:16:35.440" v="7559" actId="962"/>
          <ac:picMkLst>
            <pc:docMk/>
            <pc:sldMk cId="4029856416" sldId="323"/>
            <ac:picMk id="14" creationId="{53B26E97-7FC6-C32F-800B-C0E6A39158B8}"/>
          </ac:picMkLst>
        </pc:picChg>
      </pc:sldChg>
      <pc:sldChg chg="addSp delSp modSp add del mod modTransition">
        <pc:chgData name="Elin Roos" userId="8aec4d2f-0249-47a8-afd7-0e6fd778a7eb" providerId="ADAL" clId="{4C079228-D532-460C-A6E2-A57130DF8DE0}" dt="2023-02-22T17:42:05.767" v="7787" actId="1035"/>
        <pc:sldMkLst>
          <pc:docMk/>
          <pc:sldMk cId="1605782640" sldId="324"/>
        </pc:sldMkLst>
        <pc:spChg chg="mod">
          <ac:chgData name="Elin Roos" userId="8aec4d2f-0249-47a8-afd7-0e6fd778a7eb" providerId="ADAL" clId="{4C079228-D532-460C-A6E2-A57130DF8DE0}" dt="2023-02-22T17:12:18.726" v="7544" actId="207"/>
          <ac:spMkLst>
            <pc:docMk/>
            <pc:sldMk cId="1605782640" sldId="324"/>
            <ac:spMk id="2" creationId="{B90AC50D-58A3-EBCC-1CF4-B49FF2FC3245}"/>
          </ac:spMkLst>
        </pc:spChg>
        <pc:spChg chg="add del mod">
          <ac:chgData name="Elin Roos" userId="8aec4d2f-0249-47a8-afd7-0e6fd778a7eb" providerId="ADAL" clId="{4C079228-D532-460C-A6E2-A57130DF8DE0}" dt="2023-02-21T20:14:03.085" v="1923" actId="478"/>
          <ac:spMkLst>
            <pc:docMk/>
            <pc:sldMk cId="1605782640" sldId="324"/>
            <ac:spMk id="3" creationId="{E64CF72F-BB00-57BB-C8D4-99FB89DDB510}"/>
          </ac:spMkLst>
        </pc:spChg>
        <pc:spChg chg="add del mod">
          <ac:chgData name="Elin Roos" userId="8aec4d2f-0249-47a8-afd7-0e6fd778a7eb" providerId="ADAL" clId="{4C079228-D532-460C-A6E2-A57130DF8DE0}" dt="2023-02-21T20:14:03.085" v="1923" actId="478"/>
          <ac:spMkLst>
            <pc:docMk/>
            <pc:sldMk cId="1605782640" sldId="324"/>
            <ac:spMk id="4" creationId="{29B7147B-BA54-7EE6-0EBD-6F4EE1ECFA59}"/>
          </ac:spMkLst>
        </pc:spChg>
        <pc:spChg chg="add del mod">
          <ac:chgData name="Elin Roos" userId="8aec4d2f-0249-47a8-afd7-0e6fd778a7eb" providerId="ADAL" clId="{4C079228-D532-460C-A6E2-A57130DF8DE0}" dt="2023-02-21T20:14:03.085" v="1923" actId="478"/>
          <ac:spMkLst>
            <pc:docMk/>
            <pc:sldMk cId="1605782640" sldId="324"/>
            <ac:spMk id="6" creationId="{F806A2AF-218B-30AF-EC32-D9C7DDBB4ECF}"/>
          </ac:spMkLst>
        </pc:spChg>
        <pc:spChg chg="mod">
          <ac:chgData name="Elin Roos" userId="8aec4d2f-0249-47a8-afd7-0e6fd778a7eb" providerId="ADAL" clId="{4C079228-D532-460C-A6E2-A57130DF8DE0}" dt="2023-02-22T17:42:05.767" v="7787" actId="1035"/>
          <ac:spMkLst>
            <pc:docMk/>
            <pc:sldMk cId="1605782640" sldId="324"/>
            <ac:spMk id="7" creationId="{871EF819-5EDF-6B4B-3A55-E2801190A8CF}"/>
          </ac:spMkLst>
        </pc:spChg>
        <pc:spChg chg="add del mod">
          <ac:chgData name="Elin Roos" userId="8aec4d2f-0249-47a8-afd7-0e6fd778a7eb" providerId="ADAL" clId="{4C079228-D532-460C-A6E2-A57130DF8DE0}" dt="2023-02-21T20:14:03.085" v="1923" actId="478"/>
          <ac:spMkLst>
            <pc:docMk/>
            <pc:sldMk cId="1605782640" sldId="324"/>
            <ac:spMk id="8" creationId="{5AD4D770-29DB-4FD2-4D7E-7B28152212E1}"/>
          </ac:spMkLst>
        </pc:spChg>
        <pc:spChg chg="add mod">
          <ac:chgData name="Elin Roos" userId="8aec4d2f-0249-47a8-afd7-0e6fd778a7eb" providerId="ADAL" clId="{4C079228-D532-460C-A6E2-A57130DF8DE0}" dt="2023-02-22T14:59:55.852" v="5461" actId="1037"/>
          <ac:spMkLst>
            <pc:docMk/>
            <pc:sldMk cId="1605782640" sldId="324"/>
            <ac:spMk id="9" creationId="{0F619555-6CC2-5F8F-AE40-93DB62D2AA52}"/>
          </ac:spMkLst>
        </pc:spChg>
        <pc:spChg chg="add del mod">
          <ac:chgData name="Elin Roos" userId="8aec4d2f-0249-47a8-afd7-0e6fd778a7eb" providerId="ADAL" clId="{4C079228-D532-460C-A6E2-A57130DF8DE0}" dt="2023-02-21T20:14:03.085" v="1923" actId="478"/>
          <ac:spMkLst>
            <pc:docMk/>
            <pc:sldMk cId="1605782640" sldId="324"/>
            <ac:spMk id="10" creationId="{DFAC223D-9A2F-5CDC-615C-9B0B9D99E821}"/>
          </ac:spMkLst>
        </pc:spChg>
        <pc:spChg chg="add del mod">
          <ac:chgData name="Elin Roos" userId="8aec4d2f-0249-47a8-afd7-0e6fd778a7eb" providerId="ADAL" clId="{4C079228-D532-460C-A6E2-A57130DF8DE0}" dt="2023-02-21T20:14:03.085" v="1923" actId="478"/>
          <ac:spMkLst>
            <pc:docMk/>
            <pc:sldMk cId="1605782640" sldId="324"/>
            <ac:spMk id="11" creationId="{5DC92243-22FE-EA36-94D2-D3F8B760AD5E}"/>
          </ac:spMkLst>
        </pc:spChg>
        <pc:spChg chg="add del mod">
          <ac:chgData name="Elin Roos" userId="8aec4d2f-0249-47a8-afd7-0e6fd778a7eb" providerId="ADAL" clId="{4C079228-D532-460C-A6E2-A57130DF8DE0}" dt="2023-02-21T20:14:03.085" v="1923" actId="478"/>
          <ac:spMkLst>
            <pc:docMk/>
            <pc:sldMk cId="1605782640" sldId="324"/>
            <ac:spMk id="12" creationId="{45C0AFB0-CEFD-132C-5C5A-62D87E23CE36}"/>
          </ac:spMkLst>
        </pc:spChg>
        <pc:spChg chg="add del mod">
          <ac:chgData name="Elin Roos" userId="8aec4d2f-0249-47a8-afd7-0e6fd778a7eb" providerId="ADAL" clId="{4C079228-D532-460C-A6E2-A57130DF8DE0}" dt="2023-02-21T20:14:03.085" v="1923" actId="478"/>
          <ac:spMkLst>
            <pc:docMk/>
            <pc:sldMk cId="1605782640" sldId="324"/>
            <ac:spMk id="13" creationId="{85F21861-10EE-F0AE-0EC0-B7A841E5F50B}"/>
          </ac:spMkLst>
        </pc:spChg>
        <pc:spChg chg="add del mod">
          <ac:chgData name="Elin Roos" userId="8aec4d2f-0249-47a8-afd7-0e6fd778a7eb" providerId="ADAL" clId="{4C079228-D532-460C-A6E2-A57130DF8DE0}" dt="2023-02-22T17:09:29.745" v="7521" actId="207"/>
          <ac:spMkLst>
            <pc:docMk/>
            <pc:sldMk cId="1605782640" sldId="324"/>
            <ac:spMk id="14" creationId="{88B88E7A-DA75-2658-4A6C-CFAD1462D1A4}"/>
          </ac:spMkLst>
        </pc:spChg>
        <pc:spChg chg="add del mod">
          <ac:chgData name="Elin Roos" userId="8aec4d2f-0249-47a8-afd7-0e6fd778a7eb" providerId="ADAL" clId="{4C079228-D532-460C-A6E2-A57130DF8DE0}" dt="2023-02-22T17:09:29.745" v="7521" actId="207"/>
          <ac:spMkLst>
            <pc:docMk/>
            <pc:sldMk cId="1605782640" sldId="324"/>
            <ac:spMk id="15" creationId="{4D7366AB-ACBE-85C1-5767-8AC3FB245696}"/>
          </ac:spMkLst>
        </pc:spChg>
        <pc:spChg chg="add del mod">
          <ac:chgData name="Elin Roos" userId="8aec4d2f-0249-47a8-afd7-0e6fd778a7eb" providerId="ADAL" clId="{4C079228-D532-460C-A6E2-A57130DF8DE0}" dt="2023-02-22T17:09:29.745" v="7521" actId="207"/>
          <ac:spMkLst>
            <pc:docMk/>
            <pc:sldMk cId="1605782640" sldId="324"/>
            <ac:spMk id="16" creationId="{076028DA-6380-8B2C-9C6B-3ADF75ED32B0}"/>
          </ac:spMkLst>
        </pc:spChg>
        <pc:spChg chg="add del mod">
          <ac:chgData name="Elin Roos" userId="8aec4d2f-0249-47a8-afd7-0e6fd778a7eb" providerId="ADAL" clId="{4C079228-D532-460C-A6E2-A57130DF8DE0}" dt="2023-02-22T17:09:29.745" v="7521" actId="207"/>
          <ac:spMkLst>
            <pc:docMk/>
            <pc:sldMk cId="1605782640" sldId="324"/>
            <ac:spMk id="17" creationId="{0D5FF750-9DDA-0F53-2647-EF7F18E0EF12}"/>
          </ac:spMkLst>
        </pc:spChg>
        <pc:spChg chg="add mod">
          <ac:chgData name="Elin Roos" userId="8aec4d2f-0249-47a8-afd7-0e6fd778a7eb" providerId="ADAL" clId="{4C079228-D532-460C-A6E2-A57130DF8DE0}" dt="2023-02-22T14:59:55.852" v="5461" actId="1037"/>
          <ac:spMkLst>
            <pc:docMk/>
            <pc:sldMk cId="1605782640" sldId="324"/>
            <ac:spMk id="18" creationId="{8B8CD060-B3AA-5D5D-B383-9E96AE7E41A6}"/>
          </ac:spMkLst>
        </pc:spChg>
        <pc:spChg chg="add mod">
          <ac:chgData name="Elin Roos" userId="8aec4d2f-0249-47a8-afd7-0e6fd778a7eb" providerId="ADAL" clId="{4C079228-D532-460C-A6E2-A57130DF8DE0}" dt="2023-02-22T14:59:55.852" v="5461" actId="1037"/>
          <ac:spMkLst>
            <pc:docMk/>
            <pc:sldMk cId="1605782640" sldId="324"/>
            <ac:spMk id="19" creationId="{80AFA7B6-6F46-BA1A-4088-79D9FE81872E}"/>
          </ac:spMkLst>
        </pc:spChg>
        <pc:spChg chg="add mod">
          <ac:chgData name="Elin Roos" userId="8aec4d2f-0249-47a8-afd7-0e6fd778a7eb" providerId="ADAL" clId="{4C079228-D532-460C-A6E2-A57130DF8DE0}" dt="2023-02-22T14:59:55.852" v="5461" actId="1037"/>
          <ac:spMkLst>
            <pc:docMk/>
            <pc:sldMk cId="1605782640" sldId="324"/>
            <ac:spMk id="20" creationId="{F0F71ABF-8E4A-5E74-C890-767086C280BA}"/>
          </ac:spMkLst>
        </pc:spChg>
        <pc:spChg chg="add mod">
          <ac:chgData name="Elin Roos" userId="8aec4d2f-0249-47a8-afd7-0e6fd778a7eb" providerId="ADAL" clId="{4C079228-D532-460C-A6E2-A57130DF8DE0}" dt="2023-02-22T14:59:55.852" v="5461" actId="1037"/>
          <ac:spMkLst>
            <pc:docMk/>
            <pc:sldMk cId="1605782640" sldId="324"/>
            <ac:spMk id="21" creationId="{4249560F-7D3C-D117-E07C-AAB7F5E6B99C}"/>
          </ac:spMkLst>
        </pc:spChg>
        <pc:spChg chg="add del mod">
          <ac:chgData name="Elin Roos" userId="8aec4d2f-0249-47a8-afd7-0e6fd778a7eb" providerId="ADAL" clId="{4C079228-D532-460C-A6E2-A57130DF8DE0}" dt="2023-02-21T19:17:24.315" v="1225" actId="478"/>
          <ac:spMkLst>
            <pc:docMk/>
            <pc:sldMk cId="1605782640" sldId="324"/>
            <ac:spMk id="22" creationId="{73DBE5B3-A61C-E3EC-07F4-D79B17BA401A}"/>
          </ac:spMkLst>
        </pc:spChg>
        <pc:spChg chg="add mod ord">
          <ac:chgData name="Elin Roos" userId="8aec4d2f-0249-47a8-afd7-0e6fd778a7eb" providerId="ADAL" clId="{4C079228-D532-460C-A6E2-A57130DF8DE0}" dt="2023-02-22T17:01:44.329" v="7490" actId="962"/>
          <ac:spMkLst>
            <pc:docMk/>
            <pc:sldMk cId="1605782640" sldId="324"/>
            <ac:spMk id="23" creationId="{AFA9A037-BAFE-5BE9-19F1-40704042F6F4}"/>
          </ac:spMkLst>
        </pc:spChg>
        <pc:spChg chg="add del mod ord">
          <ac:chgData name="Elin Roos" userId="8aec4d2f-0249-47a8-afd7-0e6fd778a7eb" providerId="ADAL" clId="{4C079228-D532-460C-A6E2-A57130DF8DE0}" dt="2023-02-21T19:40:06.663" v="1507" actId="478"/>
          <ac:spMkLst>
            <pc:docMk/>
            <pc:sldMk cId="1605782640" sldId="324"/>
            <ac:spMk id="24" creationId="{9165F52F-4799-F100-AEF7-5B21F22D1421}"/>
          </ac:spMkLst>
        </pc:spChg>
        <pc:spChg chg="add mod">
          <ac:chgData name="Elin Roos" userId="8aec4d2f-0249-47a8-afd7-0e6fd778a7eb" providerId="ADAL" clId="{4C079228-D532-460C-A6E2-A57130DF8DE0}" dt="2023-02-22T14:59:55.852" v="5461" actId="1037"/>
          <ac:spMkLst>
            <pc:docMk/>
            <pc:sldMk cId="1605782640" sldId="324"/>
            <ac:spMk id="25" creationId="{F9ADE2F8-B957-FDBA-2148-D0A15158491C}"/>
          </ac:spMkLst>
        </pc:spChg>
        <pc:spChg chg="add mod ord">
          <ac:chgData name="Elin Roos" userId="8aec4d2f-0249-47a8-afd7-0e6fd778a7eb" providerId="ADAL" clId="{4C079228-D532-460C-A6E2-A57130DF8DE0}" dt="2023-02-22T17:01:44.329" v="7490" actId="962"/>
          <ac:spMkLst>
            <pc:docMk/>
            <pc:sldMk cId="1605782640" sldId="324"/>
            <ac:spMk id="26" creationId="{35CE4475-3266-48F9-DFF9-B745EDD65DB4}"/>
          </ac:spMkLst>
        </pc:spChg>
        <pc:spChg chg="add del mod ord">
          <ac:chgData name="Elin Roos" userId="8aec4d2f-0249-47a8-afd7-0e6fd778a7eb" providerId="ADAL" clId="{4C079228-D532-460C-A6E2-A57130DF8DE0}" dt="2023-02-21T19:37:55.779" v="1449" actId="478"/>
          <ac:spMkLst>
            <pc:docMk/>
            <pc:sldMk cId="1605782640" sldId="324"/>
            <ac:spMk id="27" creationId="{17F708C2-FD23-93C0-A5BD-288B5443EDE9}"/>
          </ac:spMkLst>
        </pc:spChg>
        <pc:spChg chg="add del mod">
          <ac:chgData name="Elin Roos" userId="8aec4d2f-0249-47a8-afd7-0e6fd778a7eb" providerId="ADAL" clId="{4C079228-D532-460C-A6E2-A57130DF8DE0}" dt="2023-02-21T19:50:24.682" v="1682" actId="478"/>
          <ac:spMkLst>
            <pc:docMk/>
            <pc:sldMk cId="1605782640" sldId="324"/>
            <ac:spMk id="28" creationId="{2AD64556-D42B-FD66-E9A9-10533A339949}"/>
          </ac:spMkLst>
        </pc:spChg>
        <pc:spChg chg="add mod">
          <ac:chgData name="Elin Roos" userId="8aec4d2f-0249-47a8-afd7-0e6fd778a7eb" providerId="ADAL" clId="{4C079228-D532-460C-A6E2-A57130DF8DE0}" dt="2023-02-22T14:59:55.852" v="5461" actId="1037"/>
          <ac:spMkLst>
            <pc:docMk/>
            <pc:sldMk cId="1605782640" sldId="324"/>
            <ac:spMk id="29" creationId="{3B55EF33-A943-38F2-7D4E-FCABA3A22F78}"/>
          </ac:spMkLst>
        </pc:spChg>
        <pc:spChg chg="add mod">
          <ac:chgData name="Elin Roos" userId="8aec4d2f-0249-47a8-afd7-0e6fd778a7eb" providerId="ADAL" clId="{4C079228-D532-460C-A6E2-A57130DF8DE0}" dt="2023-02-22T14:59:55.852" v="5461" actId="1037"/>
          <ac:spMkLst>
            <pc:docMk/>
            <pc:sldMk cId="1605782640" sldId="324"/>
            <ac:spMk id="30" creationId="{73BBB4CC-084B-3A3D-BE98-54329C2D6100}"/>
          </ac:spMkLst>
        </pc:spChg>
        <pc:spChg chg="add del mod ord">
          <ac:chgData name="Elin Roos" userId="8aec4d2f-0249-47a8-afd7-0e6fd778a7eb" providerId="ADAL" clId="{4C079228-D532-460C-A6E2-A57130DF8DE0}" dt="2023-02-21T19:51:33.785" v="1708" actId="478"/>
          <ac:spMkLst>
            <pc:docMk/>
            <pc:sldMk cId="1605782640" sldId="324"/>
            <ac:spMk id="31" creationId="{45D7A9A0-06EC-5B9E-1608-484643A7EB85}"/>
          </ac:spMkLst>
        </pc:spChg>
        <pc:spChg chg="add del mod ord">
          <ac:chgData name="Elin Roos" userId="8aec4d2f-0249-47a8-afd7-0e6fd778a7eb" providerId="ADAL" clId="{4C079228-D532-460C-A6E2-A57130DF8DE0}" dt="2023-02-21T19:52:46.050" v="1711" actId="478"/>
          <ac:spMkLst>
            <pc:docMk/>
            <pc:sldMk cId="1605782640" sldId="324"/>
            <ac:spMk id="32" creationId="{2C5C1903-350C-1BEB-93DC-C93ED55DADD3}"/>
          </ac:spMkLst>
        </pc:spChg>
        <pc:spChg chg="add del mod">
          <ac:chgData name="Elin Roos" userId="8aec4d2f-0249-47a8-afd7-0e6fd778a7eb" providerId="ADAL" clId="{4C079228-D532-460C-A6E2-A57130DF8DE0}" dt="2023-02-22T17:09:29.745" v="7521" actId="207"/>
          <ac:spMkLst>
            <pc:docMk/>
            <pc:sldMk cId="1605782640" sldId="324"/>
            <ac:spMk id="33" creationId="{D8CA12B5-C2DE-1D50-739F-C2305EAE11AC}"/>
          </ac:spMkLst>
        </pc:spChg>
        <pc:spChg chg="add del mod">
          <ac:chgData name="Elin Roos" userId="8aec4d2f-0249-47a8-afd7-0e6fd778a7eb" providerId="ADAL" clId="{4C079228-D532-460C-A6E2-A57130DF8DE0}" dt="2023-02-22T17:09:29.745" v="7521" actId="207"/>
          <ac:spMkLst>
            <pc:docMk/>
            <pc:sldMk cId="1605782640" sldId="324"/>
            <ac:spMk id="34" creationId="{71DDD18D-1E20-E448-02B1-B413B580E7F0}"/>
          </ac:spMkLst>
        </pc:spChg>
        <pc:spChg chg="add del mod">
          <ac:chgData name="Elin Roos" userId="8aec4d2f-0249-47a8-afd7-0e6fd778a7eb" providerId="ADAL" clId="{4C079228-D532-460C-A6E2-A57130DF8DE0}" dt="2023-02-22T17:09:29.745" v="7521" actId="207"/>
          <ac:spMkLst>
            <pc:docMk/>
            <pc:sldMk cId="1605782640" sldId="324"/>
            <ac:spMk id="35" creationId="{EDE4A42B-87C0-C396-FCDD-CAED2C0AB7E7}"/>
          </ac:spMkLst>
        </pc:spChg>
        <pc:spChg chg="add del mod ord">
          <ac:chgData name="Elin Roos" userId="8aec4d2f-0249-47a8-afd7-0e6fd778a7eb" providerId="ADAL" clId="{4C079228-D532-460C-A6E2-A57130DF8DE0}" dt="2023-02-21T19:41:55.993" v="1546" actId="478"/>
          <ac:spMkLst>
            <pc:docMk/>
            <pc:sldMk cId="1605782640" sldId="324"/>
            <ac:spMk id="36" creationId="{E6760542-8C1B-992E-6A6B-DE937474EBDF}"/>
          </ac:spMkLst>
        </pc:spChg>
        <pc:spChg chg="add del mod">
          <ac:chgData name="Elin Roos" userId="8aec4d2f-0249-47a8-afd7-0e6fd778a7eb" providerId="ADAL" clId="{4C079228-D532-460C-A6E2-A57130DF8DE0}" dt="2023-02-21T20:05:09.579" v="1817" actId="478"/>
          <ac:spMkLst>
            <pc:docMk/>
            <pc:sldMk cId="1605782640" sldId="324"/>
            <ac:spMk id="37" creationId="{2A557891-E00A-BA9A-3427-BE9E46433ED4}"/>
          </ac:spMkLst>
        </pc:spChg>
        <pc:spChg chg="add del mod">
          <ac:chgData name="Elin Roos" userId="8aec4d2f-0249-47a8-afd7-0e6fd778a7eb" providerId="ADAL" clId="{4C079228-D532-460C-A6E2-A57130DF8DE0}" dt="2023-02-21T20:04:23.203" v="1812" actId="478"/>
          <ac:spMkLst>
            <pc:docMk/>
            <pc:sldMk cId="1605782640" sldId="324"/>
            <ac:spMk id="38" creationId="{9E6972B1-3B85-47F0-1877-6211888AC593}"/>
          </ac:spMkLst>
        </pc:spChg>
        <pc:spChg chg="add del mod ord">
          <ac:chgData name="Elin Roos" userId="8aec4d2f-0249-47a8-afd7-0e6fd778a7eb" providerId="ADAL" clId="{4C079228-D532-460C-A6E2-A57130DF8DE0}" dt="2023-02-21T20:00:31.335" v="1782" actId="478"/>
          <ac:spMkLst>
            <pc:docMk/>
            <pc:sldMk cId="1605782640" sldId="324"/>
            <ac:spMk id="39" creationId="{47B3413A-1D83-6E67-7B8D-62D3D8B4343C}"/>
          </ac:spMkLst>
        </pc:spChg>
        <pc:spChg chg="add del mod">
          <ac:chgData name="Elin Roos" userId="8aec4d2f-0249-47a8-afd7-0e6fd778a7eb" providerId="ADAL" clId="{4C079228-D532-460C-A6E2-A57130DF8DE0}" dt="2023-02-21T19:53:10.217" v="1729" actId="478"/>
          <ac:spMkLst>
            <pc:docMk/>
            <pc:sldMk cId="1605782640" sldId="324"/>
            <ac:spMk id="40" creationId="{3C5EBFAC-4122-6CE2-074F-CDEF1175DE80}"/>
          </ac:spMkLst>
        </pc:spChg>
        <pc:spChg chg="add mod">
          <ac:chgData name="Elin Roos" userId="8aec4d2f-0249-47a8-afd7-0e6fd778a7eb" providerId="ADAL" clId="{4C079228-D532-460C-A6E2-A57130DF8DE0}" dt="2023-02-22T14:58:20.980" v="5444" actId="1036"/>
          <ac:spMkLst>
            <pc:docMk/>
            <pc:sldMk cId="1605782640" sldId="324"/>
            <ac:spMk id="41" creationId="{93A33730-4ED3-11B8-DFC8-A1BA5A339D3E}"/>
          </ac:spMkLst>
        </pc:spChg>
        <pc:spChg chg="add mod">
          <ac:chgData name="Elin Roos" userId="8aec4d2f-0249-47a8-afd7-0e6fd778a7eb" providerId="ADAL" clId="{4C079228-D532-460C-A6E2-A57130DF8DE0}" dt="2023-02-22T14:58:20.980" v="5444" actId="1036"/>
          <ac:spMkLst>
            <pc:docMk/>
            <pc:sldMk cId="1605782640" sldId="324"/>
            <ac:spMk id="42" creationId="{B8BF2A9B-0492-B198-AE02-7A6D42CA995F}"/>
          </ac:spMkLst>
        </pc:spChg>
        <pc:spChg chg="add mod">
          <ac:chgData name="Elin Roos" userId="8aec4d2f-0249-47a8-afd7-0e6fd778a7eb" providerId="ADAL" clId="{4C079228-D532-460C-A6E2-A57130DF8DE0}" dt="2023-02-22T14:58:20.980" v="5444" actId="1036"/>
          <ac:spMkLst>
            <pc:docMk/>
            <pc:sldMk cId="1605782640" sldId="324"/>
            <ac:spMk id="43" creationId="{D049DAE9-4BFA-E768-A520-2BD663927D50}"/>
          </ac:spMkLst>
        </pc:spChg>
        <pc:spChg chg="add mod">
          <ac:chgData name="Elin Roos" userId="8aec4d2f-0249-47a8-afd7-0e6fd778a7eb" providerId="ADAL" clId="{4C079228-D532-460C-A6E2-A57130DF8DE0}" dt="2023-02-22T14:58:20.980" v="5444" actId="1036"/>
          <ac:spMkLst>
            <pc:docMk/>
            <pc:sldMk cId="1605782640" sldId="324"/>
            <ac:spMk id="44" creationId="{08F2A59E-10B3-6991-AE98-78CC44AE7127}"/>
          </ac:spMkLst>
        </pc:spChg>
        <pc:spChg chg="add del mod">
          <ac:chgData name="Elin Roos" userId="8aec4d2f-0249-47a8-afd7-0e6fd778a7eb" providerId="ADAL" clId="{4C079228-D532-460C-A6E2-A57130DF8DE0}" dt="2023-02-21T19:56:46.282" v="1766" actId="478"/>
          <ac:spMkLst>
            <pc:docMk/>
            <pc:sldMk cId="1605782640" sldId="324"/>
            <ac:spMk id="45" creationId="{BCCF270E-C6C0-2971-D152-245C137E0CA8}"/>
          </ac:spMkLst>
        </pc:spChg>
        <pc:spChg chg="add mod">
          <ac:chgData name="Elin Roos" userId="8aec4d2f-0249-47a8-afd7-0e6fd778a7eb" providerId="ADAL" clId="{4C079228-D532-460C-A6E2-A57130DF8DE0}" dt="2023-02-22T14:58:20.980" v="5444" actId="1036"/>
          <ac:spMkLst>
            <pc:docMk/>
            <pc:sldMk cId="1605782640" sldId="324"/>
            <ac:spMk id="46" creationId="{F628F73C-9447-AD47-0487-3E178D5D3DCF}"/>
          </ac:spMkLst>
        </pc:spChg>
        <pc:spChg chg="add del mod">
          <ac:chgData name="Elin Roos" userId="8aec4d2f-0249-47a8-afd7-0e6fd778a7eb" providerId="ADAL" clId="{4C079228-D532-460C-A6E2-A57130DF8DE0}" dt="2023-02-21T18:45:42.598" v="889" actId="478"/>
          <ac:spMkLst>
            <pc:docMk/>
            <pc:sldMk cId="1605782640" sldId="324"/>
            <ac:spMk id="47" creationId="{ADB7E749-9D32-2908-DDBC-319C0A26655C}"/>
          </ac:spMkLst>
        </pc:spChg>
        <pc:spChg chg="add del mod">
          <ac:chgData name="Elin Roos" userId="8aec4d2f-0249-47a8-afd7-0e6fd778a7eb" providerId="ADAL" clId="{4C079228-D532-460C-A6E2-A57130DF8DE0}" dt="2023-02-21T18:45:42.598" v="889" actId="478"/>
          <ac:spMkLst>
            <pc:docMk/>
            <pc:sldMk cId="1605782640" sldId="324"/>
            <ac:spMk id="48" creationId="{AD6171D4-6723-7205-F756-D4F77E1D0227}"/>
          </ac:spMkLst>
        </pc:spChg>
        <pc:spChg chg="add mod ord">
          <ac:chgData name="Elin Roos" userId="8aec4d2f-0249-47a8-afd7-0e6fd778a7eb" providerId="ADAL" clId="{4C079228-D532-460C-A6E2-A57130DF8DE0}" dt="2023-02-22T17:01:44.329" v="7490" actId="962"/>
          <ac:spMkLst>
            <pc:docMk/>
            <pc:sldMk cId="1605782640" sldId="324"/>
            <ac:spMk id="49" creationId="{F7C1FAB8-FA99-F053-CDFE-9088FD96AF1E}"/>
          </ac:spMkLst>
        </pc:spChg>
        <pc:spChg chg="add del mod">
          <ac:chgData name="Elin Roos" userId="8aec4d2f-0249-47a8-afd7-0e6fd778a7eb" providerId="ADAL" clId="{4C079228-D532-460C-A6E2-A57130DF8DE0}" dt="2023-02-21T18:45:42.598" v="889" actId="478"/>
          <ac:spMkLst>
            <pc:docMk/>
            <pc:sldMk cId="1605782640" sldId="324"/>
            <ac:spMk id="50" creationId="{064839C2-ECE0-5572-1B98-5BF74DD0C3AD}"/>
          </ac:spMkLst>
        </pc:spChg>
        <pc:spChg chg="add del mod">
          <ac:chgData name="Elin Roos" userId="8aec4d2f-0249-47a8-afd7-0e6fd778a7eb" providerId="ADAL" clId="{4C079228-D532-460C-A6E2-A57130DF8DE0}" dt="2023-02-21T18:33:18.548" v="773" actId="478"/>
          <ac:spMkLst>
            <pc:docMk/>
            <pc:sldMk cId="1605782640" sldId="324"/>
            <ac:spMk id="51" creationId="{A56AE955-EFE9-65DB-2FA2-7D99EF018C80}"/>
          </ac:spMkLst>
        </pc:spChg>
        <pc:spChg chg="add del mod">
          <ac:chgData name="Elin Roos" userId="8aec4d2f-0249-47a8-afd7-0e6fd778a7eb" providerId="ADAL" clId="{4C079228-D532-460C-A6E2-A57130DF8DE0}" dt="2023-02-21T18:45:42.598" v="889" actId="478"/>
          <ac:spMkLst>
            <pc:docMk/>
            <pc:sldMk cId="1605782640" sldId="324"/>
            <ac:spMk id="51" creationId="{F8E8C043-4EF4-941C-3DFE-5A6AF5686CA7}"/>
          </ac:spMkLst>
        </pc:spChg>
        <pc:spChg chg="add del mod">
          <ac:chgData name="Elin Roos" userId="8aec4d2f-0249-47a8-afd7-0e6fd778a7eb" providerId="ADAL" clId="{4C079228-D532-460C-A6E2-A57130DF8DE0}" dt="2023-02-21T18:33:49.276" v="779" actId="478"/>
          <ac:spMkLst>
            <pc:docMk/>
            <pc:sldMk cId="1605782640" sldId="324"/>
            <ac:spMk id="52" creationId="{8EC727E2-EDDA-3AB6-1D51-71189E470F40}"/>
          </ac:spMkLst>
        </pc:spChg>
        <pc:spChg chg="add del mod">
          <ac:chgData name="Elin Roos" userId="8aec4d2f-0249-47a8-afd7-0e6fd778a7eb" providerId="ADAL" clId="{4C079228-D532-460C-A6E2-A57130DF8DE0}" dt="2023-02-21T18:45:42.598" v="889" actId="478"/>
          <ac:spMkLst>
            <pc:docMk/>
            <pc:sldMk cId="1605782640" sldId="324"/>
            <ac:spMk id="53" creationId="{5436EE76-68A4-5483-E4DB-91855F7E9122}"/>
          </ac:spMkLst>
        </pc:spChg>
        <pc:spChg chg="add del mod">
          <ac:chgData name="Elin Roos" userId="8aec4d2f-0249-47a8-afd7-0e6fd778a7eb" providerId="ADAL" clId="{4C079228-D532-460C-A6E2-A57130DF8DE0}" dt="2023-02-21T18:45:42.598" v="889" actId="478"/>
          <ac:spMkLst>
            <pc:docMk/>
            <pc:sldMk cId="1605782640" sldId="324"/>
            <ac:spMk id="54" creationId="{3D7DEA58-1DB6-2FB4-47BF-31CD5FA49812}"/>
          </ac:spMkLst>
        </pc:spChg>
        <pc:spChg chg="add del mod">
          <ac:chgData name="Elin Roos" userId="8aec4d2f-0249-47a8-afd7-0e6fd778a7eb" providerId="ADAL" clId="{4C079228-D532-460C-A6E2-A57130DF8DE0}" dt="2023-02-21T18:45:42.598" v="889" actId="478"/>
          <ac:spMkLst>
            <pc:docMk/>
            <pc:sldMk cId="1605782640" sldId="324"/>
            <ac:spMk id="55" creationId="{9A7929EE-014A-5EBE-9E68-6AD4CDE01682}"/>
          </ac:spMkLst>
        </pc:spChg>
        <pc:spChg chg="add del mod">
          <ac:chgData name="Elin Roos" userId="8aec4d2f-0249-47a8-afd7-0e6fd778a7eb" providerId="ADAL" clId="{4C079228-D532-460C-A6E2-A57130DF8DE0}" dt="2023-02-21T19:37:08.446" v="1446" actId="478"/>
          <ac:spMkLst>
            <pc:docMk/>
            <pc:sldMk cId="1605782640" sldId="324"/>
            <ac:spMk id="63" creationId="{91C68F3B-21DB-EB5F-8A3C-7C00571867F0}"/>
          </ac:spMkLst>
        </pc:spChg>
        <pc:spChg chg="add mod">
          <ac:chgData name="Elin Roos" userId="8aec4d2f-0249-47a8-afd7-0e6fd778a7eb" providerId="ADAL" clId="{4C079228-D532-460C-A6E2-A57130DF8DE0}" dt="2023-02-22T14:58:20.980" v="5444" actId="1036"/>
          <ac:spMkLst>
            <pc:docMk/>
            <pc:sldMk cId="1605782640" sldId="324"/>
            <ac:spMk id="64" creationId="{C3665156-9D26-05D9-839C-D32F4B900DF4}"/>
          </ac:spMkLst>
        </pc:spChg>
        <pc:spChg chg="add mod">
          <ac:chgData name="Elin Roos" userId="8aec4d2f-0249-47a8-afd7-0e6fd778a7eb" providerId="ADAL" clId="{4C079228-D532-460C-A6E2-A57130DF8DE0}" dt="2023-02-22T14:58:20.980" v="5444" actId="1036"/>
          <ac:spMkLst>
            <pc:docMk/>
            <pc:sldMk cId="1605782640" sldId="324"/>
            <ac:spMk id="65" creationId="{A4F4DA2A-33D1-6E64-EF8E-ED3AEF9614BB}"/>
          </ac:spMkLst>
        </pc:spChg>
        <pc:spChg chg="add del mod">
          <ac:chgData name="Elin Roos" userId="8aec4d2f-0249-47a8-afd7-0e6fd778a7eb" providerId="ADAL" clId="{4C079228-D532-460C-A6E2-A57130DF8DE0}" dt="2023-02-21T20:25:38.598" v="1990" actId="21"/>
          <ac:spMkLst>
            <pc:docMk/>
            <pc:sldMk cId="1605782640" sldId="324"/>
            <ac:spMk id="66" creationId="{7FFE55A1-D86B-DCCC-A0F0-73F8E04D9DEA}"/>
          </ac:spMkLst>
        </pc:spChg>
        <pc:spChg chg="add del mod">
          <ac:chgData name="Elin Roos" userId="8aec4d2f-0249-47a8-afd7-0e6fd778a7eb" providerId="ADAL" clId="{4C079228-D532-460C-A6E2-A57130DF8DE0}" dt="2023-02-21T20:25:38.598" v="1990" actId="21"/>
          <ac:spMkLst>
            <pc:docMk/>
            <pc:sldMk cId="1605782640" sldId="324"/>
            <ac:spMk id="67" creationId="{C9D324DE-FA34-D6A8-8429-27407FC5016A}"/>
          </ac:spMkLst>
        </pc:spChg>
        <pc:spChg chg="add del mod">
          <ac:chgData name="Elin Roos" userId="8aec4d2f-0249-47a8-afd7-0e6fd778a7eb" providerId="ADAL" clId="{4C079228-D532-460C-A6E2-A57130DF8DE0}" dt="2023-02-21T20:25:38.598" v="1990" actId="21"/>
          <ac:spMkLst>
            <pc:docMk/>
            <pc:sldMk cId="1605782640" sldId="324"/>
            <ac:spMk id="68" creationId="{9201ED0D-41B0-6240-F4C5-6B8113CA2F9A}"/>
          </ac:spMkLst>
        </pc:spChg>
        <pc:spChg chg="add del mod">
          <ac:chgData name="Elin Roos" userId="8aec4d2f-0249-47a8-afd7-0e6fd778a7eb" providerId="ADAL" clId="{4C079228-D532-460C-A6E2-A57130DF8DE0}" dt="2023-02-21T20:25:38.598" v="1990" actId="21"/>
          <ac:spMkLst>
            <pc:docMk/>
            <pc:sldMk cId="1605782640" sldId="324"/>
            <ac:spMk id="69" creationId="{4F9CBBB4-C003-AC11-2059-B4326F919D64}"/>
          </ac:spMkLst>
        </pc:spChg>
        <pc:spChg chg="add del mod">
          <ac:chgData name="Elin Roos" userId="8aec4d2f-0249-47a8-afd7-0e6fd778a7eb" providerId="ADAL" clId="{4C079228-D532-460C-A6E2-A57130DF8DE0}" dt="2023-02-21T20:24:06.785" v="1975" actId="478"/>
          <ac:spMkLst>
            <pc:docMk/>
            <pc:sldMk cId="1605782640" sldId="324"/>
            <ac:spMk id="70" creationId="{61AFFF68-A723-BDA1-5B62-CD6710FD3A32}"/>
          </ac:spMkLst>
        </pc:spChg>
        <pc:spChg chg="add del mod">
          <ac:chgData name="Elin Roos" userId="8aec4d2f-0249-47a8-afd7-0e6fd778a7eb" providerId="ADAL" clId="{4C079228-D532-460C-A6E2-A57130DF8DE0}" dt="2023-02-21T20:24:23.429" v="1978" actId="21"/>
          <ac:spMkLst>
            <pc:docMk/>
            <pc:sldMk cId="1605782640" sldId="324"/>
            <ac:spMk id="71" creationId="{A6F17BF9-87CB-6246-C468-4F2D88EA9421}"/>
          </ac:spMkLst>
        </pc:spChg>
        <pc:spChg chg="add mod">
          <ac:chgData name="Elin Roos" userId="8aec4d2f-0249-47a8-afd7-0e6fd778a7eb" providerId="ADAL" clId="{4C079228-D532-460C-A6E2-A57130DF8DE0}" dt="2023-02-22T17:01:44.329" v="7490" actId="962"/>
          <ac:spMkLst>
            <pc:docMk/>
            <pc:sldMk cId="1605782640" sldId="324"/>
            <ac:spMk id="72" creationId="{10546D25-5025-92E3-7C54-0CB564CBF6DD}"/>
          </ac:spMkLst>
        </pc:spChg>
        <pc:spChg chg="add mod">
          <ac:chgData name="Elin Roos" userId="8aec4d2f-0249-47a8-afd7-0e6fd778a7eb" providerId="ADAL" clId="{4C079228-D532-460C-A6E2-A57130DF8DE0}" dt="2023-02-22T17:01:44.329" v="7490" actId="962"/>
          <ac:spMkLst>
            <pc:docMk/>
            <pc:sldMk cId="1605782640" sldId="324"/>
            <ac:spMk id="73" creationId="{FE3E4FCF-4666-AF65-3E70-F56E463D917C}"/>
          </ac:spMkLst>
        </pc:spChg>
        <pc:spChg chg="add mod">
          <ac:chgData name="Elin Roos" userId="8aec4d2f-0249-47a8-afd7-0e6fd778a7eb" providerId="ADAL" clId="{4C079228-D532-460C-A6E2-A57130DF8DE0}" dt="2023-02-22T17:01:44.329" v="7490" actId="962"/>
          <ac:spMkLst>
            <pc:docMk/>
            <pc:sldMk cId="1605782640" sldId="324"/>
            <ac:spMk id="74" creationId="{EE128C3D-82C1-1D0E-AD2C-97D6362F56CD}"/>
          </ac:spMkLst>
        </pc:spChg>
        <pc:spChg chg="add mod">
          <ac:chgData name="Elin Roos" userId="8aec4d2f-0249-47a8-afd7-0e6fd778a7eb" providerId="ADAL" clId="{4C079228-D532-460C-A6E2-A57130DF8DE0}" dt="2023-02-22T17:01:44.329" v="7490" actId="962"/>
          <ac:spMkLst>
            <pc:docMk/>
            <pc:sldMk cId="1605782640" sldId="324"/>
            <ac:spMk id="75" creationId="{FBAFB708-6242-3830-D181-2E57A0B76239}"/>
          </ac:spMkLst>
        </pc:spChg>
        <pc:spChg chg="add mod">
          <ac:chgData name="Elin Roos" userId="8aec4d2f-0249-47a8-afd7-0e6fd778a7eb" providerId="ADAL" clId="{4C079228-D532-460C-A6E2-A57130DF8DE0}" dt="2023-02-22T17:01:44.329" v="7490" actId="962"/>
          <ac:spMkLst>
            <pc:docMk/>
            <pc:sldMk cId="1605782640" sldId="324"/>
            <ac:spMk id="76" creationId="{EF57868B-EA55-CF41-B7BC-D9579F3A9D7B}"/>
          </ac:spMkLst>
        </pc:spChg>
        <pc:spChg chg="add mod">
          <ac:chgData name="Elin Roos" userId="8aec4d2f-0249-47a8-afd7-0e6fd778a7eb" providerId="ADAL" clId="{4C079228-D532-460C-A6E2-A57130DF8DE0}" dt="2023-02-22T17:01:44.329" v="7490" actId="962"/>
          <ac:spMkLst>
            <pc:docMk/>
            <pc:sldMk cId="1605782640" sldId="324"/>
            <ac:spMk id="77" creationId="{E936EA2E-68D8-6D15-347D-A3AC9639030F}"/>
          </ac:spMkLst>
        </pc:spChg>
        <pc:spChg chg="add del mod">
          <ac:chgData name="Elin Roos" userId="8aec4d2f-0249-47a8-afd7-0e6fd778a7eb" providerId="ADAL" clId="{4C079228-D532-460C-A6E2-A57130DF8DE0}" dt="2023-02-21T19:40:11.455" v="1509"/>
          <ac:spMkLst>
            <pc:docMk/>
            <pc:sldMk cId="1605782640" sldId="324"/>
            <ac:spMk id="78" creationId="{A81E282D-1EA5-4F2E-0816-516E0A0D0956}"/>
          </ac:spMkLst>
        </pc:spChg>
        <pc:spChg chg="add mod">
          <ac:chgData name="Elin Roos" userId="8aec4d2f-0249-47a8-afd7-0e6fd778a7eb" providerId="ADAL" clId="{4C079228-D532-460C-A6E2-A57130DF8DE0}" dt="2023-02-22T17:01:44.329" v="7490" actId="962"/>
          <ac:spMkLst>
            <pc:docMk/>
            <pc:sldMk cId="1605782640" sldId="324"/>
            <ac:spMk id="79" creationId="{C9E5ADA2-1786-718A-18D5-6C220A020BEC}"/>
          </ac:spMkLst>
        </pc:spChg>
        <pc:spChg chg="add mod">
          <ac:chgData name="Elin Roos" userId="8aec4d2f-0249-47a8-afd7-0e6fd778a7eb" providerId="ADAL" clId="{4C079228-D532-460C-A6E2-A57130DF8DE0}" dt="2023-02-22T17:01:44.329" v="7490" actId="962"/>
          <ac:spMkLst>
            <pc:docMk/>
            <pc:sldMk cId="1605782640" sldId="324"/>
            <ac:spMk id="80" creationId="{45FEF23E-FA41-23F1-FB81-D5AF8A773BBB}"/>
          </ac:spMkLst>
        </pc:spChg>
        <pc:spChg chg="add mod">
          <ac:chgData name="Elin Roos" userId="8aec4d2f-0249-47a8-afd7-0e6fd778a7eb" providerId="ADAL" clId="{4C079228-D532-460C-A6E2-A57130DF8DE0}" dt="2023-02-22T17:01:44.329" v="7490" actId="962"/>
          <ac:spMkLst>
            <pc:docMk/>
            <pc:sldMk cId="1605782640" sldId="324"/>
            <ac:spMk id="81" creationId="{D44F9936-2A9A-8053-BDAA-35607F6B1FE5}"/>
          </ac:spMkLst>
        </pc:spChg>
        <pc:spChg chg="add mod">
          <ac:chgData name="Elin Roos" userId="8aec4d2f-0249-47a8-afd7-0e6fd778a7eb" providerId="ADAL" clId="{4C079228-D532-460C-A6E2-A57130DF8DE0}" dt="2023-02-22T17:01:44.329" v="7490" actId="962"/>
          <ac:spMkLst>
            <pc:docMk/>
            <pc:sldMk cId="1605782640" sldId="324"/>
            <ac:spMk id="82" creationId="{4F412DCB-A811-9856-50D7-CFFF348A8E77}"/>
          </ac:spMkLst>
        </pc:spChg>
        <pc:spChg chg="add mod">
          <ac:chgData name="Elin Roos" userId="8aec4d2f-0249-47a8-afd7-0e6fd778a7eb" providerId="ADAL" clId="{4C079228-D532-460C-A6E2-A57130DF8DE0}" dt="2023-02-22T17:01:44.329" v="7490" actId="962"/>
          <ac:spMkLst>
            <pc:docMk/>
            <pc:sldMk cId="1605782640" sldId="324"/>
            <ac:spMk id="83" creationId="{152B8A82-AB80-31F6-3083-DC5F92FE8FAE}"/>
          </ac:spMkLst>
        </pc:spChg>
        <pc:spChg chg="add mod">
          <ac:chgData name="Elin Roos" userId="8aec4d2f-0249-47a8-afd7-0e6fd778a7eb" providerId="ADAL" clId="{4C079228-D532-460C-A6E2-A57130DF8DE0}" dt="2023-02-22T17:01:44.329" v="7490" actId="962"/>
          <ac:spMkLst>
            <pc:docMk/>
            <pc:sldMk cId="1605782640" sldId="324"/>
            <ac:spMk id="84" creationId="{EB2F80E4-D617-36F3-EE65-1B435D3D008B}"/>
          </ac:spMkLst>
        </pc:spChg>
        <pc:spChg chg="add mod">
          <ac:chgData name="Elin Roos" userId="8aec4d2f-0249-47a8-afd7-0e6fd778a7eb" providerId="ADAL" clId="{4C079228-D532-460C-A6E2-A57130DF8DE0}" dt="2023-02-22T17:01:44.329" v="7490" actId="962"/>
          <ac:spMkLst>
            <pc:docMk/>
            <pc:sldMk cId="1605782640" sldId="324"/>
            <ac:spMk id="85" creationId="{4AB4466B-5F1F-D1C2-6F76-FB430699F285}"/>
          </ac:spMkLst>
        </pc:spChg>
        <pc:spChg chg="add del mod">
          <ac:chgData name="Elin Roos" userId="8aec4d2f-0249-47a8-afd7-0e6fd778a7eb" providerId="ADAL" clId="{4C079228-D532-460C-A6E2-A57130DF8DE0}" dt="2023-02-21T20:24:57.054" v="1985" actId="478"/>
          <ac:spMkLst>
            <pc:docMk/>
            <pc:sldMk cId="1605782640" sldId="324"/>
            <ac:spMk id="86" creationId="{CAFB4C33-BA92-B3A0-9EF1-4E4DCD78A853}"/>
          </ac:spMkLst>
        </pc:spChg>
        <pc:spChg chg="add del mod">
          <ac:chgData name="Elin Roos" userId="8aec4d2f-0249-47a8-afd7-0e6fd778a7eb" providerId="ADAL" clId="{4C079228-D532-460C-A6E2-A57130DF8DE0}" dt="2023-02-21T20:25:38.598" v="1990" actId="21"/>
          <ac:spMkLst>
            <pc:docMk/>
            <pc:sldMk cId="1605782640" sldId="324"/>
            <ac:spMk id="87" creationId="{9C54551A-1069-55F6-D1D3-CA739BD25796}"/>
          </ac:spMkLst>
        </pc:spChg>
        <pc:spChg chg="add mod">
          <ac:chgData name="Elin Roos" userId="8aec4d2f-0249-47a8-afd7-0e6fd778a7eb" providerId="ADAL" clId="{4C079228-D532-460C-A6E2-A57130DF8DE0}" dt="2023-02-22T17:01:44.329" v="7490" actId="962"/>
          <ac:spMkLst>
            <pc:docMk/>
            <pc:sldMk cId="1605782640" sldId="324"/>
            <ac:spMk id="88" creationId="{BB2BC4D2-9378-ED90-3E2D-CB88936746A0}"/>
          </ac:spMkLst>
        </pc:spChg>
        <pc:spChg chg="add del mod">
          <ac:chgData name="Elin Roos" userId="8aec4d2f-0249-47a8-afd7-0e6fd778a7eb" providerId="ADAL" clId="{4C079228-D532-460C-A6E2-A57130DF8DE0}" dt="2023-02-21T19:56:09.562" v="1762"/>
          <ac:spMkLst>
            <pc:docMk/>
            <pc:sldMk cId="1605782640" sldId="324"/>
            <ac:spMk id="89" creationId="{E3D4D50D-4EBD-C1BF-D387-78F51E135EEE}"/>
          </ac:spMkLst>
        </pc:spChg>
        <pc:spChg chg="add del mod">
          <ac:chgData name="Elin Roos" userId="8aec4d2f-0249-47a8-afd7-0e6fd778a7eb" providerId="ADAL" clId="{4C079228-D532-460C-A6E2-A57130DF8DE0}" dt="2023-02-21T19:56:07.920" v="1759"/>
          <ac:spMkLst>
            <pc:docMk/>
            <pc:sldMk cId="1605782640" sldId="324"/>
            <ac:spMk id="90" creationId="{79A5F77E-E936-E43E-E552-250064B7B353}"/>
          </ac:spMkLst>
        </pc:spChg>
        <pc:spChg chg="add del mod">
          <ac:chgData name="Elin Roos" userId="8aec4d2f-0249-47a8-afd7-0e6fd778a7eb" providerId="ADAL" clId="{4C079228-D532-460C-A6E2-A57130DF8DE0}" dt="2023-02-21T19:56:05.609" v="1755"/>
          <ac:spMkLst>
            <pc:docMk/>
            <pc:sldMk cId="1605782640" sldId="324"/>
            <ac:spMk id="91" creationId="{93595D01-F32D-ACE3-8EF5-FEBECFEE235D}"/>
          </ac:spMkLst>
        </pc:spChg>
        <pc:spChg chg="add del mod">
          <ac:chgData name="Elin Roos" userId="8aec4d2f-0249-47a8-afd7-0e6fd778a7eb" providerId="ADAL" clId="{4C079228-D532-460C-A6E2-A57130DF8DE0}" dt="2023-02-21T19:56:04.307" v="1753"/>
          <ac:spMkLst>
            <pc:docMk/>
            <pc:sldMk cId="1605782640" sldId="324"/>
            <ac:spMk id="92" creationId="{1BB8F123-3DA5-344F-6660-C40909E6FE37}"/>
          </ac:spMkLst>
        </pc:spChg>
        <pc:spChg chg="add mod">
          <ac:chgData name="Elin Roos" userId="8aec4d2f-0249-47a8-afd7-0e6fd778a7eb" providerId="ADAL" clId="{4C079228-D532-460C-A6E2-A57130DF8DE0}" dt="2023-02-22T17:01:44.329" v="7490" actId="962"/>
          <ac:spMkLst>
            <pc:docMk/>
            <pc:sldMk cId="1605782640" sldId="324"/>
            <ac:spMk id="93" creationId="{C3A2C476-8B72-95ED-B78B-749C4FC5666F}"/>
          </ac:spMkLst>
        </pc:spChg>
        <pc:spChg chg="add mod">
          <ac:chgData name="Elin Roos" userId="8aec4d2f-0249-47a8-afd7-0e6fd778a7eb" providerId="ADAL" clId="{4C079228-D532-460C-A6E2-A57130DF8DE0}" dt="2023-02-22T17:01:44.329" v="7490" actId="962"/>
          <ac:spMkLst>
            <pc:docMk/>
            <pc:sldMk cId="1605782640" sldId="324"/>
            <ac:spMk id="94" creationId="{BD1DD48B-7E93-9995-87EB-DE0BCBD4FDDB}"/>
          </ac:spMkLst>
        </pc:spChg>
        <pc:spChg chg="add mod">
          <ac:chgData name="Elin Roos" userId="8aec4d2f-0249-47a8-afd7-0e6fd778a7eb" providerId="ADAL" clId="{4C079228-D532-460C-A6E2-A57130DF8DE0}" dt="2023-02-22T17:01:44.329" v="7490" actId="962"/>
          <ac:spMkLst>
            <pc:docMk/>
            <pc:sldMk cId="1605782640" sldId="324"/>
            <ac:spMk id="95" creationId="{EAF6648E-6967-9335-20AE-53019382DF4F}"/>
          </ac:spMkLst>
        </pc:spChg>
        <pc:spChg chg="add mod">
          <ac:chgData name="Elin Roos" userId="8aec4d2f-0249-47a8-afd7-0e6fd778a7eb" providerId="ADAL" clId="{4C079228-D532-460C-A6E2-A57130DF8DE0}" dt="2023-02-22T17:01:44.329" v="7490" actId="962"/>
          <ac:spMkLst>
            <pc:docMk/>
            <pc:sldMk cId="1605782640" sldId="324"/>
            <ac:spMk id="96" creationId="{1EB59451-D5C9-E7A0-2771-10B567F747C5}"/>
          </ac:spMkLst>
        </pc:spChg>
        <pc:spChg chg="add mod">
          <ac:chgData name="Elin Roos" userId="8aec4d2f-0249-47a8-afd7-0e6fd778a7eb" providerId="ADAL" clId="{4C079228-D532-460C-A6E2-A57130DF8DE0}" dt="2023-02-22T17:01:44.329" v="7490" actId="962"/>
          <ac:spMkLst>
            <pc:docMk/>
            <pc:sldMk cId="1605782640" sldId="324"/>
            <ac:spMk id="97" creationId="{21462AA4-FCB2-940A-F286-F92D5E97A650}"/>
          </ac:spMkLst>
        </pc:spChg>
        <pc:spChg chg="add mod">
          <ac:chgData name="Elin Roos" userId="8aec4d2f-0249-47a8-afd7-0e6fd778a7eb" providerId="ADAL" clId="{4C079228-D532-460C-A6E2-A57130DF8DE0}" dt="2023-02-22T17:01:44.329" v="7490" actId="962"/>
          <ac:spMkLst>
            <pc:docMk/>
            <pc:sldMk cId="1605782640" sldId="324"/>
            <ac:spMk id="98" creationId="{021BC1DE-EADD-2224-07ED-8883994613B7}"/>
          </ac:spMkLst>
        </pc:spChg>
        <pc:spChg chg="add mod">
          <ac:chgData name="Elin Roos" userId="8aec4d2f-0249-47a8-afd7-0e6fd778a7eb" providerId="ADAL" clId="{4C079228-D532-460C-A6E2-A57130DF8DE0}" dt="2023-02-22T17:01:44.329" v="7490" actId="962"/>
          <ac:spMkLst>
            <pc:docMk/>
            <pc:sldMk cId="1605782640" sldId="324"/>
            <ac:spMk id="99" creationId="{B7A2EE00-F13B-200A-39CA-86D3C77426B4}"/>
          </ac:spMkLst>
        </pc:spChg>
        <pc:spChg chg="add mod">
          <ac:chgData name="Elin Roos" userId="8aec4d2f-0249-47a8-afd7-0e6fd778a7eb" providerId="ADAL" clId="{4C079228-D532-460C-A6E2-A57130DF8DE0}" dt="2023-02-22T17:01:44.329" v="7490" actId="962"/>
          <ac:spMkLst>
            <pc:docMk/>
            <pc:sldMk cId="1605782640" sldId="324"/>
            <ac:spMk id="100" creationId="{914051C7-6D32-17BC-CF3E-2756ED28EC0C}"/>
          </ac:spMkLst>
        </pc:spChg>
        <pc:spChg chg="add mod">
          <ac:chgData name="Elin Roos" userId="8aec4d2f-0249-47a8-afd7-0e6fd778a7eb" providerId="ADAL" clId="{4C079228-D532-460C-A6E2-A57130DF8DE0}" dt="2023-02-22T17:01:44.329" v="7490" actId="962"/>
          <ac:spMkLst>
            <pc:docMk/>
            <pc:sldMk cId="1605782640" sldId="324"/>
            <ac:spMk id="101" creationId="{6B0EFD5C-AA31-4BA7-8FB6-7E34A6C24ED0}"/>
          </ac:spMkLst>
        </pc:spChg>
        <pc:spChg chg="add mod">
          <ac:chgData name="Elin Roos" userId="8aec4d2f-0249-47a8-afd7-0e6fd778a7eb" providerId="ADAL" clId="{4C079228-D532-460C-A6E2-A57130DF8DE0}" dt="2023-02-22T17:01:44.329" v="7490" actId="962"/>
          <ac:spMkLst>
            <pc:docMk/>
            <pc:sldMk cId="1605782640" sldId="324"/>
            <ac:spMk id="102" creationId="{349E5133-03BF-E91A-1650-C7C16A11122C}"/>
          </ac:spMkLst>
        </pc:spChg>
        <pc:spChg chg="add mod">
          <ac:chgData name="Elin Roos" userId="8aec4d2f-0249-47a8-afd7-0e6fd778a7eb" providerId="ADAL" clId="{4C079228-D532-460C-A6E2-A57130DF8DE0}" dt="2023-02-22T17:01:44.329" v="7490" actId="962"/>
          <ac:spMkLst>
            <pc:docMk/>
            <pc:sldMk cId="1605782640" sldId="324"/>
            <ac:spMk id="103" creationId="{E38CDC90-6B65-11CA-39C6-81B683EF8BF4}"/>
          </ac:spMkLst>
        </pc:spChg>
        <pc:spChg chg="add del mod">
          <ac:chgData name="Elin Roos" userId="8aec4d2f-0249-47a8-afd7-0e6fd778a7eb" providerId="ADAL" clId="{4C079228-D532-460C-A6E2-A57130DF8DE0}" dt="2023-02-21T20:25:38.598" v="1990" actId="21"/>
          <ac:spMkLst>
            <pc:docMk/>
            <pc:sldMk cId="1605782640" sldId="324"/>
            <ac:spMk id="116" creationId="{E5E3246A-7B5F-BFB4-E236-41BDC38305E9}"/>
          </ac:spMkLst>
        </pc:spChg>
        <pc:spChg chg="add del mod">
          <ac:chgData name="Elin Roos" userId="8aec4d2f-0249-47a8-afd7-0e6fd778a7eb" providerId="ADAL" clId="{4C079228-D532-460C-A6E2-A57130DF8DE0}" dt="2023-02-21T20:25:38.598" v="1990" actId="21"/>
          <ac:spMkLst>
            <pc:docMk/>
            <pc:sldMk cId="1605782640" sldId="324"/>
            <ac:spMk id="117" creationId="{CC250E3B-B069-AA14-BC1B-E5EB184C754F}"/>
          </ac:spMkLst>
        </pc:spChg>
        <pc:spChg chg="add del mod">
          <ac:chgData name="Elin Roos" userId="8aec4d2f-0249-47a8-afd7-0e6fd778a7eb" providerId="ADAL" clId="{4C079228-D532-460C-A6E2-A57130DF8DE0}" dt="2023-02-21T20:25:38.598" v="1990" actId="21"/>
          <ac:spMkLst>
            <pc:docMk/>
            <pc:sldMk cId="1605782640" sldId="324"/>
            <ac:spMk id="118" creationId="{8458EBF0-7499-9E30-7332-CDC231F10623}"/>
          </ac:spMkLst>
        </pc:spChg>
        <pc:spChg chg="add mod">
          <ac:chgData name="Elin Roos" userId="8aec4d2f-0249-47a8-afd7-0e6fd778a7eb" providerId="ADAL" clId="{4C079228-D532-460C-A6E2-A57130DF8DE0}" dt="2023-02-22T17:01:44.329" v="7490" actId="962"/>
          <ac:spMkLst>
            <pc:docMk/>
            <pc:sldMk cId="1605782640" sldId="324"/>
            <ac:spMk id="119" creationId="{A809A231-3D14-C533-43C0-F64648ED6F16}"/>
          </ac:spMkLst>
        </pc:spChg>
        <pc:spChg chg="add mod">
          <ac:chgData name="Elin Roos" userId="8aec4d2f-0249-47a8-afd7-0e6fd778a7eb" providerId="ADAL" clId="{4C079228-D532-460C-A6E2-A57130DF8DE0}" dt="2023-02-21T20:26:02.064" v="1993" actId="1076"/>
          <ac:spMkLst>
            <pc:docMk/>
            <pc:sldMk cId="1605782640" sldId="324"/>
            <ac:spMk id="120" creationId="{BA1A3D47-2A18-FEE8-65B1-2DC8E47B8115}"/>
          </ac:spMkLst>
        </pc:spChg>
        <pc:spChg chg="add mod">
          <ac:chgData name="Elin Roos" userId="8aec4d2f-0249-47a8-afd7-0e6fd778a7eb" providerId="ADAL" clId="{4C079228-D532-460C-A6E2-A57130DF8DE0}" dt="2023-02-21T20:27:18.892" v="2007" actId="1076"/>
          <ac:spMkLst>
            <pc:docMk/>
            <pc:sldMk cId="1605782640" sldId="324"/>
            <ac:spMk id="121" creationId="{977C52DB-0B60-33A0-3696-BF24611D5288}"/>
          </ac:spMkLst>
        </pc:spChg>
        <pc:spChg chg="add del mod">
          <ac:chgData name="Elin Roos" userId="8aec4d2f-0249-47a8-afd7-0e6fd778a7eb" providerId="ADAL" clId="{4C079228-D532-460C-A6E2-A57130DF8DE0}" dt="2023-02-21T20:26:12.045" v="1994" actId="21"/>
          <ac:spMkLst>
            <pc:docMk/>
            <pc:sldMk cId="1605782640" sldId="324"/>
            <ac:spMk id="122" creationId="{6397053C-3167-903E-0242-F616FDDC3BF2}"/>
          </ac:spMkLst>
        </pc:spChg>
        <pc:spChg chg="add del mod">
          <ac:chgData name="Elin Roos" userId="8aec4d2f-0249-47a8-afd7-0e6fd778a7eb" providerId="ADAL" clId="{4C079228-D532-460C-A6E2-A57130DF8DE0}" dt="2023-02-21T20:26:12.045" v="1994" actId="21"/>
          <ac:spMkLst>
            <pc:docMk/>
            <pc:sldMk cId="1605782640" sldId="324"/>
            <ac:spMk id="123" creationId="{F24AC59B-F2F9-7B2F-9DFC-FCC1D01BC516}"/>
          </ac:spMkLst>
        </pc:spChg>
        <pc:spChg chg="add mod">
          <ac:chgData name="Elin Roos" userId="8aec4d2f-0249-47a8-afd7-0e6fd778a7eb" providerId="ADAL" clId="{4C079228-D532-460C-A6E2-A57130DF8DE0}" dt="2023-02-22T17:01:44.329" v="7490" actId="962"/>
          <ac:spMkLst>
            <pc:docMk/>
            <pc:sldMk cId="1605782640" sldId="324"/>
            <ac:spMk id="124" creationId="{1747F8B5-8576-52FA-47A6-003A9015791E}"/>
          </ac:spMkLst>
        </pc:spChg>
        <pc:spChg chg="add del mod">
          <ac:chgData name="Elin Roos" userId="8aec4d2f-0249-47a8-afd7-0e6fd778a7eb" providerId="ADAL" clId="{4C079228-D532-460C-A6E2-A57130DF8DE0}" dt="2023-02-21T20:26:12.045" v="1994" actId="21"/>
          <ac:spMkLst>
            <pc:docMk/>
            <pc:sldMk cId="1605782640" sldId="324"/>
            <ac:spMk id="125" creationId="{9CF6DA27-894A-594E-25DE-BD9C520486BB}"/>
          </ac:spMkLst>
        </pc:spChg>
        <pc:spChg chg="add del mod">
          <ac:chgData name="Elin Roos" userId="8aec4d2f-0249-47a8-afd7-0e6fd778a7eb" providerId="ADAL" clId="{4C079228-D532-460C-A6E2-A57130DF8DE0}" dt="2023-02-21T20:26:12.045" v="1994" actId="21"/>
          <ac:spMkLst>
            <pc:docMk/>
            <pc:sldMk cId="1605782640" sldId="324"/>
            <ac:spMk id="126" creationId="{CD686CEF-0F8B-357D-0BD7-C7B97C2D0F4E}"/>
          </ac:spMkLst>
        </pc:spChg>
        <pc:spChg chg="add mod">
          <ac:chgData name="Elin Roos" userId="8aec4d2f-0249-47a8-afd7-0e6fd778a7eb" providerId="ADAL" clId="{4C079228-D532-460C-A6E2-A57130DF8DE0}" dt="2023-02-21T20:27:01.509" v="2005" actId="1038"/>
          <ac:spMkLst>
            <pc:docMk/>
            <pc:sldMk cId="1605782640" sldId="324"/>
            <ac:spMk id="127" creationId="{EACB3939-2ECA-FAEE-B111-A328094203EE}"/>
          </ac:spMkLst>
        </pc:spChg>
        <pc:spChg chg="add mod">
          <ac:chgData name="Elin Roos" userId="8aec4d2f-0249-47a8-afd7-0e6fd778a7eb" providerId="ADAL" clId="{4C079228-D532-460C-A6E2-A57130DF8DE0}" dt="2023-02-21T20:27:32.054" v="2008" actId="1076"/>
          <ac:spMkLst>
            <pc:docMk/>
            <pc:sldMk cId="1605782640" sldId="324"/>
            <ac:spMk id="128" creationId="{43528367-10AC-CCB4-8A21-1F1F291233C8}"/>
          </ac:spMkLst>
        </pc:spChg>
        <pc:spChg chg="add mod">
          <ac:chgData name="Elin Roos" userId="8aec4d2f-0249-47a8-afd7-0e6fd778a7eb" providerId="ADAL" clId="{4C079228-D532-460C-A6E2-A57130DF8DE0}" dt="2023-02-22T17:01:44.329" v="7490" actId="962"/>
          <ac:spMkLst>
            <pc:docMk/>
            <pc:sldMk cId="1605782640" sldId="324"/>
            <ac:spMk id="129" creationId="{74165878-7B3E-2FB9-6F9E-D93CAA6818C9}"/>
          </ac:spMkLst>
        </pc:spChg>
        <pc:spChg chg="add mod">
          <ac:chgData name="Elin Roos" userId="8aec4d2f-0249-47a8-afd7-0e6fd778a7eb" providerId="ADAL" clId="{4C079228-D532-460C-A6E2-A57130DF8DE0}" dt="2023-02-22T17:01:44.329" v="7490" actId="962"/>
          <ac:spMkLst>
            <pc:docMk/>
            <pc:sldMk cId="1605782640" sldId="324"/>
            <ac:spMk id="130" creationId="{AB2D4D3D-C59B-9864-5589-F214BE485F72}"/>
          </ac:spMkLst>
        </pc:spChg>
        <pc:spChg chg="add mod">
          <ac:chgData name="Elin Roos" userId="8aec4d2f-0249-47a8-afd7-0e6fd778a7eb" providerId="ADAL" clId="{4C079228-D532-460C-A6E2-A57130DF8DE0}" dt="2023-02-22T14:58:20.980" v="5444" actId="1036"/>
          <ac:spMkLst>
            <pc:docMk/>
            <pc:sldMk cId="1605782640" sldId="324"/>
            <ac:spMk id="131" creationId="{B5F1FD65-BBFA-CF73-208F-77BFEA8C9B39}"/>
          </ac:spMkLst>
        </pc:spChg>
        <pc:cxnChg chg="add del mod">
          <ac:chgData name="Elin Roos" userId="8aec4d2f-0249-47a8-afd7-0e6fd778a7eb" providerId="ADAL" clId="{4C079228-D532-460C-A6E2-A57130DF8DE0}" dt="2023-02-21T18:21:32.143" v="737" actId="11529"/>
          <ac:cxnSpMkLst>
            <pc:docMk/>
            <pc:sldMk cId="1605782640" sldId="324"/>
            <ac:cxnSpMk id="48" creationId="{73109589-1EB2-741D-F7CD-051D1F01B0E0}"/>
          </ac:cxnSpMkLst>
        </pc:cxnChg>
        <pc:cxnChg chg="add mod">
          <ac:chgData name="Elin Roos" userId="8aec4d2f-0249-47a8-afd7-0e6fd778a7eb" providerId="ADAL" clId="{4C079228-D532-460C-A6E2-A57130DF8DE0}" dt="2023-02-22T17:01:44.329" v="7490" actId="962"/>
          <ac:cxnSpMkLst>
            <pc:docMk/>
            <pc:sldMk cId="1605782640" sldId="324"/>
            <ac:cxnSpMk id="52" creationId="{7B0F8F9C-A9B2-E641-F310-143080E0B9F5}"/>
          </ac:cxnSpMkLst>
        </pc:cxnChg>
        <pc:cxnChg chg="add mod">
          <ac:chgData name="Elin Roos" userId="8aec4d2f-0249-47a8-afd7-0e6fd778a7eb" providerId="ADAL" clId="{4C079228-D532-460C-A6E2-A57130DF8DE0}" dt="2023-02-22T17:01:44.329" v="7490" actId="962"/>
          <ac:cxnSpMkLst>
            <pc:docMk/>
            <pc:sldMk cId="1605782640" sldId="324"/>
            <ac:cxnSpMk id="57" creationId="{241CD7A5-8051-647D-BCA9-5778544D44AE}"/>
          </ac:cxnSpMkLst>
        </pc:cxnChg>
        <pc:cxnChg chg="add mod">
          <ac:chgData name="Elin Roos" userId="8aec4d2f-0249-47a8-afd7-0e6fd778a7eb" providerId="ADAL" clId="{4C079228-D532-460C-A6E2-A57130DF8DE0}" dt="2023-02-22T17:01:44.329" v="7490" actId="962"/>
          <ac:cxnSpMkLst>
            <pc:docMk/>
            <pc:sldMk cId="1605782640" sldId="324"/>
            <ac:cxnSpMk id="58" creationId="{6EE8E528-33B3-F61F-5255-6AD20853969A}"/>
          </ac:cxnSpMkLst>
        </pc:cxnChg>
        <pc:cxnChg chg="add mod">
          <ac:chgData name="Elin Roos" userId="8aec4d2f-0249-47a8-afd7-0e6fd778a7eb" providerId="ADAL" clId="{4C079228-D532-460C-A6E2-A57130DF8DE0}" dt="2023-02-22T17:01:44.329" v="7490" actId="962"/>
          <ac:cxnSpMkLst>
            <pc:docMk/>
            <pc:sldMk cId="1605782640" sldId="324"/>
            <ac:cxnSpMk id="59" creationId="{97058F47-8D9A-0FEF-CA4C-7B768CE8DE56}"/>
          </ac:cxnSpMkLst>
        </pc:cxnChg>
        <pc:cxnChg chg="add mod">
          <ac:chgData name="Elin Roos" userId="8aec4d2f-0249-47a8-afd7-0e6fd778a7eb" providerId="ADAL" clId="{4C079228-D532-460C-A6E2-A57130DF8DE0}" dt="2023-02-22T17:01:44.329" v="7490" actId="962"/>
          <ac:cxnSpMkLst>
            <pc:docMk/>
            <pc:sldMk cId="1605782640" sldId="324"/>
            <ac:cxnSpMk id="60" creationId="{3E997603-133E-D535-DD61-AA789D2E95B1}"/>
          </ac:cxnSpMkLst>
        </pc:cxnChg>
        <pc:cxnChg chg="add mod">
          <ac:chgData name="Elin Roos" userId="8aec4d2f-0249-47a8-afd7-0e6fd778a7eb" providerId="ADAL" clId="{4C079228-D532-460C-A6E2-A57130DF8DE0}" dt="2023-02-22T17:01:44.329" v="7490" actId="962"/>
          <ac:cxnSpMkLst>
            <pc:docMk/>
            <pc:sldMk cId="1605782640" sldId="324"/>
            <ac:cxnSpMk id="61" creationId="{968C61EE-7E38-8DF6-06B1-2CA4D10D47D9}"/>
          </ac:cxnSpMkLst>
        </pc:cxnChg>
        <pc:cxnChg chg="add mod">
          <ac:chgData name="Elin Roos" userId="8aec4d2f-0249-47a8-afd7-0e6fd778a7eb" providerId="ADAL" clId="{4C079228-D532-460C-A6E2-A57130DF8DE0}" dt="2023-02-22T17:01:44.329" v="7490" actId="962"/>
          <ac:cxnSpMkLst>
            <pc:docMk/>
            <pc:sldMk cId="1605782640" sldId="324"/>
            <ac:cxnSpMk id="62" creationId="{0173A77F-7460-EFCA-83A5-B3E9F637777C}"/>
          </ac:cxnSpMkLst>
        </pc:cxnChg>
        <pc:cxnChg chg="add del mod">
          <ac:chgData name="Elin Roos" userId="8aec4d2f-0249-47a8-afd7-0e6fd778a7eb" providerId="ADAL" clId="{4C079228-D532-460C-A6E2-A57130DF8DE0}" dt="2023-02-21T20:22:08.670" v="1959" actId="478"/>
          <ac:cxnSpMkLst>
            <pc:docMk/>
            <pc:sldMk cId="1605782640" sldId="324"/>
            <ac:cxnSpMk id="111" creationId="{5E74E316-1974-6044-A7BA-3164049851D8}"/>
          </ac:cxnSpMkLst>
        </pc:cxnChg>
        <pc:cxnChg chg="add del mod">
          <ac:chgData name="Elin Roos" userId="8aec4d2f-0249-47a8-afd7-0e6fd778a7eb" providerId="ADAL" clId="{4C079228-D532-460C-A6E2-A57130DF8DE0}" dt="2023-02-21T20:22:06.182" v="1958" actId="478"/>
          <ac:cxnSpMkLst>
            <pc:docMk/>
            <pc:sldMk cId="1605782640" sldId="324"/>
            <ac:cxnSpMk id="115" creationId="{C45E4C6D-1FEB-ECC0-D6FE-6517922E2362}"/>
          </ac:cxnSpMkLst>
        </pc:cxnChg>
      </pc:sldChg>
      <pc:sldChg chg="del">
        <pc:chgData name="Elin Roos" userId="8aec4d2f-0249-47a8-afd7-0e6fd778a7eb" providerId="ADAL" clId="{4C079228-D532-460C-A6E2-A57130DF8DE0}" dt="2023-02-22T09:04:32.690" v="2027" actId="47"/>
        <pc:sldMkLst>
          <pc:docMk/>
          <pc:sldMk cId="659512507" sldId="325"/>
        </pc:sldMkLst>
      </pc:sldChg>
      <pc:sldChg chg="del">
        <pc:chgData name="Elin Roos" userId="8aec4d2f-0249-47a8-afd7-0e6fd778a7eb" providerId="ADAL" clId="{4C079228-D532-460C-A6E2-A57130DF8DE0}" dt="2023-02-21T19:30:15.779" v="1406" actId="47"/>
        <pc:sldMkLst>
          <pc:docMk/>
          <pc:sldMk cId="3054615430" sldId="326"/>
        </pc:sldMkLst>
      </pc:sldChg>
      <pc:sldChg chg="del">
        <pc:chgData name="Elin Roos" userId="8aec4d2f-0249-47a8-afd7-0e6fd778a7eb" providerId="ADAL" clId="{4C079228-D532-460C-A6E2-A57130DF8DE0}" dt="2023-02-21T19:30:17.931" v="1407" actId="47"/>
        <pc:sldMkLst>
          <pc:docMk/>
          <pc:sldMk cId="1079751450" sldId="327"/>
        </pc:sldMkLst>
      </pc:sldChg>
      <pc:sldChg chg="addSp delSp modSp new mod modTransition modClrScheme chgLayout modNotesTx">
        <pc:chgData name="Elin Roos" userId="8aec4d2f-0249-47a8-afd7-0e6fd778a7eb" providerId="ADAL" clId="{4C079228-D532-460C-A6E2-A57130DF8DE0}" dt="2023-02-22T17:32:32.484" v="7671" actId="33553"/>
        <pc:sldMkLst>
          <pc:docMk/>
          <pc:sldMk cId="2933024162" sldId="328"/>
        </pc:sldMkLst>
        <pc:spChg chg="del">
          <ac:chgData name="Elin Roos" userId="8aec4d2f-0249-47a8-afd7-0e6fd778a7eb" providerId="ADAL" clId="{4C079228-D532-460C-A6E2-A57130DF8DE0}" dt="2023-02-21T17:14:11.598" v="1" actId="700"/>
          <ac:spMkLst>
            <pc:docMk/>
            <pc:sldMk cId="2933024162" sldId="328"/>
            <ac:spMk id="2" creationId="{B8788E09-A366-72A4-C7AB-7EC865917888}"/>
          </ac:spMkLst>
        </pc:spChg>
        <pc:spChg chg="del">
          <ac:chgData name="Elin Roos" userId="8aec4d2f-0249-47a8-afd7-0e6fd778a7eb" providerId="ADAL" clId="{4C079228-D532-460C-A6E2-A57130DF8DE0}" dt="2023-02-21T17:14:11.598" v="1" actId="700"/>
          <ac:spMkLst>
            <pc:docMk/>
            <pc:sldMk cId="2933024162" sldId="328"/>
            <ac:spMk id="3" creationId="{EE1CDEBC-32DE-79FD-9C5D-AE67EEA6F9B6}"/>
          </ac:spMkLst>
        </pc:spChg>
        <pc:spChg chg="del mod ord">
          <ac:chgData name="Elin Roos" userId="8aec4d2f-0249-47a8-afd7-0e6fd778a7eb" providerId="ADAL" clId="{4C079228-D532-460C-A6E2-A57130DF8DE0}" dt="2023-02-21T17:14:11.598" v="1" actId="700"/>
          <ac:spMkLst>
            <pc:docMk/>
            <pc:sldMk cId="2933024162" sldId="328"/>
            <ac:spMk id="4" creationId="{B4B16EC1-E53A-C803-6749-7C45A9BBBFD8}"/>
          </ac:spMkLst>
        </pc:spChg>
        <pc:spChg chg="mod ord">
          <ac:chgData name="Elin Roos" userId="8aec4d2f-0249-47a8-afd7-0e6fd778a7eb" providerId="ADAL" clId="{4C079228-D532-460C-A6E2-A57130DF8DE0}" dt="2023-02-21T17:14:11.598" v="1" actId="700"/>
          <ac:spMkLst>
            <pc:docMk/>
            <pc:sldMk cId="2933024162" sldId="328"/>
            <ac:spMk id="5" creationId="{A126DC83-4DC2-C134-826E-777CF8E1F901}"/>
          </ac:spMkLst>
        </pc:spChg>
        <pc:spChg chg="add del mod ord">
          <ac:chgData name="Elin Roos" userId="8aec4d2f-0249-47a8-afd7-0e6fd778a7eb" providerId="ADAL" clId="{4C079228-D532-460C-A6E2-A57130DF8DE0}" dt="2023-02-21T17:14:23.454" v="2" actId="931"/>
          <ac:spMkLst>
            <pc:docMk/>
            <pc:sldMk cId="2933024162" sldId="328"/>
            <ac:spMk id="6" creationId="{E5D582A0-E144-9958-F2C9-16A2A211EC17}"/>
          </ac:spMkLst>
        </pc:spChg>
        <pc:spChg chg="add del mod">
          <ac:chgData name="Elin Roos" userId="8aec4d2f-0249-47a8-afd7-0e6fd778a7eb" providerId="ADAL" clId="{4C079228-D532-460C-A6E2-A57130DF8DE0}" dt="2023-02-22T17:32:32.484" v="7671" actId="33553"/>
          <ac:spMkLst>
            <pc:docMk/>
            <pc:sldMk cId="2933024162" sldId="328"/>
            <ac:spMk id="9" creationId="{2B318AF1-BB1D-1C44-F5EF-09DA37E3F3C0}"/>
          </ac:spMkLst>
        </pc:spChg>
        <pc:picChg chg="add mod">
          <ac:chgData name="Elin Roos" userId="8aec4d2f-0249-47a8-afd7-0e6fd778a7eb" providerId="ADAL" clId="{4C079228-D532-460C-A6E2-A57130DF8DE0}" dt="2023-02-22T17:16:24.395" v="7558" actId="962"/>
          <ac:picMkLst>
            <pc:docMk/>
            <pc:sldMk cId="2933024162" sldId="328"/>
            <ac:picMk id="8" creationId="{632245DC-F8FD-AA1F-6923-519A3D7F4F4A}"/>
          </ac:picMkLst>
        </pc:picChg>
      </pc:sldChg>
      <pc:sldChg chg="addSp delSp modSp mod modTransition">
        <pc:chgData name="Elin Roos" userId="8aec4d2f-0249-47a8-afd7-0e6fd778a7eb" providerId="ADAL" clId="{4C079228-D532-460C-A6E2-A57130DF8DE0}" dt="2023-02-22T17:06:28.271" v="7510" actId="962"/>
        <pc:sldMkLst>
          <pc:docMk/>
          <pc:sldMk cId="1711330434" sldId="329"/>
        </pc:sldMkLst>
        <pc:spChg chg="mod">
          <ac:chgData name="Elin Roos" userId="8aec4d2f-0249-47a8-afd7-0e6fd778a7eb" providerId="ADAL" clId="{4C079228-D532-460C-A6E2-A57130DF8DE0}" dt="2023-02-22T13:21:26.546" v="3150" actId="20577"/>
          <ac:spMkLst>
            <pc:docMk/>
            <pc:sldMk cId="1711330434" sldId="329"/>
            <ac:spMk id="2" creationId="{8ED42CDD-8C8B-4FBA-CB18-0B18540412EE}"/>
          </ac:spMkLst>
        </pc:spChg>
        <pc:spChg chg="mod">
          <ac:chgData name="Elin Roos" userId="8aec4d2f-0249-47a8-afd7-0e6fd778a7eb" providerId="ADAL" clId="{4C079228-D532-460C-A6E2-A57130DF8DE0}" dt="2023-02-22T12:58:07.002" v="2911" actId="14100"/>
          <ac:spMkLst>
            <pc:docMk/>
            <pc:sldMk cId="1711330434" sldId="329"/>
            <ac:spMk id="3" creationId="{E1326CFB-A578-8E70-E0F6-66D9262D192E}"/>
          </ac:spMkLst>
        </pc:spChg>
        <pc:spChg chg="del">
          <ac:chgData name="Elin Roos" userId="8aec4d2f-0249-47a8-afd7-0e6fd778a7eb" providerId="ADAL" clId="{4C079228-D532-460C-A6E2-A57130DF8DE0}" dt="2023-02-21T17:19:53.486" v="387" actId="478"/>
          <ac:spMkLst>
            <pc:docMk/>
            <pc:sldMk cId="1711330434" sldId="329"/>
            <ac:spMk id="4" creationId="{E5C52E44-58BC-F87F-E422-CA91475BA125}"/>
          </ac:spMkLst>
        </pc:spChg>
        <pc:spChg chg="del">
          <ac:chgData name="Elin Roos" userId="8aec4d2f-0249-47a8-afd7-0e6fd778a7eb" providerId="ADAL" clId="{4C079228-D532-460C-A6E2-A57130DF8DE0}" dt="2023-02-21T17:15:37.827" v="49" actId="478"/>
          <ac:spMkLst>
            <pc:docMk/>
            <pc:sldMk cId="1711330434" sldId="329"/>
            <ac:spMk id="6" creationId="{D0C289A8-41AA-B87D-7928-FF8355B2A130}"/>
          </ac:spMkLst>
        </pc:spChg>
        <pc:spChg chg="add del">
          <ac:chgData name="Elin Roos" userId="8aec4d2f-0249-47a8-afd7-0e6fd778a7eb" providerId="ADAL" clId="{4C079228-D532-460C-A6E2-A57130DF8DE0}" dt="2023-02-21T17:19:58.981" v="389" actId="478"/>
          <ac:spMkLst>
            <pc:docMk/>
            <pc:sldMk cId="1711330434" sldId="329"/>
            <ac:spMk id="8" creationId="{6CF178E7-8D19-6495-0708-754A5DE31A5A}"/>
          </ac:spMkLst>
        </pc:spChg>
        <pc:spChg chg="add mod">
          <ac:chgData name="Elin Roos" userId="8aec4d2f-0249-47a8-afd7-0e6fd778a7eb" providerId="ADAL" clId="{4C079228-D532-460C-A6E2-A57130DF8DE0}" dt="2023-02-22T17:06:17.264" v="7507" actId="962"/>
          <ac:spMkLst>
            <pc:docMk/>
            <pc:sldMk cId="1711330434" sldId="329"/>
            <ac:spMk id="15" creationId="{BF0610BF-28C4-E0B3-C905-7A5C2533C176}"/>
          </ac:spMkLst>
        </pc:spChg>
        <pc:spChg chg="add mod">
          <ac:chgData name="Elin Roos" userId="8aec4d2f-0249-47a8-afd7-0e6fd778a7eb" providerId="ADAL" clId="{4C079228-D532-460C-A6E2-A57130DF8DE0}" dt="2023-02-22T17:06:24.834" v="7509" actId="962"/>
          <ac:spMkLst>
            <pc:docMk/>
            <pc:sldMk cId="1711330434" sldId="329"/>
            <ac:spMk id="16" creationId="{225AC376-8F3D-B686-E365-61AF5DA21B0A}"/>
          </ac:spMkLst>
        </pc:spChg>
        <pc:spChg chg="add mod">
          <ac:chgData name="Elin Roos" userId="8aec4d2f-0249-47a8-afd7-0e6fd778a7eb" providerId="ADAL" clId="{4C079228-D532-460C-A6E2-A57130DF8DE0}" dt="2023-02-22T17:06:28.271" v="7510" actId="962"/>
          <ac:spMkLst>
            <pc:docMk/>
            <pc:sldMk cId="1711330434" sldId="329"/>
            <ac:spMk id="17" creationId="{FB6D0084-6780-61DE-DC5F-3CC4E1F303DB}"/>
          </ac:spMkLst>
        </pc:spChg>
        <pc:picChg chg="add mod">
          <ac:chgData name="Elin Roos" userId="8aec4d2f-0249-47a8-afd7-0e6fd778a7eb" providerId="ADAL" clId="{4C079228-D532-460C-A6E2-A57130DF8DE0}" dt="2023-02-22T17:06:06.957" v="7505" actId="962"/>
          <ac:picMkLst>
            <pc:docMk/>
            <pc:sldMk cId="1711330434" sldId="329"/>
            <ac:picMk id="10" creationId="{DA19AE20-AEB1-0079-D132-F132E64ACF2A}"/>
          </ac:picMkLst>
        </pc:picChg>
        <pc:picChg chg="add mod">
          <ac:chgData name="Elin Roos" userId="8aec4d2f-0249-47a8-afd7-0e6fd778a7eb" providerId="ADAL" clId="{4C079228-D532-460C-A6E2-A57130DF8DE0}" dt="2023-02-22T17:06:11.199" v="7506" actId="962"/>
          <ac:picMkLst>
            <pc:docMk/>
            <pc:sldMk cId="1711330434" sldId="329"/>
            <ac:picMk id="12" creationId="{1F10E439-E7C5-4F15-D9A1-98308929CC64}"/>
          </ac:picMkLst>
        </pc:picChg>
        <pc:picChg chg="add mod ord modCrop">
          <ac:chgData name="Elin Roos" userId="8aec4d2f-0249-47a8-afd7-0e6fd778a7eb" providerId="ADAL" clId="{4C079228-D532-460C-A6E2-A57130DF8DE0}" dt="2023-02-22T17:06:21.327" v="7508" actId="962"/>
          <ac:picMkLst>
            <pc:docMk/>
            <pc:sldMk cId="1711330434" sldId="329"/>
            <ac:picMk id="14" creationId="{03EA7EB5-AEF6-6915-80B3-B23E41A68318}"/>
          </ac:picMkLst>
        </pc:picChg>
      </pc:sldChg>
      <pc:sldChg chg="new del">
        <pc:chgData name="Elin Roos" userId="8aec4d2f-0249-47a8-afd7-0e6fd778a7eb" providerId="ADAL" clId="{4C079228-D532-460C-A6E2-A57130DF8DE0}" dt="2023-02-21T17:15:29.733" v="48" actId="47"/>
        <pc:sldMkLst>
          <pc:docMk/>
          <pc:sldMk cId="3352393001" sldId="329"/>
        </pc:sldMkLst>
      </pc:sldChg>
      <pc:sldChg chg="addSp delSp modSp new mod modTransition modClrScheme chgLayout modNotesTx">
        <pc:chgData name="Elin Roos" userId="8aec4d2f-0249-47a8-afd7-0e6fd778a7eb" providerId="ADAL" clId="{4C079228-D532-460C-A6E2-A57130DF8DE0}" dt="2023-02-22T17:50:41.666" v="7901" actId="1036"/>
        <pc:sldMkLst>
          <pc:docMk/>
          <pc:sldMk cId="1343213123" sldId="330"/>
        </pc:sldMkLst>
        <pc:spChg chg="del">
          <ac:chgData name="Elin Roos" userId="8aec4d2f-0249-47a8-afd7-0e6fd778a7eb" providerId="ADAL" clId="{4C079228-D532-460C-A6E2-A57130DF8DE0}" dt="2023-02-22T12:33:09.675" v="2584" actId="700"/>
          <ac:spMkLst>
            <pc:docMk/>
            <pc:sldMk cId="1343213123" sldId="330"/>
            <ac:spMk id="2" creationId="{FBEF9A80-8C10-FB95-8C1C-6821CF20843D}"/>
          </ac:spMkLst>
        </pc:spChg>
        <pc:spChg chg="del">
          <ac:chgData name="Elin Roos" userId="8aec4d2f-0249-47a8-afd7-0e6fd778a7eb" providerId="ADAL" clId="{4C079228-D532-460C-A6E2-A57130DF8DE0}" dt="2023-02-22T12:33:09.675" v="2584" actId="700"/>
          <ac:spMkLst>
            <pc:docMk/>
            <pc:sldMk cId="1343213123" sldId="330"/>
            <ac:spMk id="3" creationId="{5E920C97-9F12-1E5F-DE76-0FECF5C15202}"/>
          </ac:spMkLst>
        </pc:spChg>
        <pc:spChg chg="del mod ord">
          <ac:chgData name="Elin Roos" userId="8aec4d2f-0249-47a8-afd7-0e6fd778a7eb" providerId="ADAL" clId="{4C079228-D532-460C-A6E2-A57130DF8DE0}" dt="2023-02-22T12:33:09.675" v="2584" actId="700"/>
          <ac:spMkLst>
            <pc:docMk/>
            <pc:sldMk cId="1343213123" sldId="330"/>
            <ac:spMk id="4" creationId="{A7729170-79FD-01ED-DA96-3635B0048195}"/>
          </ac:spMkLst>
        </pc:spChg>
        <pc:spChg chg="mod ord">
          <ac:chgData name="Elin Roos" userId="8aec4d2f-0249-47a8-afd7-0e6fd778a7eb" providerId="ADAL" clId="{4C079228-D532-460C-A6E2-A57130DF8DE0}" dt="2023-02-22T12:33:09.675" v="2584" actId="700"/>
          <ac:spMkLst>
            <pc:docMk/>
            <pc:sldMk cId="1343213123" sldId="330"/>
            <ac:spMk id="5" creationId="{0DAC5714-9E21-7825-0F40-0BA83941F17F}"/>
          </ac:spMkLst>
        </pc:spChg>
        <pc:spChg chg="add del mod ord">
          <ac:chgData name="Elin Roos" userId="8aec4d2f-0249-47a8-afd7-0e6fd778a7eb" providerId="ADAL" clId="{4C079228-D532-460C-A6E2-A57130DF8DE0}" dt="2023-02-22T12:34:08.758" v="2585" actId="931"/>
          <ac:spMkLst>
            <pc:docMk/>
            <pc:sldMk cId="1343213123" sldId="330"/>
            <ac:spMk id="6" creationId="{12E1E9F0-1E5D-7F33-B641-3135CB254FDE}"/>
          </ac:spMkLst>
        </pc:spChg>
        <pc:spChg chg="add del mod">
          <ac:chgData name="Elin Roos" userId="8aec4d2f-0249-47a8-afd7-0e6fd778a7eb" providerId="ADAL" clId="{4C079228-D532-460C-A6E2-A57130DF8DE0}" dt="2023-02-22T17:25:02.356" v="7600" actId="478"/>
          <ac:spMkLst>
            <pc:docMk/>
            <pc:sldMk cId="1343213123" sldId="330"/>
            <ac:spMk id="9" creationId="{AC3E435B-37BA-D829-F56A-384DD361A7C2}"/>
          </ac:spMkLst>
        </pc:spChg>
        <pc:spChg chg="add mod">
          <ac:chgData name="Elin Roos" userId="8aec4d2f-0249-47a8-afd7-0e6fd778a7eb" providerId="ADAL" clId="{4C079228-D532-460C-A6E2-A57130DF8DE0}" dt="2023-02-22T17:50:41.666" v="7901" actId="1036"/>
          <ac:spMkLst>
            <pc:docMk/>
            <pc:sldMk cId="1343213123" sldId="330"/>
            <ac:spMk id="10" creationId="{D61CB072-F05B-E4FF-5AE9-8FE005841592}"/>
          </ac:spMkLst>
        </pc:spChg>
        <pc:picChg chg="add mod modCrop">
          <ac:chgData name="Elin Roos" userId="8aec4d2f-0249-47a8-afd7-0e6fd778a7eb" providerId="ADAL" clId="{4C079228-D532-460C-A6E2-A57130DF8DE0}" dt="2023-02-22T17:13:45.887" v="7546" actId="962"/>
          <ac:picMkLst>
            <pc:docMk/>
            <pc:sldMk cId="1343213123" sldId="330"/>
            <ac:picMk id="8" creationId="{E59D9642-A7BE-C64E-835B-EC43A56B298B}"/>
          </ac:picMkLst>
        </pc:picChg>
      </pc:sldChg>
      <pc:sldChg chg="addSp delSp modSp new del mod modTransition modClrScheme chgLayout">
        <pc:chgData name="Elin Roos" userId="8aec4d2f-0249-47a8-afd7-0e6fd778a7eb" providerId="ADAL" clId="{4C079228-D532-460C-A6E2-A57130DF8DE0}" dt="2023-02-22T14:43:48.439" v="4821" actId="47"/>
        <pc:sldMkLst>
          <pc:docMk/>
          <pc:sldMk cId="779238806" sldId="331"/>
        </pc:sldMkLst>
        <pc:spChg chg="del mod ord">
          <ac:chgData name="Elin Roos" userId="8aec4d2f-0249-47a8-afd7-0e6fd778a7eb" providerId="ADAL" clId="{4C079228-D532-460C-A6E2-A57130DF8DE0}" dt="2023-02-22T12:38:05.702" v="2646" actId="700"/>
          <ac:spMkLst>
            <pc:docMk/>
            <pc:sldMk cId="779238806" sldId="331"/>
            <ac:spMk id="2" creationId="{9EE09BE7-71C9-4EE0-D455-3C9142F6172E}"/>
          </ac:spMkLst>
        </pc:spChg>
        <pc:spChg chg="del mod ord">
          <ac:chgData name="Elin Roos" userId="8aec4d2f-0249-47a8-afd7-0e6fd778a7eb" providerId="ADAL" clId="{4C079228-D532-460C-A6E2-A57130DF8DE0}" dt="2023-02-22T12:38:05.702" v="2646" actId="700"/>
          <ac:spMkLst>
            <pc:docMk/>
            <pc:sldMk cId="779238806" sldId="331"/>
            <ac:spMk id="3" creationId="{A0F38F30-3331-8CCA-7EE8-55F8A35E3D09}"/>
          </ac:spMkLst>
        </pc:spChg>
        <pc:spChg chg="del">
          <ac:chgData name="Elin Roos" userId="8aec4d2f-0249-47a8-afd7-0e6fd778a7eb" providerId="ADAL" clId="{4C079228-D532-460C-A6E2-A57130DF8DE0}" dt="2023-02-22T12:38:05.702" v="2646" actId="700"/>
          <ac:spMkLst>
            <pc:docMk/>
            <pc:sldMk cId="779238806" sldId="331"/>
            <ac:spMk id="4" creationId="{77E86757-596C-2BA2-F96D-32009C01A0B6}"/>
          </ac:spMkLst>
        </pc:spChg>
        <pc:spChg chg="mod ord">
          <ac:chgData name="Elin Roos" userId="8aec4d2f-0249-47a8-afd7-0e6fd778a7eb" providerId="ADAL" clId="{4C079228-D532-460C-A6E2-A57130DF8DE0}" dt="2023-02-22T12:38:05.702" v="2646" actId="700"/>
          <ac:spMkLst>
            <pc:docMk/>
            <pc:sldMk cId="779238806" sldId="331"/>
            <ac:spMk id="5" creationId="{4C50BD5B-2AD4-5CBF-946F-FB0782FFB6CF}"/>
          </ac:spMkLst>
        </pc:spChg>
        <pc:spChg chg="add mod ord">
          <ac:chgData name="Elin Roos" userId="8aec4d2f-0249-47a8-afd7-0e6fd778a7eb" providerId="ADAL" clId="{4C079228-D532-460C-A6E2-A57130DF8DE0}" dt="2023-02-22T12:38:36.302" v="2666" actId="20577"/>
          <ac:spMkLst>
            <pc:docMk/>
            <pc:sldMk cId="779238806" sldId="331"/>
            <ac:spMk id="6" creationId="{7CA77786-BB0F-8BCA-EE72-32E005A0EF21}"/>
          </ac:spMkLst>
        </pc:spChg>
        <pc:spChg chg="add del mod ord">
          <ac:chgData name="Elin Roos" userId="8aec4d2f-0249-47a8-afd7-0e6fd778a7eb" providerId="ADAL" clId="{4C079228-D532-460C-A6E2-A57130DF8DE0}" dt="2023-02-22T13:58:58.925" v="4088" actId="478"/>
          <ac:spMkLst>
            <pc:docMk/>
            <pc:sldMk cId="779238806" sldId="331"/>
            <ac:spMk id="7" creationId="{44061F14-D7D4-BA3B-F524-A5910E4003DF}"/>
          </ac:spMkLst>
        </pc:spChg>
        <pc:picChg chg="add mod">
          <ac:chgData name="Elin Roos" userId="8aec4d2f-0249-47a8-afd7-0e6fd778a7eb" providerId="ADAL" clId="{4C079228-D532-460C-A6E2-A57130DF8DE0}" dt="2023-02-22T14:01:38.406" v="4110" actId="1076"/>
          <ac:picMkLst>
            <pc:docMk/>
            <pc:sldMk cId="779238806" sldId="331"/>
            <ac:picMk id="8" creationId="{3FC06BA7-3DB9-ABBE-6C5C-E373B6F402FA}"/>
          </ac:picMkLst>
        </pc:picChg>
        <pc:picChg chg="add mod">
          <ac:chgData name="Elin Roos" userId="8aec4d2f-0249-47a8-afd7-0e6fd778a7eb" providerId="ADAL" clId="{4C079228-D532-460C-A6E2-A57130DF8DE0}" dt="2023-02-22T14:01:57.063" v="4116" actId="1076"/>
          <ac:picMkLst>
            <pc:docMk/>
            <pc:sldMk cId="779238806" sldId="331"/>
            <ac:picMk id="9" creationId="{7E6CEB12-1355-C575-27D3-82530765CE2F}"/>
          </ac:picMkLst>
        </pc:picChg>
        <pc:picChg chg="add mod">
          <ac:chgData name="Elin Roos" userId="8aec4d2f-0249-47a8-afd7-0e6fd778a7eb" providerId="ADAL" clId="{4C079228-D532-460C-A6E2-A57130DF8DE0}" dt="2023-02-22T14:01:54.429" v="4115" actId="1076"/>
          <ac:picMkLst>
            <pc:docMk/>
            <pc:sldMk cId="779238806" sldId="331"/>
            <ac:picMk id="10" creationId="{24224A67-DE9C-9C14-FBF2-914EB82FB6AA}"/>
          </ac:picMkLst>
        </pc:picChg>
        <pc:picChg chg="add mod">
          <ac:chgData name="Elin Roos" userId="8aec4d2f-0249-47a8-afd7-0e6fd778a7eb" providerId="ADAL" clId="{4C079228-D532-460C-A6E2-A57130DF8DE0}" dt="2023-02-22T14:02:00.121" v="4117" actId="1076"/>
          <ac:picMkLst>
            <pc:docMk/>
            <pc:sldMk cId="779238806" sldId="331"/>
            <ac:picMk id="11" creationId="{3C312659-CF87-245E-67BF-F952BE5AC3F3}"/>
          </ac:picMkLst>
        </pc:picChg>
        <pc:picChg chg="add mod">
          <ac:chgData name="Elin Roos" userId="8aec4d2f-0249-47a8-afd7-0e6fd778a7eb" providerId="ADAL" clId="{4C079228-D532-460C-A6E2-A57130DF8DE0}" dt="2023-02-22T14:02:40.701" v="4124" actId="1076"/>
          <ac:picMkLst>
            <pc:docMk/>
            <pc:sldMk cId="779238806" sldId="331"/>
            <ac:picMk id="12" creationId="{469FB5F6-6722-4A1B-FCA6-DB1909269C0F}"/>
          </ac:picMkLst>
        </pc:picChg>
        <pc:picChg chg="add mod">
          <ac:chgData name="Elin Roos" userId="8aec4d2f-0249-47a8-afd7-0e6fd778a7eb" providerId="ADAL" clId="{4C079228-D532-460C-A6E2-A57130DF8DE0}" dt="2023-02-22T14:03:27.665" v="4131" actId="1076"/>
          <ac:picMkLst>
            <pc:docMk/>
            <pc:sldMk cId="779238806" sldId="331"/>
            <ac:picMk id="13" creationId="{7541EE8E-FEE2-77AD-1527-658BA38FEEB9}"/>
          </ac:picMkLst>
        </pc:picChg>
        <pc:picChg chg="add mod">
          <ac:chgData name="Elin Roos" userId="8aec4d2f-0249-47a8-afd7-0e6fd778a7eb" providerId="ADAL" clId="{4C079228-D532-460C-A6E2-A57130DF8DE0}" dt="2023-02-22T14:04:00.126" v="4136" actId="1076"/>
          <ac:picMkLst>
            <pc:docMk/>
            <pc:sldMk cId="779238806" sldId="331"/>
            <ac:picMk id="14" creationId="{50197689-8E21-E6BC-D416-911FD2BC8358}"/>
          </ac:picMkLst>
        </pc:picChg>
      </pc:sldChg>
      <pc:sldChg chg="addSp delSp modSp new del mod modClrScheme chgLayout">
        <pc:chgData name="Elin Roos" userId="8aec4d2f-0249-47a8-afd7-0e6fd778a7eb" providerId="ADAL" clId="{4C079228-D532-460C-A6E2-A57130DF8DE0}" dt="2023-02-22T12:41:20.626" v="2708" actId="47"/>
        <pc:sldMkLst>
          <pc:docMk/>
          <pc:sldMk cId="431779042" sldId="332"/>
        </pc:sldMkLst>
        <pc:spChg chg="del mod ord">
          <ac:chgData name="Elin Roos" userId="8aec4d2f-0249-47a8-afd7-0e6fd778a7eb" providerId="ADAL" clId="{4C079228-D532-460C-A6E2-A57130DF8DE0}" dt="2023-02-22T12:41:09.044" v="2707" actId="700"/>
          <ac:spMkLst>
            <pc:docMk/>
            <pc:sldMk cId="431779042" sldId="332"/>
            <ac:spMk id="2" creationId="{EA8ADB60-23F6-742F-D81F-A55CEE7B2BA6}"/>
          </ac:spMkLst>
        </pc:spChg>
        <pc:spChg chg="mod ord">
          <ac:chgData name="Elin Roos" userId="8aec4d2f-0249-47a8-afd7-0e6fd778a7eb" providerId="ADAL" clId="{4C079228-D532-460C-A6E2-A57130DF8DE0}" dt="2023-02-22T12:41:09.044" v="2707" actId="700"/>
          <ac:spMkLst>
            <pc:docMk/>
            <pc:sldMk cId="431779042" sldId="332"/>
            <ac:spMk id="3" creationId="{3EAB8B49-F3E3-6693-2A14-8611EFC5D611}"/>
          </ac:spMkLst>
        </pc:spChg>
        <pc:spChg chg="add mod ord">
          <ac:chgData name="Elin Roos" userId="8aec4d2f-0249-47a8-afd7-0e6fd778a7eb" providerId="ADAL" clId="{4C079228-D532-460C-A6E2-A57130DF8DE0}" dt="2023-02-22T12:41:09.044" v="2707" actId="700"/>
          <ac:spMkLst>
            <pc:docMk/>
            <pc:sldMk cId="431779042" sldId="332"/>
            <ac:spMk id="4" creationId="{2A046F59-F067-4A92-A194-B01CDCBB1EF8}"/>
          </ac:spMkLst>
        </pc:spChg>
        <pc:spChg chg="add mod ord">
          <ac:chgData name="Elin Roos" userId="8aec4d2f-0249-47a8-afd7-0e6fd778a7eb" providerId="ADAL" clId="{4C079228-D532-460C-A6E2-A57130DF8DE0}" dt="2023-02-22T12:41:09.044" v="2707" actId="700"/>
          <ac:spMkLst>
            <pc:docMk/>
            <pc:sldMk cId="431779042" sldId="332"/>
            <ac:spMk id="5" creationId="{9C89D205-4774-5717-03DA-5BCEEA161401}"/>
          </ac:spMkLst>
        </pc:spChg>
        <pc:spChg chg="add mod ord">
          <ac:chgData name="Elin Roos" userId="8aec4d2f-0249-47a8-afd7-0e6fd778a7eb" providerId="ADAL" clId="{4C079228-D532-460C-A6E2-A57130DF8DE0}" dt="2023-02-22T12:41:09.044" v="2707" actId="700"/>
          <ac:spMkLst>
            <pc:docMk/>
            <pc:sldMk cId="431779042" sldId="332"/>
            <ac:spMk id="6" creationId="{1AA4FADA-95E9-739C-E478-F561A30C510D}"/>
          </ac:spMkLst>
        </pc:spChg>
      </pc:sldChg>
      <pc:sldChg chg="add del">
        <pc:chgData name="Elin Roos" userId="8aec4d2f-0249-47a8-afd7-0e6fd778a7eb" providerId="ADAL" clId="{4C079228-D532-460C-A6E2-A57130DF8DE0}" dt="2023-02-22T14:03:06.752" v="4126"/>
        <pc:sldMkLst>
          <pc:docMk/>
          <pc:sldMk cId="673389849" sldId="332"/>
        </pc:sldMkLst>
      </pc:sldChg>
      <pc:sldChg chg="add del">
        <pc:chgData name="Elin Roos" userId="8aec4d2f-0249-47a8-afd7-0e6fd778a7eb" providerId="ADAL" clId="{4C079228-D532-460C-A6E2-A57130DF8DE0}" dt="2023-02-22T14:01:34.800" v="4109"/>
        <pc:sldMkLst>
          <pc:docMk/>
          <pc:sldMk cId="1548303303" sldId="332"/>
        </pc:sldMkLst>
      </pc:sldChg>
      <pc:sldChg chg="addSp delSp modSp new del mod modClrScheme chgLayout">
        <pc:chgData name="Elin Roos" userId="8aec4d2f-0249-47a8-afd7-0e6fd778a7eb" providerId="ADAL" clId="{4C079228-D532-460C-A6E2-A57130DF8DE0}" dt="2023-02-22T13:59:11.133" v="4092" actId="47"/>
        <pc:sldMkLst>
          <pc:docMk/>
          <pc:sldMk cId="1581216914" sldId="332"/>
        </pc:sldMkLst>
        <pc:spChg chg="del mod ord">
          <ac:chgData name="Elin Roos" userId="8aec4d2f-0249-47a8-afd7-0e6fd778a7eb" providerId="ADAL" clId="{4C079228-D532-460C-A6E2-A57130DF8DE0}" dt="2023-02-22T13:30:03.882" v="3455" actId="700"/>
          <ac:spMkLst>
            <pc:docMk/>
            <pc:sldMk cId="1581216914" sldId="332"/>
            <ac:spMk id="2" creationId="{7D71984D-E719-4187-E14B-D79E067544FD}"/>
          </ac:spMkLst>
        </pc:spChg>
        <pc:spChg chg="del mod ord">
          <ac:chgData name="Elin Roos" userId="8aec4d2f-0249-47a8-afd7-0e6fd778a7eb" providerId="ADAL" clId="{4C079228-D532-460C-A6E2-A57130DF8DE0}" dt="2023-02-22T13:30:03.882" v="3455" actId="700"/>
          <ac:spMkLst>
            <pc:docMk/>
            <pc:sldMk cId="1581216914" sldId="332"/>
            <ac:spMk id="3" creationId="{75E95CC9-6F13-ED0D-06ED-C1A9730B3B91}"/>
          </ac:spMkLst>
        </pc:spChg>
        <pc:spChg chg="mod ord">
          <ac:chgData name="Elin Roos" userId="8aec4d2f-0249-47a8-afd7-0e6fd778a7eb" providerId="ADAL" clId="{4C079228-D532-460C-A6E2-A57130DF8DE0}" dt="2023-02-22T13:30:03.882" v="3455" actId="700"/>
          <ac:spMkLst>
            <pc:docMk/>
            <pc:sldMk cId="1581216914" sldId="332"/>
            <ac:spMk id="4" creationId="{D11BA39A-775B-3600-237B-2C0935962ECB}"/>
          </ac:spMkLst>
        </pc:spChg>
        <pc:spChg chg="add mod ord">
          <ac:chgData name="Elin Roos" userId="8aec4d2f-0249-47a8-afd7-0e6fd778a7eb" providerId="ADAL" clId="{4C079228-D532-460C-A6E2-A57130DF8DE0}" dt="2023-02-22T13:30:03.882" v="3455" actId="700"/>
          <ac:spMkLst>
            <pc:docMk/>
            <pc:sldMk cId="1581216914" sldId="332"/>
            <ac:spMk id="5" creationId="{09AD3203-6E99-355F-8A4E-41A95C15942F}"/>
          </ac:spMkLst>
        </pc:spChg>
        <pc:spChg chg="add mod ord">
          <ac:chgData name="Elin Roos" userId="8aec4d2f-0249-47a8-afd7-0e6fd778a7eb" providerId="ADAL" clId="{4C079228-D532-460C-A6E2-A57130DF8DE0}" dt="2023-02-22T13:30:03.882" v="3455" actId="700"/>
          <ac:spMkLst>
            <pc:docMk/>
            <pc:sldMk cId="1581216914" sldId="332"/>
            <ac:spMk id="6" creationId="{36FD97B4-34E0-CFBB-D144-16306D985BFC}"/>
          </ac:spMkLst>
        </pc:spChg>
        <pc:spChg chg="add mod ord">
          <ac:chgData name="Elin Roos" userId="8aec4d2f-0249-47a8-afd7-0e6fd778a7eb" providerId="ADAL" clId="{4C079228-D532-460C-A6E2-A57130DF8DE0}" dt="2023-02-22T13:59:08.292" v="4091" actId="6549"/>
          <ac:spMkLst>
            <pc:docMk/>
            <pc:sldMk cId="1581216914" sldId="332"/>
            <ac:spMk id="7" creationId="{21C01D49-0115-4E93-C2C5-B9CC766826E8}"/>
          </ac:spMkLst>
        </pc:spChg>
      </pc:sldChg>
      <pc:sldChg chg="delSp add del mod">
        <pc:chgData name="Elin Roos" userId="8aec4d2f-0249-47a8-afd7-0e6fd778a7eb" providerId="ADAL" clId="{4C079228-D532-460C-A6E2-A57130DF8DE0}" dt="2023-02-22T14:05:13.505" v="4143" actId="47"/>
        <pc:sldMkLst>
          <pc:docMk/>
          <pc:sldMk cId="1902238831" sldId="332"/>
        </pc:sldMkLst>
        <pc:spChg chg="del">
          <ac:chgData name="Elin Roos" userId="8aec4d2f-0249-47a8-afd7-0e6fd778a7eb" providerId="ADAL" clId="{4C079228-D532-460C-A6E2-A57130DF8DE0}" dt="2023-02-22T14:04:34.983" v="4138" actId="478"/>
          <ac:spMkLst>
            <pc:docMk/>
            <pc:sldMk cId="1902238831" sldId="332"/>
            <ac:spMk id="9" creationId="{AC3E435B-37BA-D829-F56A-384DD361A7C2}"/>
          </ac:spMkLst>
        </pc:spChg>
      </pc:sldChg>
      <pc:sldChg chg="add del">
        <pc:chgData name="Elin Roos" userId="8aec4d2f-0249-47a8-afd7-0e6fd778a7eb" providerId="ADAL" clId="{4C079228-D532-460C-A6E2-A57130DF8DE0}" dt="2023-02-22T14:03:13.533" v="4128"/>
        <pc:sldMkLst>
          <pc:docMk/>
          <pc:sldMk cId="2107342964" sldId="332"/>
        </pc:sldMkLst>
      </pc:sldChg>
      <pc:sldChg chg="add del">
        <pc:chgData name="Elin Roos" userId="8aec4d2f-0249-47a8-afd7-0e6fd778a7eb" providerId="ADAL" clId="{4C079228-D532-460C-A6E2-A57130DF8DE0}" dt="2023-02-22T14:03:48.275" v="4133"/>
        <pc:sldMkLst>
          <pc:docMk/>
          <pc:sldMk cId="3296006245" sldId="332"/>
        </pc:sldMkLst>
      </pc:sldChg>
      <pc:sldChg chg="add del">
        <pc:chgData name="Elin Roos" userId="8aec4d2f-0249-47a8-afd7-0e6fd778a7eb" providerId="ADAL" clId="{4C079228-D532-460C-A6E2-A57130DF8DE0}" dt="2023-02-22T14:02:21.969" v="4119"/>
        <pc:sldMkLst>
          <pc:docMk/>
          <pc:sldMk cId="3453209282" sldId="332"/>
        </pc:sldMkLst>
      </pc:sldChg>
      <pc:sldChg chg="add del">
        <pc:chgData name="Elin Roos" userId="8aec4d2f-0249-47a8-afd7-0e6fd778a7eb" providerId="ADAL" clId="{4C079228-D532-460C-A6E2-A57130DF8DE0}" dt="2023-02-22T14:02:29.692" v="4121"/>
        <pc:sldMkLst>
          <pc:docMk/>
          <pc:sldMk cId="3467119198" sldId="332"/>
        </pc:sldMkLst>
      </pc:sldChg>
      <pc:sldChg chg="add del">
        <pc:chgData name="Elin Roos" userId="8aec4d2f-0249-47a8-afd7-0e6fd778a7eb" providerId="ADAL" clId="{4C079228-D532-460C-A6E2-A57130DF8DE0}" dt="2023-02-22T13:59:47.590" v="4097"/>
        <pc:sldMkLst>
          <pc:docMk/>
          <pc:sldMk cId="3477642723" sldId="332"/>
        </pc:sldMkLst>
      </pc:sldChg>
      <pc:sldChg chg="addSp delSp modSp new mod modTransition modClrScheme chgLayout modNotesTx">
        <pc:chgData name="Elin Roos" userId="8aec4d2f-0249-47a8-afd7-0e6fd778a7eb" providerId="ADAL" clId="{4C079228-D532-460C-A6E2-A57130DF8DE0}" dt="2023-02-22T17:35:44.203" v="7688"/>
        <pc:sldMkLst>
          <pc:docMk/>
          <pc:sldMk cId="463773218" sldId="333"/>
        </pc:sldMkLst>
        <pc:spChg chg="del">
          <ac:chgData name="Elin Roos" userId="8aec4d2f-0249-47a8-afd7-0e6fd778a7eb" providerId="ADAL" clId="{4C079228-D532-460C-A6E2-A57130DF8DE0}" dt="2023-02-22T14:04:57.064" v="4140" actId="700"/>
          <ac:spMkLst>
            <pc:docMk/>
            <pc:sldMk cId="463773218" sldId="333"/>
            <ac:spMk id="2" creationId="{9DED64B2-BD47-585E-C483-53F854378B2E}"/>
          </ac:spMkLst>
        </pc:spChg>
        <pc:spChg chg="del">
          <ac:chgData name="Elin Roos" userId="8aec4d2f-0249-47a8-afd7-0e6fd778a7eb" providerId="ADAL" clId="{4C079228-D532-460C-A6E2-A57130DF8DE0}" dt="2023-02-22T14:04:57.064" v="4140" actId="700"/>
          <ac:spMkLst>
            <pc:docMk/>
            <pc:sldMk cId="463773218" sldId="333"/>
            <ac:spMk id="3" creationId="{F496D091-4C7A-D6A9-F55D-2CBCE4C06C31}"/>
          </ac:spMkLst>
        </pc:spChg>
        <pc:spChg chg="del mod ord">
          <ac:chgData name="Elin Roos" userId="8aec4d2f-0249-47a8-afd7-0e6fd778a7eb" providerId="ADAL" clId="{4C079228-D532-460C-A6E2-A57130DF8DE0}" dt="2023-02-22T14:15:24.301" v="4242" actId="478"/>
          <ac:spMkLst>
            <pc:docMk/>
            <pc:sldMk cId="463773218" sldId="333"/>
            <ac:spMk id="4" creationId="{5475F4D9-B8A5-0275-940F-C49F13C2779B}"/>
          </ac:spMkLst>
        </pc:spChg>
        <pc:spChg chg="add mod">
          <ac:chgData name="Elin Roos" userId="8aec4d2f-0249-47a8-afd7-0e6fd778a7eb" providerId="ADAL" clId="{4C079228-D532-460C-A6E2-A57130DF8DE0}" dt="2023-02-22T14:15:43.351" v="4245" actId="1076"/>
          <ac:spMkLst>
            <pc:docMk/>
            <pc:sldMk cId="463773218" sldId="333"/>
            <ac:spMk id="15" creationId="{2B4EF420-CB2C-872C-C747-5F10439FFCEA}"/>
          </ac:spMkLst>
        </pc:spChg>
        <pc:spChg chg="add del mod">
          <ac:chgData name="Elin Roos" userId="8aec4d2f-0249-47a8-afd7-0e6fd778a7eb" providerId="ADAL" clId="{4C079228-D532-460C-A6E2-A57130DF8DE0}" dt="2023-02-22T17:23:37.946" v="7569" actId="478"/>
          <ac:spMkLst>
            <pc:docMk/>
            <pc:sldMk cId="463773218" sldId="333"/>
            <ac:spMk id="16" creationId="{027C5850-6F55-C987-F772-ADBAD95AFBA2}"/>
          </ac:spMkLst>
        </pc:spChg>
        <pc:spChg chg="add del mod">
          <ac:chgData name="Elin Roos" userId="8aec4d2f-0249-47a8-afd7-0e6fd778a7eb" providerId="ADAL" clId="{4C079228-D532-460C-A6E2-A57130DF8DE0}" dt="2023-02-22T14:24:15.680" v="4353" actId="478"/>
          <ac:spMkLst>
            <pc:docMk/>
            <pc:sldMk cId="463773218" sldId="333"/>
            <ac:spMk id="18" creationId="{DD239C45-3192-888E-10BC-69548DD59FFD}"/>
          </ac:spMkLst>
        </pc:spChg>
        <pc:spChg chg="add del mod">
          <ac:chgData name="Elin Roos" userId="8aec4d2f-0249-47a8-afd7-0e6fd778a7eb" providerId="ADAL" clId="{4C079228-D532-460C-A6E2-A57130DF8DE0}" dt="2023-02-22T14:24:18.490" v="4354" actId="478"/>
          <ac:spMkLst>
            <pc:docMk/>
            <pc:sldMk cId="463773218" sldId="333"/>
            <ac:spMk id="19" creationId="{73CD930B-E33F-EB03-F9E8-91CA48200CF0}"/>
          </ac:spMkLst>
        </pc:spChg>
        <pc:spChg chg="add mod">
          <ac:chgData name="Elin Roos" userId="8aec4d2f-0249-47a8-afd7-0e6fd778a7eb" providerId="ADAL" clId="{4C079228-D532-460C-A6E2-A57130DF8DE0}" dt="2023-02-22T14:30:03.803" v="4486" actId="1076"/>
          <ac:spMkLst>
            <pc:docMk/>
            <pc:sldMk cId="463773218" sldId="333"/>
            <ac:spMk id="20" creationId="{406DF274-156E-6D88-974C-317D3353527C}"/>
          </ac:spMkLst>
        </pc:spChg>
        <pc:spChg chg="add mod">
          <ac:chgData name="Elin Roos" userId="8aec4d2f-0249-47a8-afd7-0e6fd778a7eb" providerId="ADAL" clId="{4C079228-D532-460C-A6E2-A57130DF8DE0}" dt="2023-02-22T14:30:09.491" v="4487" actId="1076"/>
          <ac:spMkLst>
            <pc:docMk/>
            <pc:sldMk cId="463773218" sldId="333"/>
            <ac:spMk id="21" creationId="{E850E29D-CB27-33E6-7E0E-085110DFBC40}"/>
          </ac:spMkLst>
        </pc:spChg>
        <pc:spChg chg="add mod">
          <ac:chgData name="Elin Roos" userId="8aec4d2f-0249-47a8-afd7-0e6fd778a7eb" providerId="ADAL" clId="{4C079228-D532-460C-A6E2-A57130DF8DE0}" dt="2023-02-22T14:29:28.902" v="4476" actId="1076"/>
          <ac:spMkLst>
            <pc:docMk/>
            <pc:sldMk cId="463773218" sldId="333"/>
            <ac:spMk id="23" creationId="{B075DA02-8D38-FE3D-1698-250E12C8E5F5}"/>
          </ac:spMkLst>
        </pc:spChg>
        <pc:spChg chg="add mod">
          <ac:chgData name="Elin Roos" userId="8aec4d2f-0249-47a8-afd7-0e6fd778a7eb" providerId="ADAL" clId="{4C079228-D532-460C-A6E2-A57130DF8DE0}" dt="2023-02-22T14:29:58.994" v="4485" actId="1076"/>
          <ac:spMkLst>
            <pc:docMk/>
            <pc:sldMk cId="463773218" sldId="333"/>
            <ac:spMk id="24" creationId="{4FD1C7CE-C3D1-70E7-9698-FB126DB90A48}"/>
          </ac:spMkLst>
        </pc:spChg>
        <pc:spChg chg="add mod ord">
          <ac:chgData name="Elin Roos" userId="8aec4d2f-0249-47a8-afd7-0e6fd778a7eb" providerId="ADAL" clId="{4C079228-D532-460C-A6E2-A57130DF8DE0}" dt="2023-02-22T14:41:48.317" v="4766" actId="1076"/>
          <ac:spMkLst>
            <pc:docMk/>
            <pc:sldMk cId="463773218" sldId="333"/>
            <ac:spMk id="25" creationId="{C5EA736A-FB7A-0175-7B1B-F102C93DCF05}"/>
          </ac:spMkLst>
        </pc:spChg>
        <pc:spChg chg="add mod">
          <ac:chgData name="Elin Roos" userId="8aec4d2f-0249-47a8-afd7-0e6fd778a7eb" providerId="ADAL" clId="{4C079228-D532-460C-A6E2-A57130DF8DE0}" dt="2023-02-22T16:59:33.837" v="7482" actId="962"/>
          <ac:spMkLst>
            <pc:docMk/>
            <pc:sldMk cId="463773218" sldId="333"/>
            <ac:spMk id="26" creationId="{FB86ACDE-7184-16C2-28F1-8B5BFF764C08}"/>
          </ac:spMkLst>
        </pc:spChg>
        <pc:spChg chg="add mod">
          <ac:chgData name="Elin Roos" userId="8aec4d2f-0249-47a8-afd7-0e6fd778a7eb" providerId="ADAL" clId="{4C079228-D532-460C-A6E2-A57130DF8DE0}" dt="2023-02-22T14:41:58.836" v="4789" actId="20577"/>
          <ac:spMkLst>
            <pc:docMk/>
            <pc:sldMk cId="463773218" sldId="333"/>
            <ac:spMk id="27" creationId="{413E6C21-B1A5-551F-ECDA-DD6A4131C23B}"/>
          </ac:spMkLst>
        </pc:spChg>
        <pc:spChg chg="add mod">
          <ac:chgData name="Elin Roos" userId="8aec4d2f-0249-47a8-afd7-0e6fd778a7eb" providerId="ADAL" clId="{4C079228-D532-460C-A6E2-A57130DF8DE0}" dt="2023-02-22T14:43:17.959" v="4819" actId="1076"/>
          <ac:spMkLst>
            <pc:docMk/>
            <pc:sldMk cId="463773218" sldId="333"/>
            <ac:spMk id="28" creationId="{81F8D5B0-244C-573D-9CC0-6D2F53708EC2}"/>
          </ac:spMkLst>
        </pc:spChg>
        <pc:spChg chg="add del mod">
          <ac:chgData name="Elin Roos" userId="8aec4d2f-0249-47a8-afd7-0e6fd778a7eb" providerId="ADAL" clId="{4C079228-D532-460C-A6E2-A57130DF8DE0}" dt="2023-02-22T14:46:16.048" v="4844" actId="478"/>
          <ac:spMkLst>
            <pc:docMk/>
            <pc:sldMk cId="463773218" sldId="333"/>
            <ac:spMk id="29" creationId="{7B6E2004-3B40-1FAD-50A8-74B9DFA90D07}"/>
          </ac:spMkLst>
        </pc:spChg>
        <pc:spChg chg="add del mod">
          <ac:chgData name="Elin Roos" userId="8aec4d2f-0249-47a8-afd7-0e6fd778a7eb" providerId="ADAL" clId="{4C079228-D532-460C-A6E2-A57130DF8DE0}" dt="2023-02-22T14:46:13.475" v="4843" actId="478"/>
          <ac:spMkLst>
            <pc:docMk/>
            <pc:sldMk cId="463773218" sldId="333"/>
            <ac:spMk id="30" creationId="{2FA63A80-6100-137D-251E-17CCAF66C87E}"/>
          </ac:spMkLst>
        </pc:spChg>
        <pc:spChg chg="add del mod">
          <ac:chgData name="Elin Roos" userId="8aec4d2f-0249-47a8-afd7-0e6fd778a7eb" providerId="ADAL" clId="{4C079228-D532-460C-A6E2-A57130DF8DE0}" dt="2023-02-22T14:46:09.701" v="4842" actId="478"/>
          <ac:spMkLst>
            <pc:docMk/>
            <pc:sldMk cId="463773218" sldId="333"/>
            <ac:spMk id="31" creationId="{3FBE3CE8-7BC9-45DE-EADF-DA8BCE7F1156}"/>
          </ac:spMkLst>
        </pc:spChg>
        <pc:spChg chg="add mod">
          <ac:chgData name="Elin Roos" userId="8aec4d2f-0249-47a8-afd7-0e6fd778a7eb" providerId="ADAL" clId="{4C079228-D532-460C-A6E2-A57130DF8DE0}" dt="2023-02-22T17:32:52.153" v="7672" actId="255"/>
          <ac:spMkLst>
            <pc:docMk/>
            <pc:sldMk cId="463773218" sldId="333"/>
            <ac:spMk id="32" creationId="{3CFF38A3-9619-A084-FE0C-7FC493C50765}"/>
          </ac:spMkLst>
        </pc:spChg>
        <pc:picChg chg="add mod modCrop">
          <ac:chgData name="Elin Roos" userId="8aec4d2f-0249-47a8-afd7-0e6fd778a7eb" providerId="ADAL" clId="{4C079228-D532-460C-A6E2-A57130DF8DE0}" dt="2023-02-22T16:58:39.438" v="7479" actId="962"/>
          <ac:picMkLst>
            <pc:docMk/>
            <pc:sldMk cId="463773218" sldId="333"/>
            <ac:picMk id="5" creationId="{ACC35E01-7DA0-C7B8-DEA9-E6A0E571B841}"/>
          </ac:picMkLst>
        </pc:picChg>
        <pc:picChg chg="add mod modCrop">
          <ac:chgData name="Elin Roos" userId="8aec4d2f-0249-47a8-afd7-0e6fd778a7eb" providerId="ADAL" clId="{4C079228-D532-460C-A6E2-A57130DF8DE0}" dt="2023-02-22T16:58:46.850" v="7480" actId="962"/>
          <ac:picMkLst>
            <pc:docMk/>
            <pc:sldMk cId="463773218" sldId="333"/>
            <ac:picMk id="6" creationId="{281E7C45-0112-6894-9898-3F9C5F13BAA8}"/>
          </ac:picMkLst>
        </pc:picChg>
        <pc:picChg chg="add del mod">
          <ac:chgData name="Elin Roos" userId="8aec4d2f-0249-47a8-afd7-0e6fd778a7eb" providerId="ADAL" clId="{4C079228-D532-460C-A6E2-A57130DF8DE0}" dt="2023-02-22T14:26:40.617" v="4422" actId="478"/>
          <ac:picMkLst>
            <pc:docMk/>
            <pc:sldMk cId="463773218" sldId="333"/>
            <ac:picMk id="7" creationId="{9EF46590-30EB-44DA-62F7-BA3DEE549F90}"/>
          </ac:picMkLst>
        </pc:picChg>
        <pc:picChg chg="add del mod modCrop">
          <ac:chgData name="Elin Roos" userId="8aec4d2f-0249-47a8-afd7-0e6fd778a7eb" providerId="ADAL" clId="{4C079228-D532-460C-A6E2-A57130DF8DE0}" dt="2023-02-22T16:59:14.635" v="7481" actId="962"/>
          <ac:picMkLst>
            <pc:docMk/>
            <pc:sldMk cId="463773218" sldId="333"/>
            <ac:picMk id="8" creationId="{0BA7F19B-C6B8-2D63-49B5-29FE0D3448B3}"/>
          </ac:picMkLst>
        </pc:picChg>
        <pc:picChg chg="add del mod">
          <ac:chgData name="Elin Roos" userId="8aec4d2f-0249-47a8-afd7-0e6fd778a7eb" providerId="ADAL" clId="{4C079228-D532-460C-A6E2-A57130DF8DE0}" dt="2023-02-22T14:08:26.689" v="4177"/>
          <ac:picMkLst>
            <pc:docMk/>
            <pc:sldMk cId="463773218" sldId="333"/>
            <ac:picMk id="9" creationId="{885098B6-A280-77EB-6552-F11E1B3C7CBD}"/>
          </ac:picMkLst>
        </pc:picChg>
        <pc:picChg chg="add mod modCrop">
          <ac:chgData name="Elin Roos" userId="8aec4d2f-0249-47a8-afd7-0e6fd778a7eb" providerId="ADAL" clId="{4C079228-D532-460C-A6E2-A57130DF8DE0}" dt="2023-02-22T16:59:14.635" v="7481" actId="962"/>
          <ac:picMkLst>
            <pc:docMk/>
            <pc:sldMk cId="463773218" sldId="333"/>
            <ac:picMk id="10" creationId="{CC7DD8EF-9424-6D13-7BDC-DEFFAD271E1C}"/>
          </ac:picMkLst>
        </pc:picChg>
        <pc:picChg chg="add del">
          <ac:chgData name="Elin Roos" userId="8aec4d2f-0249-47a8-afd7-0e6fd778a7eb" providerId="ADAL" clId="{4C079228-D532-460C-A6E2-A57130DF8DE0}" dt="2023-02-22T14:09:24.034" v="4187"/>
          <ac:picMkLst>
            <pc:docMk/>
            <pc:sldMk cId="463773218" sldId="333"/>
            <ac:picMk id="11" creationId="{548FC0B9-8FF3-E7B3-949D-C3A24B755B44}"/>
          </ac:picMkLst>
        </pc:picChg>
        <pc:picChg chg="add del mod modCrop">
          <ac:chgData name="Elin Roos" userId="8aec4d2f-0249-47a8-afd7-0e6fd778a7eb" providerId="ADAL" clId="{4C079228-D532-460C-A6E2-A57130DF8DE0}" dt="2023-02-22T16:59:14.635" v="7481" actId="962"/>
          <ac:picMkLst>
            <pc:docMk/>
            <pc:sldMk cId="463773218" sldId="333"/>
            <ac:picMk id="12" creationId="{53517B77-19A9-FC35-FF25-3BEE7FF6449F}"/>
          </ac:picMkLst>
        </pc:picChg>
        <pc:picChg chg="add del mod">
          <ac:chgData name="Elin Roos" userId="8aec4d2f-0249-47a8-afd7-0e6fd778a7eb" providerId="ADAL" clId="{4C079228-D532-460C-A6E2-A57130DF8DE0}" dt="2023-02-22T14:10:49.466" v="4200"/>
          <ac:picMkLst>
            <pc:docMk/>
            <pc:sldMk cId="463773218" sldId="333"/>
            <ac:picMk id="13" creationId="{D71879CA-F862-F156-B6A2-66C156236745}"/>
          </ac:picMkLst>
        </pc:picChg>
        <pc:picChg chg="add mod modCrop">
          <ac:chgData name="Elin Roos" userId="8aec4d2f-0249-47a8-afd7-0e6fd778a7eb" providerId="ADAL" clId="{4C079228-D532-460C-A6E2-A57130DF8DE0}" dt="2023-02-22T16:59:14.635" v="7481" actId="962"/>
          <ac:picMkLst>
            <pc:docMk/>
            <pc:sldMk cId="463773218" sldId="333"/>
            <ac:picMk id="14" creationId="{7EAA03DC-CBCF-1382-F27A-B606719E4D19}"/>
          </ac:picMkLst>
        </pc:picChg>
        <pc:picChg chg="add del mod">
          <ac:chgData name="Elin Roos" userId="8aec4d2f-0249-47a8-afd7-0e6fd778a7eb" providerId="ADAL" clId="{4C079228-D532-460C-A6E2-A57130DF8DE0}" dt="2023-02-22T14:20:25.559" v="4315"/>
          <ac:picMkLst>
            <pc:docMk/>
            <pc:sldMk cId="463773218" sldId="333"/>
            <ac:picMk id="17" creationId="{91A88659-39BD-1FC8-0C49-496E28FD9ACD}"/>
          </ac:picMkLst>
        </pc:picChg>
        <pc:picChg chg="add mod modCrop">
          <ac:chgData name="Elin Roos" userId="8aec4d2f-0249-47a8-afd7-0e6fd778a7eb" providerId="ADAL" clId="{4C079228-D532-460C-A6E2-A57130DF8DE0}" dt="2023-02-22T16:59:14.635" v="7481" actId="962"/>
          <ac:picMkLst>
            <pc:docMk/>
            <pc:sldMk cId="463773218" sldId="333"/>
            <ac:picMk id="22" creationId="{5EB86328-B0B0-39D1-00AC-C5970327A80A}"/>
          </ac:picMkLst>
        </pc:picChg>
      </pc:sldChg>
      <pc:sldChg chg="addSp delSp modSp new del mod chgLayout">
        <pc:chgData name="Elin Roos" userId="8aec4d2f-0249-47a8-afd7-0e6fd778a7eb" providerId="ADAL" clId="{4C079228-D532-460C-A6E2-A57130DF8DE0}" dt="2023-02-22T13:35:27.668" v="3536" actId="2696"/>
        <pc:sldMkLst>
          <pc:docMk/>
          <pc:sldMk cId="1729657511" sldId="333"/>
        </pc:sldMkLst>
        <pc:spChg chg="del">
          <ac:chgData name="Elin Roos" userId="8aec4d2f-0249-47a8-afd7-0e6fd778a7eb" providerId="ADAL" clId="{4C079228-D532-460C-A6E2-A57130DF8DE0}" dt="2023-02-22T13:32:23.696" v="3465" actId="700"/>
          <ac:spMkLst>
            <pc:docMk/>
            <pc:sldMk cId="1729657511" sldId="333"/>
            <ac:spMk id="2" creationId="{A37CB690-397F-2573-14F4-2ED3C00F9B22}"/>
          </ac:spMkLst>
        </pc:spChg>
        <pc:spChg chg="del">
          <ac:chgData name="Elin Roos" userId="8aec4d2f-0249-47a8-afd7-0e6fd778a7eb" providerId="ADAL" clId="{4C079228-D532-460C-A6E2-A57130DF8DE0}" dt="2023-02-22T13:32:23.696" v="3465" actId="700"/>
          <ac:spMkLst>
            <pc:docMk/>
            <pc:sldMk cId="1729657511" sldId="333"/>
            <ac:spMk id="3" creationId="{C6DE9EB2-6A32-CEC1-D441-781EDAC75C88}"/>
          </ac:spMkLst>
        </pc:spChg>
        <pc:spChg chg="del">
          <ac:chgData name="Elin Roos" userId="8aec4d2f-0249-47a8-afd7-0e6fd778a7eb" providerId="ADAL" clId="{4C079228-D532-460C-A6E2-A57130DF8DE0}" dt="2023-02-22T13:32:23.696" v="3465" actId="700"/>
          <ac:spMkLst>
            <pc:docMk/>
            <pc:sldMk cId="1729657511" sldId="333"/>
            <ac:spMk id="4" creationId="{5E9CB04E-1EF9-C90F-6B05-ED6690830F47}"/>
          </ac:spMkLst>
        </pc:spChg>
        <pc:spChg chg="mod ord">
          <ac:chgData name="Elin Roos" userId="8aec4d2f-0249-47a8-afd7-0e6fd778a7eb" providerId="ADAL" clId="{4C079228-D532-460C-A6E2-A57130DF8DE0}" dt="2023-02-22T13:32:23.696" v="3465" actId="700"/>
          <ac:spMkLst>
            <pc:docMk/>
            <pc:sldMk cId="1729657511" sldId="333"/>
            <ac:spMk id="5" creationId="{2FB140CC-72A5-AFFD-5F2D-B1004EDCD804}"/>
          </ac:spMkLst>
        </pc:spChg>
        <pc:spChg chg="add mod ord">
          <ac:chgData name="Elin Roos" userId="8aec4d2f-0249-47a8-afd7-0e6fd778a7eb" providerId="ADAL" clId="{4C079228-D532-460C-A6E2-A57130DF8DE0}" dt="2023-02-22T13:35:17.113" v="3535" actId="255"/>
          <ac:spMkLst>
            <pc:docMk/>
            <pc:sldMk cId="1729657511" sldId="333"/>
            <ac:spMk id="6" creationId="{3D5F430B-C7A5-2F00-73E7-A0EC92120A2C}"/>
          </ac:spMkLst>
        </pc:spChg>
        <pc:spChg chg="add mod ord">
          <ac:chgData name="Elin Roos" userId="8aec4d2f-0249-47a8-afd7-0e6fd778a7eb" providerId="ADAL" clId="{4C079228-D532-460C-A6E2-A57130DF8DE0}" dt="2023-02-22T13:32:23.696" v="3465" actId="700"/>
          <ac:spMkLst>
            <pc:docMk/>
            <pc:sldMk cId="1729657511" sldId="333"/>
            <ac:spMk id="7" creationId="{1BE623C2-4077-407A-0483-2341EE7BA14B}"/>
          </ac:spMkLst>
        </pc:spChg>
        <pc:spChg chg="add mod ord">
          <ac:chgData name="Elin Roos" userId="8aec4d2f-0249-47a8-afd7-0e6fd778a7eb" providerId="ADAL" clId="{4C079228-D532-460C-A6E2-A57130DF8DE0}" dt="2023-02-22T13:32:40.908" v="3486" actId="20577"/>
          <ac:spMkLst>
            <pc:docMk/>
            <pc:sldMk cId="1729657511" sldId="333"/>
            <ac:spMk id="8" creationId="{4D878BA7-46DF-3DE9-1E8F-B4F54CCA9CC0}"/>
          </ac:spMkLst>
        </pc:spChg>
      </pc:sldChg>
      <pc:sldChg chg="addSp modSp new del mod modClrScheme chgLayout">
        <pc:chgData name="Elin Roos" userId="8aec4d2f-0249-47a8-afd7-0e6fd778a7eb" providerId="ADAL" clId="{4C079228-D532-460C-A6E2-A57130DF8DE0}" dt="2023-02-22T13:58:17.862" v="4086" actId="47"/>
        <pc:sldMkLst>
          <pc:docMk/>
          <pc:sldMk cId="2034111761" sldId="333"/>
        </pc:sldMkLst>
        <pc:spChg chg="mod ord">
          <ac:chgData name="Elin Roos" userId="8aec4d2f-0249-47a8-afd7-0e6fd778a7eb" providerId="ADAL" clId="{4C079228-D532-460C-A6E2-A57130DF8DE0}" dt="2023-02-22T13:44:54.058" v="3688" actId="700"/>
          <ac:spMkLst>
            <pc:docMk/>
            <pc:sldMk cId="2034111761" sldId="333"/>
            <ac:spMk id="2" creationId="{5EEBF346-B412-C47B-C3EE-1F9DBE16FC54}"/>
          </ac:spMkLst>
        </pc:spChg>
        <pc:spChg chg="add mod ord">
          <ac:chgData name="Elin Roos" userId="8aec4d2f-0249-47a8-afd7-0e6fd778a7eb" providerId="ADAL" clId="{4C079228-D532-460C-A6E2-A57130DF8DE0}" dt="2023-02-22T13:44:54.058" v="3688" actId="700"/>
          <ac:spMkLst>
            <pc:docMk/>
            <pc:sldMk cId="2034111761" sldId="333"/>
            <ac:spMk id="3" creationId="{4F9D5AE5-6E39-DACC-91B1-CB1BB51E35D6}"/>
          </ac:spMkLst>
        </pc:spChg>
        <pc:spChg chg="add mod ord">
          <ac:chgData name="Elin Roos" userId="8aec4d2f-0249-47a8-afd7-0e6fd778a7eb" providerId="ADAL" clId="{4C079228-D532-460C-A6E2-A57130DF8DE0}" dt="2023-02-22T13:44:54.058" v="3688" actId="700"/>
          <ac:spMkLst>
            <pc:docMk/>
            <pc:sldMk cId="2034111761" sldId="333"/>
            <ac:spMk id="4" creationId="{3DB1BF2D-AE7F-2965-7754-D5BC0431557B}"/>
          </ac:spMkLst>
        </pc:spChg>
      </pc:sldChg>
      <pc:sldChg chg="del">
        <pc:chgData name="Elin Roos" userId="8aec4d2f-0249-47a8-afd7-0e6fd778a7eb" providerId="ADAL" clId="{4C079228-D532-460C-A6E2-A57130DF8DE0}" dt="2023-02-22T13:44:36.452" v="3685" actId="47"/>
        <pc:sldMkLst>
          <pc:docMk/>
          <pc:sldMk cId="2157474660" sldId="333"/>
        </pc:sldMkLst>
      </pc:sldChg>
      <pc:sldChg chg="del">
        <pc:chgData name="Elin Roos" userId="8aec4d2f-0249-47a8-afd7-0e6fd778a7eb" providerId="ADAL" clId="{4C079228-D532-460C-A6E2-A57130DF8DE0}" dt="2023-02-22T13:35:51.373" v="3537" actId="2696"/>
        <pc:sldMkLst>
          <pc:docMk/>
          <pc:sldMk cId="3436720188" sldId="333"/>
        </pc:sldMkLst>
      </pc:sldChg>
      <pc:sldChg chg="add del">
        <pc:chgData name="Elin Roos" userId="8aec4d2f-0249-47a8-afd7-0e6fd778a7eb" providerId="ADAL" clId="{4C079228-D532-460C-A6E2-A57130DF8DE0}" dt="2023-02-22T13:59:04.834" v="4090"/>
        <pc:sldMkLst>
          <pc:docMk/>
          <pc:sldMk cId="3799532898" sldId="333"/>
        </pc:sldMkLst>
      </pc:sldChg>
      <pc:sldChg chg="del">
        <pc:chgData name="Elin Roos" userId="8aec4d2f-0249-47a8-afd7-0e6fd778a7eb" providerId="ADAL" clId="{4C079228-D532-460C-A6E2-A57130DF8DE0}" dt="2023-02-22T13:44:39.139" v="3686" actId="47"/>
        <pc:sldMkLst>
          <pc:docMk/>
          <pc:sldMk cId="933799105" sldId="334"/>
        </pc:sldMkLst>
      </pc:sldChg>
      <pc:sldChg chg="add del">
        <pc:chgData name="Elin Roos" userId="8aec4d2f-0249-47a8-afd7-0e6fd778a7eb" providerId="ADAL" clId="{4C079228-D532-460C-A6E2-A57130DF8DE0}" dt="2023-02-22T14:05:40.831" v="4147"/>
        <pc:sldMkLst>
          <pc:docMk/>
          <pc:sldMk cId="1839763844" sldId="334"/>
        </pc:sldMkLst>
      </pc:sldChg>
      <pc:sldChg chg="add del">
        <pc:chgData name="Elin Roos" userId="8aec4d2f-0249-47a8-afd7-0e6fd778a7eb" providerId="ADAL" clId="{4C079228-D532-460C-A6E2-A57130DF8DE0}" dt="2023-02-22T14:10:28.771" v="4196"/>
        <pc:sldMkLst>
          <pc:docMk/>
          <pc:sldMk cId="2061413350" sldId="334"/>
        </pc:sldMkLst>
      </pc:sldChg>
      <pc:sldChg chg="add del">
        <pc:chgData name="Elin Roos" userId="8aec4d2f-0249-47a8-afd7-0e6fd778a7eb" providerId="ADAL" clId="{4C079228-D532-460C-A6E2-A57130DF8DE0}" dt="2023-02-22T14:07:29.879" v="4165"/>
        <pc:sldMkLst>
          <pc:docMk/>
          <pc:sldMk cId="2377484111" sldId="334"/>
        </pc:sldMkLst>
      </pc:sldChg>
      <pc:sldChg chg="addSp delSp modSp new del mod modClrScheme chgLayout">
        <pc:chgData name="Elin Roos" userId="8aec4d2f-0249-47a8-afd7-0e6fd778a7eb" providerId="ADAL" clId="{4C079228-D532-460C-A6E2-A57130DF8DE0}" dt="2023-02-22T13:56:42.006" v="3935" actId="47"/>
        <pc:sldMkLst>
          <pc:docMk/>
          <pc:sldMk cId="2552555252" sldId="334"/>
        </pc:sldMkLst>
        <pc:spChg chg="del mod ord">
          <ac:chgData name="Elin Roos" userId="8aec4d2f-0249-47a8-afd7-0e6fd778a7eb" providerId="ADAL" clId="{4C079228-D532-460C-A6E2-A57130DF8DE0}" dt="2023-02-22T13:56:28.509" v="3919" actId="700"/>
          <ac:spMkLst>
            <pc:docMk/>
            <pc:sldMk cId="2552555252" sldId="334"/>
            <ac:spMk id="2" creationId="{8E9CD200-28AB-57C3-05A9-38B1EF7B6200}"/>
          </ac:spMkLst>
        </pc:spChg>
        <pc:spChg chg="del mod ord">
          <ac:chgData name="Elin Roos" userId="8aec4d2f-0249-47a8-afd7-0e6fd778a7eb" providerId="ADAL" clId="{4C079228-D532-460C-A6E2-A57130DF8DE0}" dt="2023-02-22T13:56:28.509" v="3919" actId="700"/>
          <ac:spMkLst>
            <pc:docMk/>
            <pc:sldMk cId="2552555252" sldId="334"/>
            <ac:spMk id="3" creationId="{5F86CCCA-FED5-A75B-83F5-52463F6AC221}"/>
          </ac:spMkLst>
        </pc:spChg>
        <pc:spChg chg="del mod ord">
          <ac:chgData name="Elin Roos" userId="8aec4d2f-0249-47a8-afd7-0e6fd778a7eb" providerId="ADAL" clId="{4C079228-D532-460C-A6E2-A57130DF8DE0}" dt="2023-02-22T13:56:28.509" v="3919" actId="700"/>
          <ac:spMkLst>
            <pc:docMk/>
            <pc:sldMk cId="2552555252" sldId="334"/>
            <ac:spMk id="4" creationId="{58DAA54C-5EF3-4894-88E9-5E4773617D0D}"/>
          </ac:spMkLst>
        </pc:spChg>
        <pc:spChg chg="mod ord">
          <ac:chgData name="Elin Roos" userId="8aec4d2f-0249-47a8-afd7-0e6fd778a7eb" providerId="ADAL" clId="{4C079228-D532-460C-A6E2-A57130DF8DE0}" dt="2023-02-22T13:56:28.509" v="3919" actId="700"/>
          <ac:spMkLst>
            <pc:docMk/>
            <pc:sldMk cId="2552555252" sldId="334"/>
            <ac:spMk id="5" creationId="{127A773B-DBB6-3CC5-0DF0-E2098756AA86}"/>
          </ac:spMkLst>
        </pc:spChg>
        <pc:spChg chg="add mod ord">
          <ac:chgData name="Elin Roos" userId="8aec4d2f-0249-47a8-afd7-0e6fd778a7eb" providerId="ADAL" clId="{4C079228-D532-460C-A6E2-A57130DF8DE0}" dt="2023-02-22T13:56:28.509" v="3919" actId="700"/>
          <ac:spMkLst>
            <pc:docMk/>
            <pc:sldMk cId="2552555252" sldId="334"/>
            <ac:spMk id="6" creationId="{2C8B79C2-9D1B-7664-D76B-B8033BBFD12D}"/>
          </ac:spMkLst>
        </pc:spChg>
        <pc:spChg chg="add mod ord">
          <ac:chgData name="Elin Roos" userId="8aec4d2f-0249-47a8-afd7-0e6fd778a7eb" providerId="ADAL" clId="{4C079228-D532-460C-A6E2-A57130DF8DE0}" dt="2023-02-22T13:56:28.509" v="3919" actId="700"/>
          <ac:spMkLst>
            <pc:docMk/>
            <pc:sldMk cId="2552555252" sldId="334"/>
            <ac:spMk id="7" creationId="{AA10DD0E-23D5-B206-2803-4AA5F45704AE}"/>
          </ac:spMkLst>
        </pc:spChg>
        <pc:spChg chg="add mod ord">
          <ac:chgData name="Elin Roos" userId="8aec4d2f-0249-47a8-afd7-0e6fd778a7eb" providerId="ADAL" clId="{4C079228-D532-460C-A6E2-A57130DF8DE0}" dt="2023-02-22T13:56:33.627" v="3934" actId="15"/>
          <ac:spMkLst>
            <pc:docMk/>
            <pc:sldMk cId="2552555252" sldId="334"/>
            <ac:spMk id="8" creationId="{795F5526-F901-FA95-971A-C49301E03BCE}"/>
          </ac:spMkLst>
        </pc:spChg>
      </pc:sldChg>
      <pc:sldChg chg="add del">
        <pc:chgData name="Elin Roos" userId="8aec4d2f-0249-47a8-afd7-0e6fd778a7eb" providerId="ADAL" clId="{4C079228-D532-460C-A6E2-A57130DF8DE0}" dt="2023-02-22T14:06:35.436" v="4155"/>
        <pc:sldMkLst>
          <pc:docMk/>
          <pc:sldMk cId="2744813991" sldId="334"/>
        </pc:sldMkLst>
      </pc:sldChg>
      <pc:sldChg chg="addSp delSp modSp new del mod modClrScheme chgLayout">
        <pc:chgData name="Elin Roos" userId="8aec4d2f-0249-47a8-afd7-0e6fd778a7eb" providerId="ADAL" clId="{4C079228-D532-460C-A6E2-A57130DF8DE0}" dt="2023-02-22T13:45:31.674" v="3693" actId="47"/>
        <pc:sldMkLst>
          <pc:docMk/>
          <pc:sldMk cId="2823700879" sldId="334"/>
        </pc:sldMkLst>
        <pc:spChg chg="del mod ord">
          <ac:chgData name="Elin Roos" userId="8aec4d2f-0249-47a8-afd7-0e6fd778a7eb" providerId="ADAL" clId="{4C079228-D532-460C-A6E2-A57130DF8DE0}" dt="2023-02-22T13:45:10.378" v="3690" actId="700"/>
          <ac:spMkLst>
            <pc:docMk/>
            <pc:sldMk cId="2823700879" sldId="334"/>
            <ac:spMk id="2" creationId="{9AC3C916-5C68-E9F1-7BB7-5B528539748E}"/>
          </ac:spMkLst>
        </pc:spChg>
        <pc:spChg chg="del mod ord">
          <ac:chgData name="Elin Roos" userId="8aec4d2f-0249-47a8-afd7-0e6fd778a7eb" providerId="ADAL" clId="{4C079228-D532-460C-A6E2-A57130DF8DE0}" dt="2023-02-22T13:45:10.378" v="3690" actId="700"/>
          <ac:spMkLst>
            <pc:docMk/>
            <pc:sldMk cId="2823700879" sldId="334"/>
            <ac:spMk id="3" creationId="{8FC33AC6-22CE-7884-452F-E2A27AFC7F32}"/>
          </ac:spMkLst>
        </pc:spChg>
        <pc:spChg chg="mod ord">
          <ac:chgData name="Elin Roos" userId="8aec4d2f-0249-47a8-afd7-0e6fd778a7eb" providerId="ADAL" clId="{4C079228-D532-460C-A6E2-A57130DF8DE0}" dt="2023-02-22T13:45:10.378" v="3690" actId="700"/>
          <ac:spMkLst>
            <pc:docMk/>
            <pc:sldMk cId="2823700879" sldId="334"/>
            <ac:spMk id="4" creationId="{51716356-842A-2037-397A-013584D3AC7F}"/>
          </ac:spMkLst>
        </pc:spChg>
        <pc:spChg chg="add mod ord">
          <ac:chgData name="Elin Roos" userId="8aec4d2f-0249-47a8-afd7-0e6fd778a7eb" providerId="ADAL" clId="{4C079228-D532-460C-A6E2-A57130DF8DE0}" dt="2023-02-22T13:45:10.378" v="3690" actId="700"/>
          <ac:spMkLst>
            <pc:docMk/>
            <pc:sldMk cId="2823700879" sldId="334"/>
            <ac:spMk id="5" creationId="{93F3DF25-99C3-F0BC-49E7-4BB9118308DB}"/>
          </ac:spMkLst>
        </pc:spChg>
        <pc:spChg chg="add mod ord">
          <ac:chgData name="Elin Roos" userId="8aec4d2f-0249-47a8-afd7-0e6fd778a7eb" providerId="ADAL" clId="{4C079228-D532-460C-A6E2-A57130DF8DE0}" dt="2023-02-22T13:45:10.378" v="3690" actId="700"/>
          <ac:spMkLst>
            <pc:docMk/>
            <pc:sldMk cId="2823700879" sldId="334"/>
            <ac:spMk id="6" creationId="{A63FBECA-B22A-0E0C-B2DC-8D61DEA0495A}"/>
          </ac:spMkLst>
        </pc:spChg>
        <pc:spChg chg="add mod ord">
          <ac:chgData name="Elin Roos" userId="8aec4d2f-0249-47a8-afd7-0e6fd778a7eb" providerId="ADAL" clId="{4C079228-D532-460C-A6E2-A57130DF8DE0}" dt="2023-02-22T13:45:10.378" v="3690" actId="700"/>
          <ac:spMkLst>
            <pc:docMk/>
            <pc:sldMk cId="2823700879" sldId="334"/>
            <ac:spMk id="7" creationId="{18F72EDC-ACB7-4105-19A1-9E0A941B4246}"/>
          </ac:spMkLst>
        </pc:spChg>
      </pc:sldChg>
      <pc:sldChg chg="addSp delSp modSp new del mod modClrScheme chgLayout">
        <pc:chgData name="Elin Roos" userId="8aec4d2f-0249-47a8-afd7-0e6fd778a7eb" providerId="ADAL" clId="{4C079228-D532-460C-A6E2-A57130DF8DE0}" dt="2023-02-22T13:35:27.668" v="3536" actId="2696"/>
        <pc:sldMkLst>
          <pc:docMk/>
          <pc:sldMk cId="3789388950" sldId="334"/>
        </pc:sldMkLst>
        <pc:spChg chg="del mod ord">
          <ac:chgData name="Elin Roos" userId="8aec4d2f-0249-47a8-afd7-0e6fd778a7eb" providerId="ADAL" clId="{4C079228-D532-460C-A6E2-A57130DF8DE0}" dt="2023-02-22T13:32:53.069" v="3487" actId="700"/>
          <ac:spMkLst>
            <pc:docMk/>
            <pc:sldMk cId="3789388950" sldId="334"/>
            <ac:spMk id="2" creationId="{3E3EB0FE-384D-2ED0-C2AF-902B8676EED8}"/>
          </ac:spMkLst>
        </pc:spChg>
        <pc:spChg chg="del mod ord">
          <ac:chgData name="Elin Roos" userId="8aec4d2f-0249-47a8-afd7-0e6fd778a7eb" providerId="ADAL" clId="{4C079228-D532-460C-A6E2-A57130DF8DE0}" dt="2023-02-22T13:32:53.069" v="3487" actId="700"/>
          <ac:spMkLst>
            <pc:docMk/>
            <pc:sldMk cId="3789388950" sldId="334"/>
            <ac:spMk id="3" creationId="{37D37219-A94F-EE77-4999-3C22C6908F73}"/>
          </ac:spMkLst>
        </pc:spChg>
        <pc:spChg chg="del mod ord">
          <ac:chgData name="Elin Roos" userId="8aec4d2f-0249-47a8-afd7-0e6fd778a7eb" providerId="ADAL" clId="{4C079228-D532-460C-A6E2-A57130DF8DE0}" dt="2023-02-22T13:32:53.069" v="3487" actId="700"/>
          <ac:spMkLst>
            <pc:docMk/>
            <pc:sldMk cId="3789388950" sldId="334"/>
            <ac:spMk id="4" creationId="{93769D79-F2DA-EA3B-7F7E-393263FD15BB}"/>
          </ac:spMkLst>
        </pc:spChg>
        <pc:spChg chg="mod ord">
          <ac:chgData name="Elin Roos" userId="8aec4d2f-0249-47a8-afd7-0e6fd778a7eb" providerId="ADAL" clId="{4C079228-D532-460C-A6E2-A57130DF8DE0}" dt="2023-02-22T13:32:53.069" v="3487" actId="700"/>
          <ac:spMkLst>
            <pc:docMk/>
            <pc:sldMk cId="3789388950" sldId="334"/>
            <ac:spMk id="5" creationId="{4BA7BA02-01F9-EEE9-7097-539A1820F0BF}"/>
          </ac:spMkLst>
        </pc:spChg>
        <pc:spChg chg="add mod ord">
          <ac:chgData name="Elin Roos" userId="8aec4d2f-0249-47a8-afd7-0e6fd778a7eb" providerId="ADAL" clId="{4C079228-D532-460C-A6E2-A57130DF8DE0}" dt="2023-02-22T13:33:59.743" v="3533" actId="20577"/>
          <ac:spMkLst>
            <pc:docMk/>
            <pc:sldMk cId="3789388950" sldId="334"/>
            <ac:spMk id="6" creationId="{7FD05F7A-746C-0885-E522-C68FCF220DF3}"/>
          </ac:spMkLst>
        </pc:spChg>
        <pc:spChg chg="add mod ord">
          <ac:chgData name="Elin Roos" userId="8aec4d2f-0249-47a8-afd7-0e6fd778a7eb" providerId="ADAL" clId="{4C079228-D532-460C-A6E2-A57130DF8DE0}" dt="2023-02-22T13:32:53.069" v="3487" actId="700"/>
          <ac:spMkLst>
            <pc:docMk/>
            <pc:sldMk cId="3789388950" sldId="334"/>
            <ac:spMk id="7" creationId="{9D71374D-2943-03D6-0195-A919B1C79A37}"/>
          </ac:spMkLst>
        </pc:spChg>
        <pc:spChg chg="add mod ord">
          <ac:chgData name="Elin Roos" userId="8aec4d2f-0249-47a8-afd7-0e6fd778a7eb" providerId="ADAL" clId="{4C079228-D532-460C-A6E2-A57130DF8DE0}" dt="2023-02-22T13:33:04.484" v="3504" actId="20577"/>
          <ac:spMkLst>
            <pc:docMk/>
            <pc:sldMk cId="3789388950" sldId="334"/>
            <ac:spMk id="8" creationId="{2CEEE6C9-3439-50C6-F52B-8317B0BF1CCD}"/>
          </ac:spMkLst>
        </pc:spChg>
      </pc:sldChg>
      <pc:sldChg chg="del">
        <pc:chgData name="Elin Roos" userId="8aec4d2f-0249-47a8-afd7-0e6fd778a7eb" providerId="ADAL" clId="{4C079228-D532-460C-A6E2-A57130DF8DE0}" dt="2023-02-22T13:35:51.373" v="3537" actId="2696"/>
        <pc:sldMkLst>
          <pc:docMk/>
          <pc:sldMk cId="3875273934" sldId="334"/>
        </pc:sldMkLst>
      </pc:sldChg>
      <pc:sldChg chg="add del">
        <pc:chgData name="Elin Roos" userId="8aec4d2f-0249-47a8-afd7-0e6fd778a7eb" providerId="ADAL" clId="{4C079228-D532-460C-A6E2-A57130DF8DE0}" dt="2023-02-22T14:08:34.073" v="4181"/>
        <pc:sldMkLst>
          <pc:docMk/>
          <pc:sldMk cId="3879082238" sldId="334"/>
        </pc:sldMkLst>
      </pc:sldChg>
      <pc:sldChg chg="add del">
        <pc:chgData name="Elin Roos" userId="8aec4d2f-0249-47a8-afd7-0e6fd778a7eb" providerId="ADAL" clId="{4C079228-D532-460C-A6E2-A57130DF8DE0}" dt="2023-02-22T14:26:33.908" v="4421"/>
        <pc:sldMkLst>
          <pc:docMk/>
          <pc:sldMk cId="4166860259" sldId="334"/>
        </pc:sldMkLst>
      </pc:sldChg>
      <pc:sldChg chg="addSp delSp modSp new del mod modClrScheme chgLayout">
        <pc:chgData name="Elin Roos" userId="8aec4d2f-0249-47a8-afd7-0e6fd778a7eb" providerId="ADAL" clId="{4C079228-D532-460C-A6E2-A57130DF8DE0}" dt="2023-02-22T13:45:35.350" v="3694" actId="47"/>
        <pc:sldMkLst>
          <pc:docMk/>
          <pc:sldMk cId="2664317542" sldId="335"/>
        </pc:sldMkLst>
        <pc:spChg chg="del mod ord">
          <ac:chgData name="Elin Roos" userId="8aec4d2f-0249-47a8-afd7-0e6fd778a7eb" providerId="ADAL" clId="{4C079228-D532-460C-A6E2-A57130DF8DE0}" dt="2023-02-22T13:45:21.876" v="3692" actId="700"/>
          <ac:spMkLst>
            <pc:docMk/>
            <pc:sldMk cId="2664317542" sldId="335"/>
            <ac:spMk id="2" creationId="{3C98612D-EA85-5808-4E97-EB53202D9BEA}"/>
          </ac:spMkLst>
        </pc:spChg>
        <pc:spChg chg="del mod ord">
          <ac:chgData name="Elin Roos" userId="8aec4d2f-0249-47a8-afd7-0e6fd778a7eb" providerId="ADAL" clId="{4C079228-D532-460C-A6E2-A57130DF8DE0}" dt="2023-02-22T13:45:21.876" v="3692" actId="700"/>
          <ac:spMkLst>
            <pc:docMk/>
            <pc:sldMk cId="2664317542" sldId="335"/>
            <ac:spMk id="3" creationId="{D869C35F-C744-0F05-FC98-199A3132DD14}"/>
          </ac:spMkLst>
        </pc:spChg>
        <pc:spChg chg="mod ord">
          <ac:chgData name="Elin Roos" userId="8aec4d2f-0249-47a8-afd7-0e6fd778a7eb" providerId="ADAL" clId="{4C079228-D532-460C-A6E2-A57130DF8DE0}" dt="2023-02-22T13:45:21.876" v="3692" actId="700"/>
          <ac:spMkLst>
            <pc:docMk/>
            <pc:sldMk cId="2664317542" sldId="335"/>
            <ac:spMk id="4" creationId="{6E878844-16C1-16A7-FB7F-D02DD0A03971}"/>
          </ac:spMkLst>
        </pc:spChg>
        <pc:spChg chg="add mod ord">
          <ac:chgData name="Elin Roos" userId="8aec4d2f-0249-47a8-afd7-0e6fd778a7eb" providerId="ADAL" clId="{4C079228-D532-460C-A6E2-A57130DF8DE0}" dt="2023-02-22T13:45:21.876" v="3692" actId="700"/>
          <ac:spMkLst>
            <pc:docMk/>
            <pc:sldMk cId="2664317542" sldId="335"/>
            <ac:spMk id="5" creationId="{98D98DA0-10C6-1ED7-6513-AD969544B5A7}"/>
          </ac:spMkLst>
        </pc:spChg>
        <pc:spChg chg="add mod ord">
          <ac:chgData name="Elin Roos" userId="8aec4d2f-0249-47a8-afd7-0e6fd778a7eb" providerId="ADAL" clId="{4C079228-D532-460C-A6E2-A57130DF8DE0}" dt="2023-02-22T13:45:21.876" v="3692" actId="700"/>
          <ac:spMkLst>
            <pc:docMk/>
            <pc:sldMk cId="2664317542" sldId="335"/>
            <ac:spMk id="6" creationId="{D2B666C9-F9D8-A518-C97F-F66CD9A2EF30}"/>
          </ac:spMkLst>
        </pc:spChg>
        <pc:spChg chg="add mod ord">
          <ac:chgData name="Elin Roos" userId="8aec4d2f-0249-47a8-afd7-0e6fd778a7eb" providerId="ADAL" clId="{4C079228-D532-460C-A6E2-A57130DF8DE0}" dt="2023-02-22T13:45:21.876" v="3692" actId="700"/>
          <ac:spMkLst>
            <pc:docMk/>
            <pc:sldMk cId="2664317542" sldId="335"/>
            <ac:spMk id="7" creationId="{FE41A3DA-8DD3-7454-F58F-4118D6B0E328}"/>
          </ac:spMkLst>
        </pc:spChg>
      </pc:sldChg>
    </pc:docChg>
  </pc:docChgLst>
  <pc:docChgLst>
    <pc:chgData name="Elin Roos" userId="S::elifr13@vgregion.se::8aec4d2f-0249-47a8-afd7-0e6fd778a7eb" providerId="AD" clId="Web-{18950506-05C8-7DE0-2538-E89BF21270E6}"/>
    <pc:docChg chg="modSld">
      <pc:chgData name="Elin Roos" userId="S::elifr13@vgregion.se::8aec4d2f-0249-47a8-afd7-0e6fd778a7eb" providerId="AD" clId="Web-{18950506-05C8-7DE0-2538-E89BF21270E6}" dt="2023-11-27T09:50:15.897" v="38" actId="20577"/>
      <pc:docMkLst>
        <pc:docMk/>
      </pc:docMkLst>
      <pc:sldChg chg="modSp">
        <pc:chgData name="Elin Roos" userId="S::elifr13@vgregion.se::8aec4d2f-0249-47a8-afd7-0e6fd778a7eb" providerId="AD" clId="Web-{18950506-05C8-7DE0-2538-E89BF21270E6}" dt="2023-11-27T09:49:04.709" v="31" actId="20577"/>
        <pc:sldMkLst>
          <pc:docMk/>
          <pc:sldMk cId="2096969640" sldId="312"/>
        </pc:sldMkLst>
        <pc:spChg chg="mod">
          <ac:chgData name="Elin Roos" userId="S::elifr13@vgregion.se::8aec4d2f-0249-47a8-afd7-0e6fd778a7eb" providerId="AD" clId="Web-{18950506-05C8-7DE0-2538-E89BF21270E6}" dt="2023-11-27T09:49:04.709" v="31" actId="20577"/>
          <ac:spMkLst>
            <pc:docMk/>
            <pc:sldMk cId="2096969640" sldId="312"/>
            <ac:spMk id="2" creationId="{613EAA76-862B-D129-E148-40066C82522C}"/>
          </ac:spMkLst>
        </pc:spChg>
      </pc:sldChg>
      <pc:sldChg chg="modSp">
        <pc:chgData name="Elin Roos" userId="S::elifr13@vgregion.se::8aec4d2f-0249-47a8-afd7-0e6fd778a7eb" providerId="AD" clId="Web-{18950506-05C8-7DE0-2538-E89BF21270E6}" dt="2023-11-27T09:50:15.897" v="38" actId="20577"/>
        <pc:sldMkLst>
          <pc:docMk/>
          <pc:sldMk cId="2591248506" sldId="2147478023"/>
        </pc:sldMkLst>
        <pc:spChg chg="mod">
          <ac:chgData name="Elin Roos" userId="S::elifr13@vgregion.se::8aec4d2f-0249-47a8-afd7-0e6fd778a7eb" providerId="AD" clId="Web-{18950506-05C8-7DE0-2538-E89BF21270E6}" dt="2023-11-27T09:50:15.897" v="38" actId="20577"/>
          <ac:spMkLst>
            <pc:docMk/>
            <pc:sldMk cId="2591248506" sldId="2147478023"/>
            <ac:spMk id="3" creationId="{E1326CFB-A578-8E70-E0F6-66D9262D192E}"/>
          </ac:spMkLst>
        </pc:spChg>
      </pc:sldChg>
    </pc:docChg>
  </pc:docChgLst>
  <pc:docChgLst>
    <pc:chgData name="Zeina Zimmerman" userId="S::zeife@vgregion.se::9fafa98e-23fa-4d0e-b583-dedbcf329c2d" providerId="AD" clId="Web-{37E79F60-50DA-40B2-80BB-5245755CA7BC}"/>
    <pc:docChg chg="mod modSld">
      <pc:chgData name="Zeina Zimmerman" userId="S::zeife@vgregion.se::9fafa98e-23fa-4d0e-b583-dedbcf329c2d" providerId="AD" clId="Web-{37E79F60-50DA-40B2-80BB-5245755CA7BC}" dt="2023-02-23T06:59:05.782" v="20"/>
      <pc:docMkLst>
        <pc:docMk/>
      </pc:docMkLst>
      <pc:sldChg chg="addCm">
        <pc:chgData name="Zeina Zimmerman" userId="S::zeife@vgregion.se::9fafa98e-23fa-4d0e-b583-dedbcf329c2d" providerId="AD" clId="Web-{37E79F60-50DA-40B2-80BB-5245755CA7BC}" dt="2023-02-23T06:51:28.190" v="2"/>
        <pc:sldMkLst>
          <pc:docMk/>
          <pc:sldMk cId="3175768609" sldId="314"/>
        </pc:sldMkLst>
      </pc:sldChg>
      <pc:sldChg chg="modSp addCm modCm">
        <pc:chgData name="Zeina Zimmerman" userId="S::zeife@vgregion.se::9fafa98e-23fa-4d0e-b583-dedbcf329c2d" providerId="AD" clId="Web-{37E79F60-50DA-40B2-80BB-5245755CA7BC}" dt="2023-02-23T06:52:53.555" v="7" actId="20577"/>
        <pc:sldMkLst>
          <pc:docMk/>
          <pc:sldMk cId="2893239822" sldId="315"/>
        </pc:sldMkLst>
        <pc:spChg chg="mod">
          <ac:chgData name="Zeina Zimmerman" userId="S::zeife@vgregion.se::9fafa98e-23fa-4d0e-b583-dedbcf329c2d" providerId="AD" clId="Web-{37E79F60-50DA-40B2-80BB-5245755CA7BC}" dt="2023-02-23T06:52:53.555" v="7" actId="20577"/>
          <ac:spMkLst>
            <pc:docMk/>
            <pc:sldMk cId="2893239822" sldId="315"/>
            <ac:spMk id="2" creationId="{944E1F31-B54F-7812-7E89-4419314E2AFB}"/>
          </ac:spMkLst>
        </pc:spChg>
      </pc:sldChg>
      <pc:sldChg chg="addCm">
        <pc:chgData name="Zeina Zimmerman" userId="S::zeife@vgregion.se::9fafa98e-23fa-4d0e-b583-dedbcf329c2d" providerId="AD" clId="Web-{37E79F60-50DA-40B2-80BB-5245755CA7BC}" dt="2023-02-23T06:56:02.395" v="8"/>
        <pc:sldMkLst>
          <pc:docMk/>
          <pc:sldMk cId="3521040039" sldId="316"/>
        </pc:sldMkLst>
      </pc:sldChg>
      <pc:sldChg chg="addCm modNotes">
        <pc:chgData name="Zeina Zimmerman" userId="S::zeife@vgregion.se::9fafa98e-23fa-4d0e-b583-dedbcf329c2d" providerId="AD" clId="Web-{37E79F60-50DA-40B2-80BB-5245755CA7BC}" dt="2023-02-23T06:57:38.636" v="14"/>
        <pc:sldMkLst>
          <pc:docMk/>
          <pc:sldMk cId="2174703604" sldId="317"/>
        </pc:sldMkLst>
      </pc:sldChg>
      <pc:sldChg chg="addCm modNotes">
        <pc:chgData name="Zeina Zimmerman" userId="S::zeife@vgregion.se::9fafa98e-23fa-4d0e-b583-dedbcf329c2d" providerId="AD" clId="Web-{37E79F60-50DA-40B2-80BB-5245755CA7BC}" dt="2023-02-23T06:59:05.782" v="20"/>
        <pc:sldMkLst>
          <pc:docMk/>
          <pc:sldMk cId="661977682" sldId="318"/>
        </pc:sldMkLst>
      </pc:sldChg>
    </pc:docChg>
  </pc:docChgLst>
  <pc:docChgLst>
    <pc:chgData name="Victoria Mohlén" userId="fc0c5b2f-9afc-4839-8231-17a4e7f88358" providerId="ADAL" clId="{42EB3140-40DD-4F23-A4A4-E81F502D1DF9}"/>
    <pc:docChg chg="addSld modSld">
      <pc:chgData name="Victoria Mohlén" userId="fc0c5b2f-9afc-4839-8231-17a4e7f88358" providerId="ADAL" clId="{42EB3140-40DD-4F23-A4A4-E81F502D1DF9}" dt="2023-03-01T13:44:16.580" v="751" actId="14100"/>
      <pc:docMkLst>
        <pc:docMk/>
      </pc:docMkLst>
      <pc:sldChg chg="addCm">
        <pc:chgData name="Victoria Mohlén" userId="fc0c5b2f-9afc-4839-8231-17a4e7f88358" providerId="ADAL" clId="{42EB3140-40DD-4F23-A4A4-E81F502D1DF9}" dt="2023-02-23T06:42:37.581" v="0"/>
        <pc:sldMkLst>
          <pc:docMk/>
          <pc:sldMk cId="225876039" sldId="295"/>
        </pc:sldMkLst>
      </pc:sldChg>
      <pc:sldChg chg="addCm">
        <pc:chgData name="Victoria Mohlén" userId="fc0c5b2f-9afc-4839-8231-17a4e7f88358" providerId="ADAL" clId="{42EB3140-40DD-4F23-A4A4-E81F502D1DF9}" dt="2023-02-23T06:44:48.257" v="1"/>
        <pc:sldMkLst>
          <pc:docMk/>
          <pc:sldMk cId="1949066195" sldId="298"/>
        </pc:sldMkLst>
      </pc:sldChg>
      <pc:sldChg chg="addCm">
        <pc:chgData name="Victoria Mohlén" userId="fc0c5b2f-9afc-4839-8231-17a4e7f88358" providerId="ADAL" clId="{42EB3140-40DD-4F23-A4A4-E81F502D1DF9}" dt="2023-02-23T06:45:18.340" v="2"/>
        <pc:sldMkLst>
          <pc:docMk/>
          <pc:sldMk cId="3891036269" sldId="299"/>
        </pc:sldMkLst>
      </pc:sldChg>
      <pc:sldChg chg="modSp mod addCm modNotesTx">
        <pc:chgData name="Victoria Mohlén" userId="fc0c5b2f-9afc-4839-8231-17a4e7f88358" providerId="ADAL" clId="{42EB3140-40DD-4F23-A4A4-E81F502D1DF9}" dt="2023-03-01T13:44:16.580" v="751" actId="14100"/>
        <pc:sldMkLst>
          <pc:docMk/>
          <pc:sldMk cId="3158390247" sldId="304"/>
        </pc:sldMkLst>
        <pc:spChg chg="mod">
          <ac:chgData name="Victoria Mohlén" userId="fc0c5b2f-9afc-4839-8231-17a4e7f88358" providerId="ADAL" clId="{42EB3140-40DD-4F23-A4A4-E81F502D1DF9}" dt="2023-03-01T13:44:16.580" v="751" actId="14100"/>
          <ac:spMkLst>
            <pc:docMk/>
            <pc:sldMk cId="3158390247" sldId="304"/>
            <ac:spMk id="4" creationId="{0179ADF3-6044-D5F7-8B72-891172EF9D98}"/>
          </ac:spMkLst>
        </pc:spChg>
        <pc:spChg chg="mod">
          <ac:chgData name="Victoria Mohlén" userId="fc0c5b2f-9afc-4839-8231-17a4e7f88358" providerId="ADAL" clId="{42EB3140-40DD-4F23-A4A4-E81F502D1DF9}" dt="2023-02-23T06:53:54.485" v="23" actId="20577"/>
          <ac:spMkLst>
            <pc:docMk/>
            <pc:sldMk cId="3158390247" sldId="304"/>
            <ac:spMk id="12" creationId="{CAF212CA-135C-9A9A-EC58-980CCC4DED14}"/>
          </ac:spMkLst>
        </pc:spChg>
      </pc:sldChg>
      <pc:sldChg chg="addCm">
        <pc:chgData name="Victoria Mohlén" userId="fc0c5b2f-9afc-4839-8231-17a4e7f88358" providerId="ADAL" clId="{42EB3140-40DD-4F23-A4A4-E81F502D1DF9}" dt="2023-02-23T06:55:04.320" v="39"/>
        <pc:sldMkLst>
          <pc:docMk/>
          <pc:sldMk cId="727696698" sldId="305"/>
        </pc:sldMkLst>
      </pc:sldChg>
      <pc:sldChg chg="addCm">
        <pc:chgData name="Victoria Mohlén" userId="fc0c5b2f-9afc-4839-8231-17a4e7f88358" providerId="ADAL" clId="{42EB3140-40DD-4F23-A4A4-E81F502D1DF9}" dt="2023-02-23T06:55:35.697" v="40"/>
        <pc:sldMkLst>
          <pc:docMk/>
          <pc:sldMk cId="753664471" sldId="307"/>
        </pc:sldMkLst>
      </pc:sldChg>
      <pc:sldChg chg="addCm">
        <pc:chgData name="Victoria Mohlén" userId="fc0c5b2f-9afc-4839-8231-17a4e7f88358" providerId="ADAL" clId="{42EB3140-40DD-4F23-A4A4-E81F502D1DF9}" dt="2023-02-23T06:51:51.441" v="20"/>
        <pc:sldMkLst>
          <pc:docMk/>
          <pc:sldMk cId="185576941" sldId="320"/>
        </pc:sldMkLst>
      </pc:sldChg>
      <pc:sldChg chg="modSp mod addCm">
        <pc:chgData name="Victoria Mohlén" userId="fc0c5b2f-9afc-4839-8231-17a4e7f88358" providerId="ADAL" clId="{42EB3140-40DD-4F23-A4A4-E81F502D1DF9}" dt="2023-02-27T12:29:08.697" v="742"/>
        <pc:sldMkLst>
          <pc:docMk/>
          <pc:sldMk cId="1605782640" sldId="324"/>
        </pc:sldMkLst>
        <pc:spChg chg="mod">
          <ac:chgData name="Victoria Mohlén" userId="fc0c5b2f-9afc-4839-8231-17a4e7f88358" providerId="ADAL" clId="{42EB3140-40DD-4F23-A4A4-E81F502D1DF9}" dt="2023-02-24T14:39:59.760" v="728" actId="1076"/>
          <ac:spMkLst>
            <pc:docMk/>
            <pc:sldMk cId="1605782640" sldId="324"/>
            <ac:spMk id="2" creationId="{B90AC50D-58A3-EBCC-1CF4-B49FF2FC3245}"/>
          </ac:spMkLst>
        </pc:spChg>
        <pc:spChg chg="mod">
          <ac:chgData name="Victoria Mohlén" userId="fc0c5b2f-9afc-4839-8231-17a4e7f88358" providerId="ADAL" clId="{42EB3140-40DD-4F23-A4A4-E81F502D1DF9}" dt="2023-02-24T14:24:03.589" v="70" actId="20577"/>
          <ac:spMkLst>
            <pc:docMk/>
            <pc:sldMk cId="1605782640" sldId="324"/>
            <ac:spMk id="6" creationId="{8A97A83F-2D43-C3A0-F772-DFD4E64CD4B3}"/>
          </ac:spMkLst>
        </pc:spChg>
      </pc:sldChg>
      <pc:sldChg chg="modSp add mod delCm modCm modNotesTx">
        <pc:chgData name="Victoria Mohlén" userId="fc0c5b2f-9afc-4839-8231-17a4e7f88358" providerId="ADAL" clId="{42EB3140-40DD-4F23-A4A4-E81F502D1DF9}" dt="2023-03-01T13:44:00.587" v="744" actId="20577"/>
        <pc:sldMkLst>
          <pc:docMk/>
          <pc:sldMk cId="2630471194" sldId="335"/>
        </pc:sldMkLst>
        <pc:spChg chg="mod">
          <ac:chgData name="Victoria Mohlén" userId="fc0c5b2f-9afc-4839-8231-17a4e7f88358" providerId="ADAL" clId="{42EB3140-40DD-4F23-A4A4-E81F502D1DF9}" dt="2023-03-01T13:44:00.587" v="744" actId="20577"/>
          <ac:spMkLst>
            <pc:docMk/>
            <pc:sldMk cId="2630471194" sldId="335"/>
            <ac:spMk id="4" creationId="{0179ADF3-6044-D5F7-8B72-891172EF9D98}"/>
          </ac:spMkLst>
        </pc:spChg>
        <pc:spChg chg="mod">
          <ac:chgData name="Victoria Mohlén" userId="fc0c5b2f-9afc-4839-8231-17a4e7f88358" providerId="ADAL" clId="{42EB3140-40DD-4F23-A4A4-E81F502D1DF9}" dt="2023-02-24T14:36:28.970" v="726" actId="20577"/>
          <ac:spMkLst>
            <pc:docMk/>
            <pc:sldMk cId="2630471194" sldId="335"/>
            <ac:spMk id="12" creationId="{CAF212CA-135C-9A9A-EC58-980CCC4DED14}"/>
          </ac:spMkLst>
        </pc:spChg>
      </pc:sldChg>
    </pc:docChg>
  </pc:docChgLst>
  <pc:docChgLst>
    <pc:chgData name="Regina Andersson" userId="S::regan2@vgregion.se::58a95e9a-3a1c-46ff-9a1b-f0890527d639" providerId="AD" clId="Web-{0C2F33C5-F16D-4465-A03F-3AD7A2C16E9D}"/>
    <pc:docChg chg="mod modSld">
      <pc:chgData name="Regina Andersson" userId="S::regan2@vgregion.se::58a95e9a-3a1c-46ff-9a1b-f0890527d639" providerId="AD" clId="Web-{0C2F33C5-F16D-4465-A03F-3AD7A2C16E9D}" dt="2023-03-03T07:54:19.488" v="254"/>
      <pc:docMkLst>
        <pc:docMk/>
      </pc:docMkLst>
      <pc:sldChg chg="modNotes">
        <pc:chgData name="Regina Andersson" userId="S::regan2@vgregion.se::58a95e9a-3a1c-46ff-9a1b-f0890527d639" providerId="AD" clId="Web-{0C2F33C5-F16D-4465-A03F-3AD7A2C16E9D}" dt="2023-03-03T06:30:16.561" v="22"/>
        <pc:sldMkLst>
          <pc:docMk/>
          <pc:sldMk cId="3289012044" sldId="276"/>
        </pc:sldMkLst>
      </pc:sldChg>
      <pc:sldChg chg="addCm">
        <pc:chgData name="Regina Andersson" userId="S::regan2@vgregion.se::58a95e9a-3a1c-46ff-9a1b-f0890527d639" providerId="AD" clId="Web-{0C2F33C5-F16D-4465-A03F-3AD7A2C16E9D}" dt="2023-03-03T06:39:31.913" v="25"/>
        <pc:sldMkLst>
          <pc:docMk/>
          <pc:sldMk cId="67797366" sldId="277"/>
        </pc:sldMkLst>
      </pc:sldChg>
      <pc:sldChg chg="addCm modNotes">
        <pc:chgData name="Regina Andersson" userId="S::regan2@vgregion.se::58a95e9a-3a1c-46ff-9a1b-f0890527d639" providerId="AD" clId="Web-{0C2F33C5-F16D-4465-A03F-3AD7A2C16E9D}" dt="2023-03-03T06:40:18.508" v="26"/>
        <pc:sldMkLst>
          <pc:docMk/>
          <pc:sldMk cId="3086213349" sldId="294"/>
        </pc:sldMkLst>
      </pc:sldChg>
      <pc:sldChg chg="modNotes">
        <pc:chgData name="Regina Andersson" userId="S::regan2@vgregion.se::58a95e9a-3a1c-46ff-9a1b-f0890527d639" providerId="AD" clId="Web-{0C2F33C5-F16D-4465-A03F-3AD7A2C16E9D}" dt="2023-03-03T06:57:49.266" v="84"/>
        <pc:sldMkLst>
          <pc:docMk/>
          <pc:sldMk cId="225876039" sldId="295"/>
        </pc:sldMkLst>
      </pc:sldChg>
      <pc:sldChg chg="modSp modNotes">
        <pc:chgData name="Regina Andersson" userId="S::regan2@vgregion.se::58a95e9a-3a1c-46ff-9a1b-f0890527d639" providerId="AD" clId="Web-{0C2F33C5-F16D-4465-A03F-3AD7A2C16E9D}" dt="2023-03-03T06:49:06.855" v="40"/>
        <pc:sldMkLst>
          <pc:docMk/>
          <pc:sldMk cId="1949066195" sldId="298"/>
        </pc:sldMkLst>
        <pc:spChg chg="mod">
          <ac:chgData name="Regina Andersson" userId="S::regan2@vgregion.se::58a95e9a-3a1c-46ff-9a1b-f0890527d639" providerId="AD" clId="Web-{0C2F33C5-F16D-4465-A03F-3AD7A2C16E9D}" dt="2023-03-03T06:47:56.933" v="38" actId="20577"/>
          <ac:spMkLst>
            <pc:docMk/>
            <pc:sldMk cId="1949066195" sldId="298"/>
            <ac:spMk id="40" creationId="{DD9E3A78-2E9E-8CF0-AAF3-687D5A20C496}"/>
          </ac:spMkLst>
        </pc:spChg>
      </pc:sldChg>
      <pc:sldChg chg="modSp addCm delCm modCm modNotes">
        <pc:chgData name="Regina Andersson" userId="S::regan2@vgregion.se::58a95e9a-3a1c-46ff-9a1b-f0890527d639" providerId="AD" clId="Web-{0C2F33C5-F16D-4465-A03F-3AD7A2C16E9D}" dt="2023-03-03T07:25:48.710" v="103"/>
        <pc:sldMkLst>
          <pc:docMk/>
          <pc:sldMk cId="198484504" sldId="300"/>
        </pc:sldMkLst>
        <pc:spChg chg="mod">
          <ac:chgData name="Regina Andersson" userId="S::regan2@vgregion.se::58a95e9a-3a1c-46ff-9a1b-f0890527d639" providerId="AD" clId="Web-{0C2F33C5-F16D-4465-A03F-3AD7A2C16E9D}" dt="2023-03-03T07:00:00.017" v="89" actId="20577"/>
          <ac:spMkLst>
            <pc:docMk/>
            <pc:sldMk cId="198484504" sldId="300"/>
            <ac:spMk id="4" creationId="{B0B23567-D34E-09B2-E760-72ACAB3951D7}"/>
          </ac:spMkLst>
        </pc:spChg>
      </pc:sldChg>
      <pc:sldChg chg="modNotes">
        <pc:chgData name="Regina Andersson" userId="S::regan2@vgregion.se::58a95e9a-3a1c-46ff-9a1b-f0890527d639" providerId="AD" clId="Web-{0C2F33C5-F16D-4465-A03F-3AD7A2C16E9D}" dt="2023-03-03T07:23:22.172" v="97"/>
        <pc:sldMkLst>
          <pc:docMk/>
          <pc:sldMk cId="4009183532" sldId="302"/>
        </pc:sldMkLst>
      </pc:sldChg>
      <pc:sldChg chg="modSp addCm modNotes">
        <pc:chgData name="Regina Andersson" userId="S::regan2@vgregion.se::58a95e9a-3a1c-46ff-9a1b-f0890527d639" providerId="AD" clId="Web-{0C2F33C5-F16D-4465-A03F-3AD7A2C16E9D}" dt="2023-03-03T07:27:11.866" v="106"/>
        <pc:sldMkLst>
          <pc:docMk/>
          <pc:sldMk cId="624219419" sldId="303"/>
        </pc:sldMkLst>
        <pc:spChg chg="mod">
          <ac:chgData name="Regina Andersson" userId="S::regan2@vgregion.se::58a95e9a-3a1c-46ff-9a1b-f0890527d639" providerId="AD" clId="Web-{0C2F33C5-F16D-4465-A03F-3AD7A2C16E9D}" dt="2023-03-03T07:23:37.891" v="100" actId="20577"/>
          <ac:spMkLst>
            <pc:docMk/>
            <pc:sldMk cId="624219419" sldId="303"/>
            <ac:spMk id="6" creationId="{7E8C2DED-3D12-14E1-74A4-B853E81FAD1A}"/>
          </ac:spMkLst>
        </pc:spChg>
        <pc:spChg chg="mod">
          <ac:chgData name="Regina Andersson" userId="S::regan2@vgregion.se::58a95e9a-3a1c-46ff-9a1b-f0890527d639" providerId="AD" clId="Web-{0C2F33C5-F16D-4465-A03F-3AD7A2C16E9D}" dt="2023-03-03T07:24:04.641" v="102" actId="20577"/>
          <ac:spMkLst>
            <pc:docMk/>
            <pc:sldMk cId="624219419" sldId="303"/>
            <ac:spMk id="14" creationId="{37774740-EFEA-FCB3-BDE9-5B6D44BF1BA7}"/>
          </ac:spMkLst>
        </pc:spChg>
      </pc:sldChg>
      <pc:sldChg chg="modSp modCm modNotes">
        <pc:chgData name="Regina Andersson" userId="S::regan2@vgregion.se::58a95e9a-3a1c-46ff-9a1b-f0890527d639" providerId="AD" clId="Web-{0C2F33C5-F16D-4465-A03F-3AD7A2C16E9D}" dt="2023-03-03T07:31:43.759" v="117"/>
        <pc:sldMkLst>
          <pc:docMk/>
          <pc:sldMk cId="3158390247" sldId="304"/>
        </pc:sldMkLst>
        <pc:spChg chg="mod">
          <ac:chgData name="Regina Andersson" userId="S::regan2@vgregion.se::58a95e9a-3a1c-46ff-9a1b-f0890527d639" providerId="AD" clId="Web-{0C2F33C5-F16D-4465-A03F-3AD7A2C16E9D}" dt="2023-03-03T07:29:46.368" v="113" actId="20577"/>
          <ac:spMkLst>
            <pc:docMk/>
            <pc:sldMk cId="3158390247" sldId="304"/>
            <ac:spMk id="12" creationId="{CAF212CA-135C-9A9A-EC58-980CCC4DED14}"/>
          </ac:spMkLst>
        </pc:spChg>
      </pc:sldChg>
      <pc:sldChg chg="addCm modCm modNotes">
        <pc:chgData name="Regina Andersson" userId="S::regan2@vgregion.se::58a95e9a-3a1c-46ff-9a1b-f0890527d639" providerId="AD" clId="Web-{0C2F33C5-F16D-4465-A03F-3AD7A2C16E9D}" dt="2023-03-03T07:29:20.102" v="111"/>
        <pc:sldMkLst>
          <pc:docMk/>
          <pc:sldMk cId="727696698" sldId="305"/>
        </pc:sldMkLst>
      </pc:sldChg>
      <pc:sldChg chg="modSp modNotes">
        <pc:chgData name="Regina Andersson" userId="S::regan2@vgregion.se::58a95e9a-3a1c-46ff-9a1b-f0890527d639" providerId="AD" clId="Web-{0C2F33C5-F16D-4465-A03F-3AD7A2C16E9D}" dt="2023-03-03T07:38:29.653" v="169"/>
        <pc:sldMkLst>
          <pc:docMk/>
          <pc:sldMk cId="753664471" sldId="307"/>
        </pc:sldMkLst>
        <pc:spChg chg="mod">
          <ac:chgData name="Regina Andersson" userId="S::regan2@vgregion.se::58a95e9a-3a1c-46ff-9a1b-f0890527d639" providerId="AD" clId="Web-{0C2F33C5-F16D-4465-A03F-3AD7A2C16E9D}" dt="2023-03-03T07:34:24.839" v="142" actId="20577"/>
          <ac:spMkLst>
            <pc:docMk/>
            <pc:sldMk cId="753664471" sldId="307"/>
            <ac:spMk id="6" creationId="{FE0CBDBC-7289-9D3D-B27B-F97E0B5E1F4B}"/>
          </ac:spMkLst>
        </pc:spChg>
      </pc:sldChg>
      <pc:sldChg chg="addCm modNotes">
        <pc:chgData name="Regina Andersson" userId="S::regan2@vgregion.se::58a95e9a-3a1c-46ff-9a1b-f0890527d639" providerId="AD" clId="Web-{0C2F33C5-F16D-4465-A03F-3AD7A2C16E9D}" dt="2023-03-03T07:41:40.764" v="176"/>
        <pc:sldMkLst>
          <pc:docMk/>
          <pc:sldMk cId="215561698" sldId="310"/>
        </pc:sldMkLst>
      </pc:sldChg>
      <pc:sldChg chg="modSp modNotes">
        <pc:chgData name="Regina Andersson" userId="S::regan2@vgregion.se::58a95e9a-3a1c-46ff-9a1b-f0890527d639" providerId="AD" clId="Web-{0C2F33C5-F16D-4465-A03F-3AD7A2C16E9D}" dt="2023-03-03T07:43:10.983" v="196"/>
        <pc:sldMkLst>
          <pc:docMk/>
          <pc:sldMk cId="2096969640" sldId="312"/>
        </pc:sldMkLst>
        <pc:spChg chg="mod">
          <ac:chgData name="Regina Andersson" userId="S::regan2@vgregion.se::58a95e9a-3a1c-46ff-9a1b-f0890527d639" providerId="AD" clId="Web-{0C2F33C5-F16D-4465-A03F-3AD7A2C16E9D}" dt="2023-03-03T07:42:19.092" v="181" actId="20577"/>
          <ac:spMkLst>
            <pc:docMk/>
            <pc:sldMk cId="2096969640" sldId="312"/>
            <ac:spMk id="2" creationId="{613EAA76-862B-D129-E148-40066C82522C}"/>
          </ac:spMkLst>
        </pc:spChg>
      </pc:sldChg>
      <pc:sldChg chg="modSp modCm modNotes">
        <pc:chgData name="Regina Andersson" userId="S::regan2@vgregion.se::58a95e9a-3a1c-46ff-9a1b-f0890527d639" providerId="AD" clId="Web-{0C2F33C5-F16D-4465-A03F-3AD7A2C16E9D}" dt="2023-03-03T07:46:42.407" v="213"/>
        <pc:sldMkLst>
          <pc:docMk/>
          <pc:sldMk cId="2893239822" sldId="315"/>
        </pc:sldMkLst>
        <pc:spChg chg="mod">
          <ac:chgData name="Regina Andersson" userId="S::regan2@vgregion.se::58a95e9a-3a1c-46ff-9a1b-f0890527d639" providerId="AD" clId="Web-{0C2F33C5-F16D-4465-A03F-3AD7A2C16E9D}" dt="2023-03-03T07:46:14.203" v="208" actId="20577"/>
          <ac:spMkLst>
            <pc:docMk/>
            <pc:sldMk cId="2893239822" sldId="315"/>
            <ac:spMk id="2" creationId="{944E1F31-B54F-7812-7E89-4419314E2AFB}"/>
          </ac:spMkLst>
        </pc:spChg>
      </pc:sldChg>
      <pc:sldChg chg="modNotes">
        <pc:chgData name="Regina Andersson" userId="S::regan2@vgregion.se::58a95e9a-3a1c-46ff-9a1b-f0890527d639" providerId="AD" clId="Web-{0C2F33C5-F16D-4465-A03F-3AD7A2C16E9D}" dt="2023-03-03T07:47:33.016" v="217"/>
        <pc:sldMkLst>
          <pc:docMk/>
          <pc:sldMk cId="3521040039" sldId="316"/>
        </pc:sldMkLst>
      </pc:sldChg>
      <pc:sldChg chg="modNotes">
        <pc:chgData name="Regina Andersson" userId="S::regan2@vgregion.se::58a95e9a-3a1c-46ff-9a1b-f0890527d639" providerId="AD" clId="Web-{0C2F33C5-F16D-4465-A03F-3AD7A2C16E9D}" dt="2023-03-03T07:48:22.736" v="219"/>
        <pc:sldMkLst>
          <pc:docMk/>
          <pc:sldMk cId="2174703604" sldId="317"/>
        </pc:sldMkLst>
      </pc:sldChg>
      <pc:sldChg chg="modNotes">
        <pc:chgData name="Regina Andersson" userId="S::regan2@vgregion.se::58a95e9a-3a1c-46ff-9a1b-f0890527d639" providerId="AD" clId="Web-{0C2F33C5-F16D-4465-A03F-3AD7A2C16E9D}" dt="2023-03-03T07:49:47.314" v="222"/>
        <pc:sldMkLst>
          <pc:docMk/>
          <pc:sldMk cId="661977682" sldId="318"/>
        </pc:sldMkLst>
      </pc:sldChg>
      <pc:sldChg chg="addCm modNotes">
        <pc:chgData name="Regina Andersson" userId="S::regan2@vgregion.se::58a95e9a-3a1c-46ff-9a1b-f0890527d639" providerId="AD" clId="Web-{0C2F33C5-F16D-4465-A03F-3AD7A2C16E9D}" dt="2023-03-03T07:51:15.362" v="227"/>
        <pc:sldMkLst>
          <pc:docMk/>
          <pc:sldMk cId="4029856416" sldId="323"/>
        </pc:sldMkLst>
      </pc:sldChg>
      <pc:sldChg chg="modSp addCm modNotes">
        <pc:chgData name="Regina Andersson" userId="S::regan2@vgregion.se::58a95e9a-3a1c-46ff-9a1b-f0890527d639" providerId="AD" clId="Web-{0C2F33C5-F16D-4465-A03F-3AD7A2C16E9D}" dt="2023-03-03T06:56:57.656" v="82"/>
        <pc:sldMkLst>
          <pc:docMk/>
          <pc:sldMk cId="1605782640" sldId="324"/>
        </pc:sldMkLst>
        <pc:spChg chg="mod">
          <ac:chgData name="Regina Andersson" userId="S::regan2@vgregion.se::58a95e9a-3a1c-46ff-9a1b-f0890527d639" providerId="AD" clId="Web-{0C2F33C5-F16D-4465-A03F-3AD7A2C16E9D}" dt="2023-03-03T06:50:28.168" v="43" actId="20577"/>
          <ac:spMkLst>
            <pc:docMk/>
            <pc:sldMk cId="1605782640" sldId="324"/>
            <ac:spMk id="14" creationId="{88B88E7A-DA75-2658-4A6C-CFAD1462D1A4}"/>
          </ac:spMkLst>
        </pc:spChg>
        <pc:spChg chg="mod">
          <ac:chgData name="Regina Andersson" userId="S::regan2@vgregion.se::58a95e9a-3a1c-46ff-9a1b-f0890527d639" providerId="AD" clId="Web-{0C2F33C5-F16D-4465-A03F-3AD7A2C16E9D}" dt="2023-03-03T06:50:31.887" v="44" actId="20577"/>
          <ac:spMkLst>
            <pc:docMk/>
            <pc:sldMk cId="1605782640" sldId="324"/>
            <ac:spMk id="15" creationId="{4D7366AB-ACBE-85C1-5767-8AC3FB245696}"/>
          </ac:spMkLst>
        </pc:spChg>
        <pc:spChg chg="mod">
          <ac:chgData name="Regina Andersson" userId="S::regan2@vgregion.se::58a95e9a-3a1c-46ff-9a1b-f0890527d639" providerId="AD" clId="Web-{0C2F33C5-F16D-4465-A03F-3AD7A2C16E9D}" dt="2023-03-03T06:50:34.637" v="46" actId="20577"/>
          <ac:spMkLst>
            <pc:docMk/>
            <pc:sldMk cId="1605782640" sldId="324"/>
            <ac:spMk id="16" creationId="{076028DA-6380-8B2C-9C6B-3ADF75ED32B0}"/>
          </ac:spMkLst>
        </pc:spChg>
        <pc:spChg chg="mod">
          <ac:chgData name="Regina Andersson" userId="S::regan2@vgregion.se::58a95e9a-3a1c-46ff-9a1b-f0890527d639" providerId="AD" clId="Web-{0C2F33C5-F16D-4465-A03F-3AD7A2C16E9D}" dt="2023-03-03T06:53:19.639" v="58" actId="20577"/>
          <ac:spMkLst>
            <pc:docMk/>
            <pc:sldMk cId="1605782640" sldId="324"/>
            <ac:spMk id="25" creationId="{F9ADE2F8-B957-FDBA-2148-D0A15158491C}"/>
          </ac:spMkLst>
        </pc:spChg>
        <pc:spChg chg="mod">
          <ac:chgData name="Regina Andersson" userId="S::regan2@vgregion.se::58a95e9a-3a1c-46ff-9a1b-f0890527d639" providerId="AD" clId="Web-{0C2F33C5-F16D-4465-A03F-3AD7A2C16E9D}" dt="2023-03-03T06:50:41.950" v="51" actId="20577"/>
          <ac:spMkLst>
            <pc:docMk/>
            <pc:sldMk cId="1605782640" sldId="324"/>
            <ac:spMk id="33" creationId="{D8CA12B5-C2DE-1D50-739F-C2305EAE11AC}"/>
          </ac:spMkLst>
        </pc:spChg>
        <pc:spChg chg="mod">
          <ac:chgData name="Regina Andersson" userId="S::regan2@vgregion.se::58a95e9a-3a1c-46ff-9a1b-f0890527d639" providerId="AD" clId="Web-{0C2F33C5-F16D-4465-A03F-3AD7A2C16E9D}" dt="2023-03-03T06:51:10.372" v="54" actId="20577"/>
          <ac:spMkLst>
            <pc:docMk/>
            <pc:sldMk cId="1605782640" sldId="324"/>
            <ac:spMk id="34" creationId="{71DDD18D-1E20-E448-02B1-B413B580E7F0}"/>
          </ac:spMkLst>
        </pc:spChg>
        <pc:spChg chg="mod">
          <ac:chgData name="Regina Andersson" userId="S::regan2@vgregion.se::58a95e9a-3a1c-46ff-9a1b-f0890527d639" providerId="AD" clId="Web-{0C2F33C5-F16D-4465-A03F-3AD7A2C16E9D}" dt="2023-03-03T06:50:38.512" v="50" actId="20577"/>
          <ac:spMkLst>
            <pc:docMk/>
            <pc:sldMk cId="1605782640" sldId="324"/>
            <ac:spMk id="35" creationId="{EDE4A42B-87C0-C396-FCDD-CAED2C0AB7E7}"/>
          </ac:spMkLst>
        </pc:spChg>
      </pc:sldChg>
      <pc:sldChg chg="modNotes">
        <pc:chgData name="Regina Andersson" userId="S::regan2@vgregion.se::58a95e9a-3a1c-46ff-9a1b-f0890527d639" providerId="AD" clId="Web-{0C2F33C5-F16D-4465-A03F-3AD7A2C16E9D}" dt="2023-03-03T07:49:56.705" v="223"/>
        <pc:sldMkLst>
          <pc:docMk/>
          <pc:sldMk cId="2933024162" sldId="328"/>
        </pc:sldMkLst>
      </pc:sldChg>
      <pc:sldChg chg="modSp modNotes">
        <pc:chgData name="Regina Andersson" userId="S::regan2@vgregion.se::58a95e9a-3a1c-46ff-9a1b-f0890527d639" providerId="AD" clId="Web-{0C2F33C5-F16D-4465-A03F-3AD7A2C16E9D}" dt="2023-03-03T07:54:19.488" v="254"/>
        <pc:sldMkLst>
          <pc:docMk/>
          <pc:sldMk cId="1711330434" sldId="329"/>
        </pc:sldMkLst>
        <pc:spChg chg="mod">
          <ac:chgData name="Regina Andersson" userId="S::regan2@vgregion.se::58a95e9a-3a1c-46ff-9a1b-f0890527d639" providerId="AD" clId="Web-{0C2F33C5-F16D-4465-A03F-3AD7A2C16E9D}" dt="2023-03-03T07:51:55.519" v="232" actId="20577"/>
          <ac:spMkLst>
            <pc:docMk/>
            <pc:sldMk cId="1711330434" sldId="329"/>
            <ac:spMk id="2" creationId="{8ED42CDD-8C8B-4FBA-CB18-0B18540412EE}"/>
          </ac:spMkLst>
        </pc:spChg>
      </pc:sldChg>
      <pc:sldChg chg="modNotes">
        <pc:chgData name="Regina Andersson" userId="S::regan2@vgregion.se::58a95e9a-3a1c-46ff-9a1b-f0890527d639" providerId="AD" clId="Web-{0C2F33C5-F16D-4465-A03F-3AD7A2C16E9D}" dt="2023-03-03T07:43:49.952" v="200"/>
        <pc:sldMkLst>
          <pc:docMk/>
          <pc:sldMk cId="3690462363" sldId="334"/>
        </pc:sldMkLst>
      </pc:sldChg>
      <pc:sldChg chg="modNotes">
        <pc:chgData name="Regina Andersson" userId="S::regan2@vgregion.se::58a95e9a-3a1c-46ff-9a1b-f0890527d639" providerId="AD" clId="Web-{0C2F33C5-F16D-4465-A03F-3AD7A2C16E9D}" dt="2023-03-03T07:32:19.634" v="119"/>
        <pc:sldMkLst>
          <pc:docMk/>
          <pc:sldMk cId="2630471194" sldId="335"/>
        </pc:sldMkLst>
      </pc:sldChg>
      <pc:sldChg chg="modNotes">
        <pc:chgData name="Regina Andersson" userId="S::regan2@vgregion.se::58a95e9a-3a1c-46ff-9a1b-f0890527d639" providerId="AD" clId="Web-{0C2F33C5-F16D-4465-A03F-3AD7A2C16E9D}" dt="2023-03-03T07:44:42.734" v="204"/>
        <pc:sldMkLst>
          <pc:docMk/>
          <pc:sldMk cId="2651221517" sldId="336"/>
        </pc:sldMkLst>
      </pc:sldChg>
    </pc:docChg>
  </pc:docChgLst>
  <pc:docChgLst>
    <pc:chgData name="Elin Roos" userId="S::elifr13@vgregion.se::8aec4d2f-0249-47a8-afd7-0e6fd778a7eb" providerId="AD" clId="Web-{915923A8-AF42-9BAA-B8B5-9DB602613E87}"/>
    <pc:docChg chg="modSld">
      <pc:chgData name="Elin Roos" userId="S::elifr13@vgregion.se::8aec4d2f-0249-47a8-afd7-0e6fd778a7eb" providerId="AD" clId="Web-{915923A8-AF42-9BAA-B8B5-9DB602613E87}" dt="2023-06-19T07:07:36.916" v="4"/>
      <pc:docMkLst>
        <pc:docMk/>
      </pc:docMkLst>
      <pc:sldChg chg="modSp">
        <pc:chgData name="Elin Roos" userId="S::elifr13@vgregion.se::8aec4d2f-0249-47a8-afd7-0e6fd778a7eb" providerId="AD" clId="Web-{915923A8-AF42-9BAA-B8B5-9DB602613E87}" dt="2023-06-19T07:05:37.709" v="1" actId="20577"/>
        <pc:sldMkLst>
          <pc:docMk/>
          <pc:sldMk cId="3891036269" sldId="299"/>
        </pc:sldMkLst>
        <pc:spChg chg="mod">
          <ac:chgData name="Elin Roos" userId="S::elifr13@vgregion.se::8aec4d2f-0249-47a8-afd7-0e6fd778a7eb" providerId="AD" clId="Web-{915923A8-AF42-9BAA-B8B5-9DB602613E87}" dt="2023-06-19T07:05:37.709" v="1" actId="20577"/>
          <ac:spMkLst>
            <pc:docMk/>
            <pc:sldMk cId="3891036269" sldId="299"/>
            <ac:spMk id="5" creationId="{A928FCC4-3F95-1002-877B-2D5865636AC5}"/>
          </ac:spMkLst>
        </pc:spChg>
      </pc:sldChg>
      <pc:sldChg chg="modNotes">
        <pc:chgData name="Elin Roos" userId="S::elifr13@vgregion.se::8aec4d2f-0249-47a8-afd7-0e6fd778a7eb" providerId="AD" clId="Web-{915923A8-AF42-9BAA-B8B5-9DB602613E87}" dt="2023-06-19T07:07:36.916" v="4"/>
        <pc:sldMkLst>
          <pc:docMk/>
          <pc:sldMk cId="4009183532" sldId="302"/>
        </pc:sldMkLst>
      </pc:sldChg>
    </pc:docChg>
  </pc:docChgLst>
  <pc:docChgLst>
    <pc:chgData name="Charlotte Larsson Lundholm" userId="S::chalu5@vgregion.se::3037d6af-b06c-46b2-b5e2-095f9a5b8074" providerId="AD" clId="Web-{2ADD2B8A-678E-740D-B28E-21D03E209CEF}"/>
    <pc:docChg chg="mod">
      <pc:chgData name="Charlotte Larsson Lundholm" userId="S::chalu5@vgregion.se::3037d6af-b06c-46b2-b5e2-095f9a5b8074" providerId="AD" clId="Web-{2ADD2B8A-678E-740D-B28E-21D03E209CEF}" dt="2023-02-24T06:44:04.972" v="2"/>
      <pc:docMkLst>
        <pc:docMk/>
      </pc:docMkLst>
      <pc:sldChg chg="addCm">
        <pc:chgData name="Charlotte Larsson Lundholm" userId="S::chalu5@vgregion.se::3037d6af-b06c-46b2-b5e2-095f9a5b8074" providerId="AD" clId="Web-{2ADD2B8A-678E-740D-B28E-21D03E209CEF}" dt="2023-02-24T06:43:19.674" v="1"/>
        <pc:sldMkLst>
          <pc:docMk/>
          <pc:sldMk cId="727696698" sldId="305"/>
        </pc:sldMkLst>
      </pc:sldChg>
      <pc:sldChg chg="addCm">
        <pc:chgData name="Charlotte Larsson Lundholm" userId="S::chalu5@vgregion.se::3037d6af-b06c-46b2-b5e2-095f9a5b8074" providerId="AD" clId="Web-{2ADD2B8A-678E-740D-B28E-21D03E209CEF}" dt="2023-02-24T06:44:04.972" v="2"/>
        <pc:sldMkLst>
          <pc:docMk/>
          <pc:sldMk cId="1605782640" sldId="324"/>
        </pc:sldMkLst>
      </pc:sldChg>
    </pc:docChg>
  </pc:docChgLst>
  <pc:docChgLst>
    <pc:chgData name="Elin Roos" userId="S::elifr13@vgregion.se::8aec4d2f-0249-47a8-afd7-0e6fd778a7eb" providerId="AD" clId="Web-{1DFA6F5B-2BF6-300E-F88A-F80417DD9CEA}"/>
    <pc:docChg chg="modSld">
      <pc:chgData name="Elin Roos" userId="S::elifr13@vgregion.se::8aec4d2f-0249-47a8-afd7-0e6fd778a7eb" providerId="AD" clId="Web-{1DFA6F5B-2BF6-300E-F88A-F80417DD9CEA}" dt="2023-03-14T12:58:47.063" v="46" actId="20577"/>
      <pc:docMkLst>
        <pc:docMk/>
      </pc:docMkLst>
      <pc:sldChg chg="modSp">
        <pc:chgData name="Elin Roos" userId="S::elifr13@vgregion.se::8aec4d2f-0249-47a8-afd7-0e6fd778a7eb" providerId="AD" clId="Web-{1DFA6F5B-2BF6-300E-F88A-F80417DD9CEA}" dt="2023-03-14T12:56:55.576" v="45" actId="14100"/>
        <pc:sldMkLst>
          <pc:docMk/>
          <pc:sldMk cId="4029856416" sldId="323"/>
        </pc:sldMkLst>
        <pc:spChg chg="mod">
          <ac:chgData name="Elin Roos" userId="S::elifr13@vgregion.se::8aec4d2f-0249-47a8-afd7-0e6fd778a7eb" providerId="AD" clId="Web-{1DFA6F5B-2BF6-300E-F88A-F80417DD9CEA}" dt="2023-03-14T12:56:36.904" v="42" actId="20577"/>
          <ac:spMkLst>
            <pc:docMk/>
            <pc:sldMk cId="4029856416" sldId="323"/>
            <ac:spMk id="2" creationId="{FBFEE136-85D9-71AB-360A-320FCBC20EAD}"/>
          </ac:spMkLst>
        </pc:spChg>
        <pc:spChg chg="mod">
          <ac:chgData name="Elin Roos" userId="S::elifr13@vgregion.se::8aec4d2f-0249-47a8-afd7-0e6fd778a7eb" providerId="AD" clId="Web-{1DFA6F5B-2BF6-300E-F88A-F80417DD9CEA}" dt="2023-03-14T12:56:49.295" v="44" actId="1076"/>
          <ac:spMkLst>
            <pc:docMk/>
            <pc:sldMk cId="4029856416" sldId="323"/>
            <ac:spMk id="8" creationId="{F6F65665-67E3-0188-FD25-67B7BED461E5}"/>
          </ac:spMkLst>
        </pc:spChg>
        <pc:picChg chg="mod">
          <ac:chgData name="Elin Roos" userId="S::elifr13@vgregion.se::8aec4d2f-0249-47a8-afd7-0e6fd778a7eb" providerId="AD" clId="Web-{1DFA6F5B-2BF6-300E-F88A-F80417DD9CEA}" dt="2023-03-14T12:56:55.576" v="45" actId="14100"/>
          <ac:picMkLst>
            <pc:docMk/>
            <pc:sldMk cId="4029856416" sldId="323"/>
            <ac:picMk id="10" creationId="{1A1B3CB5-2399-93CB-151B-AE489143E493}"/>
          </ac:picMkLst>
        </pc:picChg>
      </pc:sldChg>
      <pc:sldChg chg="modSp">
        <pc:chgData name="Elin Roos" userId="S::elifr13@vgregion.se::8aec4d2f-0249-47a8-afd7-0e6fd778a7eb" providerId="AD" clId="Web-{1DFA6F5B-2BF6-300E-F88A-F80417DD9CEA}" dt="2023-03-14T12:58:47.063" v="46" actId="20577"/>
        <pc:sldMkLst>
          <pc:docMk/>
          <pc:sldMk cId="1711330434" sldId="329"/>
        </pc:sldMkLst>
        <pc:spChg chg="mod">
          <ac:chgData name="Elin Roos" userId="S::elifr13@vgregion.se::8aec4d2f-0249-47a8-afd7-0e6fd778a7eb" providerId="AD" clId="Web-{1DFA6F5B-2BF6-300E-F88A-F80417DD9CEA}" dt="2023-03-14T12:58:47.063" v="46" actId="20577"/>
          <ac:spMkLst>
            <pc:docMk/>
            <pc:sldMk cId="1711330434" sldId="329"/>
            <ac:spMk id="2" creationId="{8ED42CDD-8C8B-4FBA-CB18-0B18540412EE}"/>
          </ac:spMkLst>
        </pc:spChg>
      </pc:sldChg>
    </pc:docChg>
  </pc:docChgLst>
  <pc:docChgLst>
    <pc:chgData clId="Web-{F203A63F-82FB-4E51-A719-88C5A071CFB1}"/>
    <pc:docChg chg="">
      <pc:chgData name="" userId="" providerId="" clId="Web-{F203A63F-82FB-4E51-A719-88C5A071CFB1}" dt="2023-02-24T13:37:42.127" v="0"/>
      <pc:docMkLst>
        <pc:docMk/>
      </pc:docMkLst>
      <pc:sldChg chg="modCm">
        <pc:chgData name="" userId="" providerId="" clId="Web-{F203A63F-82FB-4E51-A719-88C5A071CFB1}" dt="2023-02-24T13:37:42.127" v="0"/>
        <pc:sldMkLst>
          <pc:docMk/>
          <pc:sldMk cId="463773218" sldId="333"/>
        </pc:sldMkLst>
      </pc:sldChg>
    </pc:docChg>
  </pc:docChgLst>
  <pc:docChgLst>
    <pc:chgData name="Charlotte Larsson Lundholm" userId="S::chalu5@vgregion.se::3037d6af-b06c-46b2-b5e2-095f9a5b8074" providerId="AD" clId="Web-{EDE6EF96-68CE-4250-A29D-F1233ECBC500}"/>
    <pc:docChg chg="modSld">
      <pc:chgData name="Charlotte Larsson Lundholm" userId="S::chalu5@vgregion.se::3037d6af-b06c-46b2-b5e2-095f9a5b8074" providerId="AD" clId="Web-{EDE6EF96-68CE-4250-A29D-F1233ECBC500}" dt="2023-03-02T18:29:24.750" v="2" actId="20577"/>
      <pc:docMkLst>
        <pc:docMk/>
      </pc:docMkLst>
      <pc:sldChg chg="modSp">
        <pc:chgData name="Charlotte Larsson Lundholm" userId="S::chalu5@vgregion.se::3037d6af-b06c-46b2-b5e2-095f9a5b8074" providerId="AD" clId="Web-{EDE6EF96-68CE-4250-A29D-F1233ECBC500}" dt="2023-03-02T18:27:49.484" v="0" actId="1076"/>
        <pc:sldMkLst>
          <pc:docMk/>
          <pc:sldMk cId="3158390247" sldId="304"/>
        </pc:sldMkLst>
        <pc:spChg chg="mod">
          <ac:chgData name="Charlotte Larsson Lundholm" userId="S::chalu5@vgregion.se::3037d6af-b06c-46b2-b5e2-095f9a5b8074" providerId="AD" clId="Web-{EDE6EF96-68CE-4250-A29D-F1233ECBC500}" dt="2023-03-02T18:27:49.484" v="0" actId="1076"/>
          <ac:spMkLst>
            <pc:docMk/>
            <pc:sldMk cId="3158390247" sldId="304"/>
            <ac:spMk id="12" creationId="{CAF212CA-135C-9A9A-EC58-980CCC4DED14}"/>
          </ac:spMkLst>
        </pc:spChg>
      </pc:sldChg>
      <pc:sldChg chg="modSp">
        <pc:chgData name="Charlotte Larsson Lundholm" userId="S::chalu5@vgregion.se::3037d6af-b06c-46b2-b5e2-095f9a5b8074" providerId="AD" clId="Web-{EDE6EF96-68CE-4250-A29D-F1233ECBC500}" dt="2023-03-02T18:29:24.750" v="2" actId="20577"/>
        <pc:sldMkLst>
          <pc:docMk/>
          <pc:sldMk cId="753664471" sldId="307"/>
        </pc:sldMkLst>
        <pc:spChg chg="mod">
          <ac:chgData name="Charlotte Larsson Lundholm" userId="S::chalu5@vgregion.se::3037d6af-b06c-46b2-b5e2-095f9a5b8074" providerId="AD" clId="Web-{EDE6EF96-68CE-4250-A29D-F1233ECBC500}" dt="2023-03-02T18:29:24.750" v="2" actId="20577"/>
          <ac:spMkLst>
            <pc:docMk/>
            <pc:sldMk cId="753664471" sldId="307"/>
            <ac:spMk id="8" creationId="{29C4518C-F3F1-D208-F4A7-157AB72737FB}"/>
          </ac:spMkLst>
        </pc:spChg>
      </pc:sldChg>
    </pc:docChg>
  </pc:docChgLst>
  <pc:docChgLst>
    <pc:chgData name="Elin Roos" userId="8aec4d2f-0249-47a8-afd7-0e6fd778a7eb" providerId="ADAL" clId="{BE00C7D6-9A4D-4541-A091-E046E7E925B0}"/>
    <pc:docChg chg="undo custSel modSld">
      <pc:chgData name="Elin Roos" userId="8aec4d2f-0249-47a8-afd7-0e6fd778a7eb" providerId="ADAL" clId="{BE00C7D6-9A4D-4541-A091-E046E7E925B0}" dt="2023-12-19T16:30:03.471" v="10" actId="108"/>
      <pc:docMkLst>
        <pc:docMk/>
      </pc:docMkLst>
      <pc:sldChg chg="modSp mod">
        <pc:chgData name="Elin Roos" userId="8aec4d2f-0249-47a8-afd7-0e6fd778a7eb" providerId="ADAL" clId="{BE00C7D6-9A4D-4541-A091-E046E7E925B0}" dt="2023-12-19T16:30:03.471" v="10" actId="108"/>
        <pc:sldMkLst>
          <pc:docMk/>
          <pc:sldMk cId="4009183532" sldId="302"/>
        </pc:sldMkLst>
        <pc:spChg chg="mod">
          <ac:chgData name="Elin Roos" userId="8aec4d2f-0249-47a8-afd7-0e6fd778a7eb" providerId="ADAL" clId="{BE00C7D6-9A4D-4541-A091-E046E7E925B0}" dt="2023-12-19T16:29:07.500" v="1" actId="207"/>
          <ac:spMkLst>
            <pc:docMk/>
            <pc:sldMk cId="4009183532" sldId="302"/>
            <ac:spMk id="9" creationId="{B2F114FE-0F62-564D-ED99-F57AC1E43E73}"/>
          </ac:spMkLst>
        </pc:spChg>
        <pc:spChg chg="mod">
          <ac:chgData name="Elin Roos" userId="8aec4d2f-0249-47a8-afd7-0e6fd778a7eb" providerId="ADAL" clId="{BE00C7D6-9A4D-4541-A091-E046E7E925B0}" dt="2023-12-19T16:29:48.906" v="3" actId="108"/>
          <ac:spMkLst>
            <pc:docMk/>
            <pc:sldMk cId="4009183532" sldId="302"/>
            <ac:spMk id="10" creationId="{3D21361B-70F6-EDB2-0336-92D0CBDFBAB9}"/>
          </ac:spMkLst>
        </pc:spChg>
        <pc:spChg chg="mod">
          <ac:chgData name="Elin Roos" userId="8aec4d2f-0249-47a8-afd7-0e6fd778a7eb" providerId="ADAL" clId="{BE00C7D6-9A4D-4541-A091-E046E7E925B0}" dt="2023-12-19T16:29:53.619" v="5" actId="108"/>
          <ac:spMkLst>
            <pc:docMk/>
            <pc:sldMk cId="4009183532" sldId="302"/>
            <ac:spMk id="11" creationId="{A3C0FD7E-F805-5165-D613-4F3765CFC4EA}"/>
          </ac:spMkLst>
        </pc:spChg>
        <pc:spChg chg="mod">
          <ac:chgData name="Elin Roos" userId="8aec4d2f-0249-47a8-afd7-0e6fd778a7eb" providerId="ADAL" clId="{BE00C7D6-9A4D-4541-A091-E046E7E925B0}" dt="2023-12-19T16:29:30.968" v="2" actId="207"/>
          <ac:spMkLst>
            <pc:docMk/>
            <pc:sldMk cId="4009183532" sldId="302"/>
            <ac:spMk id="12" creationId="{479640F2-CE6E-D75A-2545-993817597420}"/>
          </ac:spMkLst>
        </pc:spChg>
        <pc:spChg chg="mod">
          <ac:chgData name="Elin Roos" userId="8aec4d2f-0249-47a8-afd7-0e6fd778a7eb" providerId="ADAL" clId="{BE00C7D6-9A4D-4541-A091-E046E7E925B0}" dt="2023-12-19T16:30:03.471" v="10" actId="108"/>
          <ac:spMkLst>
            <pc:docMk/>
            <pc:sldMk cId="4009183532" sldId="302"/>
            <ac:spMk id="13" creationId="{4B745B59-471D-7ABE-D66B-F82CB8DD6797}"/>
          </ac:spMkLst>
        </pc:spChg>
        <pc:spChg chg="mod">
          <ac:chgData name="Elin Roos" userId="8aec4d2f-0249-47a8-afd7-0e6fd778a7eb" providerId="ADAL" clId="{BE00C7D6-9A4D-4541-A091-E046E7E925B0}" dt="2023-12-19T16:30:02.140" v="9" actId="108"/>
          <ac:spMkLst>
            <pc:docMk/>
            <pc:sldMk cId="4009183532" sldId="302"/>
            <ac:spMk id="14" creationId="{67A36F54-B914-5CD0-D2DC-1B7B99D0C4B2}"/>
          </ac:spMkLst>
        </pc:spChg>
        <pc:spChg chg="mod">
          <ac:chgData name="Elin Roos" userId="8aec4d2f-0249-47a8-afd7-0e6fd778a7eb" providerId="ADAL" clId="{BE00C7D6-9A4D-4541-A091-E046E7E925B0}" dt="2023-12-19T16:29:55.838" v="6" actId="108"/>
          <ac:spMkLst>
            <pc:docMk/>
            <pc:sldMk cId="4009183532" sldId="302"/>
            <ac:spMk id="15" creationId="{1AC02691-AFB6-EBDD-D2C7-08AFB959C7D7}"/>
          </ac:spMkLst>
        </pc:spChg>
        <pc:spChg chg="mod">
          <ac:chgData name="Elin Roos" userId="8aec4d2f-0249-47a8-afd7-0e6fd778a7eb" providerId="ADAL" clId="{BE00C7D6-9A4D-4541-A091-E046E7E925B0}" dt="2023-12-19T16:30:00.435" v="8" actId="108"/>
          <ac:spMkLst>
            <pc:docMk/>
            <pc:sldMk cId="4009183532" sldId="302"/>
            <ac:spMk id="27" creationId="{1D4F2961-2000-F8B6-6DD9-9DB5F2A64CB6}"/>
          </ac:spMkLst>
        </pc:spChg>
        <pc:spChg chg="mod">
          <ac:chgData name="Elin Roos" userId="8aec4d2f-0249-47a8-afd7-0e6fd778a7eb" providerId="ADAL" clId="{BE00C7D6-9A4D-4541-A091-E046E7E925B0}" dt="2023-12-19T16:29:50.685" v="4" actId="108"/>
          <ac:spMkLst>
            <pc:docMk/>
            <pc:sldMk cId="4009183532" sldId="302"/>
            <ac:spMk id="39" creationId="{1EC64D73-79DE-EF90-E3D1-C2A61427FA66}"/>
          </ac:spMkLst>
        </pc:spChg>
      </pc:sldChg>
    </pc:docChg>
  </pc:docChgLst>
  <pc:docChgLst>
    <pc:chgData name="Malin Månesjö" userId="d52f2a6b-7acf-4ca1-a249-7e3f7ff78b2c" providerId="ADAL" clId="{3DA1E642-3A7A-42B5-8BFA-D705BFDCF339}"/>
    <pc:docChg chg="modSld">
      <pc:chgData name="Malin Månesjö" userId="d52f2a6b-7acf-4ca1-a249-7e3f7ff78b2c" providerId="ADAL" clId="{3DA1E642-3A7A-42B5-8BFA-D705BFDCF339}" dt="2023-02-28T07:59:33.160" v="142" actId="6549"/>
      <pc:docMkLst>
        <pc:docMk/>
      </pc:docMkLst>
      <pc:sldChg chg="modSp mod addCm modCm">
        <pc:chgData name="Malin Månesjö" userId="d52f2a6b-7acf-4ca1-a249-7e3f7ff78b2c" providerId="ADAL" clId="{3DA1E642-3A7A-42B5-8BFA-D705BFDCF339}" dt="2023-02-24T04:46:45.516" v="31" actId="20577"/>
        <pc:sldMkLst>
          <pc:docMk/>
          <pc:sldMk cId="624219419" sldId="303"/>
        </pc:sldMkLst>
        <pc:spChg chg="mod">
          <ac:chgData name="Malin Månesjö" userId="d52f2a6b-7acf-4ca1-a249-7e3f7ff78b2c" providerId="ADAL" clId="{3DA1E642-3A7A-42B5-8BFA-D705BFDCF339}" dt="2023-02-24T04:46:45.516" v="31" actId="20577"/>
          <ac:spMkLst>
            <pc:docMk/>
            <pc:sldMk cId="624219419" sldId="303"/>
            <ac:spMk id="4" creationId="{86942B55-2DFF-EABF-5A84-5279F5EDC981}"/>
          </ac:spMkLst>
        </pc:spChg>
        <pc:spChg chg="mod">
          <ac:chgData name="Malin Månesjö" userId="d52f2a6b-7acf-4ca1-a249-7e3f7ff78b2c" providerId="ADAL" clId="{3DA1E642-3A7A-42B5-8BFA-D705BFDCF339}" dt="2023-02-24T04:46:35.915" v="22" actId="20577"/>
          <ac:spMkLst>
            <pc:docMk/>
            <pc:sldMk cId="624219419" sldId="303"/>
            <ac:spMk id="14" creationId="{37774740-EFEA-FCB3-BDE9-5B6D44BF1BA7}"/>
          </ac:spMkLst>
        </pc:spChg>
      </pc:sldChg>
      <pc:sldChg chg="addCm modCm">
        <pc:chgData name="Malin Månesjö" userId="d52f2a6b-7acf-4ca1-a249-7e3f7ff78b2c" providerId="ADAL" clId="{3DA1E642-3A7A-42B5-8BFA-D705BFDCF339}" dt="2023-02-24T04:48:26.482" v="34"/>
        <pc:sldMkLst>
          <pc:docMk/>
          <pc:sldMk cId="727696698" sldId="305"/>
        </pc:sldMkLst>
      </pc:sldChg>
      <pc:sldChg chg="modSp mod addCm modCm">
        <pc:chgData name="Malin Månesjö" userId="d52f2a6b-7acf-4ca1-a249-7e3f7ff78b2c" providerId="ADAL" clId="{3DA1E642-3A7A-42B5-8BFA-D705BFDCF339}" dt="2023-02-24T14:12:53.537" v="84" actId="20577"/>
        <pc:sldMkLst>
          <pc:docMk/>
          <pc:sldMk cId="185576941" sldId="320"/>
        </pc:sldMkLst>
        <pc:spChg chg="mod">
          <ac:chgData name="Malin Månesjö" userId="d52f2a6b-7acf-4ca1-a249-7e3f7ff78b2c" providerId="ADAL" clId="{3DA1E642-3A7A-42B5-8BFA-D705BFDCF339}" dt="2023-02-24T14:12:53.537" v="84" actId="20577"/>
          <ac:spMkLst>
            <pc:docMk/>
            <pc:sldMk cId="185576941" sldId="320"/>
            <ac:spMk id="6" creationId="{20CC6B1B-D34D-24D5-845A-784AA5357CB0}"/>
          </ac:spMkLst>
        </pc:spChg>
      </pc:sldChg>
      <pc:sldChg chg="modSp mod modCm">
        <pc:chgData name="Malin Månesjö" userId="d52f2a6b-7acf-4ca1-a249-7e3f7ff78b2c" providerId="ADAL" clId="{3DA1E642-3A7A-42B5-8BFA-D705BFDCF339}" dt="2023-02-28T07:59:33.160" v="142" actId="6549"/>
        <pc:sldMkLst>
          <pc:docMk/>
          <pc:sldMk cId="1605782640" sldId="324"/>
        </pc:sldMkLst>
        <pc:spChg chg="mod">
          <ac:chgData name="Malin Månesjö" userId="d52f2a6b-7acf-4ca1-a249-7e3f7ff78b2c" providerId="ADAL" clId="{3DA1E642-3A7A-42B5-8BFA-D705BFDCF339}" dt="2023-02-28T07:54:56.482" v="87" actId="1076"/>
          <ac:spMkLst>
            <pc:docMk/>
            <pc:sldMk cId="1605782640" sldId="324"/>
            <ac:spMk id="2" creationId="{B90AC50D-58A3-EBCC-1CF4-B49FF2FC3245}"/>
          </ac:spMkLst>
        </pc:spChg>
        <pc:spChg chg="mod">
          <ac:chgData name="Malin Månesjö" userId="d52f2a6b-7acf-4ca1-a249-7e3f7ff78b2c" providerId="ADAL" clId="{3DA1E642-3A7A-42B5-8BFA-D705BFDCF339}" dt="2023-02-28T07:59:33.160" v="142" actId="6549"/>
          <ac:spMkLst>
            <pc:docMk/>
            <pc:sldMk cId="1605782640" sldId="324"/>
            <ac:spMk id="21" creationId="{4249560F-7D3C-D117-E07C-AAB7F5E6B99C}"/>
          </ac:spMkLst>
        </pc:spChg>
      </pc:sldChg>
    </pc:docChg>
  </pc:docChgLst>
  <pc:docChgLst>
    <pc:chgData name="Linda Wesén" userId="906b96f1-db00-407d-b011-242371660d48" providerId="ADAL" clId="{1E2AFCF2-027B-4480-B4AB-D380ED21480A}"/>
    <pc:docChg chg="undo custSel modSld">
      <pc:chgData name="Linda Wesén" userId="906b96f1-db00-407d-b011-242371660d48" providerId="ADAL" clId="{1E2AFCF2-027B-4480-B4AB-D380ED21480A}" dt="2024-03-25T16:31:47.545" v="1" actId="1076"/>
      <pc:docMkLst>
        <pc:docMk/>
      </pc:docMkLst>
      <pc:sldChg chg="modSp mod">
        <pc:chgData name="Linda Wesén" userId="906b96f1-db00-407d-b011-242371660d48" providerId="ADAL" clId="{1E2AFCF2-027B-4480-B4AB-D380ED21480A}" dt="2024-03-25T16:31:47.545" v="1" actId="1076"/>
        <pc:sldMkLst>
          <pc:docMk/>
          <pc:sldMk cId="1282154323" sldId="2147478063"/>
        </pc:sldMkLst>
        <pc:picChg chg="mod">
          <ac:chgData name="Linda Wesén" userId="906b96f1-db00-407d-b011-242371660d48" providerId="ADAL" clId="{1E2AFCF2-027B-4480-B4AB-D380ED21480A}" dt="2024-03-25T16:31:47.545" v="1" actId="1076"/>
          <ac:picMkLst>
            <pc:docMk/>
            <pc:sldMk cId="1282154323" sldId="2147478063"/>
            <ac:picMk id="8" creationId="{E59D9642-A7BE-C64E-835B-EC43A56B298B}"/>
          </ac:picMkLst>
        </pc:picChg>
      </pc:sldChg>
    </pc:docChg>
  </pc:docChgLst>
  <pc:docChgLst>
    <pc:chgData name="Charlotte Larsson Lundholm" userId="S::chalu5@vgregion.se::3037d6af-b06c-46b2-b5e2-095f9a5b8074" providerId="AD" clId="Web-{B67DCC10-C528-41BB-A786-0CD557A067BD}"/>
    <pc:docChg chg="modSld">
      <pc:chgData name="Charlotte Larsson Lundholm" userId="S::chalu5@vgregion.se::3037d6af-b06c-46b2-b5e2-095f9a5b8074" providerId="AD" clId="Web-{B67DCC10-C528-41BB-A786-0CD557A067BD}" dt="2023-03-04T10:25:00.977" v="1" actId="1076"/>
      <pc:docMkLst>
        <pc:docMk/>
      </pc:docMkLst>
      <pc:sldChg chg="modSp">
        <pc:chgData name="Charlotte Larsson Lundholm" userId="S::chalu5@vgregion.se::3037d6af-b06c-46b2-b5e2-095f9a5b8074" providerId="AD" clId="Web-{B67DCC10-C528-41BB-A786-0CD557A067BD}" dt="2023-03-04T10:25:00.977" v="1" actId="1076"/>
        <pc:sldMkLst>
          <pc:docMk/>
          <pc:sldMk cId="2750224955" sldId="297"/>
        </pc:sldMkLst>
        <pc:spChg chg="mod">
          <ac:chgData name="Charlotte Larsson Lundholm" userId="S::chalu5@vgregion.se::3037d6af-b06c-46b2-b5e2-095f9a5b8074" providerId="AD" clId="Web-{B67DCC10-C528-41BB-A786-0CD557A067BD}" dt="2023-03-04T10:25:00.977" v="1" actId="1076"/>
          <ac:spMkLst>
            <pc:docMk/>
            <pc:sldMk cId="2750224955" sldId="297"/>
            <ac:spMk id="9" creationId="{3B1B26E4-C4CD-AD34-9603-582E6A321159}"/>
          </ac:spMkLst>
        </pc:spChg>
        <pc:picChg chg="mod">
          <ac:chgData name="Charlotte Larsson Lundholm" userId="S::chalu5@vgregion.se::3037d6af-b06c-46b2-b5e2-095f9a5b8074" providerId="AD" clId="Web-{B67DCC10-C528-41BB-A786-0CD557A067BD}" dt="2023-03-04T10:24:58.259" v="0" actId="1076"/>
          <ac:picMkLst>
            <pc:docMk/>
            <pc:sldMk cId="2750224955" sldId="297"/>
            <ac:picMk id="8" creationId="{DCEC7330-6963-9C60-9EE7-6485B09D27A4}"/>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a:extLst>
              <a:ext uri="{FF2B5EF4-FFF2-40B4-BE49-F238E27FC236}">
                <a16:creationId xmlns:a16="http://schemas.microsoft.com/office/drawing/2014/main" id="{EA9C0E35-84B6-7F5A-0DF4-954D903BFE7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a:extLst>
              <a:ext uri="{FF2B5EF4-FFF2-40B4-BE49-F238E27FC236}">
                <a16:creationId xmlns:a16="http://schemas.microsoft.com/office/drawing/2014/main" id="{59C67742-94E7-A406-2FD2-37F9B6E3C97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5195CB1-8D9E-4D39-BD5A-3714F899CBAC}" type="datetimeFigureOut">
              <a:rPr lang="sv-SE" smtClean="0"/>
              <a:t>2024-07-02</a:t>
            </a:fld>
            <a:endParaRPr lang="sv-SE"/>
          </a:p>
        </p:txBody>
      </p:sp>
      <p:sp>
        <p:nvSpPr>
          <p:cNvPr id="4" name="Platshållare för sidfot 3">
            <a:extLst>
              <a:ext uri="{FF2B5EF4-FFF2-40B4-BE49-F238E27FC236}">
                <a16:creationId xmlns:a16="http://schemas.microsoft.com/office/drawing/2014/main" id="{BEA470E6-6438-A282-EB64-049EBCB70A9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5" name="Platshållare för bildnummer 4">
            <a:extLst>
              <a:ext uri="{FF2B5EF4-FFF2-40B4-BE49-F238E27FC236}">
                <a16:creationId xmlns:a16="http://schemas.microsoft.com/office/drawing/2014/main" id="{F6DED696-253C-AAC0-DB7E-65090849E05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3B10E5F-6630-4A69-9755-6CD736F11B39}" type="slidenum">
              <a:rPr lang="sv-SE" smtClean="0"/>
              <a:t>‹#›</a:t>
            </a:fld>
            <a:endParaRPr lang="sv-SE"/>
          </a:p>
        </p:txBody>
      </p:sp>
    </p:spTree>
    <p:extLst>
      <p:ext uri="{BB962C8B-B14F-4D97-AF65-F5344CB8AC3E}">
        <p14:creationId xmlns:p14="http://schemas.microsoft.com/office/powerpoint/2010/main" val="4105902991"/>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2880" userDrawn="1">
          <p15:clr>
            <a:srgbClr val="F26B43"/>
          </p15:clr>
        </p15:guide>
        <p15:guide id="2" pos="2160"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D69FF5E-32DB-4A63-9882-8F301C111A15}" type="datetimeFigureOut">
              <a:rPr lang="sv-SE" smtClean="0"/>
              <a:t>2024-07-02</a:t>
            </a:fld>
            <a:endParaRPr lang="sv-SE"/>
          </a:p>
        </p:txBody>
      </p:sp>
      <p:sp>
        <p:nvSpPr>
          <p:cNvPr id="4" name="Platshållare för bildobjekt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55BFA82-BD73-4185-B828-63168F0B5499}" type="slidenum">
              <a:rPr lang="sv-SE" smtClean="0"/>
              <a:t>‹#›</a:t>
            </a:fld>
            <a:endParaRPr lang="sv-SE"/>
          </a:p>
        </p:txBody>
      </p:sp>
    </p:spTree>
    <p:extLst>
      <p:ext uri="{BB962C8B-B14F-4D97-AF65-F5344CB8AC3E}">
        <p14:creationId xmlns:p14="http://schemas.microsoft.com/office/powerpoint/2010/main" val="21394257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2880" userDrawn="1">
          <p15:clr>
            <a:srgbClr val="F26B43"/>
          </p15:clr>
        </p15:guide>
        <p15:guide id="2" pos="2160"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3" Type="http://schemas.openxmlformats.org/officeDocument/2006/relationships/hyperlink" Target="https://web.yammer.com/main/org/vgregion.se/groups/eyJfdHlwZSI6Ikdyb3VwIiwiaWQiOiIxMzUyODQ3NjA1NzYifQ/new" TargetMode="External"/><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Det här bildspelet är utarbetat som ett stöd för dig som har till uppgift att kommunicera e-tjänster i Vård och hälsa i Västra Götalandsregionen. Observera att informationen i presentationen riktar sig till Västra Götalandsregionen. </a:t>
            </a:r>
          </a:p>
          <a:p>
            <a:br>
              <a:rPr lang="sv-SE" dirty="0">
                <a:cs typeface="+mn-lt"/>
              </a:rPr>
            </a:br>
            <a:r>
              <a:rPr lang="sv-SE" dirty="0"/>
              <a:t>Privata vårdgivare inom vårdvalen vårdcentral och </a:t>
            </a:r>
            <a:r>
              <a:rPr lang="sv-SE" dirty="0" err="1"/>
              <a:t>rehabmottagning</a:t>
            </a:r>
            <a:r>
              <a:rPr lang="sv-SE" dirty="0"/>
              <a:t> erbjuds möjlighet att använda funktionerna för digitala </a:t>
            </a:r>
            <a:r>
              <a:rPr lang="sv-SE" dirty="0" err="1"/>
              <a:t>vårdmöten</a:t>
            </a:r>
            <a:r>
              <a:rPr lang="sv-SE" dirty="0"/>
              <a:t> och egenmonitorering, som är valbara tjänster. När det gäller tjänsten sök vård är </a:t>
            </a:r>
            <a:r>
              <a:rPr lang="sv-SE" dirty="0" err="1"/>
              <a:t>VGR:s</a:t>
            </a:r>
            <a:r>
              <a:rPr lang="sv-SE" dirty="0"/>
              <a:t> intention att reglera i avtalen med privata vårdgivare i vilken utsträckning de ska erbjuda patienter tider genom tjänsten och Koncernkontoret utreder nu omfattningen för det. </a:t>
            </a:r>
            <a:endParaRPr lang="sv-SE" dirty="0">
              <a:ea typeface="Verdana"/>
            </a:endParaRPr>
          </a:p>
          <a:p>
            <a:endParaRPr lang="sv-SE" dirty="0"/>
          </a:p>
          <a:p>
            <a:r>
              <a:rPr lang="sv-SE" dirty="0"/>
              <a:t>Detta bildspel uppdateras kontinuerligt. Utgå alltid ifrån den senaste versionen som är publicerade på webbsidorna om Invånartjänster i Vård och hälsa på Vårdskiftet.</a:t>
            </a:r>
            <a:endParaRPr lang="sv-SE" dirty="0">
              <a:ea typeface="Verdana"/>
            </a:endParaRPr>
          </a:p>
          <a:p>
            <a:endParaRPr lang="sv-SE" dirty="0"/>
          </a:p>
          <a:p>
            <a:r>
              <a:rPr lang="sv-SE" dirty="0"/>
              <a:t>Respektive förvaltning kan behöva anpassa innehållet efter sina verksamheters behov.</a:t>
            </a:r>
            <a:endParaRPr lang="sv-SE" dirty="0">
              <a:ea typeface="Verdana"/>
            </a:endParaRPr>
          </a:p>
        </p:txBody>
      </p:sp>
      <p:sp>
        <p:nvSpPr>
          <p:cNvPr id="4" name="Platshållare för bildnummer 3"/>
          <p:cNvSpPr>
            <a:spLocks noGrp="1"/>
          </p:cNvSpPr>
          <p:nvPr>
            <p:ph type="sldNum" sz="quarter" idx="5"/>
          </p:nvPr>
        </p:nvSpPr>
        <p:spPr/>
        <p:txBody>
          <a:bodyPr/>
          <a:lstStyle/>
          <a:p>
            <a:fld id="{055BFA82-BD73-4185-B828-63168F0B5499}" type="slidenum">
              <a:rPr lang="sv-SE" smtClean="0"/>
              <a:t>1</a:t>
            </a:fld>
            <a:endParaRPr lang="sv-SE"/>
          </a:p>
        </p:txBody>
      </p:sp>
    </p:spTree>
    <p:extLst>
      <p:ext uri="{BB962C8B-B14F-4D97-AF65-F5344CB8AC3E}">
        <p14:creationId xmlns:p14="http://schemas.microsoft.com/office/powerpoint/2010/main" val="14001610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Redan idag arbetar VGR med digitala </a:t>
            </a:r>
            <a:r>
              <a:rPr lang="sv-SE" dirty="0" err="1"/>
              <a:t>vårdmöten</a:t>
            </a:r>
            <a:r>
              <a:rPr lang="sv-SE" dirty="0"/>
              <a:t>, egenmonitorering och andra digitala arbetssätt, men inte alls i den omfattning vi behöver göra för att klara utmaningarna i hälso- och sjukvården idag och i framtiden. Dessutom används olika tekniska lösningar som nås på olika sätt och som sällan är kompatibla med varandra, vilket försvårar för såväl invånare och patienter som medarbetare i vården.</a:t>
            </a:r>
          </a:p>
          <a:p>
            <a:endParaRPr lang="sv-SE" dirty="0"/>
          </a:p>
          <a:p>
            <a:pPr>
              <a:defRPr/>
            </a:pPr>
            <a:r>
              <a:rPr lang="sv-SE" dirty="0"/>
              <a:t>Vård och hälsa är en del av den nya gemensamma vårdinformationsmiljön. Det är inte en komplett lösning som levereras från start. Det första steget har en begränsad omfattning både vad gäller funktioner och antal berörda enheter, för att sedan skalas upp till fler patienter, patientgrupper och verksamheter. </a:t>
            </a:r>
            <a:endParaRPr lang="sv-SE" dirty="0">
              <a:highlight>
                <a:srgbClr val="FF0000"/>
              </a:highlight>
            </a:endParaRPr>
          </a:p>
          <a:p>
            <a:pPr>
              <a:defRPr/>
            </a:pPr>
            <a:endParaRPr lang="sv-SE" dirty="0">
              <a:highlight>
                <a:srgbClr val="FF0000"/>
              </a:highlight>
              <a:ea typeface="Verdana"/>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sv-SE" dirty="0"/>
              <a:t>Tjänsterna behöver fortsätta att utvecklas kontinuerligt och kompletteras med fler versioner för att ständigt kunna förbättra våra regiongemensamma arbetssätt för tillgänglighet, kvalitet och delaktighet. </a:t>
            </a:r>
            <a:endParaRPr lang="sv-SE" dirty="0">
              <a:ea typeface="Verdana"/>
            </a:endParaRPr>
          </a:p>
          <a:p>
            <a:endParaRPr lang="sv-SE" dirty="0"/>
          </a:p>
          <a:p>
            <a:r>
              <a:rPr lang="sv-SE" dirty="0"/>
              <a:t>Funktionerna i Vård och hälsa kan börja användas redan innan Millennium införs för att senare kopplas ihop med Millennium då det införs som IT-stöd i vården. </a:t>
            </a:r>
            <a:br>
              <a:rPr lang="sv-SE" dirty="0">
                <a:cs typeface="+mn-lt"/>
              </a:rPr>
            </a:br>
            <a:endParaRPr lang="sv-SE" dirty="0"/>
          </a:p>
          <a:p>
            <a:pPr marL="0" marR="0" lvl="0" indent="0" algn="l" defTabSz="914400" rtl="0" eaLnBrk="1" fontAlgn="auto" latinLnBrk="0" hangingPunct="1">
              <a:lnSpc>
                <a:spcPct val="100000"/>
              </a:lnSpc>
              <a:spcBef>
                <a:spcPts val="0"/>
              </a:spcBef>
              <a:spcAft>
                <a:spcPts val="0"/>
              </a:spcAft>
              <a:buClrTx/>
              <a:buSzTx/>
              <a:buFontTx/>
              <a:buNone/>
              <a:tabLst/>
              <a:defRPr/>
            </a:pPr>
            <a:br>
              <a:rPr lang="sv-SE" sz="1200" dirty="0">
                <a:effectLst/>
                <a:latin typeface="+mj-lt"/>
                <a:ea typeface="Calibri" panose="020F0502020204030204" pitchFamily="34" charset="0"/>
                <a:cs typeface="+mj-lt"/>
              </a:rPr>
            </a:br>
            <a:r>
              <a:rPr lang="sv-SE" dirty="0">
                <a:effectLst/>
                <a:latin typeface="+mj-lt"/>
                <a:ea typeface="Calibri" panose="020F0502020204030204" pitchFamily="34" charset="0"/>
              </a:rPr>
              <a:t> </a:t>
            </a:r>
            <a:br>
              <a:rPr lang="sv-SE" dirty="0">
                <a:effectLst/>
                <a:latin typeface="+mj-lt"/>
                <a:ea typeface="Calibri" panose="020F0502020204030204" pitchFamily="34" charset="0"/>
                <a:cs typeface="+mj-lt"/>
              </a:rPr>
            </a:br>
            <a:br>
              <a:rPr lang="sv-SE" dirty="0">
                <a:effectLst/>
                <a:latin typeface="+mj-lt"/>
                <a:ea typeface="Calibri" panose="020F0502020204030204" pitchFamily="34" charset="0"/>
                <a:cs typeface="+mj-lt"/>
              </a:rPr>
            </a:br>
            <a:endParaRPr lang="sv-SE" dirty="0"/>
          </a:p>
          <a:p>
            <a:endParaRPr lang="sv-SE" dirty="0"/>
          </a:p>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10</a:t>
            </a:fld>
            <a:endParaRPr lang="sv-SE"/>
          </a:p>
        </p:txBody>
      </p:sp>
    </p:spTree>
    <p:extLst>
      <p:ext uri="{BB962C8B-B14F-4D97-AF65-F5344CB8AC3E}">
        <p14:creationId xmlns:p14="http://schemas.microsoft.com/office/powerpoint/2010/main" val="179654164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a:p>
            <a:r>
              <a:rPr lang="sv-SE"/>
              <a:t>Avsnittet innehåller information om e-tjänsterna i </a:t>
            </a:r>
            <a:r>
              <a:rPr lang="sv-SE" err="1"/>
              <a:t>appen</a:t>
            </a:r>
            <a:r>
              <a:rPr lang="sv-SE"/>
              <a:t> Vård och hälsa.</a:t>
            </a:r>
          </a:p>
        </p:txBody>
      </p:sp>
      <p:sp>
        <p:nvSpPr>
          <p:cNvPr id="4" name="Platshållare för bildnummer 3"/>
          <p:cNvSpPr>
            <a:spLocks noGrp="1"/>
          </p:cNvSpPr>
          <p:nvPr>
            <p:ph type="sldNum" sz="quarter" idx="5"/>
          </p:nvPr>
        </p:nvSpPr>
        <p:spPr/>
        <p:txBody>
          <a:bodyPr/>
          <a:lstStyle/>
          <a:p>
            <a:fld id="{055BFA82-BD73-4185-B828-63168F0B5499}" type="slidenum">
              <a:rPr lang="sv-SE" smtClean="0"/>
              <a:t>11</a:t>
            </a:fld>
            <a:endParaRPr lang="sv-SE"/>
          </a:p>
        </p:txBody>
      </p:sp>
    </p:spTree>
    <p:extLst>
      <p:ext uri="{BB962C8B-B14F-4D97-AF65-F5344CB8AC3E}">
        <p14:creationId xmlns:p14="http://schemas.microsoft.com/office/powerpoint/2010/main" val="193242878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a:defRPr/>
            </a:pPr>
            <a:r>
              <a:rPr lang="sv-SE" dirty="0"/>
              <a:t>Den här bilden ger en översikt över de tre e-tjänsterna i Vård och hälsa, vad de innebär och hur de används i VGR idag. På efterföljande bilder finns fördjupad information om respektive tjänst.</a:t>
            </a:r>
            <a:br>
              <a:rPr lang="sv-SE" dirty="0">
                <a:cs typeface="+mn-lt"/>
              </a:rPr>
            </a:br>
            <a:br>
              <a:rPr lang="sv-SE" dirty="0">
                <a:cs typeface="+mn-lt"/>
              </a:rPr>
            </a:br>
            <a:r>
              <a:rPr lang="sv-SE" dirty="0"/>
              <a:t>Digitala </a:t>
            </a:r>
            <a:r>
              <a:rPr lang="sv-SE" dirty="0" err="1"/>
              <a:t>vårdmöten</a:t>
            </a:r>
            <a:r>
              <a:rPr lang="sv-SE" dirty="0"/>
              <a:t> med ljud och bild, textmeddelanden eller chatt används redan i alla </a:t>
            </a:r>
            <a:r>
              <a:rPr lang="sv-SE" dirty="0" err="1"/>
              <a:t>VGR:s</a:t>
            </a:r>
            <a:r>
              <a:rPr lang="sv-SE" dirty="0"/>
              <a:t> hälso- och sjukvårdsförvaltningar och på både egna och privata mottagningar. Avtal med tidigare leverantör löpte ut i augusti 2023 och VGR använder nu Vård och hälsa för digitala </a:t>
            </a:r>
            <a:r>
              <a:rPr lang="sv-SE" dirty="0" err="1"/>
              <a:t>vårdmöten</a:t>
            </a:r>
            <a:r>
              <a:rPr lang="sv-SE" dirty="0"/>
              <a:t>. Vissa verksamheter använder tjänsten Säkert videomöte (</a:t>
            </a:r>
            <a:r>
              <a:rPr lang="sv-SE" dirty="0" err="1"/>
              <a:t>Pexip</a:t>
            </a:r>
            <a:r>
              <a:rPr lang="sv-SE" dirty="0"/>
              <a:t>) för sina digitala </a:t>
            </a:r>
            <a:r>
              <a:rPr lang="sv-SE" dirty="0" err="1"/>
              <a:t>vårdmöten</a:t>
            </a:r>
            <a:r>
              <a:rPr lang="sv-SE" dirty="0"/>
              <a:t> i väntan på tillkommande funktioner i Vård och hälsa. </a:t>
            </a:r>
            <a:endParaRPr lang="sv-SE" sz="1400" dirty="0"/>
          </a:p>
          <a:p>
            <a:pPr>
              <a:defRPr/>
            </a:pPr>
            <a:br>
              <a:rPr lang="sv-SE" dirty="0">
                <a:cs typeface="+mn-lt"/>
              </a:rPr>
            </a:br>
            <a:r>
              <a:rPr lang="sv-SE" dirty="0"/>
              <a:t>E-tjänsten Sök vård innebär att du får svara på frågor om dina symtom och hänvisas till lämplig vård. Tjänsten är pausad i väntan på beslut kring hur den ska användas i organisationen och vilka arbetssätten ska vara. </a:t>
            </a:r>
            <a:br>
              <a:rPr lang="sv-SE" dirty="0">
                <a:cs typeface="+mn-lt"/>
              </a:rPr>
            </a:br>
            <a:br>
              <a:rPr lang="sv-SE" dirty="0">
                <a:cs typeface="+mn-lt"/>
              </a:rPr>
            </a:br>
            <a:r>
              <a:rPr lang="sv-SE" dirty="0"/>
              <a:t>Genom egenmonitorering mäter och registrerar patienter själva sina värden och övervakas och bedöms löpande av vården. </a:t>
            </a:r>
            <a:r>
              <a:rPr lang="sv-SE" sz="1800" dirty="0">
                <a:effectLst/>
                <a:latin typeface="Segoe UI"/>
                <a:cs typeface="Segoe UI"/>
              </a:rPr>
              <a:t>En handfull diagnoser kan </a:t>
            </a:r>
            <a:r>
              <a:rPr lang="sv-SE" sz="1800" dirty="0" err="1">
                <a:effectLst/>
                <a:latin typeface="Segoe UI"/>
                <a:cs typeface="Segoe UI"/>
              </a:rPr>
              <a:t>monitoreras</a:t>
            </a:r>
            <a:r>
              <a:rPr lang="sv-SE" sz="1800" dirty="0">
                <a:effectLst/>
                <a:latin typeface="Segoe UI"/>
                <a:cs typeface="Segoe UI"/>
              </a:rPr>
              <a:t> idag. Fler hälsotillstånd tillkommer löpande.</a:t>
            </a:r>
          </a:p>
          <a:p>
            <a:pPr>
              <a:defRPr/>
            </a:pPr>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12</a:t>
            </a:fld>
            <a:endParaRPr lang="sv-SE"/>
          </a:p>
        </p:txBody>
      </p:sp>
    </p:spTree>
    <p:extLst>
      <p:ext uri="{BB962C8B-B14F-4D97-AF65-F5344CB8AC3E}">
        <p14:creationId xmlns:p14="http://schemas.microsoft.com/office/powerpoint/2010/main" val="10165251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Vad är digitala </a:t>
            </a:r>
            <a:r>
              <a:rPr lang="sv-SE" err="1"/>
              <a:t>vårdmöten</a:t>
            </a:r>
            <a:r>
              <a:rPr lang="sv-SE"/>
              <a:t>?</a:t>
            </a:r>
          </a:p>
          <a:p>
            <a:r>
              <a:rPr lang="sv-SE"/>
              <a:t>Digitala möten där patienter och medarbetare kan träffas på distans, med ljud och bild, textmeddelanden eller chatt.</a:t>
            </a:r>
            <a:endParaRPr lang="sv-SE">
              <a:ea typeface="Verdana"/>
            </a:endParaRPr>
          </a:p>
          <a:p>
            <a:endParaRPr lang="sv-SE"/>
          </a:p>
          <a:p>
            <a:r>
              <a:rPr lang="sv-SE"/>
              <a:t>Varför digitala </a:t>
            </a:r>
            <a:r>
              <a:rPr lang="sv-SE" err="1"/>
              <a:t>vårdmöten</a:t>
            </a:r>
            <a:r>
              <a:rPr lang="sv-SE"/>
              <a:t>?</a:t>
            </a:r>
            <a:endParaRPr lang="sv-SE">
              <a:ea typeface="Verdana"/>
            </a:endParaRPr>
          </a:p>
          <a:p>
            <a:r>
              <a:rPr lang="sv-SE"/>
              <a:t>Ökad tillgänglighet till en mer jämlik vård. </a:t>
            </a:r>
          </a:p>
          <a:p>
            <a:r>
              <a:rPr lang="sv-SE"/>
              <a:t>Detta kan på sikt också leda till ett förbättrat utnyttjande av vårdens resurser.</a:t>
            </a:r>
            <a:endParaRPr lang="sv-SE">
              <a:ea typeface="Verdana"/>
            </a:endParaRPr>
          </a:p>
          <a:p>
            <a:endParaRPr lang="sv-SE"/>
          </a:p>
          <a:p>
            <a:r>
              <a:rPr lang="sv-SE"/>
              <a:t>Hur används det?</a:t>
            </a:r>
            <a:endParaRPr lang="sv-SE">
              <a:ea typeface="Verdana"/>
            </a:endParaRPr>
          </a:p>
          <a:p>
            <a:r>
              <a:rPr lang="sv-SE"/>
              <a:t>Digitala </a:t>
            </a:r>
            <a:r>
              <a:rPr lang="sv-SE" err="1"/>
              <a:t>vårdmöten</a:t>
            </a:r>
            <a:r>
              <a:rPr lang="sv-SE"/>
              <a:t> används idag i Västra Götalandsregionens alla hälso- och sjukvårdsförvaltningar, och inom mottagningar i både </a:t>
            </a:r>
            <a:r>
              <a:rPr lang="sv-SE" err="1"/>
              <a:t>VGR:s</a:t>
            </a:r>
            <a:r>
              <a:rPr lang="sv-SE"/>
              <a:t> egna och i privat regi. </a:t>
            </a:r>
            <a:endParaRPr lang="sv-SE">
              <a:ea typeface="Verdana"/>
            </a:endParaRPr>
          </a:p>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13</a:t>
            </a:fld>
            <a:endParaRPr lang="sv-SE"/>
          </a:p>
        </p:txBody>
      </p:sp>
    </p:spTree>
    <p:extLst>
      <p:ext uri="{BB962C8B-B14F-4D97-AF65-F5344CB8AC3E}">
        <p14:creationId xmlns:p14="http://schemas.microsoft.com/office/powerpoint/2010/main" val="157487260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Många verksamheter kallar patienter till digitala </a:t>
            </a:r>
            <a:r>
              <a:rPr lang="sv-SE" err="1"/>
              <a:t>vårdmöten</a:t>
            </a:r>
            <a:r>
              <a:rPr lang="sv-SE"/>
              <a:t> när det bedöms lämpligt. Hos en del verksamheter kan patienter själva boka in digitala </a:t>
            </a:r>
            <a:r>
              <a:rPr lang="sv-SE" err="1"/>
              <a:t>vårdmöten</a:t>
            </a:r>
            <a:r>
              <a:rPr lang="sv-SE"/>
              <a:t> direkt i Vård och hälsa</a:t>
            </a:r>
          </a:p>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14</a:t>
            </a:fld>
            <a:endParaRPr lang="sv-SE"/>
          </a:p>
        </p:txBody>
      </p:sp>
    </p:spTree>
    <p:extLst>
      <p:ext uri="{BB962C8B-B14F-4D97-AF65-F5344CB8AC3E}">
        <p14:creationId xmlns:p14="http://schemas.microsoft.com/office/powerpoint/2010/main" val="370479284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dirty="0"/>
              <a:t>I e-tjänsten Sök vård besvarar invånare digitalt frågor om sina symtom och kan därefter hänvisas till lämplig vård.</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dirty="0"/>
          </a:p>
          <a:p>
            <a:pPr marL="0" marR="0" lvl="0" indent="0" algn="l" defTabSz="914400" rtl="0" eaLnBrk="1" fontAlgn="auto" latinLnBrk="0" hangingPunct="1">
              <a:lnSpc>
                <a:spcPct val="100000"/>
              </a:lnSpc>
              <a:spcBef>
                <a:spcPts val="0"/>
              </a:spcBef>
              <a:spcAft>
                <a:spcPts val="0"/>
              </a:spcAft>
              <a:buClrTx/>
              <a:buSzTx/>
              <a:buFontTx/>
              <a:buNone/>
              <a:tabLst/>
              <a:defRPr/>
            </a:pPr>
            <a:r>
              <a:rPr lang="sv-SE" dirty="0"/>
              <a:t>E-tjänsten är till för att hjälpa invånarna att hitta rätt vård i rätt tid och på rätt vårdnivå. </a:t>
            </a:r>
            <a:br>
              <a:rPr lang="sv-SE" dirty="0">
                <a:cs typeface="+mn-lt"/>
              </a:rPr>
            </a:br>
            <a:r>
              <a:rPr lang="sv-SE" dirty="0"/>
              <a:t>På sikt är ambitionen att Sök vård ska kunna bidra till att förbättra vårdens resursanvändning. </a:t>
            </a:r>
            <a:br>
              <a:rPr lang="sv-SE" dirty="0">
                <a:cs typeface="+mn-lt"/>
              </a:rPr>
            </a:br>
            <a:br>
              <a:rPr lang="sv-SE" dirty="0">
                <a:cs typeface="+mn-lt"/>
              </a:rPr>
            </a:br>
            <a:r>
              <a:rPr lang="sv-SE" dirty="0">
                <a:cs typeface="+mn-lt"/>
              </a:rPr>
              <a:t>Under 2023 utvärderade VGR e-tjänsten. Sedan dess är den p</a:t>
            </a:r>
            <a:r>
              <a:rPr lang="sv-SE" sz="1200" dirty="0"/>
              <a:t>ausad i väntan </a:t>
            </a:r>
            <a:br>
              <a:rPr lang="sv-SE" sz="1200" dirty="0"/>
            </a:br>
            <a:r>
              <a:rPr lang="sv-SE" sz="1200" dirty="0"/>
              <a:t>på beslut om </a:t>
            </a:r>
            <a:r>
              <a:rPr lang="sv-SE" dirty="0"/>
              <a:t>hur tjänsten ska användas i organisationen och vilka arbetssätten ska vara. </a:t>
            </a:r>
            <a:endParaRPr kumimoji="0" lang="sv-SE" sz="1200" b="0" i="0" u="none" strike="noStrike" kern="1200" cap="none" spc="0" normalizeH="0" baseline="0" noProof="0" dirty="0">
              <a:ln>
                <a:noFill/>
              </a:ln>
              <a:solidFill>
                <a:prstClr val="black"/>
              </a:solidFill>
              <a:effectLst/>
              <a:uLnTx/>
              <a:uFillTx/>
              <a:latin typeface="Verdana"/>
              <a:ea typeface="+mn-ea"/>
              <a:cs typeface="+mn-cs"/>
            </a:endParaRPr>
          </a:p>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15</a:t>
            </a:fld>
            <a:endParaRPr lang="sv-SE"/>
          </a:p>
        </p:txBody>
      </p:sp>
    </p:spTree>
    <p:extLst>
      <p:ext uri="{BB962C8B-B14F-4D97-AF65-F5344CB8AC3E}">
        <p14:creationId xmlns:p14="http://schemas.microsoft.com/office/powerpoint/2010/main" val="284536864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Vad är egenmonitorering?</a:t>
            </a:r>
          </a:p>
          <a:p>
            <a:pPr marL="171450" indent="-171450">
              <a:buFont typeface="Arial"/>
              <a:buChar char="•"/>
            </a:pPr>
            <a:r>
              <a:rPr lang="sv-SE"/>
              <a:t>Löpande registrering, övervakning och bedömning av värden avseende en persons hälsotillstånd, där personen själv utför registreringen utanför vårdenhet.</a:t>
            </a:r>
            <a:endParaRPr lang="sv-SE">
              <a:ea typeface="Verdana"/>
            </a:endParaRPr>
          </a:p>
          <a:p>
            <a:pPr marL="171450" indent="-171450">
              <a:buFont typeface="Arial"/>
              <a:buChar char="•"/>
            </a:pPr>
            <a:r>
              <a:rPr lang="sv-SE"/>
              <a:t>Egenmonitorering genomförs med stöd av digital eller analog teknik som anger objektiva mätvärden och/eller subjektiva skattningar. Dessa kan göras tillgängliga för såväl patienten som vårdenheten.</a:t>
            </a:r>
            <a:endParaRPr lang="sv-SE">
              <a:ea typeface="Verdana"/>
            </a:endParaRPr>
          </a:p>
          <a:p>
            <a:r>
              <a:rPr lang="sv-SE"/>
              <a:t>       </a:t>
            </a:r>
            <a:endParaRPr lang="sv-SE">
              <a:ea typeface="Verdana"/>
            </a:endParaRPr>
          </a:p>
          <a:p>
            <a:r>
              <a:rPr lang="sv-SE"/>
              <a:t>Varför egenmonitorering?</a:t>
            </a:r>
            <a:endParaRPr lang="sv-SE">
              <a:ea typeface="Verdana"/>
            </a:endParaRPr>
          </a:p>
          <a:p>
            <a:pPr marL="171450" indent="-171450">
              <a:buFont typeface="Arial"/>
              <a:buChar char="•"/>
            </a:pPr>
            <a:r>
              <a:rPr lang="sv-SE"/>
              <a:t>Egenmonitorering kan stärka patientens egenvård och kontrollen över den egna hälsan samt öka deras upplevelse av trygghet.</a:t>
            </a:r>
            <a:endParaRPr lang="sv-SE">
              <a:ea typeface="Verdana"/>
            </a:endParaRPr>
          </a:p>
          <a:p>
            <a:pPr marL="171450" indent="-171450">
              <a:buFont typeface="Arial"/>
              <a:buChar char="•"/>
            </a:pPr>
            <a:r>
              <a:rPr lang="sv-SE"/>
              <a:t>Det ger också patienten möjlighet att vara kvar i hemmet och undvika onödiga vårdbesök och slutenvårdsinläggningar.</a:t>
            </a:r>
            <a:endParaRPr lang="sv-SE">
              <a:ea typeface="Verdana"/>
            </a:endParaRPr>
          </a:p>
          <a:p>
            <a:pPr marL="171450" indent="-171450">
              <a:buFont typeface="Arial"/>
              <a:buChar char="•"/>
            </a:pPr>
            <a:r>
              <a:rPr lang="sv-SE"/>
              <a:t>För vårdgivaren leder egenmonitorering till förbättrad resursanvändning.</a:t>
            </a:r>
            <a:endParaRPr lang="sv-SE">
              <a:ea typeface="Verdana"/>
            </a:endParaRPr>
          </a:p>
          <a:p>
            <a:endParaRPr lang="sv-SE"/>
          </a:p>
          <a:p>
            <a:r>
              <a:rPr lang="sv-SE"/>
              <a:t>Hur används det?</a:t>
            </a:r>
            <a:endParaRPr lang="sv-SE">
              <a:ea typeface="Verdana"/>
            </a:endParaRPr>
          </a:p>
          <a:p>
            <a:pPr marL="171450" marR="0" lvl="0" indent="-171450" algn="l" defTabSz="914400" rtl="0" eaLnBrk="1" fontAlgn="auto" latinLnBrk="0" hangingPunct="1">
              <a:lnSpc>
                <a:spcPct val="100000"/>
              </a:lnSpc>
              <a:spcBef>
                <a:spcPts val="0"/>
              </a:spcBef>
              <a:spcAft>
                <a:spcPts val="0"/>
              </a:spcAft>
              <a:buClrTx/>
              <a:buSzTx/>
              <a:buFont typeface="Arial"/>
              <a:buChar char="•"/>
              <a:tabLst/>
              <a:defRPr/>
            </a:pPr>
            <a:r>
              <a:rPr lang="sv-SE"/>
              <a:t>Används i primär- och specialistsjukvård vid uppföljning av bl.a.</a:t>
            </a:r>
            <a:r>
              <a:rPr lang="sv-SE">
                <a:ea typeface="Verdana"/>
              </a:rPr>
              <a:t> h</a:t>
            </a:r>
            <a:r>
              <a:rPr lang="sv-SE"/>
              <a:t>järtsvikt, hypertoni och KOL samt inom specialistmödravård</a:t>
            </a:r>
            <a:endParaRPr lang="sv-SE">
              <a:ea typeface="Verdana"/>
            </a:endParaRPr>
          </a:p>
          <a:p>
            <a:pPr marL="171450" indent="-171450">
              <a:buFont typeface="Arial"/>
              <a:buChar char="•"/>
            </a:pPr>
            <a:r>
              <a:rPr lang="sv-SE"/>
              <a:t>Många lokala initiativ med olika patientgrupper och olika tekniska lösningar pågår i VGR.</a:t>
            </a:r>
            <a:endParaRPr lang="sv-SE">
              <a:ea typeface="Verdana"/>
            </a:endParaRPr>
          </a:p>
          <a:p>
            <a:endParaRPr lang="sv-SE"/>
          </a:p>
          <a:p>
            <a:endParaRPr lang="sv-SE"/>
          </a:p>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16</a:t>
            </a:fld>
            <a:endParaRPr lang="sv-SE"/>
          </a:p>
        </p:txBody>
      </p:sp>
    </p:spTree>
    <p:extLst>
      <p:ext uri="{BB962C8B-B14F-4D97-AF65-F5344CB8AC3E}">
        <p14:creationId xmlns:p14="http://schemas.microsoft.com/office/powerpoint/2010/main" val="392491627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a:t>Egenmonitorering bedrivs som ett utvecklingsprojekt i ett partnerskap mellan VGR och leverantören. </a:t>
            </a:r>
          </a:p>
          <a:p>
            <a:pPr marL="0" marR="0" lvl="0" indent="0" algn="l" defTabSz="914400" rtl="0" eaLnBrk="1" fontAlgn="auto" latinLnBrk="0" hangingPunct="1">
              <a:lnSpc>
                <a:spcPct val="100000"/>
              </a:lnSpc>
              <a:spcBef>
                <a:spcPts val="0"/>
              </a:spcBef>
              <a:spcAft>
                <a:spcPts val="0"/>
              </a:spcAft>
              <a:buClrTx/>
              <a:buSzTx/>
              <a:buFontTx/>
              <a:buNone/>
              <a:tabLst/>
              <a:defRPr/>
            </a:pPr>
            <a:r>
              <a:rPr lang="sv-SE"/>
              <a:t>Nya funktioner tillkommer löpande.</a:t>
            </a:r>
          </a:p>
          <a:p>
            <a:pPr marL="0" marR="0" lvl="0" indent="0" algn="l" defTabSz="914400" rtl="0" eaLnBrk="1" fontAlgn="auto" latinLnBrk="0" hangingPunct="1">
              <a:lnSpc>
                <a:spcPct val="100000"/>
              </a:lnSpc>
              <a:spcBef>
                <a:spcPts val="0"/>
              </a:spcBef>
              <a:spcAft>
                <a:spcPts val="0"/>
              </a:spcAft>
              <a:buClrTx/>
              <a:buSzTx/>
              <a:buFontTx/>
              <a:buNone/>
              <a:tabLst/>
              <a:defRPr/>
            </a:pPr>
            <a:r>
              <a:rPr lang="sv-SE"/>
              <a:t>Egenmonitorering skapar möjligheter för verksamheter i hälso- och sjukvården att förändra sina arbetssätt</a:t>
            </a:r>
          </a:p>
          <a:p>
            <a:pPr marL="0" marR="0" lvl="0" indent="0" algn="l" defTabSz="914400" rtl="0" eaLnBrk="1" fontAlgn="auto" latinLnBrk="0" hangingPunct="1">
              <a:lnSpc>
                <a:spcPct val="100000"/>
              </a:lnSpc>
              <a:spcBef>
                <a:spcPts val="0"/>
              </a:spcBef>
              <a:spcAft>
                <a:spcPts val="0"/>
              </a:spcAft>
              <a:buClrTx/>
              <a:buSzTx/>
              <a:buFontTx/>
              <a:buNone/>
              <a:tabLst/>
              <a:defRPr/>
            </a:pPr>
            <a:r>
              <a:rPr lang="sv-SE"/>
              <a:t>Pionjärverksamheter utvärderar e-tjänsten.</a:t>
            </a:r>
          </a:p>
          <a:p>
            <a:pPr>
              <a:defRPr/>
            </a:pPr>
            <a:endParaRPr lang="sv-SE"/>
          </a:p>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17</a:t>
            </a:fld>
            <a:endParaRPr lang="sv-SE"/>
          </a:p>
        </p:txBody>
      </p:sp>
    </p:spTree>
    <p:extLst>
      <p:ext uri="{BB962C8B-B14F-4D97-AF65-F5344CB8AC3E}">
        <p14:creationId xmlns:p14="http://schemas.microsoft.com/office/powerpoint/2010/main" val="168805277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Program Patientportalen leder och samordnar det regionala införandet för att hålla ihop det för en sammanhållen hälso- och sjukvård för invånarna​.</a:t>
            </a:r>
          </a:p>
          <a:p>
            <a:endParaRPr lang="sv-SE" dirty="0"/>
          </a:p>
          <a:p>
            <a:r>
              <a:rPr lang="sv-SE" dirty="0"/>
              <a:t>En regional införandeprocess med regionalt framtaget stödmaterial utarbetas. </a:t>
            </a:r>
            <a:endParaRPr lang="sv-SE" dirty="0">
              <a:ea typeface="Verdana"/>
            </a:endParaRPr>
          </a:p>
          <a:p>
            <a:endParaRPr lang="sv-SE" dirty="0"/>
          </a:p>
          <a:p>
            <a:r>
              <a:rPr lang="sv-SE" dirty="0"/>
              <a:t>Förvaltningarna planerar och genomför införandet i sina verksamheter med ett övergripande stöd av det regionala införandeprojektet.</a:t>
            </a:r>
            <a:br>
              <a:rPr lang="sv-SE" dirty="0">
                <a:cs typeface="+mn-lt"/>
              </a:rPr>
            </a:br>
            <a:endParaRPr lang="sv-SE" dirty="0"/>
          </a:p>
          <a:p>
            <a:r>
              <a:rPr lang="sv-SE" dirty="0"/>
              <a:t>Varje förvaltning har ett implementeringsprojekt.</a:t>
            </a:r>
            <a:endParaRPr lang="sv-SE" dirty="0">
              <a:ea typeface="Verdana"/>
            </a:endParaRPr>
          </a:p>
          <a:p>
            <a:endParaRPr lang="sv-SE" dirty="0"/>
          </a:p>
          <a:p>
            <a:r>
              <a:rPr lang="sv-SE" dirty="0"/>
              <a:t>I </a:t>
            </a:r>
            <a:r>
              <a:rPr lang="sv-SE" dirty="0" err="1"/>
              <a:t>VGR:s</a:t>
            </a:r>
            <a:r>
              <a:rPr lang="sv-SE" dirty="0"/>
              <a:t> förvaltningar etableras en permanent och enhetlig förändringsorganisation som leder och koordinerar införandet av bland annat Vård och hälsa, Millennium och taligenkänning.</a:t>
            </a:r>
            <a:endParaRPr lang="sv-SE" dirty="0">
              <a:ea typeface="Verdana"/>
            </a:endParaRPr>
          </a:p>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18</a:t>
            </a:fld>
            <a:endParaRPr lang="sv-SE"/>
          </a:p>
        </p:txBody>
      </p:sp>
    </p:spTree>
    <p:extLst>
      <p:ext uri="{BB962C8B-B14F-4D97-AF65-F5344CB8AC3E}">
        <p14:creationId xmlns:p14="http://schemas.microsoft.com/office/powerpoint/2010/main" val="295963989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800">
                <a:effectLst/>
                <a:latin typeface="Calibri" panose="020F0502020204030204" pitchFamily="34" charset="0"/>
                <a:ea typeface="Calibri" panose="020F0502020204030204" pitchFamily="34" charset="0"/>
                <a:cs typeface="Arial" panose="020B0604020202020204" pitchFamily="34" charset="0"/>
              </a:rPr>
              <a:t>Hälso- och sjukvården i VGR har stor erfarenhet av att erbjuda olika former av digitala </a:t>
            </a:r>
            <a:r>
              <a:rPr lang="sv-SE" sz="1800" err="1">
                <a:effectLst/>
                <a:latin typeface="Calibri" panose="020F0502020204030204" pitchFamily="34" charset="0"/>
                <a:ea typeface="Calibri" panose="020F0502020204030204" pitchFamily="34" charset="0"/>
                <a:cs typeface="Arial" panose="020B0604020202020204" pitchFamily="34" charset="0"/>
              </a:rPr>
              <a:t>vårdmöten</a:t>
            </a:r>
            <a:r>
              <a:rPr lang="sv-SE" sz="1800">
                <a:effectLst/>
                <a:latin typeface="Calibri" panose="020F0502020204030204" pitchFamily="34" charset="0"/>
                <a:ea typeface="Calibri" panose="020F0502020204030204" pitchFamily="34" charset="0"/>
                <a:cs typeface="Arial" panose="020B0604020202020204" pitchFamily="34" charset="0"/>
              </a:rPr>
              <a:t>. Mestadels har dessa baserats på videomöten där skriftliga meddelanden och ibland även inslag av chatt kunnat utgöra komplement. </a:t>
            </a:r>
            <a:br>
              <a:rPr lang="sv-SE" sz="1800">
                <a:effectLst/>
                <a:latin typeface="Calibri" panose="020F0502020204030204" pitchFamily="34" charset="0"/>
                <a:ea typeface="Calibri" panose="020F0502020204030204" pitchFamily="34" charset="0"/>
                <a:cs typeface="Arial" panose="020B0604020202020204" pitchFamily="34" charset="0"/>
              </a:rPr>
            </a:br>
            <a:r>
              <a:rPr lang="sv-SE" sz="1800">
                <a:effectLst/>
                <a:latin typeface="Calibri" panose="020F0502020204030204" pitchFamily="34" charset="0"/>
                <a:ea typeface="Calibri" panose="020F0502020204030204" pitchFamily="34" charset="0"/>
                <a:cs typeface="Arial" panose="020B0604020202020204" pitchFamily="34" charset="0"/>
              </a:rPr>
              <a:t>E-tjänsterna i Vård och hälsa är utvecklade för att göra det möjligt att även välja arbetssätt där textmeddelanden och chatt utgör grunden i digitala </a:t>
            </a:r>
            <a:r>
              <a:rPr lang="sv-SE" sz="1800" err="1">
                <a:effectLst/>
                <a:latin typeface="Calibri" panose="020F0502020204030204" pitchFamily="34" charset="0"/>
                <a:ea typeface="Calibri" panose="020F0502020204030204" pitchFamily="34" charset="0"/>
                <a:cs typeface="Arial" panose="020B0604020202020204" pitchFamily="34" charset="0"/>
              </a:rPr>
              <a:t>vårdmöten</a:t>
            </a:r>
            <a:r>
              <a:rPr lang="sv-SE" sz="1800">
                <a:effectLst/>
                <a:latin typeface="Calibri" panose="020F0502020204030204" pitchFamily="34" charset="0"/>
                <a:ea typeface="Calibri" panose="020F0502020204030204" pitchFamily="34" charset="0"/>
                <a:cs typeface="Arial" panose="020B0604020202020204" pitchFamily="34" charset="0"/>
              </a:rPr>
              <a:t> för patientgrupper, verksamheter och situationer där det är lämpligt. </a:t>
            </a:r>
            <a:br>
              <a:rPr lang="sv-SE" sz="1800">
                <a:effectLst/>
                <a:latin typeface="Calibri" panose="020F0502020204030204" pitchFamily="34" charset="0"/>
                <a:ea typeface="Calibri" panose="020F0502020204030204" pitchFamily="34" charset="0"/>
                <a:cs typeface="Arial" panose="020B0604020202020204" pitchFamily="34" charset="0"/>
              </a:rPr>
            </a:br>
            <a:endParaRPr lang="sv-SE" sz="1800">
              <a:effectLst/>
              <a:latin typeface="Calibri" panose="020F0502020204030204" pitchFamily="34" charset="0"/>
              <a:ea typeface="Calibri" panose="020F0502020204030204" pitchFamily="34" charset="0"/>
              <a:cs typeface="Arial" panose="020B0604020202020204" pitchFamily="34" charset="0"/>
            </a:endParaRPr>
          </a:p>
          <a:p>
            <a:pPr>
              <a:defRPr/>
            </a:pPr>
            <a:r>
              <a:rPr lang="sv-SE" sz="1200" b="0" i="0">
                <a:solidFill>
                  <a:srgbClr val="333333"/>
                </a:solidFill>
                <a:effectLst/>
                <a:latin typeface="-apple-system"/>
              </a:rPr>
              <a:t>Med chatt kan medarbetare och patienter </a:t>
            </a:r>
            <a:r>
              <a:rPr lang="sv-SE" sz="1800" b="0" i="0">
                <a:solidFill>
                  <a:srgbClr val="333333"/>
                </a:solidFill>
                <a:effectLst/>
                <a:latin typeface="-apple-system"/>
              </a:rPr>
              <a:t>kommunicera när det passar dem, utan att behöva boka en tid i förväg då båda parter är tillgängliga och det finns inga krav på att båda parter behöver vara online samtidigt. </a:t>
            </a:r>
            <a:r>
              <a:rPr lang="sv-SE" sz="1800">
                <a:effectLst/>
                <a:latin typeface="Calibri"/>
                <a:ea typeface="Calibri" panose="020F0502020204030204" pitchFamily="34" charset="0"/>
                <a:cs typeface="Calibri"/>
              </a:rPr>
              <a:t>Rätt använt i rätt situationer kan chatt effektivisera </a:t>
            </a:r>
            <a:r>
              <a:rPr lang="sv-SE" sz="1800" err="1">
                <a:effectLst/>
                <a:latin typeface="Calibri"/>
                <a:ea typeface="Calibri" panose="020F0502020204030204" pitchFamily="34" charset="0"/>
                <a:cs typeface="Calibri"/>
              </a:rPr>
              <a:t>vårdmöten</a:t>
            </a:r>
            <a:r>
              <a:rPr lang="sv-SE" sz="1800">
                <a:effectLst/>
                <a:latin typeface="Calibri"/>
                <a:ea typeface="Calibri" panose="020F0502020204030204" pitchFamily="34" charset="0"/>
                <a:cs typeface="Calibri"/>
              </a:rPr>
              <a:t> med bibehållen kvalitet och säkerhet. För patienter kan chatt underlätta att kunna ha kontakt med vården oberoende av tid och plats. Chatt fungerar så klart inte i alla situationer utan många lägen kräver även fortsatt videomöten eller fysiska möten.</a:t>
            </a:r>
            <a:r>
              <a:rPr lang="sv-SE" sz="1800">
                <a:latin typeface="Calibri"/>
                <a:ea typeface="Calibri" panose="020F0502020204030204" pitchFamily="34" charset="0"/>
                <a:cs typeface="Calibri"/>
              </a:rPr>
              <a:t> </a:t>
            </a:r>
            <a:endParaRPr lang="sv-SE" sz="1800" b="0" i="0">
              <a:solidFill>
                <a:srgbClr val="333333"/>
              </a:solidFill>
              <a:effectLst/>
              <a:latin typeface="-apple-system"/>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sv-SE" sz="1800">
              <a:effectLst/>
              <a:latin typeface="Calibri" panose="020F0502020204030204" pitchFamily="34" charset="0"/>
              <a:ea typeface="Calibri" panose="020F050202020403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sv-SE" sz="1800">
              <a:effectLst/>
              <a:latin typeface="Calibri" panose="020F0502020204030204" pitchFamily="34" charset="0"/>
              <a:ea typeface="Calibri" panose="020F050202020403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sv-SE" sz="1800">
              <a:effectLst/>
              <a:latin typeface="Calibri" panose="020F0502020204030204" pitchFamily="34" charset="0"/>
              <a:ea typeface="Calibri" panose="020F0502020204030204" pitchFamily="34" charset="0"/>
              <a:cs typeface="Arial" panose="020B0604020202020204" pitchFamily="34" charset="0"/>
            </a:endParaRPr>
          </a:p>
          <a:p>
            <a:endParaRPr lang="sv-SE"/>
          </a:p>
        </p:txBody>
      </p:sp>
      <p:sp>
        <p:nvSpPr>
          <p:cNvPr id="4" name="Platshållare för bild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55BFA82-BD73-4185-B828-63168F0B5499}" type="slidenum">
              <a:rPr kumimoji="0" lang="sv-SE" sz="1200" b="0" i="0" u="none" strike="noStrike" kern="1200" cap="none" spc="0" normalizeH="0" baseline="0" noProof="0" smtClean="0">
                <a:ln>
                  <a:noFill/>
                </a:ln>
                <a:solidFill>
                  <a:prstClr val="black"/>
                </a:solidFill>
                <a:effectLst/>
                <a:uLnTx/>
                <a:uFillTx/>
                <a:latin typeface="Verdana"/>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sv-SE" sz="1200" b="0" i="0" u="none" strike="noStrike" kern="1200" cap="none" spc="0" normalizeH="0" baseline="0" noProof="0">
              <a:ln>
                <a:noFill/>
              </a:ln>
              <a:solidFill>
                <a:prstClr val="black"/>
              </a:solidFill>
              <a:effectLst/>
              <a:uLnTx/>
              <a:uFillTx/>
              <a:latin typeface="Verdana"/>
              <a:ea typeface="+mn-ea"/>
              <a:cs typeface="+mn-cs"/>
            </a:endParaRPr>
          </a:p>
        </p:txBody>
      </p:sp>
    </p:spTree>
    <p:extLst>
      <p:ext uri="{BB962C8B-B14F-4D97-AF65-F5344CB8AC3E}">
        <p14:creationId xmlns:p14="http://schemas.microsoft.com/office/powerpoint/2010/main" val="361643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Den här bilden visar de olika innehållsdelarna i bildspelet.</a:t>
            </a:r>
          </a:p>
        </p:txBody>
      </p:sp>
      <p:sp>
        <p:nvSpPr>
          <p:cNvPr id="4" name="Platshållare för bildnummer 3"/>
          <p:cNvSpPr>
            <a:spLocks noGrp="1"/>
          </p:cNvSpPr>
          <p:nvPr>
            <p:ph type="sldNum" sz="quarter" idx="5"/>
          </p:nvPr>
        </p:nvSpPr>
        <p:spPr/>
        <p:txBody>
          <a:bodyPr/>
          <a:lstStyle/>
          <a:p>
            <a:fld id="{055BFA82-BD73-4185-B828-63168F0B5499}" type="slidenum">
              <a:rPr lang="sv-SE" smtClean="0"/>
              <a:t>2</a:t>
            </a:fld>
            <a:endParaRPr lang="sv-SE"/>
          </a:p>
        </p:txBody>
      </p:sp>
    </p:spTree>
    <p:extLst>
      <p:ext uri="{BB962C8B-B14F-4D97-AF65-F5344CB8AC3E}">
        <p14:creationId xmlns:p14="http://schemas.microsoft.com/office/powerpoint/2010/main" val="53455173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457200"/>
            <a:r>
              <a:rPr lang="sv-SE">
                <a:effectLst/>
                <a:latin typeface="Calibri" panose="020F0502020204030204" pitchFamily="34" charset="0"/>
                <a:ea typeface="Calibri" panose="020F0502020204030204" pitchFamily="34" charset="0"/>
                <a:cs typeface="Arial" panose="020B0604020202020204" pitchFamily="34" charset="0"/>
              </a:rPr>
              <a:t>Med e-tjänsten Digitala </a:t>
            </a:r>
            <a:r>
              <a:rPr lang="sv-SE" err="1">
                <a:effectLst/>
                <a:latin typeface="Calibri" panose="020F0502020204030204" pitchFamily="34" charset="0"/>
                <a:ea typeface="Calibri" panose="020F0502020204030204" pitchFamily="34" charset="0"/>
                <a:cs typeface="Arial" panose="020B0604020202020204" pitchFamily="34" charset="0"/>
              </a:rPr>
              <a:t>vårdmöten</a:t>
            </a:r>
            <a:r>
              <a:rPr lang="sv-SE">
                <a:effectLst/>
                <a:latin typeface="Calibri" panose="020F0502020204030204" pitchFamily="34" charset="0"/>
                <a:ea typeface="Calibri" panose="020F0502020204030204" pitchFamily="34" charset="0"/>
                <a:cs typeface="Arial" panose="020B0604020202020204" pitchFamily="34" charset="0"/>
              </a:rPr>
              <a:t> i Vård och hälsa kan hälso- och sjukvården erbjuda utvalda individer och patientgrupper bokningsbiljetter som innebär att patienterna själva kan boka in besök inom en angiven lämplig tidsperiod. För patienterna innebär detta ökade möjligheter att välja tider som passar dem. Det skulle kunna minska antalet uteblivna besök.</a:t>
            </a:r>
            <a:r>
              <a:rPr lang="sv-SE">
                <a:effectLst/>
                <a:latin typeface="Times New Roman" panose="02020603050405020304" pitchFamily="18" charset="0"/>
                <a:ea typeface="Calibri" panose="020F0502020204030204" pitchFamily="34" charset="0"/>
                <a:cs typeface="+mn-cs"/>
              </a:rPr>
              <a:t> </a:t>
            </a:r>
            <a:r>
              <a:rPr lang="sv-SE">
                <a:effectLst/>
                <a:latin typeface="Calibri" panose="020F0502020204030204" pitchFamily="34" charset="0"/>
                <a:ea typeface="Calibri" panose="020F0502020204030204" pitchFamily="34" charset="0"/>
                <a:cs typeface="Arial" panose="020B0604020202020204" pitchFamily="34" charset="0"/>
              </a:rPr>
              <a:t>Hälso- och sjukvården kan följa upp huruvida patienten bokat sin tid eller behöver påminnas. </a:t>
            </a:r>
            <a:br>
              <a:rPr lang="sv-SE">
                <a:effectLst/>
                <a:latin typeface="Calibri" panose="020F0502020204030204" pitchFamily="34" charset="0"/>
                <a:ea typeface="Calibri" panose="020F0502020204030204" pitchFamily="34" charset="0"/>
                <a:cs typeface="Arial" panose="020B0604020202020204" pitchFamily="34" charset="0"/>
              </a:rPr>
            </a:br>
            <a:endParaRPr lang="sv-SE">
              <a:effectLst/>
              <a:latin typeface="Calibri" panose="020F0502020204030204" pitchFamily="34" charset="0"/>
              <a:ea typeface="Calibri" panose="020F0502020204030204" pitchFamily="34" charset="0"/>
              <a:cs typeface="Arial" panose="020B0604020202020204" pitchFamily="34" charset="0"/>
            </a:endParaRPr>
          </a:p>
          <a:p>
            <a:endParaRPr lang="sv-SE"/>
          </a:p>
        </p:txBody>
      </p:sp>
      <p:sp>
        <p:nvSpPr>
          <p:cNvPr id="4" name="Platshållare för bild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55BFA82-BD73-4185-B828-63168F0B5499}" type="slidenum">
              <a:rPr kumimoji="0" lang="sv-SE" sz="1200" b="0" i="0" u="none" strike="noStrike" kern="1200" cap="none" spc="0" normalizeH="0" baseline="0" noProof="0" smtClean="0">
                <a:ln>
                  <a:noFill/>
                </a:ln>
                <a:solidFill>
                  <a:prstClr val="black"/>
                </a:solidFill>
                <a:effectLst/>
                <a:uLnTx/>
                <a:uFillTx/>
                <a:latin typeface="Verdana"/>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sv-SE" sz="1200" b="0" i="0" u="none" strike="noStrike" kern="1200" cap="none" spc="0" normalizeH="0" baseline="0" noProof="0">
              <a:ln>
                <a:noFill/>
              </a:ln>
              <a:solidFill>
                <a:prstClr val="black"/>
              </a:solidFill>
              <a:effectLst/>
              <a:uLnTx/>
              <a:uFillTx/>
              <a:latin typeface="Verdana"/>
              <a:ea typeface="+mn-ea"/>
              <a:cs typeface="+mn-cs"/>
            </a:endParaRPr>
          </a:p>
        </p:txBody>
      </p:sp>
    </p:spTree>
    <p:extLst>
      <p:ext uri="{BB962C8B-B14F-4D97-AF65-F5344CB8AC3E}">
        <p14:creationId xmlns:p14="http://schemas.microsoft.com/office/powerpoint/2010/main" val="110634998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Avsnittet innehåller information om nyttorna för invånare och medarbetare</a:t>
            </a:r>
          </a:p>
        </p:txBody>
      </p:sp>
      <p:sp>
        <p:nvSpPr>
          <p:cNvPr id="4" name="Platshållare för bildnummer 3"/>
          <p:cNvSpPr>
            <a:spLocks noGrp="1"/>
          </p:cNvSpPr>
          <p:nvPr>
            <p:ph type="sldNum" sz="quarter" idx="5"/>
          </p:nvPr>
        </p:nvSpPr>
        <p:spPr/>
        <p:txBody>
          <a:bodyPr/>
          <a:lstStyle/>
          <a:p>
            <a:fld id="{055BFA82-BD73-4185-B828-63168F0B5499}" type="slidenum">
              <a:rPr lang="sv-SE" smtClean="0"/>
              <a:t>21</a:t>
            </a:fld>
            <a:endParaRPr lang="sv-SE"/>
          </a:p>
        </p:txBody>
      </p:sp>
    </p:spTree>
    <p:extLst>
      <p:ext uri="{BB962C8B-B14F-4D97-AF65-F5344CB8AC3E}">
        <p14:creationId xmlns:p14="http://schemas.microsoft.com/office/powerpoint/2010/main" val="22122190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285750" indent="-285750" algn="l" rtl="0" fontAlgn="base">
              <a:buFont typeface="Arial"/>
              <a:buChar char="•"/>
            </a:pPr>
            <a:r>
              <a:rPr lang="sv-SE"/>
              <a:t>Genom </a:t>
            </a:r>
            <a:r>
              <a:rPr lang="sv-SE" err="1"/>
              <a:t>appen</a:t>
            </a:r>
            <a:r>
              <a:rPr lang="sv-SE"/>
              <a:t> och webbplatsen Vård och hälsa får invånarna på sikt en samlad ingång till </a:t>
            </a:r>
            <a:r>
              <a:rPr lang="sv-SE" err="1"/>
              <a:t>VGR:s</a:t>
            </a:r>
            <a:r>
              <a:rPr lang="sv-SE"/>
              <a:t> alla olika e-tjänster som rör hälso- och sjukvård </a:t>
            </a:r>
          </a:p>
          <a:p>
            <a:pPr marL="285750" indent="-285750" algn="l" rtl="0" fontAlgn="base">
              <a:buFont typeface="Arial"/>
              <a:buChar char="•"/>
            </a:pPr>
            <a:r>
              <a:rPr lang="sv-SE"/>
              <a:t>Invånare får större delaktighet och möjlighet att ta ansvar för sin egen hälsa</a:t>
            </a:r>
          </a:p>
          <a:p>
            <a:pPr marL="285750" indent="-285750" algn="l" rtl="0" fontAlgn="base">
              <a:buFont typeface="Arial"/>
              <a:buChar char="•"/>
            </a:pPr>
            <a:r>
              <a:rPr lang="sv-SE"/>
              <a:t>Invånare får enklare tillgång till vård i sin hemmiljö genom e-tjänsterna i Vård och hälsa; med möjlighet att chatta, ha ett digitalt </a:t>
            </a:r>
            <a:r>
              <a:rPr lang="sv-SE" err="1"/>
              <a:t>vårdmöte</a:t>
            </a:r>
            <a:r>
              <a:rPr lang="sv-SE"/>
              <a:t>, söka vård eller få råd om egenvård </a:t>
            </a:r>
          </a:p>
          <a:p>
            <a:pPr marL="285750" indent="-285750" algn="l" rtl="0" fontAlgn="base">
              <a:buFont typeface="Arial"/>
              <a:buChar char="•"/>
            </a:pPr>
            <a:r>
              <a:rPr lang="sv-SE"/>
              <a:t>Invånare kan spara både tid och resurser genom att inte behöva resa eller ta ledigt från jobb eller skola för att besöka vården. Vården blir därigenom mer jämlik och nära, oberoende av var man bor</a:t>
            </a:r>
            <a:endParaRPr lang="sv-SE">
              <a:ea typeface="Verdana"/>
            </a:endParaRPr>
          </a:p>
          <a:p>
            <a:pPr marL="285750" indent="-285750" algn="l" rtl="0" fontAlgn="base">
              <a:buFont typeface="Arial"/>
              <a:buChar char="•"/>
            </a:pPr>
            <a:r>
              <a:rPr lang="sv-SE"/>
              <a:t>Genom att vårdens resurser används effektivt kan invånare i förlängningen få bättre tillgång till fysiska besök när det verkligen behövs  </a:t>
            </a:r>
            <a:endParaRPr lang="sv-SE">
              <a:ea typeface="Verdana"/>
            </a:endParaRPr>
          </a:p>
          <a:p>
            <a:pPr marL="285750" indent="-285750" fontAlgn="base">
              <a:buFont typeface="Arial"/>
              <a:buChar char="•"/>
            </a:pPr>
            <a:r>
              <a:rPr lang="sv-SE"/>
              <a:t>Som invånare kan du få möjlighet att mäta de egna värdena i hemmet, om vårdgivaren erbjuder dig egenmonitorering. Därigenom kan vården enklare övervaka och bedöma dina värden och du får själv bättre koll på din hälsa </a:t>
            </a:r>
            <a:endParaRPr lang="sv-SE">
              <a:ea typeface="Verdana"/>
            </a:endParaRPr>
          </a:p>
          <a:p>
            <a:pPr marL="285750" indent="-285750" algn="l" rtl="0" fontAlgn="base">
              <a:buFont typeface="Arial"/>
              <a:buChar char="•"/>
            </a:pPr>
            <a:r>
              <a:rPr lang="sv-SE"/>
              <a:t>Invånare kan smidigare och snabbare nå rätt vård i rätt tid </a:t>
            </a:r>
          </a:p>
          <a:p>
            <a:pPr marL="285750" indent="-285750" algn="l" rtl="0" fontAlgn="base">
              <a:buFont typeface="Arial"/>
              <a:buChar char="•"/>
            </a:pPr>
            <a:r>
              <a:rPr lang="sv-SE"/>
              <a:t>Hälso- och sjukvården hänger med i övriga samhällets digitalisering och kan bättre möta invånarnas behov och förväntningar</a:t>
            </a:r>
          </a:p>
          <a:p>
            <a:pPr algn="l" rtl="0" fontAlgn="base">
              <a:buFont typeface="Arial" panose="020B0604020202020204" pitchFamily="34" charset="0"/>
              <a:buNone/>
            </a:pPr>
            <a:endParaRPr lang="sv-SE" sz="1800" b="0" i="0">
              <a:solidFill>
                <a:srgbClr val="000000"/>
              </a:solidFill>
              <a:effectLst/>
              <a:latin typeface="Calibri" panose="020F0502020204030204" pitchFamily="34" charset="0"/>
            </a:endParaRPr>
          </a:p>
          <a:p>
            <a:pPr marL="171450" indent="-171450">
              <a:buFont typeface="Arial" panose="020B0604020202020204" pitchFamily="34" charset="0"/>
              <a:buChar char="•"/>
            </a:pPr>
            <a:endParaRPr lang="sv-SE"/>
          </a:p>
          <a:p>
            <a:pPr marL="171450" indent="-171450">
              <a:buFont typeface="Arial" panose="020B0604020202020204" pitchFamily="34" charset="0"/>
              <a:buChar char="•"/>
            </a:pPr>
            <a:endParaRPr lang="sv-SE"/>
          </a:p>
          <a:p>
            <a:pPr marL="171450" indent="-171450">
              <a:buFont typeface="Arial" panose="020B0604020202020204" pitchFamily="34" charset="0"/>
              <a:buChar char="•"/>
            </a:pPr>
            <a:endParaRPr lang="sv-SE"/>
          </a:p>
          <a:p>
            <a:pPr marL="171450" indent="-171450">
              <a:buFont typeface="Arial" panose="020B0604020202020204" pitchFamily="34" charset="0"/>
              <a:buChar char="•"/>
            </a:pPr>
            <a:endParaRPr lang="sv-SE"/>
          </a:p>
          <a:p>
            <a:pPr marL="171450" indent="-171450">
              <a:buFont typeface="Arial" panose="020B0604020202020204" pitchFamily="34" charset="0"/>
              <a:buChar char="•"/>
            </a:pPr>
            <a:endParaRPr lang="sv-SE"/>
          </a:p>
          <a:p>
            <a:pPr marL="171450" indent="-171450">
              <a:buFont typeface="Arial" panose="020B0604020202020204" pitchFamily="34" charset="0"/>
              <a:buChar char="•"/>
            </a:pPr>
            <a:endParaRPr lang="sv-SE"/>
          </a:p>
          <a:p>
            <a:pPr marL="171450" indent="-171450">
              <a:buFont typeface="Arial" panose="020B0604020202020204" pitchFamily="34" charset="0"/>
              <a:buChar char="•"/>
            </a:pPr>
            <a:endParaRPr lang="sv-SE"/>
          </a:p>
          <a:p>
            <a:pPr marL="171450" indent="-171450">
              <a:buFont typeface="Arial" panose="020B0604020202020204" pitchFamily="34" charset="0"/>
              <a:buChar char="•"/>
            </a:pPr>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22</a:t>
            </a:fld>
            <a:endParaRPr lang="sv-SE"/>
          </a:p>
        </p:txBody>
      </p:sp>
    </p:spTree>
    <p:extLst>
      <p:ext uri="{BB962C8B-B14F-4D97-AF65-F5344CB8AC3E}">
        <p14:creationId xmlns:p14="http://schemas.microsoft.com/office/powerpoint/2010/main" val="257163369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171450" indent="-171450">
              <a:buFont typeface="Arial" panose="020B0604020202020204" pitchFamily="34" charset="0"/>
              <a:buChar char="•"/>
            </a:pPr>
            <a:r>
              <a:rPr lang="sv-SE"/>
              <a:t>Med fler digitala besök frigörs tid som vårdpersonal kan ägna åt andra arbetsuppgifter, vilket kan bidra till minskad stress och bättre arbetsmiljö </a:t>
            </a:r>
          </a:p>
          <a:p>
            <a:pPr marL="171450" indent="-171450">
              <a:buFont typeface="Arial" panose="020B0604020202020204" pitchFamily="34" charset="0"/>
              <a:buChar char="•"/>
            </a:pPr>
            <a:r>
              <a:rPr lang="sv-SE"/>
              <a:t>Du får mer tid att ta emot de patienter som verkligen behöver fysiska besök </a:t>
            </a:r>
          </a:p>
          <a:p>
            <a:pPr marL="171450" indent="-171450">
              <a:buFont typeface="Arial" panose="020B0604020202020204" pitchFamily="34" charset="0"/>
              <a:buChar char="•"/>
            </a:pPr>
            <a:r>
              <a:rPr lang="sv-SE"/>
              <a:t>Chattmöjligheterna gör det möjligt att arbeta effektivare med bibehållen kvalitet – till exempel genom möjligheten att ha fler chattar igång parallellt – i väntan på att patienterna besvarar frågor </a:t>
            </a:r>
          </a:p>
          <a:p>
            <a:pPr marL="171450" indent="-171450">
              <a:buFont typeface="Arial" panose="020B0604020202020204" pitchFamily="34" charset="0"/>
              <a:buChar char="•"/>
            </a:pPr>
            <a:r>
              <a:rPr lang="sv-SE"/>
              <a:t>Du får möjlighet att möta patienten i hemmiljön på ett enklare sätt, vilket kan ge perspektiv som är till nytta </a:t>
            </a:r>
          </a:p>
          <a:p>
            <a:pPr marL="171450" indent="-171450">
              <a:buFont typeface="Arial" panose="020B0604020202020204" pitchFamily="34" charset="0"/>
              <a:buChar char="•"/>
            </a:pPr>
            <a:r>
              <a:rPr lang="sv-SE"/>
              <a:t>I vissa verksamheter kan e-tjänsterna ge en större flexibilitet om medarbetare av någon anledning behöver arbeta på distans</a:t>
            </a:r>
          </a:p>
          <a:p>
            <a:pPr marL="171450" indent="-171450">
              <a:buFont typeface="Arial" panose="020B0604020202020204" pitchFamily="34" charset="0"/>
              <a:buChar char="•"/>
            </a:pPr>
            <a:r>
              <a:rPr lang="sv-SE"/>
              <a:t>Mer effektiv användning av vårdens resurser </a:t>
            </a:r>
          </a:p>
        </p:txBody>
      </p:sp>
      <p:sp>
        <p:nvSpPr>
          <p:cNvPr id="4" name="Platshållare för bildnummer 3"/>
          <p:cNvSpPr>
            <a:spLocks noGrp="1"/>
          </p:cNvSpPr>
          <p:nvPr>
            <p:ph type="sldNum" sz="quarter" idx="5"/>
          </p:nvPr>
        </p:nvSpPr>
        <p:spPr/>
        <p:txBody>
          <a:bodyPr/>
          <a:lstStyle/>
          <a:p>
            <a:fld id="{055BFA82-BD73-4185-B828-63168F0B5499}" type="slidenum">
              <a:rPr lang="sv-SE" smtClean="0"/>
              <a:t>23</a:t>
            </a:fld>
            <a:endParaRPr lang="sv-SE"/>
          </a:p>
        </p:txBody>
      </p:sp>
    </p:spTree>
    <p:extLst>
      <p:ext uri="{BB962C8B-B14F-4D97-AF65-F5344CB8AC3E}">
        <p14:creationId xmlns:p14="http://schemas.microsoft.com/office/powerpoint/2010/main" val="143500087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Avsnittet innehåller information om införandet av Vård och hälsa i VGR och utbildning för medarbetarna</a:t>
            </a:r>
          </a:p>
        </p:txBody>
      </p:sp>
      <p:sp>
        <p:nvSpPr>
          <p:cNvPr id="4" name="Platshållare för bildnummer 3"/>
          <p:cNvSpPr>
            <a:spLocks noGrp="1"/>
          </p:cNvSpPr>
          <p:nvPr>
            <p:ph type="sldNum" sz="quarter" idx="5"/>
          </p:nvPr>
        </p:nvSpPr>
        <p:spPr/>
        <p:txBody>
          <a:bodyPr/>
          <a:lstStyle/>
          <a:p>
            <a:fld id="{055BFA82-BD73-4185-B828-63168F0B5499}" type="slidenum">
              <a:rPr lang="sv-SE" smtClean="0"/>
              <a:t>24</a:t>
            </a:fld>
            <a:endParaRPr lang="sv-SE"/>
          </a:p>
        </p:txBody>
      </p:sp>
    </p:spTree>
    <p:extLst>
      <p:ext uri="{BB962C8B-B14F-4D97-AF65-F5344CB8AC3E}">
        <p14:creationId xmlns:p14="http://schemas.microsoft.com/office/powerpoint/2010/main" val="91137584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Kärnan i utbildningskonceptet är e-</a:t>
            </a:r>
            <a:r>
              <a:rPr lang="sv-SE" err="1"/>
              <a:t>learning</a:t>
            </a:r>
            <a:r>
              <a:rPr lang="sv-SE"/>
              <a:t>, det vill säga webbutbildningar i </a:t>
            </a:r>
            <a:r>
              <a:rPr lang="sv-SE" err="1"/>
              <a:t>Lärportalen</a:t>
            </a:r>
            <a:r>
              <a:rPr lang="sv-SE"/>
              <a:t>. De tas fram regionalt för att användas lokalt. </a:t>
            </a:r>
            <a:br>
              <a:rPr lang="sv-SE"/>
            </a:br>
            <a:br>
              <a:rPr lang="sv-SE"/>
            </a:br>
            <a:r>
              <a:rPr lang="sv-SE"/>
              <a:t>Leverantören tillhandahåller en utbildningsmiljö där medarbetare kan öva på olika arbetsuppgifter i plattformen. </a:t>
            </a:r>
          </a:p>
          <a:p>
            <a:endParaRPr lang="sv-SE"/>
          </a:p>
          <a:p>
            <a:r>
              <a:rPr lang="sv-SE"/>
              <a:t>Det är upp till varje förvaltning att ta fram lokalt utbildningsmaterial om bedömningen görs att det regionala materialet inte räcker till.</a:t>
            </a:r>
            <a:endParaRPr lang="sv-SE">
              <a:ea typeface="Verdana"/>
            </a:endParaRPr>
          </a:p>
          <a:p>
            <a:r>
              <a:rPr lang="sv-SE"/>
              <a:t> </a:t>
            </a:r>
            <a:br>
              <a:rPr lang="sv-SE"/>
            </a:br>
            <a:r>
              <a:rPr lang="sv-SE"/>
              <a:t>Förvaltningar bedömer också själva sitt utbildningsbehov och utbildar sina medarbetare. Det är möjligt att efter överenskommelse med leverantören köpa till utbildningar för utbildare ”</a:t>
            </a:r>
            <a:r>
              <a:rPr lang="sv-SE" err="1"/>
              <a:t>train</a:t>
            </a:r>
            <a:r>
              <a:rPr lang="sv-SE"/>
              <a:t> the </a:t>
            </a:r>
            <a:r>
              <a:rPr lang="sv-SE" err="1"/>
              <a:t>trainer</a:t>
            </a:r>
            <a:r>
              <a:rPr lang="sv-SE"/>
              <a:t>”.</a:t>
            </a:r>
          </a:p>
          <a:p>
            <a:endParaRPr lang="sv-SE">
              <a:ea typeface="Verdana"/>
            </a:endParaRPr>
          </a:p>
        </p:txBody>
      </p:sp>
      <p:sp>
        <p:nvSpPr>
          <p:cNvPr id="4" name="Platshållare för bildnummer 3"/>
          <p:cNvSpPr>
            <a:spLocks noGrp="1"/>
          </p:cNvSpPr>
          <p:nvPr>
            <p:ph type="sldNum" sz="quarter" idx="5"/>
          </p:nvPr>
        </p:nvSpPr>
        <p:spPr/>
        <p:txBody>
          <a:bodyPr/>
          <a:lstStyle/>
          <a:p>
            <a:fld id="{055BFA82-BD73-4185-B828-63168F0B5499}" type="slidenum">
              <a:rPr lang="sv-SE" smtClean="0"/>
              <a:t>25</a:t>
            </a:fld>
            <a:endParaRPr lang="sv-SE"/>
          </a:p>
        </p:txBody>
      </p:sp>
    </p:spTree>
    <p:extLst>
      <p:ext uri="{BB962C8B-B14F-4D97-AF65-F5344CB8AC3E}">
        <p14:creationId xmlns:p14="http://schemas.microsoft.com/office/powerpoint/2010/main" val="277348347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Medarbetare kan ringa </a:t>
            </a:r>
            <a:r>
              <a:rPr lang="sv-SE" err="1"/>
              <a:t>VGR:s</a:t>
            </a:r>
            <a:r>
              <a:rPr lang="sv-SE"/>
              <a:t> Service Desk och via knappval få hjälp. De kan också anmäla sitt ärende via ett formulär i Serviceportalen. Framöver kommer det dessutom bli möjligt att chatta med VGR IT:s Serviceportal för att få support.</a:t>
            </a:r>
          </a:p>
          <a:p>
            <a:endParaRPr lang="sv-SE"/>
          </a:p>
          <a:p>
            <a:r>
              <a:rPr lang="sv-SE"/>
              <a:t>Supportpersonalen kan hjälpa till med vissa ärenden och eskalerar vid behov vidare frågor till vår leverantör.</a:t>
            </a:r>
            <a:endParaRPr lang="sv-SE">
              <a:ea typeface="Verdana"/>
            </a:endParaRPr>
          </a:p>
          <a:p>
            <a:endParaRPr lang="sv-SE"/>
          </a:p>
          <a:p>
            <a:r>
              <a:rPr lang="sv-SE"/>
              <a:t>Arbetet med support utvärderas kontinuerligt för att kunna förbättras och utvecklas.</a:t>
            </a:r>
            <a:endParaRPr lang="sv-SE">
              <a:ea typeface="Verdana"/>
            </a:endParaRPr>
          </a:p>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26</a:t>
            </a:fld>
            <a:endParaRPr lang="sv-SE"/>
          </a:p>
        </p:txBody>
      </p:sp>
    </p:spTree>
    <p:extLst>
      <p:ext uri="{BB962C8B-B14F-4D97-AF65-F5344CB8AC3E}">
        <p14:creationId xmlns:p14="http://schemas.microsoft.com/office/powerpoint/2010/main" val="30203821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a:defRPr/>
            </a:pPr>
            <a:r>
              <a:rPr lang="sv-SE" dirty="0"/>
              <a:t>Invånare kan kontakta supportpersonal via telefon, dock endast under vissa öppettider. Chattboten Liv, som finns på 1177.se och i </a:t>
            </a:r>
            <a:r>
              <a:rPr lang="sv-SE" dirty="0" err="1"/>
              <a:t>appen</a:t>
            </a:r>
            <a:r>
              <a:rPr lang="sv-SE" dirty="0"/>
              <a:t>, kan svara på frågor om Vård och hälsa. Vissa tider stöttas Liv av supportmedarbetarna, som kan ta vid om Liv inte kan svara på invånarens frågor. </a:t>
            </a:r>
          </a:p>
          <a:p>
            <a:pPr>
              <a:defRPr/>
            </a:pPr>
            <a:r>
              <a:rPr lang="sv-SE" dirty="0"/>
              <a:t>I Vård och hälsa finns också ett formulär där invånare kan ställa frågor eller komma med synpunkter. Dessa hanteras av support- och förvaltningsorganisationen för Vård och hälsa.  Mer information finns via länken i bilden.</a:t>
            </a:r>
          </a:p>
          <a:p>
            <a:endParaRPr lang="sv-SE" dirty="0"/>
          </a:p>
          <a:p>
            <a:r>
              <a:rPr lang="sv-SE" dirty="0"/>
              <a:t>För frågor, stöd och hjälp med de sensorer (till exempel blodtrycksmätare, vågar, spirometrar) som används inom egenmonitorering har Hjälpmedelscentralen ett särskilt uppdrag att ge support till de patienterna.</a:t>
            </a:r>
          </a:p>
          <a:p>
            <a:br>
              <a:rPr lang="sv-SE" dirty="0">
                <a:cs typeface="+mn-lt"/>
              </a:rPr>
            </a:br>
            <a:r>
              <a:rPr lang="sv-SE" dirty="0"/>
              <a:t>Arbetet med support utvärderas kontinuerligt för att kunna förbättras och utvecklas.</a:t>
            </a:r>
            <a:br>
              <a:rPr lang="sv-SE" dirty="0">
                <a:cs typeface="+mn-lt"/>
              </a:rPr>
            </a:br>
            <a:br>
              <a:rPr lang="sv-SE" dirty="0">
                <a:cs typeface="+mn-lt"/>
              </a:rPr>
            </a:br>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27</a:t>
            </a:fld>
            <a:endParaRPr lang="sv-SE"/>
          </a:p>
        </p:txBody>
      </p:sp>
    </p:spTree>
    <p:extLst>
      <p:ext uri="{BB962C8B-B14F-4D97-AF65-F5344CB8AC3E}">
        <p14:creationId xmlns:p14="http://schemas.microsoft.com/office/powerpoint/2010/main" val="157488347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a:p>
            <a:pPr marL="0" marR="0" lvl="0" indent="0" algn="l" defTabSz="914400" rtl="0" eaLnBrk="1" fontAlgn="auto" latinLnBrk="0" hangingPunct="1">
              <a:lnSpc>
                <a:spcPct val="100000"/>
              </a:lnSpc>
              <a:spcBef>
                <a:spcPts val="0"/>
              </a:spcBef>
              <a:spcAft>
                <a:spcPts val="0"/>
              </a:spcAft>
              <a:buClrTx/>
              <a:buSzTx/>
              <a:buFontTx/>
              <a:buNone/>
              <a:tabLst/>
              <a:defRPr/>
            </a:pPr>
            <a:r>
              <a:rPr lang="sv-SE"/>
              <a:t>Avsnittet innehåller information om de olika roller och behörigheter medarbetare kan ha i Vård och hälsa.</a:t>
            </a:r>
          </a:p>
        </p:txBody>
      </p:sp>
      <p:sp>
        <p:nvSpPr>
          <p:cNvPr id="4" name="Platshållare för bildnummer 3"/>
          <p:cNvSpPr>
            <a:spLocks noGrp="1"/>
          </p:cNvSpPr>
          <p:nvPr>
            <p:ph type="sldNum" sz="quarter" idx="5"/>
          </p:nvPr>
        </p:nvSpPr>
        <p:spPr/>
        <p:txBody>
          <a:bodyPr/>
          <a:lstStyle/>
          <a:p>
            <a:fld id="{055BFA82-BD73-4185-B828-63168F0B5499}" type="slidenum">
              <a:rPr lang="sv-SE" smtClean="0"/>
              <a:t>28</a:t>
            </a:fld>
            <a:endParaRPr lang="sv-SE"/>
          </a:p>
        </p:txBody>
      </p:sp>
    </p:spTree>
    <p:extLst>
      <p:ext uri="{BB962C8B-B14F-4D97-AF65-F5344CB8AC3E}">
        <p14:creationId xmlns:p14="http://schemas.microsoft.com/office/powerpoint/2010/main" val="421466787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Medarbetare kan ha två olika roller i Vård och hälsa:</a:t>
            </a:r>
            <a:r>
              <a:rPr lang="sv-SE" b="0"/>
              <a:t> administratör eller vårdpersonal. Rollerna administratör och vårdpersonal kan i sin tur innehålla olika behörigheter. </a:t>
            </a:r>
          </a:p>
          <a:p>
            <a:pPr marL="171450" indent="-171450">
              <a:buFont typeface="Arial" panose="020B0604020202020204" pitchFamily="34" charset="0"/>
              <a:buChar char="•"/>
            </a:pPr>
            <a:r>
              <a:rPr lang="sv-SE" b="0"/>
              <a:t>Rollen administratör delas upp i två olika behörigheter: central administratör och lokal administratör. </a:t>
            </a:r>
          </a:p>
          <a:p>
            <a:pPr marL="171450" indent="-171450">
              <a:buFont typeface="Arial" panose="020B0604020202020204" pitchFamily="34" charset="0"/>
              <a:buChar char="•"/>
            </a:pPr>
            <a:r>
              <a:rPr lang="sv-SE" b="0"/>
              <a:t>För rollen vårdpersonal finns två behörigheter: yrkesroll och administrativ roll. Vårdpersonal kan enbart ha en behörighet för yrkesroll men flera behörigheter för administrativa roller. </a:t>
            </a:r>
          </a:p>
          <a:p>
            <a:pPr marL="171450" indent="-171450">
              <a:buFont typeface="Arial" panose="020B0604020202020204" pitchFamily="34" charset="0"/>
              <a:buChar char="•"/>
            </a:pPr>
            <a:r>
              <a:rPr lang="sv-SE"/>
              <a:t>Behörigheterna hanteras via plattformens administratörsgränssnitt Manage24. </a:t>
            </a:r>
          </a:p>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29</a:t>
            </a:fld>
            <a:endParaRPr lang="sv-SE"/>
          </a:p>
        </p:txBody>
      </p:sp>
    </p:spTree>
    <p:extLst>
      <p:ext uri="{BB962C8B-B14F-4D97-AF65-F5344CB8AC3E}">
        <p14:creationId xmlns:p14="http://schemas.microsoft.com/office/powerpoint/2010/main" val="32394971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Avsnittet innehåller övergripande information om </a:t>
            </a:r>
            <a:r>
              <a:rPr lang="sv-SE" err="1"/>
              <a:t>appen</a:t>
            </a:r>
            <a:r>
              <a:rPr lang="sv-SE"/>
              <a:t> Vård och hälsa.</a:t>
            </a:r>
          </a:p>
        </p:txBody>
      </p:sp>
      <p:sp>
        <p:nvSpPr>
          <p:cNvPr id="4" name="Platshållare för bildnummer 3"/>
          <p:cNvSpPr>
            <a:spLocks noGrp="1"/>
          </p:cNvSpPr>
          <p:nvPr>
            <p:ph type="sldNum" sz="quarter" idx="5"/>
          </p:nvPr>
        </p:nvSpPr>
        <p:spPr/>
        <p:txBody>
          <a:bodyPr/>
          <a:lstStyle/>
          <a:p>
            <a:fld id="{055BFA82-BD73-4185-B828-63168F0B5499}" type="slidenum">
              <a:rPr lang="sv-SE" smtClean="0"/>
              <a:t>3</a:t>
            </a:fld>
            <a:endParaRPr lang="sv-SE"/>
          </a:p>
        </p:txBody>
      </p:sp>
    </p:spTree>
    <p:extLst>
      <p:ext uri="{BB962C8B-B14F-4D97-AF65-F5344CB8AC3E}">
        <p14:creationId xmlns:p14="http://schemas.microsoft.com/office/powerpoint/2010/main" val="414508489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Det finns ett begränsat antal centrala administratörer. En central administratör ingår i ett regionalt förvaltningsteam och har övergripande ansvar för lösningen. En central administratör lägger upp behörigheter för lokala administratörer. </a:t>
            </a:r>
          </a:p>
          <a:p>
            <a:endParaRPr lang="sv-SE" dirty="0">
              <a:ea typeface="Verdana"/>
            </a:endParaRPr>
          </a:p>
          <a:p>
            <a:r>
              <a:rPr lang="sv-SE" dirty="0"/>
              <a:t>Medarbetare som arbetar som central administratör ansvarar för att: </a:t>
            </a:r>
          </a:p>
          <a:p>
            <a:r>
              <a:rPr lang="sv-SE" dirty="0"/>
              <a:t>hantera texter och automatiska chattmeddelanden</a:t>
            </a:r>
            <a:endParaRPr lang="sv-SE" dirty="0">
              <a:ea typeface="Verdana"/>
            </a:endParaRPr>
          </a:p>
          <a:p>
            <a:pPr marL="171450" indent="-171450">
              <a:buFont typeface="Arial" panose="020B0604020202020204" pitchFamily="34" charset="0"/>
              <a:buChar char="•"/>
            </a:pPr>
            <a:r>
              <a:rPr lang="sv-SE" dirty="0"/>
              <a:t>hantera texter i sms- och e-postnotiser</a:t>
            </a:r>
            <a:endParaRPr lang="sv-SE" dirty="0">
              <a:ea typeface="Verdana"/>
            </a:endParaRPr>
          </a:p>
          <a:p>
            <a:pPr marL="171450" indent="-171450">
              <a:buFont typeface="Arial" panose="020B0604020202020204" pitchFamily="34" charset="0"/>
              <a:buChar char="•"/>
            </a:pPr>
            <a:r>
              <a:rPr lang="sv-SE" dirty="0"/>
              <a:t>hantera tillfällig nedstängning.</a:t>
            </a:r>
          </a:p>
          <a:p>
            <a:r>
              <a:rPr lang="sv-SE" dirty="0"/>
              <a:t> </a:t>
            </a:r>
            <a:endParaRPr lang="sv-SE" dirty="0">
              <a:ea typeface="Verdana"/>
            </a:endParaRPr>
          </a:p>
          <a:p>
            <a:r>
              <a:rPr lang="sv-SE" dirty="0"/>
              <a:t>Dessutom stöttar centrala administratörer de lokala administratörerna med att: </a:t>
            </a:r>
            <a:endParaRPr lang="sv-SE" dirty="0">
              <a:ea typeface="Verdana"/>
            </a:endParaRPr>
          </a:p>
          <a:p>
            <a:r>
              <a:rPr lang="sv-SE" dirty="0"/>
              <a:t>lägga till vårdpersonal (användare)</a:t>
            </a:r>
            <a:endParaRPr lang="sv-SE" dirty="0">
              <a:ea typeface="Verdana"/>
            </a:endParaRPr>
          </a:p>
          <a:p>
            <a:pPr marL="171450" indent="-171450">
              <a:buFont typeface="Arial" panose="020B0604020202020204" pitchFamily="34" charset="0"/>
              <a:buChar char="•"/>
            </a:pPr>
            <a:r>
              <a:rPr lang="sv-SE" dirty="0"/>
              <a:t>hantera behörigheter</a:t>
            </a:r>
            <a:endParaRPr lang="sv-SE" dirty="0">
              <a:ea typeface="Verdana"/>
            </a:endParaRPr>
          </a:p>
          <a:p>
            <a:pPr marL="171450" indent="-171450">
              <a:buFont typeface="Arial" panose="020B0604020202020204" pitchFamily="34" charset="0"/>
              <a:buChar char="•"/>
            </a:pPr>
            <a:r>
              <a:rPr lang="sv-SE" dirty="0"/>
              <a:t>hantera frasbibliotek </a:t>
            </a:r>
            <a:endParaRPr lang="sv-SE" dirty="0">
              <a:ea typeface="Verdana"/>
            </a:endParaRPr>
          </a:p>
          <a:p>
            <a:pPr marL="171450" indent="-171450">
              <a:buFont typeface="Arial" panose="020B0604020202020204" pitchFamily="34" charset="0"/>
              <a:buChar char="•"/>
            </a:pPr>
            <a:r>
              <a:rPr lang="sv-SE" dirty="0"/>
              <a:t>lägga till/ta bort lokala administratörer. </a:t>
            </a:r>
            <a:endParaRPr lang="sv-SE" dirty="0">
              <a:ea typeface="Verdana"/>
            </a:endParaRPr>
          </a:p>
        </p:txBody>
      </p:sp>
      <p:sp>
        <p:nvSpPr>
          <p:cNvPr id="4" name="Platshållare för bildnummer 3"/>
          <p:cNvSpPr>
            <a:spLocks noGrp="1"/>
          </p:cNvSpPr>
          <p:nvPr>
            <p:ph type="sldNum" sz="quarter" idx="5"/>
          </p:nvPr>
        </p:nvSpPr>
        <p:spPr/>
        <p:txBody>
          <a:bodyPr/>
          <a:lstStyle/>
          <a:p>
            <a:fld id="{055BFA82-BD73-4185-B828-63168F0B5499}" type="slidenum">
              <a:rPr lang="sv-SE" smtClean="0"/>
              <a:t>30</a:t>
            </a:fld>
            <a:endParaRPr lang="sv-SE"/>
          </a:p>
        </p:txBody>
      </p:sp>
    </p:spTree>
    <p:extLst>
      <p:ext uri="{BB962C8B-B14F-4D97-AF65-F5344CB8AC3E}">
        <p14:creationId xmlns:p14="http://schemas.microsoft.com/office/powerpoint/2010/main" val="328484156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En lokal administratör arbetar med att utföra administratörsuppgifter på enhetsnivå och ansvarar för att:</a:t>
            </a:r>
          </a:p>
          <a:p>
            <a:pPr marL="171450" indent="-171450">
              <a:buFont typeface="Arial" panose="020B0604020202020204" pitchFamily="34" charset="0"/>
              <a:buChar char="•"/>
            </a:pPr>
            <a:r>
              <a:rPr lang="sv-SE"/>
              <a:t>lägga till nya användare av plattformen </a:t>
            </a:r>
            <a:endParaRPr lang="sv-SE">
              <a:ea typeface="Verdana"/>
            </a:endParaRPr>
          </a:p>
          <a:p>
            <a:pPr marL="171450" indent="-171450">
              <a:buFont typeface="Arial" panose="020B0604020202020204" pitchFamily="34" charset="0"/>
              <a:buChar char="•"/>
            </a:pPr>
            <a:r>
              <a:rPr lang="sv-SE"/>
              <a:t>lägga till och ta bort behörigheter/rättigheter för användare av plattformen </a:t>
            </a:r>
            <a:endParaRPr lang="sv-SE">
              <a:ea typeface="Verdana"/>
            </a:endParaRPr>
          </a:p>
          <a:p>
            <a:pPr marL="171450" indent="-171450">
              <a:buFont typeface="Arial" panose="020B0604020202020204" pitchFamily="34" charset="0"/>
              <a:buChar char="•"/>
            </a:pPr>
            <a:r>
              <a:rPr lang="sv-SE"/>
              <a:t>skapa, redigera och ta bort fraser. </a:t>
            </a:r>
            <a:endParaRPr lang="sv-SE">
              <a:ea typeface="Verdana"/>
            </a:endParaRPr>
          </a:p>
          <a:p>
            <a:r>
              <a:rPr lang="sv-SE"/>
              <a:t> </a:t>
            </a:r>
            <a:endParaRPr lang="sv-SE">
              <a:ea typeface="Verdana"/>
            </a:endParaRPr>
          </a:p>
          <a:p>
            <a:pPr>
              <a:defRPr/>
            </a:pPr>
            <a:r>
              <a:rPr lang="sv-SE"/>
              <a:t>Varje enhet beslutar hur många lokala administratörer som ska finnas för enheten.</a:t>
            </a:r>
            <a:endParaRPr lang="sv-SE">
              <a:ea typeface="Verdana"/>
            </a:endParaRPr>
          </a:p>
          <a:p>
            <a:pPr>
              <a:defRPr/>
            </a:pPr>
            <a:br>
              <a:rPr lang="sv-SE">
                <a:cs typeface="+mn-lt"/>
              </a:rPr>
            </a:br>
            <a:r>
              <a:rPr lang="sv-SE"/>
              <a:t>En lokal administratör kan enbart arbeta på enheter som hen själv är administratör för. Lokala administratörer kan inte ge nya administratörer behörighet som administratörer. Det görs via en person som har behörigheten central administratör. </a:t>
            </a:r>
            <a:endParaRPr lang="sv-SE">
              <a:ea typeface="Verdana"/>
            </a:endParaRPr>
          </a:p>
          <a:p>
            <a:endParaRPr lang="sv-SE"/>
          </a:p>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31</a:t>
            </a:fld>
            <a:endParaRPr lang="sv-SE"/>
          </a:p>
        </p:txBody>
      </p:sp>
    </p:spTree>
    <p:extLst>
      <p:ext uri="{BB962C8B-B14F-4D97-AF65-F5344CB8AC3E}">
        <p14:creationId xmlns:p14="http://schemas.microsoft.com/office/powerpoint/2010/main" val="336527666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Användarrollen är till för vårdpersonal som ska ta emot och kommunicera med patienter i Vård och hälsa.</a:t>
            </a:r>
          </a:p>
          <a:p>
            <a:br>
              <a:rPr lang="sv-SE">
                <a:cs typeface="+mn-lt"/>
              </a:rPr>
            </a:br>
            <a:r>
              <a:rPr lang="sv-SE"/>
              <a:t>Medarbetare kan enbart ha en användarroll per enhet som hen är ansluten till i plattformen. Rollen är vanligtvis medarbetarens yrkesroll, som till exempel sjuksköterska. Denna roll är synlig för patienten. Rollen kan användas för att till exempel filtrera fram alla inom en viss roll i plattformen när en patient ska skickas vidare till en viss personalkategori.    </a:t>
            </a:r>
            <a:endParaRPr lang="sv-SE">
              <a:ea typeface="Verdana"/>
            </a:endParaRPr>
          </a:p>
          <a:p>
            <a:endParaRPr lang="sv-SE"/>
          </a:p>
          <a:p>
            <a:r>
              <a:rPr lang="sv-SE"/>
              <a:t>Alla som har en användarroll kan logga in i Vård och hälsa och ta emot patienter. Observera att ärenden i Sök </a:t>
            </a:r>
            <a:r>
              <a:rPr lang="sv-SE" err="1"/>
              <a:t>vårdflödet</a:t>
            </a:r>
            <a:r>
              <a:rPr lang="sv-SE"/>
              <a:t> endast kommer till medarbetare med användarrollen sjuksköterska.</a:t>
            </a:r>
            <a:endParaRPr lang="sv-SE">
              <a:ea typeface="Verdana"/>
            </a:endParaRPr>
          </a:p>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32</a:t>
            </a:fld>
            <a:endParaRPr lang="sv-SE"/>
          </a:p>
        </p:txBody>
      </p:sp>
    </p:spTree>
    <p:extLst>
      <p:ext uri="{BB962C8B-B14F-4D97-AF65-F5344CB8AC3E}">
        <p14:creationId xmlns:p14="http://schemas.microsoft.com/office/powerpoint/2010/main" val="326193569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Vårdpersonal som arbetar administrativt med Vård och hälsa kan ha en eller flera administrativa roller. Medarbetare kan ha flera olika administrativa roller per enhet som hen arbetar på. Det finns fem olika administrativa roller. </a:t>
            </a:r>
          </a:p>
          <a:p>
            <a:pPr marL="228600" indent="-228600">
              <a:buAutoNum type="arabicPeriod"/>
            </a:pPr>
            <a:r>
              <a:rPr lang="sv-SE"/>
              <a:t>Administratör – rollen används för att kunna administrera enheten</a:t>
            </a:r>
            <a:endParaRPr lang="sv-SE">
              <a:ea typeface="Verdana"/>
            </a:endParaRPr>
          </a:p>
          <a:p>
            <a:pPr marL="228600" indent="-228600">
              <a:buFont typeface="+mj-lt"/>
              <a:buAutoNum type="arabicPeriod"/>
            </a:pPr>
            <a:r>
              <a:rPr lang="sv-SE"/>
              <a:t>Bedöma avvikelser – rollen används för att hantera avvikelser i Vård och hälsa. Med rollen tillkommer ett val i vänstermenyn där medarbetaren kan se avvikelser som vårdpersonal skickat in. </a:t>
            </a:r>
          </a:p>
          <a:p>
            <a:pPr marL="228600" indent="-228600">
              <a:buFont typeface="+mj-lt"/>
              <a:buAutoNum type="arabicPeriod"/>
            </a:pPr>
            <a:r>
              <a:rPr lang="sv-SE"/>
              <a:t>Kassaregistrering – rollen används för att hantera kassaregistrering för Digitala </a:t>
            </a:r>
            <a:r>
              <a:rPr lang="sv-SE" err="1"/>
              <a:t>vårdmöten</a:t>
            </a:r>
            <a:r>
              <a:rPr lang="sv-SE"/>
              <a:t>. Denna roll kommer troligtvis inte att användas i större utsträckning i VGR. </a:t>
            </a:r>
            <a:endParaRPr lang="sv-SE">
              <a:ea typeface="Verdana"/>
            </a:endParaRPr>
          </a:p>
          <a:p>
            <a:pPr marL="228600" indent="-228600">
              <a:buFont typeface="+mj-lt"/>
              <a:buAutoNum type="arabicPeriod"/>
            </a:pPr>
            <a:r>
              <a:rPr lang="sv-SE"/>
              <a:t>Schemalägga till – rollen används för att kunna boka in besök till en annan enhet än den medarbetaren jobbar på. Det handlar om en enhet där medarbetaren inte har en användarroll, till exempel för att boka in en patient på en vårdcentral där medarbetaren själv inte jobbar. Detta kräver dock att mottagande enhet har lagt till behörighet för medarbetaren att göra det. </a:t>
            </a:r>
            <a:endParaRPr lang="sv-SE">
              <a:ea typeface="Verdana"/>
            </a:endParaRPr>
          </a:p>
          <a:p>
            <a:pPr marL="228600" indent="-228600">
              <a:buFont typeface="+mj-lt"/>
              <a:buAutoNum type="arabicPeriod"/>
            </a:pPr>
            <a:r>
              <a:rPr lang="sv-SE"/>
              <a:t>Skapa nya tider – rollen behövs för att skapa nya bokningsbara tider i schemavyn i Vård och hälsa. Med rollen tillkommer ett val i vänstermenyn som visar schemavyn i gränssnittet. </a:t>
            </a:r>
            <a:endParaRPr lang="sv-SE">
              <a:ea typeface="Verdana"/>
            </a:endParaRPr>
          </a:p>
        </p:txBody>
      </p:sp>
      <p:sp>
        <p:nvSpPr>
          <p:cNvPr id="4" name="Platshållare för bildnummer 3"/>
          <p:cNvSpPr>
            <a:spLocks noGrp="1"/>
          </p:cNvSpPr>
          <p:nvPr>
            <p:ph type="sldNum" sz="quarter" idx="5"/>
          </p:nvPr>
        </p:nvSpPr>
        <p:spPr/>
        <p:txBody>
          <a:bodyPr/>
          <a:lstStyle/>
          <a:p>
            <a:fld id="{055BFA82-BD73-4185-B828-63168F0B5499}" type="slidenum">
              <a:rPr lang="sv-SE" smtClean="0"/>
              <a:t>33</a:t>
            </a:fld>
            <a:endParaRPr lang="sv-SE"/>
          </a:p>
        </p:txBody>
      </p:sp>
    </p:spTree>
    <p:extLst>
      <p:ext uri="{BB962C8B-B14F-4D97-AF65-F5344CB8AC3E}">
        <p14:creationId xmlns:p14="http://schemas.microsoft.com/office/powerpoint/2010/main" val="244465772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Avsnittet innehåller information om var det finns mer information för patienter och medarbetare</a:t>
            </a:r>
          </a:p>
        </p:txBody>
      </p:sp>
      <p:sp>
        <p:nvSpPr>
          <p:cNvPr id="4" name="Platshållare för bildnummer 3"/>
          <p:cNvSpPr>
            <a:spLocks noGrp="1"/>
          </p:cNvSpPr>
          <p:nvPr>
            <p:ph type="sldNum" sz="quarter" idx="5"/>
          </p:nvPr>
        </p:nvSpPr>
        <p:spPr/>
        <p:txBody>
          <a:bodyPr/>
          <a:lstStyle/>
          <a:p>
            <a:fld id="{055BFA82-BD73-4185-B828-63168F0B5499}" type="slidenum">
              <a:rPr lang="sv-SE" smtClean="0"/>
              <a:t>34</a:t>
            </a:fld>
            <a:endParaRPr lang="sv-SE"/>
          </a:p>
        </p:txBody>
      </p:sp>
    </p:spTree>
    <p:extLst>
      <p:ext uri="{BB962C8B-B14F-4D97-AF65-F5344CB8AC3E}">
        <p14:creationId xmlns:p14="http://schemas.microsoft.com/office/powerpoint/2010/main" val="39836186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Först och främst har medarbetarna i hälso- och sjukvården en viktig roll i att rekommendera e-tjänsterna till patienter och berätta hur de kan använda dem.</a:t>
            </a:r>
          </a:p>
          <a:p>
            <a:r>
              <a:rPr lang="sv-SE"/>
              <a:t>Till din hjälp produceras regiongemensamt informationsmaterial. </a:t>
            </a:r>
            <a:br>
              <a:rPr lang="sv-SE">
                <a:cs typeface="+mn-lt"/>
              </a:rPr>
            </a:br>
            <a:r>
              <a:rPr lang="sv-SE"/>
              <a:t>Informationen på papper hålls så kortfattad som möjligt och hänvisar till fördjupad information på 1177.se där informationen enklare kan uppdateras allteftersom e-tjänsterna utvecklas. </a:t>
            </a:r>
            <a:endParaRPr lang="sv-SE">
              <a:ea typeface="Verdana"/>
            </a:endParaRPr>
          </a:p>
        </p:txBody>
      </p:sp>
      <p:sp>
        <p:nvSpPr>
          <p:cNvPr id="4" name="Platshållare för bildnummer 3"/>
          <p:cNvSpPr>
            <a:spLocks noGrp="1"/>
          </p:cNvSpPr>
          <p:nvPr>
            <p:ph type="sldNum" sz="quarter" idx="5"/>
          </p:nvPr>
        </p:nvSpPr>
        <p:spPr/>
        <p:txBody>
          <a:bodyPr/>
          <a:lstStyle/>
          <a:p>
            <a:fld id="{055BFA82-BD73-4185-B828-63168F0B5499}" type="slidenum">
              <a:rPr lang="sv-SE" smtClean="0"/>
              <a:t>35</a:t>
            </a:fld>
            <a:endParaRPr lang="sv-SE"/>
          </a:p>
        </p:txBody>
      </p:sp>
    </p:spTree>
    <p:extLst>
      <p:ext uri="{BB962C8B-B14F-4D97-AF65-F5344CB8AC3E}">
        <p14:creationId xmlns:p14="http://schemas.microsoft.com/office/powerpoint/2010/main" val="381080907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a:t>Det finns regiongemensamt informationsmaterial om vårdgivarinitierade Digitala </a:t>
            </a:r>
            <a:r>
              <a:rPr lang="sv-SE" err="1"/>
              <a:t>vårdmöten</a:t>
            </a:r>
            <a:r>
              <a:rPr lang="sv-SE"/>
              <a:t>. </a:t>
            </a:r>
            <a:br>
              <a:rPr lang="sv-SE"/>
            </a:br>
            <a:br>
              <a:rPr lang="sv-SE"/>
            </a:br>
            <a:r>
              <a:rPr lang="sv-SE"/>
              <a:t>Patienter hittar information på 1177.se</a:t>
            </a:r>
            <a:br>
              <a:rPr lang="sv-SE"/>
            </a:br>
            <a:br>
              <a:rPr lang="sv-SE"/>
            </a:br>
            <a:r>
              <a:rPr lang="sv-SE"/>
              <a:t>På Vårdgivarwebben finns patientinformation som Vårdgivare kan ladda ner eller beställa.</a:t>
            </a:r>
            <a:br>
              <a:rPr lang="sv-SE"/>
            </a:br>
            <a:endParaRPr lang="sv-SE">
              <a:ea typeface="Verdana"/>
            </a:endParaRPr>
          </a:p>
          <a:p>
            <a:endParaRPr lang="sv-SE"/>
          </a:p>
        </p:txBody>
      </p:sp>
      <p:sp>
        <p:nvSpPr>
          <p:cNvPr id="4" name="Platshållare för bild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55BFA82-BD73-4185-B828-63168F0B5499}" type="slidenum">
              <a:rPr kumimoji="0" lang="sv-SE" sz="1200" b="0" i="0" u="none" strike="noStrike" kern="1200" cap="none" spc="0" normalizeH="0" baseline="0" noProof="0" smtClean="0">
                <a:ln>
                  <a:noFill/>
                </a:ln>
                <a:solidFill>
                  <a:prstClr val="black"/>
                </a:solidFill>
                <a:effectLst/>
                <a:uLnTx/>
                <a:uFillTx/>
                <a:latin typeface="Verdana"/>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36</a:t>
            </a:fld>
            <a:endParaRPr kumimoji="0" lang="sv-SE" sz="1200" b="0" i="0" u="none" strike="noStrike" kern="1200" cap="none" spc="0" normalizeH="0" baseline="0" noProof="0">
              <a:ln>
                <a:noFill/>
              </a:ln>
              <a:solidFill>
                <a:prstClr val="black"/>
              </a:solidFill>
              <a:effectLst/>
              <a:uLnTx/>
              <a:uFillTx/>
              <a:latin typeface="Verdana"/>
              <a:ea typeface="+mn-ea"/>
              <a:cs typeface="+mn-cs"/>
            </a:endParaRPr>
          </a:p>
        </p:txBody>
      </p:sp>
    </p:spTree>
    <p:extLst>
      <p:ext uri="{BB962C8B-B14F-4D97-AF65-F5344CB8AC3E}">
        <p14:creationId xmlns:p14="http://schemas.microsoft.com/office/powerpoint/2010/main" val="381080907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base" latinLnBrk="0" hangingPunct="1">
              <a:lnSpc>
                <a:spcPct val="100000"/>
              </a:lnSpc>
              <a:spcBef>
                <a:spcPts val="0"/>
              </a:spcBef>
              <a:spcAft>
                <a:spcPts val="0"/>
              </a:spcAft>
              <a:buClrTx/>
              <a:buSzTx/>
              <a:buFont typeface="Arial" panose="020B0604020202020204" pitchFamily="34" charset="0"/>
              <a:buNone/>
              <a:tabLst/>
              <a:defRPr/>
            </a:pPr>
            <a:r>
              <a:rPr lang="sv-SE" b="1"/>
              <a:t>Vårdgivarwebben </a:t>
            </a:r>
            <a:br>
              <a:rPr lang="sv-SE">
                <a:cs typeface="+mn-lt"/>
              </a:rPr>
            </a:br>
            <a:r>
              <a:rPr lang="sv-SE"/>
              <a:t>Här finns information som medarbetare i hälso- och sjukvården kan behöva i det dagliga arbetet med e-tjänsterna i Vård och hälsa, bl.a. lathundar och annat användarstöd, nyheter, information om utbildning och support</a:t>
            </a:r>
            <a:endParaRPr lang="sv-SE">
              <a:ea typeface="Verdana"/>
            </a:endParaRPr>
          </a:p>
          <a:p>
            <a:pPr algn="l" rtl="0" fontAlgn="base">
              <a:buFont typeface="Arial" panose="020B0604020202020204" pitchFamily="34" charset="0"/>
              <a:buNone/>
            </a:pPr>
            <a:br>
              <a:rPr lang="sv-SE" b="1">
                <a:cs typeface="+mn-lt"/>
              </a:rPr>
            </a:br>
            <a:r>
              <a:rPr lang="sv-SE" b="1"/>
              <a:t>Insidan - för medarbetare i VGR</a:t>
            </a:r>
            <a:endParaRPr lang="sv-SE" b="1">
              <a:ea typeface="Verdana"/>
            </a:endParaRPr>
          </a:p>
          <a:p>
            <a:pPr algn="l" rtl="0" fontAlgn="base">
              <a:buFont typeface="Arial" panose="020B0604020202020204" pitchFamily="34" charset="0"/>
              <a:buNone/>
            </a:pPr>
            <a:r>
              <a:rPr lang="sv-SE" b="0"/>
              <a:t>Här finns övergripande information om e-tjänster i Vård och hälsa på olika sidor, ofta med länkar till mer information på Vårdgivarwebben. </a:t>
            </a:r>
            <a:br>
              <a:rPr lang="sv-SE" b="0">
                <a:cs typeface="+mn-lt"/>
              </a:rPr>
            </a:br>
            <a:r>
              <a:rPr lang="sv-SE"/>
              <a:t>En del av informationen finns också som kopia på varje förvaltnings lokala intranät och kan där kompletteras med lokal information. </a:t>
            </a:r>
            <a:endParaRPr lang="sv-SE">
              <a:ea typeface="Verdana"/>
            </a:endParaRPr>
          </a:p>
          <a:p>
            <a:pPr fontAlgn="base"/>
            <a:endParaRPr lang="sv-SE" b="1"/>
          </a:p>
          <a:p>
            <a:pPr algn="l"/>
            <a:r>
              <a:rPr lang="sv-SE" b="1"/>
              <a:t>1177.se</a:t>
            </a:r>
            <a:br>
              <a:rPr lang="sv-SE">
                <a:cs typeface="+mn-lt"/>
              </a:rPr>
            </a:br>
            <a:r>
              <a:rPr lang="sv-SE"/>
              <a:t>Här finns information för invånare och patienter och e-tjänsterna i Vård och hälsa. Informationen publiceras tillsammans med information om övriga </a:t>
            </a:r>
            <a:r>
              <a:rPr lang="sv-SE" err="1"/>
              <a:t>appar</a:t>
            </a:r>
            <a:r>
              <a:rPr lang="sv-SE"/>
              <a:t> och e-tjänster för digitala vårmöten och e-tjänster på 1177.se.</a:t>
            </a:r>
            <a:endParaRPr lang="sv-SE">
              <a:ea typeface="Verdana"/>
            </a:endParaRPr>
          </a:p>
          <a:p>
            <a:pPr algn="l" rtl="0" fontAlgn="base"/>
            <a:r>
              <a:rPr lang="sv-SE"/>
              <a:t> </a:t>
            </a:r>
            <a:endParaRPr lang="sv-SE">
              <a:ea typeface="Verdana"/>
            </a:endParaRPr>
          </a:p>
          <a:p>
            <a:pPr fontAlgn="base"/>
            <a:r>
              <a:rPr lang="sv-SE" b="1"/>
              <a:t>Vårdskiftet</a:t>
            </a:r>
            <a:br>
              <a:rPr lang="sv-SE">
                <a:cs typeface="+mn-lt"/>
              </a:rPr>
            </a:br>
            <a:r>
              <a:rPr lang="sv-SE"/>
              <a:t>Här finns extern, generell information riktad till alla som vill följa utvecklingen av hälso- och sjukvården i Västra Götaland, med fokus på digitalisering. </a:t>
            </a:r>
            <a:br>
              <a:rPr lang="sv-SE">
                <a:cs typeface="+mn-lt"/>
              </a:rPr>
            </a:br>
            <a:r>
              <a:rPr lang="sv-SE"/>
              <a:t> </a:t>
            </a:r>
            <a:endParaRPr lang="sv-SE">
              <a:ea typeface="Verdana"/>
            </a:endParaRPr>
          </a:p>
          <a:p>
            <a:endParaRPr lang="sv-SE"/>
          </a:p>
        </p:txBody>
      </p:sp>
      <p:sp>
        <p:nvSpPr>
          <p:cNvPr id="4" name="Platshållare för bild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55BFA82-BD73-4185-B828-63168F0B5499}" type="slidenum">
              <a:rPr kumimoji="0" lang="sv-SE" sz="1200" b="0" i="0" u="none" strike="noStrike" kern="1200" cap="none" spc="0" normalizeH="0" baseline="0" noProof="0" smtClean="0">
                <a:ln>
                  <a:noFill/>
                </a:ln>
                <a:solidFill>
                  <a:prstClr val="black"/>
                </a:solidFill>
                <a:effectLst/>
                <a:uLnTx/>
                <a:uFillTx/>
                <a:latin typeface="Verdana"/>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37</a:t>
            </a:fld>
            <a:endParaRPr kumimoji="0" lang="sv-SE" sz="1200" b="0" i="0" u="none" strike="noStrike" kern="1200" cap="none" spc="0" normalizeH="0" baseline="0" noProof="0">
              <a:ln>
                <a:noFill/>
              </a:ln>
              <a:solidFill>
                <a:prstClr val="black"/>
              </a:solidFill>
              <a:effectLst/>
              <a:uLnTx/>
              <a:uFillTx/>
              <a:latin typeface="Verdana"/>
              <a:ea typeface="+mn-ea"/>
              <a:cs typeface="+mn-cs"/>
            </a:endParaRPr>
          </a:p>
        </p:txBody>
      </p:sp>
    </p:spTree>
    <p:extLst>
      <p:ext uri="{BB962C8B-B14F-4D97-AF65-F5344CB8AC3E}">
        <p14:creationId xmlns:p14="http://schemas.microsoft.com/office/powerpoint/2010/main" val="73842111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200" u="sng">
                <a:solidFill>
                  <a:srgbClr val="0000FF"/>
                </a:solidFill>
                <a:effectLst/>
                <a:latin typeface="Calibri" panose="020F0502020204030204" pitchFamily="34" charset="0"/>
                <a:ea typeface="Calibri" panose="020F0502020204030204" pitchFamily="34" charset="0"/>
                <a:cs typeface="Times New Roman" panose="02020603050405020304" pitchFamily="18" charset="0"/>
                <a:hlinkClick r:id="rId3"/>
              </a:rPr>
              <a:t>Användarforum Vård och hälsa</a:t>
            </a:r>
            <a:r>
              <a:rPr lang="sv-SE" sz="1200">
                <a:effectLst/>
                <a:latin typeface="Calibri" panose="020F0502020204030204" pitchFamily="34" charset="0"/>
                <a:ea typeface="Calibri" panose="020F0502020204030204" pitchFamily="34" charset="0"/>
                <a:cs typeface="Times New Roman" panose="02020603050405020304" pitchFamily="18" charset="0"/>
              </a:rPr>
              <a:t> på Viva </a:t>
            </a:r>
            <a:r>
              <a:rPr lang="sv-SE" sz="1200" err="1">
                <a:effectLst/>
                <a:latin typeface="Calibri" panose="020F0502020204030204" pitchFamily="34" charset="0"/>
                <a:ea typeface="Calibri" panose="020F0502020204030204" pitchFamily="34" charset="0"/>
                <a:cs typeface="Times New Roman" panose="02020603050405020304" pitchFamily="18" charset="0"/>
              </a:rPr>
              <a:t>Engage</a:t>
            </a:r>
            <a:r>
              <a:rPr lang="sv-SE" sz="1200">
                <a:effectLst/>
                <a:latin typeface="Calibri" panose="020F0502020204030204" pitchFamily="34" charset="0"/>
                <a:ea typeface="Calibri" panose="020F0502020204030204" pitchFamily="34" charset="0"/>
                <a:cs typeface="Times New Roman" panose="02020603050405020304" pitchFamily="18" charset="0"/>
              </a:rPr>
              <a:t> är en kanal öppen för alla medarbetare </a:t>
            </a:r>
            <a:r>
              <a:rPr lang="sv-SE" sz="1200" b="1">
                <a:effectLst/>
                <a:latin typeface="Calibri" panose="020F0502020204030204" pitchFamily="34" charset="0"/>
                <a:ea typeface="Calibri" panose="020F0502020204030204" pitchFamily="34" charset="0"/>
                <a:cs typeface="Times New Roman" panose="02020603050405020304" pitchFamily="18" charset="0"/>
              </a:rPr>
              <a:t>i VGR </a:t>
            </a:r>
            <a:r>
              <a:rPr lang="sv-SE" sz="1200">
                <a:effectLst/>
                <a:latin typeface="Calibri" panose="020F0502020204030204" pitchFamily="34" charset="0"/>
                <a:ea typeface="Calibri" panose="020F0502020204030204" pitchFamily="34" charset="0"/>
                <a:cs typeface="Times New Roman" panose="02020603050405020304" pitchFamily="18" charset="0"/>
              </a:rPr>
              <a:t>som arbetar med e-tjänsterna i Vård och hälsa. Här får du hjälp till självhjälp och kan själv bidra genom att ställa och besvara frågor, dela med dig av erfarenheter, tips och trix och annat som kan vara till hjälp för kollegor. </a:t>
            </a:r>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38</a:t>
            </a:fld>
            <a:endParaRPr lang="sv-SE"/>
          </a:p>
        </p:txBody>
      </p:sp>
    </p:spTree>
    <p:extLst>
      <p:ext uri="{BB962C8B-B14F-4D97-AF65-F5344CB8AC3E}">
        <p14:creationId xmlns:p14="http://schemas.microsoft.com/office/powerpoint/2010/main" val="131700708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Utbildningen </a:t>
            </a:r>
            <a:r>
              <a:rPr lang="sv-SE" dirty="0" err="1"/>
              <a:t>DigIT</a:t>
            </a:r>
            <a:r>
              <a:rPr lang="sv-SE" dirty="0"/>
              <a:t> VGR – Hälso- och sjukvårdens digitalisering vänder sig till medarbetare och chefer i hälso- och sjukvården. </a:t>
            </a:r>
          </a:p>
          <a:p>
            <a:endParaRPr lang="sv-SE" dirty="0"/>
          </a:p>
          <a:p>
            <a:endParaRPr lang="sv-SE" dirty="0"/>
          </a:p>
          <a:p>
            <a:r>
              <a:rPr lang="sv-SE" dirty="0"/>
              <a:t>Om utbildningen:</a:t>
            </a:r>
          </a:p>
          <a:p>
            <a:pPr marL="171450" indent="-171450">
              <a:buFont typeface="Arial" panose="020B0604020202020204" pitchFamily="34" charset="0"/>
              <a:buChar char="•"/>
            </a:pPr>
            <a:r>
              <a:rPr lang="sv-SE" dirty="0"/>
              <a:t>Går igenom vanliga system som används i hälso- och sjukvården </a:t>
            </a:r>
          </a:p>
          <a:p>
            <a:pPr marL="171450" indent="-171450">
              <a:buFont typeface="Arial" panose="020B0604020202020204" pitchFamily="34" charset="0"/>
              <a:buChar char="•"/>
            </a:pPr>
            <a:r>
              <a:rPr lang="sv-SE" dirty="0"/>
              <a:t>Målgrupp: medarbetare och chefer i hälso- och sjukvården </a:t>
            </a:r>
          </a:p>
          <a:p>
            <a:pPr marL="171450" indent="-171450">
              <a:buFont typeface="Arial" panose="020B0604020202020204" pitchFamily="34" charset="0"/>
              <a:buChar char="•"/>
            </a:pPr>
            <a:r>
              <a:rPr lang="sv-SE" dirty="0"/>
              <a:t>Tidsåtgång cirka 60-90 minuter </a:t>
            </a:r>
          </a:p>
          <a:p>
            <a:pPr marL="171450" indent="-171450">
              <a:buFont typeface="Arial" panose="020B0604020202020204" pitchFamily="34" charset="0"/>
              <a:buChar char="•"/>
            </a:pPr>
            <a:r>
              <a:rPr lang="sv-SE" dirty="0"/>
              <a:t>Finns i </a:t>
            </a:r>
            <a:r>
              <a:rPr lang="sv-SE" dirty="0" err="1"/>
              <a:t>Lärportalen</a:t>
            </a:r>
            <a:r>
              <a:rPr lang="sv-SE" dirty="0"/>
              <a:t> – Kan genomföras när det passar och pausas vid behov</a:t>
            </a:r>
          </a:p>
          <a:p>
            <a:endParaRPr lang="sv-SE" dirty="0"/>
          </a:p>
          <a:p>
            <a:r>
              <a:rPr lang="sv-SE" dirty="0"/>
              <a:t>Utbildningens syfte</a:t>
            </a:r>
          </a:p>
          <a:p>
            <a:pPr marL="171450" indent="-171450">
              <a:buFont typeface="Arial" panose="020B0604020202020204" pitchFamily="34" charset="0"/>
              <a:buChar char="•"/>
            </a:pPr>
            <a:r>
              <a:rPr lang="sv-SE" dirty="0"/>
              <a:t>Visa digitaliseringens möjligheter inom hälso- och sjukvården </a:t>
            </a:r>
          </a:p>
          <a:p>
            <a:pPr marL="171450" indent="-171450">
              <a:buFont typeface="Arial" panose="020B0604020202020204" pitchFamily="34" charset="0"/>
              <a:buChar char="•"/>
            </a:pPr>
            <a:r>
              <a:rPr lang="sv-SE" dirty="0"/>
              <a:t>Öka kunskapen om vilka system som finns i VGR och hur de kan användas</a:t>
            </a:r>
          </a:p>
          <a:p>
            <a:pPr marL="171450" indent="-171450">
              <a:buFont typeface="Arial" panose="020B0604020202020204" pitchFamily="34" charset="0"/>
              <a:buChar char="•"/>
            </a:pPr>
            <a:r>
              <a:rPr lang="sv-SE" dirty="0"/>
              <a:t>Öka kompetensen kring digitalisering så att vi kan möta framtidens utmaningar </a:t>
            </a:r>
          </a:p>
          <a:p>
            <a:pPr marL="171450" indent="-171450">
              <a:buFont typeface="Arial" panose="020B0604020202020204" pitchFamily="34" charset="0"/>
              <a:buChar char="•"/>
            </a:pPr>
            <a:r>
              <a:rPr lang="sv-SE" dirty="0"/>
              <a:t>Öka förståelsen för den digitala transformation som pågår </a:t>
            </a:r>
          </a:p>
          <a:p>
            <a:pPr marL="171450" indent="-171450">
              <a:buFont typeface="Arial" panose="020B0604020202020204" pitchFamily="34" charset="0"/>
              <a:buChar char="•"/>
            </a:pPr>
            <a:r>
              <a:rPr lang="sv-SE" dirty="0"/>
              <a:t>Inspirera fler att gå över till digitala arbetssätt</a:t>
            </a:r>
          </a:p>
          <a:p>
            <a:pPr marL="171450" indent="-171450">
              <a:buFont typeface="Arial" panose="020B0604020202020204" pitchFamily="34" charset="0"/>
              <a:buChar char="•"/>
            </a:pPr>
            <a:endParaRPr lang="sv-SE" dirty="0"/>
          </a:p>
          <a:p>
            <a:pPr marL="0" indent="0">
              <a:buFont typeface="Arial" panose="020B0604020202020204" pitchFamily="34" charset="0"/>
              <a:buNone/>
            </a:pPr>
            <a:r>
              <a:rPr lang="sv-SE" dirty="0"/>
              <a:t>Innehåll </a:t>
            </a:r>
          </a:p>
          <a:p>
            <a:pPr marL="0" indent="0">
              <a:buFont typeface="Arial" panose="020B0604020202020204" pitchFamily="34" charset="0"/>
              <a:buNone/>
            </a:pPr>
            <a:r>
              <a:rPr lang="sv-SE" dirty="0"/>
              <a:t>• Vård och hälsa (Sök vård, Egenmonitorering, Digitala </a:t>
            </a:r>
            <a:r>
              <a:rPr lang="sv-SE" dirty="0" err="1"/>
              <a:t>vårdmöten</a:t>
            </a:r>
            <a:r>
              <a:rPr lang="sv-SE" dirty="0"/>
              <a:t>) </a:t>
            </a:r>
          </a:p>
          <a:p>
            <a:pPr marL="0" indent="0">
              <a:buFont typeface="Arial" panose="020B0604020202020204" pitchFamily="34" charset="0"/>
              <a:buNone/>
            </a:pPr>
            <a:r>
              <a:rPr lang="sv-SE" dirty="0"/>
              <a:t>• Taligenkänning </a:t>
            </a:r>
          </a:p>
          <a:p>
            <a:pPr marL="0" indent="0">
              <a:buFont typeface="Arial" panose="020B0604020202020204" pitchFamily="34" charset="0"/>
              <a:buNone/>
            </a:pPr>
            <a:r>
              <a:rPr lang="sv-SE" dirty="0"/>
              <a:t>• Stöd och behandling </a:t>
            </a:r>
          </a:p>
          <a:p>
            <a:pPr marL="0" indent="0">
              <a:buFont typeface="Arial" panose="020B0604020202020204" pitchFamily="34" charset="0"/>
              <a:buNone/>
            </a:pPr>
            <a:r>
              <a:rPr lang="sv-SE" dirty="0"/>
              <a:t>• 1177 (e-tjänster och webbtidbok) </a:t>
            </a:r>
          </a:p>
          <a:p>
            <a:pPr marL="0" indent="0">
              <a:buFont typeface="Arial" panose="020B0604020202020204" pitchFamily="34" charset="0"/>
              <a:buNone/>
            </a:pPr>
            <a:r>
              <a:rPr lang="sv-SE" dirty="0"/>
              <a:t>• Program Millennium </a:t>
            </a:r>
          </a:p>
          <a:p>
            <a:pPr marL="0" indent="0">
              <a:buFont typeface="Arial" panose="020B0604020202020204" pitchFamily="34" charset="0"/>
              <a:buNone/>
            </a:pPr>
            <a:r>
              <a:rPr lang="sv-SE" dirty="0"/>
              <a:t>• </a:t>
            </a:r>
            <a:r>
              <a:rPr lang="sv-SE" dirty="0" err="1"/>
              <a:t>Mätvärdesappen</a:t>
            </a:r>
            <a:r>
              <a:rPr lang="sv-SE" dirty="0"/>
              <a:t> </a:t>
            </a:r>
          </a:p>
          <a:p>
            <a:pPr marL="0" indent="0">
              <a:buFont typeface="Arial" panose="020B0604020202020204" pitchFamily="34" charset="0"/>
              <a:buNone/>
            </a:pPr>
            <a:r>
              <a:rPr lang="sv-SE" dirty="0"/>
              <a:t>• Hur vi skapar värde med data</a:t>
            </a:r>
          </a:p>
        </p:txBody>
      </p:sp>
      <p:sp>
        <p:nvSpPr>
          <p:cNvPr id="4" name="Platshållare för bild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55BFA82-BD73-4185-B828-63168F0B5499}" type="slidenum">
              <a:rPr kumimoji="0" lang="sv-SE" sz="1200" b="0" i="0" u="none" strike="noStrike" kern="1200" cap="none" spc="0" normalizeH="0" baseline="0" noProof="0" smtClean="0">
                <a:ln>
                  <a:noFill/>
                </a:ln>
                <a:solidFill>
                  <a:prstClr val="black"/>
                </a:solidFill>
                <a:effectLst/>
                <a:uLnTx/>
                <a:uFillTx/>
                <a:latin typeface="Verdana"/>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39</a:t>
            </a:fld>
            <a:endParaRPr kumimoji="0" lang="sv-SE" sz="1200" b="0" i="0" u="none" strike="noStrike" kern="1200" cap="none" spc="0" normalizeH="0" baseline="0" noProof="0">
              <a:ln>
                <a:noFill/>
              </a:ln>
              <a:solidFill>
                <a:prstClr val="black"/>
              </a:solidFill>
              <a:effectLst/>
              <a:uLnTx/>
              <a:uFillTx/>
              <a:latin typeface="Verdana"/>
              <a:ea typeface="+mn-ea"/>
              <a:cs typeface="+mn-cs"/>
            </a:endParaRPr>
          </a:p>
        </p:txBody>
      </p:sp>
    </p:spTree>
    <p:extLst>
      <p:ext uri="{BB962C8B-B14F-4D97-AF65-F5344CB8AC3E}">
        <p14:creationId xmlns:p14="http://schemas.microsoft.com/office/powerpoint/2010/main" val="39102860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VGR har infört </a:t>
            </a:r>
            <a:r>
              <a:rPr lang="sv-SE" dirty="0" err="1"/>
              <a:t>appen</a:t>
            </a:r>
            <a:r>
              <a:rPr lang="sv-SE" dirty="0"/>
              <a:t> Vård och hälsa som samlar flera e-tjänster. VGR ska arbeta utifrån principen digitalt när det går och fysiskt när det behövs för att förenkla för invånare, patienter och medarbetare genom en sammanhållen hälso- och sjukvård där vårdens resurser används effektivt. E-tjänsterna i Vård och hälsa bidrar med nödvändiga förutsättningar för det.</a:t>
            </a:r>
          </a:p>
          <a:p>
            <a:endParaRPr lang="sv-SE" dirty="0"/>
          </a:p>
          <a:p>
            <a:r>
              <a:rPr lang="sv-SE" dirty="0"/>
              <a:t>Visionen är att tjänsterna ska presenteras individanpassat, baserat på hälsotillstånd, för att ge alla bästa möjligheter till delaktighet och kontroll över den egna hälsan.  </a:t>
            </a:r>
          </a:p>
          <a:p>
            <a:endParaRPr lang="sv-SE" dirty="0"/>
          </a:p>
          <a:p>
            <a:endParaRPr lang="sv-SE" dirty="0"/>
          </a:p>
          <a:p>
            <a:endParaRPr lang="sv-SE" dirty="0"/>
          </a:p>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4</a:t>
            </a:fld>
            <a:endParaRPr lang="sv-SE"/>
          </a:p>
        </p:txBody>
      </p:sp>
    </p:spTree>
    <p:extLst>
      <p:ext uri="{BB962C8B-B14F-4D97-AF65-F5344CB8AC3E}">
        <p14:creationId xmlns:p14="http://schemas.microsoft.com/office/powerpoint/2010/main" val="297396640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40</a:t>
            </a:fld>
            <a:endParaRPr lang="sv-SE"/>
          </a:p>
        </p:txBody>
      </p:sp>
    </p:spTree>
    <p:extLst>
      <p:ext uri="{BB962C8B-B14F-4D97-AF65-F5344CB8AC3E}">
        <p14:creationId xmlns:p14="http://schemas.microsoft.com/office/powerpoint/2010/main" val="4211449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a:defRPr/>
            </a:pPr>
            <a:r>
              <a:rPr lang="sv-SE" sz="1800" dirty="0">
                <a:solidFill>
                  <a:srgbClr val="000000"/>
                </a:solidFill>
                <a:latin typeface="Verdana"/>
                <a:ea typeface="SimSun"/>
                <a:cs typeface="Times New Roman" panose="02020603050405020304" pitchFamily="18" charset="0"/>
              </a:rPr>
              <a:t>Vård och hälsa samlar flera e-tjänster: Digitala </a:t>
            </a:r>
            <a:r>
              <a:rPr lang="sv-SE" sz="1800" dirty="0" err="1">
                <a:solidFill>
                  <a:srgbClr val="000000"/>
                </a:solidFill>
                <a:latin typeface="Verdana"/>
                <a:ea typeface="SimSun"/>
                <a:cs typeface="Times New Roman" panose="02020603050405020304" pitchFamily="18" charset="0"/>
              </a:rPr>
              <a:t>vårdmöten</a:t>
            </a:r>
            <a:r>
              <a:rPr lang="sv-SE" sz="1800" dirty="0">
                <a:solidFill>
                  <a:srgbClr val="000000"/>
                </a:solidFill>
                <a:latin typeface="Verdana"/>
                <a:ea typeface="SimSun"/>
                <a:cs typeface="Times New Roman" panose="02020603050405020304" pitchFamily="18" charset="0"/>
              </a:rPr>
              <a:t> och Egenmonitorering. </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sz="1800" kern="1200" dirty="0">
              <a:solidFill>
                <a:srgbClr val="000000"/>
              </a:solidFill>
              <a:effectLst/>
              <a:latin typeface="Verdana" panose="020B0604030504040204" pitchFamily="34" charset="0"/>
              <a:ea typeface="SimSun" panose="02010600030101010101" pitchFamily="2" charset="-122"/>
              <a:cs typeface="Times New Roman" panose="02020603050405020304" pitchFamily="18" charset="0"/>
            </a:endParaRPr>
          </a:p>
          <a:p>
            <a:pPr>
              <a:defRPr/>
            </a:pPr>
            <a:r>
              <a:rPr lang="sv-SE" sz="1800" kern="1200" dirty="0">
                <a:solidFill>
                  <a:srgbClr val="000000"/>
                </a:solidFill>
                <a:effectLst/>
                <a:latin typeface="Verdana"/>
                <a:ea typeface="SimSun"/>
                <a:cs typeface="Times New Roman" panose="02020603050405020304" pitchFamily="18" charset="0"/>
              </a:rPr>
              <a:t>Under 2023 använde VGR i liten skala e-tjänsten Sök vård som en del av Vård och hälsa. Efter utvärdering är tjänsten</a:t>
            </a:r>
            <a:r>
              <a:rPr lang="sv-SE" sz="1800" dirty="0">
                <a:solidFill>
                  <a:srgbClr val="000000"/>
                </a:solidFill>
                <a:latin typeface="Verdana"/>
                <a:ea typeface="SimSun"/>
                <a:cs typeface="Times New Roman" panose="02020603050405020304" pitchFamily="18" charset="0"/>
              </a:rPr>
              <a:t> </a:t>
            </a:r>
            <a:r>
              <a:rPr lang="sv-SE" sz="1800" kern="1200" dirty="0">
                <a:solidFill>
                  <a:srgbClr val="000000"/>
                </a:solidFill>
                <a:effectLst/>
                <a:latin typeface="Verdana"/>
                <a:ea typeface="SimSun"/>
                <a:cs typeface="Times New Roman" panose="02020603050405020304" pitchFamily="18" charset="0"/>
              </a:rPr>
              <a:t>pausad i väntan på beslut </a:t>
            </a:r>
            <a:r>
              <a:rPr lang="sv-SE" sz="1800" dirty="0">
                <a:solidFill>
                  <a:srgbClr val="000000"/>
                </a:solidFill>
                <a:latin typeface="Verdana"/>
                <a:ea typeface="SimSun"/>
                <a:cs typeface="Times New Roman" panose="02020603050405020304" pitchFamily="18" charset="0"/>
              </a:rPr>
              <a:t>om</a:t>
            </a:r>
            <a:r>
              <a:rPr lang="sv-SE" sz="1800" kern="1200" dirty="0">
                <a:solidFill>
                  <a:srgbClr val="000000"/>
                </a:solidFill>
                <a:effectLst/>
                <a:latin typeface="Verdana"/>
                <a:ea typeface="SimSun"/>
                <a:cs typeface="Times New Roman" panose="02020603050405020304" pitchFamily="18" charset="0"/>
              </a:rPr>
              <a:t> hur den ska användas i organisationen och </a:t>
            </a:r>
            <a:r>
              <a:rPr lang="sv-SE" sz="1800" dirty="0">
                <a:solidFill>
                  <a:srgbClr val="000000"/>
                </a:solidFill>
                <a:latin typeface="Verdana"/>
                <a:ea typeface="SimSun"/>
                <a:cs typeface="Times New Roman" panose="02020603050405020304" pitchFamily="18" charset="0"/>
              </a:rPr>
              <a:t>vilka</a:t>
            </a:r>
            <a:r>
              <a:rPr lang="sv-SE" sz="1800" kern="1200" dirty="0">
                <a:solidFill>
                  <a:srgbClr val="000000"/>
                </a:solidFill>
                <a:effectLst/>
                <a:latin typeface="Verdana"/>
                <a:ea typeface="SimSun"/>
                <a:cs typeface="Times New Roman" panose="02020603050405020304" pitchFamily="18" charset="0"/>
              </a:rPr>
              <a:t> arbetssätten ska vara. </a:t>
            </a:r>
            <a:endParaRPr lang="sv-SE" sz="1800" dirty="0">
              <a:effectLst/>
              <a:latin typeface="Verdana"/>
              <a:ea typeface="SimSun"/>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sv-SE" dirty="0"/>
          </a:p>
        </p:txBody>
      </p:sp>
      <p:sp>
        <p:nvSpPr>
          <p:cNvPr id="4" name="Platshållare för bild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55BFA82-BD73-4185-B828-63168F0B5499}" type="slidenum">
              <a:rPr kumimoji="0" lang="sv-SE" sz="1200" b="0" i="0" u="none" strike="noStrike" kern="1200" cap="none" spc="0" normalizeH="0" baseline="0" noProof="0" smtClean="0">
                <a:ln>
                  <a:noFill/>
                </a:ln>
                <a:solidFill>
                  <a:prstClr val="black"/>
                </a:solidFill>
                <a:effectLst/>
                <a:uLnTx/>
                <a:uFillTx/>
                <a:latin typeface="Verdana"/>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sv-SE" sz="1200" b="0" i="0" u="none" strike="noStrike" kern="1200" cap="none" spc="0" normalizeH="0" baseline="0" noProof="0">
              <a:ln>
                <a:noFill/>
              </a:ln>
              <a:solidFill>
                <a:prstClr val="black"/>
              </a:solidFill>
              <a:effectLst/>
              <a:uLnTx/>
              <a:uFillTx/>
              <a:latin typeface="Verdana"/>
              <a:ea typeface="+mn-ea"/>
              <a:cs typeface="+mn-cs"/>
            </a:endParaRPr>
          </a:p>
        </p:txBody>
      </p:sp>
    </p:spTree>
    <p:extLst>
      <p:ext uri="{BB962C8B-B14F-4D97-AF65-F5344CB8AC3E}">
        <p14:creationId xmlns:p14="http://schemas.microsoft.com/office/powerpoint/2010/main" val="23924370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VGR erbjuder idag invånarna en rad olika e-tjänster inom hälso- och sjukvård, men de är inte samlade på ett sätt som gör det enkelt för invånare och medarbetare att överblicka och använda dem. En del ingår i 1177 e-tjänster, några ingår i Vård och hälsa och andra nås på annat håll. </a:t>
            </a:r>
          </a:p>
          <a:p>
            <a:endParaRPr lang="sv-SE" dirty="0"/>
          </a:p>
          <a:p>
            <a:r>
              <a:rPr lang="sv-SE" dirty="0"/>
              <a:t>Den långsiktiga målbilden är att invånarna oavsett vilken väg de går in enkelt ska kunna nå </a:t>
            </a:r>
            <a:r>
              <a:rPr lang="sv-SE" dirty="0" err="1"/>
              <a:t>VGR:s</a:t>
            </a:r>
            <a:r>
              <a:rPr lang="sv-SE" dirty="0"/>
              <a:t> samlade utbud av digitala tjänster anpassat utifrån individuella behov. </a:t>
            </a:r>
          </a:p>
          <a:p>
            <a:endParaRPr lang="sv-SE" dirty="0">
              <a:cs typeface="Calibri"/>
            </a:endParaRPr>
          </a:p>
          <a:p>
            <a:endParaRPr lang="sv-SE" dirty="0"/>
          </a:p>
        </p:txBody>
      </p:sp>
      <p:sp>
        <p:nvSpPr>
          <p:cNvPr id="4" name="Platshållare för bild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55BFA82-BD73-4185-B828-63168F0B5499}" type="slidenum">
              <a:rPr kumimoji="0" lang="sv-SE" sz="1200" b="0" i="0" u="none" strike="noStrike" kern="1200" cap="none" spc="0" normalizeH="0" baseline="0" noProof="0" smtClean="0">
                <a:ln>
                  <a:noFill/>
                </a:ln>
                <a:solidFill>
                  <a:prstClr val="black"/>
                </a:solidFill>
                <a:effectLst/>
                <a:uLnTx/>
                <a:uFillTx/>
                <a:latin typeface="Verdana"/>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sv-SE" sz="1200" b="0" i="0" u="none" strike="noStrike" kern="1200" cap="none" spc="0" normalizeH="0" baseline="0" noProof="0">
              <a:ln>
                <a:noFill/>
              </a:ln>
              <a:solidFill>
                <a:prstClr val="black"/>
              </a:solidFill>
              <a:effectLst/>
              <a:uLnTx/>
              <a:uFillTx/>
              <a:latin typeface="Verdana"/>
              <a:ea typeface="+mn-ea"/>
              <a:cs typeface="+mn-cs"/>
            </a:endParaRPr>
          </a:p>
        </p:txBody>
      </p:sp>
    </p:spTree>
    <p:extLst>
      <p:ext uri="{BB962C8B-B14F-4D97-AF65-F5344CB8AC3E}">
        <p14:creationId xmlns:p14="http://schemas.microsoft.com/office/powerpoint/2010/main" val="33005274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Det finns flera vägar att nå utbudet i Vård och Hälsa. Vård och hälsa finns både som en </a:t>
            </a:r>
            <a:r>
              <a:rPr lang="sv-SE" dirty="0" err="1"/>
              <a:t>app</a:t>
            </a:r>
            <a:r>
              <a:rPr lang="sv-SE" dirty="0"/>
              <a:t> och på vardochhalsa.vgregion.se. Invånarna hittar till utbudet via flera olika kanaler. Ett vanligt sätt kan vara att googla sin vårdcentral eller en annan vårdenhet och där hitta länkar till nedladdning av </a:t>
            </a:r>
            <a:r>
              <a:rPr lang="sv-SE" dirty="0" err="1"/>
              <a:t>appen</a:t>
            </a:r>
            <a:r>
              <a:rPr lang="sv-SE" dirty="0"/>
              <a:t> eller till inloggning via webben. Samma möjligheter nås också via 1177.se. De olika vägarna leder alla till samma centrala inloggningsfunktion.</a:t>
            </a:r>
          </a:p>
          <a:p>
            <a:endParaRPr lang="sv-SE" dirty="0"/>
          </a:p>
          <a:p>
            <a:r>
              <a:rPr lang="sv-SE" dirty="0"/>
              <a:t>Patienter som ordinerats egenmonitorering behöver använda </a:t>
            </a:r>
            <a:r>
              <a:rPr lang="sv-SE" b="1" dirty="0" err="1"/>
              <a:t>mobilappen</a:t>
            </a:r>
            <a:r>
              <a:rPr lang="sv-SE" b="1" dirty="0"/>
              <a:t> </a:t>
            </a:r>
            <a:r>
              <a:rPr lang="sv-SE" dirty="0"/>
              <a:t>Vård och hälsa. I den skickar de in sina värden, kan se tidigare värden och följa sin hälsa. Via webbsidan vardochhalsa.vgregion.se kan patienter som </a:t>
            </a:r>
            <a:r>
              <a:rPr lang="sv-SE" dirty="0" err="1"/>
              <a:t>egenmonitorerar</a:t>
            </a:r>
            <a:r>
              <a:rPr lang="sv-SE" dirty="0"/>
              <a:t> se tidigare värden och följa sin hälsa, men inte skicka in nya värden.</a:t>
            </a:r>
            <a:endParaRPr lang="sv-SE" dirty="0">
              <a:ea typeface="Verdana"/>
            </a:endParaRPr>
          </a:p>
          <a:p>
            <a:endParaRPr lang="sv-SE" dirty="0"/>
          </a:p>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7</a:t>
            </a:fld>
            <a:endParaRPr lang="sv-SE"/>
          </a:p>
        </p:txBody>
      </p:sp>
    </p:spTree>
    <p:extLst>
      <p:ext uri="{BB962C8B-B14F-4D97-AF65-F5344CB8AC3E}">
        <p14:creationId xmlns:p14="http://schemas.microsoft.com/office/powerpoint/2010/main" val="21280834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Invånarna hittar </a:t>
            </a:r>
            <a:r>
              <a:rPr lang="sv-SE" err="1"/>
              <a:t>appen</a:t>
            </a:r>
            <a:r>
              <a:rPr lang="sv-SE"/>
              <a:t> Vård och hälsa på samma sätt som de hittar andra </a:t>
            </a:r>
            <a:r>
              <a:rPr lang="sv-SE" err="1"/>
              <a:t>appar</a:t>
            </a:r>
            <a:r>
              <a:rPr lang="sv-SE"/>
              <a:t>. Vård och hälsa finns att ladda ner via Google Play eller </a:t>
            </a:r>
            <a:r>
              <a:rPr lang="sv-SE" err="1"/>
              <a:t>App</a:t>
            </a:r>
            <a:r>
              <a:rPr lang="sv-SE"/>
              <a:t> Store. </a:t>
            </a:r>
          </a:p>
          <a:p>
            <a:endParaRPr lang="sv-SE"/>
          </a:p>
          <a:p>
            <a:r>
              <a:rPr lang="sv-SE"/>
              <a:t>Det finns flera sätt att hitta till </a:t>
            </a:r>
            <a:r>
              <a:rPr lang="sv-SE" err="1"/>
              <a:t>appen</a:t>
            </a:r>
            <a:r>
              <a:rPr lang="sv-SE"/>
              <a:t>. Ett sätt är att söka på ”Vård och hälsa” eller ”Västra Götalandsregionen” i Google Play eller </a:t>
            </a:r>
            <a:r>
              <a:rPr lang="sv-SE" err="1"/>
              <a:t>App</a:t>
            </a:r>
            <a:r>
              <a:rPr lang="sv-SE"/>
              <a:t> Store. Ett annat sätt är att med sin mobiltelefon scanna en QR-kod som finns på affischer eller annan tryckt information som invånare kan möta t.ex. när de besöker en vårdenhet. </a:t>
            </a:r>
          </a:p>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8</a:t>
            </a:fld>
            <a:endParaRPr lang="sv-SE"/>
          </a:p>
        </p:txBody>
      </p:sp>
    </p:spTree>
    <p:extLst>
      <p:ext uri="{BB962C8B-B14F-4D97-AF65-F5344CB8AC3E}">
        <p14:creationId xmlns:p14="http://schemas.microsoft.com/office/powerpoint/2010/main" val="40179106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9</a:t>
            </a:fld>
            <a:endParaRPr lang="sv-SE"/>
          </a:p>
        </p:txBody>
      </p:sp>
    </p:spTree>
    <p:extLst>
      <p:ext uri="{BB962C8B-B14F-4D97-AF65-F5344CB8AC3E}">
        <p14:creationId xmlns:p14="http://schemas.microsoft.com/office/powerpoint/2010/main" val="359508342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Rubrik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891539" y="1076643"/>
            <a:ext cx="5737195" cy="2387600"/>
          </a:xfrm>
        </p:spPr>
        <p:txBody>
          <a:bodyPr anchor="b"/>
          <a:lstStyle>
            <a:lvl1pPr algn="l">
              <a:lnSpc>
                <a:spcPct val="100000"/>
              </a:lnSpc>
              <a:defRPr sz="3500" b="1"/>
            </a:lvl1pPr>
          </a:lstStyle>
          <a:p>
            <a:r>
              <a:rPr lang="sv-SE"/>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885371" y="3761691"/>
            <a:ext cx="5743363" cy="1683433"/>
          </a:xfrm>
        </p:spPr>
        <p:txBody>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för att lägga till underrubrik</a:t>
            </a:r>
          </a:p>
        </p:txBody>
      </p:sp>
      <p:pic>
        <p:nvPicPr>
          <p:cNvPr id="8" name="Logo" descr="Västra Götalandsregionen, logo">
            <a:extLst>
              <a:ext uri="{FF2B5EF4-FFF2-40B4-BE49-F238E27FC236}">
                <a16:creationId xmlns:a16="http://schemas.microsoft.com/office/drawing/2014/main" id="{DF4C8F7D-7A28-CB63-79C6-C812735D651A}"/>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326234" y="6030915"/>
            <a:ext cx="2147886" cy="435093"/>
          </a:xfrm>
          <a:prstGeom prst="rect">
            <a:avLst/>
          </a:prstGeom>
        </p:spPr>
      </p:pic>
      <p:sp>
        <p:nvSpPr>
          <p:cNvPr id="10" name="Rektangel: ett hörn rundat 9">
            <a:extLst>
              <a:ext uri="{FF2B5EF4-FFF2-40B4-BE49-F238E27FC236}">
                <a16:creationId xmlns:a16="http://schemas.microsoft.com/office/drawing/2014/main" id="{7E61D836-2BE6-1C11-FBD1-3BB4D68DD0CA}"/>
              </a:ext>
              <a:ext uri="{C183D7F6-B498-43B3-948B-1728B52AA6E4}">
                <adec:decorative xmlns:adec="http://schemas.microsoft.com/office/drawing/2017/decorative" val="1"/>
              </a:ext>
            </a:extLst>
          </p:cNvPr>
          <p:cNvSpPr>
            <a:spLocks/>
          </p:cNvSpPr>
          <p:nvPr userDrawn="1"/>
        </p:nvSpPr>
        <p:spPr>
          <a:xfrm>
            <a:off x="7517606" y="1400174"/>
            <a:ext cx="1422400" cy="2028821"/>
          </a:xfrm>
          <a:prstGeom prst="round1Rect">
            <a:avLst>
              <a:gd name="adj" fmla="val 3832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1" name="Rektangel: ett hörn rundat 10">
            <a:extLst>
              <a:ext uri="{FF2B5EF4-FFF2-40B4-BE49-F238E27FC236}">
                <a16:creationId xmlns:a16="http://schemas.microsoft.com/office/drawing/2014/main" id="{D021E843-F0CA-3668-937E-991E960076AB}"/>
              </a:ext>
              <a:ext uri="{C183D7F6-B498-43B3-948B-1728B52AA6E4}">
                <adec:decorative xmlns:adec="http://schemas.microsoft.com/office/drawing/2017/decorative" val="1"/>
              </a:ext>
            </a:extLst>
          </p:cNvPr>
          <p:cNvSpPr>
            <a:spLocks/>
          </p:cNvSpPr>
          <p:nvPr userDrawn="1"/>
        </p:nvSpPr>
        <p:spPr>
          <a:xfrm rot="10800000" flipH="1">
            <a:off x="7517606" y="380998"/>
            <a:ext cx="1422400" cy="1019175"/>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1" name="Rektangel: ett hörn rundat 20">
            <a:extLst>
              <a:ext uri="{FF2B5EF4-FFF2-40B4-BE49-F238E27FC236}">
                <a16:creationId xmlns:a16="http://schemas.microsoft.com/office/drawing/2014/main" id="{2779E0F7-FC36-DC8B-F70D-E1EB4B4317B7}"/>
              </a:ext>
              <a:ext uri="{C183D7F6-B498-43B3-948B-1728B52AA6E4}">
                <adec:decorative xmlns:adec="http://schemas.microsoft.com/office/drawing/2017/decorative" val="1"/>
              </a:ext>
            </a:extLst>
          </p:cNvPr>
          <p:cNvSpPr>
            <a:spLocks/>
          </p:cNvSpPr>
          <p:nvPr userDrawn="1"/>
        </p:nvSpPr>
        <p:spPr>
          <a:xfrm rot="10800000" flipH="1">
            <a:off x="8940005" y="3428996"/>
            <a:ext cx="1439467" cy="2036754"/>
          </a:xfrm>
          <a:prstGeom prst="round1Rect">
            <a:avLst>
              <a:gd name="adj" fmla="val 3733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2" name="Rektangel: ett hörn rundat 21">
            <a:extLst>
              <a:ext uri="{FF2B5EF4-FFF2-40B4-BE49-F238E27FC236}">
                <a16:creationId xmlns:a16="http://schemas.microsoft.com/office/drawing/2014/main" id="{9DC97AAD-37E8-82F9-3999-4634B50843D1}"/>
              </a:ext>
              <a:ext uri="{C183D7F6-B498-43B3-948B-1728B52AA6E4}">
                <adec:decorative xmlns:adec="http://schemas.microsoft.com/office/drawing/2017/decorative" val="1"/>
              </a:ext>
            </a:extLst>
          </p:cNvPr>
          <p:cNvSpPr>
            <a:spLocks/>
          </p:cNvSpPr>
          <p:nvPr userDrawn="1"/>
        </p:nvSpPr>
        <p:spPr>
          <a:xfrm rot="10800000" flipH="1" flipV="1">
            <a:off x="10350074" y="5465756"/>
            <a:ext cx="1419222" cy="1020766"/>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3" name="Rektangel: ett hörn rundat 22">
            <a:extLst>
              <a:ext uri="{FF2B5EF4-FFF2-40B4-BE49-F238E27FC236}">
                <a16:creationId xmlns:a16="http://schemas.microsoft.com/office/drawing/2014/main" id="{262A45B3-FC56-5A48-E32E-99E82C5AB24A}"/>
              </a:ext>
              <a:ext uri="{C183D7F6-B498-43B3-948B-1728B52AA6E4}">
                <adec:decorative xmlns:adec="http://schemas.microsoft.com/office/drawing/2017/decorative" val="1"/>
              </a:ext>
            </a:extLst>
          </p:cNvPr>
          <p:cNvSpPr>
            <a:spLocks/>
          </p:cNvSpPr>
          <p:nvPr userDrawn="1"/>
        </p:nvSpPr>
        <p:spPr>
          <a:xfrm rot="10800000" flipH="1">
            <a:off x="7517606" y="3428997"/>
            <a:ext cx="1422400" cy="1019175"/>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4" name="Rektangel: ett hörn rundat 23">
            <a:extLst>
              <a:ext uri="{FF2B5EF4-FFF2-40B4-BE49-F238E27FC236}">
                <a16:creationId xmlns:a16="http://schemas.microsoft.com/office/drawing/2014/main" id="{5BD28DEE-ADA6-15DB-766D-492D1DE78EF9}"/>
              </a:ext>
              <a:ext uri="{C183D7F6-B498-43B3-948B-1728B52AA6E4}">
                <adec:decorative xmlns:adec="http://schemas.microsoft.com/office/drawing/2017/decorative" val="1"/>
              </a:ext>
            </a:extLst>
          </p:cNvPr>
          <p:cNvSpPr>
            <a:spLocks/>
          </p:cNvSpPr>
          <p:nvPr userDrawn="1"/>
        </p:nvSpPr>
        <p:spPr>
          <a:xfrm rot="10800000" flipH="1">
            <a:off x="7517606" y="4448166"/>
            <a:ext cx="1422400" cy="2038355"/>
          </a:xfrm>
          <a:prstGeom prst="round1Rect">
            <a:avLst>
              <a:gd name="adj" fmla="val 3996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5" name="Rektangel: ett hörn rundat 24">
            <a:extLst>
              <a:ext uri="{FF2B5EF4-FFF2-40B4-BE49-F238E27FC236}">
                <a16:creationId xmlns:a16="http://schemas.microsoft.com/office/drawing/2014/main" id="{5A1DBF60-A901-55C1-FAE0-9D2BFA62C83E}"/>
              </a:ext>
              <a:ext uri="{C183D7F6-B498-43B3-948B-1728B52AA6E4}">
                <adec:decorative xmlns:adec="http://schemas.microsoft.com/office/drawing/2017/decorative" val="1"/>
              </a:ext>
            </a:extLst>
          </p:cNvPr>
          <p:cNvSpPr>
            <a:spLocks/>
          </p:cNvSpPr>
          <p:nvPr userDrawn="1"/>
        </p:nvSpPr>
        <p:spPr>
          <a:xfrm flipH="1">
            <a:off x="10379475" y="3428999"/>
            <a:ext cx="1422000" cy="2036754"/>
          </a:xfrm>
          <a:prstGeom prst="round1Rect">
            <a:avLst>
              <a:gd name="adj" fmla="val 3832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6" name="Rektangel: ett hörn rundat 25">
            <a:extLst>
              <a:ext uri="{FF2B5EF4-FFF2-40B4-BE49-F238E27FC236}">
                <a16:creationId xmlns:a16="http://schemas.microsoft.com/office/drawing/2014/main" id="{21E11914-6E9E-9412-96FA-D0BE87BBB319}"/>
              </a:ext>
              <a:ext uri="{C183D7F6-B498-43B3-948B-1728B52AA6E4}">
                <adec:decorative xmlns:adec="http://schemas.microsoft.com/office/drawing/2017/decorative" val="1"/>
              </a:ext>
            </a:extLst>
          </p:cNvPr>
          <p:cNvSpPr>
            <a:spLocks/>
          </p:cNvSpPr>
          <p:nvPr userDrawn="1"/>
        </p:nvSpPr>
        <p:spPr>
          <a:xfrm rot="10800000" flipV="1">
            <a:off x="8936830" y="5465754"/>
            <a:ext cx="1442643" cy="1020767"/>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8" name="Frihandsfigur: Form 27">
            <a:extLst>
              <a:ext uri="{FF2B5EF4-FFF2-40B4-BE49-F238E27FC236}">
                <a16:creationId xmlns:a16="http://schemas.microsoft.com/office/drawing/2014/main" id="{068474CD-0AF3-5001-F209-6782DA68FC1B}"/>
              </a:ext>
              <a:ext uri="{C183D7F6-B498-43B3-948B-1728B52AA6E4}">
                <adec:decorative xmlns:adec="http://schemas.microsoft.com/office/drawing/2017/decorative" val="1"/>
              </a:ext>
            </a:extLst>
          </p:cNvPr>
          <p:cNvSpPr/>
          <p:nvPr userDrawn="1"/>
        </p:nvSpPr>
        <p:spPr>
          <a:xfrm>
            <a:off x="8936831" y="380997"/>
            <a:ext cx="2867819" cy="3048000"/>
          </a:xfrm>
          <a:custGeom>
            <a:avLst/>
            <a:gdLst>
              <a:gd name="connsiteX0" fmla="*/ 0 w 2867819"/>
              <a:gd name="connsiteY0" fmla="*/ 0 h 3048000"/>
              <a:gd name="connsiteX1" fmla="*/ 2867819 w 2867819"/>
              <a:gd name="connsiteY1" fmla="*/ 0 h 3048000"/>
              <a:gd name="connsiteX2" fmla="*/ 2867819 w 2867819"/>
              <a:gd name="connsiteY2" fmla="*/ 3048000 h 3048000"/>
              <a:gd name="connsiteX3" fmla="*/ 567857 w 2867819"/>
              <a:gd name="connsiteY3" fmla="*/ 3048000 h 3048000"/>
              <a:gd name="connsiteX4" fmla="*/ 0 w 2867819"/>
              <a:gd name="connsiteY4" fmla="*/ 2480143 h 304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7819" h="3048000">
                <a:moveTo>
                  <a:pt x="0" y="0"/>
                </a:moveTo>
                <a:lnTo>
                  <a:pt x="2867819" y="0"/>
                </a:lnTo>
                <a:lnTo>
                  <a:pt x="2867819" y="3048000"/>
                </a:lnTo>
                <a:lnTo>
                  <a:pt x="567857" y="3048000"/>
                </a:lnTo>
                <a:cubicBezTo>
                  <a:pt x="254238" y="3048000"/>
                  <a:pt x="0" y="2793762"/>
                  <a:pt x="0" y="2480143"/>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6" name="Platshållare för datum 5">
            <a:extLst>
              <a:ext uri="{FF2B5EF4-FFF2-40B4-BE49-F238E27FC236}">
                <a16:creationId xmlns:a16="http://schemas.microsoft.com/office/drawing/2014/main" id="{30EAE83A-8325-0375-6F9F-906487EE9F55}"/>
              </a:ext>
            </a:extLst>
          </p:cNvPr>
          <p:cNvSpPr>
            <a:spLocks noGrp="1"/>
          </p:cNvSpPr>
          <p:nvPr>
            <p:ph type="dt" sz="half" idx="10"/>
          </p:nvPr>
        </p:nvSpPr>
        <p:spPr/>
        <p:txBody>
          <a:bodyPr/>
          <a:lstStyle/>
          <a:p>
            <a:fld id="{5A1A9ECC-DD52-4BAE-8436-3D4B0CE1438D}" type="datetime1">
              <a:rPr lang="sv-SE" smtClean="0"/>
              <a:t>2024-07-02</a:t>
            </a:fld>
            <a:endParaRPr lang="sv-SE"/>
          </a:p>
        </p:txBody>
      </p:sp>
      <p:sp>
        <p:nvSpPr>
          <p:cNvPr id="7" name="Platshållare för sidfot 6">
            <a:extLst>
              <a:ext uri="{FF2B5EF4-FFF2-40B4-BE49-F238E27FC236}">
                <a16:creationId xmlns:a16="http://schemas.microsoft.com/office/drawing/2014/main" id="{8810085F-04AE-F66F-8FEC-4C6A10935D99}"/>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16679568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3AB1CC7E-5066-B2D6-C273-8806FB859F9B}"/>
              </a:ext>
            </a:extLst>
          </p:cNvPr>
          <p:cNvSpPr>
            <a:spLocks noGrp="1"/>
          </p:cNvSpPr>
          <p:nvPr>
            <p:ph type="dt" sz="half" idx="10"/>
          </p:nvPr>
        </p:nvSpPr>
        <p:spPr/>
        <p:txBody>
          <a:bodyPr/>
          <a:lstStyle/>
          <a:p>
            <a:fld id="{DA185498-67B0-4A0B-8455-9A803E3F2EDA}" type="datetime1">
              <a:rPr lang="sv-SE" smtClean="0"/>
              <a:t>2024-07-02</a:t>
            </a:fld>
            <a:endParaRPr lang="sv-SE"/>
          </a:p>
        </p:txBody>
      </p:sp>
      <p:sp>
        <p:nvSpPr>
          <p:cNvPr id="5" name="Platshållare för sidfot 4">
            <a:extLst>
              <a:ext uri="{FF2B5EF4-FFF2-40B4-BE49-F238E27FC236}">
                <a16:creationId xmlns:a16="http://schemas.microsoft.com/office/drawing/2014/main" id="{12B0C1A2-56EF-E81F-53A9-CC77AD52554C}"/>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18004220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vart logo/Vit bakgrund">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29CA8175-3DF2-53F0-BACA-67AB9A313412}"/>
              </a:ext>
            </a:extLst>
          </p:cNvPr>
          <p:cNvSpPr>
            <a:spLocks noGrp="1"/>
          </p:cNvSpPr>
          <p:nvPr>
            <p:ph type="dt" sz="half" idx="10"/>
          </p:nvPr>
        </p:nvSpPr>
        <p:spPr/>
        <p:txBody>
          <a:bodyPr/>
          <a:lstStyle/>
          <a:p>
            <a:fld id="{F6BD57B1-FF3A-4A75-8128-4AFE16604E80}" type="datetime1">
              <a:rPr lang="sv-SE" smtClean="0"/>
              <a:t>2024-07-02</a:t>
            </a:fld>
            <a:endParaRPr lang="sv-SE"/>
          </a:p>
        </p:txBody>
      </p:sp>
      <p:sp>
        <p:nvSpPr>
          <p:cNvPr id="5" name="Platshållare för sidfot 4">
            <a:extLst>
              <a:ext uri="{FF2B5EF4-FFF2-40B4-BE49-F238E27FC236}">
                <a16:creationId xmlns:a16="http://schemas.microsoft.com/office/drawing/2014/main" id="{6E1E6669-4CF8-70B7-0D3D-C4533A8CE1F4}"/>
              </a:ext>
            </a:extLst>
          </p:cNvPr>
          <p:cNvSpPr>
            <a:spLocks noGrp="1"/>
          </p:cNvSpPr>
          <p:nvPr>
            <p:ph type="ftr" sz="quarter" idx="11"/>
          </p:nvPr>
        </p:nvSpPr>
        <p:spPr/>
        <p:txBody>
          <a:bodyPr/>
          <a:lstStyle/>
          <a:p>
            <a:endParaRPr lang="sv-SE"/>
          </a:p>
        </p:txBody>
      </p:sp>
      <p:sp>
        <p:nvSpPr>
          <p:cNvPr id="3" name="Title 2">
            <a:extLst>
              <a:ext uri="{FF2B5EF4-FFF2-40B4-BE49-F238E27FC236}">
                <a16:creationId xmlns:a16="http://schemas.microsoft.com/office/drawing/2014/main" id="{3B23554D-627D-914B-C979-86E23DE8C83A}"/>
              </a:ext>
            </a:extLst>
          </p:cNvPr>
          <p:cNvSpPr>
            <a:spLocks noGrp="1"/>
          </p:cNvSpPr>
          <p:nvPr>
            <p:ph type="title" hasCustomPrompt="1"/>
          </p:nvPr>
        </p:nvSpPr>
        <p:spPr>
          <a:xfrm>
            <a:off x="1100667" y="-1301484"/>
            <a:ext cx="8642350" cy="1047750"/>
          </a:xfrm>
        </p:spPr>
        <p:txBody>
          <a:bodyPr/>
          <a:lstStyle>
            <a:lvl1pPr>
              <a:defRPr/>
            </a:lvl1pPr>
          </a:lstStyle>
          <a:p>
            <a:r>
              <a:rPr lang="sv-SE" noProof="0"/>
              <a:t>Skriv en rubrik för tillgänglighetsanpassning</a:t>
            </a:r>
          </a:p>
        </p:txBody>
      </p:sp>
      <p:pic>
        <p:nvPicPr>
          <p:cNvPr id="4" name="Bild 3">
            <a:extLst>
              <a:ext uri="{FF2B5EF4-FFF2-40B4-BE49-F238E27FC236}">
                <a16:creationId xmlns:a16="http://schemas.microsoft.com/office/drawing/2014/main" id="{63C27728-12CC-E15F-36CA-75C61C998530}"/>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510403" y="2968200"/>
            <a:ext cx="5171193" cy="921600"/>
          </a:xfrm>
          <a:prstGeom prst="rect">
            <a:avLst/>
          </a:prstGeom>
        </p:spPr>
      </p:pic>
    </p:spTree>
    <p:extLst>
      <p:ext uri="{BB962C8B-B14F-4D97-AF65-F5344CB8AC3E}">
        <p14:creationId xmlns:p14="http://schemas.microsoft.com/office/powerpoint/2010/main" val="49240502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Vit logo/Blå bakgrund">
    <p:spTree>
      <p:nvGrpSpPr>
        <p:cNvPr id="1" name=""/>
        <p:cNvGrpSpPr/>
        <p:nvPr/>
      </p:nvGrpSpPr>
      <p:grpSpPr>
        <a:xfrm>
          <a:off x="0" y="0"/>
          <a:ext cx="0" cy="0"/>
          <a:chOff x="0" y="0"/>
          <a:chExt cx="0" cy="0"/>
        </a:xfrm>
      </p:grpSpPr>
      <p:sp>
        <p:nvSpPr>
          <p:cNvPr id="5" name="Rektangel: ett hörn rundat 4">
            <a:extLst>
              <a:ext uri="{FF2B5EF4-FFF2-40B4-BE49-F238E27FC236}">
                <a16:creationId xmlns:a16="http://schemas.microsoft.com/office/drawing/2014/main" id="{0F7839DA-DC58-9FD4-5DB7-077F9CCAC083}"/>
              </a:ext>
              <a:ext uri="{C183D7F6-B498-43B3-948B-1728B52AA6E4}">
                <adec:decorative xmlns:adec="http://schemas.microsoft.com/office/drawing/2017/decorative" val="1"/>
              </a:ext>
            </a:extLst>
          </p:cNvPr>
          <p:cNvSpPr/>
          <p:nvPr userDrawn="1"/>
        </p:nvSpPr>
        <p:spPr bwMode="black">
          <a:xfrm flipV="1">
            <a:off x="389466" y="380999"/>
            <a:ext cx="11413068" cy="6099176"/>
          </a:xfrm>
          <a:prstGeom prst="round1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6" name="Logo" descr="Logo: Västra Götalandsregionen">
            <a:extLst>
              <a:ext uri="{FF2B5EF4-FFF2-40B4-BE49-F238E27FC236}">
                <a16:creationId xmlns:a16="http://schemas.microsoft.com/office/drawing/2014/main" id="{F028FC9A-549E-C173-F6EE-DD2DADAFA6BB}"/>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3234210" y="2915466"/>
            <a:ext cx="5732564" cy="1161234"/>
          </a:xfrm>
          <a:prstGeom prst="rect">
            <a:avLst/>
          </a:prstGeom>
        </p:spPr>
      </p:pic>
      <p:sp>
        <p:nvSpPr>
          <p:cNvPr id="2" name="Platshållare för datum 1">
            <a:extLst>
              <a:ext uri="{FF2B5EF4-FFF2-40B4-BE49-F238E27FC236}">
                <a16:creationId xmlns:a16="http://schemas.microsoft.com/office/drawing/2014/main" id="{E455D0BA-9A24-0B1E-5104-31F55378AAA2}"/>
              </a:ext>
            </a:extLst>
          </p:cNvPr>
          <p:cNvSpPr>
            <a:spLocks noGrp="1"/>
          </p:cNvSpPr>
          <p:nvPr>
            <p:ph type="dt" sz="half" idx="10"/>
          </p:nvPr>
        </p:nvSpPr>
        <p:spPr/>
        <p:txBody>
          <a:bodyPr/>
          <a:lstStyle/>
          <a:p>
            <a:fld id="{4D03C71D-D98B-401F-B2CF-6FD4D048E9D2}" type="datetime1">
              <a:rPr lang="sv-SE" smtClean="0"/>
              <a:t>2024-07-02</a:t>
            </a:fld>
            <a:endParaRPr lang="sv-SE"/>
          </a:p>
        </p:txBody>
      </p:sp>
      <p:sp>
        <p:nvSpPr>
          <p:cNvPr id="7" name="Platshållare för sidfot 6">
            <a:extLst>
              <a:ext uri="{FF2B5EF4-FFF2-40B4-BE49-F238E27FC236}">
                <a16:creationId xmlns:a16="http://schemas.microsoft.com/office/drawing/2014/main" id="{4E6AFD7C-DEA7-9A46-2513-5293C0535394}"/>
              </a:ext>
            </a:extLst>
          </p:cNvPr>
          <p:cNvSpPr>
            <a:spLocks noGrp="1"/>
          </p:cNvSpPr>
          <p:nvPr>
            <p:ph type="ftr" sz="quarter" idx="11"/>
          </p:nvPr>
        </p:nvSpPr>
        <p:spPr/>
        <p:txBody>
          <a:bodyPr/>
          <a:lstStyle/>
          <a:p>
            <a:endParaRPr lang="sv-SE"/>
          </a:p>
        </p:txBody>
      </p:sp>
      <p:sp>
        <p:nvSpPr>
          <p:cNvPr id="3" name="Title 2">
            <a:extLst>
              <a:ext uri="{FF2B5EF4-FFF2-40B4-BE49-F238E27FC236}">
                <a16:creationId xmlns:a16="http://schemas.microsoft.com/office/drawing/2014/main" id="{C71987B4-A1C4-C717-553B-70AFEBCBFD71}"/>
              </a:ext>
            </a:extLst>
          </p:cNvPr>
          <p:cNvSpPr>
            <a:spLocks noGrp="1"/>
          </p:cNvSpPr>
          <p:nvPr>
            <p:ph type="title" hasCustomPrompt="1"/>
          </p:nvPr>
        </p:nvSpPr>
        <p:spPr>
          <a:xfrm>
            <a:off x="1100667" y="-1410109"/>
            <a:ext cx="8642350" cy="1047750"/>
          </a:xfrm>
        </p:spPr>
        <p:txBody>
          <a:bodyPr/>
          <a:lstStyle/>
          <a:p>
            <a:r>
              <a:rPr lang="sv-SE" noProof="0"/>
              <a:t>Skriv en rubrik för tillgänglighetsanpassning</a:t>
            </a:r>
          </a:p>
        </p:txBody>
      </p:sp>
    </p:spTree>
    <p:extLst>
      <p:ext uri="{BB962C8B-B14F-4D97-AF65-F5344CB8AC3E}">
        <p14:creationId xmlns:p14="http://schemas.microsoft.com/office/powerpoint/2010/main" val="42527265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Rubrikbild med 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891539" y="1076643"/>
            <a:ext cx="5737196" cy="2387600"/>
          </a:xfrm>
        </p:spPr>
        <p:txBody>
          <a:bodyPr anchor="b"/>
          <a:lstStyle>
            <a:lvl1pPr algn="l">
              <a:lnSpc>
                <a:spcPct val="100000"/>
              </a:lnSpc>
              <a:defRPr sz="3500" b="1"/>
            </a:lvl1pPr>
          </a:lstStyle>
          <a:p>
            <a:r>
              <a:rPr lang="sv-SE"/>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885372" y="3761691"/>
            <a:ext cx="5737196" cy="1683433"/>
          </a:xfrm>
        </p:spPr>
        <p:txBody>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för att lägga till underrubrik</a:t>
            </a:r>
          </a:p>
        </p:txBody>
      </p:sp>
      <p:sp>
        <p:nvSpPr>
          <p:cNvPr id="27" name="Platshållare för bild 26">
            <a:extLst>
              <a:ext uri="{FF2B5EF4-FFF2-40B4-BE49-F238E27FC236}">
                <a16:creationId xmlns:a16="http://schemas.microsoft.com/office/drawing/2014/main" id="{B7586333-1D24-C4E6-41D4-F849486C4252}"/>
              </a:ext>
            </a:extLst>
          </p:cNvPr>
          <p:cNvSpPr>
            <a:spLocks noGrp="1"/>
          </p:cNvSpPr>
          <p:nvPr>
            <p:ph type="pic" sz="quarter" idx="13"/>
          </p:nvPr>
        </p:nvSpPr>
        <p:spPr>
          <a:xfrm>
            <a:off x="8936831" y="380998"/>
            <a:ext cx="2867819" cy="3048000"/>
          </a:xfrm>
          <a:custGeom>
            <a:avLst/>
            <a:gdLst>
              <a:gd name="connsiteX0" fmla="*/ 0 w 2867819"/>
              <a:gd name="connsiteY0" fmla="*/ 0 h 3048000"/>
              <a:gd name="connsiteX1" fmla="*/ 2867819 w 2867819"/>
              <a:gd name="connsiteY1" fmla="*/ 0 h 3048000"/>
              <a:gd name="connsiteX2" fmla="*/ 2867819 w 2867819"/>
              <a:gd name="connsiteY2" fmla="*/ 3048000 h 3048000"/>
              <a:gd name="connsiteX3" fmla="*/ 567857 w 2867819"/>
              <a:gd name="connsiteY3" fmla="*/ 3048000 h 3048000"/>
              <a:gd name="connsiteX4" fmla="*/ 0 w 2867819"/>
              <a:gd name="connsiteY4" fmla="*/ 2480143 h 304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7819" h="3048000">
                <a:moveTo>
                  <a:pt x="0" y="0"/>
                </a:moveTo>
                <a:lnTo>
                  <a:pt x="2867819" y="0"/>
                </a:lnTo>
                <a:lnTo>
                  <a:pt x="2867819" y="3048000"/>
                </a:lnTo>
                <a:lnTo>
                  <a:pt x="567857" y="3048000"/>
                </a:lnTo>
                <a:cubicBezTo>
                  <a:pt x="254238" y="3048000"/>
                  <a:pt x="0" y="2793762"/>
                  <a:pt x="0" y="2480143"/>
                </a:cubicBezTo>
                <a:close/>
              </a:path>
            </a:pathLst>
          </a:custGeom>
          <a:solidFill>
            <a:schemeClr val="accent2"/>
          </a:solidFill>
        </p:spPr>
        <p:txBody>
          <a:bodyPr wrap="square">
            <a:noAutofit/>
          </a:bodyPr>
          <a:lstStyle>
            <a:lvl1pPr marL="0" indent="0">
              <a:buNone/>
              <a:defRPr/>
            </a:lvl1pPr>
          </a:lstStyle>
          <a:p>
            <a:r>
              <a:rPr lang="sv-SE"/>
              <a:t>Klicka på ikonen för att lägga till en bild</a:t>
            </a:r>
          </a:p>
        </p:txBody>
      </p:sp>
      <p:sp>
        <p:nvSpPr>
          <p:cNvPr id="12" name="Rektangel: ett hörn rundat 11">
            <a:extLst>
              <a:ext uri="{FF2B5EF4-FFF2-40B4-BE49-F238E27FC236}">
                <a16:creationId xmlns:a16="http://schemas.microsoft.com/office/drawing/2014/main" id="{C20FB8AD-B642-E1E6-AC0D-E4A862F9B55D}"/>
              </a:ext>
              <a:ext uri="{C183D7F6-B498-43B3-948B-1728B52AA6E4}">
                <adec:decorative xmlns:adec="http://schemas.microsoft.com/office/drawing/2017/decorative" val="1"/>
              </a:ext>
            </a:extLst>
          </p:cNvPr>
          <p:cNvSpPr>
            <a:spLocks/>
          </p:cNvSpPr>
          <p:nvPr userDrawn="1"/>
        </p:nvSpPr>
        <p:spPr>
          <a:xfrm>
            <a:off x="7517606" y="1400174"/>
            <a:ext cx="1422400" cy="2028821"/>
          </a:xfrm>
          <a:prstGeom prst="round1Rect">
            <a:avLst>
              <a:gd name="adj" fmla="val 3832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3" name="Rektangel: ett hörn rundat 12">
            <a:extLst>
              <a:ext uri="{FF2B5EF4-FFF2-40B4-BE49-F238E27FC236}">
                <a16:creationId xmlns:a16="http://schemas.microsoft.com/office/drawing/2014/main" id="{B1925CA5-50D6-AB2F-5E1C-EACB82AD2605}"/>
              </a:ext>
              <a:ext uri="{C183D7F6-B498-43B3-948B-1728B52AA6E4}">
                <adec:decorative xmlns:adec="http://schemas.microsoft.com/office/drawing/2017/decorative" val="1"/>
              </a:ext>
            </a:extLst>
          </p:cNvPr>
          <p:cNvSpPr>
            <a:spLocks/>
          </p:cNvSpPr>
          <p:nvPr userDrawn="1"/>
        </p:nvSpPr>
        <p:spPr>
          <a:xfrm rot="10800000" flipH="1">
            <a:off x="7517606" y="380998"/>
            <a:ext cx="1422400" cy="1019175"/>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4" name="Rektangel: ett hörn rundat 13">
            <a:extLst>
              <a:ext uri="{FF2B5EF4-FFF2-40B4-BE49-F238E27FC236}">
                <a16:creationId xmlns:a16="http://schemas.microsoft.com/office/drawing/2014/main" id="{369C8F7C-E029-246E-DEFE-A2F38501997B}"/>
              </a:ext>
              <a:ext uri="{C183D7F6-B498-43B3-948B-1728B52AA6E4}">
                <adec:decorative xmlns:adec="http://schemas.microsoft.com/office/drawing/2017/decorative" val="1"/>
              </a:ext>
            </a:extLst>
          </p:cNvPr>
          <p:cNvSpPr>
            <a:spLocks/>
          </p:cNvSpPr>
          <p:nvPr userDrawn="1"/>
        </p:nvSpPr>
        <p:spPr>
          <a:xfrm rot="10800000" flipH="1">
            <a:off x="8940005" y="3428996"/>
            <a:ext cx="1439467" cy="2036754"/>
          </a:xfrm>
          <a:prstGeom prst="round1Rect">
            <a:avLst>
              <a:gd name="adj" fmla="val 3733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5" name="Rektangel: ett hörn rundat 14">
            <a:extLst>
              <a:ext uri="{FF2B5EF4-FFF2-40B4-BE49-F238E27FC236}">
                <a16:creationId xmlns:a16="http://schemas.microsoft.com/office/drawing/2014/main" id="{6A1C4870-0798-1888-787F-386EAC4D3723}"/>
              </a:ext>
              <a:ext uri="{C183D7F6-B498-43B3-948B-1728B52AA6E4}">
                <adec:decorative xmlns:adec="http://schemas.microsoft.com/office/drawing/2017/decorative" val="1"/>
              </a:ext>
            </a:extLst>
          </p:cNvPr>
          <p:cNvSpPr>
            <a:spLocks/>
          </p:cNvSpPr>
          <p:nvPr userDrawn="1"/>
        </p:nvSpPr>
        <p:spPr>
          <a:xfrm rot="10800000" flipH="1" flipV="1">
            <a:off x="10382253" y="5465755"/>
            <a:ext cx="1419222" cy="1020766"/>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6" name="Rektangel: ett hörn rundat 15">
            <a:extLst>
              <a:ext uri="{FF2B5EF4-FFF2-40B4-BE49-F238E27FC236}">
                <a16:creationId xmlns:a16="http://schemas.microsoft.com/office/drawing/2014/main" id="{FD86D645-4C70-7686-CEDC-C3F7E248E0F4}"/>
              </a:ext>
              <a:ext uri="{C183D7F6-B498-43B3-948B-1728B52AA6E4}">
                <adec:decorative xmlns:adec="http://schemas.microsoft.com/office/drawing/2017/decorative" val="1"/>
              </a:ext>
            </a:extLst>
          </p:cNvPr>
          <p:cNvSpPr>
            <a:spLocks/>
          </p:cNvSpPr>
          <p:nvPr userDrawn="1"/>
        </p:nvSpPr>
        <p:spPr>
          <a:xfrm rot="10800000" flipH="1">
            <a:off x="7517606" y="3428997"/>
            <a:ext cx="1422400" cy="1019175"/>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7" name="Rektangel: ett hörn rundat 16">
            <a:extLst>
              <a:ext uri="{FF2B5EF4-FFF2-40B4-BE49-F238E27FC236}">
                <a16:creationId xmlns:a16="http://schemas.microsoft.com/office/drawing/2014/main" id="{31C76949-D02B-332F-5982-22F450E45AEB}"/>
              </a:ext>
              <a:ext uri="{C183D7F6-B498-43B3-948B-1728B52AA6E4}">
                <adec:decorative xmlns:adec="http://schemas.microsoft.com/office/drawing/2017/decorative" val="1"/>
              </a:ext>
            </a:extLst>
          </p:cNvPr>
          <p:cNvSpPr>
            <a:spLocks/>
          </p:cNvSpPr>
          <p:nvPr userDrawn="1"/>
        </p:nvSpPr>
        <p:spPr>
          <a:xfrm rot="10800000" flipH="1">
            <a:off x="7517606" y="4448166"/>
            <a:ext cx="1422400" cy="2038355"/>
          </a:xfrm>
          <a:prstGeom prst="round1Rect">
            <a:avLst>
              <a:gd name="adj" fmla="val 3996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8" name="Rektangel: ett hörn rundat 17">
            <a:extLst>
              <a:ext uri="{FF2B5EF4-FFF2-40B4-BE49-F238E27FC236}">
                <a16:creationId xmlns:a16="http://schemas.microsoft.com/office/drawing/2014/main" id="{322ACDAC-1D12-98AB-7D77-C6C8ED0E6BB3}"/>
              </a:ext>
              <a:ext uri="{C183D7F6-B498-43B3-948B-1728B52AA6E4}">
                <adec:decorative xmlns:adec="http://schemas.microsoft.com/office/drawing/2017/decorative" val="1"/>
              </a:ext>
            </a:extLst>
          </p:cNvPr>
          <p:cNvSpPr>
            <a:spLocks/>
          </p:cNvSpPr>
          <p:nvPr userDrawn="1"/>
        </p:nvSpPr>
        <p:spPr>
          <a:xfrm flipH="1">
            <a:off x="10379475" y="3428999"/>
            <a:ext cx="1422000" cy="2036754"/>
          </a:xfrm>
          <a:prstGeom prst="round1Rect">
            <a:avLst>
              <a:gd name="adj" fmla="val 3832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9" name="Rektangel: ett hörn rundat 18">
            <a:extLst>
              <a:ext uri="{FF2B5EF4-FFF2-40B4-BE49-F238E27FC236}">
                <a16:creationId xmlns:a16="http://schemas.microsoft.com/office/drawing/2014/main" id="{078779E6-AB64-0FE7-3DCA-5727138EC16E}"/>
              </a:ext>
              <a:ext uri="{C183D7F6-B498-43B3-948B-1728B52AA6E4}">
                <adec:decorative xmlns:adec="http://schemas.microsoft.com/office/drawing/2017/decorative" val="1"/>
              </a:ext>
            </a:extLst>
          </p:cNvPr>
          <p:cNvSpPr>
            <a:spLocks/>
          </p:cNvSpPr>
          <p:nvPr userDrawn="1"/>
        </p:nvSpPr>
        <p:spPr>
          <a:xfrm rot="10800000" flipV="1">
            <a:off x="8936830" y="5465754"/>
            <a:ext cx="1442643" cy="1020767"/>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6" name="textruta 5">
            <a:extLst>
              <a:ext uri="{FF2B5EF4-FFF2-40B4-BE49-F238E27FC236}">
                <a16:creationId xmlns:a16="http://schemas.microsoft.com/office/drawing/2014/main" id="{AA71F2BA-C943-46F6-00FD-63E44941990B}"/>
              </a:ext>
            </a:extLst>
          </p:cNvPr>
          <p:cNvSpPr txBox="1"/>
          <p:nvPr userDrawn="1"/>
        </p:nvSpPr>
        <p:spPr>
          <a:xfrm>
            <a:off x="704895" y="6466008"/>
            <a:ext cx="695282" cy="276999"/>
          </a:xfrm>
          <a:prstGeom prst="rect">
            <a:avLst/>
          </a:prstGeom>
          <a:noFill/>
        </p:spPr>
        <p:txBody>
          <a:bodyPr wrap="square" lIns="0" tIns="0" rIns="0" bIns="0" rtlCol="0">
            <a:spAutoFit/>
          </a:bodyPr>
          <a:lstStyle/>
          <a:p>
            <a:pPr algn="l"/>
            <a:r>
              <a:rPr lang="sv-SE">
                <a:solidFill>
                  <a:schemeClr val="bg1"/>
                </a:solidFill>
              </a:rPr>
              <a:t>TEst</a:t>
            </a:r>
          </a:p>
        </p:txBody>
      </p:sp>
      <p:sp>
        <p:nvSpPr>
          <p:cNvPr id="7" name="Platshållare för datum 6">
            <a:extLst>
              <a:ext uri="{FF2B5EF4-FFF2-40B4-BE49-F238E27FC236}">
                <a16:creationId xmlns:a16="http://schemas.microsoft.com/office/drawing/2014/main" id="{C4CBFC51-E299-C1C6-C259-2EC78776D974}"/>
              </a:ext>
            </a:extLst>
          </p:cNvPr>
          <p:cNvSpPr>
            <a:spLocks noGrp="1"/>
          </p:cNvSpPr>
          <p:nvPr>
            <p:ph type="dt" sz="half" idx="14"/>
          </p:nvPr>
        </p:nvSpPr>
        <p:spPr/>
        <p:txBody>
          <a:bodyPr/>
          <a:lstStyle/>
          <a:p>
            <a:fld id="{19E49B6E-96DA-4186-8F39-3AB022B7993C}" type="datetime1">
              <a:rPr lang="sv-SE" smtClean="0"/>
              <a:t>2024-07-02</a:t>
            </a:fld>
            <a:endParaRPr lang="sv-SE"/>
          </a:p>
        </p:txBody>
      </p:sp>
      <p:sp>
        <p:nvSpPr>
          <p:cNvPr id="8" name="Platshållare för sidfot 7">
            <a:extLst>
              <a:ext uri="{FF2B5EF4-FFF2-40B4-BE49-F238E27FC236}">
                <a16:creationId xmlns:a16="http://schemas.microsoft.com/office/drawing/2014/main" id="{DAF13055-4269-7909-D2F6-610F622CD5BE}"/>
              </a:ext>
            </a:extLst>
          </p:cNvPr>
          <p:cNvSpPr>
            <a:spLocks noGrp="1"/>
          </p:cNvSpPr>
          <p:nvPr>
            <p:ph type="ftr" sz="quarter" idx="15"/>
          </p:nvPr>
        </p:nvSpPr>
        <p:spPr/>
        <p:txBody>
          <a:bodyPr/>
          <a:lstStyle/>
          <a:p>
            <a:endParaRPr lang="sv-SE"/>
          </a:p>
        </p:txBody>
      </p:sp>
      <p:pic>
        <p:nvPicPr>
          <p:cNvPr id="4" name="Bild 3">
            <a:extLst>
              <a:ext uri="{FF2B5EF4-FFF2-40B4-BE49-F238E27FC236}">
                <a16:creationId xmlns:a16="http://schemas.microsoft.com/office/drawing/2014/main" id="{1DAB48B0-DB5E-2E90-B935-3F0BC6750B9C}"/>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02077" y="6075335"/>
            <a:ext cx="2116800" cy="377252"/>
          </a:xfrm>
          <a:prstGeom prst="rect">
            <a:avLst/>
          </a:prstGeom>
        </p:spPr>
      </p:pic>
    </p:spTree>
    <p:extLst>
      <p:ext uri="{BB962C8B-B14F-4D97-AF65-F5344CB8AC3E}">
        <p14:creationId xmlns:p14="http://schemas.microsoft.com/office/powerpoint/2010/main" val="31776926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6B25631-0701-40C3-A2E5-991715C6245C}"/>
              </a:ext>
            </a:extLst>
          </p:cNvPr>
          <p:cNvSpPr>
            <a:spLocks noGrp="1"/>
          </p:cNvSpPr>
          <p:nvPr>
            <p:ph type="title" hasCustomPrompt="1"/>
          </p:nvPr>
        </p:nvSpPr>
        <p:spPr/>
        <p:txBody>
          <a:bodyPr/>
          <a:lstStyle>
            <a:lvl1pPr>
              <a:defRPr/>
            </a:lvl1pPr>
          </a:lstStyle>
          <a:p>
            <a:r>
              <a:rPr lang="sv-SE"/>
              <a:t>Klicka för att lägga till rubrik</a:t>
            </a:r>
          </a:p>
        </p:txBody>
      </p:sp>
      <p:sp>
        <p:nvSpPr>
          <p:cNvPr id="14" name="Platshållare för innehåll 13">
            <a:extLst>
              <a:ext uri="{FF2B5EF4-FFF2-40B4-BE49-F238E27FC236}">
                <a16:creationId xmlns:a16="http://schemas.microsoft.com/office/drawing/2014/main" id="{A9936CC4-BC31-7B4D-38E0-EC836B72C571}"/>
              </a:ext>
            </a:extLst>
          </p:cNvPr>
          <p:cNvSpPr>
            <a:spLocks noGrp="1"/>
          </p:cNvSpPr>
          <p:nvPr>
            <p:ph sz="quarter" idx="13"/>
          </p:nvPr>
        </p:nvSpPr>
        <p:spPr>
          <a:xfrm>
            <a:off x="1092200" y="2113722"/>
            <a:ext cx="8650817" cy="3311526"/>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3" name="Platshållare för datum 2">
            <a:extLst>
              <a:ext uri="{FF2B5EF4-FFF2-40B4-BE49-F238E27FC236}">
                <a16:creationId xmlns:a16="http://schemas.microsoft.com/office/drawing/2014/main" id="{F168E8F4-CCAB-9D62-770E-18594C9FC9F7}"/>
              </a:ext>
            </a:extLst>
          </p:cNvPr>
          <p:cNvSpPr>
            <a:spLocks noGrp="1"/>
          </p:cNvSpPr>
          <p:nvPr>
            <p:ph type="dt" sz="half" idx="14"/>
          </p:nvPr>
        </p:nvSpPr>
        <p:spPr/>
        <p:txBody>
          <a:bodyPr/>
          <a:lstStyle/>
          <a:p>
            <a:fld id="{094EC4B8-68CD-44A3-B172-19A87347D395}" type="datetime1">
              <a:rPr lang="sv-SE" smtClean="0"/>
              <a:t>2024-07-02</a:t>
            </a:fld>
            <a:endParaRPr lang="sv-SE"/>
          </a:p>
        </p:txBody>
      </p:sp>
      <p:sp>
        <p:nvSpPr>
          <p:cNvPr id="6" name="Platshållare för sidfot 5">
            <a:extLst>
              <a:ext uri="{FF2B5EF4-FFF2-40B4-BE49-F238E27FC236}">
                <a16:creationId xmlns:a16="http://schemas.microsoft.com/office/drawing/2014/main" id="{161B6ECD-BDF0-7F15-B856-12CA1DBAC087}"/>
              </a:ext>
            </a:extLst>
          </p:cNvPr>
          <p:cNvSpPr>
            <a:spLocks noGrp="1"/>
          </p:cNvSpPr>
          <p:nvPr>
            <p:ph type="ftr" sz="quarter" idx="15"/>
          </p:nvPr>
        </p:nvSpPr>
        <p:spPr/>
        <p:txBody>
          <a:bodyPr/>
          <a:lstStyle/>
          <a:p>
            <a:endParaRPr lang="sv-SE"/>
          </a:p>
        </p:txBody>
      </p:sp>
      <p:sp>
        <p:nvSpPr>
          <p:cNvPr id="7" name="Rektangel: ett hörn rundat 6">
            <a:extLst>
              <a:ext uri="{FF2B5EF4-FFF2-40B4-BE49-F238E27FC236}">
                <a16:creationId xmlns:a16="http://schemas.microsoft.com/office/drawing/2014/main" id="{73A585E4-AFD9-73B3-6228-5EC2E00562BE}"/>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H="1" flipV="1">
            <a:off x="10371138" y="380999"/>
            <a:ext cx="1433512" cy="1019173"/>
          </a:xfrm>
          <a:prstGeom prst="round1Rect">
            <a:avLst>
              <a:gd name="adj" fmla="val 4890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8" name="Rektangel: ett hörn rundat 7">
            <a:extLst>
              <a:ext uri="{FF2B5EF4-FFF2-40B4-BE49-F238E27FC236}">
                <a16:creationId xmlns:a16="http://schemas.microsoft.com/office/drawing/2014/main" id="{B5372248-D21F-8D52-3DB3-51A7B660569B}"/>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10371138" y="1400173"/>
            <a:ext cx="1433512" cy="2032001"/>
          </a:xfrm>
          <a:prstGeom prst="round1Rect">
            <a:avLst>
              <a:gd name="adj" fmla="val 4026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9" name="Rektangel: ett hörn rundat 8">
            <a:extLst>
              <a:ext uri="{FF2B5EF4-FFF2-40B4-BE49-F238E27FC236}">
                <a16:creationId xmlns:a16="http://schemas.microsoft.com/office/drawing/2014/main" id="{10FBF7AD-460F-553E-5C7C-F85B1FC5BAEB}"/>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10371138" y="3439316"/>
            <a:ext cx="1433512" cy="3056098"/>
          </a:xfrm>
          <a:prstGeom prst="round1Rect">
            <a:avLst>
              <a:gd name="adj" fmla="val 4026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Tree>
    <p:extLst>
      <p:ext uri="{BB962C8B-B14F-4D97-AF65-F5344CB8AC3E}">
        <p14:creationId xmlns:p14="http://schemas.microsoft.com/office/powerpoint/2010/main" val="20545118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tartbild">
    <p:spTree>
      <p:nvGrpSpPr>
        <p:cNvPr id="1" name=""/>
        <p:cNvGrpSpPr/>
        <p:nvPr/>
      </p:nvGrpSpPr>
      <p:grpSpPr>
        <a:xfrm>
          <a:off x="0" y="0"/>
          <a:ext cx="0" cy="0"/>
          <a:chOff x="0" y="0"/>
          <a:chExt cx="0" cy="0"/>
        </a:xfrm>
      </p:grpSpPr>
      <p:sp>
        <p:nvSpPr>
          <p:cNvPr id="9" name="Rektangel: ett hörn rundat 8">
            <a:extLst>
              <a:ext uri="{FF2B5EF4-FFF2-40B4-BE49-F238E27FC236}">
                <a16:creationId xmlns:a16="http://schemas.microsoft.com/office/drawing/2014/main" id="{0BA287CB-7B49-DD6D-11A1-EE0677F3EDC5}"/>
              </a:ext>
              <a:ext uri="{C183D7F6-B498-43B3-948B-1728B52AA6E4}">
                <adec:decorative xmlns:adec="http://schemas.microsoft.com/office/drawing/2017/decorative" val="1"/>
              </a:ext>
            </a:extLst>
          </p:cNvPr>
          <p:cNvSpPr/>
          <p:nvPr userDrawn="1"/>
        </p:nvSpPr>
        <p:spPr bwMode="black">
          <a:xfrm flipV="1">
            <a:off x="389466" y="380999"/>
            <a:ext cx="11413068" cy="6099176"/>
          </a:xfrm>
          <a:prstGeom prst="round1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 name="Rubrik 1">
            <a:extLst>
              <a:ext uri="{FF2B5EF4-FFF2-40B4-BE49-F238E27FC236}">
                <a16:creationId xmlns:a16="http://schemas.microsoft.com/office/drawing/2014/main" id="{2D6EA362-9137-45DF-BEE4-B691A8719BDE}"/>
              </a:ext>
            </a:extLst>
          </p:cNvPr>
          <p:cNvSpPr>
            <a:spLocks noGrp="1"/>
          </p:cNvSpPr>
          <p:nvPr>
            <p:ph type="title" hasCustomPrompt="1"/>
          </p:nvPr>
        </p:nvSpPr>
        <p:spPr bwMode="white">
          <a:xfrm>
            <a:off x="1092200" y="1752600"/>
            <a:ext cx="10007600" cy="1614312"/>
          </a:xfrm>
        </p:spPr>
        <p:txBody>
          <a:bodyPr anchor="b"/>
          <a:lstStyle>
            <a:lvl1pPr algn="ctr">
              <a:defRPr sz="3500" b="1">
                <a:solidFill>
                  <a:schemeClr val="bg1"/>
                </a:solidFill>
              </a:defRPr>
            </a:lvl1pPr>
          </a:lstStyle>
          <a:p>
            <a:r>
              <a:rPr lang="sv-SE"/>
              <a:t>Klicka för att lägga till rubrik</a:t>
            </a:r>
          </a:p>
        </p:txBody>
      </p:sp>
      <p:sp>
        <p:nvSpPr>
          <p:cNvPr id="3" name="Platshållare för text 2">
            <a:extLst>
              <a:ext uri="{FF2B5EF4-FFF2-40B4-BE49-F238E27FC236}">
                <a16:creationId xmlns:a16="http://schemas.microsoft.com/office/drawing/2014/main" id="{81D78077-8D23-4A9C-AD57-B41C92D6A8D4}"/>
              </a:ext>
            </a:extLst>
          </p:cNvPr>
          <p:cNvSpPr>
            <a:spLocks noGrp="1"/>
          </p:cNvSpPr>
          <p:nvPr>
            <p:ph type="body" idx="1" hasCustomPrompt="1"/>
          </p:nvPr>
        </p:nvSpPr>
        <p:spPr bwMode="white">
          <a:xfrm>
            <a:off x="1092200" y="3612268"/>
            <a:ext cx="10024267" cy="1500187"/>
          </a:xfrm>
        </p:spPr>
        <p:txBody>
          <a:bodyPr/>
          <a:lstStyle>
            <a:lvl1pPr marL="0" indent="0" algn="ctr">
              <a:buNone/>
              <a:defRPr sz="22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sv-SE"/>
              <a:t>Klicka för att lägga till underrubrik</a:t>
            </a:r>
          </a:p>
        </p:txBody>
      </p:sp>
      <p:sp>
        <p:nvSpPr>
          <p:cNvPr id="6" name="Platshållare för datum 5">
            <a:extLst>
              <a:ext uri="{FF2B5EF4-FFF2-40B4-BE49-F238E27FC236}">
                <a16:creationId xmlns:a16="http://schemas.microsoft.com/office/drawing/2014/main" id="{DBF08389-4E2E-AF65-054E-C982BA7B587E}"/>
              </a:ext>
            </a:extLst>
          </p:cNvPr>
          <p:cNvSpPr>
            <a:spLocks noGrp="1"/>
          </p:cNvSpPr>
          <p:nvPr>
            <p:ph type="dt" sz="half" idx="10"/>
          </p:nvPr>
        </p:nvSpPr>
        <p:spPr/>
        <p:txBody>
          <a:bodyPr/>
          <a:lstStyle/>
          <a:p>
            <a:fld id="{3A473BDF-6C18-456D-B2F3-58DD8CBD1759}" type="datetime1">
              <a:rPr lang="sv-SE" smtClean="0"/>
              <a:t>2024-07-02</a:t>
            </a:fld>
            <a:endParaRPr lang="sv-SE"/>
          </a:p>
        </p:txBody>
      </p:sp>
      <p:sp>
        <p:nvSpPr>
          <p:cNvPr id="7" name="Platshållare för sidfot 6">
            <a:extLst>
              <a:ext uri="{FF2B5EF4-FFF2-40B4-BE49-F238E27FC236}">
                <a16:creationId xmlns:a16="http://schemas.microsoft.com/office/drawing/2014/main" id="{0A5E5F6E-C97D-A4DC-263A-27783D57B08B}"/>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36018584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Rubrik, innehåll och bi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100667" y="425716"/>
            <a:ext cx="4995333" cy="1047750"/>
          </a:xfrm>
        </p:spPr>
        <p:txBody>
          <a:bodyPr/>
          <a:lstStyle>
            <a:lvl1pPr>
              <a:defRPr/>
            </a:lvl1pPr>
          </a:lstStyle>
          <a:p>
            <a:r>
              <a:rPr lang="sv-SE"/>
              <a:t>Rubrik</a:t>
            </a:r>
          </a:p>
        </p:txBody>
      </p:sp>
      <p:sp>
        <p:nvSpPr>
          <p:cNvPr id="9" name="Platshållare för innehåll 8">
            <a:extLst>
              <a:ext uri="{FF2B5EF4-FFF2-40B4-BE49-F238E27FC236}">
                <a16:creationId xmlns:a16="http://schemas.microsoft.com/office/drawing/2014/main" id="{D5FF0E6C-D325-C355-90B1-214F162C31D1}"/>
              </a:ext>
            </a:extLst>
          </p:cNvPr>
          <p:cNvSpPr>
            <a:spLocks noGrp="1"/>
          </p:cNvSpPr>
          <p:nvPr>
            <p:ph sz="quarter" idx="14"/>
          </p:nvPr>
        </p:nvSpPr>
        <p:spPr>
          <a:xfrm>
            <a:off x="1092200" y="2113722"/>
            <a:ext cx="5003800" cy="3756990"/>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wrap="square">
            <a:noAutofit/>
          </a:bodyPr>
          <a:lstStyle>
            <a:lvl1pPr marL="0" indent="0">
              <a:buNone/>
              <a:defRPr/>
            </a:lvl1pPr>
            <a:lvl2pPr>
              <a:defRPr/>
            </a:lvl2pPr>
            <a:lvl3pPr>
              <a:defRPr/>
            </a:lvl3pPr>
            <a:lvl4pPr>
              <a:defRPr/>
            </a:lvl4pPr>
            <a:lvl5pPr>
              <a:defRPr/>
            </a:lvl5pPr>
          </a:lstStyle>
          <a:p>
            <a:pPr lvl="0"/>
            <a:r>
              <a:rPr lang="sv-SE"/>
              <a:t>Klicka här för att ändra format på bakgrundstexten</a:t>
            </a:r>
          </a:p>
          <a:p>
            <a:pPr lvl="1"/>
            <a:r>
              <a:rPr lang="sv-SE"/>
              <a:t>Nivå ett</a:t>
            </a:r>
          </a:p>
          <a:p>
            <a:pPr lvl="2"/>
            <a:r>
              <a:rPr lang="sv-SE"/>
              <a:t>Nivå två</a:t>
            </a:r>
          </a:p>
          <a:p>
            <a:pPr lvl="3"/>
            <a:r>
              <a:rPr lang="sv-SE"/>
              <a:t>Nivå tre</a:t>
            </a:r>
          </a:p>
          <a:p>
            <a:pPr lvl="4"/>
            <a:r>
              <a:rPr lang="sv-SE"/>
              <a:t>Nivå fyra</a:t>
            </a:r>
          </a:p>
        </p:txBody>
      </p:sp>
      <p:sp>
        <p:nvSpPr>
          <p:cNvPr id="12" name="Platshållare för bild 11">
            <a:extLst>
              <a:ext uri="{FF2B5EF4-FFF2-40B4-BE49-F238E27FC236}">
                <a16:creationId xmlns:a16="http://schemas.microsoft.com/office/drawing/2014/main" id="{1703F1CD-4B7B-907E-729A-4E87F6ADB81A}"/>
              </a:ext>
            </a:extLst>
          </p:cNvPr>
          <p:cNvSpPr>
            <a:spLocks noGrp="1"/>
          </p:cNvSpPr>
          <p:nvPr>
            <p:ph type="pic" sz="quarter" idx="13"/>
          </p:nvPr>
        </p:nvSpPr>
        <p:spPr>
          <a:xfrm>
            <a:off x="6806459" y="393302"/>
            <a:ext cx="5002954" cy="6071396"/>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p:spPr>
        <p:txBody>
          <a:bodyPr wrap="square">
            <a:noAutofit/>
          </a:bodyPr>
          <a:lstStyle>
            <a:lvl1pPr marL="0" indent="0">
              <a:buNone/>
              <a:defRPr/>
            </a:lvl1pPr>
          </a:lstStyle>
          <a:p>
            <a:r>
              <a:rPr lang="sv-SE"/>
              <a:t>Klicka på ikonen för att lägga till en bild</a:t>
            </a:r>
          </a:p>
        </p:txBody>
      </p:sp>
      <p:sp>
        <p:nvSpPr>
          <p:cNvPr id="2" name="Platshållare för datum 1">
            <a:extLst>
              <a:ext uri="{FF2B5EF4-FFF2-40B4-BE49-F238E27FC236}">
                <a16:creationId xmlns:a16="http://schemas.microsoft.com/office/drawing/2014/main" id="{625E6907-50BC-FFF4-F6B9-BF2B7373C4A2}"/>
              </a:ext>
            </a:extLst>
          </p:cNvPr>
          <p:cNvSpPr>
            <a:spLocks noGrp="1"/>
          </p:cNvSpPr>
          <p:nvPr>
            <p:ph type="dt" sz="half" idx="15"/>
          </p:nvPr>
        </p:nvSpPr>
        <p:spPr/>
        <p:txBody>
          <a:bodyPr/>
          <a:lstStyle/>
          <a:p>
            <a:fld id="{B0743B6B-FC1D-4E5C-878B-68715B5874CD}" type="datetime1">
              <a:rPr lang="sv-SE" smtClean="0"/>
              <a:t>2024-07-02</a:t>
            </a:fld>
            <a:endParaRPr lang="sv-SE"/>
          </a:p>
        </p:txBody>
      </p:sp>
      <p:sp>
        <p:nvSpPr>
          <p:cNvPr id="4" name="Platshållare för sidfot 3">
            <a:extLst>
              <a:ext uri="{FF2B5EF4-FFF2-40B4-BE49-F238E27FC236}">
                <a16:creationId xmlns:a16="http://schemas.microsoft.com/office/drawing/2014/main" id="{2F1EC206-E47A-5E7F-9581-B76ADE31A8FE}"/>
              </a:ext>
            </a:extLst>
          </p:cNvPr>
          <p:cNvSpPr>
            <a:spLocks noGrp="1"/>
          </p:cNvSpPr>
          <p:nvPr>
            <p:ph type="ftr" sz="quarter" idx="16"/>
          </p:nvPr>
        </p:nvSpPr>
        <p:spPr/>
        <p:txBody>
          <a:bodyPr/>
          <a:lstStyle/>
          <a:p>
            <a:endParaRPr lang="sv-SE"/>
          </a:p>
        </p:txBody>
      </p:sp>
    </p:spTree>
    <p:extLst>
      <p:ext uri="{BB962C8B-B14F-4D97-AF65-F5344CB8AC3E}">
        <p14:creationId xmlns:p14="http://schemas.microsoft.com/office/powerpoint/2010/main" val="31430307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Rubrik, innehåll och bild">
    <p:spTree>
      <p:nvGrpSpPr>
        <p:cNvPr id="1" name=""/>
        <p:cNvGrpSpPr/>
        <p:nvPr/>
      </p:nvGrpSpPr>
      <p:grpSpPr>
        <a:xfrm>
          <a:off x="0" y="0"/>
          <a:ext cx="0" cy="0"/>
          <a:chOff x="0" y="0"/>
          <a:chExt cx="0" cy="0"/>
        </a:xfrm>
      </p:grpSpPr>
      <p:sp>
        <p:nvSpPr>
          <p:cNvPr id="5" name="Platshållare för innehåll 13">
            <a:extLst>
              <a:ext uri="{FF2B5EF4-FFF2-40B4-BE49-F238E27FC236}">
                <a16:creationId xmlns:a16="http://schemas.microsoft.com/office/drawing/2014/main" id="{BF2BCD2B-5E22-488B-3092-30322E360FDD}"/>
              </a:ext>
            </a:extLst>
          </p:cNvPr>
          <p:cNvSpPr>
            <a:spLocks noGrp="1"/>
          </p:cNvSpPr>
          <p:nvPr>
            <p:ph sz="quarter" idx="17"/>
          </p:nvPr>
        </p:nvSpPr>
        <p:spPr>
          <a:xfrm>
            <a:off x="1100667" y="2141713"/>
            <a:ext cx="4995334" cy="3798806"/>
          </a:xfrm>
        </p:spPr>
        <p:txBody>
          <a:bodyPr/>
          <a:lstStyle>
            <a:lvl1pPr>
              <a:defRPr sz="1800"/>
            </a:lvl1pPr>
            <a:lvl2pPr>
              <a:defRPr sz="1600"/>
            </a:lvl2pPr>
            <a:lvl3pPr>
              <a:defRPr sz="1400"/>
            </a:lvl3pPr>
            <a:lvl4pPr>
              <a:defRPr sz="1200"/>
            </a:lvl4pPr>
            <a:lvl5pPr>
              <a:defRPr sz="1100"/>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100667" y="425716"/>
            <a:ext cx="4995333" cy="1047750"/>
          </a:xfrm>
        </p:spPr>
        <p:txBody>
          <a:bodyPr/>
          <a:lstStyle>
            <a:lvl1pPr>
              <a:defRPr sz="2800"/>
            </a:lvl1pPr>
          </a:lstStyle>
          <a:p>
            <a:r>
              <a:rPr lang="sv-SE"/>
              <a:t>Rubrik</a:t>
            </a:r>
          </a:p>
        </p:txBody>
      </p:sp>
      <p:sp>
        <p:nvSpPr>
          <p:cNvPr id="12" name="Platshållare för bild 11">
            <a:extLst>
              <a:ext uri="{FF2B5EF4-FFF2-40B4-BE49-F238E27FC236}">
                <a16:creationId xmlns:a16="http://schemas.microsoft.com/office/drawing/2014/main" id="{1703F1CD-4B7B-907E-729A-4E87F6ADB81A}"/>
              </a:ext>
            </a:extLst>
          </p:cNvPr>
          <p:cNvSpPr>
            <a:spLocks noGrp="1"/>
          </p:cNvSpPr>
          <p:nvPr>
            <p:ph type="pic" sz="quarter" idx="13"/>
          </p:nvPr>
        </p:nvSpPr>
        <p:spPr>
          <a:xfrm>
            <a:off x="6801696" y="380998"/>
            <a:ext cx="5002954" cy="6071396"/>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p:spPr>
        <p:txBody>
          <a:bodyPr wrap="square">
            <a:noAutofit/>
          </a:bodyPr>
          <a:lstStyle>
            <a:lvl1pPr marL="0" indent="0">
              <a:buNone/>
              <a:defRPr/>
            </a:lvl1pPr>
          </a:lstStyle>
          <a:p>
            <a:r>
              <a:rPr lang="sv-SE"/>
              <a:t>Klicka på ikonen för att lägga till en bild</a:t>
            </a:r>
          </a:p>
        </p:txBody>
      </p:sp>
      <p:sp>
        <p:nvSpPr>
          <p:cNvPr id="2" name="Platshållare för datum 1">
            <a:extLst>
              <a:ext uri="{FF2B5EF4-FFF2-40B4-BE49-F238E27FC236}">
                <a16:creationId xmlns:a16="http://schemas.microsoft.com/office/drawing/2014/main" id="{625E6907-50BC-FFF4-F6B9-BF2B7373C4A2}"/>
              </a:ext>
            </a:extLst>
          </p:cNvPr>
          <p:cNvSpPr>
            <a:spLocks noGrp="1"/>
          </p:cNvSpPr>
          <p:nvPr>
            <p:ph type="dt" sz="half" idx="15"/>
          </p:nvPr>
        </p:nvSpPr>
        <p:spPr/>
        <p:txBody>
          <a:bodyPr/>
          <a:lstStyle/>
          <a:p>
            <a:fld id="{B0743B6B-FC1D-4E5C-878B-68715B5874CD}" type="datetime1">
              <a:rPr lang="sv-SE" smtClean="0"/>
              <a:t>2024-07-02</a:t>
            </a:fld>
            <a:endParaRPr lang="sv-SE"/>
          </a:p>
        </p:txBody>
      </p:sp>
      <p:sp>
        <p:nvSpPr>
          <p:cNvPr id="4" name="Platshållare för sidfot 3">
            <a:extLst>
              <a:ext uri="{FF2B5EF4-FFF2-40B4-BE49-F238E27FC236}">
                <a16:creationId xmlns:a16="http://schemas.microsoft.com/office/drawing/2014/main" id="{2F1EC206-E47A-5E7F-9581-B76ADE31A8FE}"/>
              </a:ext>
            </a:extLst>
          </p:cNvPr>
          <p:cNvSpPr>
            <a:spLocks noGrp="1"/>
          </p:cNvSpPr>
          <p:nvPr>
            <p:ph type="ftr" sz="quarter" idx="16"/>
          </p:nvPr>
        </p:nvSpPr>
        <p:spPr/>
        <p:txBody>
          <a:bodyPr/>
          <a:lstStyle/>
          <a:p>
            <a:endParaRPr lang="sv-SE"/>
          </a:p>
        </p:txBody>
      </p:sp>
    </p:spTree>
    <p:extLst>
      <p:ext uri="{BB962C8B-B14F-4D97-AF65-F5344CB8AC3E}">
        <p14:creationId xmlns:p14="http://schemas.microsoft.com/office/powerpoint/2010/main" val="14419342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Endast 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5571902-9019-4326-9DA4-70B9743B49ED}"/>
              </a:ext>
            </a:extLst>
          </p:cNvPr>
          <p:cNvSpPr>
            <a:spLocks noGrp="1"/>
          </p:cNvSpPr>
          <p:nvPr>
            <p:ph type="title" hasCustomPrompt="1"/>
          </p:nvPr>
        </p:nvSpPr>
        <p:spPr>
          <a:xfrm>
            <a:off x="881395" y="1424752"/>
            <a:ext cx="8872205" cy="1047750"/>
          </a:xfrm>
        </p:spPr>
        <p:txBody>
          <a:bodyPr/>
          <a:lstStyle>
            <a:lvl1pPr>
              <a:defRPr b="1"/>
            </a:lvl1pPr>
          </a:lstStyle>
          <a:p>
            <a:r>
              <a:rPr lang="sv-SE"/>
              <a:t>Klicka för att lägga till rubrik</a:t>
            </a:r>
          </a:p>
        </p:txBody>
      </p:sp>
      <p:sp>
        <p:nvSpPr>
          <p:cNvPr id="8" name="Rektangel: ett hörn rundat 7">
            <a:extLst>
              <a:ext uri="{FF2B5EF4-FFF2-40B4-BE49-F238E27FC236}">
                <a16:creationId xmlns:a16="http://schemas.microsoft.com/office/drawing/2014/main" id="{ED91DB15-F1E1-BAE7-F15A-075740D02714}"/>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H="1" flipV="1">
            <a:off x="10371138" y="380999"/>
            <a:ext cx="1433512" cy="1019173"/>
          </a:xfrm>
          <a:prstGeom prst="round1Rect">
            <a:avLst>
              <a:gd name="adj" fmla="val 4890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9" name="Rektangel: ett hörn rundat 8">
            <a:extLst>
              <a:ext uri="{FF2B5EF4-FFF2-40B4-BE49-F238E27FC236}">
                <a16:creationId xmlns:a16="http://schemas.microsoft.com/office/drawing/2014/main" id="{DDC94793-D876-E072-C4EC-34D17FFA5E6D}"/>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10371138" y="1400173"/>
            <a:ext cx="1433512" cy="2032001"/>
          </a:xfrm>
          <a:prstGeom prst="round1Rect">
            <a:avLst>
              <a:gd name="adj" fmla="val 4026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0" name="Rektangel: ett hörn rundat 9">
            <a:extLst>
              <a:ext uri="{FF2B5EF4-FFF2-40B4-BE49-F238E27FC236}">
                <a16:creationId xmlns:a16="http://schemas.microsoft.com/office/drawing/2014/main" id="{ACDB7998-57D8-C839-2FED-BCA4D5257D96}"/>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10371138" y="3439316"/>
            <a:ext cx="1433512" cy="3056098"/>
          </a:xfrm>
          <a:prstGeom prst="round1Rect">
            <a:avLst>
              <a:gd name="adj" fmla="val 4026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5" name="Platshållare för datum 4">
            <a:extLst>
              <a:ext uri="{FF2B5EF4-FFF2-40B4-BE49-F238E27FC236}">
                <a16:creationId xmlns:a16="http://schemas.microsoft.com/office/drawing/2014/main" id="{3E0629D0-D830-BA3B-8258-4D3944A151FE}"/>
              </a:ext>
            </a:extLst>
          </p:cNvPr>
          <p:cNvSpPr>
            <a:spLocks noGrp="1"/>
          </p:cNvSpPr>
          <p:nvPr>
            <p:ph type="dt" sz="half" idx="10"/>
          </p:nvPr>
        </p:nvSpPr>
        <p:spPr/>
        <p:txBody>
          <a:bodyPr/>
          <a:lstStyle/>
          <a:p>
            <a:fld id="{F7FC82E9-E70A-41D0-BC52-9CE4D8B0E8A6}" type="datetime1">
              <a:rPr lang="sv-SE" smtClean="0"/>
              <a:t>2024-07-02</a:t>
            </a:fld>
            <a:endParaRPr lang="sv-SE"/>
          </a:p>
        </p:txBody>
      </p:sp>
      <p:sp>
        <p:nvSpPr>
          <p:cNvPr id="6" name="Platshållare för sidfot 5">
            <a:extLst>
              <a:ext uri="{FF2B5EF4-FFF2-40B4-BE49-F238E27FC236}">
                <a16:creationId xmlns:a16="http://schemas.microsoft.com/office/drawing/2014/main" id="{F61AD9AB-C85B-9888-3B59-C1F8A75F1D3A}"/>
              </a:ext>
            </a:extLst>
          </p:cNvPr>
          <p:cNvSpPr>
            <a:spLocks noGrp="1"/>
          </p:cNvSpPr>
          <p:nvPr>
            <p:ph type="ftr" sz="quarter" idx="11"/>
          </p:nvPr>
        </p:nvSpPr>
        <p:spPr/>
        <p:txBody>
          <a:bodyPr/>
          <a:lstStyle/>
          <a:p>
            <a:endParaRPr lang="sv-SE"/>
          </a:p>
        </p:txBody>
      </p:sp>
      <p:sp>
        <p:nvSpPr>
          <p:cNvPr id="3" name="Platshållare för innehåll 13">
            <a:extLst>
              <a:ext uri="{FF2B5EF4-FFF2-40B4-BE49-F238E27FC236}">
                <a16:creationId xmlns:a16="http://schemas.microsoft.com/office/drawing/2014/main" id="{183261DB-556F-3DB4-B8C0-E2B6618BB679}"/>
              </a:ext>
            </a:extLst>
          </p:cNvPr>
          <p:cNvSpPr>
            <a:spLocks noGrp="1"/>
          </p:cNvSpPr>
          <p:nvPr>
            <p:ph sz="quarter" idx="13"/>
          </p:nvPr>
        </p:nvSpPr>
        <p:spPr>
          <a:xfrm>
            <a:off x="881395" y="3076761"/>
            <a:ext cx="8650817" cy="3311526"/>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Tree>
    <p:extLst>
      <p:ext uri="{BB962C8B-B14F-4D97-AF65-F5344CB8AC3E}">
        <p14:creationId xmlns:p14="http://schemas.microsoft.com/office/powerpoint/2010/main" val="219321272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6B25631-0701-40C3-A2E5-991715C6245C}"/>
              </a:ext>
            </a:extLst>
          </p:cNvPr>
          <p:cNvSpPr>
            <a:spLocks noGrp="1"/>
          </p:cNvSpPr>
          <p:nvPr>
            <p:ph type="title" hasCustomPrompt="1"/>
          </p:nvPr>
        </p:nvSpPr>
        <p:spPr/>
        <p:txBody>
          <a:bodyPr/>
          <a:lstStyle>
            <a:lvl1pPr>
              <a:defRPr/>
            </a:lvl1pPr>
          </a:lstStyle>
          <a:p>
            <a:r>
              <a:rPr lang="sv-SE"/>
              <a:t>Klicka för att lägga till rubrik</a:t>
            </a:r>
          </a:p>
        </p:txBody>
      </p:sp>
      <p:sp>
        <p:nvSpPr>
          <p:cNvPr id="14" name="Platshållare för innehåll 13">
            <a:extLst>
              <a:ext uri="{FF2B5EF4-FFF2-40B4-BE49-F238E27FC236}">
                <a16:creationId xmlns:a16="http://schemas.microsoft.com/office/drawing/2014/main" id="{A9936CC4-BC31-7B4D-38E0-EC836B72C571}"/>
              </a:ext>
            </a:extLst>
          </p:cNvPr>
          <p:cNvSpPr>
            <a:spLocks noGrp="1"/>
          </p:cNvSpPr>
          <p:nvPr>
            <p:ph sz="quarter" idx="13"/>
          </p:nvPr>
        </p:nvSpPr>
        <p:spPr>
          <a:xfrm>
            <a:off x="1092200" y="2113722"/>
            <a:ext cx="8650817" cy="3311526"/>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3" name="Platshållare för datum 2">
            <a:extLst>
              <a:ext uri="{FF2B5EF4-FFF2-40B4-BE49-F238E27FC236}">
                <a16:creationId xmlns:a16="http://schemas.microsoft.com/office/drawing/2014/main" id="{F168E8F4-CCAB-9D62-770E-18594C9FC9F7}"/>
              </a:ext>
            </a:extLst>
          </p:cNvPr>
          <p:cNvSpPr>
            <a:spLocks noGrp="1"/>
          </p:cNvSpPr>
          <p:nvPr>
            <p:ph type="dt" sz="half" idx="14"/>
          </p:nvPr>
        </p:nvSpPr>
        <p:spPr/>
        <p:txBody>
          <a:bodyPr/>
          <a:lstStyle/>
          <a:p>
            <a:fld id="{094EC4B8-68CD-44A3-B172-19A87347D395}" type="datetime1">
              <a:rPr lang="sv-SE" smtClean="0"/>
              <a:t>2024-07-02</a:t>
            </a:fld>
            <a:endParaRPr lang="sv-SE"/>
          </a:p>
        </p:txBody>
      </p:sp>
      <p:sp>
        <p:nvSpPr>
          <p:cNvPr id="6" name="Platshållare för sidfot 5">
            <a:extLst>
              <a:ext uri="{FF2B5EF4-FFF2-40B4-BE49-F238E27FC236}">
                <a16:creationId xmlns:a16="http://schemas.microsoft.com/office/drawing/2014/main" id="{161B6ECD-BDF0-7F15-B856-12CA1DBAC087}"/>
              </a:ext>
            </a:extLst>
          </p:cNvPr>
          <p:cNvSpPr>
            <a:spLocks noGrp="1"/>
          </p:cNvSpPr>
          <p:nvPr>
            <p:ph type="ftr" sz="quarter" idx="15"/>
          </p:nvPr>
        </p:nvSpPr>
        <p:spPr/>
        <p:txBody>
          <a:bodyPr/>
          <a:lstStyle/>
          <a:p>
            <a:endParaRPr lang="sv-SE"/>
          </a:p>
        </p:txBody>
      </p:sp>
      <p:sp>
        <p:nvSpPr>
          <p:cNvPr id="7" name="Rektangel: ett hörn rundat 6">
            <a:extLst>
              <a:ext uri="{FF2B5EF4-FFF2-40B4-BE49-F238E27FC236}">
                <a16:creationId xmlns:a16="http://schemas.microsoft.com/office/drawing/2014/main" id="{73A585E4-AFD9-73B3-6228-5EC2E00562BE}"/>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H="1" flipV="1">
            <a:off x="10371138" y="380999"/>
            <a:ext cx="1433512" cy="1019173"/>
          </a:xfrm>
          <a:prstGeom prst="round1Rect">
            <a:avLst>
              <a:gd name="adj" fmla="val 4890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8" name="Rektangel: ett hörn rundat 7">
            <a:extLst>
              <a:ext uri="{FF2B5EF4-FFF2-40B4-BE49-F238E27FC236}">
                <a16:creationId xmlns:a16="http://schemas.microsoft.com/office/drawing/2014/main" id="{B5372248-D21F-8D52-3DB3-51A7B660569B}"/>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10371138" y="1400173"/>
            <a:ext cx="1433512" cy="2032001"/>
          </a:xfrm>
          <a:prstGeom prst="round1Rect">
            <a:avLst>
              <a:gd name="adj" fmla="val 4026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9" name="Rektangel: ett hörn rundat 8">
            <a:extLst>
              <a:ext uri="{FF2B5EF4-FFF2-40B4-BE49-F238E27FC236}">
                <a16:creationId xmlns:a16="http://schemas.microsoft.com/office/drawing/2014/main" id="{10FBF7AD-460F-553E-5C7C-F85B1FC5BAEB}"/>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10371138" y="3439316"/>
            <a:ext cx="1433512" cy="3056098"/>
          </a:xfrm>
          <a:prstGeom prst="round1Rect">
            <a:avLst>
              <a:gd name="adj" fmla="val 4026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Tree>
    <p:extLst>
      <p:ext uri="{BB962C8B-B14F-4D97-AF65-F5344CB8AC3E}">
        <p14:creationId xmlns:p14="http://schemas.microsoft.com/office/powerpoint/2010/main" val="832881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Endast helbild">
    <p:spTree>
      <p:nvGrpSpPr>
        <p:cNvPr id="1" name=""/>
        <p:cNvGrpSpPr/>
        <p:nvPr/>
      </p:nvGrpSpPr>
      <p:grpSpPr>
        <a:xfrm>
          <a:off x="0" y="0"/>
          <a:ext cx="0" cy="0"/>
          <a:chOff x="0" y="0"/>
          <a:chExt cx="0" cy="0"/>
        </a:xfrm>
      </p:grpSpPr>
      <p:sp>
        <p:nvSpPr>
          <p:cNvPr id="5" name="Platshållare för bild 4">
            <a:extLst>
              <a:ext uri="{FF2B5EF4-FFF2-40B4-BE49-F238E27FC236}">
                <a16:creationId xmlns:a16="http://schemas.microsoft.com/office/drawing/2014/main" id="{BA959C0A-3CC4-CB74-4993-5594A5630A2F}"/>
              </a:ext>
            </a:extLst>
          </p:cNvPr>
          <p:cNvSpPr>
            <a:spLocks noGrp="1"/>
          </p:cNvSpPr>
          <p:nvPr>
            <p:ph type="pic" sz="quarter" idx="13"/>
          </p:nvPr>
        </p:nvSpPr>
        <p:spPr>
          <a:xfrm>
            <a:off x="389466" y="380999"/>
            <a:ext cx="11413068" cy="6099176"/>
          </a:xfrm>
          <a:custGeom>
            <a:avLst/>
            <a:gdLst>
              <a:gd name="connsiteX0" fmla="*/ 0 w 11413068"/>
              <a:gd name="connsiteY0" fmla="*/ 0 h 6099176"/>
              <a:gd name="connsiteX1" fmla="*/ 11413068 w 11413068"/>
              <a:gd name="connsiteY1" fmla="*/ 0 h 6099176"/>
              <a:gd name="connsiteX2" fmla="*/ 11413068 w 11413068"/>
              <a:gd name="connsiteY2" fmla="*/ 27780 h 6099176"/>
              <a:gd name="connsiteX3" fmla="*/ 11413068 w 11413068"/>
              <a:gd name="connsiteY3" fmla="*/ 5082626 h 6099176"/>
              <a:gd name="connsiteX4" fmla="*/ 11413068 w 11413068"/>
              <a:gd name="connsiteY4" fmla="*/ 5087256 h 6099176"/>
              <a:gd name="connsiteX5" fmla="*/ 10401148 w 11413068"/>
              <a:gd name="connsiteY5" fmla="*/ 6099176 h 6099176"/>
              <a:gd name="connsiteX6" fmla="*/ 10396518 w 11413068"/>
              <a:gd name="connsiteY6" fmla="*/ 6099176 h 6099176"/>
              <a:gd name="connsiteX7" fmla="*/ 0 w 11413068"/>
              <a:gd name="connsiteY7" fmla="*/ 6099176 h 6099176"/>
              <a:gd name="connsiteX8" fmla="*/ 0 w 11413068"/>
              <a:gd name="connsiteY8" fmla="*/ 27780 h 6099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13068" h="6099176">
                <a:moveTo>
                  <a:pt x="0" y="0"/>
                </a:moveTo>
                <a:lnTo>
                  <a:pt x="11413068" y="0"/>
                </a:lnTo>
                <a:lnTo>
                  <a:pt x="11413068" y="27780"/>
                </a:lnTo>
                <a:lnTo>
                  <a:pt x="11413068" y="5082626"/>
                </a:lnTo>
                <a:lnTo>
                  <a:pt x="11413068" y="5087256"/>
                </a:lnTo>
                <a:cubicBezTo>
                  <a:pt x="11413068" y="5646124"/>
                  <a:pt x="10960016" y="6099176"/>
                  <a:pt x="10401148" y="6099176"/>
                </a:cubicBezTo>
                <a:lnTo>
                  <a:pt x="10396518" y="6099176"/>
                </a:lnTo>
                <a:lnTo>
                  <a:pt x="0" y="6099176"/>
                </a:lnTo>
                <a:lnTo>
                  <a:pt x="0" y="27780"/>
                </a:lnTo>
                <a:close/>
              </a:path>
            </a:pathLst>
          </a:custGeom>
          <a:solidFill>
            <a:schemeClr val="bg1">
              <a:lumMod val="95000"/>
            </a:schemeClr>
          </a:solidFill>
        </p:spPr>
        <p:txBody>
          <a:bodyPr wrap="square">
            <a:noAutofit/>
          </a:bodyPr>
          <a:lstStyle>
            <a:lvl1pPr marL="0" indent="0">
              <a:buNone/>
              <a:defRPr/>
            </a:lvl1pPr>
          </a:lstStyle>
          <a:p>
            <a:r>
              <a:rPr lang="sv-SE"/>
              <a:t>Klicka på ikonen för att lägga till en bild</a:t>
            </a:r>
          </a:p>
        </p:txBody>
      </p:sp>
      <p:sp>
        <p:nvSpPr>
          <p:cNvPr id="4" name="Platshållare för datum 3">
            <a:extLst>
              <a:ext uri="{FF2B5EF4-FFF2-40B4-BE49-F238E27FC236}">
                <a16:creationId xmlns:a16="http://schemas.microsoft.com/office/drawing/2014/main" id="{A100F903-3478-7793-DE93-655C7E1A353D}"/>
              </a:ext>
            </a:extLst>
          </p:cNvPr>
          <p:cNvSpPr>
            <a:spLocks noGrp="1"/>
          </p:cNvSpPr>
          <p:nvPr>
            <p:ph type="dt" sz="half" idx="14"/>
          </p:nvPr>
        </p:nvSpPr>
        <p:spPr/>
        <p:txBody>
          <a:bodyPr/>
          <a:lstStyle/>
          <a:p>
            <a:fld id="{21A4A846-428D-495E-A55C-A66F11C8B8FF}" type="datetime1">
              <a:rPr lang="sv-SE" smtClean="0"/>
              <a:t>2024-07-02</a:t>
            </a:fld>
            <a:endParaRPr lang="sv-SE"/>
          </a:p>
        </p:txBody>
      </p:sp>
      <p:sp>
        <p:nvSpPr>
          <p:cNvPr id="6" name="Platshållare för sidfot 5">
            <a:extLst>
              <a:ext uri="{FF2B5EF4-FFF2-40B4-BE49-F238E27FC236}">
                <a16:creationId xmlns:a16="http://schemas.microsoft.com/office/drawing/2014/main" id="{3CF62D2F-E5FD-F410-EE14-94871D7A62B1}"/>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35482316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152683E2-9A31-4B47-ACFE-390B6E0AF714}"/>
              </a:ext>
            </a:extLst>
          </p:cNvPr>
          <p:cNvSpPr>
            <a:spLocks noGrp="1"/>
          </p:cNvSpPr>
          <p:nvPr>
            <p:ph type="title"/>
          </p:nvPr>
        </p:nvSpPr>
        <p:spPr>
          <a:xfrm>
            <a:off x="1100667" y="425716"/>
            <a:ext cx="8642350" cy="1047750"/>
          </a:xfrm>
          <a:prstGeom prst="rect">
            <a:avLst/>
          </a:prstGeom>
        </p:spPr>
        <p:txBody>
          <a:bodyPr vert="horz" lIns="0" tIns="0" rIns="0" bIns="0" rtlCol="0" anchor="b">
            <a:noAutofit/>
          </a:bodyPr>
          <a:lstStyle/>
          <a:p>
            <a:r>
              <a:rPr lang="sv-SE"/>
              <a:t>Klicka för att lägga till rubrik</a:t>
            </a:r>
          </a:p>
        </p:txBody>
      </p:sp>
      <p:sp>
        <p:nvSpPr>
          <p:cNvPr id="3" name="Platshållare för text 2">
            <a:extLst>
              <a:ext uri="{FF2B5EF4-FFF2-40B4-BE49-F238E27FC236}">
                <a16:creationId xmlns:a16="http://schemas.microsoft.com/office/drawing/2014/main" id="{81C0710F-3CB3-4F01-9977-A1A69928F1E2}"/>
              </a:ext>
            </a:extLst>
          </p:cNvPr>
          <p:cNvSpPr>
            <a:spLocks noGrp="1"/>
          </p:cNvSpPr>
          <p:nvPr>
            <p:ph type="body" idx="1"/>
          </p:nvPr>
        </p:nvSpPr>
        <p:spPr>
          <a:xfrm>
            <a:off x="1111250" y="2044700"/>
            <a:ext cx="8642350" cy="3311526"/>
          </a:xfrm>
          <a:prstGeom prst="rect">
            <a:avLst/>
          </a:prstGeom>
        </p:spPr>
        <p:txBody>
          <a:bodyPr vert="horz" lIns="0" tIns="0" rIns="0" bIns="0" rtlCol="0">
            <a:noAutofit/>
          </a:bodyPr>
          <a:lstStyle/>
          <a:p>
            <a:pPr lvl="0"/>
            <a:r>
              <a:rPr lang="sv-SE"/>
              <a:t>Skriv text här</a:t>
            </a:r>
          </a:p>
          <a:p>
            <a:pPr lvl="1"/>
            <a:r>
              <a:rPr lang="sv-SE"/>
              <a:t>Skriv text här</a:t>
            </a:r>
          </a:p>
          <a:p>
            <a:pPr lvl="2"/>
            <a:r>
              <a:rPr lang="sv-SE"/>
              <a:t>Nivå tre</a:t>
            </a:r>
          </a:p>
          <a:p>
            <a:pPr lvl="3"/>
            <a:r>
              <a:rPr lang="sv-SE"/>
              <a:t>Nivå fyra</a:t>
            </a:r>
          </a:p>
          <a:p>
            <a:pPr lvl="4"/>
            <a:r>
              <a:rPr lang="sv-SE"/>
              <a:t>Nivå fem</a:t>
            </a:r>
          </a:p>
        </p:txBody>
      </p:sp>
      <p:sp>
        <p:nvSpPr>
          <p:cNvPr id="9" name="Platshållare för datum 8">
            <a:extLst>
              <a:ext uri="{FF2B5EF4-FFF2-40B4-BE49-F238E27FC236}">
                <a16:creationId xmlns:a16="http://schemas.microsoft.com/office/drawing/2014/main" id="{94798039-E5C4-7804-7509-501B9DE7B0C6}"/>
              </a:ext>
            </a:extLst>
          </p:cNvPr>
          <p:cNvSpPr>
            <a:spLocks noGrp="1"/>
          </p:cNvSpPr>
          <p:nvPr>
            <p:ph type="dt" sz="half" idx="2"/>
          </p:nvPr>
        </p:nvSpPr>
        <p:spPr>
          <a:xfrm>
            <a:off x="10901363" y="136525"/>
            <a:ext cx="908050" cy="141687"/>
          </a:xfrm>
          <a:prstGeom prst="rect">
            <a:avLst/>
          </a:prstGeom>
        </p:spPr>
        <p:txBody>
          <a:bodyPr vert="horz" lIns="0" tIns="0" rIns="0" bIns="0" rtlCol="0" anchor="ctr"/>
          <a:lstStyle>
            <a:lvl1pPr algn="r">
              <a:defRPr sz="900">
                <a:solidFill>
                  <a:schemeClr val="tx1"/>
                </a:solidFill>
              </a:defRPr>
            </a:lvl1pPr>
          </a:lstStyle>
          <a:p>
            <a:fld id="{8BA77866-C1B2-4993-AE7F-F082A0E998CD}" type="datetime1">
              <a:rPr lang="sv-SE" smtClean="0"/>
              <a:t>2024-07-02</a:t>
            </a:fld>
            <a:endParaRPr lang="sv-SE"/>
          </a:p>
        </p:txBody>
      </p:sp>
      <p:sp>
        <p:nvSpPr>
          <p:cNvPr id="10" name="Platshållare för sidfot 9">
            <a:extLst>
              <a:ext uri="{FF2B5EF4-FFF2-40B4-BE49-F238E27FC236}">
                <a16:creationId xmlns:a16="http://schemas.microsoft.com/office/drawing/2014/main" id="{2F44A19D-54A3-346E-3AA1-C94C6D945439}"/>
              </a:ext>
            </a:extLst>
          </p:cNvPr>
          <p:cNvSpPr>
            <a:spLocks noGrp="1"/>
          </p:cNvSpPr>
          <p:nvPr>
            <p:ph type="ftr" sz="quarter" idx="3"/>
          </p:nvPr>
        </p:nvSpPr>
        <p:spPr>
          <a:xfrm>
            <a:off x="389466" y="136525"/>
            <a:ext cx="4125383" cy="141687"/>
          </a:xfrm>
          <a:prstGeom prst="rect">
            <a:avLst/>
          </a:prstGeom>
        </p:spPr>
        <p:txBody>
          <a:bodyPr vert="horz" lIns="0" tIns="0" rIns="0" bIns="0" rtlCol="0" anchor="ctr"/>
          <a:lstStyle>
            <a:lvl1pPr algn="l">
              <a:defRPr sz="900">
                <a:solidFill>
                  <a:schemeClr val="tx1"/>
                </a:solidFill>
              </a:defRPr>
            </a:lvl1pPr>
          </a:lstStyle>
          <a:p>
            <a:endParaRPr lang="sv-SE"/>
          </a:p>
        </p:txBody>
      </p:sp>
    </p:spTree>
    <p:extLst>
      <p:ext uri="{BB962C8B-B14F-4D97-AF65-F5344CB8AC3E}">
        <p14:creationId xmlns:p14="http://schemas.microsoft.com/office/powerpoint/2010/main" val="149138282"/>
      </p:ext>
    </p:extLst>
  </p:cSld>
  <p:clrMap bg1="lt1" tx1="dk1" bg2="lt2" tx2="dk2" accent1="accent1" accent2="accent2" accent3="accent3" accent4="accent4" accent5="accent5" accent6="accent6" hlink="hlink" folHlink="folHlink"/>
  <p:sldLayoutIdLst>
    <p:sldLayoutId id="2147483658" r:id="rId1"/>
    <p:sldLayoutId id="2147483649" r:id="rId2"/>
    <p:sldLayoutId id="2147483650" r:id="rId3"/>
    <p:sldLayoutId id="2147483651" r:id="rId4"/>
    <p:sldLayoutId id="2147483652" r:id="rId5"/>
    <p:sldLayoutId id="2147483663" r:id="rId6"/>
    <p:sldLayoutId id="2147483654" r:id="rId7"/>
    <p:sldLayoutId id="2147483664" r:id="rId8"/>
    <p:sldLayoutId id="2147483661" r:id="rId9"/>
    <p:sldLayoutId id="2147483655" r:id="rId10"/>
    <p:sldLayoutId id="2147483659" r:id="rId11"/>
    <p:sldLayoutId id="2147483660" r:id="rId12"/>
  </p:sldLayoutIdLst>
  <p:hf sldNum="0" hdr="0" ftr="0"/>
  <p:txStyles>
    <p:titleStyle>
      <a:lvl1pPr algn="l" defTabSz="914400" rtl="0" eaLnBrk="1" latinLnBrk="0" hangingPunct="1">
        <a:lnSpc>
          <a:spcPct val="100000"/>
        </a:lnSpc>
        <a:spcBef>
          <a:spcPct val="0"/>
        </a:spcBef>
        <a:buNone/>
        <a:defRPr sz="3300" kern="1200">
          <a:solidFill>
            <a:schemeClr val="tx1"/>
          </a:solidFill>
          <a:latin typeface="+mj-lt"/>
          <a:ea typeface="+mj-ea"/>
          <a:cs typeface="+mj-cs"/>
        </a:defRPr>
      </a:lvl1pPr>
    </p:titleStyle>
    <p:body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guide id="3" pos="234" userDrawn="1">
          <p15:clr>
            <a:srgbClr val="F26B43"/>
          </p15:clr>
        </p15:guide>
        <p15:guide id="8" orient="horz" pos="164" userDrawn="1">
          <p15:clr>
            <a:srgbClr val="F26B43"/>
          </p15:clr>
        </p15:guide>
        <p15:guide id="13" orient="horz" pos="3793" userDrawn="1">
          <p15:clr>
            <a:srgbClr val="F26B43"/>
          </p15:clr>
        </p15:guide>
        <p15:guide id="14" pos="7439"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hyperlink" Target="https://www.vgregion.se/halsa-och-vard/vardgivarwebben/vardskiftet/den-digitala-varden/e-tjanster-i-vard-och-halsa/"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0.xml.rels><?xml version="1.0" encoding="UTF-8" standalone="yes"?>
<Relationships xmlns="http://schemas.openxmlformats.org/package/2006/relationships"><Relationship Id="rId8" Type="http://schemas.openxmlformats.org/officeDocument/2006/relationships/hyperlink" Target="https://www.vgregion.se/halsa-och-vard/vardgivarwebben/it/e-tjanster/e-tjanster-i-vard-och-halsa/digitala-vardmoten-i-vard-och-halsa/prioriterade-funktioner/" TargetMode="External"/><Relationship Id="rId3" Type="http://schemas.openxmlformats.org/officeDocument/2006/relationships/image" Target="../media/image44.png"/><Relationship Id="rId7" Type="http://schemas.openxmlformats.org/officeDocument/2006/relationships/image" Target="../media/image48.png"/><Relationship Id="rId2" Type="http://schemas.openxmlformats.org/officeDocument/2006/relationships/notesSlide" Target="../notesSlides/notesSlide10.xml"/><Relationship Id="rId1" Type="http://schemas.openxmlformats.org/officeDocument/2006/relationships/slideLayout" Target="../slideLayouts/slideLayout10.xml"/><Relationship Id="rId6" Type="http://schemas.openxmlformats.org/officeDocument/2006/relationships/image" Target="../media/image47.svg"/><Relationship Id="rId5" Type="http://schemas.openxmlformats.org/officeDocument/2006/relationships/image" Target="../media/image46.png"/><Relationship Id="rId10" Type="http://schemas.openxmlformats.org/officeDocument/2006/relationships/image" Target="../media/image49.png"/><Relationship Id="rId4" Type="http://schemas.openxmlformats.org/officeDocument/2006/relationships/image" Target="../media/image45.svg"/><Relationship Id="rId9" Type="http://schemas.openxmlformats.org/officeDocument/2006/relationships/hyperlink" Target="https://www.vgregion.se/halsa-och-vard/vardgivarwebben/it/e-tjanster/e-tjanster-i-vard-och-halsa/egenmonitorering-i-vard-och-halsa/prioriterade-funktioner/"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8" Type="http://schemas.openxmlformats.org/officeDocument/2006/relationships/image" Target="../media/image55.png"/><Relationship Id="rId3" Type="http://schemas.openxmlformats.org/officeDocument/2006/relationships/image" Target="../media/image51.jpeg"/><Relationship Id="rId7" Type="http://schemas.openxmlformats.org/officeDocument/2006/relationships/image" Target="../media/image21.png"/><Relationship Id="rId2" Type="http://schemas.openxmlformats.org/officeDocument/2006/relationships/notesSlide" Target="../notesSlides/notesSlide12.xml"/><Relationship Id="rId1" Type="http://schemas.openxmlformats.org/officeDocument/2006/relationships/slideLayout" Target="../slideLayouts/slideLayout10.xml"/><Relationship Id="rId6" Type="http://schemas.openxmlformats.org/officeDocument/2006/relationships/image" Target="../media/image54.jpeg"/><Relationship Id="rId5" Type="http://schemas.openxmlformats.org/officeDocument/2006/relationships/image" Target="../media/image53.png"/><Relationship Id="rId4" Type="http://schemas.openxmlformats.org/officeDocument/2006/relationships/image" Target="../media/image52.png"/></Relationships>
</file>

<file path=ppt/slides/_rels/slide13.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17.xml"/><Relationship Id="rId1" Type="http://schemas.openxmlformats.org/officeDocument/2006/relationships/slideLayout" Target="../slideLayouts/slideLayout6.xml"/><Relationship Id="rId4" Type="http://schemas.openxmlformats.org/officeDocument/2006/relationships/image" Target="../media/image61.png"/></Relationships>
</file>

<file path=ppt/slides/_rels/slide18.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notesSlide" Target="../notesSlides/notesSlide19.xml"/><Relationship Id="rId1" Type="http://schemas.openxmlformats.org/officeDocument/2006/relationships/slideLayout" Target="../slideLayouts/slideLayout6.xml"/><Relationship Id="rId5" Type="http://schemas.openxmlformats.org/officeDocument/2006/relationships/image" Target="../media/image65.svg"/><Relationship Id="rId4" Type="http://schemas.openxmlformats.org/officeDocument/2006/relationships/image" Target="../media/image64.png"/></Relationships>
</file>

<file path=ppt/slides/_rels/slide2.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image" Target="../media/image8.png"/><Relationship Id="rId7" Type="http://schemas.openxmlformats.org/officeDocument/2006/relationships/image" Target="../media/image12.jpeg"/><Relationship Id="rId2" Type="http://schemas.openxmlformats.org/officeDocument/2006/relationships/notesSlide" Target="../notesSlides/notesSlide2.xml"/><Relationship Id="rId1" Type="http://schemas.openxmlformats.org/officeDocument/2006/relationships/slideLayout" Target="../slideLayouts/slideLayout10.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 Id="rId9" Type="http://schemas.openxmlformats.org/officeDocument/2006/relationships/image" Target="../media/image14.jpeg"/></Relationships>
</file>

<file path=ppt/slides/_rels/slide2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0.xml"/><Relationship Id="rId1" Type="http://schemas.openxmlformats.org/officeDocument/2006/relationships/slideLayout" Target="../slideLayouts/slideLayout6.xml"/><Relationship Id="rId5" Type="http://schemas.openxmlformats.org/officeDocument/2006/relationships/image" Target="../media/image67.jpeg"/><Relationship Id="rId4" Type="http://schemas.openxmlformats.org/officeDocument/2006/relationships/image" Target="../media/image66.png"/></Relationships>
</file>

<file path=ppt/slides/_rels/slide21.xml.rels><?xml version="1.0" encoding="UTF-8" standalone="yes"?>
<Relationships xmlns="http://schemas.openxmlformats.org/package/2006/relationships"><Relationship Id="rId3" Type="http://schemas.openxmlformats.org/officeDocument/2006/relationships/image" Target="../media/image68.jpeg"/><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3" Type="http://schemas.openxmlformats.org/officeDocument/2006/relationships/image" Target="../media/image69.jpeg"/><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70.jpeg"/><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71.jpeg"/><Relationship Id="rId2" Type="http://schemas.openxmlformats.org/officeDocument/2006/relationships/notesSlide" Target="../notesSlides/notesSlide24.xml"/><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3" Type="http://schemas.openxmlformats.org/officeDocument/2006/relationships/hyperlink" Target="https://www.vgregion.se/halsa-och-vard/vardgivarwebben/it/e-tjanster/e-tjanster-i-vard-och-halsa/utbildning/" TargetMode="External"/><Relationship Id="rId2" Type="http://schemas.openxmlformats.org/officeDocument/2006/relationships/notesSlide" Target="../notesSlides/notesSlide25.xml"/><Relationship Id="rId1" Type="http://schemas.openxmlformats.org/officeDocument/2006/relationships/slideLayout" Target="../slideLayouts/slideLayout6.xml"/><Relationship Id="rId4" Type="http://schemas.openxmlformats.org/officeDocument/2006/relationships/image" Target="../media/image72.jpeg"/></Relationships>
</file>

<file path=ppt/slides/_rels/slide26.xml.rels><?xml version="1.0" encoding="UTF-8" standalone="yes"?>
<Relationships xmlns="http://schemas.openxmlformats.org/package/2006/relationships"><Relationship Id="rId3" Type="http://schemas.openxmlformats.org/officeDocument/2006/relationships/image" Target="../media/image73.jpeg"/><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hyperlink" Target="https://www.1177.se/Vastra-Gotaland/om-1177/nar-du-loggar-in-pa-1177.se/det-har-kan-du-gora-nar-du-loggat-in/kontakta-varden-pa-natet/digitala-vardmoten-i-vastra-gotalandsregionen/invanarsupportvgr/" TargetMode="External"/><Relationship Id="rId2" Type="http://schemas.openxmlformats.org/officeDocument/2006/relationships/notesSlide" Target="../notesSlides/notesSlide27.xml"/><Relationship Id="rId1" Type="http://schemas.openxmlformats.org/officeDocument/2006/relationships/slideLayout" Target="../slideLayouts/slideLayout6.xml"/><Relationship Id="rId5" Type="http://schemas.openxmlformats.org/officeDocument/2006/relationships/image" Target="../media/image75.png"/><Relationship Id="rId4" Type="http://schemas.openxmlformats.org/officeDocument/2006/relationships/image" Target="../media/image74.jpeg"/></Relationships>
</file>

<file path=ppt/slides/_rels/slide28.xml.rels><?xml version="1.0" encoding="UTF-8" standalone="yes"?>
<Relationships xmlns="http://schemas.openxmlformats.org/package/2006/relationships"><Relationship Id="rId3" Type="http://schemas.openxmlformats.org/officeDocument/2006/relationships/image" Target="../media/image76.jpeg"/><Relationship Id="rId2" Type="http://schemas.openxmlformats.org/officeDocument/2006/relationships/notesSlide" Target="../notesSlides/notesSlide28.xml"/><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30.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32.xml"/><Relationship Id="rId1" Type="http://schemas.openxmlformats.org/officeDocument/2006/relationships/slideLayout" Target="../slideLayouts/slideLayout6.xml"/><Relationship Id="rId4" Type="http://schemas.openxmlformats.org/officeDocument/2006/relationships/image" Target="../media/image81.png"/></Relationships>
</file>

<file path=ppt/slides/_rels/slide33.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33.xml"/><Relationship Id="rId1" Type="http://schemas.openxmlformats.org/officeDocument/2006/relationships/slideLayout" Target="../slideLayouts/slideLayout6.xml"/><Relationship Id="rId4" Type="http://schemas.openxmlformats.org/officeDocument/2006/relationships/image" Target="../media/image83.png"/></Relationships>
</file>

<file path=ppt/slides/_rels/slide34.xml.rels><?xml version="1.0" encoding="UTF-8" standalone="yes"?>
<Relationships xmlns="http://schemas.openxmlformats.org/package/2006/relationships"><Relationship Id="rId3" Type="http://schemas.openxmlformats.org/officeDocument/2006/relationships/image" Target="../media/image84.jpeg"/><Relationship Id="rId2" Type="http://schemas.openxmlformats.org/officeDocument/2006/relationships/notesSlide" Target="../notesSlides/notesSlide34.xml"/><Relationship Id="rId1" Type="http://schemas.openxmlformats.org/officeDocument/2006/relationships/slideLayout" Target="../slideLayouts/slideLayout9.xml"/></Relationships>
</file>

<file path=ppt/slides/_rels/slide35.xml.rels><?xml version="1.0" encoding="UTF-8" standalone="yes"?>
<Relationships xmlns="http://schemas.openxmlformats.org/package/2006/relationships"><Relationship Id="rId3" Type="http://schemas.openxmlformats.org/officeDocument/2006/relationships/image" Target="../media/image85.jpeg"/><Relationship Id="rId2" Type="http://schemas.openxmlformats.org/officeDocument/2006/relationships/notesSlide" Target="../notesSlides/notesSlide35.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8" Type="http://schemas.openxmlformats.org/officeDocument/2006/relationships/image" Target="../media/image90.png"/><Relationship Id="rId3" Type="http://schemas.openxmlformats.org/officeDocument/2006/relationships/hyperlink" Target="https://www.1177.se/Vastra-Gotaland/digitalavardmoten" TargetMode="External"/><Relationship Id="rId7" Type="http://schemas.openxmlformats.org/officeDocument/2006/relationships/image" Target="../media/image89.png"/><Relationship Id="rId2" Type="http://schemas.openxmlformats.org/officeDocument/2006/relationships/notesSlide" Target="../notesSlides/notesSlide36.xml"/><Relationship Id="rId1" Type="http://schemas.openxmlformats.org/officeDocument/2006/relationships/slideLayout" Target="../slideLayouts/slideLayout6.xml"/><Relationship Id="rId6" Type="http://schemas.openxmlformats.org/officeDocument/2006/relationships/image" Target="../media/image88.png"/><Relationship Id="rId5" Type="http://schemas.openxmlformats.org/officeDocument/2006/relationships/image" Target="../media/image87.png"/><Relationship Id="rId4" Type="http://schemas.openxmlformats.org/officeDocument/2006/relationships/image" Target="../media/image86.jpeg"/><Relationship Id="rId9" Type="http://schemas.openxmlformats.org/officeDocument/2006/relationships/image" Target="../media/image91.png"/></Relationships>
</file>

<file path=ppt/slides/_rels/slide37.xml.rels><?xml version="1.0" encoding="UTF-8" standalone="yes"?>
<Relationships xmlns="http://schemas.openxmlformats.org/package/2006/relationships"><Relationship Id="rId8" Type="http://schemas.openxmlformats.org/officeDocument/2006/relationships/hyperlink" Target="https://insidan.vgregion.se/stod-och-tjanster/system-a-o/vard-och-halsa---e-tjanster/" TargetMode="External"/><Relationship Id="rId13" Type="http://schemas.openxmlformats.org/officeDocument/2006/relationships/hyperlink" Target="https://www.1177.se/Vastra-Gotaland/om-1177/nar-du-loggar-in-pa-1177.se/det-har-kan-du-gora-nar-du-loggat-in/kontakta-varden-pa-natet/digitala-vardmoten-i-vastra-gotalandsregionen/" TargetMode="External"/><Relationship Id="rId18" Type="http://schemas.openxmlformats.org/officeDocument/2006/relationships/image" Target="../media/image95.png"/><Relationship Id="rId3" Type="http://schemas.openxmlformats.org/officeDocument/2006/relationships/hyperlink" Target="https://www.vgregion.se/halsa-och-vard/vardgivarwebben/it/e-tjanster/e-tjanster-i-vard-och-halsa/" TargetMode="External"/><Relationship Id="rId7" Type="http://schemas.openxmlformats.org/officeDocument/2006/relationships/hyperlink" Target="https://insidan.vgregion.se/stod-och-tjanster/amnen-a-o/e-tjanster-i-vard-och-halsa/" TargetMode="External"/><Relationship Id="rId12" Type="http://schemas.openxmlformats.org/officeDocument/2006/relationships/hyperlink" Target="https://www.1177.se/Vastra-Gotaland/om-1177/nar-du-loggar-in-pa-1177.se/det-har-kan-du-gora-nar-du-loggat-in/kontakta-varden-pa-natet/e-tjanster-i-vard-och-halsa/" TargetMode="External"/><Relationship Id="rId17" Type="http://schemas.openxmlformats.org/officeDocument/2006/relationships/image" Target="../media/image94.png"/><Relationship Id="rId2" Type="http://schemas.openxmlformats.org/officeDocument/2006/relationships/notesSlide" Target="../notesSlides/notesSlide37.xml"/><Relationship Id="rId16" Type="http://schemas.openxmlformats.org/officeDocument/2006/relationships/image" Target="../media/image93.png"/><Relationship Id="rId1" Type="http://schemas.openxmlformats.org/officeDocument/2006/relationships/slideLayout" Target="../slideLayouts/slideLayout6.xml"/><Relationship Id="rId6" Type="http://schemas.openxmlformats.org/officeDocument/2006/relationships/hyperlink" Target="https://www.vgregion.se/halsa-och-vard/vardgivarwebben/it/e-tjanster/e-tjanster-i-vard-och-halsa/egenmonitorering-i-vard-och-halsa/" TargetMode="External"/><Relationship Id="rId11" Type="http://schemas.openxmlformats.org/officeDocument/2006/relationships/hyperlink" Target="https://www.vgregion.se/halsa-och-vard/vardgivarwebben/vardskiftet/den-digitala-varden/e-tjanster-i-vard-och-halsa/" TargetMode="External"/><Relationship Id="rId5" Type="http://schemas.openxmlformats.org/officeDocument/2006/relationships/hyperlink" Target="https://www.vgregion.se/halsa-och-vard/vardgivarwebben/it/e-tjanster/e-tjanster-i-vard-och-halsa/digitala-vardmoten-i-vard-och-halsa/" TargetMode="External"/><Relationship Id="rId15" Type="http://schemas.openxmlformats.org/officeDocument/2006/relationships/image" Target="../media/image92.png"/><Relationship Id="rId10" Type="http://schemas.openxmlformats.org/officeDocument/2006/relationships/hyperlink" Target="https://insidan.vgregion.se/stod-och-tjanster/amnen-a-o/projekt/pagaende-projekt/" TargetMode="External"/><Relationship Id="rId4" Type="http://schemas.openxmlformats.org/officeDocument/2006/relationships/hyperlink" Target="https://www.vgregion.se/halsa-och-vard/vardgivarwebben/it/e-tjanster/digitala-vardmoten-i-vard-och-halsa/" TargetMode="External"/><Relationship Id="rId9" Type="http://schemas.openxmlformats.org/officeDocument/2006/relationships/hyperlink" Target="https://insidan.vgregion.se/stod-och-tjanster/system-a-o/" TargetMode="External"/><Relationship Id="rId14" Type="http://schemas.openxmlformats.org/officeDocument/2006/relationships/hyperlink" Target="https://www.1177.se/Vastra-Gotaland/om-1177/nar-du-loggar-in-pa-1177.se/det-har-kan-du-gora-nar-du-loggat-in/kontakta-varden-pa-natet/digitala-vardmoten-i-vastra-gotalandsregionen/sa-har-fungerar-egenmonitorering/" TargetMode="External"/></Relationships>
</file>

<file path=ppt/slides/_rels/slide38.xml.rels><?xml version="1.0" encoding="UTF-8" standalone="yes"?>
<Relationships xmlns="http://schemas.openxmlformats.org/package/2006/relationships"><Relationship Id="rId3" Type="http://schemas.openxmlformats.org/officeDocument/2006/relationships/hyperlink" Target="https://web.yammer.com/main/org/vgregion.se/groups/eyJfdHlwZSI6Ikdyb3VwIiwiaWQiOiIxMzUyODQ3NjA1NzYifQ/new" TargetMode="External"/><Relationship Id="rId2" Type="http://schemas.openxmlformats.org/officeDocument/2006/relationships/notesSlide" Target="../notesSlides/notesSlide38.xml"/><Relationship Id="rId1" Type="http://schemas.openxmlformats.org/officeDocument/2006/relationships/slideLayout" Target="../slideLayouts/slideLayout6.xml"/><Relationship Id="rId4" Type="http://schemas.openxmlformats.org/officeDocument/2006/relationships/image" Target="../media/image96.png"/></Relationships>
</file>

<file path=ppt/slides/_rels/slide39.xml.rels><?xml version="1.0" encoding="UTF-8" standalone="yes"?>
<Relationships xmlns="http://schemas.openxmlformats.org/package/2006/relationships"><Relationship Id="rId3" Type="http://schemas.openxmlformats.org/officeDocument/2006/relationships/hyperlink" Target="https://larportalen.vgregion.se/course/view.php?id=1721" TargetMode="External"/><Relationship Id="rId2" Type="http://schemas.openxmlformats.org/officeDocument/2006/relationships/notesSlide" Target="../notesSlides/notesSlide39.xml"/><Relationship Id="rId1" Type="http://schemas.openxmlformats.org/officeDocument/2006/relationships/slideLayout" Target="../slideLayouts/slideLayout6.xml"/><Relationship Id="rId6" Type="http://schemas.openxmlformats.org/officeDocument/2006/relationships/image" Target="../media/image99.svg"/><Relationship Id="rId5" Type="http://schemas.openxmlformats.org/officeDocument/2006/relationships/image" Target="../media/image98.png"/><Relationship Id="rId4" Type="http://schemas.openxmlformats.org/officeDocument/2006/relationships/image" Target="../media/image97.png"/></Relationships>
</file>

<file path=ppt/slides/_rels/slide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4.xml"/><Relationship Id="rId1" Type="http://schemas.openxmlformats.org/officeDocument/2006/relationships/slideLayout" Target="../slideLayouts/slideLayout5.xml"/><Relationship Id="rId4" Type="http://schemas.openxmlformats.org/officeDocument/2006/relationships/image" Target="../media/image17.pn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5.xml"/><Relationship Id="rId1" Type="http://schemas.openxmlformats.org/officeDocument/2006/relationships/slideLayout" Target="../slideLayouts/slideLayout5.xml"/><Relationship Id="rId4" Type="http://schemas.openxmlformats.org/officeDocument/2006/relationships/image" Target="../media/image19.png"/></Relationships>
</file>

<file path=ppt/slides/_rels/slide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8" Type="http://schemas.openxmlformats.org/officeDocument/2006/relationships/image" Target="../media/image26.svg"/><Relationship Id="rId13" Type="http://schemas.openxmlformats.org/officeDocument/2006/relationships/image" Target="../media/image31.jpeg"/><Relationship Id="rId3" Type="http://schemas.openxmlformats.org/officeDocument/2006/relationships/image" Target="../media/image21.png"/><Relationship Id="rId7" Type="http://schemas.openxmlformats.org/officeDocument/2006/relationships/image" Target="../media/image25.png"/><Relationship Id="rId12" Type="http://schemas.openxmlformats.org/officeDocument/2006/relationships/image" Target="../media/image30.svg"/><Relationship Id="rId2" Type="http://schemas.openxmlformats.org/officeDocument/2006/relationships/notesSlide" Target="../notesSlides/notesSlide7.xml"/><Relationship Id="rId16" Type="http://schemas.openxmlformats.org/officeDocument/2006/relationships/image" Target="../media/image34.png"/><Relationship Id="rId1" Type="http://schemas.openxmlformats.org/officeDocument/2006/relationships/slideLayout" Target="../slideLayouts/slideLayout10.xml"/><Relationship Id="rId6" Type="http://schemas.openxmlformats.org/officeDocument/2006/relationships/image" Target="../media/image24.svg"/><Relationship Id="rId11" Type="http://schemas.openxmlformats.org/officeDocument/2006/relationships/image" Target="../media/image29.png"/><Relationship Id="rId5" Type="http://schemas.openxmlformats.org/officeDocument/2006/relationships/image" Target="../media/image23.png"/><Relationship Id="rId15" Type="http://schemas.openxmlformats.org/officeDocument/2006/relationships/image" Target="../media/image33.svg"/><Relationship Id="rId10" Type="http://schemas.openxmlformats.org/officeDocument/2006/relationships/image" Target="../media/image28.svg"/><Relationship Id="rId4" Type="http://schemas.openxmlformats.org/officeDocument/2006/relationships/image" Target="../media/image22.png"/><Relationship Id="rId9" Type="http://schemas.openxmlformats.org/officeDocument/2006/relationships/image" Target="../media/image27.png"/><Relationship Id="rId14" Type="http://schemas.openxmlformats.org/officeDocument/2006/relationships/image" Target="../media/image32.png"/></Relationships>
</file>

<file path=ppt/slides/_rels/slide8.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image" Target="../media/image35.png"/><Relationship Id="rId7" Type="http://schemas.openxmlformats.org/officeDocument/2006/relationships/image" Target="../media/image39.svg"/><Relationship Id="rId2" Type="http://schemas.openxmlformats.org/officeDocument/2006/relationships/notesSlide" Target="../notesSlides/notesSlide8.xml"/><Relationship Id="rId1" Type="http://schemas.openxmlformats.org/officeDocument/2006/relationships/slideLayout" Target="../slideLayouts/slideLayout10.xml"/><Relationship Id="rId6" Type="http://schemas.openxmlformats.org/officeDocument/2006/relationships/image" Target="../media/image38.png"/><Relationship Id="rId5" Type="http://schemas.openxmlformats.org/officeDocument/2006/relationships/image" Target="../media/image37.png"/><Relationship Id="rId10" Type="http://schemas.openxmlformats.org/officeDocument/2006/relationships/image" Target="../media/image42.png"/><Relationship Id="rId4" Type="http://schemas.openxmlformats.org/officeDocument/2006/relationships/image" Target="../media/image36.png"/><Relationship Id="rId9" Type="http://schemas.openxmlformats.org/officeDocument/2006/relationships/image" Target="../media/image41.svg"/></Relationships>
</file>

<file path=ppt/slides/_rels/slide9.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ubrik 11">
            <a:extLst>
              <a:ext uri="{FF2B5EF4-FFF2-40B4-BE49-F238E27FC236}">
                <a16:creationId xmlns:a16="http://schemas.microsoft.com/office/drawing/2014/main" id="{20216728-80B6-529A-48C8-0D7B66138A98}"/>
              </a:ext>
            </a:extLst>
          </p:cNvPr>
          <p:cNvSpPr>
            <a:spLocks noGrp="1"/>
          </p:cNvSpPr>
          <p:nvPr>
            <p:ph type="ctrTitle"/>
          </p:nvPr>
        </p:nvSpPr>
        <p:spPr/>
        <p:txBody>
          <a:bodyPr/>
          <a:lstStyle/>
          <a:p>
            <a:r>
              <a:rPr lang="sv-SE" dirty="0"/>
              <a:t>E-tjänster </a:t>
            </a:r>
            <a:br>
              <a:rPr lang="sv-SE" dirty="0"/>
            </a:br>
            <a:r>
              <a:rPr lang="sv-SE" dirty="0"/>
              <a:t>i Vård och hälsa</a:t>
            </a:r>
          </a:p>
        </p:txBody>
      </p:sp>
      <p:sp>
        <p:nvSpPr>
          <p:cNvPr id="13" name="Underrubrik 12">
            <a:extLst>
              <a:ext uri="{FF2B5EF4-FFF2-40B4-BE49-F238E27FC236}">
                <a16:creationId xmlns:a16="http://schemas.microsoft.com/office/drawing/2014/main" id="{CFFD01B9-2FC4-5050-C31F-8AEB6A2BB377}"/>
              </a:ext>
            </a:extLst>
          </p:cNvPr>
          <p:cNvSpPr>
            <a:spLocks noGrp="1"/>
          </p:cNvSpPr>
          <p:nvPr>
            <p:ph type="subTitle" idx="1"/>
          </p:nvPr>
        </p:nvSpPr>
        <p:spPr>
          <a:xfrm>
            <a:off x="885372" y="3761691"/>
            <a:ext cx="5737196" cy="1052047"/>
          </a:xfrm>
        </p:spPr>
        <p:txBody>
          <a:bodyPr/>
          <a:lstStyle/>
          <a:p>
            <a:r>
              <a:rPr lang="sv-SE" sz="2000"/>
              <a:t>Underlag för intern kommunikation </a:t>
            </a:r>
            <a:br>
              <a:rPr lang="sv-SE" sz="2000"/>
            </a:br>
            <a:r>
              <a:rPr lang="sv-SE" sz="2000"/>
              <a:t>i </a:t>
            </a:r>
            <a:r>
              <a:rPr lang="sv-SE" sz="2000" err="1"/>
              <a:t>VGR:s</a:t>
            </a:r>
            <a:r>
              <a:rPr lang="sv-SE" sz="2000"/>
              <a:t> förvaltningar</a:t>
            </a:r>
            <a:endParaRPr lang="sv-SE" sz="1600" strike="sngStrike"/>
          </a:p>
        </p:txBody>
      </p:sp>
      <p:sp>
        <p:nvSpPr>
          <p:cNvPr id="5" name="textruta 4">
            <a:extLst>
              <a:ext uri="{FF2B5EF4-FFF2-40B4-BE49-F238E27FC236}">
                <a16:creationId xmlns:a16="http://schemas.microsoft.com/office/drawing/2014/main" id="{91972579-FB5F-FFFE-BD4F-E33C5475AB99}"/>
              </a:ext>
            </a:extLst>
          </p:cNvPr>
          <p:cNvSpPr txBox="1"/>
          <p:nvPr/>
        </p:nvSpPr>
        <p:spPr>
          <a:xfrm>
            <a:off x="791829" y="4813738"/>
            <a:ext cx="6096000" cy="584775"/>
          </a:xfrm>
          <a:prstGeom prst="rect">
            <a:avLst/>
          </a:prstGeom>
          <a:noFill/>
        </p:spPr>
        <p:txBody>
          <a:bodyPr wrap="square">
            <a:spAutoFit/>
          </a:bodyPr>
          <a:lstStyle/>
          <a:p>
            <a:r>
              <a:rPr lang="sv-SE" sz="1600"/>
              <a:t>Innehållet uppdateras kontinuerligt</a:t>
            </a:r>
            <a:br>
              <a:rPr lang="sv-SE" sz="1600"/>
            </a:br>
            <a:r>
              <a:rPr lang="sv-SE" sz="1600"/>
              <a:t>Hämta alltid den senaste versionen </a:t>
            </a:r>
            <a:r>
              <a:rPr lang="sv-SE" sz="1600">
                <a:hlinkClick r:id="rId3"/>
              </a:rPr>
              <a:t>här</a:t>
            </a:r>
            <a:endParaRPr lang="sv-SE" sz="1600">
              <a:highlight>
                <a:srgbClr val="FFFF00"/>
              </a:highlight>
            </a:endParaRPr>
          </a:p>
        </p:txBody>
      </p:sp>
      <p:sp>
        <p:nvSpPr>
          <p:cNvPr id="2" name="Platshållare för datum 1">
            <a:extLst>
              <a:ext uri="{FF2B5EF4-FFF2-40B4-BE49-F238E27FC236}">
                <a16:creationId xmlns:a16="http://schemas.microsoft.com/office/drawing/2014/main" id="{1212E419-F67C-291D-81F6-F9DA98760C9F}"/>
              </a:ext>
            </a:extLst>
          </p:cNvPr>
          <p:cNvSpPr>
            <a:spLocks noGrp="1"/>
          </p:cNvSpPr>
          <p:nvPr>
            <p:ph type="dt" sz="half" idx="14"/>
          </p:nvPr>
        </p:nvSpPr>
        <p:spPr/>
        <p:txBody>
          <a:bodyPr/>
          <a:lstStyle/>
          <a:p>
            <a:endParaRPr lang="sv-SE" dirty="0"/>
          </a:p>
          <a:p>
            <a:r>
              <a:rPr lang="sv-SE" dirty="0"/>
              <a:t>2024-02-22</a:t>
            </a:r>
          </a:p>
        </p:txBody>
      </p:sp>
      <p:pic>
        <p:nvPicPr>
          <p:cNvPr id="6" name="Platshållare för bild 4">
            <a:extLst>
              <a:ext uri="{FF2B5EF4-FFF2-40B4-BE49-F238E27FC236}">
                <a16:creationId xmlns:a16="http://schemas.microsoft.com/office/drawing/2014/main" id="{C496D737-A154-599F-04C3-FE69189D746E}"/>
              </a:ext>
              <a:ext uri="{C183D7F6-B498-43B3-948B-1728B52AA6E4}">
                <adec:decorative xmlns:adec="http://schemas.microsoft.com/office/drawing/2017/decorative" val="1"/>
              </a:ext>
            </a:extLst>
          </p:cNvPr>
          <p:cNvPicPr>
            <a:picLocks noGrp="1" noChangeAspect="1"/>
          </p:cNvPicPr>
          <p:nvPr>
            <p:ph type="pic" sz="quarter" idx="13"/>
          </p:nvPr>
        </p:nvPicPr>
        <p:blipFill rotWithShape="1">
          <a:blip r:embed="rId4" cstate="screen">
            <a:extLst>
              <a:ext uri="{28A0092B-C50C-407E-A947-70E740481C1C}">
                <a14:useLocalDpi xmlns:a14="http://schemas.microsoft.com/office/drawing/2010/main"/>
              </a:ext>
            </a:extLst>
          </a:blip>
          <a:srcRect l="18620" r="18620"/>
          <a:stretch/>
        </p:blipFill>
        <p:spPr>
          <a:xfrm>
            <a:off x="8936038" y="381000"/>
            <a:ext cx="2868612" cy="3048000"/>
          </a:xfrm>
        </p:spPr>
      </p:pic>
    </p:spTree>
    <p:extLst>
      <p:ext uri="{BB962C8B-B14F-4D97-AF65-F5344CB8AC3E}">
        <p14:creationId xmlns:p14="http://schemas.microsoft.com/office/powerpoint/2010/main" val="328901204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latshållare för datum 4">
            <a:extLst>
              <a:ext uri="{FF2B5EF4-FFF2-40B4-BE49-F238E27FC236}">
                <a16:creationId xmlns:a16="http://schemas.microsoft.com/office/drawing/2014/main" id="{94DF3D4C-CB4B-89BB-DF83-56D4CC5D032F}"/>
              </a:ext>
            </a:extLst>
          </p:cNvPr>
          <p:cNvSpPr>
            <a:spLocks noGrp="1"/>
          </p:cNvSpPr>
          <p:nvPr>
            <p:ph type="dt" sz="half" idx="10"/>
          </p:nvPr>
        </p:nvSpPr>
        <p:spPr/>
        <p:txBody>
          <a:bodyPr/>
          <a:lstStyle/>
          <a:p>
            <a:fld id="{B0743B6B-FC1D-4E5C-878B-68715B5874CD}" type="datetime1">
              <a:rPr lang="sv-SE" smtClean="0"/>
              <a:t>2024-07-02</a:t>
            </a:fld>
            <a:endParaRPr lang="sv-SE"/>
          </a:p>
        </p:txBody>
      </p:sp>
      <p:sp>
        <p:nvSpPr>
          <p:cNvPr id="6" name="Rubrik 1">
            <a:extLst>
              <a:ext uri="{FF2B5EF4-FFF2-40B4-BE49-F238E27FC236}">
                <a16:creationId xmlns:a16="http://schemas.microsoft.com/office/drawing/2014/main" id="{F619B74A-4FD4-E02A-A836-0158A415E957}"/>
              </a:ext>
            </a:extLst>
          </p:cNvPr>
          <p:cNvSpPr txBox="1">
            <a:spLocks noGrp="1"/>
          </p:cNvSpPr>
          <p:nvPr>
            <p:ph type="title" idx="4294967295"/>
          </p:nvPr>
        </p:nvSpPr>
        <p:spPr>
          <a:xfrm>
            <a:off x="1053533" y="398599"/>
            <a:ext cx="10755880" cy="66675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l" defTabSz="914400" rtl="0" eaLnBrk="1" latinLnBrk="0" hangingPunct="1">
              <a:lnSpc>
                <a:spcPct val="100000"/>
              </a:lnSpc>
              <a:spcBef>
                <a:spcPct val="0"/>
              </a:spcBef>
              <a:buNone/>
              <a:defRPr sz="33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sv-SE" sz="3300" b="0" i="0" u="none" strike="noStrike" kern="1200" cap="none" spc="0" normalizeH="0" baseline="0" noProof="0">
                <a:ln>
                  <a:noFill/>
                </a:ln>
                <a:solidFill>
                  <a:schemeClr val="tx1"/>
                </a:solidFill>
                <a:effectLst/>
                <a:uLnTx/>
                <a:uFillTx/>
                <a:latin typeface="+mj-lt"/>
                <a:ea typeface="+mj-ea"/>
                <a:cs typeface="+mj-cs"/>
              </a:rPr>
              <a:t>Från en första version till kontinuerlig utveckling</a:t>
            </a:r>
          </a:p>
        </p:txBody>
      </p:sp>
      <p:sp>
        <p:nvSpPr>
          <p:cNvPr id="7" name="Platshållare för innehåll 4">
            <a:extLst>
              <a:ext uri="{FF2B5EF4-FFF2-40B4-BE49-F238E27FC236}">
                <a16:creationId xmlns:a16="http://schemas.microsoft.com/office/drawing/2014/main" id="{AA9438C1-5D9B-77B3-04E1-1FC32AF3F43B}"/>
              </a:ext>
            </a:extLst>
          </p:cNvPr>
          <p:cNvSpPr txBox="1">
            <a:spLocks/>
          </p:cNvSpPr>
          <p:nvPr/>
        </p:nvSpPr>
        <p:spPr>
          <a:xfrm>
            <a:off x="1092200" y="1266815"/>
            <a:ext cx="5332984" cy="1922250"/>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a:lst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285750" indent="-285750">
              <a:buFont typeface="Arial" panose="020B0604020202020204" pitchFamily="34" charset="0"/>
              <a:buChar char="•"/>
            </a:pPr>
            <a:r>
              <a:rPr lang="sv-SE" sz="1800"/>
              <a:t>Inledningsvis grundläggande funktioner</a:t>
            </a:r>
          </a:p>
          <a:p>
            <a:pPr marL="285750" indent="-285750">
              <a:buFont typeface="Arial" panose="020B0604020202020204" pitchFamily="34" charset="0"/>
              <a:buChar char="•"/>
            </a:pPr>
            <a:r>
              <a:rPr lang="sv-SE" sz="1800"/>
              <a:t>Fler funktioner efterhand</a:t>
            </a:r>
          </a:p>
          <a:p>
            <a:pPr marL="285750" indent="-285750">
              <a:buFont typeface="Arial" panose="020B0604020202020204" pitchFamily="34" charset="0"/>
              <a:buChar char="•"/>
            </a:pPr>
            <a:r>
              <a:rPr lang="sv-SE" sz="1800"/>
              <a:t>Fortsatt kontinuerlig utveckling</a:t>
            </a:r>
          </a:p>
        </p:txBody>
      </p:sp>
      <p:sp>
        <p:nvSpPr>
          <p:cNvPr id="10" name="Platshållare för innehåll 4">
            <a:extLst>
              <a:ext uri="{FF2B5EF4-FFF2-40B4-BE49-F238E27FC236}">
                <a16:creationId xmlns:a16="http://schemas.microsoft.com/office/drawing/2014/main" id="{92536C23-BC75-3676-61AC-1A9FE04C827D}"/>
              </a:ext>
            </a:extLst>
          </p:cNvPr>
          <p:cNvSpPr txBox="1">
            <a:spLocks/>
          </p:cNvSpPr>
          <p:nvPr/>
        </p:nvSpPr>
        <p:spPr>
          <a:xfrm>
            <a:off x="6326000" y="1266815"/>
            <a:ext cx="4575363" cy="1922250"/>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a:lst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285750" indent="-285750">
              <a:buFont typeface="Arial" panose="020B0604020202020204" pitchFamily="34" charset="0"/>
              <a:buChar char="•"/>
            </a:pPr>
            <a:r>
              <a:rPr lang="sv-SE" sz="1800"/>
              <a:t>Kan användas redan innan Millennium införs</a:t>
            </a:r>
          </a:p>
          <a:p>
            <a:pPr marL="285750" indent="-285750">
              <a:buFont typeface="Arial" panose="020B0604020202020204" pitchFamily="34" charset="0"/>
              <a:buChar char="•"/>
            </a:pPr>
            <a:r>
              <a:rPr lang="sv-SE" sz="1800"/>
              <a:t>Integreras med Millennium</a:t>
            </a:r>
          </a:p>
          <a:p>
            <a:pPr marL="285750" indent="-285750">
              <a:buFont typeface="Arial" panose="020B0604020202020204" pitchFamily="34" charset="0"/>
              <a:buChar char="•"/>
            </a:pPr>
            <a:endParaRPr lang="sv-SE" sz="1800"/>
          </a:p>
          <a:p>
            <a:pPr marL="285750" indent="-285750">
              <a:buFont typeface="Arial" panose="020B0604020202020204" pitchFamily="34" charset="0"/>
              <a:buChar char="•"/>
            </a:pPr>
            <a:endParaRPr lang="sv-SE" sz="1800"/>
          </a:p>
        </p:txBody>
      </p:sp>
      <p:sp>
        <p:nvSpPr>
          <p:cNvPr id="11" name="Pil: femhörning 10">
            <a:extLst>
              <a:ext uri="{FF2B5EF4-FFF2-40B4-BE49-F238E27FC236}">
                <a16:creationId xmlns:a16="http://schemas.microsoft.com/office/drawing/2014/main" id="{A682C547-D82C-136F-9113-5B4913EBDF85}"/>
              </a:ext>
              <a:ext uri="{C183D7F6-B498-43B3-948B-1728B52AA6E4}">
                <adec:decorative xmlns:adec="http://schemas.microsoft.com/office/drawing/2017/decorative" val="1"/>
              </a:ext>
            </a:extLst>
          </p:cNvPr>
          <p:cNvSpPr/>
          <p:nvPr/>
        </p:nvSpPr>
        <p:spPr>
          <a:xfrm>
            <a:off x="2" y="3627438"/>
            <a:ext cx="11948159" cy="1995322"/>
          </a:xfrm>
          <a:prstGeom prst="homePlate">
            <a:avLst/>
          </a:prstGeom>
          <a:solidFill>
            <a:srgbClr val="FFFFFF"/>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54">
              <a:defRPr/>
            </a:pPr>
            <a:endParaRPr lang="sv-SE">
              <a:solidFill>
                <a:srgbClr val="FFFFFF"/>
              </a:solidFill>
              <a:latin typeface="Calibri"/>
            </a:endParaRPr>
          </a:p>
        </p:txBody>
      </p:sp>
      <p:sp>
        <p:nvSpPr>
          <p:cNvPr id="13" name="Pil: femhörning 12">
            <a:extLst>
              <a:ext uri="{FF2B5EF4-FFF2-40B4-BE49-F238E27FC236}">
                <a16:creationId xmlns:a16="http://schemas.microsoft.com/office/drawing/2014/main" id="{5866C097-D64B-040A-78D3-97D6BF0239C0}"/>
              </a:ext>
              <a:ext uri="{C183D7F6-B498-43B3-948B-1728B52AA6E4}">
                <adec:decorative xmlns:adec="http://schemas.microsoft.com/office/drawing/2017/decorative" val="1"/>
              </a:ext>
            </a:extLst>
          </p:cNvPr>
          <p:cNvSpPr/>
          <p:nvPr/>
        </p:nvSpPr>
        <p:spPr>
          <a:xfrm>
            <a:off x="2" y="2894026"/>
            <a:ext cx="11948159" cy="1440254"/>
          </a:xfrm>
          <a:prstGeom prst="homePlate">
            <a:avLst/>
          </a:prstGeom>
          <a:solidFill>
            <a:srgbClr val="1A9FB3"/>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54">
              <a:defRPr/>
            </a:pPr>
            <a:endParaRPr lang="sv-SE">
              <a:solidFill>
                <a:srgbClr val="FFFFFF"/>
              </a:solidFill>
              <a:latin typeface="Calibri"/>
            </a:endParaRPr>
          </a:p>
        </p:txBody>
      </p:sp>
      <p:sp>
        <p:nvSpPr>
          <p:cNvPr id="14" name="Oval 3">
            <a:extLst>
              <a:ext uri="{FF2B5EF4-FFF2-40B4-BE49-F238E27FC236}">
                <a16:creationId xmlns:a16="http://schemas.microsoft.com/office/drawing/2014/main" id="{92FB0B55-FCA2-214C-7413-FEB454E689B3}"/>
              </a:ext>
              <a:ext uri="{C183D7F6-B498-43B3-948B-1728B52AA6E4}">
                <adec:decorative xmlns:adec="http://schemas.microsoft.com/office/drawing/2017/decorative" val="1"/>
              </a:ext>
            </a:extLst>
          </p:cNvPr>
          <p:cNvSpPr/>
          <p:nvPr/>
        </p:nvSpPr>
        <p:spPr>
          <a:xfrm>
            <a:off x="9249671" y="2978919"/>
            <a:ext cx="1233410" cy="1248850"/>
          </a:xfrm>
          <a:prstGeom prst="ellipse">
            <a:avLst/>
          </a:prstGeom>
          <a:solidFill>
            <a:schemeClr val="bg1"/>
          </a:solidFill>
          <a:ln w="57150" cap="flat" cmpd="sng" algn="ctr">
            <a:solidFill>
              <a:schemeClr val="accent1"/>
            </a:solidFill>
            <a:prstDash val="solid"/>
          </a:ln>
          <a:effectLst>
            <a:outerShdw blurRad="40000" dist="23000" dir="5400000" rotWithShape="0">
              <a:srgbClr val="000000">
                <a:alpha val="35000"/>
              </a:srgb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457167">
              <a:defRPr/>
            </a:pPr>
            <a:endParaRPr lang="en-US" sz="1600" b="1" kern="0">
              <a:solidFill>
                <a:srgbClr val="44546A"/>
              </a:solidFill>
              <a:latin typeface="Calibri"/>
            </a:endParaRPr>
          </a:p>
        </p:txBody>
      </p:sp>
      <p:pic>
        <p:nvPicPr>
          <p:cNvPr id="16" name="Bild 15">
            <a:extLst>
              <a:ext uri="{FF2B5EF4-FFF2-40B4-BE49-F238E27FC236}">
                <a16:creationId xmlns:a16="http://schemas.microsoft.com/office/drawing/2014/main" id="{74FEAB5F-FC47-590D-4F68-8BDB954197B3}"/>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7425003" y="2894027"/>
            <a:ext cx="1424212" cy="1424212"/>
          </a:xfrm>
          <a:prstGeom prst="rect">
            <a:avLst/>
          </a:prstGeom>
        </p:spPr>
      </p:pic>
      <p:pic>
        <p:nvPicPr>
          <p:cNvPr id="17" name="Bild 16">
            <a:extLst>
              <a:ext uri="{FF2B5EF4-FFF2-40B4-BE49-F238E27FC236}">
                <a16:creationId xmlns:a16="http://schemas.microsoft.com/office/drawing/2014/main" id="{7EA4C914-D071-11F9-6398-6637C61364F7}"/>
              </a:ext>
              <a:ext uri="{C183D7F6-B498-43B3-948B-1728B52AA6E4}">
                <adec:decorative xmlns:adec="http://schemas.microsoft.com/office/drawing/2017/decorative" val="1"/>
              </a:ext>
            </a:extLst>
          </p:cNvPr>
          <p:cNvPicPr>
            <a:picLocks noChangeAspect="1"/>
          </p:cNvPicPr>
          <p:nvPr/>
        </p:nvPicPr>
        <p:blipFill>
          <a:blip r:embed="rId5">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6049143" y="3037527"/>
            <a:ext cx="1132021" cy="1132021"/>
          </a:xfrm>
          <a:prstGeom prst="rect">
            <a:avLst/>
          </a:prstGeom>
        </p:spPr>
      </p:pic>
      <p:pic>
        <p:nvPicPr>
          <p:cNvPr id="18" name="Bild 17">
            <a:extLst>
              <a:ext uri="{FF2B5EF4-FFF2-40B4-BE49-F238E27FC236}">
                <a16:creationId xmlns:a16="http://schemas.microsoft.com/office/drawing/2014/main" id="{319F5348-5D93-D88C-6698-4FDC586144B3}"/>
              </a:ext>
              <a:ext uri="{C183D7F6-B498-43B3-948B-1728B52AA6E4}">
                <adec:decorative xmlns:adec="http://schemas.microsoft.com/office/drawing/2017/decorative" val="1"/>
              </a:ext>
            </a:extLst>
          </p:cNvPr>
          <p:cNvPicPr>
            <a:picLocks noChangeAspect="1"/>
          </p:cNvPicPr>
          <p:nvPr/>
        </p:nvPicPr>
        <p:blipFill>
          <a:blip r:embed="rId5">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4899135" y="3188342"/>
            <a:ext cx="849559" cy="849559"/>
          </a:xfrm>
          <a:prstGeom prst="rect">
            <a:avLst/>
          </a:prstGeom>
        </p:spPr>
      </p:pic>
      <p:pic>
        <p:nvPicPr>
          <p:cNvPr id="19" name="Bild 18">
            <a:extLst>
              <a:ext uri="{FF2B5EF4-FFF2-40B4-BE49-F238E27FC236}">
                <a16:creationId xmlns:a16="http://schemas.microsoft.com/office/drawing/2014/main" id="{2562C13D-10B1-ABF4-AF0C-B649820B8B64}"/>
              </a:ext>
              <a:ext uri="{C183D7F6-B498-43B3-948B-1728B52AA6E4}">
                <adec:decorative xmlns:adec="http://schemas.microsoft.com/office/drawing/2017/decorative" val="1"/>
              </a:ext>
            </a:extLst>
          </p:cNvPr>
          <p:cNvPicPr>
            <a:picLocks noChangeAspect="1"/>
          </p:cNvPicPr>
          <p:nvPr/>
        </p:nvPicPr>
        <p:blipFill>
          <a:blip r:embed="rId5">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4077003" y="3278794"/>
            <a:ext cx="658561" cy="658561"/>
          </a:xfrm>
          <a:prstGeom prst="rect">
            <a:avLst/>
          </a:prstGeom>
        </p:spPr>
      </p:pic>
      <p:pic>
        <p:nvPicPr>
          <p:cNvPr id="20" name="Bild 19">
            <a:extLst>
              <a:ext uri="{FF2B5EF4-FFF2-40B4-BE49-F238E27FC236}">
                <a16:creationId xmlns:a16="http://schemas.microsoft.com/office/drawing/2014/main" id="{D7CE4279-752F-B92F-9109-743029119E4D}"/>
              </a:ext>
              <a:ext uri="{C183D7F6-B498-43B3-948B-1728B52AA6E4}">
                <adec:decorative xmlns:adec="http://schemas.microsoft.com/office/drawing/2017/decorative" val="1"/>
              </a:ext>
            </a:extLst>
          </p:cNvPr>
          <p:cNvPicPr>
            <a:picLocks noChangeAspect="1"/>
          </p:cNvPicPr>
          <p:nvPr/>
        </p:nvPicPr>
        <p:blipFill>
          <a:blip r:embed="rId5" cstate="screen">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3550262" y="3371078"/>
            <a:ext cx="486280" cy="486280"/>
          </a:xfrm>
          <a:prstGeom prst="rect">
            <a:avLst/>
          </a:prstGeom>
        </p:spPr>
      </p:pic>
      <p:pic>
        <p:nvPicPr>
          <p:cNvPr id="21" name="Bild 20">
            <a:extLst>
              <a:ext uri="{FF2B5EF4-FFF2-40B4-BE49-F238E27FC236}">
                <a16:creationId xmlns:a16="http://schemas.microsoft.com/office/drawing/2014/main" id="{82A58224-1198-D9EF-89FE-253219A7E0C8}"/>
              </a:ext>
              <a:ext uri="{C183D7F6-B498-43B3-948B-1728B52AA6E4}">
                <adec:decorative xmlns:adec="http://schemas.microsoft.com/office/drawing/2017/decorative" val="1"/>
              </a:ext>
            </a:extLst>
          </p:cNvPr>
          <p:cNvPicPr>
            <a:picLocks noChangeAspect="1"/>
          </p:cNvPicPr>
          <p:nvPr/>
        </p:nvPicPr>
        <p:blipFill>
          <a:blip r:embed="rId5" cstate="screen">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3134101" y="3422874"/>
            <a:ext cx="393478" cy="393478"/>
          </a:xfrm>
          <a:prstGeom prst="rect">
            <a:avLst/>
          </a:prstGeom>
        </p:spPr>
      </p:pic>
      <p:pic>
        <p:nvPicPr>
          <p:cNvPr id="22" name="Bild 21">
            <a:extLst>
              <a:ext uri="{FF2B5EF4-FFF2-40B4-BE49-F238E27FC236}">
                <a16:creationId xmlns:a16="http://schemas.microsoft.com/office/drawing/2014/main" id="{3A63CB05-0EE7-110A-2CF1-3209E1A8FC6A}"/>
              </a:ext>
              <a:ext uri="{C183D7F6-B498-43B3-948B-1728B52AA6E4}">
                <adec:decorative xmlns:adec="http://schemas.microsoft.com/office/drawing/2017/decorative" val="1"/>
              </a:ext>
            </a:extLst>
          </p:cNvPr>
          <p:cNvPicPr>
            <a:picLocks noChangeAspect="1"/>
          </p:cNvPicPr>
          <p:nvPr/>
        </p:nvPicPr>
        <p:blipFill>
          <a:blip r:embed="rId5" cstate="screen">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2793009" y="3458670"/>
            <a:ext cx="300425" cy="300425"/>
          </a:xfrm>
          <a:prstGeom prst="rect">
            <a:avLst/>
          </a:prstGeom>
        </p:spPr>
      </p:pic>
      <p:pic>
        <p:nvPicPr>
          <p:cNvPr id="23" name="Bild 22">
            <a:extLst>
              <a:ext uri="{FF2B5EF4-FFF2-40B4-BE49-F238E27FC236}">
                <a16:creationId xmlns:a16="http://schemas.microsoft.com/office/drawing/2014/main" id="{E193171C-9BCA-307B-AAE7-15E0874B700D}"/>
              </a:ext>
              <a:ext uri="{C183D7F6-B498-43B3-948B-1728B52AA6E4}">
                <adec:decorative xmlns:adec="http://schemas.microsoft.com/office/drawing/2017/decorative" val="1"/>
              </a:ext>
            </a:extLst>
          </p:cNvPr>
          <p:cNvPicPr>
            <a:picLocks noChangeAspect="1"/>
          </p:cNvPicPr>
          <p:nvPr/>
        </p:nvPicPr>
        <p:blipFill>
          <a:blip r:embed="rId5" cstate="screen">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2489593" y="3472988"/>
            <a:ext cx="278754" cy="278754"/>
          </a:xfrm>
          <a:prstGeom prst="rect">
            <a:avLst/>
          </a:prstGeom>
        </p:spPr>
      </p:pic>
      <p:pic>
        <p:nvPicPr>
          <p:cNvPr id="24" name="Bildobjekt 23">
            <a:extLst>
              <a:ext uri="{FF2B5EF4-FFF2-40B4-BE49-F238E27FC236}">
                <a16:creationId xmlns:a16="http://schemas.microsoft.com/office/drawing/2014/main" id="{8B79F7EC-320E-2484-4F6E-9F32A025F47C}"/>
              </a:ext>
              <a:ext uri="{C183D7F6-B498-43B3-948B-1728B52AA6E4}">
                <adec:decorative xmlns:adec="http://schemas.microsoft.com/office/drawing/2017/decorative" val="1"/>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rot="160742">
            <a:off x="137898" y="2714060"/>
            <a:ext cx="2277371" cy="1708028"/>
          </a:xfrm>
          <a:prstGeom prst="rect">
            <a:avLst/>
          </a:prstGeom>
        </p:spPr>
      </p:pic>
      <p:sp>
        <p:nvSpPr>
          <p:cNvPr id="4" name="textruta 3">
            <a:extLst>
              <a:ext uri="{FF2B5EF4-FFF2-40B4-BE49-F238E27FC236}">
                <a16:creationId xmlns:a16="http://schemas.microsoft.com/office/drawing/2014/main" id="{B0B23567-D34E-09B2-E760-72ACAB3951D7}"/>
              </a:ext>
            </a:extLst>
          </p:cNvPr>
          <p:cNvSpPr txBox="1"/>
          <p:nvPr/>
        </p:nvSpPr>
        <p:spPr>
          <a:xfrm>
            <a:off x="499249" y="4602003"/>
            <a:ext cx="11692751" cy="1308050"/>
          </a:xfrm>
          <a:prstGeom prst="rect">
            <a:avLst/>
          </a:prstGeom>
          <a:noFill/>
        </p:spPr>
        <p:txBody>
          <a:bodyPr wrap="square" lIns="91440" tIns="45720" rIns="91440" bIns="45720" anchor="t">
            <a:spAutoFit/>
          </a:bodyPr>
          <a:lstStyle/>
          <a:p>
            <a:r>
              <a:rPr lang="sv-SE" sz="1500" dirty="0">
                <a:solidFill>
                  <a:srgbClr val="121212"/>
                </a:solidFill>
              </a:rPr>
              <a:t>VGR har identifierat en mängd förslag till förbättringar och utveckling av funktioner. </a:t>
            </a:r>
            <a:br>
              <a:rPr lang="sv-SE" sz="1500" dirty="0">
                <a:solidFill>
                  <a:srgbClr val="121212"/>
                </a:solidFill>
              </a:rPr>
            </a:br>
            <a:r>
              <a:rPr lang="sv-SE" sz="1500" dirty="0">
                <a:solidFill>
                  <a:srgbClr val="121212"/>
                </a:solidFill>
              </a:rPr>
              <a:t>På Vårdgivarwebben presenteras den utveckling som VGR prioriterat som viktigast </a:t>
            </a:r>
            <a:br>
              <a:rPr lang="sv-SE" sz="1500" dirty="0">
                <a:solidFill>
                  <a:srgbClr val="121212"/>
                </a:solidFill>
              </a:rPr>
            </a:br>
            <a:r>
              <a:rPr lang="sv-SE" sz="1500" dirty="0">
                <a:solidFill>
                  <a:srgbClr val="121212"/>
                </a:solidFill>
              </a:rPr>
              <a:t>för </a:t>
            </a:r>
            <a:r>
              <a:rPr lang="sv-SE" sz="1500" dirty="0">
                <a:solidFill>
                  <a:srgbClr val="121212"/>
                </a:solidFill>
                <a:hlinkClick r:id="rId8"/>
              </a:rPr>
              <a:t>Digitala </a:t>
            </a:r>
            <a:r>
              <a:rPr lang="sv-SE" sz="1500" dirty="0" err="1">
                <a:solidFill>
                  <a:srgbClr val="121212"/>
                </a:solidFill>
                <a:hlinkClick r:id="rId8"/>
              </a:rPr>
              <a:t>vårdmöten</a:t>
            </a:r>
            <a:r>
              <a:rPr lang="sv-SE" sz="1500" dirty="0">
                <a:solidFill>
                  <a:srgbClr val="121212"/>
                </a:solidFill>
              </a:rPr>
              <a:t> </a:t>
            </a:r>
            <a:r>
              <a:rPr lang="sv-SE" sz="1600" dirty="0"/>
              <a:t>och </a:t>
            </a:r>
            <a:r>
              <a:rPr lang="sv-SE" sz="1600" dirty="0">
                <a:hlinkClick r:id="rId9"/>
              </a:rPr>
              <a:t>Egenmonitorering.</a:t>
            </a:r>
            <a:endParaRPr lang="sv-SE" sz="1600" dirty="0"/>
          </a:p>
          <a:p>
            <a:br>
              <a:rPr lang="sv-SE" sz="1600" dirty="0">
                <a:latin typeface="+mj-lt"/>
              </a:rPr>
            </a:br>
            <a:endParaRPr lang="sv-SE" sz="1600" dirty="0"/>
          </a:p>
        </p:txBody>
      </p:sp>
      <p:pic>
        <p:nvPicPr>
          <p:cNvPr id="2" name="Picture 1">
            <a:extLst>
              <a:ext uri="{FF2B5EF4-FFF2-40B4-BE49-F238E27FC236}">
                <a16:creationId xmlns:a16="http://schemas.microsoft.com/office/drawing/2014/main" id="{2DE3C361-BDA8-DB57-F2C7-8E88FF8103A8}"/>
              </a:ext>
              <a:ext uri="{C183D7F6-B498-43B3-948B-1728B52AA6E4}">
                <adec:decorative xmlns:adec="http://schemas.microsoft.com/office/drawing/2017/decorative" val="1"/>
              </a:ext>
            </a:extLst>
          </p:cNvPr>
          <p:cNvPicPr>
            <a:picLocks noChangeAspect="1"/>
          </p:cNvPicPr>
          <p:nvPr/>
        </p:nvPicPr>
        <p:blipFill>
          <a:blip r:embed="rId10"/>
          <a:stretch>
            <a:fillRect/>
          </a:stretch>
        </p:blipFill>
        <p:spPr>
          <a:xfrm>
            <a:off x="9420987" y="3162794"/>
            <a:ext cx="910647" cy="878775"/>
          </a:xfrm>
          <a:prstGeom prst="rect">
            <a:avLst/>
          </a:prstGeom>
        </p:spPr>
      </p:pic>
    </p:spTree>
    <p:extLst>
      <p:ext uri="{BB962C8B-B14F-4D97-AF65-F5344CB8AC3E}">
        <p14:creationId xmlns:p14="http://schemas.microsoft.com/office/powerpoint/2010/main" val="64728941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16E858C4-5019-03CF-ACBA-B83A55842140}"/>
              </a:ext>
            </a:extLst>
          </p:cNvPr>
          <p:cNvSpPr>
            <a:spLocks noGrp="1"/>
          </p:cNvSpPr>
          <p:nvPr>
            <p:ph type="dt" sz="half" idx="14"/>
          </p:nvPr>
        </p:nvSpPr>
        <p:spPr/>
        <p:txBody>
          <a:bodyPr/>
          <a:lstStyle/>
          <a:p>
            <a:fld id="{DA185498-67B0-4A0B-8455-9A803E3F2EDA}" type="datetime1">
              <a:rPr lang="sv-SE" smtClean="0"/>
              <a:t>2024-07-02</a:t>
            </a:fld>
            <a:endParaRPr lang="sv-SE"/>
          </a:p>
        </p:txBody>
      </p:sp>
      <p:pic>
        <p:nvPicPr>
          <p:cNvPr id="4" name="Platshållare för bild 7">
            <a:extLst>
              <a:ext uri="{FF2B5EF4-FFF2-40B4-BE49-F238E27FC236}">
                <a16:creationId xmlns:a16="http://schemas.microsoft.com/office/drawing/2014/main" id="{0A74754C-D52C-6A86-1A09-B6C8D8900D3E}"/>
              </a:ext>
              <a:ext uri="{C183D7F6-B498-43B3-948B-1728B52AA6E4}">
                <adec:decorative xmlns:adec="http://schemas.microsoft.com/office/drawing/2017/decorative" val="1"/>
              </a:ext>
            </a:extLst>
          </p:cNvPr>
          <p:cNvPicPr>
            <a:picLocks noGrp="1" noChangeAspect="1"/>
          </p:cNvPicPr>
          <p:nvPr>
            <p:ph type="pic" sz="quarter" idx="13"/>
          </p:nvPr>
        </p:nvPicPr>
        <p:blipFill>
          <a:blip r:embed="rId3">
            <a:extLst>
              <a:ext uri="{28A0092B-C50C-407E-A947-70E740481C1C}">
                <a14:useLocalDpi xmlns:a14="http://schemas.microsoft.com/office/drawing/2010/main"/>
              </a:ext>
            </a:extLst>
          </a:blip>
          <a:srcRect t="9924" b="9924"/>
          <a:stretch>
            <a:fillRect/>
          </a:stretch>
        </p:blipFill>
        <p:spPr>
          <a:xfrm>
            <a:off x="388938" y="381000"/>
            <a:ext cx="11414125" cy="6099175"/>
          </a:xfrm>
        </p:spPr>
      </p:pic>
      <p:sp>
        <p:nvSpPr>
          <p:cNvPr id="6" name="Rektangel 5">
            <a:extLst>
              <a:ext uri="{FF2B5EF4-FFF2-40B4-BE49-F238E27FC236}">
                <a16:creationId xmlns:a16="http://schemas.microsoft.com/office/drawing/2014/main" id="{86CDDE35-083B-81B9-4F77-B29921F66A92}"/>
              </a:ext>
              <a:ext uri="{C183D7F6-B498-43B3-948B-1728B52AA6E4}">
                <adec:decorative xmlns:adec="http://schemas.microsoft.com/office/drawing/2017/decorative" val="1"/>
              </a:ext>
            </a:extLst>
          </p:cNvPr>
          <p:cNvSpPr/>
          <p:nvPr/>
        </p:nvSpPr>
        <p:spPr>
          <a:xfrm>
            <a:off x="6756850" y="377825"/>
            <a:ext cx="5052563" cy="2092106"/>
          </a:xfrm>
          <a:prstGeom prst="rect">
            <a:avLst/>
          </a:prstGeom>
          <a:gradFill flip="none" rotWithShape="1">
            <a:gsLst>
              <a:gs pos="72000">
                <a:srgbClr val="8F8C87">
                  <a:alpha val="82745"/>
                </a:srgbClr>
              </a:gs>
              <a:gs pos="96000">
                <a:srgbClr val="8F8C87">
                  <a:alpha val="11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5" name="Rubrik 5">
            <a:extLst>
              <a:ext uri="{FF2B5EF4-FFF2-40B4-BE49-F238E27FC236}">
                <a16:creationId xmlns:a16="http://schemas.microsoft.com/office/drawing/2014/main" id="{392580C4-C5E0-3A44-671E-E43361B2EEB4}"/>
              </a:ext>
            </a:extLst>
          </p:cNvPr>
          <p:cNvSpPr txBox="1">
            <a:spLocks noGrp="1"/>
          </p:cNvSpPr>
          <p:nvPr>
            <p:ph type="title" idx="4294967295"/>
          </p:nvPr>
        </p:nvSpPr>
        <p:spPr>
          <a:xfrm>
            <a:off x="6915807" y="718881"/>
            <a:ext cx="4477406" cy="1751049"/>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l" defTabSz="914400" rtl="0" eaLnBrk="1" latinLnBrk="0" hangingPunct="1">
              <a:lnSpc>
                <a:spcPct val="100000"/>
              </a:lnSpc>
              <a:spcBef>
                <a:spcPct val="0"/>
              </a:spcBef>
              <a:buNone/>
              <a:defRPr sz="33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sv-SE" sz="4000" b="0" i="0" u="none" strike="noStrike" kern="1200" cap="none" spc="0" normalizeH="0" baseline="0" noProof="0">
                <a:ln>
                  <a:noFill/>
                </a:ln>
                <a:solidFill>
                  <a:schemeClr val="bg1"/>
                </a:solidFill>
                <a:effectLst/>
                <a:uLnTx/>
                <a:uFillTx/>
                <a:latin typeface="+mj-lt"/>
                <a:ea typeface="+mj-ea"/>
                <a:cs typeface="+mj-cs"/>
              </a:rPr>
              <a:t>Om e-tjänsterna i Vård och hälsa</a:t>
            </a:r>
          </a:p>
        </p:txBody>
      </p:sp>
    </p:spTree>
    <p:extLst>
      <p:ext uri="{BB962C8B-B14F-4D97-AF65-F5344CB8AC3E}">
        <p14:creationId xmlns:p14="http://schemas.microsoft.com/office/powerpoint/2010/main" val="252137655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Rektangel: ett hörn rundat 40">
            <a:extLst>
              <a:ext uri="{FF2B5EF4-FFF2-40B4-BE49-F238E27FC236}">
                <a16:creationId xmlns:a16="http://schemas.microsoft.com/office/drawing/2014/main" id="{619E48B8-306C-C7A9-445F-A3FA64A65744}"/>
              </a:ext>
              <a:ext uri="{C183D7F6-B498-43B3-948B-1728B52AA6E4}">
                <adec:decorative xmlns:adec="http://schemas.microsoft.com/office/drawing/2017/decorative" val="1"/>
              </a:ext>
            </a:extLst>
          </p:cNvPr>
          <p:cNvSpPr/>
          <p:nvPr/>
        </p:nvSpPr>
        <p:spPr>
          <a:xfrm flipV="1">
            <a:off x="407101" y="1008068"/>
            <a:ext cx="11437938" cy="5269413"/>
          </a:xfrm>
          <a:prstGeom prst="round1Rect">
            <a:avLst/>
          </a:prstGeom>
          <a:solidFill>
            <a:srgbClr val="EEEE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7" name="Platshållare för bild 9">
            <a:extLst>
              <a:ext uri="{FF2B5EF4-FFF2-40B4-BE49-F238E27FC236}">
                <a16:creationId xmlns:a16="http://schemas.microsoft.com/office/drawing/2014/main" id="{530CCE37-218C-FE8F-DFF3-B07F29A59BCC}"/>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8690813" y="2236868"/>
            <a:ext cx="2486772" cy="2486772"/>
          </a:xfrm>
          <a:prstGeom prst="ellipse">
            <a:avLst/>
          </a:prstGeom>
          <a:ln w="69850">
            <a:solidFill>
              <a:schemeClr val="bg1"/>
            </a:solidFill>
          </a:ln>
        </p:spPr>
      </p:pic>
      <p:sp>
        <p:nvSpPr>
          <p:cNvPr id="45" name="Ellips 44">
            <a:extLst>
              <a:ext uri="{FF2B5EF4-FFF2-40B4-BE49-F238E27FC236}">
                <a16:creationId xmlns:a16="http://schemas.microsoft.com/office/drawing/2014/main" id="{ABFE4F4F-6B76-96DE-6543-428D483B6898}"/>
              </a:ext>
              <a:ext uri="{C183D7F6-B498-43B3-948B-1728B52AA6E4}">
                <adec:decorative xmlns:adec="http://schemas.microsoft.com/office/drawing/2017/decorative" val="1"/>
              </a:ext>
            </a:extLst>
          </p:cNvPr>
          <p:cNvSpPr/>
          <p:nvPr/>
        </p:nvSpPr>
        <p:spPr>
          <a:xfrm>
            <a:off x="10261817" y="3826203"/>
            <a:ext cx="1652848" cy="1599285"/>
          </a:xfrm>
          <a:custGeom>
            <a:avLst/>
            <a:gdLst>
              <a:gd name="connsiteX0" fmla="*/ 0 w 1652848"/>
              <a:gd name="connsiteY0" fmla="*/ 799643 h 1599285"/>
              <a:gd name="connsiteX1" fmla="*/ 826424 w 1652848"/>
              <a:gd name="connsiteY1" fmla="*/ 0 h 1599285"/>
              <a:gd name="connsiteX2" fmla="*/ 1652848 w 1652848"/>
              <a:gd name="connsiteY2" fmla="*/ 799643 h 1599285"/>
              <a:gd name="connsiteX3" fmla="*/ 826424 w 1652848"/>
              <a:gd name="connsiteY3" fmla="*/ 1599286 h 1599285"/>
              <a:gd name="connsiteX4" fmla="*/ 0 w 1652848"/>
              <a:gd name="connsiteY4" fmla="*/ 799643 h 15992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52848" h="1599285" fill="none" extrusionOk="0">
                <a:moveTo>
                  <a:pt x="0" y="799643"/>
                </a:moveTo>
                <a:cubicBezTo>
                  <a:pt x="-35835" y="354508"/>
                  <a:pt x="405907" y="-68081"/>
                  <a:pt x="826424" y="0"/>
                </a:cubicBezTo>
                <a:cubicBezTo>
                  <a:pt x="1301170" y="28057"/>
                  <a:pt x="1637606" y="405074"/>
                  <a:pt x="1652848" y="799643"/>
                </a:cubicBezTo>
                <a:cubicBezTo>
                  <a:pt x="1664998" y="1181819"/>
                  <a:pt x="1237835" y="1596765"/>
                  <a:pt x="826424" y="1599286"/>
                </a:cubicBezTo>
                <a:cubicBezTo>
                  <a:pt x="354113" y="1648429"/>
                  <a:pt x="79799" y="1225302"/>
                  <a:pt x="0" y="799643"/>
                </a:cubicBezTo>
                <a:close/>
              </a:path>
              <a:path w="1652848" h="1599285" stroke="0" extrusionOk="0">
                <a:moveTo>
                  <a:pt x="0" y="799643"/>
                </a:moveTo>
                <a:cubicBezTo>
                  <a:pt x="-47300" y="415588"/>
                  <a:pt x="339938" y="73714"/>
                  <a:pt x="826424" y="0"/>
                </a:cubicBezTo>
                <a:cubicBezTo>
                  <a:pt x="1287663" y="-95470"/>
                  <a:pt x="1577763" y="379947"/>
                  <a:pt x="1652848" y="799643"/>
                </a:cubicBezTo>
                <a:cubicBezTo>
                  <a:pt x="1694496" y="1253763"/>
                  <a:pt x="1249839" y="1632634"/>
                  <a:pt x="826424" y="1599286"/>
                </a:cubicBezTo>
                <a:cubicBezTo>
                  <a:pt x="332873" y="1680828"/>
                  <a:pt x="51700" y="1183365"/>
                  <a:pt x="0" y="799643"/>
                </a:cubicBezTo>
                <a:close/>
              </a:path>
            </a:pathLst>
          </a:custGeom>
          <a:solidFill>
            <a:srgbClr val="EEEEEE">
              <a:alpha val="83137"/>
            </a:srgbClr>
          </a:solidFill>
          <a:ln>
            <a:solidFill>
              <a:schemeClr val="tx1"/>
            </a:solidFill>
            <a:extLst>
              <a:ext uri="{C807C97D-BFC1-408E-A445-0C87EB9F89A2}">
                <ask:lineSketchStyleProps xmlns:ask="http://schemas.microsoft.com/office/drawing/2018/sketchyshapes" sd="1025108756">
                  <a:prstGeom prst="ellipse">
                    <a:avLst/>
                  </a:prstGeom>
                  <ask:type>
                    <ask:lineSketchFreehand/>
                  </ask:type>
                </ask:lineSketchStyleProps>
              </a:ext>
            </a:extLst>
          </a:ln>
          <a:effectLst>
            <a:glow rad="635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lnSpc>
                <a:spcPct val="90000"/>
              </a:lnSpc>
            </a:pPr>
            <a:endParaRPr lang="sv-SE" sz="1600">
              <a:solidFill>
                <a:schemeClr val="tx1"/>
              </a:solidFill>
            </a:endParaRPr>
          </a:p>
        </p:txBody>
      </p:sp>
      <p:sp>
        <p:nvSpPr>
          <p:cNvPr id="9" name="Ellips 8">
            <a:extLst>
              <a:ext uri="{FF2B5EF4-FFF2-40B4-BE49-F238E27FC236}">
                <a16:creationId xmlns:a16="http://schemas.microsoft.com/office/drawing/2014/main" id="{B2F114FE-0F62-564D-ED99-F57AC1E43E73}"/>
              </a:ext>
              <a:ext uri="{C183D7F6-B498-43B3-948B-1728B52AA6E4}">
                <adec:decorative xmlns:adec="http://schemas.microsoft.com/office/drawing/2017/decorative" val="1"/>
              </a:ext>
            </a:extLst>
          </p:cNvPr>
          <p:cNvSpPr/>
          <p:nvPr/>
        </p:nvSpPr>
        <p:spPr>
          <a:xfrm>
            <a:off x="8058442" y="3862806"/>
            <a:ext cx="1757252" cy="1700307"/>
          </a:xfrm>
          <a:custGeom>
            <a:avLst/>
            <a:gdLst>
              <a:gd name="connsiteX0" fmla="*/ 0 w 1757252"/>
              <a:gd name="connsiteY0" fmla="*/ 850154 h 1700307"/>
              <a:gd name="connsiteX1" fmla="*/ 878626 w 1757252"/>
              <a:gd name="connsiteY1" fmla="*/ 0 h 1700307"/>
              <a:gd name="connsiteX2" fmla="*/ 1757252 w 1757252"/>
              <a:gd name="connsiteY2" fmla="*/ 850154 h 1700307"/>
              <a:gd name="connsiteX3" fmla="*/ 878626 w 1757252"/>
              <a:gd name="connsiteY3" fmla="*/ 1700308 h 1700307"/>
              <a:gd name="connsiteX4" fmla="*/ 0 w 1757252"/>
              <a:gd name="connsiteY4" fmla="*/ 850154 h 17003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57252" h="1700307" fill="none" extrusionOk="0">
                <a:moveTo>
                  <a:pt x="0" y="850154"/>
                </a:moveTo>
                <a:cubicBezTo>
                  <a:pt x="-80384" y="372768"/>
                  <a:pt x="449180" y="-105819"/>
                  <a:pt x="878626" y="0"/>
                </a:cubicBezTo>
                <a:cubicBezTo>
                  <a:pt x="1420521" y="86723"/>
                  <a:pt x="1752388" y="395646"/>
                  <a:pt x="1757252" y="850154"/>
                </a:cubicBezTo>
                <a:cubicBezTo>
                  <a:pt x="1777326" y="1221446"/>
                  <a:pt x="1289099" y="1696119"/>
                  <a:pt x="878626" y="1700308"/>
                </a:cubicBezTo>
                <a:cubicBezTo>
                  <a:pt x="360945" y="1800601"/>
                  <a:pt x="70216" y="1305627"/>
                  <a:pt x="0" y="850154"/>
                </a:cubicBezTo>
                <a:close/>
              </a:path>
              <a:path w="1757252" h="1700307" stroke="0" extrusionOk="0">
                <a:moveTo>
                  <a:pt x="0" y="850154"/>
                </a:moveTo>
                <a:cubicBezTo>
                  <a:pt x="-60354" y="454093"/>
                  <a:pt x="349480" y="107619"/>
                  <a:pt x="878626" y="0"/>
                </a:cubicBezTo>
                <a:cubicBezTo>
                  <a:pt x="1365393" y="-30015"/>
                  <a:pt x="1716854" y="392429"/>
                  <a:pt x="1757252" y="850154"/>
                </a:cubicBezTo>
                <a:cubicBezTo>
                  <a:pt x="1819141" y="1338240"/>
                  <a:pt x="1345945" y="1718427"/>
                  <a:pt x="878626" y="1700308"/>
                </a:cubicBezTo>
                <a:cubicBezTo>
                  <a:pt x="352990" y="1788996"/>
                  <a:pt x="10336" y="1308103"/>
                  <a:pt x="0" y="850154"/>
                </a:cubicBezTo>
                <a:close/>
              </a:path>
            </a:pathLst>
          </a:custGeom>
          <a:solidFill>
            <a:srgbClr val="EEEEEE">
              <a:alpha val="83137"/>
            </a:srgbClr>
          </a:solidFill>
          <a:ln>
            <a:solidFill>
              <a:schemeClr val="tx1"/>
            </a:solidFill>
            <a:extLst>
              <a:ext uri="{C807C97D-BFC1-408E-A445-0C87EB9F89A2}">
                <ask:lineSketchStyleProps xmlns:ask="http://schemas.microsoft.com/office/drawing/2018/sketchyshapes" sd="1025108756">
                  <a:prstGeom prst="ellipse">
                    <a:avLst/>
                  </a:prstGeom>
                  <ask:type>
                    <ask:lineSketchFreehand/>
                  </ask:type>
                </ask:lineSketchStyleProps>
              </a:ext>
            </a:extLst>
          </a:ln>
          <a:effectLst>
            <a:glow rad="635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400">
              <a:solidFill>
                <a:sysClr val="windowText" lastClr="000000"/>
              </a:solidFill>
              <a:latin typeface="Calibri"/>
            </a:endParaRPr>
          </a:p>
        </p:txBody>
      </p:sp>
      <p:pic>
        <p:nvPicPr>
          <p:cNvPr id="5" name="Bildobjekt 4" descr="Digitala vårdmöten med ljud och bild eller chatt används redan i alla VGR:s hälso- och sjukvårdsförvaltningar och på ca 700 mottagningar, egna och privata. Avtal med befintlig leverantör löper ut sommaren 2023. &#10;E-tjänsten Sök vård innebär att du får svara på frågor om dina symtom och hänvisas till lämplig vård. Det finns ingen regiongemensam tjänst idag. &#10;Genom egenmonitorering mäter och registrerar patienter själva sina värden och övervakas och bedöms löpande av vården. Idag bedrivs pilotprojekt för bland annat hjärtsvikt, hypertoni och diabetes typ 2. Det är på gång för fler diagnoser. &#10;">
            <a:extLst>
              <a:ext uri="{FF2B5EF4-FFF2-40B4-BE49-F238E27FC236}">
                <a16:creationId xmlns:a16="http://schemas.microsoft.com/office/drawing/2014/main" id="{C023D51A-77EF-F8C7-F57B-0A0933840A1A}"/>
              </a:ext>
              <a:ext uri="{C183D7F6-B498-43B3-948B-1728B52AA6E4}">
                <adec:decorative xmlns:adec="http://schemas.microsoft.com/office/drawing/2017/decorative" val="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891507" y="2180168"/>
            <a:ext cx="2601992" cy="2601992"/>
          </a:xfrm>
          <a:prstGeom prst="rect">
            <a:avLst/>
          </a:prstGeom>
        </p:spPr>
      </p:pic>
      <p:sp>
        <p:nvSpPr>
          <p:cNvPr id="12" name="Ellips 11">
            <a:extLst>
              <a:ext uri="{FF2B5EF4-FFF2-40B4-BE49-F238E27FC236}">
                <a16:creationId xmlns:a16="http://schemas.microsoft.com/office/drawing/2014/main" id="{479640F2-CE6E-D75A-2545-993817597420}"/>
              </a:ext>
              <a:ext uri="{C183D7F6-B498-43B3-948B-1728B52AA6E4}">
                <adec:decorative xmlns:adec="http://schemas.microsoft.com/office/drawing/2017/decorative" val="1"/>
              </a:ext>
            </a:extLst>
          </p:cNvPr>
          <p:cNvSpPr/>
          <p:nvPr/>
        </p:nvSpPr>
        <p:spPr>
          <a:xfrm>
            <a:off x="6463995" y="4085939"/>
            <a:ext cx="1539285" cy="1489403"/>
          </a:xfrm>
          <a:custGeom>
            <a:avLst/>
            <a:gdLst>
              <a:gd name="connsiteX0" fmla="*/ 0 w 1539285"/>
              <a:gd name="connsiteY0" fmla="*/ 744702 h 1489403"/>
              <a:gd name="connsiteX1" fmla="*/ 769643 w 1539285"/>
              <a:gd name="connsiteY1" fmla="*/ 0 h 1489403"/>
              <a:gd name="connsiteX2" fmla="*/ 1539286 w 1539285"/>
              <a:gd name="connsiteY2" fmla="*/ 744702 h 1489403"/>
              <a:gd name="connsiteX3" fmla="*/ 769643 w 1539285"/>
              <a:gd name="connsiteY3" fmla="*/ 1489404 h 1489403"/>
              <a:gd name="connsiteX4" fmla="*/ 0 w 1539285"/>
              <a:gd name="connsiteY4" fmla="*/ 744702 h 14894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9285" h="1489403" fill="none" extrusionOk="0">
                <a:moveTo>
                  <a:pt x="0" y="744702"/>
                </a:moveTo>
                <a:cubicBezTo>
                  <a:pt x="-38564" y="329644"/>
                  <a:pt x="388534" y="-83344"/>
                  <a:pt x="769643" y="0"/>
                </a:cubicBezTo>
                <a:cubicBezTo>
                  <a:pt x="1240724" y="70457"/>
                  <a:pt x="1517681" y="400123"/>
                  <a:pt x="1539286" y="744702"/>
                </a:cubicBezTo>
                <a:cubicBezTo>
                  <a:pt x="1542951" y="1138054"/>
                  <a:pt x="1152367" y="1487032"/>
                  <a:pt x="769643" y="1489404"/>
                </a:cubicBezTo>
                <a:cubicBezTo>
                  <a:pt x="322558" y="1557514"/>
                  <a:pt x="10446" y="1153899"/>
                  <a:pt x="0" y="744702"/>
                </a:cubicBezTo>
                <a:close/>
              </a:path>
              <a:path w="1539285" h="1489403" stroke="0" extrusionOk="0">
                <a:moveTo>
                  <a:pt x="0" y="744702"/>
                </a:moveTo>
                <a:cubicBezTo>
                  <a:pt x="-54811" y="400132"/>
                  <a:pt x="324676" y="48804"/>
                  <a:pt x="769643" y="0"/>
                </a:cubicBezTo>
                <a:cubicBezTo>
                  <a:pt x="1198810" y="-81347"/>
                  <a:pt x="1513555" y="340931"/>
                  <a:pt x="1539286" y="744702"/>
                </a:cubicBezTo>
                <a:cubicBezTo>
                  <a:pt x="1596745" y="1173220"/>
                  <a:pt x="1137556" y="1547146"/>
                  <a:pt x="769643" y="1489404"/>
                </a:cubicBezTo>
                <a:cubicBezTo>
                  <a:pt x="338243" y="1503323"/>
                  <a:pt x="9715" y="1145108"/>
                  <a:pt x="0" y="744702"/>
                </a:cubicBezTo>
                <a:close/>
              </a:path>
            </a:pathLst>
          </a:custGeom>
          <a:solidFill>
            <a:srgbClr val="EEEEEE">
              <a:alpha val="83137"/>
            </a:srgbClr>
          </a:solidFill>
          <a:ln>
            <a:solidFill>
              <a:schemeClr val="tx1"/>
            </a:solidFill>
            <a:extLst>
              <a:ext uri="{C807C97D-BFC1-408E-A445-0C87EB9F89A2}">
                <ask:lineSketchStyleProps xmlns:ask="http://schemas.microsoft.com/office/drawing/2018/sketchyshapes" sd="1025108756">
                  <a:prstGeom prst="ellipse">
                    <a:avLst/>
                  </a:prstGeom>
                  <ask:type>
                    <ask:lineSketchFreehand/>
                  </ask:type>
                </ask:lineSketchStyleProps>
              </a:ext>
            </a:extLst>
          </a:ln>
          <a:effectLst>
            <a:glow rad="635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lnSpc>
                <a:spcPct val="90000"/>
              </a:lnSpc>
            </a:pPr>
            <a:endParaRPr lang="sv-SE" sz="1600">
              <a:solidFill>
                <a:schemeClr val="tx1"/>
              </a:solidFill>
            </a:endParaRPr>
          </a:p>
        </p:txBody>
      </p:sp>
      <p:sp>
        <p:nvSpPr>
          <p:cNvPr id="43" name="Ellips 42">
            <a:extLst>
              <a:ext uri="{FF2B5EF4-FFF2-40B4-BE49-F238E27FC236}">
                <a16:creationId xmlns:a16="http://schemas.microsoft.com/office/drawing/2014/main" id="{666B4CE6-8B30-97DA-351E-9661F7715835}"/>
              </a:ext>
              <a:ext uri="{C183D7F6-B498-43B3-948B-1728B52AA6E4}">
                <adec:decorative xmlns:adec="http://schemas.microsoft.com/office/drawing/2017/decorative" val="1"/>
              </a:ext>
            </a:extLst>
          </p:cNvPr>
          <p:cNvSpPr/>
          <p:nvPr/>
        </p:nvSpPr>
        <p:spPr>
          <a:xfrm>
            <a:off x="4190953" y="4106877"/>
            <a:ext cx="1556693" cy="1506246"/>
          </a:xfrm>
          <a:custGeom>
            <a:avLst/>
            <a:gdLst>
              <a:gd name="connsiteX0" fmla="*/ 0 w 1556693"/>
              <a:gd name="connsiteY0" fmla="*/ 753123 h 1506246"/>
              <a:gd name="connsiteX1" fmla="*/ 778347 w 1556693"/>
              <a:gd name="connsiteY1" fmla="*/ 0 h 1506246"/>
              <a:gd name="connsiteX2" fmla="*/ 1556694 w 1556693"/>
              <a:gd name="connsiteY2" fmla="*/ 753123 h 1506246"/>
              <a:gd name="connsiteX3" fmla="*/ 778347 w 1556693"/>
              <a:gd name="connsiteY3" fmla="*/ 1506246 h 1506246"/>
              <a:gd name="connsiteX4" fmla="*/ 0 w 1556693"/>
              <a:gd name="connsiteY4" fmla="*/ 753123 h 1506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56693" h="1506246" fill="none" extrusionOk="0">
                <a:moveTo>
                  <a:pt x="0" y="753123"/>
                </a:moveTo>
                <a:cubicBezTo>
                  <a:pt x="-40236" y="333251"/>
                  <a:pt x="356643" y="-15482"/>
                  <a:pt x="778347" y="0"/>
                </a:cubicBezTo>
                <a:cubicBezTo>
                  <a:pt x="1240822" y="49922"/>
                  <a:pt x="1540385" y="387543"/>
                  <a:pt x="1556694" y="753123"/>
                </a:cubicBezTo>
                <a:cubicBezTo>
                  <a:pt x="1562345" y="1141410"/>
                  <a:pt x="1182730" y="1504818"/>
                  <a:pt x="778347" y="1506246"/>
                </a:cubicBezTo>
                <a:cubicBezTo>
                  <a:pt x="334087" y="1550753"/>
                  <a:pt x="86477" y="1151752"/>
                  <a:pt x="0" y="753123"/>
                </a:cubicBezTo>
                <a:close/>
              </a:path>
              <a:path w="1556693" h="1506246" stroke="0" extrusionOk="0">
                <a:moveTo>
                  <a:pt x="0" y="753123"/>
                </a:moveTo>
                <a:cubicBezTo>
                  <a:pt x="-24232" y="366682"/>
                  <a:pt x="324177" y="59580"/>
                  <a:pt x="778347" y="0"/>
                </a:cubicBezTo>
                <a:cubicBezTo>
                  <a:pt x="1211234" y="-59791"/>
                  <a:pt x="1476008" y="360757"/>
                  <a:pt x="1556694" y="753123"/>
                </a:cubicBezTo>
                <a:cubicBezTo>
                  <a:pt x="1603023" y="1182954"/>
                  <a:pt x="1144250" y="1570877"/>
                  <a:pt x="778347" y="1506246"/>
                </a:cubicBezTo>
                <a:cubicBezTo>
                  <a:pt x="335017" y="1535808"/>
                  <a:pt x="61443" y="1100238"/>
                  <a:pt x="0" y="753123"/>
                </a:cubicBezTo>
                <a:close/>
              </a:path>
            </a:pathLst>
          </a:custGeom>
          <a:solidFill>
            <a:srgbClr val="EEEEEE">
              <a:alpha val="83137"/>
            </a:srgbClr>
          </a:solidFill>
          <a:ln>
            <a:solidFill>
              <a:schemeClr val="tx1"/>
            </a:solidFill>
            <a:extLst>
              <a:ext uri="{C807C97D-BFC1-408E-A445-0C87EB9F89A2}">
                <ask:lineSketchStyleProps xmlns:ask="http://schemas.microsoft.com/office/drawing/2018/sketchyshapes" sd="1025108756">
                  <a:prstGeom prst="ellipse">
                    <a:avLst/>
                  </a:prstGeom>
                  <ask:type>
                    <ask:lineSketchFreehand/>
                  </ask:type>
                </ask:lineSketchStyleProps>
              </a:ext>
            </a:extLst>
          </a:ln>
          <a:effectLst>
            <a:glow rad="635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lnSpc>
                <a:spcPct val="90000"/>
              </a:lnSpc>
            </a:pPr>
            <a:endParaRPr lang="sv-SE" sz="1600">
              <a:solidFill>
                <a:schemeClr val="tx1"/>
              </a:solidFill>
            </a:endParaRPr>
          </a:p>
        </p:txBody>
      </p:sp>
      <p:pic>
        <p:nvPicPr>
          <p:cNvPr id="6" name="Bildobjekt 5">
            <a:extLst>
              <a:ext uri="{FF2B5EF4-FFF2-40B4-BE49-F238E27FC236}">
                <a16:creationId xmlns:a16="http://schemas.microsoft.com/office/drawing/2014/main" id="{73822058-ECAA-380C-3997-F0A2E28653A3}"/>
              </a:ext>
              <a:ext uri="{C183D7F6-B498-43B3-948B-1728B52AA6E4}">
                <adec:decorative xmlns:adec="http://schemas.microsoft.com/office/drawing/2017/decorative" val="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99288" y="2206955"/>
            <a:ext cx="2578311" cy="2575205"/>
          </a:xfrm>
          <a:prstGeom prst="rect">
            <a:avLst/>
          </a:prstGeom>
        </p:spPr>
      </p:pic>
      <p:sp>
        <p:nvSpPr>
          <p:cNvPr id="33" name="Ellips 32">
            <a:extLst>
              <a:ext uri="{FF2B5EF4-FFF2-40B4-BE49-F238E27FC236}">
                <a16:creationId xmlns:a16="http://schemas.microsoft.com/office/drawing/2014/main" id="{204D1E0A-05A0-C7CA-A8AB-63A862D891F9}"/>
              </a:ext>
              <a:ext uri="{C183D7F6-B498-43B3-948B-1728B52AA6E4}">
                <adec:decorative xmlns:adec="http://schemas.microsoft.com/office/drawing/2017/decorative" val="1"/>
              </a:ext>
            </a:extLst>
          </p:cNvPr>
          <p:cNvSpPr/>
          <p:nvPr/>
        </p:nvSpPr>
        <p:spPr>
          <a:xfrm>
            <a:off x="2458181" y="4235863"/>
            <a:ext cx="1563019" cy="1467849"/>
          </a:xfrm>
          <a:custGeom>
            <a:avLst/>
            <a:gdLst>
              <a:gd name="connsiteX0" fmla="*/ 0 w 1563019"/>
              <a:gd name="connsiteY0" fmla="*/ 733925 h 1467849"/>
              <a:gd name="connsiteX1" fmla="*/ 781510 w 1563019"/>
              <a:gd name="connsiteY1" fmla="*/ 0 h 1467849"/>
              <a:gd name="connsiteX2" fmla="*/ 1563020 w 1563019"/>
              <a:gd name="connsiteY2" fmla="*/ 733925 h 1467849"/>
              <a:gd name="connsiteX3" fmla="*/ 781510 w 1563019"/>
              <a:gd name="connsiteY3" fmla="*/ 1467850 h 1467849"/>
              <a:gd name="connsiteX4" fmla="*/ 0 w 1563019"/>
              <a:gd name="connsiteY4" fmla="*/ 733925 h 14678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63019" h="1467849" fill="none" extrusionOk="0">
                <a:moveTo>
                  <a:pt x="0" y="733925"/>
                </a:moveTo>
                <a:cubicBezTo>
                  <a:pt x="-85616" y="320218"/>
                  <a:pt x="393481" y="-82648"/>
                  <a:pt x="781510" y="0"/>
                </a:cubicBezTo>
                <a:cubicBezTo>
                  <a:pt x="1263505" y="77133"/>
                  <a:pt x="1547643" y="376069"/>
                  <a:pt x="1563020" y="733925"/>
                </a:cubicBezTo>
                <a:cubicBezTo>
                  <a:pt x="1581931" y="1046720"/>
                  <a:pt x="1180921" y="1466046"/>
                  <a:pt x="781510" y="1467850"/>
                </a:cubicBezTo>
                <a:cubicBezTo>
                  <a:pt x="344607" y="1484200"/>
                  <a:pt x="95386" y="1120169"/>
                  <a:pt x="0" y="733925"/>
                </a:cubicBezTo>
                <a:close/>
              </a:path>
              <a:path w="1563019" h="1467849" stroke="0" extrusionOk="0">
                <a:moveTo>
                  <a:pt x="0" y="733925"/>
                </a:moveTo>
                <a:cubicBezTo>
                  <a:pt x="-9773" y="340485"/>
                  <a:pt x="336180" y="33623"/>
                  <a:pt x="781510" y="0"/>
                </a:cubicBezTo>
                <a:cubicBezTo>
                  <a:pt x="1214602" y="-29254"/>
                  <a:pt x="1490263" y="349844"/>
                  <a:pt x="1563020" y="733925"/>
                </a:cubicBezTo>
                <a:cubicBezTo>
                  <a:pt x="1627590" y="1158624"/>
                  <a:pt x="1175953" y="1505409"/>
                  <a:pt x="781510" y="1467850"/>
                </a:cubicBezTo>
                <a:cubicBezTo>
                  <a:pt x="344410" y="1479892"/>
                  <a:pt x="15695" y="1121681"/>
                  <a:pt x="0" y="733925"/>
                </a:cubicBezTo>
                <a:close/>
              </a:path>
            </a:pathLst>
          </a:custGeom>
          <a:solidFill>
            <a:srgbClr val="EEEEEE">
              <a:alpha val="83137"/>
            </a:srgbClr>
          </a:solidFill>
          <a:ln>
            <a:solidFill>
              <a:schemeClr val="tx1"/>
            </a:solidFill>
            <a:extLst>
              <a:ext uri="{C807C97D-BFC1-408E-A445-0C87EB9F89A2}">
                <ask:lineSketchStyleProps xmlns:ask="http://schemas.microsoft.com/office/drawing/2018/sketchyshapes" sd="1025108756">
                  <a:prstGeom prst="ellipse">
                    <a:avLst/>
                  </a:prstGeom>
                  <ask:type>
                    <ask:lineSketchFreehand/>
                  </ask:type>
                </ask:lineSketchStyleProps>
              </a:ext>
            </a:extLst>
          </a:ln>
          <a:effectLst>
            <a:glow rad="635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400">
              <a:solidFill>
                <a:sysClr val="windowText" lastClr="000000"/>
              </a:solidFill>
              <a:latin typeface="Calibri"/>
            </a:endParaRPr>
          </a:p>
        </p:txBody>
      </p:sp>
      <p:sp>
        <p:nvSpPr>
          <p:cNvPr id="2" name="Ellips 1">
            <a:extLst>
              <a:ext uri="{FF2B5EF4-FFF2-40B4-BE49-F238E27FC236}">
                <a16:creationId xmlns:a16="http://schemas.microsoft.com/office/drawing/2014/main" id="{A2B0A32D-E722-C2F1-B620-9130DD790E51}"/>
              </a:ext>
              <a:ext uri="{C183D7F6-B498-43B3-948B-1728B52AA6E4}">
                <adec:decorative xmlns:adec="http://schemas.microsoft.com/office/drawing/2017/decorative" val="1"/>
              </a:ext>
            </a:extLst>
          </p:cNvPr>
          <p:cNvSpPr/>
          <p:nvPr/>
        </p:nvSpPr>
        <p:spPr>
          <a:xfrm>
            <a:off x="867907" y="4167745"/>
            <a:ext cx="1652848" cy="1599285"/>
          </a:xfrm>
          <a:custGeom>
            <a:avLst/>
            <a:gdLst>
              <a:gd name="connsiteX0" fmla="*/ 0 w 1652848"/>
              <a:gd name="connsiteY0" fmla="*/ 799643 h 1599285"/>
              <a:gd name="connsiteX1" fmla="*/ 826424 w 1652848"/>
              <a:gd name="connsiteY1" fmla="*/ 0 h 1599285"/>
              <a:gd name="connsiteX2" fmla="*/ 1652848 w 1652848"/>
              <a:gd name="connsiteY2" fmla="*/ 799643 h 1599285"/>
              <a:gd name="connsiteX3" fmla="*/ 826424 w 1652848"/>
              <a:gd name="connsiteY3" fmla="*/ 1599286 h 1599285"/>
              <a:gd name="connsiteX4" fmla="*/ 0 w 1652848"/>
              <a:gd name="connsiteY4" fmla="*/ 799643 h 15992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52848" h="1599285" fill="none" extrusionOk="0">
                <a:moveTo>
                  <a:pt x="0" y="799643"/>
                </a:moveTo>
                <a:cubicBezTo>
                  <a:pt x="-35835" y="354508"/>
                  <a:pt x="405907" y="-68081"/>
                  <a:pt x="826424" y="0"/>
                </a:cubicBezTo>
                <a:cubicBezTo>
                  <a:pt x="1301170" y="28057"/>
                  <a:pt x="1637606" y="405074"/>
                  <a:pt x="1652848" y="799643"/>
                </a:cubicBezTo>
                <a:cubicBezTo>
                  <a:pt x="1664998" y="1181819"/>
                  <a:pt x="1237835" y="1596765"/>
                  <a:pt x="826424" y="1599286"/>
                </a:cubicBezTo>
                <a:cubicBezTo>
                  <a:pt x="354113" y="1648429"/>
                  <a:pt x="79799" y="1225302"/>
                  <a:pt x="0" y="799643"/>
                </a:cubicBezTo>
                <a:close/>
              </a:path>
              <a:path w="1652848" h="1599285" stroke="0" extrusionOk="0">
                <a:moveTo>
                  <a:pt x="0" y="799643"/>
                </a:moveTo>
                <a:cubicBezTo>
                  <a:pt x="-47300" y="415588"/>
                  <a:pt x="339938" y="73714"/>
                  <a:pt x="826424" y="0"/>
                </a:cubicBezTo>
                <a:cubicBezTo>
                  <a:pt x="1287663" y="-95470"/>
                  <a:pt x="1577763" y="379947"/>
                  <a:pt x="1652848" y="799643"/>
                </a:cubicBezTo>
                <a:cubicBezTo>
                  <a:pt x="1694496" y="1253763"/>
                  <a:pt x="1249839" y="1632634"/>
                  <a:pt x="826424" y="1599286"/>
                </a:cubicBezTo>
                <a:cubicBezTo>
                  <a:pt x="332873" y="1680828"/>
                  <a:pt x="51700" y="1183365"/>
                  <a:pt x="0" y="799643"/>
                </a:cubicBezTo>
                <a:close/>
              </a:path>
            </a:pathLst>
          </a:custGeom>
          <a:solidFill>
            <a:srgbClr val="EEEEEE">
              <a:alpha val="83137"/>
            </a:srgbClr>
          </a:solidFill>
          <a:ln>
            <a:solidFill>
              <a:schemeClr val="tx1"/>
            </a:solidFill>
            <a:extLst>
              <a:ext uri="{C807C97D-BFC1-408E-A445-0C87EB9F89A2}">
                <ask:lineSketchStyleProps xmlns:ask="http://schemas.microsoft.com/office/drawing/2018/sketchyshapes" sd="1025108756">
                  <a:prstGeom prst="ellipse">
                    <a:avLst/>
                  </a:prstGeom>
                  <ask:type>
                    <ask:lineSketchFreehand/>
                  </ask:type>
                </ask:lineSketchStyleProps>
              </a:ext>
            </a:extLst>
          </a:ln>
          <a:effectLst>
            <a:glow rad="635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lnSpc>
                <a:spcPct val="90000"/>
              </a:lnSpc>
            </a:pPr>
            <a:endParaRPr lang="sv-SE" sz="1600">
              <a:solidFill>
                <a:schemeClr val="tx1"/>
              </a:solidFill>
            </a:endParaRPr>
          </a:p>
        </p:txBody>
      </p:sp>
      <p:sp>
        <p:nvSpPr>
          <p:cNvPr id="30" name="Pratbubbla: oval 29">
            <a:extLst>
              <a:ext uri="{FF2B5EF4-FFF2-40B4-BE49-F238E27FC236}">
                <a16:creationId xmlns:a16="http://schemas.microsoft.com/office/drawing/2014/main" id="{F3FB3A0C-A45A-28D5-EF79-98426B19229B}"/>
              </a:ext>
              <a:ext uri="{C183D7F6-B498-43B3-948B-1728B52AA6E4}">
                <adec:decorative xmlns:adec="http://schemas.microsoft.com/office/drawing/2017/decorative" val="1"/>
              </a:ext>
            </a:extLst>
          </p:cNvPr>
          <p:cNvSpPr/>
          <p:nvPr/>
        </p:nvSpPr>
        <p:spPr>
          <a:xfrm>
            <a:off x="287648" y="2112344"/>
            <a:ext cx="1133623" cy="760998"/>
          </a:xfrm>
          <a:prstGeom prst="wedgeEllipseCallout">
            <a:avLst>
              <a:gd name="adj1" fmla="val 52966"/>
              <a:gd name="adj2" fmla="val 45775"/>
            </a:avLst>
          </a:prstGeom>
          <a:solidFill>
            <a:srgbClr val="1A9FB3">
              <a:alpha val="78824"/>
            </a:srgb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white"/>
              </a:solidFill>
              <a:effectLst/>
              <a:uLnTx/>
              <a:uFillTx/>
              <a:latin typeface="Verdana"/>
              <a:ea typeface="+mn-ea"/>
              <a:cs typeface="+mn-cs"/>
            </a:endParaRPr>
          </a:p>
        </p:txBody>
      </p:sp>
      <p:sp>
        <p:nvSpPr>
          <p:cNvPr id="3" name="Platshållare för datum 2">
            <a:extLst>
              <a:ext uri="{FF2B5EF4-FFF2-40B4-BE49-F238E27FC236}">
                <a16:creationId xmlns:a16="http://schemas.microsoft.com/office/drawing/2014/main" id="{F42AAAEC-17EF-47EC-42FA-F9B1ADA697BA}"/>
              </a:ext>
            </a:extLst>
          </p:cNvPr>
          <p:cNvSpPr>
            <a:spLocks noGrp="1"/>
          </p:cNvSpPr>
          <p:nvPr>
            <p:ph type="dt" sz="half" idx="10"/>
          </p:nvPr>
        </p:nvSpPr>
        <p:spPr/>
        <p:txBody>
          <a:bodyPr/>
          <a:lstStyle/>
          <a:p>
            <a:fld id="{21A4A846-428D-495E-A55C-A66F11C8B8FF}" type="datetime1">
              <a:rPr lang="sv-SE" smtClean="0"/>
              <a:t>2024-07-02</a:t>
            </a:fld>
            <a:endParaRPr lang="sv-SE"/>
          </a:p>
        </p:txBody>
      </p:sp>
      <p:sp>
        <p:nvSpPr>
          <p:cNvPr id="4" name="Rubrik 9">
            <a:extLst>
              <a:ext uri="{FF2B5EF4-FFF2-40B4-BE49-F238E27FC236}">
                <a16:creationId xmlns:a16="http://schemas.microsoft.com/office/drawing/2014/main" id="{F415968F-2097-0E07-9ABE-0DD82178154D}"/>
              </a:ext>
            </a:extLst>
          </p:cNvPr>
          <p:cNvSpPr txBox="1">
            <a:spLocks noGrp="1"/>
          </p:cNvSpPr>
          <p:nvPr>
            <p:ph type="title" idx="4294967295"/>
          </p:nvPr>
        </p:nvSpPr>
        <p:spPr>
          <a:xfrm>
            <a:off x="1100667" y="406666"/>
            <a:ext cx="10624608" cy="104775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l" defTabSz="914400" rtl="0" eaLnBrk="1" latinLnBrk="0" hangingPunct="1">
              <a:lnSpc>
                <a:spcPct val="100000"/>
              </a:lnSpc>
              <a:spcBef>
                <a:spcPct val="0"/>
              </a:spcBef>
              <a:buNone/>
              <a:defRPr sz="33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sv-SE" sz="3300" b="0" i="0" u="none" strike="noStrike" kern="1200" cap="none" spc="0" normalizeH="0" baseline="0" noProof="0" dirty="0">
                <a:ln>
                  <a:noFill/>
                </a:ln>
                <a:solidFill>
                  <a:schemeClr val="tx1"/>
                </a:solidFill>
                <a:effectLst/>
                <a:uLnTx/>
                <a:uFillTx/>
                <a:latin typeface="+mj-lt"/>
                <a:ea typeface="+mj-ea"/>
                <a:cs typeface="+mj-cs"/>
              </a:rPr>
              <a:t>E-tjänsterna i Vård och hälsa</a:t>
            </a:r>
          </a:p>
        </p:txBody>
      </p:sp>
      <p:sp>
        <p:nvSpPr>
          <p:cNvPr id="17" name="textruta 16">
            <a:extLst>
              <a:ext uri="{FF2B5EF4-FFF2-40B4-BE49-F238E27FC236}">
                <a16:creationId xmlns:a16="http://schemas.microsoft.com/office/drawing/2014/main" id="{71BF9ED2-3973-AFE7-DD89-9F9E8C751FDB}"/>
              </a:ext>
              <a:ext uri="{C183D7F6-B498-43B3-948B-1728B52AA6E4}">
                <adec:decorative xmlns:adec="http://schemas.microsoft.com/office/drawing/2017/decorative" val="1"/>
              </a:ext>
            </a:extLst>
          </p:cNvPr>
          <p:cNvSpPr txBox="1"/>
          <p:nvPr/>
        </p:nvSpPr>
        <p:spPr>
          <a:xfrm>
            <a:off x="1087010" y="1648792"/>
            <a:ext cx="2429911" cy="369332"/>
          </a:xfrm>
          <a:prstGeom prst="rect">
            <a:avLst/>
          </a:prstGeom>
          <a:noFill/>
        </p:spPr>
        <p:txBody>
          <a:bodyPr wrap="square" rtlCol="0">
            <a:spAutoFit/>
          </a:bodyPr>
          <a:lstStyle/>
          <a:p>
            <a:pPr marL="0" marR="0" lvl="0" indent="0" algn="l" defTabSz="914354"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dirty="0">
                <a:ln>
                  <a:noFill/>
                </a:ln>
                <a:solidFill>
                  <a:srgbClr val="000000"/>
                </a:solidFill>
                <a:effectLst/>
                <a:uLnTx/>
                <a:uFillTx/>
                <a:latin typeface="Verdana"/>
                <a:ea typeface="+mn-ea"/>
                <a:cs typeface="+mn-cs"/>
              </a:rPr>
              <a:t>Digitala </a:t>
            </a:r>
            <a:r>
              <a:rPr kumimoji="0" lang="sv-SE" sz="1800" b="0" i="0" u="none" strike="noStrike" kern="1200" cap="none" spc="0" normalizeH="0" baseline="0" noProof="0" dirty="0" err="1">
                <a:ln>
                  <a:noFill/>
                </a:ln>
                <a:solidFill>
                  <a:srgbClr val="000000"/>
                </a:solidFill>
                <a:effectLst/>
                <a:uLnTx/>
                <a:uFillTx/>
                <a:latin typeface="Verdana"/>
                <a:ea typeface="+mn-ea"/>
                <a:cs typeface="+mn-cs"/>
              </a:rPr>
              <a:t>vårdmöten</a:t>
            </a:r>
            <a:endParaRPr kumimoji="0" lang="sv-SE" sz="1800" b="0" i="0" u="none" strike="noStrike" kern="1200" cap="none" spc="0" normalizeH="0" baseline="0" noProof="0" dirty="0">
              <a:ln>
                <a:noFill/>
              </a:ln>
              <a:solidFill>
                <a:srgbClr val="000000"/>
              </a:solidFill>
              <a:effectLst/>
              <a:uLnTx/>
              <a:uFillTx/>
              <a:latin typeface="Verdana"/>
              <a:ea typeface="+mn-ea"/>
              <a:cs typeface="+mn-cs"/>
            </a:endParaRPr>
          </a:p>
        </p:txBody>
      </p:sp>
      <p:sp>
        <p:nvSpPr>
          <p:cNvPr id="31" name="textruta 30">
            <a:extLst>
              <a:ext uri="{FF2B5EF4-FFF2-40B4-BE49-F238E27FC236}">
                <a16:creationId xmlns:a16="http://schemas.microsoft.com/office/drawing/2014/main" id="{67AE3E68-452C-6237-C6ED-FFD463660D2D}"/>
              </a:ext>
              <a:ext uri="{C183D7F6-B498-43B3-948B-1728B52AA6E4}">
                <adec:decorative xmlns:adec="http://schemas.microsoft.com/office/drawing/2017/decorative" val="1"/>
              </a:ext>
            </a:extLst>
          </p:cNvPr>
          <p:cNvSpPr txBox="1"/>
          <p:nvPr/>
        </p:nvSpPr>
        <p:spPr>
          <a:xfrm>
            <a:off x="112289" y="2243548"/>
            <a:ext cx="1395050"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dirty="0">
                <a:ln>
                  <a:noFill/>
                </a:ln>
                <a:solidFill>
                  <a:prstClr val="white"/>
                </a:solidFill>
                <a:effectLst/>
                <a:uLnTx/>
                <a:uFillTx/>
                <a:latin typeface="Verdana"/>
                <a:ea typeface="+mn-ea"/>
                <a:cs typeface="+mn-cs"/>
              </a:rPr>
              <a:t>Ljud </a:t>
            </a:r>
            <a:br>
              <a:rPr kumimoji="0" lang="sv-SE" sz="1200" b="0" i="0" u="none" strike="noStrike" kern="1200" cap="none" spc="0" normalizeH="0" baseline="0" noProof="0" dirty="0">
                <a:ln>
                  <a:noFill/>
                </a:ln>
                <a:solidFill>
                  <a:prstClr val="white"/>
                </a:solidFill>
                <a:effectLst/>
                <a:uLnTx/>
                <a:uFillTx/>
                <a:latin typeface="Verdana"/>
                <a:ea typeface="+mn-ea"/>
                <a:cs typeface="+mn-cs"/>
              </a:rPr>
            </a:br>
            <a:r>
              <a:rPr kumimoji="0" lang="sv-SE" sz="1200" b="0" i="0" u="none" strike="noStrike" kern="1200" cap="none" spc="0" normalizeH="0" baseline="0" noProof="0" dirty="0">
                <a:ln>
                  <a:noFill/>
                </a:ln>
                <a:solidFill>
                  <a:prstClr val="white"/>
                </a:solidFill>
                <a:effectLst/>
                <a:uLnTx/>
                <a:uFillTx/>
                <a:latin typeface="Verdana"/>
                <a:ea typeface="+mn-ea"/>
                <a:cs typeface="+mn-cs"/>
              </a:rPr>
              <a:t>och bild…</a:t>
            </a:r>
          </a:p>
        </p:txBody>
      </p:sp>
      <p:sp>
        <p:nvSpPr>
          <p:cNvPr id="32" name="Pratbubbla: oval 31">
            <a:extLst>
              <a:ext uri="{FF2B5EF4-FFF2-40B4-BE49-F238E27FC236}">
                <a16:creationId xmlns:a16="http://schemas.microsoft.com/office/drawing/2014/main" id="{EF740566-9F07-16DD-F505-E01F4A16E62E}"/>
              </a:ext>
              <a:ext uri="{C183D7F6-B498-43B3-948B-1728B52AA6E4}">
                <adec:decorative xmlns:adec="http://schemas.microsoft.com/office/drawing/2017/decorative" val="1"/>
              </a:ext>
            </a:extLst>
          </p:cNvPr>
          <p:cNvSpPr/>
          <p:nvPr/>
        </p:nvSpPr>
        <p:spPr>
          <a:xfrm>
            <a:off x="2704653" y="2134405"/>
            <a:ext cx="1721446" cy="1099100"/>
          </a:xfrm>
          <a:prstGeom prst="wedgeEllipseCallout">
            <a:avLst>
              <a:gd name="adj1" fmla="val -54292"/>
              <a:gd name="adj2" fmla="val 51823"/>
            </a:avLst>
          </a:prstGeom>
          <a:solidFill>
            <a:srgbClr val="1A9FB3">
              <a:alpha val="78824"/>
            </a:srgb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sv-SE" sz="1200" dirty="0">
                <a:solidFill>
                  <a:prstClr val="white"/>
                </a:solidFill>
                <a:latin typeface="Verdana"/>
              </a:rPr>
              <a:t>…text-meddelanden </a:t>
            </a:r>
            <a:r>
              <a:rPr kumimoji="0" lang="sv-SE" sz="1200" b="0" i="0" u="none" strike="noStrike" kern="1200" cap="none" spc="0" normalizeH="0" baseline="0" noProof="0" dirty="0">
                <a:ln>
                  <a:noFill/>
                </a:ln>
                <a:solidFill>
                  <a:prstClr val="white"/>
                </a:solidFill>
                <a:effectLst/>
                <a:uLnTx/>
                <a:uFillTx/>
                <a:latin typeface="Verdana"/>
                <a:ea typeface="+mn-ea"/>
                <a:cs typeface="+mn-cs"/>
              </a:rPr>
              <a:t>eller chatt</a:t>
            </a:r>
          </a:p>
        </p:txBody>
      </p:sp>
      <p:sp>
        <p:nvSpPr>
          <p:cNvPr id="26" name="Ellips 34">
            <a:extLst>
              <a:ext uri="{FF2B5EF4-FFF2-40B4-BE49-F238E27FC236}">
                <a16:creationId xmlns:a16="http://schemas.microsoft.com/office/drawing/2014/main" id="{EF1CB999-2F10-D8B4-A00E-EAD395F6F387}"/>
              </a:ext>
              <a:ext uri="{C183D7F6-B498-43B3-948B-1728B52AA6E4}">
                <adec:decorative xmlns:adec="http://schemas.microsoft.com/office/drawing/2017/decorative" val="1"/>
              </a:ext>
            </a:extLst>
          </p:cNvPr>
          <p:cNvSpPr/>
          <p:nvPr/>
        </p:nvSpPr>
        <p:spPr>
          <a:xfrm>
            <a:off x="838352" y="4074971"/>
            <a:ext cx="1759396" cy="1685186"/>
          </a:xfrm>
          <a:solidFill>
            <a:srgbClr val="E8E1E0"/>
          </a:solidFill>
          <a:ln>
            <a:solidFill>
              <a:schemeClr val="tx1"/>
            </a:solidFill>
          </a:ln>
          <a:effectLst>
            <a:glow rad="635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100" b="0" i="0" u="none" strike="noStrike" kern="1200" cap="none" spc="0" normalizeH="0" baseline="0" noProof="0" dirty="0">
                <a:ln>
                  <a:noFill/>
                </a:ln>
                <a:solidFill>
                  <a:prstClr val="black"/>
                </a:solidFill>
                <a:effectLst/>
                <a:uLnTx/>
                <a:uFillTx/>
                <a:latin typeface="Verdana"/>
                <a:ea typeface="+mn-ea"/>
                <a:cs typeface="+mn-cs"/>
                <a:sym typeface="Wingdings" panose="05000000000000000000" pitchFamily="2" charset="2"/>
              </a:rPr>
              <a:t>Alla hälso- </a:t>
            </a:r>
            <a:br>
              <a:rPr kumimoji="0" lang="sv-SE" sz="1100" b="0" i="0" u="none" strike="noStrike" kern="1200" cap="none" spc="0" normalizeH="0" baseline="0" noProof="0" dirty="0">
                <a:ln>
                  <a:noFill/>
                </a:ln>
                <a:solidFill>
                  <a:prstClr val="black"/>
                </a:solidFill>
                <a:effectLst/>
                <a:uLnTx/>
                <a:uFillTx/>
                <a:latin typeface="Verdana"/>
                <a:ea typeface="+mn-ea"/>
                <a:cs typeface="+mn-cs"/>
                <a:sym typeface="Wingdings" panose="05000000000000000000" pitchFamily="2" charset="2"/>
              </a:rPr>
            </a:br>
            <a:r>
              <a:rPr kumimoji="0" lang="sv-SE" sz="1100" b="0" i="0" u="none" strike="noStrike" kern="1200" cap="none" spc="0" normalizeH="0" baseline="0" noProof="0" dirty="0">
                <a:ln>
                  <a:noFill/>
                </a:ln>
                <a:solidFill>
                  <a:prstClr val="black"/>
                </a:solidFill>
                <a:effectLst/>
                <a:uLnTx/>
                <a:uFillTx/>
                <a:latin typeface="Verdana"/>
                <a:ea typeface="+mn-ea"/>
                <a:cs typeface="+mn-cs"/>
                <a:sym typeface="Wingdings" panose="05000000000000000000" pitchFamily="2" charset="2"/>
              </a:rPr>
              <a:t>och sjukvårds-förvaltningar	 i VGR erbjuder patienter digitala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100" b="0" i="0" u="none" strike="noStrike" kern="1200" cap="none" spc="0" normalizeH="0" baseline="0" noProof="0" dirty="0" err="1">
                <a:ln>
                  <a:noFill/>
                </a:ln>
                <a:solidFill>
                  <a:prstClr val="black"/>
                </a:solidFill>
                <a:effectLst/>
                <a:uLnTx/>
                <a:uFillTx/>
                <a:latin typeface="Verdana"/>
                <a:ea typeface="+mn-ea"/>
                <a:cs typeface="+mn-cs"/>
                <a:sym typeface="Wingdings" panose="05000000000000000000" pitchFamily="2" charset="2"/>
              </a:rPr>
              <a:t>vårdmöten</a:t>
            </a:r>
            <a:endParaRPr kumimoji="0" lang="sv-SE" sz="1100" b="0" i="0" u="none" strike="noStrike" kern="1200" cap="none" spc="0" normalizeH="0" baseline="0" noProof="0" dirty="0">
              <a:ln>
                <a:noFill/>
              </a:ln>
              <a:solidFill>
                <a:prstClr val="black"/>
              </a:solidFill>
              <a:effectLst/>
              <a:uLnTx/>
              <a:uFillTx/>
              <a:latin typeface="Verdana"/>
              <a:ea typeface="+mn-ea"/>
              <a:cs typeface="+mn-cs"/>
            </a:endParaRPr>
          </a:p>
        </p:txBody>
      </p:sp>
      <p:sp>
        <p:nvSpPr>
          <p:cNvPr id="27" name="textruta 26">
            <a:extLst>
              <a:ext uri="{FF2B5EF4-FFF2-40B4-BE49-F238E27FC236}">
                <a16:creationId xmlns:a16="http://schemas.microsoft.com/office/drawing/2014/main" id="{1D4F2961-2000-F8B6-6DD9-9DB5F2A64CB6}"/>
              </a:ext>
              <a:ext uri="{C183D7F6-B498-43B3-948B-1728B52AA6E4}">
                <adec:decorative xmlns:adec="http://schemas.microsoft.com/office/drawing/2017/decorative" val="1"/>
              </a:ext>
            </a:extLst>
          </p:cNvPr>
          <p:cNvSpPr txBox="1"/>
          <p:nvPr/>
        </p:nvSpPr>
        <p:spPr>
          <a:xfrm>
            <a:off x="2489734" y="4625526"/>
            <a:ext cx="1578559" cy="60016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sv-SE" sz="1100" dirty="0">
                <a:solidFill>
                  <a:prstClr val="black"/>
                </a:solidFill>
                <a:latin typeface="Verdana"/>
              </a:rPr>
              <a:t>B</a:t>
            </a:r>
            <a:r>
              <a:rPr kumimoji="0" lang="sv-SE" sz="1100" b="0" i="0" u="none" strike="noStrike" kern="1200" cap="none" spc="0" normalizeH="0" baseline="0" noProof="0" dirty="0" err="1">
                <a:ln>
                  <a:noFill/>
                </a:ln>
                <a:solidFill>
                  <a:prstClr val="black"/>
                </a:solidFill>
                <a:effectLst/>
                <a:uLnTx/>
                <a:uFillTx/>
                <a:latin typeface="Verdana"/>
                <a:ea typeface="+mn-ea"/>
                <a:cs typeface="+mn-cs"/>
              </a:rPr>
              <a:t>åde</a:t>
            </a:r>
            <a:r>
              <a:rPr kumimoji="0" lang="sv-SE" sz="1100" b="0" i="0" u="none" strike="noStrike" kern="1200" cap="none" spc="0" normalizeH="0" baseline="0" noProof="0" dirty="0">
                <a:ln>
                  <a:noFill/>
                </a:ln>
                <a:solidFill>
                  <a:prstClr val="black"/>
                </a:solidFill>
                <a:effectLst/>
                <a:uLnTx/>
                <a:uFillTx/>
                <a:latin typeface="Verdana"/>
                <a:ea typeface="+mn-ea"/>
                <a:cs typeface="+mn-cs"/>
              </a:rPr>
              <a:t> egna och privata</a:t>
            </a:r>
            <a:br>
              <a:rPr kumimoji="0" lang="sv-SE" sz="1100" b="0" i="0" u="none" strike="noStrike" kern="1200" cap="none" spc="0" normalizeH="0" baseline="0" noProof="0" dirty="0">
                <a:ln>
                  <a:noFill/>
                </a:ln>
                <a:solidFill>
                  <a:prstClr val="black"/>
                </a:solidFill>
                <a:effectLst/>
                <a:uLnTx/>
                <a:uFillTx/>
                <a:latin typeface="Verdana"/>
                <a:ea typeface="+mn-ea"/>
                <a:cs typeface="+mn-cs"/>
              </a:rPr>
            </a:br>
            <a:r>
              <a:rPr kumimoji="0" lang="sv-SE" sz="1100" b="0" i="0" u="none" strike="noStrike" kern="1200" cap="none" spc="0" normalizeH="0" baseline="0" noProof="0" dirty="0">
                <a:ln>
                  <a:noFill/>
                </a:ln>
                <a:solidFill>
                  <a:prstClr val="black"/>
                </a:solidFill>
                <a:effectLst/>
                <a:uLnTx/>
                <a:uFillTx/>
                <a:latin typeface="Verdana"/>
                <a:ea typeface="+mn-ea"/>
                <a:cs typeface="+mn-cs"/>
              </a:rPr>
              <a:t>mottagningar</a:t>
            </a:r>
          </a:p>
        </p:txBody>
      </p:sp>
      <p:sp>
        <p:nvSpPr>
          <p:cNvPr id="18" name="textruta 17">
            <a:extLst>
              <a:ext uri="{FF2B5EF4-FFF2-40B4-BE49-F238E27FC236}">
                <a16:creationId xmlns:a16="http://schemas.microsoft.com/office/drawing/2014/main" id="{A54B3882-9078-A325-CF3F-CC81C6B62FB2}"/>
              </a:ext>
              <a:ext uri="{C183D7F6-B498-43B3-948B-1728B52AA6E4}">
                <adec:decorative xmlns:adec="http://schemas.microsoft.com/office/drawing/2017/decorative" val="1"/>
              </a:ext>
            </a:extLst>
          </p:cNvPr>
          <p:cNvSpPr txBox="1"/>
          <p:nvPr/>
        </p:nvSpPr>
        <p:spPr>
          <a:xfrm>
            <a:off x="5580078" y="1667877"/>
            <a:ext cx="1358623" cy="369332"/>
          </a:xfrm>
          <a:prstGeom prst="rect">
            <a:avLst/>
          </a:prstGeom>
          <a:noFill/>
        </p:spPr>
        <p:txBody>
          <a:bodyPr wrap="square" rtlCol="0">
            <a:spAutoFit/>
          </a:bodyPr>
          <a:lstStyle/>
          <a:p>
            <a:pPr marL="0" marR="0" lvl="0" indent="0" algn="l" defTabSz="914354"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dirty="0">
                <a:ln>
                  <a:noFill/>
                </a:ln>
                <a:solidFill>
                  <a:srgbClr val="000000"/>
                </a:solidFill>
                <a:effectLst/>
                <a:uLnTx/>
                <a:uFillTx/>
                <a:latin typeface="Verdana"/>
                <a:ea typeface="+mn-ea"/>
                <a:cs typeface="+mn-cs"/>
              </a:rPr>
              <a:t>Sök vård</a:t>
            </a:r>
          </a:p>
        </p:txBody>
      </p:sp>
      <p:sp>
        <p:nvSpPr>
          <p:cNvPr id="23" name="textruta 22">
            <a:extLst>
              <a:ext uri="{FF2B5EF4-FFF2-40B4-BE49-F238E27FC236}">
                <a16:creationId xmlns:a16="http://schemas.microsoft.com/office/drawing/2014/main" id="{6A60E989-83CA-4DAB-5EE2-1EF29D76D287}"/>
              </a:ext>
              <a:ext uri="{C183D7F6-B498-43B3-948B-1728B52AA6E4}">
                <adec:decorative xmlns:adec="http://schemas.microsoft.com/office/drawing/2017/decorative" val="1"/>
              </a:ext>
            </a:extLst>
          </p:cNvPr>
          <p:cNvSpPr txBox="1"/>
          <p:nvPr/>
        </p:nvSpPr>
        <p:spPr>
          <a:xfrm>
            <a:off x="3595396" y="4461051"/>
            <a:ext cx="2253082" cy="854080"/>
          </a:xfrm>
          <a:prstGeom prst="rect">
            <a:avLst/>
          </a:prstGeom>
          <a:noFill/>
        </p:spPr>
        <p:txBody>
          <a:bodyPr wrap="square" rtlCol="0">
            <a:spAutoFit/>
          </a:bodyPr>
          <a:lstStyle/>
          <a:p>
            <a:pPr marL="457200" marR="0" lvl="1" indent="0" algn="ctr" defTabSz="914400" rtl="0" eaLnBrk="1" fontAlgn="auto" latinLnBrk="0" hangingPunct="1">
              <a:lnSpc>
                <a:spcPct val="90000"/>
              </a:lnSpc>
              <a:spcBef>
                <a:spcPts val="0"/>
              </a:spcBef>
              <a:spcAft>
                <a:spcPts val="0"/>
              </a:spcAft>
              <a:buClrTx/>
              <a:buSzTx/>
              <a:buFontTx/>
              <a:buNone/>
              <a:tabLst/>
              <a:defRPr/>
            </a:pPr>
            <a:r>
              <a:rPr kumimoji="0" lang="sv-SE" sz="1100" b="0" i="0" u="none" strike="noStrike" kern="1200" cap="none" spc="0" normalizeH="0" baseline="0" noProof="0" dirty="0">
                <a:ln>
                  <a:noFill/>
                </a:ln>
                <a:solidFill>
                  <a:sysClr val="windowText" lastClr="000000"/>
                </a:solidFill>
                <a:effectLst/>
                <a:uLnTx/>
                <a:uFillTx/>
                <a:latin typeface="Verdana"/>
                <a:ea typeface="+mn-ea"/>
                <a:cs typeface="+mn-cs"/>
              </a:rPr>
              <a:t>Svara på </a:t>
            </a:r>
          </a:p>
          <a:p>
            <a:pPr marL="457200" marR="0" lvl="1" indent="0" algn="ctr" defTabSz="914400" rtl="0" eaLnBrk="1" fontAlgn="auto" latinLnBrk="0" hangingPunct="1">
              <a:lnSpc>
                <a:spcPct val="90000"/>
              </a:lnSpc>
              <a:spcBef>
                <a:spcPts val="0"/>
              </a:spcBef>
              <a:spcAft>
                <a:spcPts val="0"/>
              </a:spcAft>
              <a:buClrTx/>
              <a:buSzTx/>
              <a:buFontTx/>
              <a:buNone/>
              <a:tabLst/>
              <a:defRPr/>
            </a:pPr>
            <a:r>
              <a:rPr kumimoji="0" lang="sv-SE" sz="1100" b="0" i="0" u="none" strike="noStrike" kern="1200" cap="none" spc="0" normalizeH="0" baseline="0" noProof="0" dirty="0">
                <a:ln>
                  <a:noFill/>
                </a:ln>
                <a:solidFill>
                  <a:sysClr val="windowText" lastClr="000000"/>
                </a:solidFill>
                <a:effectLst/>
                <a:uLnTx/>
                <a:uFillTx/>
                <a:latin typeface="Verdana"/>
                <a:ea typeface="+mn-ea"/>
                <a:cs typeface="+mn-cs"/>
              </a:rPr>
              <a:t>frågor om dina </a:t>
            </a:r>
          </a:p>
          <a:p>
            <a:pPr marL="457200" marR="0" lvl="1" indent="0" algn="ctr" defTabSz="914400" rtl="0" eaLnBrk="1" fontAlgn="auto" latinLnBrk="0" hangingPunct="1">
              <a:lnSpc>
                <a:spcPct val="90000"/>
              </a:lnSpc>
              <a:spcBef>
                <a:spcPts val="0"/>
              </a:spcBef>
              <a:spcAft>
                <a:spcPts val="0"/>
              </a:spcAft>
              <a:buClrTx/>
              <a:buSzTx/>
              <a:buFontTx/>
              <a:buNone/>
              <a:tabLst/>
              <a:defRPr/>
            </a:pPr>
            <a:r>
              <a:rPr kumimoji="0" lang="sv-SE" sz="1100" b="0" i="0" u="none" strike="noStrike" kern="1200" cap="none" spc="0" normalizeH="0" baseline="0" noProof="0" dirty="0">
                <a:ln>
                  <a:noFill/>
                </a:ln>
                <a:solidFill>
                  <a:sysClr val="windowText" lastClr="000000"/>
                </a:solidFill>
                <a:effectLst/>
                <a:uLnTx/>
                <a:uFillTx/>
                <a:latin typeface="Verdana"/>
                <a:ea typeface="+mn-ea"/>
                <a:cs typeface="+mn-cs"/>
              </a:rPr>
              <a:t>symtom och </a:t>
            </a:r>
          </a:p>
          <a:p>
            <a:pPr marL="457200" marR="0" lvl="1" indent="0" algn="ctr" defTabSz="914400" rtl="0" eaLnBrk="1" fontAlgn="auto" latinLnBrk="0" hangingPunct="1">
              <a:lnSpc>
                <a:spcPct val="90000"/>
              </a:lnSpc>
              <a:spcBef>
                <a:spcPts val="0"/>
              </a:spcBef>
              <a:spcAft>
                <a:spcPts val="0"/>
              </a:spcAft>
              <a:buClrTx/>
              <a:buSzTx/>
              <a:buFontTx/>
              <a:buNone/>
              <a:tabLst/>
              <a:defRPr/>
            </a:pPr>
            <a:r>
              <a:rPr kumimoji="0" lang="sv-SE" sz="1100" b="0" i="0" u="none" strike="noStrike" kern="1200" cap="none" spc="0" normalizeH="0" baseline="0" noProof="0" dirty="0">
                <a:ln>
                  <a:noFill/>
                </a:ln>
                <a:solidFill>
                  <a:sysClr val="windowText" lastClr="000000"/>
                </a:solidFill>
                <a:effectLst/>
                <a:uLnTx/>
                <a:uFillTx/>
                <a:latin typeface="Verdana"/>
                <a:ea typeface="+mn-ea"/>
                <a:cs typeface="+mn-cs"/>
              </a:rPr>
              <a:t>hänvisas till </a:t>
            </a:r>
          </a:p>
          <a:p>
            <a:pPr marL="457200" marR="0" lvl="1" indent="0" algn="ctr" defTabSz="914400" rtl="0" eaLnBrk="1" fontAlgn="auto" latinLnBrk="0" hangingPunct="1">
              <a:lnSpc>
                <a:spcPct val="90000"/>
              </a:lnSpc>
              <a:spcBef>
                <a:spcPts val="0"/>
              </a:spcBef>
              <a:spcAft>
                <a:spcPts val="0"/>
              </a:spcAft>
              <a:buClrTx/>
              <a:buSzTx/>
              <a:buFontTx/>
              <a:buNone/>
              <a:tabLst/>
              <a:defRPr/>
            </a:pPr>
            <a:r>
              <a:rPr kumimoji="0" lang="sv-SE" sz="1100" b="0" i="0" u="none" strike="noStrike" kern="1200" cap="none" spc="0" normalizeH="0" baseline="0" noProof="0" dirty="0">
                <a:ln>
                  <a:noFill/>
                </a:ln>
                <a:solidFill>
                  <a:sysClr val="windowText" lastClr="000000"/>
                </a:solidFill>
                <a:effectLst/>
                <a:uLnTx/>
                <a:uFillTx/>
                <a:latin typeface="Verdana"/>
                <a:ea typeface="+mn-ea"/>
                <a:cs typeface="+mn-cs"/>
              </a:rPr>
              <a:t>lämplig vård</a:t>
            </a:r>
          </a:p>
        </p:txBody>
      </p:sp>
      <p:sp>
        <p:nvSpPr>
          <p:cNvPr id="47" name="Ellips 46">
            <a:extLst>
              <a:ext uri="{FF2B5EF4-FFF2-40B4-BE49-F238E27FC236}">
                <a16:creationId xmlns:a16="http://schemas.microsoft.com/office/drawing/2014/main" id="{9952FB2E-8457-FAEF-DE41-07F10B752672}"/>
              </a:ext>
              <a:ext uri="{C183D7F6-B498-43B3-948B-1728B52AA6E4}">
                <adec:decorative xmlns:adec="http://schemas.microsoft.com/office/drawing/2017/decorative" val="1"/>
              </a:ext>
            </a:extLst>
          </p:cNvPr>
          <p:cNvSpPr/>
          <p:nvPr/>
        </p:nvSpPr>
        <p:spPr>
          <a:xfrm>
            <a:off x="5486677" y="4917564"/>
            <a:ext cx="1326313" cy="1276893"/>
          </a:xfrm>
          <a:custGeom>
            <a:avLst/>
            <a:gdLst>
              <a:gd name="connsiteX0" fmla="*/ 0 w 1326313"/>
              <a:gd name="connsiteY0" fmla="*/ 638447 h 1276893"/>
              <a:gd name="connsiteX1" fmla="*/ 663157 w 1326313"/>
              <a:gd name="connsiteY1" fmla="*/ 0 h 1276893"/>
              <a:gd name="connsiteX2" fmla="*/ 1326314 w 1326313"/>
              <a:gd name="connsiteY2" fmla="*/ 638447 h 1276893"/>
              <a:gd name="connsiteX3" fmla="*/ 663157 w 1326313"/>
              <a:gd name="connsiteY3" fmla="*/ 1276894 h 1276893"/>
              <a:gd name="connsiteX4" fmla="*/ 0 w 1326313"/>
              <a:gd name="connsiteY4" fmla="*/ 638447 h 12768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26313" h="1276893" fill="none" extrusionOk="0">
                <a:moveTo>
                  <a:pt x="0" y="638447"/>
                </a:moveTo>
                <a:cubicBezTo>
                  <a:pt x="-25735" y="283326"/>
                  <a:pt x="335102" y="-72427"/>
                  <a:pt x="663157" y="0"/>
                </a:cubicBezTo>
                <a:cubicBezTo>
                  <a:pt x="1039119" y="14868"/>
                  <a:pt x="1318489" y="310004"/>
                  <a:pt x="1326314" y="638447"/>
                </a:cubicBezTo>
                <a:cubicBezTo>
                  <a:pt x="1336276" y="942302"/>
                  <a:pt x="988192" y="1274585"/>
                  <a:pt x="663157" y="1276894"/>
                </a:cubicBezTo>
                <a:cubicBezTo>
                  <a:pt x="276802" y="1339068"/>
                  <a:pt x="9571" y="989136"/>
                  <a:pt x="0" y="638447"/>
                </a:cubicBezTo>
                <a:close/>
              </a:path>
              <a:path w="1326313" h="1276893" stroke="0" extrusionOk="0">
                <a:moveTo>
                  <a:pt x="0" y="638447"/>
                </a:moveTo>
                <a:cubicBezTo>
                  <a:pt x="-14723" y="303764"/>
                  <a:pt x="281241" y="38408"/>
                  <a:pt x="663157" y="0"/>
                </a:cubicBezTo>
                <a:cubicBezTo>
                  <a:pt x="1030532" y="-22264"/>
                  <a:pt x="1260685" y="305015"/>
                  <a:pt x="1326314" y="638447"/>
                </a:cubicBezTo>
                <a:cubicBezTo>
                  <a:pt x="1386502" y="1009100"/>
                  <a:pt x="1013447" y="1293021"/>
                  <a:pt x="663157" y="1276894"/>
                </a:cubicBezTo>
                <a:cubicBezTo>
                  <a:pt x="278265" y="1317832"/>
                  <a:pt x="23136" y="965137"/>
                  <a:pt x="0" y="638447"/>
                </a:cubicBezTo>
                <a:close/>
              </a:path>
            </a:pathLst>
          </a:custGeom>
          <a:solidFill>
            <a:srgbClr val="EEEEEE">
              <a:alpha val="83137"/>
            </a:srgbClr>
          </a:solidFill>
          <a:ln>
            <a:solidFill>
              <a:schemeClr val="tx1"/>
            </a:solidFill>
            <a:extLst>
              <a:ext uri="{C807C97D-BFC1-408E-A445-0C87EB9F89A2}">
                <ask:lineSketchStyleProps xmlns:ask="http://schemas.microsoft.com/office/drawing/2018/sketchyshapes" sd="1025108756">
                  <a:prstGeom prst="ellipse">
                    <a:avLst/>
                  </a:prstGeom>
                  <ask:type>
                    <ask:lineSketchFreehand/>
                  </ask:type>
                </ask:lineSketchStyleProps>
              </a:ext>
            </a:extLst>
          </a:ln>
          <a:effectLst>
            <a:glow rad="635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400">
              <a:solidFill>
                <a:sysClr val="windowText" lastClr="000000"/>
              </a:solidFill>
              <a:latin typeface="Calibri"/>
            </a:endParaRPr>
          </a:p>
        </p:txBody>
      </p:sp>
      <p:sp>
        <p:nvSpPr>
          <p:cNvPr id="48" name="Ellips 26">
            <a:extLst>
              <a:ext uri="{FF2B5EF4-FFF2-40B4-BE49-F238E27FC236}">
                <a16:creationId xmlns:a16="http://schemas.microsoft.com/office/drawing/2014/main" id="{B31916C8-9B87-61EA-295E-109F6A4BEAC4}"/>
              </a:ext>
              <a:ext uri="{C183D7F6-B498-43B3-948B-1728B52AA6E4}">
                <adec:decorative xmlns:adec="http://schemas.microsoft.com/office/drawing/2017/decorative" val="1"/>
              </a:ext>
            </a:extLst>
          </p:cNvPr>
          <p:cNvSpPr/>
          <p:nvPr/>
        </p:nvSpPr>
        <p:spPr>
          <a:xfrm>
            <a:off x="5343768" y="4748680"/>
            <a:ext cx="1612130" cy="1559283"/>
          </a:xfrm>
          <a:solidFill>
            <a:schemeClr val="bg1"/>
          </a:solidFill>
          <a:ln>
            <a:solidFill>
              <a:schemeClr val="tx1"/>
            </a:solidFill>
          </a:ln>
          <a:effectLst>
            <a:glow rad="635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100" b="0" i="0" u="none" strike="noStrike" kern="1200" cap="none" spc="0" normalizeH="0" baseline="0" noProof="0" dirty="0">
                <a:ln>
                  <a:noFill/>
                </a:ln>
                <a:solidFill>
                  <a:prstClr val="black"/>
                </a:solidFill>
                <a:effectLst/>
                <a:uLnTx/>
                <a:uFillTx/>
                <a:latin typeface="Verdana"/>
                <a:ea typeface="+mn-ea"/>
                <a:cs typeface="+mn-cs"/>
                <a:sym typeface="Wingdings" panose="05000000000000000000" pitchFamily="2" charset="2"/>
              </a:rPr>
              <a:t>Pionjär </a:t>
            </a:r>
            <a:br>
              <a:rPr kumimoji="0" lang="sv-SE" sz="1100" b="0" i="0" u="none" strike="noStrike" kern="1200" cap="none" spc="0" normalizeH="0" baseline="0" noProof="0" dirty="0">
                <a:ln>
                  <a:noFill/>
                </a:ln>
                <a:solidFill>
                  <a:prstClr val="black"/>
                </a:solidFill>
                <a:effectLst/>
                <a:uLnTx/>
                <a:uFillTx/>
                <a:latin typeface="Verdana"/>
                <a:ea typeface="+mn-ea"/>
                <a:cs typeface="+mn-cs"/>
                <a:sym typeface="Wingdings" panose="05000000000000000000" pitchFamily="2" charset="2"/>
              </a:rPr>
            </a:br>
            <a:r>
              <a:rPr kumimoji="0" lang="sv-SE" sz="1100" b="0" i="0" u="none" strike="noStrike" kern="1200" cap="none" spc="0" normalizeH="0" baseline="0" noProof="0" dirty="0">
                <a:ln>
                  <a:noFill/>
                </a:ln>
                <a:solidFill>
                  <a:prstClr val="black"/>
                </a:solidFill>
                <a:effectLst/>
                <a:uLnTx/>
                <a:uFillTx/>
                <a:latin typeface="Verdana"/>
                <a:ea typeface="+mn-ea"/>
                <a:cs typeface="+mn-cs"/>
                <a:sym typeface="Wingdings" panose="05000000000000000000" pitchFamily="2" charset="2"/>
              </a:rPr>
              <a:t>genomförd </a:t>
            </a:r>
            <a:br>
              <a:rPr kumimoji="0" lang="sv-SE" sz="1100" b="0" i="0" u="none" strike="noStrike" kern="1200" cap="none" spc="0" normalizeH="0" baseline="0" noProof="0" dirty="0">
                <a:ln>
                  <a:noFill/>
                </a:ln>
                <a:solidFill>
                  <a:prstClr val="black"/>
                </a:solidFill>
                <a:effectLst/>
                <a:uLnTx/>
                <a:uFillTx/>
                <a:latin typeface="Verdana"/>
                <a:ea typeface="+mn-ea"/>
                <a:cs typeface="+mn-cs"/>
                <a:sym typeface="Wingdings" panose="05000000000000000000" pitchFamily="2" charset="2"/>
              </a:rPr>
            </a:br>
            <a:r>
              <a:rPr kumimoji="0" lang="sv-SE" sz="1100" b="0" i="0" u="none" strike="noStrike" kern="1200" cap="none" spc="0" normalizeH="0" baseline="0" noProof="0" dirty="0">
                <a:ln>
                  <a:noFill/>
                </a:ln>
                <a:solidFill>
                  <a:prstClr val="black"/>
                </a:solidFill>
                <a:effectLst/>
                <a:uLnTx/>
                <a:uFillTx/>
                <a:latin typeface="Verdana"/>
                <a:ea typeface="+mn-ea"/>
                <a:cs typeface="+mn-cs"/>
                <a:sym typeface="Wingdings" panose="05000000000000000000" pitchFamily="2" charset="2"/>
              </a:rPr>
              <a:t>2023</a:t>
            </a:r>
            <a:endParaRPr kumimoji="0" lang="sv-SE" sz="1100" b="0" i="0" u="none" strike="noStrike" kern="1200" cap="none" spc="0" normalizeH="0" baseline="0" noProof="0" dirty="0">
              <a:ln>
                <a:noFill/>
              </a:ln>
              <a:solidFill>
                <a:prstClr val="black"/>
              </a:solidFill>
              <a:effectLst/>
              <a:uLnTx/>
              <a:uFillTx/>
              <a:latin typeface="Verdana"/>
              <a:ea typeface="+mn-ea"/>
              <a:cs typeface="+mn-cs"/>
            </a:endParaRPr>
          </a:p>
        </p:txBody>
      </p:sp>
      <p:sp>
        <p:nvSpPr>
          <p:cNvPr id="25" name="textruta 24">
            <a:extLst>
              <a:ext uri="{FF2B5EF4-FFF2-40B4-BE49-F238E27FC236}">
                <a16:creationId xmlns:a16="http://schemas.microsoft.com/office/drawing/2014/main" id="{00AD7CDF-4CDD-4192-292E-0A53DEEED33C}"/>
              </a:ext>
              <a:ext uri="{C183D7F6-B498-43B3-948B-1728B52AA6E4}">
                <adec:decorative xmlns:adec="http://schemas.microsoft.com/office/drawing/2017/decorative" val="1"/>
              </a:ext>
            </a:extLst>
          </p:cNvPr>
          <p:cNvSpPr txBox="1"/>
          <p:nvPr/>
        </p:nvSpPr>
        <p:spPr>
          <a:xfrm>
            <a:off x="5824611" y="4556712"/>
            <a:ext cx="2348179" cy="701731"/>
          </a:xfrm>
          <a:prstGeom prst="rect">
            <a:avLst/>
          </a:prstGeom>
          <a:noFill/>
        </p:spPr>
        <p:txBody>
          <a:bodyPr wrap="square" rtlCol="0">
            <a:spAutoFit/>
          </a:bodyPr>
          <a:lstStyle/>
          <a:p>
            <a:pPr marL="457200" marR="0" lvl="1" indent="0" algn="ctr" defTabSz="914400" rtl="0" eaLnBrk="1" fontAlgn="auto" latinLnBrk="0" hangingPunct="1">
              <a:lnSpc>
                <a:spcPct val="90000"/>
              </a:lnSpc>
              <a:spcBef>
                <a:spcPts val="0"/>
              </a:spcBef>
              <a:spcAft>
                <a:spcPts val="0"/>
              </a:spcAft>
              <a:buClrTx/>
              <a:buSzTx/>
              <a:buFontTx/>
              <a:buNone/>
              <a:tabLst/>
              <a:defRPr/>
            </a:pPr>
            <a:r>
              <a:rPr lang="sv-SE" sz="1100" dirty="0"/>
              <a:t>Pausad i väntan </a:t>
            </a:r>
            <a:br>
              <a:rPr lang="sv-SE" sz="1100" dirty="0"/>
            </a:br>
            <a:r>
              <a:rPr lang="sv-SE" sz="1100" dirty="0"/>
              <a:t>på beslut om användning och arbetssätt</a:t>
            </a:r>
            <a:endParaRPr kumimoji="0" lang="sv-SE" sz="1100" b="0" i="0" u="none" strike="noStrike" kern="1200" cap="none" spc="0" normalizeH="0" baseline="0" noProof="0" dirty="0">
              <a:ln>
                <a:noFill/>
              </a:ln>
              <a:solidFill>
                <a:prstClr val="black"/>
              </a:solidFill>
              <a:effectLst/>
              <a:uLnTx/>
              <a:uFillTx/>
              <a:latin typeface="Verdana"/>
              <a:ea typeface="+mn-ea"/>
              <a:cs typeface="+mn-cs"/>
            </a:endParaRPr>
          </a:p>
        </p:txBody>
      </p:sp>
      <p:sp>
        <p:nvSpPr>
          <p:cNvPr id="19" name="textruta 18">
            <a:extLst>
              <a:ext uri="{FF2B5EF4-FFF2-40B4-BE49-F238E27FC236}">
                <a16:creationId xmlns:a16="http://schemas.microsoft.com/office/drawing/2014/main" id="{969AE370-1FE8-DA6D-F71C-82A2BEE2E9C8}"/>
              </a:ext>
              <a:ext uri="{C183D7F6-B498-43B3-948B-1728B52AA6E4}">
                <adec:decorative xmlns:adec="http://schemas.microsoft.com/office/drawing/2017/decorative" val="1"/>
              </a:ext>
            </a:extLst>
          </p:cNvPr>
          <p:cNvSpPr txBox="1"/>
          <p:nvPr/>
        </p:nvSpPr>
        <p:spPr>
          <a:xfrm>
            <a:off x="8784668" y="1648792"/>
            <a:ext cx="2429911" cy="369332"/>
          </a:xfrm>
          <a:prstGeom prst="rect">
            <a:avLst/>
          </a:prstGeom>
          <a:noFill/>
        </p:spPr>
        <p:txBody>
          <a:bodyPr wrap="square" rtlCol="0">
            <a:spAutoFit/>
          </a:bodyPr>
          <a:lstStyle/>
          <a:p>
            <a:pPr marL="0" marR="0" lvl="0" indent="0" algn="l" defTabSz="914354"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dirty="0">
                <a:ln>
                  <a:noFill/>
                </a:ln>
                <a:solidFill>
                  <a:srgbClr val="000000"/>
                </a:solidFill>
                <a:effectLst/>
                <a:uLnTx/>
                <a:uFillTx/>
                <a:latin typeface="Verdana"/>
                <a:ea typeface="+mn-ea"/>
                <a:cs typeface="+mn-cs"/>
              </a:rPr>
              <a:t>Egenmonitorering</a:t>
            </a:r>
          </a:p>
        </p:txBody>
      </p:sp>
      <p:sp>
        <p:nvSpPr>
          <p:cNvPr id="20" name="Ellips 26">
            <a:extLst>
              <a:ext uri="{FF2B5EF4-FFF2-40B4-BE49-F238E27FC236}">
                <a16:creationId xmlns:a16="http://schemas.microsoft.com/office/drawing/2014/main" id="{082947A5-38DA-8C4B-6AC0-A885961296E6}"/>
              </a:ext>
              <a:ext uri="{C183D7F6-B498-43B3-948B-1728B52AA6E4}">
                <adec:decorative xmlns:adec="http://schemas.microsoft.com/office/drawing/2017/decorative" val="1"/>
              </a:ext>
            </a:extLst>
          </p:cNvPr>
          <p:cNvSpPr/>
          <p:nvPr/>
        </p:nvSpPr>
        <p:spPr>
          <a:xfrm>
            <a:off x="8039627" y="3902874"/>
            <a:ext cx="1757252" cy="1700307"/>
          </a:xfrm>
          <a:solidFill>
            <a:schemeClr val="bg1"/>
          </a:solidFill>
          <a:ln>
            <a:solidFill>
              <a:schemeClr val="tx1"/>
            </a:solidFill>
          </a:ln>
          <a:effectLst>
            <a:glow rad="635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100" b="0" i="0" u="none" strike="noStrike" kern="1200" cap="none" spc="0" normalizeH="0" baseline="0" noProof="0" dirty="0">
                <a:ln>
                  <a:noFill/>
                </a:ln>
                <a:solidFill>
                  <a:prstClr val="black"/>
                </a:solidFill>
                <a:effectLst/>
                <a:uLnTx/>
                <a:uFillTx/>
                <a:latin typeface="Verdana"/>
                <a:ea typeface="+mn-ea"/>
                <a:cs typeface="+mn-cs"/>
                <a:sym typeface="Wingdings" panose="05000000000000000000" pitchFamily="2" charset="2"/>
              </a:rPr>
              <a:t>Patienter mäter och registrerar värden själva</a:t>
            </a:r>
            <a:endParaRPr kumimoji="0" lang="sv-SE" sz="1100" b="0" i="0" u="none" strike="noStrike" kern="1200" cap="none" spc="0" normalizeH="0" baseline="0" noProof="0" dirty="0">
              <a:ln>
                <a:noFill/>
              </a:ln>
              <a:solidFill>
                <a:prstClr val="black"/>
              </a:solidFill>
              <a:effectLst/>
              <a:uLnTx/>
              <a:uFillTx/>
              <a:latin typeface="Verdana"/>
              <a:ea typeface="+mn-ea"/>
              <a:cs typeface="+mn-cs"/>
            </a:endParaRPr>
          </a:p>
        </p:txBody>
      </p:sp>
      <p:sp>
        <p:nvSpPr>
          <p:cNvPr id="44" name="Ellips 43">
            <a:extLst>
              <a:ext uri="{FF2B5EF4-FFF2-40B4-BE49-F238E27FC236}">
                <a16:creationId xmlns:a16="http://schemas.microsoft.com/office/drawing/2014/main" id="{05BF7B04-A73D-91E3-5DED-30E74638B778}"/>
              </a:ext>
              <a:ext uri="{C183D7F6-B498-43B3-948B-1728B52AA6E4}">
                <adec:decorative xmlns:adec="http://schemas.microsoft.com/office/drawing/2017/decorative" val="1"/>
              </a:ext>
            </a:extLst>
          </p:cNvPr>
          <p:cNvSpPr/>
          <p:nvPr/>
        </p:nvSpPr>
        <p:spPr>
          <a:xfrm>
            <a:off x="9390850" y="4894719"/>
            <a:ext cx="1316616" cy="1288844"/>
          </a:xfrm>
          <a:custGeom>
            <a:avLst/>
            <a:gdLst>
              <a:gd name="connsiteX0" fmla="*/ 0 w 1316616"/>
              <a:gd name="connsiteY0" fmla="*/ 644422 h 1288844"/>
              <a:gd name="connsiteX1" fmla="*/ 658308 w 1316616"/>
              <a:gd name="connsiteY1" fmla="*/ 0 h 1288844"/>
              <a:gd name="connsiteX2" fmla="*/ 1316616 w 1316616"/>
              <a:gd name="connsiteY2" fmla="*/ 644422 h 1288844"/>
              <a:gd name="connsiteX3" fmla="*/ 658308 w 1316616"/>
              <a:gd name="connsiteY3" fmla="*/ 1288844 h 1288844"/>
              <a:gd name="connsiteX4" fmla="*/ 0 w 1316616"/>
              <a:gd name="connsiteY4" fmla="*/ 644422 h 12888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16616" h="1288844" fill="none" extrusionOk="0">
                <a:moveTo>
                  <a:pt x="0" y="644422"/>
                </a:moveTo>
                <a:cubicBezTo>
                  <a:pt x="-51799" y="283454"/>
                  <a:pt x="313773" y="-36099"/>
                  <a:pt x="658308" y="0"/>
                </a:cubicBezTo>
                <a:cubicBezTo>
                  <a:pt x="1035941" y="21527"/>
                  <a:pt x="1313151" y="299216"/>
                  <a:pt x="1316616" y="644422"/>
                </a:cubicBezTo>
                <a:cubicBezTo>
                  <a:pt x="1319199" y="987687"/>
                  <a:pt x="1002028" y="1287732"/>
                  <a:pt x="658308" y="1288844"/>
                </a:cubicBezTo>
                <a:cubicBezTo>
                  <a:pt x="286069" y="1315645"/>
                  <a:pt x="34852" y="993350"/>
                  <a:pt x="0" y="644422"/>
                </a:cubicBezTo>
                <a:close/>
              </a:path>
              <a:path w="1316616" h="1288844" stroke="0" extrusionOk="0">
                <a:moveTo>
                  <a:pt x="0" y="644422"/>
                </a:moveTo>
                <a:cubicBezTo>
                  <a:pt x="-9164" y="299673"/>
                  <a:pt x="284877" y="24170"/>
                  <a:pt x="658308" y="0"/>
                </a:cubicBezTo>
                <a:cubicBezTo>
                  <a:pt x="1023418" y="-30460"/>
                  <a:pt x="1294967" y="294843"/>
                  <a:pt x="1316616" y="644422"/>
                </a:cubicBezTo>
                <a:cubicBezTo>
                  <a:pt x="1400517" y="1025485"/>
                  <a:pt x="974985" y="1336227"/>
                  <a:pt x="658308" y="1288844"/>
                </a:cubicBezTo>
                <a:cubicBezTo>
                  <a:pt x="281831" y="1317183"/>
                  <a:pt x="11570" y="987366"/>
                  <a:pt x="0" y="644422"/>
                </a:cubicBezTo>
                <a:close/>
              </a:path>
            </a:pathLst>
          </a:custGeom>
          <a:solidFill>
            <a:srgbClr val="EEEEEE">
              <a:alpha val="83137"/>
            </a:srgbClr>
          </a:solidFill>
          <a:ln>
            <a:solidFill>
              <a:schemeClr val="tx1"/>
            </a:solidFill>
            <a:extLst>
              <a:ext uri="{C807C97D-BFC1-408E-A445-0C87EB9F89A2}">
                <ask:lineSketchStyleProps xmlns:ask="http://schemas.microsoft.com/office/drawing/2018/sketchyshapes" sd="1025108756">
                  <a:prstGeom prst="ellipse">
                    <a:avLst/>
                  </a:prstGeom>
                  <ask:type>
                    <ask:lineSketchFreehand/>
                  </ask:type>
                </ask:lineSketchStyleProps>
              </a:ext>
            </a:extLst>
          </a:ln>
          <a:effectLst>
            <a:glow rad="635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lnSpc>
                <a:spcPct val="90000"/>
              </a:lnSpc>
            </a:pPr>
            <a:endParaRPr lang="sv-SE" sz="1600">
              <a:solidFill>
                <a:schemeClr val="tx1"/>
              </a:solidFill>
            </a:endParaRPr>
          </a:p>
        </p:txBody>
      </p:sp>
      <p:sp>
        <p:nvSpPr>
          <p:cNvPr id="21" name="Ellips 27">
            <a:extLst>
              <a:ext uri="{FF2B5EF4-FFF2-40B4-BE49-F238E27FC236}">
                <a16:creationId xmlns:a16="http://schemas.microsoft.com/office/drawing/2014/main" id="{4918875F-B1DC-E061-B040-22F98C0E225D}"/>
              </a:ext>
              <a:ext uri="{C183D7F6-B498-43B3-948B-1728B52AA6E4}">
                <adec:decorative xmlns:adec="http://schemas.microsoft.com/office/drawing/2017/decorative" val="1"/>
              </a:ext>
            </a:extLst>
          </p:cNvPr>
          <p:cNvSpPr/>
          <p:nvPr/>
        </p:nvSpPr>
        <p:spPr>
          <a:xfrm>
            <a:off x="9390684" y="4894719"/>
            <a:ext cx="1316781" cy="1266636"/>
          </a:xfrm>
          <a:solidFill>
            <a:srgbClr val="F2F2F2">
              <a:alpha val="69804"/>
            </a:srgbClr>
          </a:solidFill>
          <a:ln>
            <a:solidFill>
              <a:schemeClr val="tx1"/>
            </a:solidFill>
          </a:ln>
          <a:effectLst>
            <a:glow rad="635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100" b="0" i="0" u="none" strike="noStrike" kern="1200" cap="none" spc="0" normalizeH="0" baseline="0" noProof="0" dirty="0">
                <a:ln>
                  <a:noFill/>
                </a:ln>
                <a:solidFill>
                  <a:prstClr val="black"/>
                </a:solidFill>
                <a:effectLst/>
                <a:uLnTx/>
                <a:uFillTx/>
                <a:latin typeface="Verdana"/>
                <a:ea typeface="+mn-ea"/>
                <a:cs typeface="+mn-cs"/>
                <a:sym typeface="Wingdings" panose="05000000000000000000" pitchFamily="2" charset="2"/>
              </a:rPr>
              <a:t>Övervakas </a:t>
            </a:r>
            <a:br>
              <a:rPr kumimoji="0" lang="sv-SE" sz="1100" b="0" i="0" u="none" strike="noStrike" kern="1200" cap="none" spc="0" normalizeH="0" baseline="0" noProof="0" dirty="0">
                <a:ln>
                  <a:noFill/>
                </a:ln>
                <a:solidFill>
                  <a:prstClr val="black"/>
                </a:solidFill>
                <a:effectLst/>
                <a:uLnTx/>
                <a:uFillTx/>
                <a:latin typeface="Verdana"/>
                <a:ea typeface="+mn-ea"/>
                <a:cs typeface="+mn-cs"/>
                <a:sym typeface="Wingdings" panose="05000000000000000000" pitchFamily="2" charset="2"/>
              </a:rPr>
            </a:br>
            <a:r>
              <a:rPr kumimoji="0" lang="sv-SE" sz="1100" b="0" i="0" u="none" strike="noStrike" kern="1200" cap="none" spc="0" normalizeH="0" baseline="0" noProof="0" dirty="0">
                <a:ln>
                  <a:noFill/>
                </a:ln>
                <a:solidFill>
                  <a:prstClr val="black"/>
                </a:solidFill>
                <a:effectLst/>
                <a:uLnTx/>
                <a:uFillTx/>
                <a:latin typeface="Verdana"/>
                <a:ea typeface="+mn-ea"/>
                <a:cs typeface="+mn-cs"/>
                <a:sym typeface="Wingdings" panose="05000000000000000000" pitchFamily="2" charset="2"/>
              </a:rPr>
              <a:t>och bedöms löpande </a:t>
            </a:r>
            <a:br>
              <a:rPr kumimoji="0" lang="sv-SE" sz="1100" b="0" i="0" u="none" strike="noStrike" kern="1200" cap="none" spc="0" normalizeH="0" baseline="0" noProof="0" dirty="0">
                <a:ln>
                  <a:noFill/>
                </a:ln>
                <a:solidFill>
                  <a:prstClr val="black"/>
                </a:solidFill>
                <a:effectLst/>
                <a:uLnTx/>
                <a:uFillTx/>
                <a:latin typeface="Verdana"/>
                <a:ea typeface="+mn-ea"/>
                <a:cs typeface="+mn-cs"/>
                <a:sym typeface="Wingdings" panose="05000000000000000000" pitchFamily="2" charset="2"/>
              </a:rPr>
            </a:br>
            <a:r>
              <a:rPr kumimoji="0" lang="sv-SE" sz="1100" b="0" i="0" u="none" strike="noStrike" kern="1200" cap="none" spc="0" normalizeH="0" baseline="0" noProof="0" dirty="0">
                <a:ln>
                  <a:noFill/>
                </a:ln>
                <a:solidFill>
                  <a:prstClr val="black"/>
                </a:solidFill>
                <a:effectLst/>
                <a:uLnTx/>
                <a:uFillTx/>
                <a:latin typeface="Verdana"/>
                <a:ea typeface="+mn-ea"/>
                <a:cs typeface="+mn-cs"/>
                <a:sym typeface="Wingdings" panose="05000000000000000000" pitchFamily="2" charset="2"/>
              </a:rPr>
              <a:t>av vården</a:t>
            </a:r>
            <a:endParaRPr kumimoji="0" lang="sv-SE" sz="1100" b="0" i="0" u="none" strike="noStrike" kern="1200" cap="none" spc="0" normalizeH="0" baseline="0" noProof="0" dirty="0">
              <a:ln>
                <a:noFill/>
              </a:ln>
              <a:solidFill>
                <a:prstClr val="black"/>
              </a:solidFill>
              <a:effectLst/>
              <a:uLnTx/>
              <a:uFillTx/>
              <a:latin typeface="Verdana"/>
              <a:ea typeface="+mn-ea"/>
              <a:cs typeface="+mn-cs"/>
            </a:endParaRPr>
          </a:p>
        </p:txBody>
      </p:sp>
      <p:sp>
        <p:nvSpPr>
          <p:cNvPr id="8" name="Ellips 28">
            <a:extLst>
              <a:ext uri="{FF2B5EF4-FFF2-40B4-BE49-F238E27FC236}">
                <a16:creationId xmlns:a16="http://schemas.microsoft.com/office/drawing/2014/main" id="{F299D2B5-AA72-95FA-4CF7-65854C1F7F7A}"/>
              </a:ext>
              <a:ext uri="{C183D7F6-B498-43B3-948B-1728B52AA6E4}">
                <adec:decorative xmlns:adec="http://schemas.microsoft.com/office/drawing/2017/decorative" val="1"/>
              </a:ext>
            </a:extLst>
          </p:cNvPr>
          <p:cNvSpPr/>
          <p:nvPr/>
        </p:nvSpPr>
        <p:spPr>
          <a:xfrm>
            <a:off x="10168283" y="3710406"/>
            <a:ext cx="1819764" cy="1820833"/>
          </a:xfrm>
          <a:solidFill>
            <a:srgbClr val="E3F0F4">
              <a:alpha val="74902"/>
            </a:srgbClr>
          </a:solidFill>
          <a:ln>
            <a:solidFill>
              <a:schemeClr val="tx1"/>
            </a:solidFill>
          </a:ln>
          <a:effectLst>
            <a:glow rad="635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endParaRPr lang="sv-SE"/>
          </a:p>
        </p:txBody>
      </p:sp>
      <p:sp>
        <p:nvSpPr>
          <p:cNvPr id="10" name="Ellips 9">
            <a:extLst>
              <a:ext uri="{FF2B5EF4-FFF2-40B4-BE49-F238E27FC236}">
                <a16:creationId xmlns:a16="http://schemas.microsoft.com/office/drawing/2014/main" id="{3D21361B-70F6-EDB2-0336-92D0CBDFBAB9}"/>
              </a:ext>
              <a:ext uri="{C183D7F6-B498-43B3-948B-1728B52AA6E4}">
                <adec:decorative xmlns:adec="http://schemas.microsoft.com/office/drawing/2017/decorative" val="1"/>
              </a:ext>
            </a:extLst>
          </p:cNvPr>
          <p:cNvSpPr/>
          <p:nvPr/>
        </p:nvSpPr>
        <p:spPr>
          <a:xfrm>
            <a:off x="9314255" y="4918911"/>
            <a:ext cx="1522066" cy="1472742"/>
          </a:xfrm>
          <a:solidFill>
            <a:srgbClr val="EEEEEE">
              <a:alpha val="83137"/>
            </a:srgbClr>
          </a:solidFill>
          <a:ln>
            <a:solidFill>
              <a:schemeClr val="tx1"/>
            </a:solidFill>
          </a:ln>
          <a:effectLst>
            <a:glow rad="635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sv-SE"/>
          </a:p>
        </p:txBody>
      </p:sp>
      <p:sp>
        <p:nvSpPr>
          <p:cNvPr id="11" name="Ellips 10">
            <a:extLst>
              <a:ext uri="{FF2B5EF4-FFF2-40B4-BE49-F238E27FC236}">
                <a16:creationId xmlns:a16="http://schemas.microsoft.com/office/drawing/2014/main" id="{A3C0FD7E-F805-5165-D613-4F3765CFC4EA}"/>
              </a:ext>
              <a:ext uri="{C183D7F6-B498-43B3-948B-1728B52AA6E4}">
                <adec:decorative xmlns:adec="http://schemas.microsoft.com/office/drawing/2017/decorative" val="1"/>
              </a:ext>
            </a:extLst>
          </p:cNvPr>
          <p:cNvSpPr/>
          <p:nvPr/>
        </p:nvSpPr>
        <p:spPr>
          <a:xfrm>
            <a:off x="4786772" y="4485242"/>
            <a:ext cx="1563929" cy="1513249"/>
          </a:xfrm>
          <a:solidFill>
            <a:srgbClr val="EEEEEE">
              <a:alpha val="83137"/>
            </a:srgbClr>
          </a:solidFill>
          <a:ln>
            <a:solidFill>
              <a:schemeClr val="tx1"/>
            </a:solidFill>
          </a:ln>
          <a:effectLst>
            <a:glow rad="635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sv-SE"/>
          </a:p>
        </p:txBody>
      </p:sp>
      <p:sp>
        <p:nvSpPr>
          <p:cNvPr id="13" name="Ellips 12">
            <a:extLst>
              <a:ext uri="{FF2B5EF4-FFF2-40B4-BE49-F238E27FC236}">
                <a16:creationId xmlns:a16="http://schemas.microsoft.com/office/drawing/2014/main" id="{4B745B59-471D-7ABE-D66B-F82CB8DD6797}"/>
              </a:ext>
              <a:ext uri="{C183D7F6-B498-43B3-948B-1728B52AA6E4}">
                <adec:decorative xmlns:adec="http://schemas.microsoft.com/office/drawing/2017/decorative" val="1"/>
              </a:ext>
            </a:extLst>
          </p:cNvPr>
          <p:cNvSpPr/>
          <p:nvPr/>
        </p:nvSpPr>
        <p:spPr>
          <a:xfrm>
            <a:off x="156208" y="4066603"/>
            <a:ext cx="1849712" cy="1685186"/>
          </a:xfrm>
          <a:solidFill>
            <a:srgbClr val="EEEEEE">
              <a:alpha val="83137"/>
            </a:srgbClr>
          </a:solidFill>
          <a:ln>
            <a:solidFill>
              <a:schemeClr val="tx1"/>
            </a:solidFill>
          </a:ln>
          <a:effectLst>
            <a:glow rad="635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sv-SE"/>
          </a:p>
        </p:txBody>
      </p:sp>
      <p:sp>
        <p:nvSpPr>
          <p:cNvPr id="14" name="Ellips 13">
            <a:extLst>
              <a:ext uri="{FF2B5EF4-FFF2-40B4-BE49-F238E27FC236}">
                <a16:creationId xmlns:a16="http://schemas.microsoft.com/office/drawing/2014/main" id="{67A36F54-B914-5CD0-D2DC-1B7B99D0C4B2}"/>
              </a:ext>
              <a:ext uri="{C183D7F6-B498-43B3-948B-1728B52AA6E4}">
                <adec:decorative xmlns:adec="http://schemas.microsoft.com/office/drawing/2017/decorative" val="1"/>
              </a:ext>
            </a:extLst>
          </p:cNvPr>
          <p:cNvSpPr/>
          <p:nvPr/>
        </p:nvSpPr>
        <p:spPr>
          <a:xfrm>
            <a:off x="1722375" y="4918911"/>
            <a:ext cx="1538820" cy="1452457"/>
          </a:xfrm>
          <a:solidFill>
            <a:srgbClr val="EEEEEE">
              <a:alpha val="83137"/>
            </a:srgbClr>
          </a:solidFill>
          <a:ln>
            <a:solidFill>
              <a:schemeClr val="tx1"/>
            </a:solidFill>
          </a:ln>
          <a:effectLst>
            <a:glow rad="635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lnSpc>
                <a:spcPct val="90000"/>
              </a:lnSpc>
            </a:pPr>
            <a:endParaRPr lang="sv-SE" sz="1600">
              <a:solidFill>
                <a:schemeClr val="tx1"/>
              </a:solidFill>
            </a:endParaRPr>
          </a:p>
        </p:txBody>
      </p:sp>
      <p:sp>
        <p:nvSpPr>
          <p:cNvPr id="15" name="Ellips 14">
            <a:extLst>
              <a:ext uri="{FF2B5EF4-FFF2-40B4-BE49-F238E27FC236}">
                <a16:creationId xmlns:a16="http://schemas.microsoft.com/office/drawing/2014/main" id="{1AC02691-AFB6-EBDD-D2C7-08AFB959C7D7}"/>
              </a:ext>
              <a:ext uri="{C183D7F6-B498-43B3-948B-1728B52AA6E4}">
                <adec:decorative xmlns:adec="http://schemas.microsoft.com/office/drawing/2017/decorative" val="1"/>
              </a:ext>
            </a:extLst>
          </p:cNvPr>
          <p:cNvSpPr/>
          <p:nvPr/>
        </p:nvSpPr>
        <p:spPr>
          <a:xfrm>
            <a:off x="2934514" y="4235863"/>
            <a:ext cx="1471351" cy="1423670"/>
          </a:xfrm>
          <a:solidFill>
            <a:srgbClr val="EEEEEE">
              <a:alpha val="83137"/>
            </a:srgbClr>
          </a:solidFill>
          <a:ln>
            <a:solidFill>
              <a:schemeClr val="tx1"/>
            </a:solidFill>
          </a:ln>
          <a:effectLst>
            <a:glow rad="635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lnSpc>
                <a:spcPct val="90000"/>
              </a:lnSpc>
            </a:pPr>
            <a:endParaRPr lang="sv-SE" sz="1600">
              <a:solidFill>
                <a:schemeClr val="tx1"/>
              </a:solidFill>
            </a:endParaRPr>
          </a:p>
        </p:txBody>
      </p:sp>
      <p:sp>
        <p:nvSpPr>
          <p:cNvPr id="22" name="Ellips 30">
            <a:extLst>
              <a:ext uri="{FF2B5EF4-FFF2-40B4-BE49-F238E27FC236}">
                <a16:creationId xmlns:a16="http://schemas.microsoft.com/office/drawing/2014/main" id="{D81ED030-6368-FF91-FFF3-E02573C574A3}"/>
              </a:ext>
              <a:ext uri="{C183D7F6-B498-43B3-948B-1728B52AA6E4}">
                <adec:decorative xmlns:adec="http://schemas.microsoft.com/office/drawing/2017/decorative" val="1"/>
              </a:ext>
            </a:extLst>
          </p:cNvPr>
          <p:cNvSpPr/>
          <p:nvPr/>
        </p:nvSpPr>
        <p:spPr>
          <a:xfrm>
            <a:off x="4737081" y="4506137"/>
            <a:ext cx="1563929" cy="1513249"/>
          </a:xfrm>
          <a:solidFill>
            <a:srgbClr val="F2F2F2">
              <a:alpha val="69804"/>
            </a:srgbClr>
          </a:solidFill>
          <a:ln>
            <a:solidFill>
              <a:schemeClr val="tx1"/>
            </a:solidFill>
          </a:ln>
          <a:effectLst>
            <a:glow rad="635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white"/>
              </a:solidFill>
              <a:effectLst/>
              <a:uLnTx/>
              <a:uFillTx/>
              <a:latin typeface="Verdana"/>
              <a:ea typeface="+mn-ea"/>
              <a:cs typeface="+mn-cs"/>
            </a:endParaRPr>
          </a:p>
        </p:txBody>
      </p:sp>
      <p:sp>
        <p:nvSpPr>
          <p:cNvPr id="24" name="Ellips 32">
            <a:extLst>
              <a:ext uri="{FF2B5EF4-FFF2-40B4-BE49-F238E27FC236}">
                <a16:creationId xmlns:a16="http://schemas.microsoft.com/office/drawing/2014/main" id="{1A0D2B9A-91B2-952A-87F8-474E027DA287}"/>
              </a:ext>
              <a:ext uri="{C183D7F6-B498-43B3-948B-1728B52AA6E4}">
                <adec:decorative xmlns:adec="http://schemas.microsoft.com/office/drawing/2017/decorative" val="1"/>
              </a:ext>
            </a:extLst>
          </p:cNvPr>
          <p:cNvSpPr/>
          <p:nvPr/>
        </p:nvSpPr>
        <p:spPr>
          <a:xfrm>
            <a:off x="6203026" y="4595716"/>
            <a:ext cx="1471351" cy="1423670"/>
          </a:xfrm>
          <a:solidFill>
            <a:srgbClr val="F2F2F2">
              <a:alpha val="69804"/>
            </a:srgbClr>
          </a:solidFill>
          <a:ln>
            <a:solidFill>
              <a:schemeClr val="tx1"/>
            </a:solidFill>
          </a:ln>
          <a:effectLst>
            <a:glow rad="635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marR="0" lvl="1" indent="0" algn="l" defTabSz="914400" rtl="0" eaLnBrk="1" fontAlgn="auto" latinLnBrk="0" hangingPunct="1">
              <a:lnSpc>
                <a:spcPct val="90000"/>
              </a:lnSpc>
              <a:spcBef>
                <a:spcPts val="0"/>
              </a:spcBef>
              <a:spcAft>
                <a:spcPts val="0"/>
              </a:spcAft>
              <a:buClrTx/>
              <a:buSzTx/>
              <a:buFontTx/>
              <a:buNone/>
              <a:tabLst/>
              <a:defRPr/>
            </a:pPr>
            <a:endParaRPr kumimoji="0" lang="sv-SE" sz="1100" b="0" i="0" u="none" strike="noStrike" kern="1200" cap="none" spc="0" normalizeH="0" baseline="0" noProof="0">
              <a:ln>
                <a:noFill/>
              </a:ln>
              <a:solidFill>
                <a:prstClr val="black"/>
              </a:solidFill>
              <a:effectLst/>
              <a:uLnTx/>
              <a:uFillTx/>
              <a:latin typeface="Verdana"/>
              <a:ea typeface="+mn-ea"/>
              <a:cs typeface="+mn-cs"/>
            </a:endParaRPr>
          </a:p>
        </p:txBody>
      </p:sp>
      <p:sp>
        <p:nvSpPr>
          <p:cNvPr id="28" name="Ellips 37">
            <a:extLst>
              <a:ext uri="{FF2B5EF4-FFF2-40B4-BE49-F238E27FC236}">
                <a16:creationId xmlns:a16="http://schemas.microsoft.com/office/drawing/2014/main" id="{2DD49A6E-52EC-44D0-CC61-5699E3CBED4E}"/>
              </a:ext>
              <a:ext uri="{C183D7F6-B498-43B3-948B-1728B52AA6E4}">
                <adec:decorative xmlns:adec="http://schemas.microsoft.com/office/drawing/2017/decorative" val="1"/>
              </a:ext>
            </a:extLst>
          </p:cNvPr>
          <p:cNvSpPr/>
          <p:nvPr/>
        </p:nvSpPr>
        <p:spPr>
          <a:xfrm>
            <a:off x="2782114" y="4083463"/>
            <a:ext cx="1471351" cy="1423670"/>
          </a:xfrm>
          <a:solidFill>
            <a:srgbClr val="F2F2F2">
              <a:alpha val="69804"/>
            </a:srgbClr>
          </a:solidFill>
          <a:ln>
            <a:solidFill>
              <a:schemeClr val="tx1"/>
            </a:solidFill>
          </a:ln>
          <a:effectLst>
            <a:glow rad="635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marR="0" lvl="1" indent="0" algn="l" defTabSz="914400" rtl="0" eaLnBrk="1" fontAlgn="auto" latinLnBrk="0" hangingPunct="1">
              <a:lnSpc>
                <a:spcPct val="90000"/>
              </a:lnSpc>
              <a:spcBef>
                <a:spcPts val="0"/>
              </a:spcBef>
              <a:spcAft>
                <a:spcPts val="0"/>
              </a:spcAft>
              <a:buClrTx/>
              <a:buSzTx/>
              <a:buFontTx/>
              <a:buNone/>
              <a:tabLst/>
              <a:defRPr/>
            </a:pPr>
            <a:endParaRPr kumimoji="0" lang="sv-SE" sz="1100" b="0" i="0" u="none" strike="noStrike" kern="1200" cap="none" spc="0" normalizeH="0" baseline="0" noProof="0">
              <a:ln>
                <a:noFill/>
              </a:ln>
              <a:solidFill>
                <a:prstClr val="black"/>
              </a:solidFill>
              <a:effectLst/>
              <a:uLnTx/>
              <a:uFillTx/>
              <a:latin typeface="Verdana"/>
              <a:ea typeface="+mn-ea"/>
              <a:cs typeface="+mn-cs"/>
            </a:endParaRPr>
          </a:p>
        </p:txBody>
      </p:sp>
      <p:sp>
        <p:nvSpPr>
          <p:cNvPr id="37" name="Flödesschema: Koppling 36">
            <a:extLst>
              <a:ext uri="{FF2B5EF4-FFF2-40B4-BE49-F238E27FC236}">
                <a16:creationId xmlns:a16="http://schemas.microsoft.com/office/drawing/2014/main" id="{27392A9F-DBEF-D92C-93A5-034EB91205BD}"/>
              </a:ext>
              <a:ext uri="{C183D7F6-B498-43B3-948B-1728B52AA6E4}">
                <adec:decorative xmlns:adec="http://schemas.microsoft.com/office/drawing/2017/decorative" val="1"/>
              </a:ext>
            </a:extLst>
          </p:cNvPr>
          <p:cNvSpPr/>
          <p:nvPr/>
        </p:nvSpPr>
        <p:spPr>
          <a:xfrm>
            <a:off x="7227822" y="3066656"/>
            <a:ext cx="815756" cy="815756"/>
          </a:xfrm>
          <a:prstGeom prst="flowChartConnector">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400" b="1" i="0" u="none" strike="noStrike" kern="1200" cap="none" spc="0" normalizeH="0" baseline="0" noProof="0">
              <a:ln>
                <a:noFill/>
              </a:ln>
              <a:solidFill>
                <a:srgbClr val="005B89"/>
              </a:solidFill>
              <a:effectLst/>
              <a:uLnTx/>
              <a:uFillTx/>
              <a:latin typeface="Verdana"/>
              <a:ea typeface="+mn-ea"/>
              <a:cs typeface="+mn-cs"/>
            </a:endParaRPr>
          </a:p>
        </p:txBody>
      </p:sp>
      <p:sp>
        <p:nvSpPr>
          <p:cNvPr id="39" name="Ellips 38">
            <a:extLst>
              <a:ext uri="{FF2B5EF4-FFF2-40B4-BE49-F238E27FC236}">
                <a16:creationId xmlns:a16="http://schemas.microsoft.com/office/drawing/2014/main" id="{1EC64D73-79DE-EF90-E3D1-C2A61427FA66}"/>
              </a:ext>
              <a:ext uri="{C183D7F6-B498-43B3-948B-1728B52AA6E4}">
                <adec:decorative xmlns:adec="http://schemas.microsoft.com/office/drawing/2017/decorative" val="1"/>
              </a:ext>
            </a:extLst>
          </p:cNvPr>
          <p:cNvSpPr/>
          <p:nvPr/>
        </p:nvSpPr>
        <p:spPr>
          <a:xfrm>
            <a:off x="10225369" y="3681619"/>
            <a:ext cx="1735909" cy="1837259"/>
          </a:xfrm>
          <a:solidFill>
            <a:srgbClr val="EEEEEE">
              <a:alpha val="83137"/>
            </a:srgbClr>
          </a:solidFill>
          <a:ln>
            <a:solidFill>
              <a:schemeClr val="tx1"/>
            </a:solidFill>
          </a:ln>
          <a:effectLst>
            <a:glow rad="635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sv-SE"/>
          </a:p>
        </p:txBody>
      </p:sp>
      <p:pic>
        <p:nvPicPr>
          <p:cNvPr id="36" name="Platshållare för bild 7">
            <a:extLst>
              <a:ext uri="{FF2B5EF4-FFF2-40B4-BE49-F238E27FC236}">
                <a16:creationId xmlns:a16="http://schemas.microsoft.com/office/drawing/2014/main" id="{4776DA55-8599-5DB7-AF00-3ECDE1864B7B}"/>
              </a:ext>
              <a:ext uri="{C183D7F6-B498-43B3-948B-1728B52AA6E4}">
                <adec:decorative xmlns:adec="http://schemas.microsoft.com/office/drawing/2017/decorative" val="1"/>
              </a:ext>
            </a:extLst>
          </p:cNvPr>
          <p:cNvPicPr>
            <a:picLocks noGrp="1" noChangeAspect="1"/>
          </p:cNvPicPr>
          <p:nvPr/>
        </p:nvPicPr>
        <p:blipFill rotWithShape="1">
          <a:blip r:embed="rId6" cstate="screen">
            <a:extLst>
              <a:ext uri="{28A0092B-C50C-407E-A947-70E740481C1C}">
                <a14:useLocalDpi xmlns:a14="http://schemas.microsoft.com/office/drawing/2010/main"/>
              </a:ext>
            </a:extLst>
          </a:blip>
          <a:srcRect l="-7430" t="-109654" r="-12455" b="-97255"/>
          <a:stretch/>
        </p:blipFill>
        <p:spPr>
          <a:xfrm>
            <a:off x="4430168" y="3056624"/>
            <a:ext cx="822209" cy="822209"/>
          </a:xfrm>
          <a:prstGeom prst="ellipse">
            <a:avLst/>
          </a:prstGeom>
          <a:solidFill>
            <a:schemeClr val="bg1"/>
          </a:solidFill>
          <a:ln w="130175">
            <a:noFill/>
          </a:ln>
          <a:effectLst>
            <a:outerShdw blurRad="63500" sx="102000" sy="102000" algn="ctr" rotWithShape="0">
              <a:prstClr val="black">
                <a:alpha val="40000"/>
              </a:prstClr>
            </a:outerShdw>
          </a:effectLst>
        </p:spPr>
      </p:pic>
      <p:sp>
        <p:nvSpPr>
          <p:cNvPr id="16" name="textruta 15">
            <a:extLst>
              <a:ext uri="{FF2B5EF4-FFF2-40B4-BE49-F238E27FC236}">
                <a16:creationId xmlns:a16="http://schemas.microsoft.com/office/drawing/2014/main" id="{862FBB41-3ECE-EB47-D268-0D621A490698}"/>
              </a:ext>
              <a:ext uri="{C183D7F6-B498-43B3-948B-1728B52AA6E4}">
                <adec:decorative xmlns:adec="http://schemas.microsoft.com/office/drawing/2017/decorative" val="1"/>
              </a:ext>
            </a:extLst>
          </p:cNvPr>
          <p:cNvSpPr txBox="1"/>
          <p:nvPr/>
        </p:nvSpPr>
        <p:spPr>
          <a:xfrm>
            <a:off x="7336137" y="3263004"/>
            <a:ext cx="589192" cy="369332"/>
          </a:xfrm>
          <a:prstGeom prst="rect">
            <a:avLst/>
          </a:prstGeom>
          <a:noFill/>
        </p:spPr>
        <p:txBody>
          <a:bodyPr wrap="square" lIns="0" tIns="0" rIns="0" bIns="0" rtlCol="0">
            <a:spAutoFit/>
          </a:bodyPr>
          <a:lstStyle/>
          <a:p>
            <a:pPr algn="l"/>
            <a:r>
              <a:rPr lang="sv-SE" sz="2400">
                <a:solidFill>
                  <a:schemeClr val="accent1"/>
                </a:solidFill>
              </a:rPr>
              <a:t>112</a:t>
            </a:r>
          </a:p>
        </p:txBody>
      </p:sp>
      <p:pic>
        <p:nvPicPr>
          <p:cNvPr id="38" name="Picture 37">
            <a:extLst>
              <a:ext uri="{FF2B5EF4-FFF2-40B4-BE49-F238E27FC236}">
                <a16:creationId xmlns:a16="http://schemas.microsoft.com/office/drawing/2014/main" id="{62974159-9200-C877-B53E-B3A0BE15BCF2}"/>
              </a:ext>
              <a:ext uri="{C183D7F6-B498-43B3-948B-1728B52AA6E4}">
                <adec:decorative xmlns:adec="http://schemas.microsoft.com/office/drawing/2017/decorative" val="1"/>
              </a:ext>
            </a:extLst>
          </p:cNvPr>
          <p:cNvPicPr>
            <a:picLocks noChangeAspect="1"/>
          </p:cNvPicPr>
          <p:nvPr/>
        </p:nvPicPr>
        <p:blipFill>
          <a:blip r:embed="rId7"/>
          <a:stretch>
            <a:fillRect/>
          </a:stretch>
        </p:blipFill>
        <p:spPr>
          <a:xfrm>
            <a:off x="4538448" y="1405246"/>
            <a:ext cx="1035188" cy="1345871"/>
          </a:xfrm>
          <a:prstGeom prst="rect">
            <a:avLst/>
          </a:prstGeom>
        </p:spPr>
      </p:pic>
      <p:pic>
        <p:nvPicPr>
          <p:cNvPr id="42" name="Picture 41">
            <a:extLst>
              <a:ext uri="{FF2B5EF4-FFF2-40B4-BE49-F238E27FC236}">
                <a16:creationId xmlns:a16="http://schemas.microsoft.com/office/drawing/2014/main" id="{D5A6E0B2-D8F6-CED9-E43F-C70B50B954C8}"/>
              </a:ext>
              <a:ext uri="{C183D7F6-B498-43B3-948B-1728B52AA6E4}">
                <adec:decorative xmlns:adec="http://schemas.microsoft.com/office/drawing/2017/decorative" val="1"/>
              </a:ext>
            </a:extLst>
          </p:cNvPr>
          <p:cNvPicPr>
            <a:picLocks noChangeAspect="1"/>
          </p:cNvPicPr>
          <p:nvPr/>
        </p:nvPicPr>
        <p:blipFill>
          <a:blip r:embed="rId8"/>
          <a:stretch>
            <a:fillRect/>
          </a:stretch>
        </p:blipFill>
        <p:spPr>
          <a:xfrm>
            <a:off x="6738603" y="1405246"/>
            <a:ext cx="1414698" cy="1652651"/>
          </a:xfrm>
          <a:prstGeom prst="rect">
            <a:avLst/>
          </a:prstGeom>
        </p:spPr>
      </p:pic>
      <p:sp>
        <p:nvSpPr>
          <p:cNvPr id="34" name="Rektangel 33">
            <a:extLst>
              <a:ext uri="{FF2B5EF4-FFF2-40B4-BE49-F238E27FC236}">
                <a16:creationId xmlns:a16="http://schemas.microsoft.com/office/drawing/2014/main" id="{E029E437-D68F-15EB-142F-CA3037107307}"/>
              </a:ext>
              <a:ext uri="{C183D7F6-B498-43B3-948B-1728B52AA6E4}">
                <adec:decorative xmlns:adec="http://schemas.microsoft.com/office/drawing/2017/decorative" val="1"/>
              </a:ext>
            </a:extLst>
          </p:cNvPr>
          <p:cNvSpPr/>
          <p:nvPr/>
        </p:nvSpPr>
        <p:spPr>
          <a:xfrm>
            <a:off x="7199963" y="1474207"/>
            <a:ext cx="434829" cy="736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white"/>
              </a:solidFill>
              <a:effectLst/>
              <a:uLnTx/>
              <a:uFillTx/>
              <a:latin typeface="Verdana"/>
              <a:ea typeface="+mn-ea"/>
              <a:cs typeface="+mn-cs"/>
            </a:endParaRPr>
          </a:p>
        </p:txBody>
      </p:sp>
      <p:sp>
        <p:nvSpPr>
          <p:cNvPr id="40" name="textruta 39">
            <a:extLst>
              <a:ext uri="{FF2B5EF4-FFF2-40B4-BE49-F238E27FC236}">
                <a16:creationId xmlns:a16="http://schemas.microsoft.com/office/drawing/2014/main" id="{FA4D43B3-DA1F-347B-68C3-60A46050494F}"/>
              </a:ext>
              <a:ext uri="{C183D7F6-B498-43B3-948B-1728B52AA6E4}">
                <adec:decorative xmlns:adec="http://schemas.microsoft.com/office/drawing/2017/decorative" val="1"/>
              </a:ext>
            </a:extLst>
          </p:cNvPr>
          <p:cNvSpPr txBox="1"/>
          <p:nvPr/>
        </p:nvSpPr>
        <p:spPr>
          <a:xfrm>
            <a:off x="9983525" y="4127713"/>
            <a:ext cx="1819763" cy="1015663"/>
          </a:xfrm>
          <a:prstGeom prst="rect">
            <a:avLst/>
          </a:prstGeom>
          <a:noFill/>
        </p:spPr>
        <p:txBody>
          <a:bodyPr wrap="square" lIns="0" tIns="0" rIns="0" bIns="0" rtlCol="0" anchor="t">
            <a:spAutoFit/>
          </a:bodyPr>
          <a:lstStyle/>
          <a:p>
            <a:pPr lvl="1" algn="ctr">
              <a:defRPr/>
            </a:pPr>
            <a:r>
              <a:rPr lang="sv-SE" sz="1100" dirty="0">
                <a:solidFill>
                  <a:prstClr val="black"/>
                </a:solidFill>
                <a:latin typeface="Verdana"/>
              </a:rPr>
              <a:t>En handfull diagnoser </a:t>
            </a:r>
            <a:r>
              <a:rPr lang="sv-SE" sz="1100" dirty="0" err="1">
                <a:solidFill>
                  <a:prstClr val="black"/>
                </a:solidFill>
                <a:latin typeface="Verdana"/>
              </a:rPr>
              <a:t>monitoreras</a:t>
            </a:r>
            <a:r>
              <a:rPr lang="sv-SE" sz="1100" dirty="0">
                <a:solidFill>
                  <a:prstClr val="black"/>
                </a:solidFill>
                <a:latin typeface="Verdana"/>
              </a:rPr>
              <a:t> idag. </a:t>
            </a:r>
            <a:br>
              <a:rPr lang="sv-SE" sz="1100" dirty="0">
                <a:solidFill>
                  <a:prstClr val="black"/>
                </a:solidFill>
                <a:latin typeface="Verdana"/>
              </a:rPr>
            </a:br>
            <a:br>
              <a:rPr lang="sv-SE" sz="1100" dirty="0">
                <a:solidFill>
                  <a:prstClr val="black"/>
                </a:solidFill>
                <a:latin typeface="Verdana"/>
              </a:rPr>
            </a:br>
            <a:r>
              <a:rPr lang="sv-SE" sz="1100" dirty="0">
                <a:solidFill>
                  <a:prstClr val="black"/>
                </a:solidFill>
                <a:latin typeface="Verdana"/>
              </a:rPr>
              <a:t>Fler hälsotillstånd tillkommer</a:t>
            </a:r>
            <a:endParaRPr kumimoji="0" lang="sv-SE" sz="1100" b="0" i="0" u="none" strike="noStrike" kern="1200" cap="none" spc="0" normalizeH="0" baseline="0" noProof="0" dirty="0">
              <a:ln>
                <a:noFill/>
              </a:ln>
              <a:effectLst/>
              <a:uLnTx/>
              <a:uFillTx/>
              <a:latin typeface="Verdana"/>
              <a:ea typeface="+mn-ea"/>
              <a:cs typeface="+mn-cs"/>
            </a:endParaRPr>
          </a:p>
        </p:txBody>
      </p:sp>
    </p:spTree>
    <p:extLst>
      <p:ext uri="{BB962C8B-B14F-4D97-AF65-F5344CB8AC3E}">
        <p14:creationId xmlns:p14="http://schemas.microsoft.com/office/powerpoint/2010/main" val="13370339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99035BEF-075E-F52C-6C15-6725DA91F990}"/>
              </a:ext>
            </a:extLst>
          </p:cNvPr>
          <p:cNvSpPr>
            <a:spLocks noGrp="1"/>
          </p:cNvSpPr>
          <p:nvPr>
            <p:ph type="dt" sz="half" idx="15"/>
          </p:nvPr>
        </p:nvSpPr>
        <p:spPr/>
        <p:txBody>
          <a:bodyPr/>
          <a:lstStyle/>
          <a:p>
            <a:fld id="{DA185498-67B0-4A0B-8455-9A803E3F2EDA}" type="datetime1">
              <a:rPr lang="sv-SE" smtClean="0"/>
              <a:t>2024-07-02</a:t>
            </a:fld>
            <a:endParaRPr lang="sv-SE"/>
          </a:p>
        </p:txBody>
      </p:sp>
      <p:pic>
        <p:nvPicPr>
          <p:cNvPr id="8" name="Platshållare för bild 6">
            <a:extLst>
              <a:ext uri="{FF2B5EF4-FFF2-40B4-BE49-F238E27FC236}">
                <a16:creationId xmlns:a16="http://schemas.microsoft.com/office/drawing/2014/main" id="{A8C1A3BB-C3A8-3774-ED66-2F265CC423F7}"/>
              </a:ext>
              <a:ext uri="{C183D7F6-B498-43B3-948B-1728B52AA6E4}">
                <adec:decorative xmlns:adec="http://schemas.microsoft.com/office/drawing/2017/decorative" val="1"/>
              </a:ext>
            </a:extLst>
          </p:cNvPr>
          <p:cNvPicPr>
            <a:picLocks noGrp="1" noChangeAspect="1"/>
          </p:cNvPicPr>
          <p:nvPr>
            <p:ph type="pic" sz="quarter" idx="13"/>
          </p:nvPr>
        </p:nvPicPr>
        <p:blipFill>
          <a:blip r:embed="rId3" cstate="screen">
            <a:extLst>
              <a:ext uri="{28A0092B-C50C-407E-A947-70E740481C1C}">
                <a14:useLocalDpi xmlns:a14="http://schemas.microsoft.com/office/drawing/2010/main"/>
              </a:ext>
            </a:extLst>
          </a:blip>
          <a:srcRect t="9545" b="9545"/>
          <a:stretch>
            <a:fillRect/>
          </a:stretch>
        </p:blipFill>
        <p:spPr>
          <a:xfrm>
            <a:off x="6802438" y="381000"/>
            <a:ext cx="5002212" cy="6072188"/>
          </a:xfrm>
          <a:effectLst/>
        </p:spPr>
      </p:pic>
      <p:sp>
        <p:nvSpPr>
          <p:cNvPr id="10" name="Pratbubbla: oval 9">
            <a:extLst>
              <a:ext uri="{FF2B5EF4-FFF2-40B4-BE49-F238E27FC236}">
                <a16:creationId xmlns:a16="http://schemas.microsoft.com/office/drawing/2014/main" id="{89237964-261D-76CB-54C1-94161A4B15B6}"/>
              </a:ext>
              <a:ext uri="{C183D7F6-B498-43B3-948B-1728B52AA6E4}">
                <adec:decorative xmlns:adec="http://schemas.microsoft.com/office/drawing/2017/decorative" val="1"/>
              </a:ext>
            </a:extLst>
          </p:cNvPr>
          <p:cNvSpPr/>
          <p:nvPr/>
        </p:nvSpPr>
        <p:spPr>
          <a:xfrm>
            <a:off x="9533861" y="3075080"/>
            <a:ext cx="2069805" cy="906314"/>
          </a:xfrm>
          <a:prstGeom prst="wedgeEllipseCallout">
            <a:avLst>
              <a:gd name="adj1" fmla="val -43621"/>
              <a:gd name="adj2" fmla="val 65590"/>
            </a:avLst>
          </a:prstGeom>
          <a:solidFill>
            <a:srgbClr val="1A9FB3">
              <a:alpha val="78824"/>
            </a:srgb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400" b="0" i="0" u="none" strike="noStrike" kern="1200" cap="none" spc="0" normalizeH="0" baseline="0" noProof="0">
                <a:ln>
                  <a:noFill/>
                </a:ln>
                <a:solidFill>
                  <a:prstClr val="white"/>
                </a:solidFill>
                <a:effectLst/>
                <a:uLnTx/>
                <a:uFillTx/>
                <a:latin typeface="Verdana"/>
                <a:ea typeface="+mn-ea"/>
                <a:cs typeface="+mn-cs"/>
              </a:rPr>
              <a:t>…text-meddelanden eller chatt</a:t>
            </a:r>
          </a:p>
        </p:txBody>
      </p:sp>
      <p:sp>
        <p:nvSpPr>
          <p:cNvPr id="11" name="Pratbubbla: oval 10">
            <a:extLst>
              <a:ext uri="{FF2B5EF4-FFF2-40B4-BE49-F238E27FC236}">
                <a16:creationId xmlns:a16="http://schemas.microsoft.com/office/drawing/2014/main" id="{1FEE453D-DED6-BDCA-9037-86899A744AF4}"/>
              </a:ext>
              <a:ext uri="{C183D7F6-B498-43B3-948B-1728B52AA6E4}">
                <adec:decorative xmlns:adec="http://schemas.microsoft.com/office/drawing/2017/decorative" val="1"/>
              </a:ext>
            </a:extLst>
          </p:cNvPr>
          <p:cNvSpPr/>
          <p:nvPr/>
        </p:nvSpPr>
        <p:spPr>
          <a:xfrm>
            <a:off x="7537439" y="949591"/>
            <a:ext cx="1471351" cy="707068"/>
          </a:xfrm>
          <a:prstGeom prst="wedgeEllipseCallout">
            <a:avLst>
              <a:gd name="adj1" fmla="val 53123"/>
              <a:gd name="adj2" fmla="val 65590"/>
            </a:avLst>
          </a:prstGeom>
          <a:solidFill>
            <a:srgbClr val="1A9FB3">
              <a:alpha val="78824"/>
            </a:srgb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400" b="0" i="0" u="none" strike="noStrike" kern="1200" cap="none" spc="0" normalizeH="0" baseline="0" noProof="0">
                <a:ln>
                  <a:noFill/>
                </a:ln>
                <a:solidFill>
                  <a:prstClr val="white"/>
                </a:solidFill>
                <a:effectLst/>
                <a:uLnTx/>
                <a:uFillTx/>
                <a:latin typeface="Verdana"/>
                <a:ea typeface="+mn-ea"/>
                <a:cs typeface="+mn-cs"/>
              </a:rPr>
              <a:t>Ljud och bild…</a:t>
            </a:r>
          </a:p>
        </p:txBody>
      </p:sp>
      <p:sp>
        <p:nvSpPr>
          <p:cNvPr id="6" name="Rubrik 5">
            <a:extLst>
              <a:ext uri="{FF2B5EF4-FFF2-40B4-BE49-F238E27FC236}">
                <a16:creationId xmlns:a16="http://schemas.microsoft.com/office/drawing/2014/main" id="{7E8C2DED-3D12-14E1-74A4-B853E81FAD1A}"/>
              </a:ext>
            </a:extLst>
          </p:cNvPr>
          <p:cNvSpPr>
            <a:spLocks noGrp="1"/>
          </p:cNvSpPr>
          <p:nvPr>
            <p:ph type="title"/>
          </p:nvPr>
        </p:nvSpPr>
        <p:spPr/>
        <p:txBody>
          <a:bodyPr/>
          <a:lstStyle/>
          <a:p>
            <a:r>
              <a:rPr lang="sv-SE" sz="3300"/>
              <a:t>Digitala </a:t>
            </a:r>
            <a:r>
              <a:rPr lang="sv-SE" sz="3300" err="1"/>
              <a:t>vårdmöten</a:t>
            </a:r>
            <a:endParaRPr lang="sv-SE" sz="3300" err="1">
              <a:ea typeface="Verdana"/>
            </a:endParaRPr>
          </a:p>
        </p:txBody>
      </p:sp>
      <p:sp>
        <p:nvSpPr>
          <p:cNvPr id="14" name="Platshållare för innehåll 13">
            <a:extLst>
              <a:ext uri="{FF2B5EF4-FFF2-40B4-BE49-F238E27FC236}">
                <a16:creationId xmlns:a16="http://schemas.microsoft.com/office/drawing/2014/main" id="{37774740-EFEA-FCB3-BDE9-5B6D44BF1BA7}"/>
              </a:ext>
            </a:extLst>
          </p:cNvPr>
          <p:cNvSpPr>
            <a:spLocks noGrp="1"/>
          </p:cNvSpPr>
          <p:nvPr>
            <p:ph sz="quarter" idx="17"/>
          </p:nvPr>
        </p:nvSpPr>
        <p:spPr>
          <a:xfrm>
            <a:off x="1100666" y="2141713"/>
            <a:ext cx="5500159" cy="3798806"/>
          </a:xfrm>
        </p:spPr>
        <p:txBody>
          <a:bodyPr vert="horz" lIns="0" tIns="0" rIns="0" bIns="0" rtlCol="0" anchor="t">
            <a:noAutofit/>
          </a:bodyPr>
          <a:lstStyle/>
          <a:p>
            <a:r>
              <a:rPr lang="sv-SE" sz="1800"/>
              <a:t>Vad är digitala </a:t>
            </a:r>
            <a:r>
              <a:rPr lang="sv-SE" sz="1800" err="1"/>
              <a:t>vårdmöten</a:t>
            </a:r>
            <a:r>
              <a:rPr lang="sv-SE"/>
              <a:t>?</a:t>
            </a:r>
            <a:endParaRPr lang="sv-SE" sz="1800"/>
          </a:p>
          <a:p>
            <a:pPr lvl="1"/>
            <a:r>
              <a:rPr lang="sv-SE" sz="1600"/>
              <a:t>Digitala möten där patienter och medarbetare kan kommunicera med ljud, bild eller chatt</a:t>
            </a:r>
            <a:endParaRPr lang="sv-SE" sz="1800"/>
          </a:p>
          <a:p>
            <a:r>
              <a:rPr lang="sv-SE" sz="1800"/>
              <a:t>Varför digitala </a:t>
            </a:r>
            <a:r>
              <a:rPr lang="sv-SE" sz="1800" err="1"/>
              <a:t>vårdmöten</a:t>
            </a:r>
            <a:r>
              <a:rPr lang="sv-SE" sz="1800"/>
              <a:t>?</a:t>
            </a:r>
            <a:endParaRPr lang="sv-SE" sz="1800">
              <a:ea typeface="Verdana"/>
            </a:endParaRPr>
          </a:p>
          <a:p>
            <a:pPr lvl="1"/>
            <a:r>
              <a:rPr lang="sv-SE" sz="1600"/>
              <a:t>Ökad tillgänglighet till jämlik vård</a:t>
            </a:r>
            <a:endParaRPr lang="sv-SE" sz="1600">
              <a:ea typeface="Verdana"/>
            </a:endParaRPr>
          </a:p>
          <a:p>
            <a:pPr lvl="1"/>
            <a:r>
              <a:rPr lang="sv-SE" sz="1600"/>
              <a:t>Underlättar vardagen för invånarna</a:t>
            </a:r>
            <a:endParaRPr lang="sv-SE" sz="1600">
              <a:ea typeface="Verdana"/>
            </a:endParaRPr>
          </a:p>
          <a:p>
            <a:pPr lvl="1"/>
            <a:r>
              <a:rPr lang="sv-SE" sz="1600"/>
              <a:t>Förbättrar vårdens resursanvändning</a:t>
            </a:r>
            <a:endParaRPr lang="sv-SE" sz="1600">
              <a:ea typeface="Verdana"/>
            </a:endParaRPr>
          </a:p>
          <a:p>
            <a:r>
              <a:rPr lang="sv-SE" sz="1800"/>
              <a:t>Hur används det?</a:t>
            </a:r>
            <a:endParaRPr lang="sv-SE" sz="1800">
              <a:ea typeface="Verdana"/>
            </a:endParaRPr>
          </a:p>
          <a:p>
            <a:pPr lvl="1"/>
            <a:r>
              <a:rPr lang="sv-SE" sz="1600"/>
              <a:t>I alla </a:t>
            </a:r>
            <a:r>
              <a:rPr lang="sv-SE" sz="1600" err="1"/>
              <a:t>VGR:s</a:t>
            </a:r>
            <a:r>
              <a:rPr lang="sv-SE" sz="1600"/>
              <a:t> hälso- och sjukvårdsförvaltningar</a:t>
            </a:r>
            <a:endParaRPr lang="sv-SE" sz="1600">
              <a:ea typeface="Verdana"/>
            </a:endParaRPr>
          </a:p>
          <a:p>
            <a:pPr lvl="1"/>
            <a:r>
              <a:rPr lang="sv-SE" sz="1600"/>
              <a:t>Egna och privata mottagningar</a:t>
            </a:r>
            <a:endParaRPr lang="sv-SE" sz="1600">
              <a:ea typeface="Verdana"/>
            </a:endParaRPr>
          </a:p>
          <a:p>
            <a:endParaRPr lang="sv-SE"/>
          </a:p>
        </p:txBody>
      </p:sp>
    </p:spTree>
    <p:extLst>
      <p:ext uri="{BB962C8B-B14F-4D97-AF65-F5344CB8AC3E}">
        <p14:creationId xmlns:p14="http://schemas.microsoft.com/office/powerpoint/2010/main" val="41520741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innehåll 1">
            <a:extLst>
              <a:ext uri="{FF2B5EF4-FFF2-40B4-BE49-F238E27FC236}">
                <a16:creationId xmlns:a16="http://schemas.microsoft.com/office/drawing/2014/main" id="{6D4D3DDC-D657-F5E4-E09E-97B41D08E84B}"/>
              </a:ext>
            </a:extLst>
          </p:cNvPr>
          <p:cNvSpPr>
            <a:spLocks noGrp="1"/>
          </p:cNvSpPr>
          <p:nvPr>
            <p:ph sz="quarter" idx="17"/>
          </p:nvPr>
        </p:nvSpPr>
        <p:spPr/>
        <p:txBody>
          <a:bodyPr/>
          <a:lstStyle/>
          <a:p>
            <a:r>
              <a:rPr lang="sv-SE" dirty="0"/>
              <a:t>Många verksamheter kallar patienter till digitala </a:t>
            </a:r>
            <a:r>
              <a:rPr lang="sv-SE" dirty="0" err="1"/>
              <a:t>vårdmöten</a:t>
            </a:r>
            <a:r>
              <a:rPr lang="sv-SE" dirty="0"/>
              <a:t> när det bedöms lämpligt</a:t>
            </a:r>
          </a:p>
          <a:p>
            <a:r>
              <a:rPr lang="sv-SE" dirty="0"/>
              <a:t>Hos en del verksamheter kan patienter själva boka in digitala </a:t>
            </a:r>
            <a:r>
              <a:rPr lang="sv-SE" dirty="0" err="1"/>
              <a:t>vårdmöten</a:t>
            </a:r>
            <a:r>
              <a:rPr lang="sv-SE" dirty="0"/>
              <a:t> direkt i Vård och hälsa</a:t>
            </a:r>
          </a:p>
        </p:txBody>
      </p:sp>
      <p:sp>
        <p:nvSpPr>
          <p:cNvPr id="3" name="Rubrik 2">
            <a:extLst>
              <a:ext uri="{FF2B5EF4-FFF2-40B4-BE49-F238E27FC236}">
                <a16:creationId xmlns:a16="http://schemas.microsoft.com/office/drawing/2014/main" id="{7E0D46F9-4738-62CC-9BEA-FBBEE9A7DD7B}"/>
              </a:ext>
            </a:extLst>
          </p:cNvPr>
          <p:cNvSpPr>
            <a:spLocks noGrp="1"/>
          </p:cNvSpPr>
          <p:nvPr>
            <p:ph type="title"/>
          </p:nvPr>
        </p:nvSpPr>
        <p:spPr/>
        <p:txBody>
          <a:bodyPr/>
          <a:lstStyle/>
          <a:p>
            <a:r>
              <a:rPr lang="sv-SE" dirty="0"/>
              <a:t>Både vården och patienten initierar digitala </a:t>
            </a:r>
            <a:r>
              <a:rPr lang="sv-SE" dirty="0" err="1"/>
              <a:t>vårdmöten</a:t>
            </a:r>
            <a:endParaRPr lang="sv-SE" dirty="0"/>
          </a:p>
        </p:txBody>
      </p:sp>
      <p:pic>
        <p:nvPicPr>
          <p:cNvPr id="10" name="Platshållare för bild 9">
            <a:extLst>
              <a:ext uri="{FF2B5EF4-FFF2-40B4-BE49-F238E27FC236}">
                <a16:creationId xmlns:a16="http://schemas.microsoft.com/office/drawing/2014/main" id="{08525428-DDC1-53C2-B4BF-5B01E5379FC4}"/>
              </a:ext>
              <a:ext uri="{C183D7F6-B498-43B3-948B-1728B52AA6E4}">
                <adec:decorative xmlns:adec="http://schemas.microsoft.com/office/drawing/2017/decorative" val="1"/>
              </a:ext>
            </a:extLst>
          </p:cNvPr>
          <p:cNvPicPr>
            <a:picLocks noGrp="1" noChangeAspect="1"/>
          </p:cNvPicPr>
          <p:nvPr>
            <p:ph type="pic" sz="quarter" idx="13"/>
          </p:nvPr>
        </p:nvPicPr>
        <p:blipFill rotWithShape="1">
          <a:blip r:embed="rId3">
            <a:extLst>
              <a:ext uri="{28A0092B-C50C-407E-A947-70E740481C1C}">
                <a14:useLocalDpi xmlns:a14="http://schemas.microsoft.com/office/drawing/2010/main" val="0"/>
              </a:ext>
            </a:extLst>
          </a:blip>
          <a:srcRect l="21395" t="2763" r="25544" b="624"/>
          <a:stretch/>
        </p:blipFill>
        <p:spPr>
          <a:xfrm>
            <a:off x="6801696" y="380998"/>
            <a:ext cx="5002954" cy="6071396"/>
          </a:xfrm>
        </p:spPr>
      </p:pic>
      <p:sp>
        <p:nvSpPr>
          <p:cNvPr id="5" name="Platshållare för datum 4">
            <a:extLst>
              <a:ext uri="{FF2B5EF4-FFF2-40B4-BE49-F238E27FC236}">
                <a16:creationId xmlns:a16="http://schemas.microsoft.com/office/drawing/2014/main" id="{F49483FA-994A-B1A9-6649-159B5C4DCDE5}"/>
              </a:ext>
            </a:extLst>
          </p:cNvPr>
          <p:cNvSpPr>
            <a:spLocks noGrp="1"/>
          </p:cNvSpPr>
          <p:nvPr>
            <p:ph type="dt" sz="half" idx="15"/>
          </p:nvPr>
        </p:nvSpPr>
        <p:spPr/>
        <p:txBody>
          <a:bodyPr/>
          <a:lstStyle/>
          <a:p>
            <a:fld id="{B0743B6B-FC1D-4E5C-878B-68715B5874CD}" type="datetime1">
              <a:rPr lang="sv-SE" smtClean="0"/>
              <a:t>2024-07-02</a:t>
            </a:fld>
            <a:endParaRPr lang="sv-SE"/>
          </a:p>
        </p:txBody>
      </p:sp>
    </p:spTree>
    <p:extLst>
      <p:ext uri="{BB962C8B-B14F-4D97-AF65-F5344CB8AC3E}">
        <p14:creationId xmlns:p14="http://schemas.microsoft.com/office/powerpoint/2010/main" val="4796396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latshållare för datum 4">
            <a:extLst>
              <a:ext uri="{FF2B5EF4-FFF2-40B4-BE49-F238E27FC236}">
                <a16:creationId xmlns:a16="http://schemas.microsoft.com/office/drawing/2014/main" id="{C0E6F263-C7E6-5667-1DA3-76DBCD4E1EE5}"/>
              </a:ext>
            </a:extLst>
          </p:cNvPr>
          <p:cNvSpPr>
            <a:spLocks noGrp="1"/>
          </p:cNvSpPr>
          <p:nvPr>
            <p:ph type="dt" sz="half" idx="15"/>
          </p:nvPr>
        </p:nvSpPr>
        <p:spPr/>
        <p:txBody>
          <a:bodyPr/>
          <a:lstStyle/>
          <a:p>
            <a:fld id="{B0743B6B-FC1D-4E5C-878B-68715B5874CD}" type="datetime1">
              <a:rPr lang="sv-SE" smtClean="0"/>
              <a:t>2024-07-02</a:t>
            </a:fld>
            <a:endParaRPr lang="sv-SE"/>
          </a:p>
        </p:txBody>
      </p:sp>
      <p:pic>
        <p:nvPicPr>
          <p:cNvPr id="6" name="Platshållare för bild 5">
            <a:extLst>
              <a:ext uri="{FF2B5EF4-FFF2-40B4-BE49-F238E27FC236}">
                <a16:creationId xmlns:a16="http://schemas.microsoft.com/office/drawing/2014/main" id="{488F6268-B3F2-2FD0-C01B-1423A56833B1}"/>
              </a:ext>
              <a:ext uri="{C183D7F6-B498-43B3-948B-1728B52AA6E4}">
                <adec:decorative xmlns:adec="http://schemas.microsoft.com/office/drawing/2017/decorative" val="1"/>
              </a:ext>
            </a:extLst>
          </p:cNvPr>
          <p:cNvPicPr>
            <a:picLocks noGrp="1" noChangeAspect="1"/>
          </p:cNvPicPr>
          <p:nvPr>
            <p:ph type="pic" sz="quarter" idx="13"/>
          </p:nvPr>
        </p:nvPicPr>
        <p:blipFill rotWithShape="1">
          <a:blip r:embed="rId3">
            <a:extLst>
              <a:ext uri="{28A0092B-C50C-407E-A947-70E740481C1C}">
                <a14:useLocalDpi xmlns:a14="http://schemas.microsoft.com/office/drawing/2010/main"/>
              </a:ext>
            </a:extLst>
          </a:blip>
          <a:srcRect l="22540" r="22540"/>
          <a:stretch/>
        </p:blipFill>
        <p:spPr>
          <a:xfrm>
            <a:off x="6802438" y="381000"/>
            <a:ext cx="5002212" cy="6072188"/>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effectLst/>
        </p:spPr>
      </p:pic>
      <p:sp>
        <p:nvSpPr>
          <p:cNvPr id="8" name="Rubrik 7">
            <a:extLst>
              <a:ext uri="{FF2B5EF4-FFF2-40B4-BE49-F238E27FC236}">
                <a16:creationId xmlns:a16="http://schemas.microsoft.com/office/drawing/2014/main" id="{DC57D525-5A94-769C-B812-D40B2DBFD66A}"/>
              </a:ext>
            </a:extLst>
          </p:cNvPr>
          <p:cNvSpPr>
            <a:spLocks noGrp="1"/>
          </p:cNvSpPr>
          <p:nvPr>
            <p:ph type="title"/>
          </p:nvPr>
        </p:nvSpPr>
        <p:spPr/>
        <p:txBody>
          <a:bodyPr/>
          <a:lstStyle/>
          <a:p>
            <a:r>
              <a:rPr lang="sv-SE" sz="3300"/>
              <a:t>Sök vård</a:t>
            </a:r>
          </a:p>
        </p:txBody>
      </p:sp>
      <p:sp>
        <p:nvSpPr>
          <p:cNvPr id="10" name="Platshållare för innehåll 9">
            <a:extLst>
              <a:ext uri="{FF2B5EF4-FFF2-40B4-BE49-F238E27FC236}">
                <a16:creationId xmlns:a16="http://schemas.microsoft.com/office/drawing/2014/main" id="{DEBD97B5-C623-351A-45C7-B68A72BAE7CA}"/>
              </a:ext>
            </a:extLst>
          </p:cNvPr>
          <p:cNvSpPr>
            <a:spLocks noGrp="1"/>
          </p:cNvSpPr>
          <p:nvPr>
            <p:ph sz="quarter" idx="17"/>
          </p:nvPr>
        </p:nvSpPr>
        <p:spPr>
          <a:xfrm>
            <a:off x="1100666" y="2141713"/>
            <a:ext cx="5117253" cy="3798806"/>
          </a:xfrm>
        </p:spPr>
        <p:txBody>
          <a:bodyPr/>
          <a:lstStyle/>
          <a:p>
            <a:r>
              <a:rPr lang="sv-SE"/>
              <a:t>Invånare får digitalt svara på frågor om sina symtom och kan därefter hänvisas till lämplig vård</a:t>
            </a:r>
          </a:p>
          <a:p>
            <a:r>
              <a:rPr lang="sv-SE"/>
              <a:t>Ska hjälpa invånare att hitta rätt vård, </a:t>
            </a:r>
            <a:br>
              <a:rPr lang="sv-SE"/>
            </a:br>
            <a:r>
              <a:rPr lang="sv-SE"/>
              <a:t>i rätt tid och på rätt vårdnivå</a:t>
            </a:r>
          </a:p>
          <a:p>
            <a:r>
              <a:rPr lang="sv-SE"/>
              <a:t>Ska på sikt förbättra vårdens resursanvändning</a:t>
            </a:r>
          </a:p>
          <a:p>
            <a:r>
              <a:rPr lang="sv-SE"/>
              <a:t>Testades och utvärderades av VGR 2023</a:t>
            </a:r>
          </a:p>
          <a:p>
            <a:r>
              <a:rPr lang="sv-SE"/>
              <a:t>Pausad i väntan på beslut om användning och arbetssätt </a:t>
            </a:r>
          </a:p>
          <a:p>
            <a:endParaRPr lang="sv-SE"/>
          </a:p>
        </p:txBody>
      </p:sp>
    </p:spTree>
    <p:extLst>
      <p:ext uri="{BB962C8B-B14F-4D97-AF65-F5344CB8AC3E}">
        <p14:creationId xmlns:p14="http://schemas.microsoft.com/office/powerpoint/2010/main" val="21619060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latshållare för datum 4">
            <a:extLst>
              <a:ext uri="{FF2B5EF4-FFF2-40B4-BE49-F238E27FC236}">
                <a16:creationId xmlns:a16="http://schemas.microsoft.com/office/drawing/2014/main" id="{EDAF5C3A-BF89-B523-4441-D43513E7E8C7}"/>
              </a:ext>
            </a:extLst>
          </p:cNvPr>
          <p:cNvSpPr>
            <a:spLocks noGrp="1"/>
          </p:cNvSpPr>
          <p:nvPr>
            <p:ph type="dt" sz="half" idx="15"/>
          </p:nvPr>
        </p:nvSpPr>
        <p:spPr/>
        <p:txBody>
          <a:bodyPr/>
          <a:lstStyle/>
          <a:p>
            <a:fld id="{B0743B6B-FC1D-4E5C-878B-68715B5874CD}" type="datetime1">
              <a:rPr lang="sv-SE" smtClean="0"/>
              <a:t>2024-07-02</a:t>
            </a:fld>
            <a:endParaRPr lang="sv-SE"/>
          </a:p>
        </p:txBody>
      </p:sp>
      <p:pic>
        <p:nvPicPr>
          <p:cNvPr id="6" name="Platshållare för bild 51">
            <a:extLst>
              <a:ext uri="{FF2B5EF4-FFF2-40B4-BE49-F238E27FC236}">
                <a16:creationId xmlns:a16="http://schemas.microsoft.com/office/drawing/2014/main" id="{C68CD3BD-2146-3ACD-D566-15A6B4BA4AD2}"/>
              </a:ext>
              <a:ext uri="{C183D7F6-B498-43B3-948B-1728B52AA6E4}">
                <adec:decorative xmlns:adec="http://schemas.microsoft.com/office/drawing/2017/decorative" val="1"/>
              </a:ext>
            </a:extLst>
          </p:cNvPr>
          <p:cNvPicPr>
            <a:picLocks noGrp="1" noChangeAspect="1"/>
          </p:cNvPicPr>
          <p:nvPr>
            <p:ph type="pic" sz="quarter" idx="13"/>
          </p:nvPr>
        </p:nvPicPr>
        <p:blipFill>
          <a:blip r:embed="rId3" cstate="screen">
            <a:extLst>
              <a:ext uri="{28A0092B-C50C-407E-A947-70E740481C1C}">
                <a14:useLocalDpi xmlns:a14="http://schemas.microsoft.com/office/drawing/2010/main"/>
              </a:ext>
            </a:extLst>
          </a:blip>
          <a:srcRect t="4529" b="4529"/>
          <a:stretch/>
        </p:blipFill>
        <p:spPr>
          <a:xfrm>
            <a:off x="6807201" y="425716"/>
            <a:ext cx="5002212" cy="6072188"/>
          </a:xfrm>
          <a:effectLst/>
        </p:spPr>
      </p:pic>
      <p:sp>
        <p:nvSpPr>
          <p:cNvPr id="8" name="Rubrik 7">
            <a:extLst>
              <a:ext uri="{FF2B5EF4-FFF2-40B4-BE49-F238E27FC236}">
                <a16:creationId xmlns:a16="http://schemas.microsoft.com/office/drawing/2014/main" id="{2035B59E-B037-E888-36BD-C614EE7578C6}"/>
              </a:ext>
            </a:extLst>
          </p:cNvPr>
          <p:cNvSpPr>
            <a:spLocks noGrp="1"/>
          </p:cNvSpPr>
          <p:nvPr>
            <p:ph type="title"/>
          </p:nvPr>
        </p:nvSpPr>
        <p:spPr/>
        <p:txBody>
          <a:bodyPr/>
          <a:lstStyle/>
          <a:p>
            <a:r>
              <a:rPr lang="sv-SE" sz="3300"/>
              <a:t>Egenmonitorering</a:t>
            </a:r>
          </a:p>
        </p:txBody>
      </p:sp>
      <p:sp>
        <p:nvSpPr>
          <p:cNvPr id="12" name="Platshållare för innehåll 11">
            <a:extLst>
              <a:ext uri="{FF2B5EF4-FFF2-40B4-BE49-F238E27FC236}">
                <a16:creationId xmlns:a16="http://schemas.microsoft.com/office/drawing/2014/main" id="{CAF212CA-135C-9A9A-EC58-980CCC4DED14}"/>
              </a:ext>
            </a:extLst>
          </p:cNvPr>
          <p:cNvSpPr>
            <a:spLocks noGrp="1"/>
          </p:cNvSpPr>
          <p:nvPr>
            <p:ph sz="quarter" idx="17"/>
          </p:nvPr>
        </p:nvSpPr>
        <p:spPr>
          <a:xfrm>
            <a:off x="1074981" y="1824926"/>
            <a:ext cx="5242983" cy="4913804"/>
          </a:xfrm>
        </p:spPr>
        <p:txBody>
          <a:bodyPr vert="horz" lIns="0" tIns="0" rIns="0" bIns="0" rtlCol="0" anchor="t">
            <a:noAutofit/>
          </a:bodyPr>
          <a:lstStyle/>
          <a:p>
            <a:r>
              <a:rPr lang="sv-SE"/>
              <a:t>Vad är egenmonitorering?</a:t>
            </a:r>
          </a:p>
          <a:p>
            <a:pPr lvl="1"/>
            <a:r>
              <a:rPr lang="sv-SE"/>
              <a:t>Patienten mäter och registrerar värden själv</a:t>
            </a:r>
            <a:endParaRPr lang="sv-SE">
              <a:ea typeface="Verdana"/>
            </a:endParaRPr>
          </a:p>
          <a:p>
            <a:pPr lvl="1"/>
            <a:r>
              <a:rPr lang="sv-SE"/>
              <a:t>Värdena övervakas och bedöms löpande av medarbetare</a:t>
            </a:r>
            <a:endParaRPr lang="sv-SE">
              <a:ea typeface="Verdana"/>
            </a:endParaRPr>
          </a:p>
          <a:p>
            <a:r>
              <a:rPr lang="sv-SE"/>
              <a:t>Varför egenmonitorera?</a:t>
            </a:r>
            <a:endParaRPr lang="sv-SE">
              <a:ea typeface="Verdana"/>
            </a:endParaRPr>
          </a:p>
          <a:p>
            <a:pPr lvl="1"/>
            <a:r>
              <a:rPr lang="sv-SE"/>
              <a:t>Stärker patientens egenvård och trygghet</a:t>
            </a:r>
            <a:endParaRPr lang="sv-SE">
              <a:ea typeface="Verdana"/>
            </a:endParaRPr>
          </a:p>
          <a:p>
            <a:pPr lvl="1"/>
            <a:r>
              <a:rPr lang="sv-SE"/>
              <a:t>Undviker onödiga vårdbesök</a:t>
            </a:r>
            <a:endParaRPr lang="sv-SE">
              <a:ea typeface="Verdana"/>
            </a:endParaRPr>
          </a:p>
          <a:p>
            <a:pPr lvl="1"/>
            <a:r>
              <a:rPr lang="sv-SE"/>
              <a:t>Förbättrar vårdens resursanvändning</a:t>
            </a:r>
            <a:endParaRPr lang="sv-SE">
              <a:ea typeface="Verdana"/>
            </a:endParaRPr>
          </a:p>
          <a:p>
            <a:r>
              <a:rPr lang="sv-SE"/>
              <a:t>Hur används det i VGR?</a:t>
            </a:r>
          </a:p>
          <a:p>
            <a:pPr lvl="1"/>
            <a:r>
              <a:rPr lang="sv-SE"/>
              <a:t>Används i primär- och specialistsjukvård vid uppföljning av bl.a.</a:t>
            </a:r>
            <a:r>
              <a:rPr lang="sv-SE">
                <a:ea typeface="Verdana"/>
              </a:rPr>
              <a:t> h</a:t>
            </a:r>
            <a:r>
              <a:rPr lang="sv-SE"/>
              <a:t>järtsvikt, hypertoni och KOL samt inom specialistmödravård</a:t>
            </a:r>
            <a:endParaRPr lang="sv-SE">
              <a:ea typeface="Verdana"/>
            </a:endParaRPr>
          </a:p>
          <a:p>
            <a:endParaRPr lang="sv-SE"/>
          </a:p>
        </p:txBody>
      </p:sp>
    </p:spTree>
    <p:extLst>
      <p:ext uri="{BB962C8B-B14F-4D97-AF65-F5344CB8AC3E}">
        <p14:creationId xmlns:p14="http://schemas.microsoft.com/office/powerpoint/2010/main" val="4209801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latshållare för datum 4">
            <a:extLst>
              <a:ext uri="{FF2B5EF4-FFF2-40B4-BE49-F238E27FC236}">
                <a16:creationId xmlns:a16="http://schemas.microsoft.com/office/drawing/2014/main" id="{EDAF5C3A-BF89-B523-4441-D43513E7E8C7}"/>
              </a:ext>
            </a:extLst>
          </p:cNvPr>
          <p:cNvSpPr>
            <a:spLocks noGrp="1"/>
          </p:cNvSpPr>
          <p:nvPr>
            <p:ph type="dt" sz="half" idx="15"/>
          </p:nvPr>
        </p:nvSpPr>
        <p:spPr/>
        <p:txBody>
          <a:bodyPr/>
          <a:lstStyle/>
          <a:p>
            <a:fld id="{B0743B6B-FC1D-4E5C-878B-68715B5874CD}" type="datetime1">
              <a:rPr lang="sv-SE" smtClean="0"/>
              <a:t>2024-07-02</a:t>
            </a:fld>
            <a:endParaRPr lang="sv-SE"/>
          </a:p>
        </p:txBody>
      </p:sp>
      <p:sp>
        <p:nvSpPr>
          <p:cNvPr id="12" name="Platshållare för innehåll 11">
            <a:extLst>
              <a:ext uri="{FF2B5EF4-FFF2-40B4-BE49-F238E27FC236}">
                <a16:creationId xmlns:a16="http://schemas.microsoft.com/office/drawing/2014/main" id="{CAF212CA-135C-9A9A-EC58-980CCC4DED14}"/>
              </a:ext>
            </a:extLst>
          </p:cNvPr>
          <p:cNvSpPr>
            <a:spLocks noGrp="1"/>
          </p:cNvSpPr>
          <p:nvPr>
            <p:ph sz="quarter" idx="17"/>
          </p:nvPr>
        </p:nvSpPr>
        <p:spPr>
          <a:xfrm>
            <a:off x="1100666" y="2141713"/>
            <a:ext cx="5242983" cy="3798806"/>
          </a:xfrm>
        </p:spPr>
        <p:txBody>
          <a:bodyPr vert="horz" lIns="0" tIns="0" rIns="0" bIns="0" rtlCol="0" anchor="t">
            <a:noAutofit/>
          </a:bodyPr>
          <a:lstStyle/>
          <a:p>
            <a:r>
              <a:rPr lang="sv-SE"/>
              <a:t>Bedrivs som ett utvecklingsprojekt i tät samverkan mellan VGR och leverantör</a:t>
            </a:r>
          </a:p>
          <a:p>
            <a:r>
              <a:rPr lang="sv-SE"/>
              <a:t>Nya funktioner tillkommer löpande</a:t>
            </a:r>
          </a:p>
          <a:p>
            <a:r>
              <a:rPr lang="sv-SE"/>
              <a:t>Skapar möjligheter att förändra arbetssätt</a:t>
            </a:r>
          </a:p>
          <a:p>
            <a:r>
              <a:rPr lang="sv-SE">
                <a:ea typeface="+mn-lt"/>
                <a:cs typeface="+mn-lt"/>
              </a:rPr>
              <a:t>Pionjärer utvärderar e-tjänsten</a:t>
            </a:r>
          </a:p>
          <a:p>
            <a:endParaRPr lang="sv-SE">
              <a:ea typeface="+mn-lt"/>
              <a:cs typeface="+mn-lt"/>
            </a:endParaRPr>
          </a:p>
          <a:p>
            <a:endParaRPr lang="sv-SE">
              <a:ea typeface="Verdana"/>
            </a:endParaRPr>
          </a:p>
        </p:txBody>
      </p:sp>
      <p:pic>
        <p:nvPicPr>
          <p:cNvPr id="3" name="Platshållare för bild 2">
            <a:extLst>
              <a:ext uri="{FF2B5EF4-FFF2-40B4-BE49-F238E27FC236}">
                <a16:creationId xmlns:a16="http://schemas.microsoft.com/office/drawing/2014/main" id="{F2807DAA-9980-BFE0-1460-ECB1913CFC35}"/>
              </a:ext>
              <a:ext uri="{C183D7F6-B498-43B3-948B-1728B52AA6E4}">
                <adec:decorative xmlns:adec="http://schemas.microsoft.com/office/drawing/2017/decorative" val="1"/>
              </a:ext>
            </a:extLst>
          </p:cNvPr>
          <p:cNvPicPr>
            <a:picLocks noGrp="1" noChangeAspect="1"/>
          </p:cNvPicPr>
          <p:nvPr>
            <p:ph type="pic" sz="quarter" idx="13"/>
          </p:nvPr>
        </p:nvPicPr>
        <p:blipFill rotWithShape="1">
          <a:blip r:embed="rId3">
            <a:extLst>
              <a:ext uri="{28A0092B-C50C-407E-A947-70E740481C1C}">
                <a14:useLocalDpi xmlns:a14="http://schemas.microsoft.com/office/drawing/2010/main" val="0"/>
              </a:ext>
            </a:extLst>
          </a:blip>
          <a:srcRect l="78825" t="72107" r="6718"/>
          <a:stretch/>
        </p:blipFill>
        <p:spPr>
          <a:xfrm>
            <a:off x="6801696" y="380998"/>
            <a:ext cx="5002954" cy="6071396"/>
          </a:xfrm>
          <a:solidFill>
            <a:srgbClr val="DFEEF5"/>
          </a:solidFill>
        </p:spPr>
      </p:pic>
      <p:pic>
        <p:nvPicPr>
          <p:cNvPr id="6" name="Bildobjekt 5">
            <a:extLst>
              <a:ext uri="{FF2B5EF4-FFF2-40B4-BE49-F238E27FC236}">
                <a16:creationId xmlns:a16="http://schemas.microsoft.com/office/drawing/2014/main" id="{C4C371B6-3232-8064-DEDB-865CA3BD3249}"/>
              </a:ext>
              <a:ext uri="{C183D7F6-B498-43B3-948B-1728B52AA6E4}">
                <adec:decorative xmlns:adec="http://schemas.microsoft.com/office/drawing/2017/decorative" val="1"/>
              </a:ext>
            </a:extLst>
          </p:cNvPr>
          <p:cNvPicPr>
            <a:picLocks noChangeAspect="1"/>
          </p:cNvPicPr>
          <p:nvPr/>
        </p:nvPicPr>
        <p:blipFill rotWithShape="1">
          <a:blip r:embed="rId4">
            <a:extLst>
              <a:ext uri="{28A0092B-C50C-407E-A947-70E740481C1C}">
                <a14:useLocalDpi xmlns:a14="http://schemas.microsoft.com/office/drawing/2010/main" val="0"/>
              </a:ext>
            </a:extLst>
          </a:blip>
          <a:srcRect l="61029" b="26149"/>
          <a:stretch/>
        </p:blipFill>
        <p:spPr>
          <a:xfrm>
            <a:off x="9285743" y="380998"/>
            <a:ext cx="2518907" cy="3003285"/>
          </a:xfrm>
          <a:prstGeom prst="rect">
            <a:avLst/>
          </a:prstGeom>
        </p:spPr>
      </p:pic>
      <p:pic>
        <p:nvPicPr>
          <p:cNvPr id="7" name="Bildobjekt 6">
            <a:extLst>
              <a:ext uri="{FF2B5EF4-FFF2-40B4-BE49-F238E27FC236}">
                <a16:creationId xmlns:a16="http://schemas.microsoft.com/office/drawing/2014/main" id="{5BE90D12-9B1A-833D-4AAC-3EE2E1F2B53E}"/>
              </a:ext>
              <a:ext uri="{C183D7F6-B498-43B3-948B-1728B52AA6E4}">
                <adec:decorative xmlns:adec="http://schemas.microsoft.com/office/drawing/2017/decorative" val="1"/>
              </a:ext>
            </a:extLst>
          </p:cNvPr>
          <p:cNvPicPr>
            <a:picLocks noChangeAspect="1"/>
          </p:cNvPicPr>
          <p:nvPr/>
        </p:nvPicPr>
        <p:blipFill rotWithShape="1">
          <a:blip r:embed="rId4">
            <a:extLst>
              <a:ext uri="{28A0092B-C50C-407E-A947-70E740481C1C}">
                <a14:useLocalDpi xmlns:a14="http://schemas.microsoft.com/office/drawing/2010/main" val="0"/>
              </a:ext>
            </a:extLst>
          </a:blip>
          <a:srcRect l="9321" t="-81" r="41290" b="81"/>
          <a:stretch/>
        </p:blipFill>
        <p:spPr>
          <a:xfrm>
            <a:off x="6801695" y="2767263"/>
            <a:ext cx="2890403" cy="3682102"/>
          </a:xfrm>
          <a:prstGeom prst="rect">
            <a:avLst/>
          </a:prstGeom>
        </p:spPr>
      </p:pic>
      <p:sp>
        <p:nvSpPr>
          <p:cNvPr id="9" name="Rubrik 8">
            <a:extLst>
              <a:ext uri="{FF2B5EF4-FFF2-40B4-BE49-F238E27FC236}">
                <a16:creationId xmlns:a16="http://schemas.microsoft.com/office/drawing/2014/main" id="{ADB41784-98BD-B53E-C236-BD2DCCE0C7E0}"/>
              </a:ext>
            </a:extLst>
          </p:cNvPr>
          <p:cNvSpPr>
            <a:spLocks noGrp="1"/>
          </p:cNvSpPr>
          <p:nvPr>
            <p:ph type="title"/>
          </p:nvPr>
        </p:nvSpPr>
        <p:spPr/>
        <p:txBody>
          <a:bodyPr/>
          <a:lstStyle/>
          <a:p>
            <a:r>
              <a:rPr lang="sv-SE" dirty="0"/>
              <a:t>Egenmonitorering</a:t>
            </a:r>
          </a:p>
        </p:txBody>
      </p:sp>
    </p:spTree>
    <p:extLst>
      <p:ext uri="{BB962C8B-B14F-4D97-AF65-F5344CB8AC3E}">
        <p14:creationId xmlns:p14="http://schemas.microsoft.com/office/powerpoint/2010/main" val="40319288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ubrik 3">
            <a:extLst>
              <a:ext uri="{FF2B5EF4-FFF2-40B4-BE49-F238E27FC236}">
                <a16:creationId xmlns:a16="http://schemas.microsoft.com/office/drawing/2014/main" id="{FF741CC3-332C-9754-B052-7EDF2EAA9133}"/>
              </a:ext>
            </a:extLst>
          </p:cNvPr>
          <p:cNvSpPr>
            <a:spLocks noGrp="1"/>
          </p:cNvSpPr>
          <p:nvPr>
            <p:ph type="title"/>
          </p:nvPr>
        </p:nvSpPr>
        <p:spPr>
          <a:xfrm>
            <a:off x="1100667" y="425716"/>
            <a:ext cx="10376958" cy="1047750"/>
          </a:xfrm>
        </p:spPr>
        <p:txBody>
          <a:bodyPr/>
          <a:lstStyle/>
          <a:p>
            <a:r>
              <a:rPr lang="sv-SE" sz="3300" dirty="0"/>
              <a:t>Regional samordning och lokala införanden</a:t>
            </a:r>
            <a:br>
              <a:rPr lang="sv-SE" sz="3300" dirty="0"/>
            </a:br>
            <a:r>
              <a:rPr lang="sv-SE" sz="3300" dirty="0"/>
              <a:t>av Egenmonitorering</a:t>
            </a:r>
          </a:p>
        </p:txBody>
      </p:sp>
      <p:sp>
        <p:nvSpPr>
          <p:cNvPr id="6" name="Platshållare för innehåll 5">
            <a:extLst>
              <a:ext uri="{FF2B5EF4-FFF2-40B4-BE49-F238E27FC236}">
                <a16:creationId xmlns:a16="http://schemas.microsoft.com/office/drawing/2014/main" id="{AB2E1EF4-004F-94B8-2B01-A06A70B02295}"/>
              </a:ext>
            </a:extLst>
          </p:cNvPr>
          <p:cNvSpPr>
            <a:spLocks noGrp="1"/>
          </p:cNvSpPr>
          <p:nvPr>
            <p:ph sz="quarter" idx="17"/>
          </p:nvPr>
        </p:nvSpPr>
        <p:spPr>
          <a:xfrm>
            <a:off x="1100666" y="2141713"/>
            <a:ext cx="6562552" cy="3798806"/>
          </a:xfrm>
        </p:spPr>
        <p:txBody>
          <a:bodyPr/>
          <a:lstStyle/>
          <a:p>
            <a:r>
              <a:rPr lang="sv-SE" dirty="0"/>
              <a:t>Regionalt projekt leder och </a:t>
            </a:r>
            <a:br>
              <a:rPr lang="sv-SE" dirty="0"/>
            </a:br>
            <a:r>
              <a:rPr lang="sv-SE" dirty="0"/>
              <a:t>samordnar arbetet</a:t>
            </a:r>
          </a:p>
          <a:p>
            <a:r>
              <a:rPr lang="sv-SE" dirty="0"/>
              <a:t>Regional införandeprocess med </a:t>
            </a:r>
            <a:br>
              <a:rPr lang="sv-SE" dirty="0"/>
            </a:br>
            <a:r>
              <a:rPr lang="sv-SE" dirty="0"/>
              <a:t>gemensamt stödmaterial</a:t>
            </a:r>
          </a:p>
          <a:p>
            <a:r>
              <a:rPr lang="sv-SE" dirty="0"/>
              <a:t>Varje förvaltning planerar och genomför </a:t>
            </a:r>
            <a:br>
              <a:rPr lang="sv-SE" dirty="0"/>
            </a:br>
            <a:r>
              <a:rPr lang="sv-SE" dirty="0"/>
              <a:t>införandet i sina verksamheter med stöd </a:t>
            </a:r>
            <a:br>
              <a:rPr lang="sv-SE" dirty="0"/>
            </a:br>
            <a:r>
              <a:rPr lang="sv-SE" dirty="0"/>
              <a:t>av det regionala programmet</a:t>
            </a:r>
          </a:p>
          <a:p>
            <a:r>
              <a:rPr lang="sv-SE" dirty="0"/>
              <a:t>Varje förvaltning har ett implementeringsprojekt </a:t>
            </a:r>
          </a:p>
          <a:p>
            <a:r>
              <a:rPr lang="sv-SE" dirty="0"/>
              <a:t>Samma förändringsorganisationer i förvaltningarna leder och koordinerar införandet av bland annat </a:t>
            </a:r>
            <a:br>
              <a:rPr lang="sv-SE" dirty="0"/>
            </a:br>
            <a:r>
              <a:rPr lang="sv-SE" dirty="0"/>
              <a:t>Vård och hälsa, Millennium och Taligenkänning </a:t>
            </a:r>
          </a:p>
        </p:txBody>
      </p:sp>
      <p:sp>
        <p:nvSpPr>
          <p:cNvPr id="3" name="Platshållare för datum 2">
            <a:extLst>
              <a:ext uri="{FF2B5EF4-FFF2-40B4-BE49-F238E27FC236}">
                <a16:creationId xmlns:a16="http://schemas.microsoft.com/office/drawing/2014/main" id="{EDD331CB-435C-8DD4-D3BA-3086BBFE4681}"/>
              </a:ext>
            </a:extLst>
          </p:cNvPr>
          <p:cNvSpPr>
            <a:spLocks noGrp="1"/>
          </p:cNvSpPr>
          <p:nvPr>
            <p:ph type="dt" sz="half" idx="15"/>
          </p:nvPr>
        </p:nvSpPr>
        <p:spPr/>
        <p:txBody>
          <a:bodyPr/>
          <a:lstStyle/>
          <a:p>
            <a:fld id="{21A4A846-428D-495E-A55C-A66F11C8B8FF}" type="datetime1">
              <a:rPr lang="sv-SE" smtClean="0"/>
              <a:t>2024-07-02</a:t>
            </a:fld>
            <a:endParaRPr lang="sv-SE"/>
          </a:p>
        </p:txBody>
      </p:sp>
      <p:pic>
        <p:nvPicPr>
          <p:cNvPr id="2" name="Picture 1">
            <a:extLst>
              <a:ext uri="{FF2B5EF4-FFF2-40B4-BE49-F238E27FC236}">
                <a16:creationId xmlns:a16="http://schemas.microsoft.com/office/drawing/2014/main" id="{CEA31B44-05B2-B117-F361-28D4F18E2204}"/>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5267464" y="-274266"/>
            <a:ext cx="7959810" cy="7980405"/>
          </a:xfrm>
          <a:prstGeom prst="rect">
            <a:avLst/>
          </a:prstGeom>
        </p:spPr>
      </p:pic>
    </p:spTree>
    <p:extLst>
      <p:ext uri="{BB962C8B-B14F-4D97-AF65-F5344CB8AC3E}">
        <p14:creationId xmlns:p14="http://schemas.microsoft.com/office/powerpoint/2010/main" val="2034811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99035BEF-075E-F52C-6C15-6725DA91F990}"/>
              </a:ext>
            </a:extLst>
          </p:cNvPr>
          <p:cNvSpPr>
            <a:spLocks noGrp="1"/>
          </p:cNvSpPr>
          <p:nvPr>
            <p:ph type="dt" sz="half" idx="1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A185498-67B0-4A0B-8455-9A803E3F2EDA}" type="datetime1">
              <a:rPr kumimoji="0" lang="sv-SE" sz="900" b="0" i="0" u="none" strike="noStrike" kern="1200" cap="none" spc="0" normalizeH="0" baseline="0" noProof="0" smtClean="0">
                <a:ln>
                  <a:noFill/>
                </a:ln>
                <a:solidFill>
                  <a:prstClr val="black"/>
                </a:solidFill>
                <a:effectLst/>
                <a:uLnTx/>
                <a:uFillTx/>
                <a:latin typeface="Verdana"/>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2024-07-02</a:t>
            </a:fld>
            <a:endParaRPr kumimoji="0" lang="sv-SE" sz="900" b="0" i="0" u="none" strike="noStrike" kern="1200" cap="none" spc="0" normalizeH="0" baseline="0" noProof="0">
              <a:ln>
                <a:noFill/>
              </a:ln>
              <a:solidFill>
                <a:prstClr val="black"/>
              </a:solidFill>
              <a:effectLst/>
              <a:uLnTx/>
              <a:uFillTx/>
              <a:latin typeface="Verdana"/>
              <a:ea typeface="+mn-ea"/>
              <a:cs typeface="+mn-cs"/>
            </a:endParaRPr>
          </a:p>
        </p:txBody>
      </p:sp>
      <p:pic>
        <p:nvPicPr>
          <p:cNvPr id="8" name="Platshållare för bild 6">
            <a:extLst>
              <a:ext uri="{FF2B5EF4-FFF2-40B4-BE49-F238E27FC236}">
                <a16:creationId xmlns:a16="http://schemas.microsoft.com/office/drawing/2014/main" id="{A8C1A3BB-C3A8-3774-ED66-2F265CC423F7}"/>
              </a:ext>
              <a:ext uri="{C183D7F6-B498-43B3-948B-1728B52AA6E4}">
                <adec:decorative xmlns:adec="http://schemas.microsoft.com/office/drawing/2017/decorative" val="1"/>
              </a:ext>
            </a:extLst>
          </p:cNvPr>
          <p:cNvPicPr>
            <a:picLocks noGrp="1" noChangeAspect="1"/>
          </p:cNvPicPr>
          <p:nvPr>
            <p:ph type="pic" sz="quarter" idx="13"/>
          </p:nvPr>
        </p:nvPicPr>
        <p:blipFill rotWithShape="1">
          <a:blip r:embed="rId3">
            <a:extLst>
              <a:ext uri="{28A0092B-C50C-407E-A947-70E740481C1C}">
                <a14:useLocalDpi xmlns:a14="http://schemas.microsoft.com/office/drawing/2010/main" val="0"/>
              </a:ext>
            </a:extLst>
          </a:blip>
          <a:srcRect l="48443" t="7260" r="703" b="181"/>
          <a:stretch/>
        </p:blipFill>
        <p:spPr>
          <a:xfrm>
            <a:off x="6802438" y="381000"/>
            <a:ext cx="5002212" cy="6072188"/>
          </a:xfrm>
          <a:effectLst/>
        </p:spPr>
      </p:pic>
      <p:sp>
        <p:nvSpPr>
          <p:cNvPr id="6" name="Rubrik 5">
            <a:extLst>
              <a:ext uri="{FF2B5EF4-FFF2-40B4-BE49-F238E27FC236}">
                <a16:creationId xmlns:a16="http://schemas.microsoft.com/office/drawing/2014/main" id="{7E8C2DED-3D12-14E1-74A4-B853E81FAD1A}"/>
              </a:ext>
            </a:extLst>
          </p:cNvPr>
          <p:cNvSpPr>
            <a:spLocks noGrp="1"/>
          </p:cNvSpPr>
          <p:nvPr>
            <p:ph type="title"/>
          </p:nvPr>
        </p:nvSpPr>
        <p:spPr/>
        <p:txBody>
          <a:bodyPr/>
          <a:lstStyle/>
          <a:p>
            <a:r>
              <a:rPr lang="sv-SE" sz="3300"/>
              <a:t>Ibland räcker chatt</a:t>
            </a:r>
            <a:endParaRPr lang="sv-SE" sz="3300">
              <a:ea typeface="Verdana"/>
            </a:endParaRPr>
          </a:p>
        </p:txBody>
      </p:sp>
      <p:sp>
        <p:nvSpPr>
          <p:cNvPr id="14" name="Platshållare för innehåll 13">
            <a:extLst>
              <a:ext uri="{FF2B5EF4-FFF2-40B4-BE49-F238E27FC236}">
                <a16:creationId xmlns:a16="http://schemas.microsoft.com/office/drawing/2014/main" id="{37774740-EFEA-FCB3-BDE9-5B6D44BF1BA7}"/>
              </a:ext>
            </a:extLst>
          </p:cNvPr>
          <p:cNvSpPr>
            <a:spLocks noGrp="1"/>
          </p:cNvSpPr>
          <p:nvPr>
            <p:ph sz="quarter" idx="17"/>
          </p:nvPr>
        </p:nvSpPr>
        <p:spPr>
          <a:xfrm>
            <a:off x="1100666" y="2141713"/>
            <a:ext cx="5500159" cy="3798806"/>
          </a:xfrm>
        </p:spPr>
        <p:txBody>
          <a:bodyPr vert="horz" lIns="0" tIns="0" rIns="0" bIns="0" rtlCol="0" anchor="t">
            <a:noAutofit/>
          </a:bodyPr>
          <a:lstStyle/>
          <a:p>
            <a:r>
              <a:rPr lang="sv-SE" sz="1800">
                <a:effectLst/>
                <a:latin typeface="Calibri" panose="020F0502020204030204" pitchFamily="34" charset="0"/>
                <a:ea typeface="Calibri" panose="020F0502020204030204" pitchFamily="34" charset="0"/>
                <a:cs typeface="Arial" panose="020B0604020202020204" pitchFamily="34" charset="0"/>
              </a:rPr>
              <a:t>Video har länge dominerat i </a:t>
            </a:r>
            <a:r>
              <a:rPr lang="sv-SE" sz="1800" err="1">
                <a:effectLst/>
                <a:latin typeface="Calibri" panose="020F0502020204030204" pitchFamily="34" charset="0"/>
                <a:ea typeface="Calibri" panose="020F0502020204030204" pitchFamily="34" charset="0"/>
                <a:cs typeface="Arial" panose="020B0604020202020204" pitchFamily="34" charset="0"/>
              </a:rPr>
              <a:t>VGR:s</a:t>
            </a:r>
            <a:r>
              <a:rPr lang="sv-SE" sz="1800">
                <a:effectLst/>
                <a:latin typeface="Calibri" panose="020F0502020204030204" pitchFamily="34" charset="0"/>
                <a:ea typeface="Calibri" panose="020F0502020204030204" pitchFamily="34" charset="0"/>
                <a:cs typeface="Arial" panose="020B0604020202020204" pitchFamily="34" charset="0"/>
              </a:rPr>
              <a:t> digitala </a:t>
            </a:r>
            <a:r>
              <a:rPr lang="sv-SE" sz="1800" err="1">
                <a:effectLst/>
                <a:latin typeface="Calibri" panose="020F0502020204030204" pitchFamily="34" charset="0"/>
                <a:ea typeface="Calibri" panose="020F0502020204030204" pitchFamily="34" charset="0"/>
                <a:cs typeface="Arial" panose="020B0604020202020204" pitchFamily="34" charset="0"/>
              </a:rPr>
              <a:t>vårdmöten</a:t>
            </a:r>
            <a:r>
              <a:rPr lang="sv-SE" sz="1800">
                <a:effectLst/>
                <a:latin typeface="Calibri" panose="020F0502020204030204" pitchFamily="34" charset="0"/>
                <a:ea typeface="Calibri" panose="020F0502020204030204" pitchFamily="34" charset="0"/>
                <a:cs typeface="Arial" panose="020B0604020202020204" pitchFamily="34" charset="0"/>
              </a:rPr>
              <a:t> med textmeddelanden eller chatt som komplement </a:t>
            </a:r>
          </a:p>
          <a:p>
            <a:r>
              <a:rPr lang="sv-SE">
                <a:latin typeface="Calibri" panose="020F0502020204030204" pitchFamily="34" charset="0"/>
                <a:ea typeface="Calibri" panose="020F0502020204030204" pitchFamily="34" charset="0"/>
                <a:cs typeface="Arial" panose="020B0604020202020204" pitchFamily="34" charset="0"/>
              </a:rPr>
              <a:t>Vård och hälsa stödjer </a:t>
            </a:r>
            <a:r>
              <a:rPr lang="sv-SE" sz="1800">
                <a:effectLst/>
                <a:latin typeface="Calibri" panose="020F0502020204030204" pitchFamily="34" charset="0"/>
                <a:ea typeface="Calibri" panose="020F0502020204030204" pitchFamily="34" charset="0"/>
                <a:cs typeface="Arial" panose="020B0604020202020204" pitchFamily="34" charset="0"/>
              </a:rPr>
              <a:t>arbetssätt där textmeddelanden och chatt kan utgöra grunden i digitala </a:t>
            </a:r>
            <a:r>
              <a:rPr lang="sv-SE" sz="1800" err="1">
                <a:effectLst/>
                <a:latin typeface="Calibri" panose="020F0502020204030204" pitchFamily="34" charset="0"/>
                <a:ea typeface="Calibri" panose="020F0502020204030204" pitchFamily="34" charset="0"/>
                <a:cs typeface="Arial" panose="020B0604020202020204" pitchFamily="34" charset="0"/>
              </a:rPr>
              <a:t>vårdmöten</a:t>
            </a:r>
            <a:br>
              <a:rPr lang="sv-SE" sz="1800">
                <a:effectLst/>
                <a:latin typeface="Calibri" panose="020F0502020204030204" pitchFamily="34" charset="0"/>
                <a:ea typeface="Calibri" panose="020F0502020204030204" pitchFamily="34" charset="0"/>
                <a:cs typeface="Arial" panose="020B0604020202020204" pitchFamily="34" charset="0"/>
              </a:rPr>
            </a:br>
            <a:r>
              <a:rPr lang="sv-SE" sz="1800">
                <a:effectLst/>
                <a:latin typeface="Calibri" panose="020F0502020204030204" pitchFamily="34" charset="0"/>
                <a:ea typeface="Calibri" panose="020F0502020204030204" pitchFamily="34" charset="0"/>
                <a:cs typeface="Arial" panose="020B0604020202020204" pitchFamily="34" charset="0"/>
              </a:rPr>
              <a:t>när det är lämpligt</a:t>
            </a:r>
          </a:p>
          <a:p>
            <a:r>
              <a:rPr lang="sv-SE">
                <a:latin typeface="Calibri" panose="020F0502020204030204" pitchFamily="34" charset="0"/>
                <a:ea typeface="Calibri" panose="020F0502020204030204" pitchFamily="34" charset="0"/>
                <a:cs typeface="Arial" panose="020B0604020202020204" pitchFamily="34" charset="0"/>
              </a:rPr>
              <a:t>Textmeddelanden och chatt ger nya möjligheter att utveckla effektiva och säkra arbetssätt utifrån </a:t>
            </a:r>
            <a:r>
              <a:rPr lang="sv-SE" sz="1800">
                <a:effectLst/>
                <a:latin typeface="Calibri" panose="020F0502020204030204" pitchFamily="34" charset="0"/>
                <a:ea typeface="Calibri" panose="020F0502020204030204" pitchFamily="34" charset="0"/>
                <a:cs typeface="Arial" panose="020B0604020202020204" pitchFamily="34" charset="0"/>
              </a:rPr>
              <a:t>patient, verksamhet och situation </a:t>
            </a:r>
          </a:p>
          <a:p>
            <a:endParaRPr lang="sv-SE" sz="1800">
              <a:effectLst/>
              <a:latin typeface="Calibri" panose="020F0502020204030204" pitchFamily="34" charset="0"/>
              <a:ea typeface="Calibri" panose="020F0502020204030204" pitchFamily="34" charset="0"/>
              <a:cs typeface="Arial" panose="020B0604020202020204" pitchFamily="34" charset="0"/>
            </a:endParaRPr>
          </a:p>
          <a:p>
            <a:endParaRPr lang="sv-SE"/>
          </a:p>
        </p:txBody>
      </p:sp>
      <p:pic>
        <p:nvPicPr>
          <p:cNvPr id="4" name="Bild 3">
            <a:extLst>
              <a:ext uri="{FF2B5EF4-FFF2-40B4-BE49-F238E27FC236}">
                <a16:creationId xmlns:a16="http://schemas.microsoft.com/office/drawing/2014/main" id="{1ABD4408-ECA1-FCCB-8759-C6B2B93540FA}"/>
              </a:ext>
              <a:ext uri="{C183D7F6-B498-43B3-948B-1728B52AA6E4}">
                <adec:decorative xmlns:adec="http://schemas.microsoft.com/office/drawing/2017/decorative" val="1"/>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001544" y="3209925"/>
            <a:ext cx="1601788" cy="1601788"/>
          </a:xfrm>
          <a:prstGeom prst="rect">
            <a:avLst/>
          </a:prstGeom>
        </p:spPr>
      </p:pic>
    </p:spTree>
    <p:extLst>
      <p:ext uri="{BB962C8B-B14F-4D97-AF65-F5344CB8AC3E}">
        <p14:creationId xmlns:p14="http://schemas.microsoft.com/office/powerpoint/2010/main" val="34063735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ubrik 31">
            <a:extLst>
              <a:ext uri="{FF2B5EF4-FFF2-40B4-BE49-F238E27FC236}">
                <a16:creationId xmlns:a16="http://schemas.microsoft.com/office/drawing/2014/main" id="{3CFF38A3-9619-A084-FE0C-7FC493C50765}"/>
              </a:ext>
            </a:extLst>
          </p:cNvPr>
          <p:cNvSpPr>
            <a:spLocks noGrp="1"/>
          </p:cNvSpPr>
          <p:nvPr>
            <p:ph type="title" idx="4294967295"/>
          </p:nvPr>
        </p:nvSpPr>
        <p:spPr>
          <a:xfrm>
            <a:off x="4533900" y="2626891"/>
            <a:ext cx="8642350" cy="1047750"/>
          </a:xfrm>
        </p:spPr>
        <p:txBody>
          <a:bodyPr/>
          <a:lstStyle/>
          <a:p>
            <a:r>
              <a:rPr lang="sv-SE" sz="4000"/>
              <a:t>Innehåll</a:t>
            </a:r>
          </a:p>
        </p:txBody>
      </p:sp>
      <p:pic>
        <p:nvPicPr>
          <p:cNvPr id="5" name="Bildobjekt 4">
            <a:extLst>
              <a:ext uri="{FF2B5EF4-FFF2-40B4-BE49-F238E27FC236}">
                <a16:creationId xmlns:a16="http://schemas.microsoft.com/office/drawing/2014/main" id="{ACC35E01-7DA0-C7B8-DEA9-E6A0E571B841}"/>
              </a:ext>
              <a:ext uri="{C183D7F6-B498-43B3-948B-1728B52AA6E4}">
                <adec:decorative xmlns:adec="http://schemas.microsoft.com/office/drawing/2017/decorative" val="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t="3935"/>
          <a:stretch/>
        </p:blipFill>
        <p:spPr>
          <a:xfrm>
            <a:off x="341867" y="361950"/>
            <a:ext cx="3782458" cy="2043896"/>
          </a:xfrm>
          <a:prstGeom prst="rect">
            <a:avLst/>
          </a:prstGeom>
        </p:spPr>
      </p:pic>
      <p:pic>
        <p:nvPicPr>
          <p:cNvPr id="6" name="Bildobjekt 5">
            <a:extLst>
              <a:ext uri="{FF2B5EF4-FFF2-40B4-BE49-F238E27FC236}">
                <a16:creationId xmlns:a16="http://schemas.microsoft.com/office/drawing/2014/main" id="{281E7C45-0112-6894-9898-3F9C5F13BAA8}"/>
              </a:ext>
              <a:ext uri="{C183D7F6-B498-43B3-948B-1728B52AA6E4}">
                <adec:decorative xmlns:adec="http://schemas.microsoft.com/office/drawing/2017/decorative" val="1"/>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t="3935"/>
          <a:stretch/>
        </p:blipFill>
        <p:spPr>
          <a:xfrm>
            <a:off x="4165043" y="355670"/>
            <a:ext cx="3782458" cy="2043896"/>
          </a:xfrm>
          <a:prstGeom prst="rect">
            <a:avLst/>
          </a:prstGeom>
        </p:spPr>
      </p:pic>
      <p:pic>
        <p:nvPicPr>
          <p:cNvPr id="22" name="Bildobjekt 21">
            <a:extLst>
              <a:ext uri="{FF2B5EF4-FFF2-40B4-BE49-F238E27FC236}">
                <a16:creationId xmlns:a16="http://schemas.microsoft.com/office/drawing/2014/main" id="{5EB86328-B0B0-39D1-00AC-C5970327A80A}"/>
              </a:ext>
              <a:ext uri="{C183D7F6-B498-43B3-948B-1728B52AA6E4}">
                <adec:decorative xmlns:adec="http://schemas.microsoft.com/office/drawing/2017/decorative" val="1"/>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t="3935"/>
          <a:stretch/>
        </p:blipFill>
        <p:spPr>
          <a:xfrm>
            <a:off x="8067674" y="355670"/>
            <a:ext cx="3782459" cy="2043896"/>
          </a:xfrm>
          <a:prstGeom prst="rect">
            <a:avLst/>
          </a:prstGeom>
          <a:solidFill>
            <a:schemeClr val="bg1"/>
          </a:solidFill>
        </p:spPr>
      </p:pic>
      <p:pic>
        <p:nvPicPr>
          <p:cNvPr id="8" name="Bildobjekt 7">
            <a:extLst>
              <a:ext uri="{FF2B5EF4-FFF2-40B4-BE49-F238E27FC236}">
                <a16:creationId xmlns:a16="http://schemas.microsoft.com/office/drawing/2014/main" id="{0BA7F19B-C6B8-2D63-49B5-29FE0D3448B3}"/>
              </a:ext>
              <a:ext uri="{C183D7F6-B498-43B3-948B-1728B52AA6E4}">
                <adec:decorative xmlns:adec="http://schemas.microsoft.com/office/drawing/2017/decorative" val="1"/>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t="3935"/>
          <a:stretch/>
        </p:blipFill>
        <p:spPr>
          <a:xfrm>
            <a:off x="341866" y="2530928"/>
            <a:ext cx="3782458" cy="2043896"/>
          </a:xfrm>
          <a:prstGeom prst="rect">
            <a:avLst/>
          </a:prstGeom>
        </p:spPr>
      </p:pic>
      <p:pic>
        <p:nvPicPr>
          <p:cNvPr id="10" name="Bildobjekt 9">
            <a:extLst>
              <a:ext uri="{FF2B5EF4-FFF2-40B4-BE49-F238E27FC236}">
                <a16:creationId xmlns:a16="http://schemas.microsoft.com/office/drawing/2014/main" id="{CC7DD8EF-9424-6D13-7BDC-DEFFAD271E1C}"/>
              </a:ext>
              <a:ext uri="{C183D7F6-B498-43B3-948B-1728B52AA6E4}">
                <adec:decorative xmlns:adec="http://schemas.microsoft.com/office/drawing/2017/decorative" val="1"/>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t="4836"/>
          <a:stretch/>
        </p:blipFill>
        <p:spPr>
          <a:xfrm>
            <a:off x="341865" y="4699906"/>
            <a:ext cx="3782458" cy="2024746"/>
          </a:xfrm>
          <a:prstGeom prst="rect">
            <a:avLst/>
          </a:prstGeom>
        </p:spPr>
      </p:pic>
      <p:pic>
        <p:nvPicPr>
          <p:cNvPr id="12" name="Bildobjekt 11">
            <a:extLst>
              <a:ext uri="{FF2B5EF4-FFF2-40B4-BE49-F238E27FC236}">
                <a16:creationId xmlns:a16="http://schemas.microsoft.com/office/drawing/2014/main" id="{53517B77-19A9-FC35-FF25-3BEE7FF6449F}"/>
              </a:ext>
              <a:ext uri="{C183D7F6-B498-43B3-948B-1728B52AA6E4}">
                <adec:decorative xmlns:adec="http://schemas.microsoft.com/office/drawing/2017/decorative" val="1"/>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t="3935"/>
          <a:stretch/>
        </p:blipFill>
        <p:spPr>
          <a:xfrm>
            <a:off x="4165043" y="4658561"/>
            <a:ext cx="3782458" cy="2043896"/>
          </a:xfrm>
          <a:prstGeom prst="rect">
            <a:avLst/>
          </a:prstGeom>
        </p:spPr>
      </p:pic>
      <p:pic>
        <p:nvPicPr>
          <p:cNvPr id="14" name="Bildobjekt 13">
            <a:extLst>
              <a:ext uri="{FF2B5EF4-FFF2-40B4-BE49-F238E27FC236}">
                <a16:creationId xmlns:a16="http://schemas.microsoft.com/office/drawing/2014/main" id="{7EAA03DC-CBCF-1382-F27A-B606719E4D19}"/>
              </a:ext>
              <a:ext uri="{C183D7F6-B498-43B3-948B-1728B52AA6E4}">
                <adec:decorative xmlns:adec="http://schemas.microsoft.com/office/drawing/2017/decorative" val="1"/>
              </a:ext>
            </a:extLst>
          </p:cNvPr>
          <p:cNvPicPr>
            <a:picLocks noChangeAspect="1"/>
          </p:cNvPicPr>
          <p:nvPr/>
        </p:nvPicPr>
        <p:blipFill rotWithShape="1">
          <a:blip r:embed="rId9" cstate="screen">
            <a:extLst>
              <a:ext uri="{28A0092B-C50C-407E-A947-70E740481C1C}">
                <a14:useLocalDpi xmlns:a14="http://schemas.microsoft.com/office/drawing/2010/main"/>
              </a:ext>
            </a:extLst>
          </a:blip>
          <a:srcRect t="3935"/>
          <a:stretch/>
        </p:blipFill>
        <p:spPr>
          <a:xfrm>
            <a:off x="7988220" y="4648844"/>
            <a:ext cx="3782458" cy="2043896"/>
          </a:xfrm>
          <a:prstGeom prst="rect">
            <a:avLst/>
          </a:prstGeom>
        </p:spPr>
      </p:pic>
      <p:sp>
        <p:nvSpPr>
          <p:cNvPr id="24" name="textruta 23">
            <a:extLst>
              <a:ext uri="{FF2B5EF4-FFF2-40B4-BE49-F238E27FC236}">
                <a16:creationId xmlns:a16="http://schemas.microsoft.com/office/drawing/2014/main" id="{4FD1C7CE-C3D1-70E7-9698-FB126DB90A48}"/>
              </a:ext>
            </a:extLst>
          </p:cNvPr>
          <p:cNvSpPr txBox="1"/>
          <p:nvPr/>
        </p:nvSpPr>
        <p:spPr>
          <a:xfrm>
            <a:off x="790575" y="666749"/>
            <a:ext cx="1762125" cy="492443"/>
          </a:xfrm>
          <a:prstGeom prst="rect">
            <a:avLst/>
          </a:prstGeom>
          <a:noFill/>
        </p:spPr>
        <p:txBody>
          <a:bodyPr wrap="square" lIns="0" tIns="0" rIns="0" bIns="0" rtlCol="0">
            <a:spAutoFit/>
          </a:bodyPr>
          <a:lstStyle/>
          <a:p>
            <a:pPr algn="l"/>
            <a:r>
              <a:rPr lang="sv-SE" sz="1600">
                <a:solidFill>
                  <a:schemeClr val="bg1"/>
                </a:solidFill>
              </a:rPr>
              <a:t>Om </a:t>
            </a:r>
            <a:r>
              <a:rPr lang="sv-SE" sz="1600" err="1">
                <a:solidFill>
                  <a:schemeClr val="bg1"/>
                </a:solidFill>
              </a:rPr>
              <a:t>appen</a:t>
            </a:r>
            <a:r>
              <a:rPr lang="sv-SE" sz="1600">
                <a:solidFill>
                  <a:schemeClr val="bg1"/>
                </a:solidFill>
              </a:rPr>
              <a:t> vård och Hälsa</a:t>
            </a:r>
          </a:p>
        </p:txBody>
      </p:sp>
      <p:sp>
        <p:nvSpPr>
          <p:cNvPr id="21" name="textruta 20">
            <a:extLst>
              <a:ext uri="{FF2B5EF4-FFF2-40B4-BE49-F238E27FC236}">
                <a16:creationId xmlns:a16="http://schemas.microsoft.com/office/drawing/2014/main" id="{E850E29D-CB27-33E6-7E0E-085110DFBC40}"/>
              </a:ext>
            </a:extLst>
          </p:cNvPr>
          <p:cNvSpPr txBox="1"/>
          <p:nvPr/>
        </p:nvSpPr>
        <p:spPr>
          <a:xfrm>
            <a:off x="4448175" y="666749"/>
            <a:ext cx="1762125" cy="246221"/>
          </a:xfrm>
          <a:prstGeom prst="rect">
            <a:avLst/>
          </a:prstGeom>
          <a:noFill/>
        </p:spPr>
        <p:txBody>
          <a:bodyPr wrap="square" lIns="0" tIns="0" rIns="0" bIns="0" rtlCol="0">
            <a:spAutoFit/>
          </a:bodyPr>
          <a:lstStyle/>
          <a:p>
            <a:pPr algn="l"/>
            <a:r>
              <a:rPr lang="sv-SE" sz="1600"/>
              <a:t>Tidplan</a:t>
            </a:r>
          </a:p>
        </p:txBody>
      </p:sp>
      <p:sp>
        <p:nvSpPr>
          <p:cNvPr id="23" name="textruta 22">
            <a:extLst>
              <a:ext uri="{FF2B5EF4-FFF2-40B4-BE49-F238E27FC236}">
                <a16:creationId xmlns:a16="http://schemas.microsoft.com/office/drawing/2014/main" id="{B075DA02-8D38-FE3D-1698-250E12C8E5F5}"/>
              </a:ext>
            </a:extLst>
          </p:cNvPr>
          <p:cNvSpPr txBox="1"/>
          <p:nvPr/>
        </p:nvSpPr>
        <p:spPr>
          <a:xfrm>
            <a:off x="10299422" y="647700"/>
            <a:ext cx="2111931" cy="246221"/>
          </a:xfrm>
          <a:prstGeom prst="rect">
            <a:avLst/>
          </a:prstGeom>
          <a:noFill/>
        </p:spPr>
        <p:txBody>
          <a:bodyPr wrap="square" lIns="0" tIns="0" rIns="0" bIns="0" rtlCol="0">
            <a:spAutoFit/>
          </a:bodyPr>
          <a:lstStyle/>
          <a:p>
            <a:pPr algn="l"/>
            <a:r>
              <a:rPr lang="sv-SE" sz="1600">
                <a:solidFill>
                  <a:schemeClr val="bg1"/>
                </a:solidFill>
              </a:rPr>
              <a:t>E-tjänsterna</a:t>
            </a:r>
          </a:p>
        </p:txBody>
      </p:sp>
      <p:sp>
        <p:nvSpPr>
          <p:cNvPr id="20" name="textruta 19">
            <a:extLst>
              <a:ext uri="{FF2B5EF4-FFF2-40B4-BE49-F238E27FC236}">
                <a16:creationId xmlns:a16="http://schemas.microsoft.com/office/drawing/2014/main" id="{406DF274-156E-6D88-974C-317D3353527C}"/>
              </a:ext>
            </a:extLst>
          </p:cNvPr>
          <p:cNvSpPr txBox="1"/>
          <p:nvPr/>
        </p:nvSpPr>
        <p:spPr>
          <a:xfrm>
            <a:off x="790574" y="2671271"/>
            <a:ext cx="1762125" cy="246221"/>
          </a:xfrm>
          <a:prstGeom prst="rect">
            <a:avLst/>
          </a:prstGeom>
          <a:noFill/>
        </p:spPr>
        <p:txBody>
          <a:bodyPr wrap="square" lIns="0" tIns="0" rIns="0" bIns="0" rtlCol="0">
            <a:spAutoFit/>
          </a:bodyPr>
          <a:lstStyle/>
          <a:p>
            <a:pPr algn="l"/>
            <a:r>
              <a:rPr lang="sv-SE" sz="1600">
                <a:solidFill>
                  <a:schemeClr val="bg1"/>
                </a:solidFill>
              </a:rPr>
              <a:t>Nyttor</a:t>
            </a:r>
          </a:p>
        </p:txBody>
      </p:sp>
      <p:sp>
        <p:nvSpPr>
          <p:cNvPr id="26" name="Rektangel 25">
            <a:extLst>
              <a:ext uri="{FF2B5EF4-FFF2-40B4-BE49-F238E27FC236}">
                <a16:creationId xmlns:a16="http://schemas.microsoft.com/office/drawing/2014/main" id="{FB86ACDE-7184-16C2-28F1-8B5BFF764C08}"/>
              </a:ext>
              <a:ext uri="{C183D7F6-B498-43B3-948B-1728B52AA6E4}">
                <adec:decorative xmlns:adec="http://schemas.microsoft.com/office/drawing/2017/decorative" val="1"/>
              </a:ext>
            </a:extLst>
          </p:cNvPr>
          <p:cNvSpPr/>
          <p:nvPr/>
        </p:nvSpPr>
        <p:spPr>
          <a:xfrm>
            <a:off x="457201" y="4714875"/>
            <a:ext cx="1304924" cy="1257300"/>
          </a:xfrm>
          <a:prstGeom prst="rect">
            <a:avLst/>
          </a:prstGeom>
          <a:gradFill>
            <a:gsLst>
              <a:gs pos="100000">
                <a:srgbClr val="714A2D">
                  <a:alpha val="68000"/>
                </a:srgbClr>
              </a:gs>
              <a:gs pos="100000">
                <a:srgbClr val="A79CA0">
                  <a:alpha val="63137"/>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5" name="textruta 24">
            <a:extLst>
              <a:ext uri="{FF2B5EF4-FFF2-40B4-BE49-F238E27FC236}">
                <a16:creationId xmlns:a16="http://schemas.microsoft.com/office/drawing/2014/main" id="{C5EA736A-FB7A-0175-7B1B-F102C93DCF05}"/>
              </a:ext>
            </a:extLst>
          </p:cNvPr>
          <p:cNvSpPr txBox="1"/>
          <p:nvPr/>
        </p:nvSpPr>
        <p:spPr>
          <a:xfrm>
            <a:off x="737153" y="4862443"/>
            <a:ext cx="1762125" cy="738664"/>
          </a:xfrm>
          <a:prstGeom prst="rect">
            <a:avLst/>
          </a:prstGeom>
          <a:noFill/>
        </p:spPr>
        <p:txBody>
          <a:bodyPr wrap="square" lIns="0" tIns="0" rIns="0" bIns="0" rtlCol="0" anchor="t">
            <a:spAutoFit/>
          </a:bodyPr>
          <a:lstStyle/>
          <a:p>
            <a:pPr algn="l"/>
            <a:r>
              <a:rPr lang="sv-SE" sz="1600">
                <a:solidFill>
                  <a:schemeClr val="bg1"/>
                </a:solidFill>
              </a:rPr>
              <a:t>Införande, utbildning</a:t>
            </a:r>
          </a:p>
          <a:p>
            <a:r>
              <a:rPr lang="sv-SE" sz="1600">
                <a:solidFill>
                  <a:schemeClr val="bg1"/>
                </a:solidFill>
                <a:ea typeface="Verdana"/>
              </a:rPr>
              <a:t>och support</a:t>
            </a:r>
          </a:p>
        </p:txBody>
      </p:sp>
      <p:sp>
        <p:nvSpPr>
          <p:cNvPr id="27" name="textruta 26">
            <a:extLst>
              <a:ext uri="{FF2B5EF4-FFF2-40B4-BE49-F238E27FC236}">
                <a16:creationId xmlns:a16="http://schemas.microsoft.com/office/drawing/2014/main" id="{413E6C21-B1A5-551F-ECDA-DD6A4131C23B}"/>
              </a:ext>
            </a:extLst>
          </p:cNvPr>
          <p:cNvSpPr txBox="1"/>
          <p:nvPr/>
        </p:nvSpPr>
        <p:spPr>
          <a:xfrm>
            <a:off x="4533900" y="4862443"/>
            <a:ext cx="1762125" cy="492443"/>
          </a:xfrm>
          <a:prstGeom prst="rect">
            <a:avLst/>
          </a:prstGeom>
          <a:noFill/>
        </p:spPr>
        <p:txBody>
          <a:bodyPr wrap="square" lIns="0" tIns="0" rIns="0" bIns="0" rtlCol="0">
            <a:spAutoFit/>
          </a:bodyPr>
          <a:lstStyle/>
          <a:p>
            <a:pPr algn="l"/>
            <a:r>
              <a:rPr lang="sv-SE" sz="1600"/>
              <a:t>Roller och behörigheter</a:t>
            </a:r>
          </a:p>
        </p:txBody>
      </p:sp>
      <p:sp>
        <p:nvSpPr>
          <p:cNvPr id="28" name="textruta 27">
            <a:extLst>
              <a:ext uri="{FF2B5EF4-FFF2-40B4-BE49-F238E27FC236}">
                <a16:creationId xmlns:a16="http://schemas.microsoft.com/office/drawing/2014/main" id="{81F8D5B0-244C-573D-9CC0-6D2F53708EC2}"/>
              </a:ext>
            </a:extLst>
          </p:cNvPr>
          <p:cNvSpPr txBox="1"/>
          <p:nvPr/>
        </p:nvSpPr>
        <p:spPr>
          <a:xfrm>
            <a:off x="10299422" y="5884475"/>
            <a:ext cx="1762125" cy="492443"/>
          </a:xfrm>
          <a:prstGeom prst="rect">
            <a:avLst/>
          </a:prstGeom>
          <a:noFill/>
        </p:spPr>
        <p:txBody>
          <a:bodyPr wrap="square" lIns="0" tIns="0" rIns="0" bIns="0" rtlCol="0">
            <a:spAutoFit/>
          </a:bodyPr>
          <a:lstStyle/>
          <a:p>
            <a:pPr algn="l"/>
            <a:r>
              <a:rPr lang="sv-SE" sz="1600">
                <a:solidFill>
                  <a:schemeClr val="bg1"/>
                </a:solidFill>
              </a:rPr>
              <a:t>Mer </a:t>
            </a:r>
            <a:br>
              <a:rPr lang="sv-SE" sz="1600">
                <a:solidFill>
                  <a:schemeClr val="bg1"/>
                </a:solidFill>
              </a:rPr>
            </a:br>
            <a:r>
              <a:rPr lang="sv-SE" sz="1600">
                <a:solidFill>
                  <a:schemeClr val="bg1"/>
                </a:solidFill>
              </a:rPr>
              <a:t>information</a:t>
            </a:r>
          </a:p>
        </p:txBody>
      </p:sp>
      <p:sp>
        <p:nvSpPr>
          <p:cNvPr id="15" name="Platshållare för datum 4">
            <a:extLst>
              <a:ext uri="{FF2B5EF4-FFF2-40B4-BE49-F238E27FC236}">
                <a16:creationId xmlns:a16="http://schemas.microsoft.com/office/drawing/2014/main" id="{2B4EF420-CB2C-872C-C747-5F10439FFCEA}"/>
              </a:ext>
            </a:extLst>
          </p:cNvPr>
          <p:cNvSpPr>
            <a:spLocks noGrp="1"/>
          </p:cNvSpPr>
          <p:nvPr>
            <p:ph type="dt" sz="half" idx="10"/>
          </p:nvPr>
        </p:nvSpPr>
        <p:spPr>
          <a:xfrm>
            <a:off x="10901363" y="136525"/>
            <a:ext cx="908050" cy="141687"/>
          </a:xfrm>
        </p:spPr>
        <p:txBody>
          <a:bodyPr/>
          <a:lstStyle/>
          <a:p>
            <a:r>
              <a:rPr lang="sv-SE" dirty="0"/>
              <a:t>2024-02-22</a:t>
            </a:r>
          </a:p>
        </p:txBody>
      </p:sp>
    </p:spTree>
    <p:extLst>
      <p:ext uri="{BB962C8B-B14F-4D97-AF65-F5344CB8AC3E}">
        <p14:creationId xmlns:p14="http://schemas.microsoft.com/office/powerpoint/2010/main" val="46377321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99035BEF-075E-F52C-6C15-6725DA91F990}"/>
              </a:ext>
            </a:extLst>
          </p:cNvPr>
          <p:cNvSpPr>
            <a:spLocks noGrp="1"/>
          </p:cNvSpPr>
          <p:nvPr>
            <p:ph type="dt" sz="half" idx="1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A185498-67B0-4A0B-8455-9A803E3F2EDA}" type="datetime1">
              <a:rPr kumimoji="0" lang="sv-SE" sz="900" b="0" i="0" u="none" strike="noStrike" kern="1200" cap="none" spc="0" normalizeH="0" baseline="0" noProof="0" smtClean="0">
                <a:ln>
                  <a:noFill/>
                </a:ln>
                <a:solidFill>
                  <a:prstClr val="black"/>
                </a:solidFill>
                <a:effectLst/>
                <a:uLnTx/>
                <a:uFillTx/>
                <a:latin typeface="Verdana"/>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2024-07-02</a:t>
            </a:fld>
            <a:endParaRPr kumimoji="0" lang="sv-SE" sz="900" b="0" i="0" u="none" strike="noStrike" kern="1200" cap="none" spc="0" normalizeH="0" baseline="0" noProof="0">
              <a:ln>
                <a:noFill/>
              </a:ln>
              <a:solidFill>
                <a:prstClr val="black"/>
              </a:solidFill>
              <a:effectLst/>
              <a:uLnTx/>
              <a:uFillTx/>
              <a:latin typeface="Verdana"/>
              <a:ea typeface="+mn-ea"/>
              <a:cs typeface="+mn-cs"/>
            </a:endParaRPr>
          </a:p>
        </p:txBody>
      </p:sp>
      <p:sp>
        <p:nvSpPr>
          <p:cNvPr id="6" name="Rubrik 5">
            <a:extLst>
              <a:ext uri="{FF2B5EF4-FFF2-40B4-BE49-F238E27FC236}">
                <a16:creationId xmlns:a16="http://schemas.microsoft.com/office/drawing/2014/main" id="{7E8C2DED-3D12-14E1-74A4-B853E81FAD1A}"/>
              </a:ext>
            </a:extLst>
          </p:cNvPr>
          <p:cNvSpPr>
            <a:spLocks noGrp="1"/>
          </p:cNvSpPr>
          <p:nvPr>
            <p:ph type="title"/>
          </p:nvPr>
        </p:nvSpPr>
        <p:spPr>
          <a:xfrm>
            <a:off x="1100667" y="425716"/>
            <a:ext cx="9524115" cy="1047750"/>
          </a:xfrm>
        </p:spPr>
        <p:txBody>
          <a:bodyPr/>
          <a:lstStyle/>
          <a:p>
            <a:r>
              <a:rPr lang="sv-SE" sz="3300"/>
              <a:t>Bokningsbiljetter ger flexibilitet</a:t>
            </a:r>
            <a:endParaRPr lang="sv-SE" sz="3300">
              <a:ea typeface="Verdana"/>
            </a:endParaRPr>
          </a:p>
        </p:txBody>
      </p:sp>
      <p:sp>
        <p:nvSpPr>
          <p:cNvPr id="14" name="Platshållare för innehåll 13">
            <a:extLst>
              <a:ext uri="{FF2B5EF4-FFF2-40B4-BE49-F238E27FC236}">
                <a16:creationId xmlns:a16="http://schemas.microsoft.com/office/drawing/2014/main" id="{37774740-EFEA-FCB3-BDE9-5B6D44BF1BA7}"/>
              </a:ext>
            </a:extLst>
          </p:cNvPr>
          <p:cNvSpPr>
            <a:spLocks noGrp="1"/>
          </p:cNvSpPr>
          <p:nvPr>
            <p:ph sz="quarter" idx="17"/>
          </p:nvPr>
        </p:nvSpPr>
        <p:spPr>
          <a:xfrm>
            <a:off x="1100666" y="2141713"/>
            <a:ext cx="5962050" cy="3798806"/>
          </a:xfrm>
        </p:spPr>
        <p:txBody>
          <a:bodyPr vert="horz" lIns="0" tIns="0" rIns="0" bIns="0" rtlCol="0" anchor="t">
            <a:noAutofit/>
          </a:bodyPr>
          <a:lstStyle/>
          <a:p>
            <a:pPr marL="457200"/>
            <a:r>
              <a:rPr lang="sv-SE">
                <a:effectLst/>
                <a:latin typeface="Calibri" panose="020F0502020204030204" pitchFamily="34" charset="0"/>
                <a:ea typeface="Calibri" panose="020F0502020204030204" pitchFamily="34" charset="0"/>
                <a:cs typeface="Arial" panose="020B0604020202020204" pitchFamily="34" charset="0"/>
              </a:rPr>
              <a:t>Hälso- och sjukvården kan erbjuda individer och patient-grupper bokningsbiljetter för att själva boka in besök</a:t>
            </a:r>
          </a:p>
          <a:p>
            <a:pPr marL="457200"/>
            <a:r>
              <a:rPr lang="sv-SE">
                <a:effectLst/>
                <a:latin typeface="Calibri" panose="020F0502020204030204" pitchFamily="34" charset="0"/>
                <a:ea typeface="Calibri" panose="020F0502020204030204" pitchFamily="34" charset="0"/>
                <a:cs typeface="Arial" panose="020B0604020202020204" pitchFamily="34" charset="0"/>
              </a:rPr>
              <a:t>Enklare för patienten att själv få välja tid som passar </a:t>
            </a:r>
          </a:p>
          <a:p>
            <a:pPr marL="457200"/>
            <a:r>
              <a:rPr lang="sv-SE">
                <a:latin typeface="Calibri" panose="020F0502020204030204" pitchFamily="34" charset="0"/>
                <a:ea typeface="Calibri" panose="020F0502020204030204" pitchFamily="34" charset="0"/>
                <a:cs typeface="Arial" panose="020B0604020202020204" pitchFamily="34" charset="0"/>
              </a:rPr>
              <a:t>Kan</a:t>
            </a:r>
            <a:r>
              <a:rPr lang="sv-SE">
                <a:effectLst/>
                <a:latin typeface="Calibri" panose="020F0502020204030204" pitchFamily="34" charset="0"/>
                <a:ea typeface="Calibri" panose="020F0502020204030204" pitchFamily="34" charset="0"/>
                <a:cs typeface="Arial" panose="020B0604020202020204" pitchFamily="34" charset="0"/>
              </a:rPr>
              <a:t> minska antalet uteblivna besök</a:t>
            </a:r>
            <a:endParaRPr lang="sv-SE">
              <a:latin typeface="Times New Roman" panose="02020603050405020304" pitchFamily="18" charset="0"/>
              <a:ea typeface="Calibri" panose="020F0502020204030204" pitchFamily="34" charset="0"/>
            </a:endParaRPr>
          </a:p>
          <a:p>
            <a:pPr marL="457200"/>
            <a:r>
              <a:rPr lang="sv-SE">
                <a:effectLst/>
                <a:latin typeface="Calibri" panose="020F0502020204030204" pitchFamily="34" charset="0"/>
                <a:ea typeface="Calibri" panose="020F0502020204030204" pitchFamily="34" charset="0"/>
                <a:cs typeface="Arial" panose="020B0604020202020204" pitchFamily="34" charset="0"/>
              </a:rPr>
              <a:t>Hälso- och sjukvården kan följa upp om patienten </a:t>
            </a:r>
            <a:br>
              <a:rPr lang="sv-SE">
                <a:effectLst/>
                <a:latin typeface="Calibri" panose="020F0502020204030204" pitchFamily="34" charset="0"/>
                <a:ea typeface="Calibri" panose="020F0502020204030204" pitchFamily="34" charset="0"/>
                <a:cs typeface="Arial" panose="020B0604020202020204" pitchFamily="34" charset="0"/>
              </a:rPr>
            </a:br>
            <a:r>
              <a:rPr lang="sv-SE">
                <a:effectLst/>
                <a:latin typeface="Calibri" panose="020F0502020204030204" pitchFamily="34" charset="0"/>
                <a:ea typeface="Calibri" panose="020F0502020204030204" pitchFamily="34" charset="0"/>
                <a:cs typeface="Arial" panose="020B0604020202020204" pitchFamily="34" charset="0"/>
              </a:rPr>
              <a:t>bokat sin tid eller behöver påminnas </a:t>
            </a:r>
            <a:br>
              <a:rPr lang="sv-SE">
                <a:effectLst/>
                <a:latin typeface="Calibri" panose="020F0502020204030204" pitchFamily="34" charset="0"/>
                <a:ea typeface="Calibri" panose="020F0502020204030204" pitchFamily="34" charset="0"/>
                <a:cs typeface="Arial" panose="020B0604020202020204" pitchFamily="34" charset="0"/>
              </a:rPr>
            </a:br>
            <a:br>
              <a:rPr lang="sv-SE">
                <a:effectLst/>
                <a:latin typeface="Calibri" panose="020F0502020204030204" pitchFamily="34" charset="0"/>
                <a:ea typeface="Calibri" panose="020F0502020204030204" pitchFamily="34" charset="0"/>
                <a:cs typeface="Arial" panose="020B0604020202020204" pitchFamily="34" charset="0"/>
              </a:rPr>
            </a:br>
            <a:r>
              <a:rPr lang="sv-SE">
                <a:effectLst/>
                <a:latin typeface="Calibri" panose="020F0502020204030204" pitchFamily="34" charset="0"/>
                <a:ea typeface="Calibri" panose="020F0502020204030204" pitchFamily="34" charset="0"/>
                <a:cs typeface="Arial" panose="020B0604020202020204" pitchFamily="34" charset="0"/>
              </a:rPr>
              <a:t>Ökade</a:t>
            </a:r>
            <a:r>
              <a:rPr lang="sv-SE">
                <a:latin typeface="Calibri" panose="020F0502020204030204" pitchFamily="34" charset="0"/>
                <a:cs typeface="Arial" panose="020B0604020202020204" pitchFamily="34" charset="0"/>
              </a:rPr>
              <a:t> möjligheter att erbjuda patienter att själva </a:t>
            </a:r>
            <a:br>
              <a:rPr lang="sv-SE">
                <a:latin typeface="Calibri" panose="020F0502020204030204" pitchFamily="34" charset="0"/>
                <a:cs typeface="Arial" panose="020B0604020202020204" pitchFamily="34" charset="0"/>
              </a:rPr>
            </a:br>
            <a:r>
              <a:rPr lang="sv-SE">
                <a:latin typeface="Calibri" panose="020F0502020204030204" pitchFamily="34" charset="0"/>
                <a:cs typeface="Arial" panose="020B0604020202020204" pitchFamily="34" charset="0"/>
              </a:rPr>
              <a:t>planera sin vård utifrån individuella behov</a:t>
            </a:r>
            <a:r>
              <a:rPr lang="sv-SE" sz="1800" b="1">
                <a:effectLst/>
                <a:latin typeface="Times New Roman" panose="02020603050405020304" pitchFamily="18" charset="0"/>
                <a:ea typeface="Times New Roman" panose="02020603050405020304" pitchFamily="18" charset="0"/>
              </a:rPr>
              <a:t> </a:t>
            </a:r>
            <a:endParaRPr lang="sv-SE">
              <a:effectLst/>
              <a:latin typeface="Calibri" panose="020F0502020204030204" pitchFamily="34" charset="0"/>
              <a:ea typeface="Calibri" panose="020F0502020204030204" pitchFamily="34" charset="0"/>
              <a:cs typeface="Arial" panose="020B0604020202020204" pitchFamily="34" charset="0"/>
            </a:endParaRPr>
          </a:p>
          <a:p>
            <a:pPr marL="0" indent="0">
              <a:lnSpc>
                <a:spcPct val="107000"/>
              </a:lnSpc>
              <a:spcAft>
                <a:spcPts val="800"/>
              </a:spcAft>
              <a:buNone/>
            </a:pPr>
            <a:br>
              <a:rPr lang="sv-SE">
                <a:effectLst/>
                <a:latin typeface="Calibri" panose="020F0502020204030204" pitchFamily="34" charset="0"/>
                <a:ea typeface="Calibri" panose="020F0502020204030204" pitchFamily="34" charset="0"/>
                <a:cs typeface="Arial" panose="020B0604020202020204" pitchFamily="34" charset="0"/>
              </a:rPr>
            </a:br>
            <a:endParaRPr lang="sv-SE">
              <a:effectLst/>
              <a:latin typeface="Calibri" panose="020F0502020204030204" pitchFamily="34" charset="0"/>
              <a:ea typeface="Calibri" panose="020F0502020204030204" pitchFamily="34" charset="0"/>
              <a:cs typeface="Arial" panose="020B0604020202020204" pitchFamily="34" charset="0"/>
            </a:endParaRPr>
          </a:p>
          <a:p>
            <a:endParaRPr lang="sv-SE"/>
          </a:p>
        </p:txBody>
      </p:sp>
      <p:sp>
        <p:nvSpPr>
          <p:cNvPr id="21" name="Rektangel: rundade hörn 20">
            <a:extLst>
              <a:ext uri="{FF2B5EF4-FFF2-40B4-BE49-F238E27FC236}">
                <a16:creationId xmlns:a16="http://schemas.microsoft.com/office/drawing/2014/main" id="{4BED0AD8-7AA3-C265-EA2B-D4CDC0B35D7B}"/>
              </a:ext>
              <a:ext uri="{C183D7F6-B498-43B3-948B-1728B52AA6E4}">
                <adec:decorative xmlns:adec="http://schemas.microsoft.com/office/drawing/2017/decorative" val="1"/>
              </a:ext>
            </a:extLst>
          </p:cNvPr>
          <p:cNvSpPr/>
          <p:nvPr/>
        </p:nvSpPr>
        <p:spPr>
          <a:xfrm>
            <a:off x="1378424" y="4973824"/>
            <a:ext cx="4926582" cy="955343"/>
          </a:xfrm>
          <a:custGeom>
            <a:avLst/>
            <a:gdLst>
              <a:gd name="connsiteX0" fmla="*/ 0 w 4926582"/>
              <a:gd name="connsiteY0" fmla="*/ 159227 h 955343"/>
              <a:gd name="connsiteX1" fmla="*/ 159227 w 4926582"/>
              <a:gd name="connsiteY1" fmla="*/ 0 h 955343"/>
              <a:gd name="connsiteX2" fmla="*/ 827406 w 4926582"/>
              <a:gd name="connsiteY2" fmla="*/ 0 h 955343"/>
              <a:gd name="connsiteX3" fmla="*/ 1357340 w 4926582"/>
              <a:gd name="connsiteY3" fmla="*/ 0 h 955343"/>
              <a:gd name="connsiteX4" fmla="*/ 1887275 w 4926582"/>
              <a:gd name="connsiteY4" fmla="*/ 0 h 955343"/>
              <a:gd name="connsiteX5" fmla="*/ 2463291 w 4926582"/>
              <a:gd name="connsiteY5" fmla="*/ 0 h 955343"/>
              <a:gd name="connsiteX6" fmla="*/ 3131470 w 4926582"/>
              <a:gd name="connsiteY6" fmla="*/ 0 h 955343"/>
              <a:gd name="connsiteX7" fmla="*/ 3799648 w 4926582"/>
              <a:gd name="connsiteY7" fmla="*/ 0 h 955343"/>
              <a:gd name="connsiteX8" fmla="*/ 4767355 w 4926582"/>
              <a:gd name="connsiteY8" fmla="*/ 0 h 955343"/>
              <a:gd name="connsiteX9" fmla="*/ 4926582 w 4926582"/>
              <a:gd name="connsiteY9" fmla="*/ 159227 h 955343"/>
              <a:gd name="connsiteX10" fmla="*/ 4926582 w 4926582"/>
              <a:gd name="connsiteY10" fmla="*/ 458565 h 955343"/>
              <a:gd name="connsiteX11" fmla="*/ 4926582 w 4926582"/>
              <a:gd name="connsiteY11" fmla="*/ 796116 h 955343"/>
              <a:gd name="connsiteX12" fmla="*/ 4767355 w 4926582"/>
              <a:gd name="connsiteY12" fmla="*/ 955343 h 955343"/>
              <a:gd name="connsiteX13" fmla="*/ 4283502 w 4926582"/>
              <a:gd name="connsiteY13" fmla="*/ 955343 h 955343"/>
              <a:gd name="connsiteX14" fmla="*/ 3753567 w 4926582"/>
              <a:gd name="connsiteY14" fmla="*/ 955343 h 955343"/>
              <a:gd name="connsiteX15" fmla="*/ 3223632 w 4926582"/>
              <a:gd name="connsiteY15" fmla="*/ 955343 h 955343"/>
              <a:gd name="connsiteX16" fmla="*/ 2785860 w 4926582"/>
              <a:gd name="connsiteY16" fmla="*/ 955343 h 955343"/>
              <a:gd name="connsiteX17" fmla="*/ 2302007 w 4926582"/>
              <a:gd name="connsiteY17" fmla="*/ 955343 h 955343"/>
              <a:gd name="connsiteX18" fmla="*/ 1679909 w 4926582"/>
              <a:gd name="connsiteY18" fmla="*/ 955343 h 955343"/>
              <a:gd name="connsiteX19" fmla="*/ 1103893 w 4926582"/>
              <a:gd name="connsiteY19" fmla="*/ 955343 h 955343"/>
              <a:gd name="connsiteX20" fmla="*/ 159227 w 4926582"/>
              <a:gd name="connsiteY20" fmla="*/ 955343 h 955343"/>
              <a:gd name="connsiteX21" fmla="*/ 0 w 4926582"/>
              <a:gd name="connsiteY21" fmla="*/ 796116 h 955343"/>
              <a:gd name="connsiteX22" fmla="*/ 0 w 4926582"/>
              <a:gd name="connsiteY22" fmla="*/ 464934 h 955343"/>
              <a:gd name="connsiteX23" fmla="*/ 0 w 4926582"/>
              <a:gd name="connsiteY23" fmla="*/ 159227 h 9553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926582" h="955343" extrusionOk="0">
                <a:moveTo>
                  <a:pt x="0" y="159227"/>
                </a:moveTo>
                <a:cubicBezTo>
                  <a:pt x="5633" y="88760"/>
                  <a:pt x="79208" y="2029"/>
                  <a:pt x="159227" y="0"/>
                </a:cubicBezTo>
                <a:cubicBezTo>
                  <a:pt x="382726" y="-11040"/>
                  <a:pt x="661284" y="38987"/>
                  <a:pt x="827406" y="0"/>
                </a:cubicBezTo>
                <a:cubicBezTo>
                  <a:pt x="993528" y="-38987"/>
                  <a:pt x="1240621" y="60791"/>
                  <a:pt x="1357340" y="0"/>
                </a:cubicBezTo>
                <a:cubicBezTo>
                  <a:pt x="1474059" y="-60791"/>
                  <a:pt x="1768948" y="51559"/>
                  <a:pt x="1887275" y="0"/>
                </a:cubicBezTo>
                <a:cubicBezTo>
                  <a:pt x="2005603" y="-51559"/>
                  <a:pt x="2190953" y="36896"/>
                  <a:pt x="2463291" y="0"/>
                </a:cubicBezTo>
                <a:cubicBezTo>
                  <a:pt x="2735629" y="-36896"/>
                  <a:pt x="2957163" y="27819"/>
                  <a:pt x="3131470" y="0"/>
                </a:cubicBezTo>
                <a:cubicBezTo>
                  <a:pt x="3305777" y="-27819"/>
                  <a:pt x="3484235" y="38871"/>
                  <a:pt x="3799648" y="0"/>
                </a:cubicBezTo>
                <a:cubicBezTo>
                  <a:pt x="4115061" y="-38871"/>
                  <a:pt x="4445261" y="89632"/>
                  <a:pt x="4767355" y="0"/>
                </a:cubicBezTo>
                <a:cubicBezTo>
                  <a:pt x="4863259" y="-6680"/>
                  <a:pt x="4930148" y="59715"/>
                  <a:pt x="4926582" y="159227"/>
                </a:cubicBezTo>
                <a:cubicBezTo>
                  <a:pt x="4937227" y="233520"/>
                  <a:pt x="4903822" y="366376"/>
                  <a:pt x="4926582" y="458565"/>
                </a:cubicBezTo>
                <a:cubicBezTo>
                  <a:pt x="4949342" y="550754"/>
                  <a:pt x="4900021" y="648447"/>
                  <a:pt x="4926582" y="796116"/>
                </a:cubicBezTo>
                <a:cubicBezTo>
                  <a:pt x="4935775" y="876888"/>
                  <a:pt x="4853290" y="947091"/>
                  <a:pt x="4767355" y="955343"/>
                </a:cubicBezTo>
                <a:cubicBezTo>
                  <a:pt x="4555116" y="961142"/>
                  <a:pt x="4472023" y="952423"/>
                  <a:pt x="4283502" y="955343"/>
                </a:cubicBezTo>
                <a:cubicBezTo>
                  <a:pt x="4094981" y="958263"/>
                  <a:pt x="3956498" y="899403"/>
                  <a:pt x="3753567" y="955343"/>
                </a:cubicBezTo>
                <a:cubicBezTo>
                  <a:pt x="3550637" y="1011283"/>
                  <a:pt x="3404467" y="954910"/>
                  <a:pt x="3223632" y="955343"/>
                </a:cubicBezTo>
                <a:cubicBezTo>
                  <a:pt x="3042797" y="955776"/>
                  <a:pt x="2983603" y="941820"/>
                  <a:pt x="2785860" y="955343"/>
                </a:cubicBezTo>
                <a:cubicBezTo>
                  <a:pt x="2588117" y="968866"/>
                  <a:pt x="2418051" y="948341"/>
                  <a:pt x="2302007" y="955343"/>
                </a:cubicBezTo>
                <a:cubicBezTo>
                  <a:pt x="2185963" y="962345"/>
                  <a:pt x="1942686" y="911760"/>
                  <a:pt x="1679909" y="955343"/>
                </a:cubicBezTo>
                <a:cubicBezTo>
                  <a:pt x="1417132" y="998926"/>
                  <a:pt x="1326420" y="914616"/>
                  <a:pt x="1103893" y="955343"/>
                </a:cubicBezTo>
                <a:cubicBezTo>
                  <a:pt x="881366" y="996070"/>
                  <a:pt x="381250" y="935020"/>
                  <a:pt x="159227" y="955343"/>
                </a:cubicBezTo>
                <a:cubicBezTo>
                  <a:pt x="63039" y="937521"/>
                  <a:pt x="-2717" y="892652"/>
                  <a:pt x="0" y="796116"/>
                </a:cubicBezTo>
                <a:cubicBezTo>
                  <a:pt x="-17168" y="687756"/>
                  <a:pt x="12907" y="624759"/>
                  <a:pt x="0" y="464934"/>
                </a:cubicBezTo>
                <a:cubicBezTo>
                  <a:pt x="-12907" y="305109"/>
                  <a:pt x="9777" y="311060"/>
                  <a:pt x="0" y="159227"/>
                </a:cubicBezTo>
                <a:close/>
              </a:path>
            </a:pathLst>
          </a:custGeom>
          <a:noFill/>
          <a:ln w="28575">
            <a:solidFill>
              <a:schemeClr val="accent2"/>
            </a:solidFill>
            <a:extLst>
              <a:ext uri="{C807C97D-BFC1-408E-A445-0C87EB9F89A2}">
                <ask:lineSketchStyleProps xmlns:ask="http://schemas.microsoft.com/office/drawing/2018/sketchyshapes" sd="2341602442">
                  <a:prstGeom prst="roundRect">
                    <a:avLst/>
                  </a:prstGeom>
                  <ask:type>
                    <ask:lineSketchScribble/>
                  </ask:type>
                </ask:lineSketchStyleProps>
              </a:ext>
            </a:extLst>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white"/>
              </a:solidFill>
              <a:effectLst/>
              <a:uLnTx/>
              <a:uFillTx/>
              <a:latin typeface="Verdana"/>
              <a:ea typeface="+mn-ea"/>
              <a:cs typeface="+mn-cs"/>
            </a:endParaRPr>
          </a:p>
        </p:txBody>
      </p:sp>
      <p:grpSp>
        <p:nvGrpSpPr>
          <p:cNvPr id="16" name="Grupp 15" descr="Skärmbild från appen Vård och hälsa  som visar hur en bokningsbiljett ser ut i appen. Där visas att det är ett uppföljningsbesök som kan bokas och vilket datum bildetten senast kan användas. ">
            <a:extLst>
              <a:ext uri="{FF2B5EF4-FFF2-40B4-BE49-F238E27FC236}">
                <a16:creationId xmlns:a16="http://schemas.microsoft.com/office/drawing/2014/main" id="{2DA7771B-CF50-988E-F49A-83254DCFBC8B}"/>
              </a:ext>
            </a:extLst>
          </p:cNvPr>
          <p:cNvGrpSpPr/>
          <p:nvPr/>
        </p:nvGrpSpPr>
        <p:grpSpPr>
          <a:xfrm>
            <a:off x="9507875" y="425716"/>
            <a:ext cx="2368337" cy="4736671"/>
            <a:chOff x="8657668" y="714824"/>
            <a:chExt cx="2368337" cy="4736671"/>
          </a:xfrm>
        </p:grpSpPr>
        <p:grpSp>
          <p:nvGrpSpPr>
            <p:cNvPr id="8" name="Grupp 7">
              <a:extLst>
                <a:ext uri="{FF2B5EF4-FFF2-40B4-BE49-F238E27FC236}">
                  <a16:creationId xmlns:a16="http://schemas.microsoft.com/office/drawing/2014/main" id="{FC55C1B3-3BA9-5CE8-FBB4-0C19116DFD1E}"/>
                </a:ext>
              </a:extLst>
            </p:cNvPr>
            <p:cNvGrpSpPr/>
            <p:nvPr/>
          </p:nvGrpSpPr>
          <p:grpSpPr>
            <a:xfrm>
              <a:off x="8657668" y="714824"/>
              <a:ext cx="2368337" cy="4736671"/>
              <a:chOff x="9234561" y="714825"/>
              <a:chExt cx="2368337" cy="4736671"/>
            </a:xfrm>
          </p:grpSpPr>
          <p:grpSp>
            <p:nvGrpSpPr>
              <p:cNvPr id="9" name="Grupp 8">
                <a:extLst>
                  <a:ext uri="{FF2B5EF4-FFF2-40B4-BE49-F238E27FC236}">
                    <a16:creationId xmlns:a16="http://schemas.microsoft.com/office/drawing/2014/main" id="{4B30864B-1EA8-98D9-B4FD-E7326DCA9322}"/>
                  </a:ext>
                </a:extLst>
              </p:cNvPr>
              <p:cNvGrpSpPr/>
              <p:nvPr/>
            </p:nvGrpSpPr>
            <p:grpSpPr>
              <a:xfrm>
                <a:off x="9234561" y="714825"/>
                <a:ext cx="2368337" cy="4736671"/>
                <a:chOff x="9207265" y="1608753"/>
                <a:chExt cx="2368337" cy="4736671"/>
              </a:xfrm>
              <a:effectLst>
                <a:outerShdw blurRad="63500" sx="102000" sy="102000" algn="ctr" rotWithShape="0">
                  <a:prstClr val="black">
                    <a:alpha val="40000"/>
                  </a:prstClr>
                </a:outerShdw>
              </a:effectLst>
            </p:grpSpPr>
            <p:pic>
              <p:nvPicPr>
                <p:cNvPr id="11" name="Bildobjekt 10">
                  <a:extLst>
                    <a:ext uri="{FF2B5EF4-FFF2-40B4-BE49-F238E27FC236}">
                      <a16:creationId xmlns:a16="http://schemas.microsoft.com/office/drawing/2014/main" id="{DF0BA106-27F7-578F-5A12-77998DF539EA}"/>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207265" y="1608753"/>
                  <a:ext cx="2368337" cy="4736671"/>
                </a:xfrm>
                <a:prstGeom prst="rect">
                  <a:avLst/>
                </a:prstGeom>
              </p:spPr>
            </p:pic>
            <p:pic>
              <p:nvPicPr>
                <p:cNvPr id="12" name="Picture 2">
                  <a:extLst>
                    <a:ext uri="{FF2B5EF4-FFF2-40B4-BE49-F238E27FC236}">
                      <a16:creationId xmlns:a16="http://schemas.microsoft.com/office/drawing/2014/main" id="{92E10657-CDE4-6CCE-5CF6-EEE5D0D90173}"/>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2204" t="1399" r="1816" b="914"/>
                <a:stretch/>
              </p:blipFill>
              <p:spPr bwMode="auto">
                <a:xfrm>
                  <a:off x="9379012" y="2053988"/>
                  <a:ext cx="2024841" cy="3888541"/>
                </a:xfrm>
                <a:prstGeom prst="rect">
                  <a:avLst/>
                </a:prstGeom>
                <a:noFill/>
                <a:extLst>
                  <a:ext uri="{909E8E84-426E-40DD-AFC4-6F175D3DCCD1}">
                    <a14:hiddenFill xmlns:a14="http://schemas.microsoft.com/office/drawing/2010/main">
                      <a:solidFill>
                        <a:srgbClr val="FFFFFF"/>
                      </a:solidFill>
                    </a14:hiddenFill>
                  </a:ext>
                </a:extLst>
              </p:spPr>
            </p:pic>
          </p:grpSp>
          <p:sp>
            <p:nvSpPr>
              <p:cNvPr id="10" name="Rektangel 9">
                <a:extLst>
                  <a:ext uri="{FF2B5EF4-FFF2-40B4-BE49-F238E27FC236}">
                    <a16:creationId xmlns:a16="http://schemas.microsoft.com/office/drawing/2014/main" id="{9E1063FC-DED3-CE71-4669-92CB96C9E056}"/>
                  </a:ext>
                </a:extLst>
              </p:cNvPr>
              <p:cNvSpPr/>
              <p:nvPr/>
            </p:nvSpPr>
            <p:spPr>
              <a:xfrm>
                <a:off x="9409617" y="2441868"/>
                <a:ext cx="725458" cy="130734"/>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700" b="1" i="0" u="none" strike="noStrike" kern="1200" cap="none" spc="0" normalizeH="0" baseline="0" noProof="0">
                    <a:ln>
                      <a:noFill/>
                    </a:ln>
                    <a:solidFill>
                      <a:srgbClr val="121730"/>
                    </a:solidFill>
                    <a:effectLst/>
                    <a:uLnTx/>
                    <a:uFillTx/>
                    <a:latin typeface="Calibri" panose="020F0502020204030204" pitchFamily="34" charset="0"/>
                    <a:ea typeface="+mn-ea"/>
                    <a:cs typeface="Calibri" panose="020F0502020204030204" pitchFamily="34" charset="0"/>
                  </a:rPr>
                  <a:t>Tor Karlsson</a:t>
                </a:r>
              </a:p>
            </p:txBody>
          </p:sp>
        </p:grpSp>
        <p:sp>
          <p:nvSpPr>
            <p:cNvPr id="18" name="Rektangel 17">
              <a:extLst>
                <a:ext uri="{FF2B5EF4-FFF2-40B4-BE49-F238E27FC236}">
                  <a16:creationId xmlns:a16="http://schemas.microsoft.com/office/drawing/2014/main" id="{749A26EE-4C81-7CB0-7F03-4EAA31E0A5D0}"/>
                </a:ext>
              </a:extLst>
            </p:cNvPr>
            <p:cNvSpPr/>
            <p:nvPr/>
          </p:nvSpPr>
          <p:spPr>
            <a:xfrm>
              <a:off x="8829415" y="3429000"/>
              <a:ext cx="2024841" cy="1047749"/>
            </a:xfrm>
            <a:prstGeom prst="rect">
              <a:avLst/>
            </a:prstGeom>
            <a:solidFill>
              <a:srgbClr val="FFFFFF">
                <a:alpha val="7607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white"/>
                </a:solidFill>
                <a:effectLst/>
                <a:uLnTx/>
                <a:uFillTx/>
                <a:latin typeface="Verdana"/>
                <a:ea typeface="+mn-ea"/>
                <a:cs typeface="+mn-cs"/>
              </a:endParaRPr>
            </a:p>
          </p:txBody>
        </p:sp>
      </p:grpSp>
      <p:sp>
        <p:nvSpPr>
          <p:cNvPr id="20" name="Rektangel: rundade hörn 19">
            <a:extLst>
              <a:ext uri="{FF2B5EF4-FFF2-40B4-BE49-F238E27FC236}">
                <a16:creationId xmlns:a16="http://schemas.microsoft.com/office/drawing/2014/main" id="{272710A2-4F8A-D981-B224-A4189E86849D}"/>
              </a:ext>
              <a:ext uri="{C183D7F6-B498-43B3-948B-1728B52AA6E4}">
                <adec:decorative xmlns:adec="http://schemas.microsoft.com/office/drawing/2017/decorative" val="1"/>
              </a:ext>
            </a:extLst>
          </p:cNvPr>
          <p:cNvSpPr/>
          <p:nvPr/>
        </p:nvSpPr>
        <p:spPr>
          <a:xfrm>
            <a:off x="9703269" y="2040512"/>
            <a:ext cx="1885070" cy="1099380"/>
          </a:xfrm>
          <a:custGeom>
            <a:avLst/>
            <a:gdLst>
              <a:gd name="connsiteX0" fmla="*/ 0 w 1885070"/>
              <a:gd name="connsiteY0" fmla="*/ 183234 h 1099380"/>
              <a:gd name="connsiteX1" fmla="*/ 183234 w 1885070"/>
              <a:gd name="connsiteY1" fmla="*/ 0 h 1099380"/>
              <a:gd name="connsiteX2" fmla="*/ 719807 w 1885070"/>
              <a:gd name="connsiteY2" fmla="*/ 0 h 1099380"/>
              <a:gd name="connsiteX3" fmla="*/ 1210821 w 1885070"/>
              <a:gd name="connsiteY3" fmla="*/ 0 h 1099380"/>
              <a:gd name="connsiteX4" fmla="*/ 1701836 w 1885070"/>
              <a:gd name="connsiteY4" fmla="*/ 0 h 1099380"/>
              <a:gd name="connsiteX5" fmla="*/ 1885070 w 1885070"/>
              <a:gd name="connsiteY5" fmla="*/ 183234 h 1099380"/>
              <a:gd name="connsiteX6" fmla="*/ 1885070 w 1885070"/>
              <a:gd name="connsiteY6" fmla="*/ 557019 h 1099380"/>
              <a:gd name="connsiteX7" fmla="*/ 1885070 w 1885070"/>
              <a:gd name="connsiteY7" fmla="*/ 916146 h 1099380"/>
              <a:gd name="connsiteX8" fmla="*/ 1701836 w 1885070"/>
              <a:gd name="connsiteY8" fmla="*/ 1099380 h 1099380"/>
              <a:gd name="connsiteX9" fmla="*/ 1241193 w 1885070"/>
              <a:gd name="connsiteY9" fmla="*/ 1099380 h 1099380"/>
              <a:gd name="connsiteX10" fmla="*/ 750179 w 1885070"/>
              <a:gd name="connsiteY10" fmla="*/ 1099380 h 1099380"/>
              <a:gd name="connsiteX11" fmla="*/ 183234 w 1885070"/>
              <a:gd name="connsiteY11" fmla="*/ 1099380 h 1099380"/>
              <a:gd name="connsiteX12" fmla="*/ 0 w 1885070"/>
              <a:gd name="connsiteY12" fmla="*/ 916146 h 1099380"/>
              <a:gd name="connsiteX13" fmla="*/ 0 w 1885070"/>
              <a:gd name="connsiteY13" fmla="*/ 549690 h 1099380"/>
              <a:gd name="connsiteX14" fmla="*/ 0 w 1885070"/>
              <a:gd name="connsiteY14" fmla="*/ 183234 h 10993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885070" h="1099380" extrusionOk="0">
                <a:moveTo>
                  <a:pt x="0" y="183234"/>
                </a:moveTo>
                <a:cubicBezTo>
                  <a:pt x="4847" y="97073"/>
                  <a:pt x="93266" y="2877"/>
                  <a:pt x="183234" y="0"/>
                </a:cubicBezTo>
                <a:cubicBezTo>
                  <a:pt x="292267" y="-25343"/>
                  <a:pt x="612342" y="28038"/>
                  <a:pt x="719807" y="0"/>
                </a:cubicBezTo>
                <a:cubicBezTo>
                  <a:pt x="827272" y="-28038"/>
                  <a:pt x="1017035" y="33434"/>
                  <a:pt x="1210821" y="0"/>
                </a:cubicBezTo>
                <a:cubicBezTo>
                  <a:pt x="1404607" y="-33434"/>
                  <a:pt x="1482339" y="18808"/>
                  <a:pt x="1701836" y="0"/>
                </a:cubicBezTo>
                <a:cubicBezTo>
                  <a:pt x="1806923" y="-18180"/>
                  <a:pt x="1878880" y="71933"/>
                  <a:pt x="1885070" y="183234"/>
                </a:cubicBezTo>
                <a:cubicBezTo>
                  <a:pt x="1903105" y="315111"/>
                  <a:pt x="1872486" y="460694"/>
                  <a:pt x="1885070" y="557019"/>
                </a:cubicBezTo>
                <a:cubicBezTo>
                  <a:pt x="1897654" y="653344"/>
                  <a:pt x="1863407" y="759364"/>
                  <a:pt x="1885070" y="916146"/>
                </a:cubicBezTo>
                <a:cubicBezTo>
                  <a:pt x="1899173" y="1005516"/>
                  <a:pt x="1810872" y="1073940"/>
                  <a:pt x="1701836" y="1099380"/>
                </a:cubicBezTo>
                <a:cubicBezTo>
                  <a:pt x="1576428" y="1118348"/>
                  <a:pt x="1395137" y="1066388"/>
                  <a:pt x="1241193" y="1099380"/>
                </a:cubicBezTo>
                <a:cubicBezTo>
                  <a:pt x="1087249" y="1132372"/>
                  <a:pt x="931670" y="1043971"/>
                  <a:pt x="750179" y="1099380"/>
                </a:cubicBezTo>
                <a:cubicBezTo>
                  <a:pt x="568688" y="1154789"/>
                  <a:pt x="425739" y="1098769"/>
                  <a:pt x="183234" y="1099380"/>
                </a:cubicBezTo>
                <a:cubicBezTo>
                  <a:pt x="101733" y="1086179"/>
                  <a:pt x="-24026" y="1020796"/>
                  <a:pt x="0" y="916146"/>
                </a:cubicBezTo>
                <a:cubicBezTo>
                  <a:pt x="-10418" y="815679"/>
                  <a:pt x="7796" y="625964"/>
                  <a:pt x="0" y="549690"/>
                </a:cubicBezTo>
                <a:cubicBezTo>
                  <a:pt x="-7796" y="473416"/>
                  <a:pt x="8940" y="258974"/>
                  <a:pt x="0" y="183234"/>
                </a:cubicBezTo>
                <a:close/>
              </a:path>
            </a:pathLst>
          </a:custGeom>
          <a:noFill/>
          <a:ln w="28575">
            <a:solidFill>
              <a:schemeClr val="accent2"/>
            </a:solidFill>
            <a:extLst>
              <a:ext uri="{C807C97D-BFC1-408E-A445-0C87EB9F89A2}">
                <ask:lineSketchStyleProps xmlns:ask="http://schemas.microsoft.com/office/drawing/2018/sketchyshapes" sd="2341602442">
                  <a:prstGeom prst="roundRect">
                    <a:avLst/>
                  </a:prstGeom>
                  <ask:type>
                    <ask:lineSketchScribble/>
                  </ask:type>
                </ask:lineSketchStyleProps>
              </a:ext>
            </a:extLst>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white"/>
              </a:solidFill>
              <a:effectLst/>
              <a:uLnTx/>
              <a:uFillTx/>
              <a:latin typeface="Verdana"/>
              <a:ea typeface="+mn-ea"/>
              <a:cs typeface="+mn-cs"/>
            </a:endParaRPr>
          </a:p>
        </p:txBody>
      </p:sp>
      <p:pic>
        <p:nvPicPr>
          <p:cNvPr id="13" name="Platshållare för bild 6">
            <a:extLst>
              <a:ext uri="{FF2B5EF4-FFF2-40B4-BE49-F238E27FC236}">
                <a16:creationId xmlns:a16="http://schemas.microsoft.com/office/drawing/2014/main" id="{88C66DC2-8BE3-A603-8A1A-8D1C6042599E}"/>
              </a:ext>
              <a:ext uri="{C183D7F6-B498-43B3-948B-1728B52AA6E4}">
                <adec:decorative xmlns:adec="http://schemas.microsoft.com/office/drawing/2017/decorative" val="1"/>
              </a:ext>
            </a:extLst>
          </p:cNvPr>
          <p:cNvPicPr>
            <a:picLocks noGrp="1" noChangeAspect="1"/>
          </p:cNvPicPr>
          <p:nvPr>
            <p:ph type="pic" sz="quarter" idx="13"/>
          </p:nvPr>
        </p:nvPicPr>
        <p:blipFill rotWithShape="1">
          <a:blip r:embed="rId5">
            <a:extLst>
              <a:ext uri="{28A0092B-C50C-407E-A947-70E740481C1C}">
                <a14:useLocalDpi xmlns:a14="http://schemas.microsoft.com/office/drawing/2010/main" val="0"/>
              </a:ext>
            </a:extLst>
          </a:blip>
          <a:srcRect l="22540" t="5224" r="22540"/>
          <a:stretch/>
        </p:blipFill>
        <p:spPr>
          <a:xfrm>
            <a:off x="7472735" y="3266019"/>
            <a:ext cx="2773224" cy="3190563"/>
          </a:xfrm>
          <a:effectLst>
            <a:outerShdw blurRad="63500" algn="ctr" rotWithShape="0">
              <a:prstClr val="black">
                <a:alpha val="40000"/>
              </a:prstClr>
            </a:outerShdw>
          </a:effectLst>
        </p:spPr>
      </p:pic>
      <p:sp>
        <p:nvSpPr>
          <p:cNvPr id="19" name="Pratbubbla: oval 18">
            <a:extLst>
              <a:ext uri="{FF2B5EF4-FFF2-40B4-BE49-F238E27FC236}">
                <a16:creationId xmlns:a16="http://schemas.microsoft.com/office/drawing/2014/main" id="{51574519-A063-81BB-C0FC-7439905B3295}"/>
              </a:ext>
              <a:ext uri="{C183D7F6-B498-43B3-948B-1728B52AA6E4}">
                <adec:decorative xmlns:adec="http://schemas.microsoft.com/office/drawing/2017/decorative" val="1"/>
              </a:ext>
            </a:extLst>
          </p:cNvPr>
          <p:cNvSpPr/>
          <p:nvPr/>
        </p:nvSpPr>
        <p:spPr>
          <a:xfrm>
            <a:off x="6897999" y="1792903"/>
            <a:ext cx="2482148" cy="1594598"/>
          </a:xfrm>
          <a:prstGeom prst="wedgeEllipseCallout">
            <a:avLst>
              <a:gd name="adj1" fmla="val 21047"/>
              <a:gd name="adj2" fmla="val 75158"/>
            </a:avLst>
          </a:prstGeom>
          <a:solidFill>
            <a:srgbClr val="1A9FB3">
              <a:alpha val="78824"/>
            </a:srgb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a:ln>
                  <a:noFill/>
                </a:ln>
                <a:solidFill>
                  <a:prstClr val="white"/>
                </a:solidFill>
                <a:effectLst/>
                <a:uLnTx/>
                <a:uFillTx/>
                <a:latin typeface="Verdana"/>
                <a:ea typeface="+mn-ea"/>
                <a:cs typeface="+mn-cs"/>
              </a:rPr>
              <a:t>Jag kan själv välja </a:t>
            </a:r>
            <a:br>
              <a:rPr kumimoji="0" lang="sv-SE" sz="1200" b="0" i="0" u="none" strike="noStrike" kern="1200" cap="none" spc="0" normalizeH="0" baseline="0" noProof="0">
                <a:ln>
                  <a:noFill/>
                </a:ln>
                <a:solidFill>
                  <a:prstClr val="white"/>
                </a:solidFill>
                <a:effectLst/>
                <a:uLnTx/>
                <a:uFillTx/>
                <a:latin typeface="Verdana"/>
                <a:ea typeface="+mn-ea"/>
                <a:cs typeface="+mn-cs"/>
              </a:rPr>
            </a:br>
            <a:r>
              <a:rPr kumimoji="0" lang="sv-SE" sz="1200" b="0" i="0" u="none" strike="noStrike" kern="1200" cap="none" spc="0" normalizeH="0" baseline="0" noProof="0">
                <a:ln>
                  <a:noFill/>
                </a:ln>
                <a:solidFill>
                  <a:prstClr val="white"/>
                </a:solidFill>
                <a:effectLst/>
                <a:uLnTx/>
                <a:uFillTx/>
                <a:latin typeface="Verdana"/>
                <a:ea typeface="+mn-ea"/>
                <a:cs typeface="+mn-cs"/>
              </a:rPr>
              <a:t>tid för uppföljnings-besök men det måste vara innan den 13 maj</a:t>
            </a:r>
          </a:p>
        </p:txBody>
      </p:sp>
    </p:spTree>
    <p:extLst>
      <p:ext uri="{BB962C8B-B14F-4D97-AF65-F5344CB8AC3E}">
        <p14:creationId xmlns:p14="http://schemas.microsoft.com/office/powerpoint/2010/main" val="266415715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latshållare för datum 4">
            <a:extLst>
              <a:ext uri="{FF2B5EF4-FFF2-40B4-BE49-F238E27FC236}">
                <a16:creationId xmlns:a16="http://schemas.microsoft.com/office/drawing/2014/main" id="{3E2EFC39-BF06-92AA-1E7F-8908474B901E}"/>
              </a:ext>
            </a:extLst>
          </p:cNvPr>
          <p:cNvSpPr>
            <a:spLocks noGrp="1"/>
          </p:cNvSpPr>
          <p:nvPr>
            <p:ph type="dt" sz="half" idx="14"/>
          </p:nvPr>
        </p:nvSpPr>
        <p:spPr/>
        <p:txBody>
          <a:bodyPr/>
          <a:lstStyle/>
          <a:p>
            <a:fld id="{B0743B6B-FC1D-4E5C-878B-68715B5874CD}" type="datetime1">
              <a:rPr lang="sv-SE" smtClean="0"/>
              <a:t>2024-07-02</a:t>
            </a:fld>
            <a:endParaRPr lang="sv-SE"/>
          </a:p>
        </p:txBody>
      </p:sp>
      <p:pic>
        <p:nvPicPr>
          <p:cNvPr id="7" name="Platshållare för bild 7">
            <a:extLst>
              <a:ext uri="{FF2B5EF4-FFF2-40B4-BE49-F238E27FC236}">
                <a16:creationId xmlns:a16="http://schemas.microsoft.com/office/drawing/2014/main" id="{8F985676-6DB6-A69D-EA10-8A9AD334FDB7}"/>
              </a:ext>
              <a:ext uri="{C183D7F6-B498-43B3-948B-1728B52AA6E4}">
                <adec:decorative xmlns:adec="http://schemas.microsoft.com/office/drawing/2017/decorative" val="1"/>
              </a:ext>
            </a:extLst>
          </p:cNvPr>
          <p:cNvPicPr>
            <a:picLocks noGrp="1" noChangeAspect="1"/>
          </p:cNvPicPr>
          <p:nvPr>
            <p:ph type="pic" sz="quarter" idx="13"/>
          </p:nvPr>
        </p:nvPicPr>
        <p:blipFill>
          <a:blip r:embed="rId3">
            <a:extLst>
              <a:ext uri="{28A0092B-C50C-407E-A947-70E740481C1C}">
                <a14:useLocalDpi xmlns:a14="http://schemas.microsoft.com/office/drawing/2010/main"/>
              </a:ext>
            </a:extLst>
          </a:blip>
          <a:srcRect t="9924" b="9924"/>
          <a:stretch>
            <a:fillRect/>
          </a:stretch>
        </p:blipFill>
        <p:spPr>
          <a:xfrm>
            <a:off x="388938" y="344488"/>
            <a:ext cx="11414125" cy="6099175"/>
          </a:xfrm>
        </p:spPr>
      </p:pic>
      <p:sp>
        <p:nvSpPr>
          <p:cNvPr id="8" name="Rubrik 5">
            <a:extLst>
              <a:ext uri="{FF2B5EF4-FFF2-40B4-BE49-F238E27FC236}">
                <a16:creationId xmlns:a16="http://schemas.microsoft.com/office/drawing/2014/main" id="{3AF9AA20-4BDF-C8AD-FBFA-0BB7C12F781B}"/>
              </a:ext>
            </a:extLst>
          </p:cNvPr>
          <p:cNvSpPr txBox="1">
            <a:spLocks noGrp="1"/>
          </p:cNvSpPr>
          <p:nvPr>
            <p:ph type="title" idx="4294967295"/>
          </p:nvPr>
        </p:nvSpPr>
        <p:spPr>
          <a:xfrm>
            <a:off x="1040536" y="852232"/>
            <a:ext cx="6731064" cy="104775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l" defTabSz="914400" rtl="0" eaLnBrk="1" latinLnBrk="0" hangingPunct="1">
              <a:lnSpc>
                <a:spcPct val="100000"/>
              </a:lnSpc>
              <a:spcBef>
                <a:spcPct val="0"/>
              </a:spcBef>
              <a:buNone/>
              <a:defRPr sz="33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sv-SE" sz="4000" b="0" i="0" u="none" strike="noStrike" kern="1200" cap="none" spc="0" normalizeH="0" baseline="0" noProof="0">
                <a:ln>
                  <a:noFill/>
                </a:ln>
                <a:solidFill>
                  <a:schemeClr val="bg1"/>
                </a:solidFill>
                <a:effectLst/>
                <a:uLnTx/>
                <a:uFillTx/>
                <a:latin typeface="+mj-lt"/>
                <a:ea typeface="+mj-ea"/>
                <a:cs typeface="+mj-cs"/>
              </a:rPr>
              <a:t>Vad är nyttan?</a:t>
            </a:r>
          </a:p>
        </p:txBody>
      </p:sp>
    </p:spTree>
    <p:extLst>
      <p:ext uri="{BB962C8B-B14F-4D97-AF65-F5344CB8AC3E}">
        <p14:creationId xmlns:p14="http://schemas.microsoft.com/office/powerpoint/2010/main" val="23295168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latshållare för bild 8">
            <a:extLst>
              <a:ext uri="{FF2B5EF4-FFF2-40B4-BE49-F238E27FC236}">
                <a16:creationId xmlns:a16="http://schemas.microsoft.com/office/drawing/2014/main" id="{5FC396DA-92E7-3B92-5D9B-F541E551A686}"/>
              </a:ext>
              <a:ext uri="{C183D7F6-B498-43B3-948B-1728B52AA6E4}">
                <adec:decorative xmlns:adec="http://schemas.microsoft.com/office/drawing/2017/decorative" val="1"/>
              </a:ext>
            </a:extLst>
          </p:cNvPr>
          <p:cNvPicPr>
            <a:picLocks noGrp="1" noChangeAspect="1"/>
          </p:cNvPicPr>
          <p:nvPr>
            <p:ph type="pic" sz="quarter" idx="13"/>
          </p:nvPr>
        </p:nvPicPr>
        <p:blipFill rotWithShape="1">
          <a:blip r:embed="rId3">
            <a:extLst>
              <a:ext uri="{28A0092B-C50C-407E-A947-70E740481C1C}">
                <a14:useLocalDpi xmlns:a14="http://schemas.microsoft.com/office/drawing/2010/main"/>
              </a:ext>
            </a:extLst>
          </a:blip>
          <a:srcRect l="13955" r="31093"/>
          <a:stretch/>
        </p:blipFill>
        <p:spPr>
          <a:xfrm>
            <a:off x="6808788" y="393700"/>
            <a:ext cx="5003800" cy="6070600"/>
          </a:xfrm>
          <a:effectLst/>
        </p:spPr>
      </p:pic>
      <p:sp>
        <p:nvSpPr>
          <p:cNvPr id="3" name="Platshållare för datum 2">
            <a:extLst>
              <a:ext uri="{FF2B5EF4-FFF2-40B4-BE49-F238E27FC236}">
                <a16:creationId xmlns:a16="http://schemas.microsoft.com/office/drawing/2014/main" id="{B84656E6-DE51-1CA6-9637-9CF53C700BC7}"/>
              </a:ext>
            </a:extLst>
          </p:cNvPr>
          <p:cNvSpPr>
            <a:spLocks noGrp="1"/>
          </p:cNvSpPr>
          <p:nvPr>
            <p:ph type="dt" sz="half" idx="15"/>
          </p:nvPr>
        </p:nvSpPr>
        <p:spPr/>
        <p:txBody>
          <a:bodyPr/>
          <a:lstStyle/>
          <a:p>
            <a:fld id="{21A4A846-428D-495E-A55C-A66F11C8B8FF}" type="datetime1">
              <a:rPr lang="sv-SE" smtClean="0"/>
              <a:t>2024-07-02</a:t>
            </a:fld>
            <a:endParaRPr lang="sv-SE"/>
          </a:p>
        </p:txBody>
      </p:sp>
      <p:sp>
        <p:nvSpPr>
          <p:cNvPr id="4" name="Rubrik 3">
            <a:extLst>
              <a:ext uri="{FF2B5EF4-FFF2-40B4-BE49-F238E27FC236}">
                <a16:creationId xmlns:a16="http://schemas.microsoft.com/office/drawing/2014/main" id="{E1E3CDBB-6657-BEDE-E56A-7D2E2F28BD87}"/>
              </a:ext>
            </a:extLst>
          </p:cNvPr>
          <p:cNvSpPr>
            <a:spLocks noGrp="1"/>
          </p:cNvSpPr>
          <p:nvPr>
            <p:ph type="title"/>
          </p:nvPr>
        </p:nvSpPr>
        <p:spPr>
          <a:xfrm>
            <a:off x="1100667" y="425716"/>
            <a:ext cx="4995333" cy="1047750"/>
          </a:xfrm>
        </p:spPr>
        <p:txBody>
          <a:bodyPr/>
          <a:lstStyle/>
          <a:p>
            <a:r>
              <a:rPr lang="sv-SE" sz="3300"/>
              <a:t>Nyttor för invånare</a:t>
            </a:r>
          </a:p>
        </p:txBody>
      </p:sp>
      <p:sp>
        <p:nvSpPr>
          <p:cNvPr id="8" name="Pratbubbla: oval 7">
            <a:extLst>
              <a:ext uri="{FF2B5EF4-FFF2-40B4-BE49-F238E27FC236}">
                <a16:creationId xmlns:a16="http://schemas.microsoft.com/office/drawing/2014/main" id="{29C4518C-F3F1-D208-F4A7-157AB72737FB}"/>
              </a:ext>
            </a:extLst>
          </p:cNvPr>
          <p:cNvSpPr/>
          <p:nvPr/>
        </p:nvSpPr>
        <p:spPr>
          <a:xfrm>
            <a:off x="7037525" y="2086907"/>
            <a:ext cx="2573775" cy="1240575"/>
          </a:xfrm>
          <a:prstGeom prst="wedgeEllipseCallout">
            <a:avLst>
              <a:gd name="adj1" fmla="val -16475"/>
              <a:gd name="adj2" fmla="val 76339"/>
            </a:avLst>
          </a:prstGeom>
          <a:solidFill>
            <a:srgbClr val="1A9FB3">
              <a:alpha val="89804"/>
            </a:srgb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sv-SE" sz="1400">
                <a:latin typeface="Verdana"/>
              </a:rPr>
              <a:t>Chatta eller ha digitala </a:t>
            </a:r>
            <a:r>
              <a:rPr lang="sv-SE" sz="1400" err="1">
                <a:latin typeface="Verdana"/>
              </a:rPr>
              <a:t>vårdmöten</a:t>
            </a:r>
            <a:endParaRPr lang="sv-SE" sz="1400" err="1">
              <a:solidFill>
                <a:prstClr val="white"/>
              </a:solidFill>
              <a:latin typeface="Verdana"/>
            </a:endParaRPr>
          </a:p>
        </p:txBody>
      </p:sp>
      <p:sp>
        <p:nvSpPr>
          <p:cNvPr id="9" name="Pratbubbla: oval 8">
            <a:extLst>
              <a:ext uri="{FF2B5EF4-FFF2-40B4-BE49-F238E27FC236}">
                <a16:creationId xmlns:a16="http://schemas.microsoft.com/office/drawing/2014/main" id="{1E4CE469-57A5-C639-FBBB-8121F623A372}"/>
              </a:ext>
            </a:extLst>
          </p:cNvPr>
          <p:cNvSpPr/>
          <p:nvPr/>
        </p:nvSpPr>
        <p:spPr>
          <a:xfrm>
            <a:off x="9034990" y="3101976"/>
            <a:ext cx="2320398" cy="1240575"/>
          </a:xfrm>
          <a:prstGeom prst="wedgeEllipseCallout">
            <a:avLst>
              <a:gd name="adj1" fmla="val -61435"/>
              <a:gd name="adj2" fmla="val 32575"/>
            </a:avLst>
          </a:prstGeom>
          <a:solidFill>
            <a:srgbClr val="1A9FB3">
              <a:alpha val="89804"/>
            </a:srgb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400" b="0" i="0" u="none" strike="noStrike" kern="1200" cap="none" spc="0" normalizeH="0" baseline="0" noProof="0">
                <a:ln>
                  <a:noFill/>
                </a:ln>
                <a:solidFill>
                  <a:prstClr val="white"/>
                </a:solidFill>
                <a:effectLst/>
                <a:uLnTx/>
                <a:uFillTx/>
                <a:latin typeface="Verdana"/>
                <a:ea typeface="+mn-ea"/>
                <a:cs typeface="+mn-cs"/>
              </a:rPr>
              <a:t>Sök vård eller få egenvårdsråd</a:t>
            </a:r>
          </a:p>
        </p:txBody>
      </p:sp>
      <p:sp>
        <p:nvSpPr>
          <p:cNvPr id="10" name="Pratbubbla: oval 9">
            <a:extLst>
              <a:ext uri="{FF2B5EF4-FFF2-40B4-BE49-F238E27FC236}">
                <a16:creationId xmlns:a16="http://schemas.microsoft.com/office/drawing/2014/main" id="{9CB2DAC7-390A-6C64-D0A1-2E339ED5FF78}"/>
              </a:ext>
            </a:extLst>
          </p:cNvPr>
          <p:cNvSpPr/>
          <p:nvPr/>
        </p:nvSpPr>
        <p:spPr>
          <a:xfrm>
            <a:off x="8451101" y="4530414"/>
            <a:ext cx="2320398" cy="1240575"/>
          </a:xfrm>
          <a:prstGeom prst="wedgeEllipseCallout">
            <a:avLst>
              <a:gd name="adj1" fmla="val -59794"/>
              <a:gd name="adj2" fmla="val -38062"/>
            </a:avLst>
          </a:prstGeom>
          <a:solidFill>
            <a:srgbClr val="1A9FB3">
              <a:alpha val="89804"/>
            </a:srgb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a:pPr>
            <a:r>
              <a:rPr lang="sv-SE" sz="1400">
                <a:solidFill>
                  <a:prstClr val="white"/>
                </a:solidFill>
                <a:latin typeface="Verdana"/>
              </a:rPr>
              <a:t>Möjlighet att </a:t>
            </a:r>
            <a:r>
              <a:rPr lang="sv-SE" sz="1400">
                <a:solidFill>
                  <a:prstClr val="white"/>
                </a:solidFill>
              </a:rPr>
              <a:t> själv följa </a:t>
            </a:r>
          </a:p>
          <a:p>
            <a:pPr lvl="0" algn="ctr">
              <a:defRPr/>
            </a:pPr>
            <a:r>
              <a:rPr lang="sv-SE" sz="1400">
                <a:solidFill>
                  <a:prstClr val="white"/>
                </a:solidFill>
              </a:rPr>
              <a:t>och mäta sina värden</a:t>
            </a:r>
            <a:endParaRPr kumimoji="0" lang="sv-SE" sz="1400" b="0" i="0" u="none" strike="noStrike" kern="1200" cap="none" spc="0" normalizeH="0" baseline="0" noProof="0">
              <a:ln>
                <a:noFill/>
              </a:ln>
              <a:solidFill>
                <a:prstClr val="white"/>
              </a:solidFill>
              <a:effectLst/>
              <a:uLnTx/>
              <a:uFillTx/>
              <a:latin typeface="Verdana"/>
              <a:ea typeface="+mn-ea"/>
              <a:cs typeface="+mn-cs"/>
            </a:endParaRPr>
          </a:p>
        </p:txBody>
      </p:sp>
      <p:sp>
        <p:nvSpPr>
          <p:cNvPr id="6" name="Platshållare för innehåll 5">
            <a:extLst>
              <a:ext uri="{FF2B5EF4-FFF2-40B4-BE49-F238E27FC236}">
                <a16:creationId xmlns:a16="http://schemas.microsoft.com/office/drawing/2014/main" id="{FE0CBDBC-7289-9D3D-B27B-F97E0B5E1F4B}"/>
              </a:ext>
            </a:extLst>
          </p:cNvPr>
          <p:cNvSpPr>
            <a:spLocks noGrp="1"/>
          </p:cNvSpPr>
          <p:nvPr>
            <p:ph sz="quarter" idx="17"/>
          </p:nvPr>
        </p:nvSpPr>
        <p:spPr>
          <a:xfrm>
            <a:off x="1100666" y="2141713"/>
            <a:ext cx="5708122" cy="3798806"/>
          </a:xfrm>
        </p:spPr>
        <p:txBody>
          <a:bodyPr vert="horz" lIns="0" tIns="0" rIns="0" bIns="0" rtlCol="0" anchor="t">
            <a:noAutofit/>
          </a:bodyPr>
          <a:lstStyle/>
          <a:p>
            <a:r>
              <a:rPr lang="sv-SE"/>
              <a:t>På sikt samlad ingång till hela det </a:t>
            </a:r>
            <a:br>
              <a:rPr lang="sv-SE"/>
            </a:br>
            <a:r>
              <a:rPr lang="sv-SE"/>
              <a:t>digitala utbudet</a:t>
            </a:r>
          </a:p>
          <a:p>
            <a:r>
              <a:rPr lang="sv-SE"/>
              <a:t>Större delaktighet och möjlighet </a:t>
            </a:r>
            <a:br>
              <a:rPr lang="sv-SE"/>
            </a:br>
            <a:r>
              <a:rPr lang="sv-SE"/>
              <a:t>att ta ansvar för den egna hälsan</a:t>
            </a:r>
            <a:endParaRPr lang="sv-SE">
              <a:ea typeface="Verdana"/>
            </a:endParaRPr>
          </a:p>
          <a:p>
            <a:r>
              <a:rPr lang="sv-SE"/>
              <a:t>Enklare tillgång till vård hemma </a:t>
            </a:r>
            <a:endParaRPr lang="sv-SE">
              <a:ea typeface="Verdana"/>
            </a:endParaRPr>
          </a:p>
          <a:p>
            <a:r>
              <a:rPr lang="sv-SE"/>
              <a:t>Undvika onödiga besök och resor</a:t>
            </a:r>
            <a:endParaRPr lang="sv-SE">
              <a:ea typeface="Verdana"/>
            </a:endParaRPr>
          </a:p>
          <a:p>
            <a:r>
              <a:rPr lang="sv-SE"/>
              <a:t>Rätt hjälp i rätt tid</a:t>
            </a:r>
            <a:endParaRPr lang="sv-SE">
              <a:ea typeface="Verdana"/>
            </a:endParaRPr>
          </a:p>
          <a:p>
            <a:r>
              <a:rPr lang="sv-SE"/>
              <a:t>Ökad tillgång till fysiska besök vid behov</a:t>
            </a:r>
            <a:endParaRPr lang="sv-SE">
              <a:ea typeface="Verdana"/>
            </a:endParaRPr>
          </a:p>
          <a:p>
            <a:endParaRPr lang="sv-SE"/>
          </a:p>
        </p:txBody>
      </p:sp>
      <p:sp>
        <p:nvSpPr>
          <p:cNvPr id="12" name="Flödesschema: Alternativ process 11">
            <a:extLst>
              <a:ext uri="{FF2B5EF4-FFF2-40B4-BE49-F238E27FC236}">
                <a16:creationId xmlns:a16="http://schemas.microsoft.com/office/drawing/2014/main" id="{4F7ACCF2-05B0-0DB9-7150-41D4BE770208}"/>
              </a:ext>
              <a:ext uri="{C183D7F6-B498-43B3-948B-1728B52AA6E4}">
                <adec:decorative xmlns:adec="http://schemas.microsoft.com/office/drawing/2017/decorative" val="1"/>
              </a:ext>
            </a:extLst>
          </p:cNvPr>
          <p:cNvSpPr/>
          <p:nvPr/>
        </p:nvSpPr>
        <p:spPr>
          <a:xfrm>
            <a:off x="7068954" y="684772"/>
            <a:ext cx="4478274" cy="1077215"/>
          </a:xfrm>
          <a:custGeom>
            <a:avLst/>
            <a:gdLst>
              <a:gd name="connsiteX0" fmla="*/ 0 w 4478274"/>
              <a:gd name="connsiteY0" fmla="*/ 179536 h 1077215"/>
              <a:gd name="connsiteX1" fmla="*/ 179536 w 4478274"/>
              <a:gd name="connsiteY1" fmla="*/ 0 h 1077215"/>
              <a:gd name="connsiteX2" fmla="*/ 809185 w 4478274"/>
              <a:gd name="connsiteY2" fmla="*/ 0 h 1077215"/>
              <a:gd name="connsiteX3" fmla="*/ 1274067 w 4478274"/>
              <a:gd name="connsiteY3" fmla="*/ 0 h 1077215"/>
              <a:gd name="connsiteX4" fmla="*/ 1780140 w 4478274"/>
              <a:gd name="connsiteY4" fmla="*/ 0 h 1077215"/>
              <a:gd name="connsiteX5" fmla="*/ 2368598 w 4478274"/>
              <a:gd name="connsiteY5" fmla="*/ 0 h 1077215"/>
              <a:gd name="connsiteX6" fmla="*/ 2833479 w 4478274"/>
              <a:gd name="connsiteY6" fmla="*/ 0 h 1077215"/>
              <a:gd name="connsiteX7" fmla="*/ 3298360 w 4478274"/>
              <a:gd name="connsiteY7" fmla="*/ 0 h 1077215"/>
              <a:gd name="connsiteX8" fmla="*/ 4298738 w 4478274"/>
              <a:gd name="connsiteY8" fmla="*/ 0 h 1077215"/>
              <a:gd name="connsiteX9" fmla="*/ 4478274 w 4478274"/>
              <a:gd name="connsiteY9" fmla="*/ 179536 h 1077215"/>
              <a:gd name="connsiteX10" fmla="*/ 4478274 w 4478274"/>
              <a:gd name="connsiteY10" fmla="*/ 538608 h 1077215"/>
              <a:gd name="connsiteX11" fmla="*/ 4478274 w 4478274"/>
              <a:gd name="connsiteY11" fmla="*/ 897679 h 1077215"/>
              <a:gd name="connsiteX12" fmla="*/ 4298738 w 4478274"/>
              <a:gd name="connsiteY12" fmla="*/ 1077215 h 1077215"/>
              <a:gd name="connsiteX13" fmla="*/ 3710281 w 4478274"/>
              <a:gd name="connsiteY13" fmla="*/ 1077215 h 1077215"/>
              <a:gd name="connsiteX14" fmla="*/ 3121823 w 4478274"/>
              <a:gd name="connsiteY14" fmla="*/ 1077215 h 1077215"/>
              <a:gd name="connsiteX15" fmla="*/ 2492174 w 4478274"/>
              <a:gd name="connsiteY15" fmla="*/ 1077215 h 1077215"/>
              <a:gd name="connsiteX16" fmla="*/ 1821332 w 4478274"/>
              <a:gd name="connsiteY16" fmla="*/ 1077215 h 1077215"/>
              <a:gd name="connsiteX17" fmla="*/ 1315259 w 4478274"/>
              <a:gd name="connsiteY17" fmla="*/ 1077215 h 1077215"/>
              <a:gd name="connsiteX18" fmla="*/ 767993 w 4478274"/>
              <a:gd name="connsiteY18" fmla="*/ 1077215 h 1077215"/>
              <a:gd name="connsiteX19" fmla="*/ 179536 w 4478274"/>
              <a:gd name="connsiteY19" fmla="*/ 1077215 h 1077215"/>
              <a:gd name="connsiteX20" fmla="*/ 0 w 4478274"/>
              <a:gd name="connsiteY20" fmla="*/ 897679 h 1077215"/>
              <a:gd name="connsiteX21" fmla="*/ 0 w 4478274"/>
              <a:gd name="connsiteY21" fmla="*/ 531426 h 1077215"/>
              <a:gd name="connsiteX22" fmla="*/ 0 w 4478274"/>
              <a:gd name="connsiteY22" fmla="*/ 179536 h 1077215"/>
              <a:gd name="connsiteX0" fmla="*/ 0 w 4478274"/>
              <a:gd name="connsiteY0" fmla="*/ 179536 h 1077215"/>
              <a:gd name="connsiteX1" fmla="*/ 179536 w 4478274"/>
              <a:gd name="connsiteY1" fmla="*/ 0 h 1077215"/>
              <a:gd name="connsiteX2" fmla="*/ 850377 w 4478274"/>
              <a:gd name="connsiteY2" fmla="*/ 0 h 1077215"/>
              <a:gd name="connsiteX3" fmla="*/ 1438835 w 4478274"/>
              <a:gd name="connsiteY3" fmla="*/ 0 h 1077215"/>
              <a:gd name="connsiteX4" fmla="*/ 1944908 w 4478274"/>
              <a:gd name="connsiteY4" fmla="*/ 0 h 1077215"/>
              <a:gd name="connsiteX5" fmla="*/ 2615750 w 4478274"/>
              <a:gd name="connsiteY5" fmla="*/ 0 h 1077215"/>
              <a:gd name="connsiteX6" fmla="*/ 3121823 w 4478274"/>
              <a:gd name="connsiteY6" fmla="*/ 0 h 1077215"/>
              <a:gd name="connsiteX7" fmla="*/ 3627897 w 4478274"/>
              <a:gd name="connsiteY7" fmla="*/ 0 h 1077215"/>
              <a:gd name="connsiteX8" fmla="*/ 4298738 w 4478274"/>
              <a:gd name="connsiteY8" fmla="*/ 0 h 1077215"/>
              <a:gd name="connsiteX9" fmla="*/ 4478274 w 4478274"/>
              <a:gd name="connsiteY9" fmla="*/ 179536 h 1077215"/>
              <a:gd name="connsiteX10" fmla="*/ 4478274 w 4478274"/>
              <a:gd name="connsiteY10" fmla="*/ 552970 h 1077215"/>
              <a:gd name="connsiteX11" fmla="*/ 4478274 w 4478274"/>
              <a:gd name="connsiteY11" fmla="*/ 897679 h 1077215"/>
              <a:gd name="connsiteX12" fmla="*/ 4298738 w 4478274"/>
              <a:gd name="connsiteY12" fmla="*/ 1077215 h 1077215"/>
              <a:gd name="connsiteX13" fmla="*/ 3710281 w 4478274"/>
              <a:gd name="connsiteY13" fmla="*/ 1077215 h 1077215"/>
              <a:gd name="connsiteX14" fmla="*/ 3121823 w 4478274"/>
              <a:gd name="connsiteY14" fmla="*/ 1077215 h 1077215"/>
              <a:gd name="connsiteX15" fmla="*/ 2656942 w 4478274"/>
              <a:gd name="connsiteY15" fmla="*/ 1077215 h 1077215"/>
              <a:gd name="connsiteX16" fmla="*/ 2150868 w 4478274"/>
              <a:gd name="connsiteY16" fmla="*/ 1077215 h 1077215"/>
              <a:gd name="connsiteX17" fmla="*/ 1562411 w 4478274"/>
              <a:gd name="connsiteY17" fmla="*/ 1077215 h 1077215"/>
              <a:gd name="connsiteX18" fmla="*/ 891569 w 4478274"/>
              <a:gd name="connsiteY18" fmla="*/ 1077215 h 1077215"/>
              <a:gd name="connsiteX19" fmla="*/ 179536 w 4478274"/>
              <a:gd name="connsiteY19" fmla="*/ 1077215 h 1077215"/>
              <a:gd name="connsiteX20" fmla="*/ 0 w 4478274"/>
              <a:gd name="connsiteY20" fmla="*/ 897679 h 1077215"/>
              <a:gd name="connsiteX21" fmla="*/ 0 w 4478274"/>
              <a:gd name="connsiteY21" fmla="*/ 524245 h 1077215"/>
              <a:gd name="connsiteX22" fmla="*/ 0 w 4478274"/>
              <a:gd name="connsiteY22" fmla="*/ 179536 h 1077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478274" h="1077215" fill="none" extrusionOk="0">
                <a:moveTo>
                  <a:pt x="0" y="179536"/>
                </a:moveTo>
                <a:cubicBezTo>
                  <a:pt x="6518" y="54213"/>
                  <a:pt x="75450" y="9836"/>
                  <a:pt x="179536" y="0"/>
                </a:cubicBezTo>
                <a:cubicBezTo>
                  <a:pt x="469693" y="-27493"/>
                  <a:pt x="536885" y="15871"/>
                  <a:pt x="809185" y="0"/>
                </a:cubicBezTo>
                <a:cubicBezTo>
                  <a:pt x="1036455" y="-14777"/>
                  <a:pt x="1146290" y="56671"/>
                  <a:pt x="1274067" y="0"/>
                </a:cubicBezTo>
                <a:cubicBezTo>
                  <a:pt x="1417723" y="-48931"/>
                  <a:pt x="1551406" y="65505"/>
                  <a:pt x="1780140" y="0"/>
                </a:cubicBezTo>
                <a:cubicBezTo>
                  <a:pt x="2025242" y="-56035"/>
                  <a:pt x="2223094" y="14943"/>
                  <a:pt x="2368598" y="0"/>
                </a:cubicBezTo>
                <a:cubicBezTo>
                  <a:pt x="2531483" y="-3839"/>
                  <a:pt x="2622055" y="56296"/>
                  <a:pt x="2833479" y="0"/>
                </a:cubicBezTo>
                <a:cubicBezTo>
                  <a:pt x="3035211" y="-51419"/>
                  <a:pt x="3096419" y="27694"/>
                  <a:pt x="3298360" y="0"/>
                </a:cubicBezTo>
                <a:cubicBezTo>
                  <a:pt x="3466546" y="-51534"/>
                  <a:pt x="3868994" y="16090"/>
                  <a:pt x="4298738" y="0"/>
                </a:cubicBezTo>
                <a:cubicBezTo>
                  <a:pt x="4364084" y="-8699"/>
                  <a:pt x="4469953" y="78963"/>
                  <a:pt x="4478274" y="179536"/>
                </a:cubicBezTo>
                <a:cubicBezTo>
                  <a:pt x="4497979" y="345331"/>
                  <a:pt x="4475275" y="378359"/>
                  <a:pt x="4478274" y="538608"/>
                </a:cubicBezTo>
                <a:cubicBezTo>
                  <a:pt x="4472392" y="699600"/>
                  <a:pt x="4451218" y="772039"/>
                  <a:pt x="4478274" y="897679"/>
                </a:cubicBezTo>
                <a:cubicBezTo>
                  <a:pt x="4471753" y="981157"/>
                  <a:pt x="4417215" y="1074622"/>
                  <a:pt x="4298738" y="1077215"/>
                </a:cubicBezTo>
                <a:cubicBezTo>
                  <a:pt x="4184046" y="1107170"/>
                  <a:pt x="3990075" y="986165"/>
                  <a:pt x="3710281" y="1077215"/>
                </a:cubicBezTo>
                <a:cubicBezTo>
                  <a:pt x="3446140" y="1118425"/>
                  <a:pt x="3244411" y="1055382"/>
                  <a:pt x="3121823" y="1077215"/>
                </a:cubicBezTo>
                <a:cubicBezTo>
                  <a:pt x="3014118" y="1116370"/>
                  <a:pt x="2790025" y="1019072"/>
                  <a:pt x="2492174" y="1077215"/>
                </a:cubicBezTo>
                <a:cubicBezTo>
                  <a:pt x="2193767" y="1107569"/>
                  <a:pt x="2092834" y="1038344"/>
                  <a:pt x="1821332" y="1077215"/>
                </a:cubicBezTo>
                <a:cubicBezTo>
                  <a:pt x="1525684" y="1108107"/>
                  <a:pt x="1506827" y="1071709"/>
                  <a:pt x="1315259" y="1077215"/>
                </a:cubicBezTo>
                <a:cubicBezTo>
                  <a:pt x="1122080" y="1077147"/>
                  <a:pt x="884624" y="1053985"/>
                  <a:pt x="767993" y="1077215"/>
                </a:cubicBezTo>
                <a:cubicBezTo>
                  <a:pt x="634310" y="1092471"/>
                  <a:pt x="332457" y="1021924"/>
                  <a:pt x="179536" y="1077215"/>
                </a:cubicBezTo>
                <a:cubicBezTo>
                  <a:pt x="103193" y="1068695"/>
                  <a:pt x="11652" y="975965"/>
                  <a:pt x="0" y="897679"/>
                </a:cubicBezTo>
                <a:cubicBezTo>
                  <a:pt x="-49868" y="741230"/>
                  <a:pt x="9380" y="717295"/>
                  <a:pt x="0" y="531426"/>
                </a:cubicBezTo>
                <a:cubicBezTo>
                  <a:pt x="-10272" y="345210"/>
                  <a:pt x="33377" y="339938"/>
                  <a:pt x="0" y="179536"/>
                </a:cubicBezTo>
                <a:close/>
              </a:path>
              <a:path w="4478274" h="1077215" stroke="0" extrusionOk="0">
                <a:moveTo>
                  <a:pt x="0" y="179536"/>
                </a:moveTo>
                <a:cubicBezTo>
                  <a:pt x="-1239" y="88130"/>
                  <a:pt x="108259" y="1233"/>
                  <a:pt x="179536" y="0"/>
                </a:cubicBezTo>
                <a:cubicBezTo>
                  <a:pt x="407628" y="-82983"/>
                  <a:pt x="679841" y="71732"/>
                  <a:pt x="850377" y="0"/>
                </a:cubicBezTo>
                <a:cubicBezTo>
                  <a:pt x="979641" y="-55517"/>
                  <a:pt x="1252549" y="9302"/>
                  <a:pt x="1438835" y="0"/>
                </a:cubicBezTo>
                <a:cubicBezTo>
                  <a:pt x="1574848" y="7837"/>
                  <a:pt x="1715950" y="71101"/>
                  <a:pt x="1944908" y="0"/>
                </a:cubicBezTo>
                <a:cubicBezTo>
                  <a:pt x="2170221" y="-51882"/>
                  <a:pt x="2297332" y="26008"/>
                  <a:pt x="2615750" y="0"/>
                </a:cubicBezTo>
                <a:cubicBezTo>
                  <a:pt x="2913537" y="-28837"/>
                  <a:pt x="2957896" y="22061"/>
                  <a:pt x="3121823" y="0"/>
                </a:cubicBezTo>
                <a:cubicBezTo>
                  <a:pt x="3278402" y="-12370"/>
                  <a:pt x="3438140" y="46848"/>
                  <a:pt x="3627897" y="0"/>
                </a:cubicBezTo>
                <a:cubicBezTo>
                  <a:pt x="3845775" y="-43068"/>
                  <a:pt x="4039111" y="31006"/>
                  <a:pt x="4298738" y="0"/>
                </a:cubicBezTo>
                <a:cubicBezTo>
                  <a:pt x="4423341" y="-16946"/>
                  <a:pt x="4497856" y="82731"/>
                  <a:pt x="4478274" y="179536"/>
                </a:cubicBezTo>
                <a:cubicBezTo>
                  <a:pt x="4481750" y="322968"/>
                  <a:pt x="4459945" y="432663"/>
                  <a:pt x="4478274" y="552970"/>
                </a:cubicBezTo>
                <a:cubicBezTo>
                  <a:pt x="4528959" y="696443"/>
                  <a:pt x="4437372" y="745080"/>
                  <a:pt x="4478274" y="897679"/>
                </a:cubicBezTo>
                <a:cubicBezTo>
                  <a:pt x="4465496" y="994361"/>
                  <a:pt x="4387128" y="1058379"/>
                  <a:pt x="4298738" y="1077215"/>
                </a:cubicBezTo>
                <a:cubicBezTo>
                  <a:pt x="4126048" y="1131352"/>
                  <a:pt x="3832014" y="1018560"/>
                  <a:pt x="3710281" y="1077215"/>
                </a:cubicBezTo>
                <a:cubicBezTo>
                  <a:pt x="3563630" y="1107744"/>
                  <a:pt x="3322823" y="1022456"/>
                  <a:pt x="3121823" y="1077215"/>
                </a:cubicBezTo>
                <a:cubicBezTo>
                  <a:pt x="2963779" y="1115338"/>
                  <a:pt x="2784347" y="1015240"/>
                  <a:pt x="2656942" y="1077215"/>
                </a:cubicBezTo>
                <a:cubicBezTo>
                  <a:pt x="2513779" y="1102108"/>
                  <a:pt x="2279308" y="1048558"/>
                  <a:pt x="2150868" y="1077215"/>
                </a:cubicBezTo>
                <a:cubicBezTo>
                  <a:pt x="1993483" y="1155131"/>
                  <a:pt x="1853322" y="1020340"/>
                  <a:pt x="1562411" y="1077215"/>
                </a:cubicBezTo>
                <a:cubicBezTo>
                  <a:pt x="1250401" y="1103771"/>
                  <a:pt x="1092066" y="1084654"/>
                  <a:pt x="891569" y="1077215"/>
                </a:cubicBezTo>
                <a:cubicBezTo>
                  <a:pt x="676278" y="1041667"/>
                  <a:pt x="360339" y="1057467"/>
                  <a:pt x="179536" y="1077215"/>
                </a:cubicBezTo>
                <a:cubicBezTo>
                  <a:pt x="63283" y="1095241"/>
                  <a:pt x="9907" y="979863"/>
                  <a:pt x="0" y="897679"/>
                </a:cubicBezTo>
                <a:cubicBezTo>
                  <a:pt x="1515" y="795807"/>
                  <a:pt x="11878" y="643575"/>
                  <a:pt x="0" y="524245"/>
                </a:cubicBezTo>
                <a:cubicBezTo>
                  <a:pt x="-11332" y="402144"/>
                  <a:pt x="6269" y="329355"/>
                  <a:pt x="0" y="179536"/>
                </a:cubicBezTo>
                <a:close/>
              </a:path>
              <a:path w="4478274" h="1077215" fill="none" stroke="0" extrusionOk="0">
                <a:moveTo>
                  <a:pt x="0" y="179536"/>
                </a:moveTo>
                <a:cubicBezTo>
                  <a:pt x="-1353" y="54662"/>
                  <a:pt x="72257" y="-12645"/>
                  <a:pt x="179536" y="0"/>
                </a:cubicBezTo>
                <a:cubicBezTo>
                  <a:pt x="452065" y="-64700"/>
                  <a:pt x="573254" y="-23673"/>
                  <a:pt x="809185" y="0"/>
                </a:cubicBezTo>
                <a:cubicBezTo>
                  <a:pt x="1037939" y="-26776"/>
                  <a:pt x="1118685" y="29404"/>
                  <a:pt x="1274067" y="0"/>
                </a:cubicBezTo>
                <a:cubicBezTo>
                  <a:pt x="1367322" y="-38804"/>
                  <a:pt x="1494424" y="46896"/>
                  <a:pt x="1780140" y="0"/>
                </a:cubicBezTo>
                <a:cubicBezTo>
                  <a:pt x="2058994" y="-51965"/>
                  <a:pt x="2231145" y="27949"/>
                  <a:pt x="2368598" y="0"/>
                </a:cubicBezTo>
                <a:cubicBezTo>
                  <a:pt x="2505605" y="-17104"/>
                  <a:pt x="2668148" y="48865"/>
                  <a:pt x="2833479" y="0"/>
                </a:cubicBezTo>
                <a:cubicBezTo>
                  <a:pt x="3024057" y="-51663"/>
                  <a:pt x="3102031" y="4180"/>
                  <a:pt x="3298360" y="0"/>
                </a:cubicBezTo>
                <a:cubicBezTo>
                  <a:pt x="3538854" y="-87036"/>
                  <a:pt x="3896947" y="78659"/>
                  <a:pt x="4298738" y="0"/>
                </a:cubicBezTo>
                <a:cubicBezTo>
                  <a:pt x="4383938" y="628"/>
                  <a:pt x="4460149" y="90176"/>
                  <a:pt x="4478274" y="179536"/>
                </a:cubicBezTo>
                <a:cubicBezTo>
                  <a:pt x="4481292" y="335814"/>
                  <a:pt x="4481200" y="371482"/>
                  <a:pt x="4478274" y="538608"/>
                </a:cubicBezTo>
                <a:cubicBezTo>
                  <a:pt x="4501166" y="676513"/>
                  <a:pt x="4449611" y="773018"/>
                  <a:pt x="4478274" y="897679"/>
                </a:cubicBezTo>
                <a:cubicBezTo>
                  <a:pt x="4450760" y="985597"/>
                  <a:pt x="4420959" y="1082278"/>
                  <a:pt x="4298738" y="1077215"/>
                </a:cubicBezTo>
                <a:cubicBezTo>
                  <a:pt x="4132706" y="1106910"/>
                  <a:pt x="4022901" y="974342"/>
                  <a:pt x="3710281" y="1077215"/>
                </a:cubicBezTo>
                <a:cubicBezTo>
                  <a:pt x="3432243" y="1122565"/>
                  <a:pt x="3267645" y="1006662"/>
                  <a:pt x="3121823" y="1077215"/>
                </a:cubicBezTo>
                <a:cubicBezTo>
                  <a:pt x="3015511" y="1164449"/>
                  <a:pt x="2835158" y="1058652"/>
                  <a:pt x="2492174" y="1077215"/>
                </a:cubicBezTo>
                <a:cubicBezTo>
                  <a:pt x="2204005" y="1097771"/>
                  <a:pt x="2091622" y="1049648"/>
                  <a:pt x="1821332" y="1077215"/>
                </a:cubicBezTo>
                <a:cubicBezTo>
                  <a:pt x="1532053" y="1100703"/>
                  <a:pt x="1502107" y="1069001"/>
                  <a:pt x="1315259" y="1077215"/>
                </a:cubicBezTo>
                <a:cubicBezTo>
                  <a:pt x="1122986" y="1085253"/>
                  <a:pt x="892617" y="1048180"/>
                  <a:pt x="767993" y="1077215"/>
                </a:cubicBezTo>
                <a:cubicBezTo>
                  <a:pt x="616496" y="1103137"/>
                  <a:pt x="342441" y="1012855"/>
                  <a:pt x="179536" y="1077215"/>
                </a:cubicBezTo>
                <a:cubicBezTo>
                  <a:pt x="88086" y="1080745"/>
                  <a:pt x="4417" y="971645"/>
                  <a:pt x="0" y="897679"/>
                </a:cubicBezTo>
                <a:cubicBezTo>
                  <a:pt x="-38773" y="724782"/>
                  <a:pt x="-4813" y="714034"/>
                  <a:pt x="0" y="531426"/>
                </a:cubicBezTo>
                <a:cubicBezTo>
                  <a:pt x="-9255" y="347589"/>
                  <a:pt x="23455" y="346846"/>
                  <a:pt x="0" y="179536"/>
                </a:cubicBezTo>
                <a:close/>
              </a:path>
            </a:pathLst>
          </a:custGeom>
          <a:solidFill>
            <a:schemeClr val="bg1"/>
          </a:solidFill>
          <a:ln w="38100">
            <a:solidFill>
              <a:schemeClr val="accent2"/>
            </a:solidFill>
            <a:extLst>
              <a:ext uri="{C807C97D-BFC1-408E-A445-0C87EB9F89A2}">
                <ask:lineSketchStyleProps xmlns:ask="http://schemas.microsoft.com/office/drawing/2018/sketchyshapes" sd="2326163244">
                  <a:custGeom>
                    <a:avLst/>
                    <a:gdLst>
                      <a:gd name="connsiteX0" fmla="*/ 0 w 4478274"/>
                      <a:gd name="connsiteY0" fmla="*/ 179536 h 1077215"/>
                      <a:gd name="connsiteX1" fmla="*/ 179536 w 4478274"/>
                      <a:gd name="connsiteY1" fmla="*/ 0 h 1077215"/>
                      <a:gd name="connsiteX2" fmla="*/ 809185 w 4478274"/>
                      <a:gd name="connsiteY2" fmla="*/ 0 h 1077215"/>
                      <a:gd name="connsiteX3" fmla="*/ 1274067 w 4478274"/>
                      <a:gd name="connsiteY3" fmla="*/ 0 h 1077215"/>
                      <a:gd name="connsiteX4" fmla="*/ 1780140 w 4478274"/>
                      <a:gd name="connsiteY4" fmla="*/ 0 h 1077215"/>
                      <a:gd name="connsiteX5" fmla="*/ 2368598 w 4478274"/>
                      <a:gd name="connsiteY5" fmla="*/ 0 h 1077215"/>
                      <a:gd name="connsiteX6" fmla="*/ 2833479 w 4478274"/>
                      <a:gd name="connsiteY6" fmla="*/ 0 h 1077215"/>
                      <a:gd name="connsiteX7" fmla="*/ 3298360 w 4478274"/>
                      <a:gd name="connsiteY7" fmla="*/ 0 h 1077215"/>
                      <a:gd name="connsiteX8" fmla="*/ 4298738 w 4478274"/>
                      <a:gd name="connsiteY8" fmla="*/ 0 h 1077215"/>
                      <a:gd name="connsiteX9" fmla="*/ 4478274 w 4478274"/>
                      <a:gd name="connsiteY9" fmla="*/ 179536 h 1077215"/>
                      <a:gd name="connsiteX10" fmla="*/ 4478274 w 4478274"/>
                      <a:gd name="connsiteY10" fmla="*/ 538608 h 1077215"/>
                      <a:gd name="connsiteX11" fmla="*/ 4478274 w 4478274"/>
                      <a:gd name="connsiteY11" fmla="*/ 897679 h 1077215"/>
                      <a:gd name="connsiteX12" fmla="*/ 4298738 w 4478274"/>
                      <a:gd name="connsiteY12" fmla="*/ 1077215 h 1077215"/>
                      <a:gd name="connsiteX13" fmla="*/ 3710281 w 4478274"/>
                      <a:gd name="connsiteY13" fmla="*/ 1077215 h 1077215"/>
                      <a:gd name="connsiteX14" fmla="*/ 3121823 w 4478274"/>
                      <a:gd name="connsiteY14" fmla="*/ 1077215 h 1077215"/>
                      <a:gd name="connsiteX15" fmla="*/ 2492174 w 4478274"/>
                      <a:gd name="connsiteY15" fmla="*/ 1077215 h 1077215"/>
                      <a:gd name="connsiteX16" fmla="*/ 1821332 w 4478274"/>
                      <a:gd name="connsiteY16" fmla="*/ 1077215 h 1077215"/>
                      <a:gd name="connsiteX17" fmla="*/ 1315259 w 4478274"/>
                      <a:gd name="connsiteY17" fmla="*/ 1077215 h 1077215"/>
                      <a:gd name="connsiteX18" fmla="*/ 767993 w 4478274"/>
                      <a:gd name="connsiteY18" fmla="*/ 1077215 h 1077215"/>
                      <a:gd name="connsiteX19" fmla="*/ 179536 w 4478274"/>
                      <a:gd name="connsiteY19" fmla="*/ 1077215 h 1077215"/>
                      <a:gd name="connsiteX20" fmla="*/ 0 w 4478274"/>
                      <a:gd name="connsiteY20" fmla="*/ 897679 h 1077215"/>
                      <a:gd name="connsiteX21" fmla="*/ 0 w 4478274"/>
                      <a:gd name="connsiteY21" fmla="*/ 531426 h 1077215"/>
                      <a:gd name="connsiteX22" fmla="*/ 0 w 4478274"/>
                      <a:gd name="connsiteY22" fmla="*/ 179536 h 1077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478274" h="1077215" fill="none" extrusionOk="0">
                        <a:moveTo>
                          <a:pt x="0" y="179536"/>
                        </a:moveTo>
                        <a:cubicBezTo>
                          <a:pt x="873" y="51544"/>
                          <a:pt x="79101" y="-17377"/>
                          <a:pt x="179536" y="0"/>
                        </a:cubicBezTo>
                        <a:cubicBezTo>
                          <a:pt x="465297" y="-65936"/>
                          <a:pt x="575643" y="10578"/>
                          <a:pt x="809185" y="0"/>
                        </a:cubicBezTo>
                        <a:cubicBezTo>
                          <a:pt x="1042727" y="-10578"/>
                          <a:pt x="1144411" y="34199"/>
                          <a:pt x="1274067" y="0"/>
                        </a:cubicBezTo>
                        <a:cubicBezTo>
                          <a:pt x="1403723" y="-34199"/>
                          <a:pt x="1534049" y="59963"/>
                          <a:pt x="1780140" y="0"/>
                        </a:cubicBezTo>
                        <a:cubicBezTo>
                          <a:pt x="2026231" y="-59963"/>
                          <a:pt x="2224096" y="18656"/>
                          <a:pt x="2368598" y="0"/>
                        </a:cubicBezTo>
                        <a:cubicBezTo>
                          <a:pt x="2513100" y="-18656"/>
                          <a:pt x="2634114" y="53575"/>
                          <a:pt x="2833479" y="0"/>
                        </a:cubicBezTo>
                        <a:cubicBezTo>
                          <a:pt x="3032844" y="-53575"/>
                          <a:pt x="3082651" y="16934"/>
                          <a:pt x="3298360" y="0"/>
                        </a:cubicBezTo>
                        <a:cubicBezTo>
                          <a:pt x="3514069" y="-16934"/>
                          <a:pt x="3909211" y="81820"/>
                          <a:pt x="4298738" y="0"/>
                        </a:cubicBezTo>
                        <a:cubicBezTo>
                          <a:pt x="4380318" y="-9874"/>
                          <a:pt x="4479492" y="75838"/>
                          <a:pt x="4478274" y="179536"/>
                        </a:cubicBezTo>
                        <a:cubicBezTo>
                          <a:pt x="4496086" y="335398"/>
                          <a:pt x="4473924" y="382549"/>
                          <a:pt x="4478274" y="538608"/>
                        </a:cubicBezTo>
                        <a:cubicBezTo>
                          <a:pt x="4482624" y="694667"/>
                          <a:pt x="4446892" y="796995"/>
                          <a:pt x="4478274" y="897679"/>
                        </a:cubicBezTo>
                        <a:cubicBezTo>
                          <a:pt x="4461198" y="994434"/>
                          <a:pt x="4419119" y="1080695"/>
                          <a:pt x="4298738" y="1077215"/>
                        </a:cubicBezTo>
                        <a:cubicBezTo>
                          <a:pt x="4179056" y="1119124"/>
                          <a:pt x="3986442" y="1007786"/>
                          <a:pt x="3710281" y="1077215"/>
                        </a:cubicBezTo>
                        <a:cubicBezTo>
                          <a:pt x="3434120" y="1146644"/>
                          <a:pt x="3252016" y="1041195"/>
                          <a:pt x="3121823" y="1077215"/>
                        </a:cubicBezTo>
                        <a:cubicBezTo>
                          <a:pt x="2991630" y="1113235"/>
                          <a:pt x="2771904" y="1053846"/>
                          <a:pt x="2492174" y="1077215"/>
                        </a:cubicBezTo>
                        <a:cubicBezTo>
                          <a:pt x="2212444" y="1100584"/>
                          <a:pt x="2106072" y="1053542"/>
                          <a:pt x="1821332" y="1077215"/>
                        </a:cubicBezTo>
                        <a:cubicBezTo>
                          <a:pt x="1536592" y="1100888"/>
                          <a:pt x="1506091" y="1060057"/>
                          <a:pt x="1315259" y="1077215"/>
                        </a:cubicBezTo>
                        <a:cubicBezTo>
                          <a:pt x="1124427" y="1094373"/>
                          <a:pt x="900396" y="1052844"/>
                          <a:pt x="767993" y="1077215"/>
                        </a:cubicBezTo>
                        <a:cubicBezTo>
                          <a:pt x="635590" y="1101586"/>
                          <a:pt x="347253" y="1047692"/>
                          <a:pt x="179536" y="1077215"/>
                        </a:cubicBezTo>
                        <a:cubicBezTo>
                          <a:pt x="83740" y="1077683"/>
                          <a:pt x="3880" y="989388"/>
                          <a:pt x="0" y="897679"/>
                        </a:cubicBezTo>
                        <a:cubicBezTo>
                          <a:pt x="-38176" y="732883"/>
                          <a:pt x="9721" y="713211"/>
                          <a:pt x="0" y="531426"/>
                        </a:cubicBezTo>
                        <a:cubicBezTo>
                          <a:pt x="-9721" y="349641"/>
                          <a:pt x="35034" y="344178"/>
                          <a:pt x="0" y="179536"/>
                        </a:cubicBezTo>
                        <a:close/>
                      </a:path>
                      <a:path w="4478274" h="1077215" stroke="0" extrusionOk="0">
                        <a:moveTo>
                          <a:pt x="0" y="179536"/>
                        </a:moveTo>
                        <a:cubicBezTo>
                          <a:pt x="-6985" y="90166"/>
                          <a:pt x="78034" y="1623"/>
                          <a:pt x="179536" y="0"/>
                        </a:cubicBezTo>
                        <a:cubicBezTo>
                          <a:pt x="411095" y="-70728"/>
                          <a:pt x="709557" y="75734"/>
                          <a:pt x="850377" y="0"/>
                        </a:cubicBezTo>
                        <a:cubicBezTo>
                          <a:pt x="991197" y="-75734"/>
                          <a:pt x="1286405" y="8207"/>
                          <a:pt x="1438835" y="0"/>
                        </a:cubicBezTo>
                        <a:cubicBezTo>
                          <a:pt x="1591265" y="-8207"/>
                          <a:pt x="1716639" y="47501"/>
                          <a:pt x="1944908" y="0"/>
                        </a:cubicBezTo>
                        <a:cubicBezTo>
                          <a:pt x="2173177" y="-47501"/>
                          <a:pt x="2309334" y="21092"/>
                          <a:pt x="2615750" y="0"/>
                        </a:cubicBezTo>
                        <a:cubicBezTo>
                          <a:pt x="2922166" y="-21092"/>
                          <a:pt x="2960890" y="8233"/>
                          <a:pt x="3121823" y="0"/>
                        </a:cubicBezTo>
                        <a:cubicBezTo>
                          <a:pt x="3282756" y="-8233"/>
                          <a:pt x="3414983" y="46355"/>
                          <a:pt x="3627897" y="0"/>
                        </a:cubicBezTo>
                        <a:cubicBezTo>
                          <a:pt x="3840811" y="-46355"/>
                          <a:pt x="4082802" y="18476"/>
                          <a:pt x="4298738" y="0"/>
                        </a:cubicBezTo>
                        <a:cubicBezTo>
                          <a:pt x="4404982" y="483"/>
                          <a:pt x="4497730" y="77111"/>
                          <a:pt x="4478274" y="179536"/>
                        </a:cubicBezTo>
                        <a:cubicBezTo>
                          <a:pt x="4490220" y="303228"/>
                          <a:pt x="4443167" y="429702"/>
                          <a:pt x="4478274" y="552970"/>
                        </a:cubicBezTo>
                        <a:cubicBezTo>
                          <a:pt x="4513381" y="676238"/>
                          <a:pt x="4448863" y="745374"/>
                          <a:pt x="4478274" y="897679"/>
                        </a:cubicBezTo>
                        <a:cubicBezTo>
                          <a:pt x="4479928" y="1000081"/>
                          <a:pt x="4405590" y="1082329"/>
                          <a:pt x="4298738" y="1077215"/>
                        </a:cubicBezTo>
                        <a:cubicBezTo>
                          <a:pt x="4122382" y="1130216"/>
                          <a:pt x="3845108" y="1030278"/>
                          <a:pt x="3710281" y="1077215"/>
                        </a:cubicBezTo>
                        <a:cubicBezTo>
                          <a:pt x="3575454" y="1124152"/>
                          <a:pt x="3282570" y="1031212"/>
                          <a:pt x="3121823" y="1077215"/>
                        </a:cubicBezTo>
                        <a:cubicBezTo>
                          <a:pt x="2961076" y="1123218"/>
                          <a:pt x="2791587" y="1035985"/>
                          <a:pt x="2656942" y="1077215"/>
                        </a:cubicBezTo>
                        <a:cubicBezTo>
                          <a:pt x="2522297" y="1118445"/>
                          <a:pt x="2280698" y="1031501"/>
                          <a:pt x="2150868" y="1077215"/>
                        </a:cubicBezTo>
                        <a:cubicBezTo>
                          <a:pt x="2021038" y="1122929"/>
                          <a:pt x="1855786" y="1058829"/>
                          <a:pt x="1562411" y="1077215"/>
                        </a:cubicBezTo>
                        <a:cubicBezTo>
                          <a:pt x="1269036" y="1095601"/>
                          <a:pt x="1098958" y="1066106"/>
                          <a:pt x="891569" y="1077215"/>
                        </a:cubicBezTo>
                        <a:cubicBezTo>
                          <a:pt x="684180" y="1088324"/>
                          <a:pt x="354046" y="1063627"/>
                          <a:pt x="179536" y="1077215"/>
                        </a:cubicBezTo>
                        <a:cubicBezTo>
                          <a:pt x="69350" y="1101977"/>
                          <a:pt x="-3933" y="971948"/>
                          <a:pt x="0" y="897679"/>
                        </a:cubicBezTo>
                        <a:cubicBezTo>
                          <a:pt x="-8313" y="807585"/>
                          <a:pt x="9051" y="634309"/>
                          <a:pt x="0" y="524245"/>
                        </a:cubicBezTo>
                        <a:cubicBezTo>
                          <a:pt x="-9051" y="414181"/>
                          <a:pt x="5191" y="327572"/>
                          <a:pt x="0" y="179536"/>
                        </a:cubicBezTo>
                        <a:close/>
                      </a:path>
                    </a:pathLst>
                  </a:custGeom>
                  <ask:type>
                    <ask:lineSketchScribble/>
                  </ask:type>
                </ask:lineSketchStyleProps>
              </a:ext>
            </a:extLst>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54">
              <a:defRPr/>
            </a:pPr>
            <a:endParaRPr lang="sv-SE">
              <a:solidFill>
                <a:srgbClr val="FFFFFF"/>
              </a:solidFill>
              <a:latin typeface="Calibri"/>
            </a:endParaRPr>
          </a:p>
        </p:txBody>
      </p:sp>
      <p:sp>
        <p:nvSpPr>
          <p:cNvPr id="13" name="textruta 12">
            <a:extLst>
              <a:ext uri="{FF2B5EF4-FFF2-40B4-BE49-F238E27FC236}">
                <a16:creationId xmlns:a16="http://schemas.microsoft.com/office/drawing/2014/main" id="{BE5C5114-18E0-1E21-C91C-7CFD62DC3560}"/>
              </a:ext>
            </a:extLst>
          </p:cNvPr>
          <p:cNvSpPr txBox="1"/>
          <p:nvPr/>
        </p:nvSpPr>
        <p:spPr>
          <a:xfrm>
            <a:off x="7234663" y="876244"/>
            <a:ext cx="5082540" cy="692497"/>
          </a:xfrm>
          <a:prstGeom prst="rect">
            <a:avLst/>
          </a:prstGeom>
          <a:noFill/>
        </p:spPr>
        <p:txBody>
          <a:bodyPr wrap="square" lIns="91440" tIns="45720" rIns="91440" bIns="45720" rtlCol="0" anchor="t">
            <a:spAutoFit/>
          </a:bodyPr>
          <a:lstStyle/>
          <a:p>
            <a:r>
              <a:rPr lang="sv-SE" sz="1300"/>
              <a:t>Hälso- och sjukvården och tandvården hänger </a:t>
            </a:r>
            <a:br>
              <a:rPr lang="sv-SE" sz="1300"/>
            </a:br>
            <a:r>
              <a:rPr lang="sv-SE" sz="1300"/>
              <a:t>med i övriga samhällets digitalisering och kan </a:t>
            </a:r>
            <a:br>
              <a:rPr lang="sv-SE" sz="1300"/>
            </a:br>
            <a:r>
              <a:rPr lang="sv-SE" sz="1300"/>
              <a:t>bättre möta invånarnas behov och förväntningar</a:t>
            </a:r>
            <a:endParaRPr lang="sv-SE" sz="1300">
              <a:ea typeface="Verdana"/>
            </a:endParaRPr>
          </a:p>
        </p:txBody>
      </p:sp>
    </p:spTree>
    <p:extLst>
      <p:ext uri="{BB962C8B-B14F-4D97-AF65-F5344CB8AC3E}">
        <p14:creationId xmlns:p14="http://schemas.microsoft.com/office/powerpoint/2010/main" val="41860825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E21E9C10-D8C8-AF70-654E-0311E59952C7}"/>
              </a:ext>
            </a:extLst>
          </p:cNvPr>
          <p:cNvSpPr>
            <a:spLocks noGrp="1"/>
          </p:cNvSpPr>
          <p:nvPr>
            <p:ph type="title"/>
          </p:nvPr>
        </p:nvSpPr>
        <p:spPr>
          <a:xfrm>
            <a:off x="1100667" y="425716"/>
            <a:ext cx="5701771" cy="1047750"/>
          </a:xfrm>
        </p:spPr>
        <p:txBody>
          <a:bodyPr/>
          <a:lstStyle/>
          <a:p>
            <a:r>
              <a:rPr lang="sv-SE" sz="3300"/>
              <a:t>Nyttor för medarbetare</a:t>
            </a:r>
          </a:p>
        </p:txBody>
      </p:sp>
      <p:sp>
        <p:nvSpPr>
          <p:cNvPr id="2" name="Platshållare för innehåll 1">
            <a:extLst>
              <a:ext uri="{FF2B5EF4-FFF2-40B4-BE49-F238E27FC236}">
                <a16:creationId xmlns:a16="http://schemas.microsoft.com/office/drawing/2014/main" id="{0202C52A-1F53-DA6B-AF72-A40DF608D1D5}"/>
              </a:ext>
            </a:extLst>
          </p:cNvPr>
          <p:cNvSpPr>
            <a:spLocks noGrp="1"/>
          </p:cNvSpPr>
          <p:nvPr>
            <p:ph sz="quarter" idx="17"/>
          </p:nvPr>
        </p:nvSpPr>
        <p:spPr>
          <a:xfrm>
            <a:off x="1100666" y="2141713"/>
            <a:ext cx="5592741" cy="3798806"/>
          </a:xfrm>
        </p:spPr>
        <p:txBody>
          <a:bodyPr/>
          <a:lstStyle/>
          <a:p>
            <a:r>
              <a:rPr lang="sv-SE"/>
              <a:t>Effektivare användning av resurser frigör tid</a:t>
            </a:r>
          </a:p>
          <a:p>
            <a:pPr lvl="1"/>
            <a:r>
              <a:rPr lang="sv-SE"/>
              <a:t>Möjlighet till minskad stress </a:t>
            </a:r>
            <a:br>
              <a:rPr lang="sv-SE"/>
            </a:br>
            <a:r>
              <a:rPr lang="sv-SE"/>
              <a:t>och bättre arbetsmiljö</a:t>
            </a:r>
          </a:p>
          <a:p>
            <a:pPr lvl="1"/>
            <a:r>
              <a:rPr lang="sv-SE"/>
              <a:t>Mer tid för de patienter som har störst behov </a:t>
            </a:r>
          </a:p>
          <a:p>
            <a:pPr lvl="1"/>
            <a:r>
              <a:rPr lang="sv-SE"/>
              <a:t>Färre uteblivna eller avbokade besök </a:t>
            </a:r>
          </a:p>
          <a:p>
            <a:r>
              <a:rPr lang="sv-SE"/>
              <a:t>Möjlighet att möta patienten i hemmiljö </a:t>
            </a:r>
            <a:br>
              <a:rPr lang="sv-SE"/>
            </a:br>
            <a:r>
              <a:rPr lang="sv-SE"/>
              <a:t>ger nya perspektiv</a:t>
            </a:r>
          </a:p>
          <a:p>
            <a:r>
              <a:rPr lang="sv-SE"/>
              <a:t>I viss verksamhet kan e-tjänsterna ge </a:t>
            </a:r>
            <a:br>
              <a:rPr lang="sv-SE"/>
            </a:br>
            <a:r>
              <a:rPr lang="sv-SE"/>
              <a:t>större möjlighet till arbete på distans</a:t>
            </a:r>
          </a:p>
          <a:p>
            <a:endParaRPr lang="sv-SE"/>
          </a:p>
        </p:txBody>
      </p:sp>
      <p:sp>
        <p:nvSpPr>
          <p:cNvPr id="5" name="Platshållare för datum 4">
            <a:extLst>
              <a:ext uri="{FF2B5EF4-FFF2-40B4-BE49-F238E27FC236}">
                <a16:creationId xmlns:a16="http://schemas.microsoft.com/office/drawing/2014/main" id="{7FBABA64-8045-6531-4618-00BB715E1A13}"/>
              </a:ext>
            </a:extLst>
          </p:cNvPr>
          <p:cNvSpPr>
            <a:spLocks noGrp="1"/>
          </p:cNvSpPr>
          <p:nvPr>
            <p:ph type="dt" sz="half" idx="15"/>
          </p:nvPr>
        </p:nvSpPr>
        <p:spPr/>
        <p:txBody>
          <a:bodyPr/>
          <a:lstStyle/>
          <a:p>
            <a:fld id="{B0743B6B-FC1D-4E5C-878B-68715B5874CD}" type="datetime1">
              <a:rPr lang="sv-SE" smtClean="0"/>
              <a:t>2024-07-02</a:t>
            </a:fld>
            <a:endParaRPr lang="sv-SE"/>
          </a:p>
        </p:txBody>
      </p:sp>
      <p:pic>
        <p:nvPicPr>
          <p:cNvPr id="8" name="Platshållare för bild 8">
            <a:extLst>
              <a:ext uri="{FF2B5EF4-FFF2-40B4-BE49-F238E27FC236}">
                <a16:creationId xmlns:a16="http://schemas.microsoft.com/office/drawing/2014/main" id="{511CE302-4DFA-5A8D-7E25-17FF44D6E599}"/>
              </a:ext>
              <a:ext uri="{C183D7F6-B498-43B3-948B-1728B52AA6E4}">
                <adec:decorative xmlns:adec="http://schemas.microsoft.com/office/drawing/2017/decorative" val="1"/>
              </a:ext>
            </a:extLst>
          </p:cNvPr>
          <p:cNvPicPr>
            <a:picLocks noGrp="1" noChangeAspect="1"/>
          </p:cNvPicPr>
          <p:nvPr>
            <p:ph type="pic" sz="quarter" idx="13"/>
          </p:nvPr>
        </p:nvPicPr>
        <p:blipFill rotWithShape="1">
          <a:blip r:embed="rId3">
            <a:extLst>
              <a:ext uri="{28A0092B-C50C-407E-A947-70E740481C1C}">
                <a14:useLocalDpi xmlns:a14="http://schemas.microsoft.com/office/drawing/2010/main"/>
              </a:ext>
            </a:extLst>
          </a:blip>
          <a:srcRect l="37628" t="-196" r="7452" b="196"/>
          <a:stretch/>
        </p:blipFill>
        <p:spPr>
          <a:xfrm>
            <a:off x="6802438" y="381000"/>
            <a:ext cx="5002212" cy="6072188"/>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a:effectLst/>
        </p:spPr>
      </p:pic>
    </p:spTree>
    <p:extLst>
      <p:ext uri="{BB962C8B-B14F-4D97-AF65-F5344CB8AC3E}">
        <p14:creationId xmlns:p14="http://schemas.microsoft.com/office/powerpoint/2010/main" val="6165224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latshållare för datum 4">
            <a:extLst>
              <a:ext uri="{FF2B5EF4-FFF2-40B4-BE49-F238E27FC236}">
                <a16:creationId xmlns:a16="http://schemas.microsoft.com/office/drawing/2014/main" id="{F5D4787A-8454-4BC3-6CB1-8D6D4528A980}"/>
              </a:ext>
            </a:extLst>
          </p:cNvPr>
          <p:cNvSpPr>
            <a:spLocks noGrp="1"/>
          </p:cNvSpPr>
          <p:nvPr>
            <p:ph type="dt" sz="half" idx="14"/>
          </p:nvPr>
        </p:nvSpPr>
        <p:spPr/>
        <p:txBody>
          <a:bodyPr/>
          <a:lstStyle/>
          <a:p>
            <a:fld id="{B0743B6B-FC1D-4E5C-878B-68715B5874CD}" type="datetime1">
              <a:rPr lang="sv-SE" smtClean="0"/>
              <a:t>2024-07-02</a:t>
            </a:fld>
            <a:endParaRPr lang="sv-SE"/>
          </a:p>
        </p:txBody>
      </p:sp>
      <p:pic>
        <p:nvPicPr>
          <p:cNvPr id="7" name="Platshållare för bild 10">
            <a:extLst>
              <a:ext uri="{FF2B5EF4-FFF2-40B4-BE49-F238E27FC236}">
                <a16:creationId xmlns:a16="http://schemas.microsoft.com/office/drawing/2014/main" id="{CE2E958E-0213-DA54-D7C6-EED8B7507EE4}"/>
              </a:ext>
              <a:ext uri="{C183D7F6-B498-43B3-948B-1728B52AA6E4}">
                <adec:decorative xmlns:adec="http://schemas.microsoft.com/office/drawing/2017/decorative" val="1"/>
              </a:ext>
            </a:extLst>
          </p:cNvPr>
          <p:cNvPicPr>
            <a:picLocks noGrp="1" noChangeAspect="1"/>
          </p:cNvPicPr>
          <p:nvPr>
            <p:ph type="pic" sz="quarter" idx="13"/>
          </p:nvPr>
        </p:nvPicPr>
        <p:blipFill rotWithShape="1">
          <a:blip r:embed="rId3">
            <a:extLst>
              <a:ext uri="{28A0092B-C50C-407E-A947-70E740481C1C}">
                <a14:useLocalDpi xmlns:a14="http://schemas.microsoft.com/office/drawing/2010/main"/>
              </a:ext>
            </a:extLst>
          </a:blip>
          <a:srcRect t="11325" b="11325"/>
          <a:stretch/>
        </p:blipFill>
        <p:spPr>
          <a:xfrm>
            <a:off x="388938" y="381000"/>
            <a:ext cx="11414125" cy="6099175"/>
          </a:xfrm>
        </p:spPr>
      </p:pic>
      <p:sp>
        <p:nvSpPr>
          <p:cNvPr id="10" name="Rubrik 5">
            <a:extLst>
              <a:ext uri="{FF2B5EF4-FFF2-40B4-BE49-F238E27FC236}">
                <a16:creationId xmlns:a16="http://schemas.microsoft.com/office/drawing/2014/main" id="{9A83F69C-3C09-5BF4-5B6F-A353E6FE04E0}"/>
              </a:ext>
            </a:extLst>
          </p:cNvPr>
          <p:cNvSpPr txBox="1">
            <a:spLocks noGrp="1"/>
          </p:cNvSpPr>
          <p:nvPr>
            <p:ph type="title" idx="4294967295"/>
          </p:nvPr>
        </p:nvSpPr>
        <p:spPr>
          <a:xfrm>
            <a:off x="6617350" y="5068613"/>
            <a:ext cx="5189195" cy="104775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l" defTabSz="914400" rtl="0" eaLnBrk="1" latinLnBrk="0" hangingPunct="1">
              <a:lnSpc>
                <a:spcPct val="100000"/>
              </a:lnSpc>
              <a:spcBef>
                <a:spcPct val="0"/>
              </a:spcBef>
              <a:buNone/>
              <a:defRPr sz="3300" kern="1200">
                <a:solidFill>
                  <a:schemeClr val="tx1"/>
                </a:solidFill>
                <a:latin typeface="+mj-lt"/>
                <a:ea typeface="+mj-ea"/>
                <a:cs typeface="+mj-cs"/>
              </a:defRPr>
            </a:lvl1pPr>
          </a:lstStyle>
          <a:p>
            <a:pPr>
              <a:defRPr/>
            </a:pPr>
            <a:r>
              <a:rPr lang="sv-SE" sz="3600">
                <a:solidFill>
                  <a:schemeClr val="bg1"/>
                </a:solidFill>
              </a:rPr>
              <a:t>Införande, utbildning</a:t>
            </a:r>
            <a:br>
              <a:rPr lang="sv-SE" sz="3600">
                <a:solidFill>
                  <a:schemeClr val="bg1"/>
                </a:solidFill>
              </a:rPr>
            </a:br>
            <a:r>
              <a:rPr lang="sv-SE" sz="3600">
                <a:solidFill>
                  <a:schemeClr val="bg1"/>
                </a:solidFill>
                <a:ea typeface="Verdana"/>
              </a:rPr>
              <a:t>och support</a:t>
            </a:r>
            <a:endParaRPr lang="sv-SE" sz="3600" b="0" i="0" u="none" strike="noStrike" kern="1200" cap="none" spc="0" normalizeH="0" baseline="0" noProof="0">
              <a:ln>
                <a:noFill/>
              </a:ln>
              <a:solidFill>
                <a:schemeClr val="bg1"/>
              </a:solidFill>
              <a:effectLst/>
              <a:uLnTx/>
              <a:uFillTx/>
              <a:latin typeface="+mj-lt"/>
              <a:ea typeface="Verdana"/>
            </a:endParaRPr>
          </a:p>
        </p:txBody>
      </p:sp>
    </p:spTree>
    <p:extLst>
      <p:ext uri="{BB962C8B-B14F-4D97-AF65-F5344CB8AC3E}">
        <p14:creationId xmlns:p14="http://schemas.microsoft.com/office/powerpoint/2010/main" val="18900086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ubrik 7">
            <a:extLst>
              <a:ext uri="{FF2B5EF4-FFF2-40B4-BE49-F238E27FC236}">
                <a16:creationId xmlns:a16="http://schemas.microsoft.com/office/drawing/2014/main" id="{1F53FA7D-C881-BF9A-2300-3D5A1867CE99}"/>
              </a:ext>
            </a:extLst>
          </p:cNvPr>
          <p:cNvSpPr>
            <a:spLocks noGrp="1"/>
          </p:cNvSpPr>
          <p:nvPr>
            <p:ph type="title"/>
          </p:nvPr>
        </p:nvSpPr>
        <p:spPr/>
        <p:txBody>
          <a:bodyPr/>
          <a:lstStyle/>
          <a:p>
            <a:r>
              <a:rPr lang="sv-SE" sz="3300"/>
              <a:t>Utbildning</a:t>
            </a:r>
          </a:p>
        </p:txBody>
      </p:sp>
      <p:sp>
        <p:nvSpPr>
          <p:cNvPr id="2" name="Platshållare för innehåll 1">
            <a:extLst>
              <a:ext uri="{FF2B5EF4-FFF2-40B4-BE49-F238E27FC236}">
                <a16:creationId xmlns:a16="http://schemas.microsoft.com/office/drawing/2014/main" id="{613EAA76-862B-D129-E148-40066C82522C}"/>
              </a:ext>
            </a:extLst>
          </p:cNvPr>
          <p:cNvSpPr>
            <a:spLocks noGrp="1"/>
          </p:cNvSpPr>
          <p:nvPr>
            <p:ph sz="quarter" idx="17"/>
          </p:nvPr>
        </p:nvSpPr>
        <p:spPr>
          <a:xfrm>
            <a:off x="1100667" y="2121166"/>
            <a:ext cx="5556165" cy="4467053"/>
          </a:xfrm>
        </p:spPr>
        <p:txBody>
          <a:bodyPr vert="horz" lIns="0" tIns="0" rIns="0" bIns="0" rtlCol="0" anchor="t">
            <a:noAutofit/>
          </a:bodyPr>
          <a:lstStyle/>
          <a:p>
            <a:r>
              <a:rPr lang="sv-SE"/>
              <a:t>Regiongemensamma utbildningar för medarbetare i </a:t>
            </a:r>
            <a:r>
              <a:rPr lang="sv-SE" err="1"/>
              <a:t>Lärportalen</a:t>
            </a:r>
            <a:endParaRPr lang="sv-SE"/>
          </a:p>
          <a:p>
            <a:r>
              <a:rPr lang="sv-SE"/>
              <a:t>Utbildningsmiljö för övning och lärande</a:t>
            </a:r>
          </a:p>
          <a:p>
            <a:r>
              <a:rPr lang="sv-SE"/>
              <a:t>Gemensamt material, anpassas </a:t>
            </a:r>
            <a:br>
              <a:rPr lang="sv-SE"/>
            </a:br>
            <a:r>
              <a:rPr lang="sv-SE"/>
              <a:t>vid behov lokalt</a:t>
            </a:r>
            <a:endParaRPr lang="sv-SE">
              <a:ea typeface="Verdana"/>
            </a:endParaRPr>
          </a:p>
          <a:p>
            <a:r>
              <a:rPr lang="sv-SE"/>
              <a:t>Förvaltningar bedömer själva utbildnings-behov och utbildar sina medarbetare</a:t>
            </a:r>
          </a:p>
          <a:p>
            <a:pPr lvl="1"/>
            <a:r>
              <a:rPr lang="sv-SE"/>
              <a:t>Utbildningar för utbildare ”</a:t>
            </a:r>
            <a:r>
              <a:rPr lang="sv-SE" err="1"/>
              <a:t>train</a:t>
            </a:r>
            <a:r>
              <a:rPr lang="sv-SE"/>
              <a:t> the </a:t>
            </a:r>
            <a:r>
              <a:rPr lang="sv-SE" err="1"/>
              <a:t>trainer</a:t>
            </a:r>
            <a:r>
              <a:rPr lang="sv-SE"/>
              <a:t>”</a:t>
            </a:r>
            <a:br>
              <a:rPr lang="sv-SE"/>
            </a:br>
            <a:r>
              <a:rPr lang="sv-SE"/>
              <a:t>kan erbjudas efter överenskommelse</a:t>
            </a:r>
            <a:br>
              <a:rPr lang="sv-SE"/>
            </a:br>
            <a:br>
              <a:rPr lang="sv-SE"/>
            </a:br>
            <a:r>
              <a:rPr lang="sv-SE" sz="1400">
                <a:hlinkClick r:id="rId3"/>
              </a:rPr>
              <a:t>Mer information om utbildning på Vårdgivarwebben</a:t>
            </a:r>
            <a:endParaRPr lang="sv-SE" sz="1400">
              <a:ea typeface="Verdana"/>
            </a:endParaRPr>
          </a:p>
          <a:p>
            <a:pPr marL="0" indent="0">
              <a:buNone/>
            </a:pPr>
            <a:br>
              <a:rPr lang="sv-SE"/>
            </a:br>
            <a:endParaRPr lang="sv-SE"/>
          </a:p>
          <a:p>
            <a:endParaRPr lang="sv-SE"/>
          </a:p>
        </p:txBody>
      </p:sp>
      <p:sp>
        <p:nvSpPr>
          <p:cNvPr id="5" name="Platshållare för datum 4">
            <a:extLst>
              <a:ext uri="{FF2B5EF4-FFF2-40B4-BE49-F238E27FC236}">
                <a16:creationId xmlns:a16="http://schemas.microsoft.com/office/drawing/2014/main" id="{509A00FA-BE9C-8BCD-12F2-607F7ECBBA27}"/>
              </a:ext>
            </a:extLst>
          </p:cNvPr>
          <p:cNvSpPr>
            <a:spLocks noGrp="1"/>
          </p:cNvSpPr>
          <p:nvPr>
            <p:ph type="dt" sz="half" idx="15"/>
          </p:nvPr>
        </p:nvSpPr>
        <p:spPr/>
        <p:txBody>
          <a:bodyPr/>
          <a:lstStyle/>
          <a:p>
            <a:fld id="{B0743B6B-FC1D-4E5C-878B-68715B5874CD}" type="datetime1">
              <a:rPr lang="sv-SE" smtClean="0"/>
              <a:t>2024-07-02</a:t>
            </a:fld>
            <a:endParaRPr lang="sv-SE"/>
          </a:p>
        </p:txBody>
      </p:sp>
      <p:pic>
        <p:nvPicPr>
          <p:cNvPr id="6" name="Platshållare för bild 2">
            <a:extLst>
              <a:ext uri="{FF2B5EF4-FFF2-40B4-BE49-F238E27FC236}">
                <a16:creationId xmlns:a16="http://schemas.microsoft.com/office/drawing/2014/main" id="{55F33D65-DDC4-904C-8DD9-77AF4B453D58}"/>
              </a:ext>
              <a:ext uri="{C183D7F6-B498-43B3-948B-1728B52AA6E4}">
                <adec:decorative xmlns:adec="http://schemas.microsoft.com/office/drawing/2017/decorative" val="1"/>
              </a:ext>
            </a:extLst>
          </p:cNvPr>
          <p:cNvPicPr>
            <a:picLocks noGrp="1" noChangeAspect="1"/>
          </p:cNvPicPr>
          <p:nvPr>
            <p:ph type="pic" sz="quarter" idx="13"/>
          </p:nvPr>
        </p:nvPicPr>
        <p:blipFill rotWithShape="1">
          <a:blip r:embed="rId4" cstate="screen">
            <a:extLst>
              <a:ext uri="{28A0092B-C50C-407E-A947-70E740481C1C}">
                <a14:useLocalDpi xmlns:a14="http://schemas.microsoft.com/office/drawing/2010/main"/>
              </a:ext>
            </a:extLst>
          </a:blip>
          <a:srcRect l="4997" t="-196" r="40083" b="196"/>
          <a:stretch/>
        </p:blipFill>
        <p:spPr>
          <a:xfrm>
            <a:off x="6802438" y="381000"/>
            <a:ext cx="5002212" cy="6072188"/>
          </a:xfrm>
          <a:solidFill>
            <a:schemeClr val="bg1">
              <a:lumMod val="95000"/>
            </a:schemeClr>
          </a:solidFill>
          <a:effectLst/>
        </p:spPr>
      </p:pic>
    </p:spTree>
    <p:extLst>
      <p:ext uri="{BB962C8B-B14F-4D97-AF65-F5344CB8AC3E}">
        <p14:creationId xmlns:p14="http://schemas.microsoft.com/office/powerpoint/2010/main" val="39117649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A668ECD9-A538-7044-DA26-5362B266BDC0}"/>
              </a:ext>
            </a:extLst>
          </p:cNvPr>
          <p:cNvSpPr>
            <a:spLocks noGrp="1"/>
          </p:cNvSpPr>
          <p:nvPr>
            <p:ph type="title"/>
          </p:nvPr>
        </p:nvSpPr>
        <p:spPr/>
        <p:txBody>
          <a:bodyPr/>
          <a:lstStyle/>
          <a:p>
            <a:r>
              <a:rPr lang="sv-SE"/>
              <a:t>Support för medarbetare</a:t>
            </a:r>
          </a:p>
        </p:txBody>
      </p:sp>
      <p:sp>
        <p:nvSpPr>
          <p:cNvPr id="2" name="Platshållare för innehåll 1">
            <a:extLst>
              <a:ext uri="{FF2B5EF4-FFF2-40B4-BE49-F238E27FC236}">
                <a16:creationId xmlns:a16="http://schemas.microsoft.com/office/drawing/2014/main" id="{88ADB737-8BA0-2F6C-0292-F5437FC8A339}"/>
              </a:ext>
            </a:extLst>
          </p:cNvPr>
          <p:cNvSpPr>
            <a:spLocks noGrp="1"/>
          </p:cNvSpPr>
          <p:nvPr>
            <p:ph sz="quarter" idx="17"/>
          </p:nvPr>
        </p:nvSpPr>
        <p:spPr>
          <a:xfrm>
            <a:off x="1100666" y="2141713"/>
            <a:ext cx="5167129" cy="3798806"/>
          </a:xfrm>
        </p:spPr>
        <p:txBody>
          <a:bodyPr/>
          <a:lstStyle/>
          <a:p>
            <a:r>
              <a:rPr lang="sv-SE"/>
              <a:t>Hanteras via ordinarie supportvägar</a:t>
            </a:r>
          </a:p>
          <a:p>
            <a:r>
              <a:rPr lang="sv-SE"/>
              <a:t>Finns tillgänglig under de tider </a:t>
            </a:r>
            <a:br>
              <a:rPr lang="sv-SE"/>
            </a:br>
            <a:r>
              <a:rPr lang="sv-SE"/>
              <a:t>e-tjänsterna används</a:t>
            </a:r>
          </a:p>
          <a:p>
            <a:r>
              <a:rPr lang="sv-SE"/>
              <a:t>Utvecklas och förbättras kontinuerligt</a:t>
            </a:r>
          </a:p>
          <a:p>
            <a:pPr marL="0" indent="0">
              <a:buNone/>
            </a:pPr>
            <a:endParaRPr lang="sv-SE"/>
          </a:p>
        </p:txBody>
      </p:sp>
      <p:sp>
        <p:nvSpPr>
          <p:cNvPr id="5" name="Platshållare för datum 4">
            <a:extLst>
              <a:ext uri="{FF2B5EF4-FFF2-40B4-BE49-F238E27FC236}">
                <a16:creationId xmlns:a16="http://schemas.microsoft.com/office/drawing/2014/main" id="{D822FF22-200C-91B7-6545-65F8886FBECF}"/>
              </a:ext>
            </a:extLst>
          </p:cNvPr>
          <p:cNvSpPr>
            <a:spLocks noGrp="1"/>
          </p:cNvSpPr>
          <p:nvPr>
            <p:ph type="dt" sz="half" idx="15"/>
          </p:nvPr>
        </p:nvSpPr>
        <p:spPr/>
        <p:txBody>
          <a:bodyPr/>
          <a:lstStyle/>
          <a:p>
            <a:fld id="{B0743B6B-FC1D-4E5C-878B-68715B5874CD}" type="datetime1">
              <a:rPr lang="sv-SE" smtClean="0"/>
              <a:t>2024-07-02</a:t>
            </a:fld>
            <a:endParaRPr lang="sv-SE"/>
          </a:p>
        </p:txBody>
      </p:sp>
      <p:pic>
        <p:nvPicPr>
          <p:cNvPr id="12" name="Platshållare för bild 11">
            <a:extLst>
              <a:ext uri="{FF2B5EF4-FFF2-40B4-BE49-F238E27FC236}">
                <a16:creationId xmlns:a16="http://schemas.microsoft.com/office/drawing/2014/main" id="{F658BEF2-F9F8-03A8-C2D7-DA06B26E2958}"/>
              </a:ext>
              <a:ext uri="{C183D7F6-B498-43B3-948B-1728B52AA6E4}">
                <adec:decorative xmlns:adec="http://schemas.microsoft.com/office/drawing/2017/decorative" val="1"/>
              </a:ext>
            </a:extLst>
          </p:cNvPr>
          <p:cNvPicPr>
            <a:picLocks noGrp="1" noChangeAspect="1"/>
          </p:cNvPicPr>
          <p:nvPr>
            <p:ph type="pic" sz="quarter" idx="13"/>
          </p:nvPr>
        </p:nvPicPr>
        <p:blipFill>
          <a:blip r:embed="rId3">
            <a:extLst>
              <a:ext uri="{28A0092B-C50C-407E-A947-70E740481C1C}">
                <a14:useLocalDpi xmlns:a14="http://schemas.microsoft.com/office/drawing/2010/main"/>
              </a:ext>
            </a:extLst>
          </a:blip>
          <a:srcRect l="22506" r="22506"/>
          <a:stretch>
            <a:fillRect/>
          </a:stretch>
        </p:blipFill>
        <p:spPr/>
      </p:pic>
    </p:spTree>
    <p:extLst>
      <p:ext uri="{BB962C8B-B14F-4D97-AF65-F5344CB8AC3E}">
        <p14:creationId xmlns:p14="http://schemas.microsoft.com/office/powerpoint/2010/main" val="35815122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A668ECD9-A538-7044-DA26-5362B266BDC0}"/>
              </a:ext>
            </a:extLst>
          </p:cNvPr>
          <p:cNvSpPr>
            <a:spLocks noGrp="1"/>
          </p:cNvSpPr>
          <p:nvPr>
            <p:ph type="title"/>
          </p:nvPr>
        </p:nvSpPr>
        <p:spPr/>
        <p:txBody>
          <a:bodyPr/>
          <a:lstStyle/>
          <a:p>
            <a:r>
              <a:rPr lang="sv-SE"/>
              <a:t>Support för invånare</a:t>
            </a:r>
          </a:p>
        </p:txBody>
      </p:sp>
      <p:sp>
        <p:nvSpPr>
          <p:cNvPr id="2" name="Platshållare för innehåll 1">
            <a:extLst>
              <a:ext uri="{FF2B5EF4-FFF2-40B4-BE49-F238E27FC236}">
                <a16:creationId xmlns:a16="http://schemas.microsoft.com/office/drawing/2014/main" id="{88ADB737-8BA0-2F6C-0292-F5437FC8A339}"/>
              </a:ext>
            </a:extLst>
          </p:cNvPr>
          <p:cNvSpPr>
            <a:spLocks noGrp="1"/>
          </p:cNvSpPr>
          <p:nvPr>
            <p:ph sz="quarter" idx="17"/>
          </p:nvPr>
        </p:nvSpPr>
        <p:spPr>
          <a:xfrm>
            <a:off x="1100666" y="2141713"/>
            <a:ext cx="5316463" cy="3798806"/>
          </a:xfrm>
        </p:spPr>
        <p:txBody>
          <a:bodyPr/>
          <a:lstStyle/>
          <a:p>
            <a:r>
              <a:rPr lang="sv-SE" dirty="0">
                <a:hlinkClick r:id="rId3"/>
              </a:rPr>
              <a:t>Invånarsupport via flera kanaler</a:t>
            </a:r>
            <a:r>
              <a:rPr lang="sv-SE" dirty="0"/>
              <a:t>:</a:t>
            </a:r>
          </a:p>
          <a:p>
            <a:pPr lvl="1"/>
            <a:r>
              <a:rPr lang="sv-SE" dirty="0"/>
              <a:t>Telefon under vissa öppettider</a:t>
            </a:r>
          </a:p>
          <a:p>
            <a:pPr lvl="1"/>
            <a:r>
              <a:rPr lang="sv-SE" dirty="0"/>
              <a:t>Chattbot Liv på 1177.se och i </a:t>
            </a:r>
            <a:r>
              <a:rPr lang="sv-SE" dirty="0" err="1"/>
              <a:t>appen</a:t>
            </a:r>
            <a:endParaRPr lang="sv-SE" dirty="0"/>
          </a:p>
          <a:p>
            <a:pPr lvl="1"/>
            <a:r>
              <a:rPr lang="sv-SE" dirty="0"/>
              <a:t>Chatt med personal under vissa tider</a:t>
            </a:r>
          </a:p>
          <a:p>
            <a:pPr lvl="1"/>
            <a:r>
              <a:rPr lang="sv-SE" dirty="0"/>
              <a:t>Feedback och support i </a:t>
            </a:r>
            <a:r>
              <a:rPr lang="sv-SE" dirty="0" err="1"/>
              <a:t>appen</a:t>
            </a:r>
            <a:r>
              <a:rPr lang="sv-SE" dirty="0"/>
              <a:t> Vård och hälsa</a:t>
            </a:r>
          </a:p>
          <a:p>
            <a:r>
              <a:rPr lang="sv-SE" dirty="0"/>
              <a:t>Hjälpmedelscentralen stöttar i Egenmonitorering</a:t>
            </a:r>
          </a:p>
          <a:p>
            <a:r>
              <a:rPr lang="sv-SE" dirty="0"/>
              <a:t>Utvecklas och förbättras kontinuerligt</a:t>
            </a:r>
          </a:p>
          <a:p>
            <a:pPr marL="0" indent="0">
              <a:buNone/>
            </a:pPr>
            <a:endParaRPr lang="sv-SE" dirty="0"/>
          </a:p>
        </p:txBody>
      </p:sp>
      <p:sp>
        <p:nvSpPr>
          <p:cNvPr id="5" name="Platshållare för datum 4">
            <a:extLst>
              <a:ext uri="{FF2B5EF4-FFF2-40B4-BE49-F238E27FC236}">
                <a16:creationId xmlns:a16="http://schemas.microsoft.com/office/drawing/2014/main" id="{D822FF22-200C-91B7-6545-65F8886FBECF}"/>
              </a:ext>
            </a:extLst>
          </p:cNvPr>
          <p:cNvSpPr>
            <a:spLocks noGrp="1"/>
          </p:cNvSpPr>
          <p:nvPr>
            <p:ph type="dt" sz="half" idx="15"/>
          </p:nvPr>
        </p:nvSpPr>
        <p:spPr/>
        <p:txBody>
          <a:bodyPr/>
          <a:lstStyle/>
          <a:p>
            <a:fld id="{B0743B6B-FC1D-4E5C-878B-68715B5874CD}" type="datetime1">
              <a:rPr lang="sv-SE" smtClean="0"/>
              <a:t>2024-07-02</a:t>
            </a:fld>
            <a:endParaRPr lang="sv-SE"/>
          </a:p>
        </p:txBody>
      </p:sp>
      <p:pic>
        <p:nvPicPr>
          <p:cNvPr id="7" name="Platshållare för bild 6">
            <a:extLst>
              <a:ext uri="{FF2B5EF4-FFF2-40B4-BE49-F238E27FC236}">
                <a16:creationId xmlns:a16="http://schemas.microsoft.com/office/drawing/2014/main" id="{8DC79B10-E105-D545-E93C-C44004359D51}"/>
              </a:ext>
              <a:ext uri="{C183D7F6-B498-43B3-948B-1728B52AA6E4}">
                <adec:decorative xmlns:adec="http://schemas.microsoft.com/office/drawing/2017/decorative" val="1"/>
              </a:ext>
            </a:extLst>
          </p:cNvPr>
          <p:cNvPicPr>
            <a:picLocks noGrp="1" noChangeAspect="1"/>
          </p:cNvPicPr>
          <p:nvPr>
            <p:ph type="pic" sz="quarter" idx="13"/>
          </p:nvPr>
        </p:nvPicPr>
        <p:blipFill>
          <a:blip r:embed="rId4">
            <a:extLst>
              <a:ext uri="{28A0092B-C50C-407E-A947-70E740481C1C}">
                <a14:useLocalDpi xmlns:a14="http://schemas.microsoft.com/office/drawing/2010/main"/>
              </a:ext>
            </a:extLst>
          </a:blip>
          <a:srcRect l="22533" r="22533"/>
          <a:stretch/>
        </p:blipFill>
        <p:spPr>
          <a:xfrm>
            <a:off x="6801696" y="380998"/>
            <a:ext cx="5002954" cy="6071396"/>
          </a:xfrm>
        </p:spPr>
      </p:pic>
      <p:sp>
        <p:nvSpPr>
          <p:cNvPr id="19" name="Flödesschema: Koppling 18">
            <a:extLst>
              <a:ext uri="{FF2B5EF4-FFF2-40B4-BE49-F238E27FC236}">
                <a16:creationId xmlns:a16="http://schemas.microsoft.com/office/drawing/2014/main" id="{1EA31845-637B-07A4-4100-C63BAE1CA980}"/>
              </a:ext>
              <a:ext uri="{C183D7F6-B498-43B3-948B-1728B52AA6E4}">
                <adec:decorative xmlns:adec="http://schemas.microsoft.com/office/drawing/2017/decorative" val="1"/>
              </a:ext>
            </a:extLst>
          </p:cNvPr>
          <p:cNvSpPr/>
          <p:nvPr/>
        </p:nvSpPr>
        <p:spPr>
          <a:xfrm>
            <a:off x="9868744" y="1181100"/>
            <a:ext cx="1530367" cy="1458548"/>
          </a:xfrm>
          <a:prstGeom prst="flowChartConnector">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18" name="Bildobjekt 17">
            <a:extLst>
              <a:ext uri="{FF2B5EF4-FFF2-40B4-BE49-F238E27FC236}">
                <a16:creationId xmlns:a16="http://schemas.microsoft.com/office/drawing/2014/main" id="{D6E89A41-2C95-E8CF-22B3-7F6103238ACD}"/>
              </a:ext>
              <a:ext uri="{C183D7F6-B498-43B3-948B-1728B52AA6E4}">
                <adec:decorative xmlns:adec="http://schemas.microsoft.com/office/drawing/2017/decorative" val="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814777" y="1025692"/>
            <a:ext cx="1638300" cy="1769364"/>
          </a:xfrm>
          <a:prstGeom prst="rect">
            <a:avLst/>
          </a:prstGeom>
        </p:spPr>
      </p:pic>
    </p:spTree>
    <p:extLst>
      <p:ext uri="{BB962C8B-B14F-4D97-AF65-F5344CB8AC3E}">
        <p14:creationId xmlns:p14="http://schemas.microsoft.com/office/powerpoint/2010/main" val="410340615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latshållare för datum 4">
            <a:extLst>
              <a:ext uri="{FF2B5EF4-FFF2-40B4-BE49-F238E27FC236}">
                <a16:creationId xmlns:a16="http://schemas.microsoft.com/office/drawing/2014/main" id="{2EF784A7-78F1-664F-4725-50F067C6DDF8}"/>
              </a:ext>
            </a:extLst>
          </p:cNvPr>
          <p:cNvSpPr>
            <a:spLocks noGrp="1"/>
          </p:cNvSpPr>
          <p:nvPr>
            <p:ph type="dt" sz="half" idx="14"/>
          </p:nvPr>
        </p:nvSpPr>
        <p:spPr/>
        <p:txBody>
          <a:bodyPr/>
          <a:lstStyle/>
          <a:p>
            <a:fld id="{B0743B6B-FC1D-4E5C-878B-68715B5874CD}" type="datetime1">
              <a:rPr lang="sv-SE" smtClean="0"/>
              <a:t>2024-07-02</a:t>
            </a:fld>
            <a:endParaRPr lang="sv-SE"/>
          </a:p>
        </p:txBody>
      </p:sp>
      <p:pic>
        <p:nvPicPr>
          <p:cNvPr id="7" name="Platshållare för bild 7">
            <a:extLst>
              <a:ext uri="{FF2B5EF4-FFF2-40B4-BE49-F238E27FC236}">
                <a16:creationId xmlns:a16="http://schemas.microsoft.com/office/drawing/2014/main" id="{2F3CD900-7E7D-E50E-8EED-9B31109169C6}"/>
              </a:ext>
              <a:ext uri="{C183D7F6-B498-43B3-948B-1728B52AA6E4}">
                <adec:decorative xmlns:adec="http://schemas.microsoft.com/office/drawing/2017/decorative" val="1"/>
              </a:ext>
            </a:extLst>
          </p:cNvPr>
          <p:cNvPicPr>
            <a:picLocks noGrp="1" noChangeAspect="1"/>
          </p:cNvPicPr>
          <p:nvPr>
            <p:ph type="pic" sz="quarter" idx="13"/>
          </p:nvPr>
        </p:nvPicPr>
        <p:blipFill rotWithShape="1">
          <a:blip r:embed="rId3">
            <a:extLst>
              <a:ext uri="{28A0092B-C50C-407E-A947-70E740481C1C}">
                <a14:useLocalDpi xmlns:a14="http://schemas.microsoft.com/office/drawing/2010/main"/>
              </a:ext>
            </a:extLst>
          </a:blip>
          <a:srcRect t="9924" b="9924"/>
          <a:stretch/>
        </p:blipFill>
        <p:spPr>
          <a:xfrm>
            <a:off x="388938" y="381000"/>
            <a:ext cx="11414125" cy="6099175"/>
          </a:xfrm>
        </p:spPr>
      </p:pic>
      <p:sp>
        <p:nvSpPr>
          <p:cNvPr id="8" name="Rubrik 5">
            <a:extLst>
              <a:ext uri="{FF2B5EF4-FFF2-40B4-BE49-F238E27FC236}">
                <a16:creationId xmlns:a16="http://schemas.microsoft.com/office/drawing/2014/main" id="{DDAF0DEC-6105-C58F-6EF7-062CA5FA56AC}"/>
              </a:ext>
            </a:extLst>
          </p:cNvPr>
          <p:cNvSpPr txBox="1">
            <a:spLocks noGrp="1"/>
          </p:cNvSpPr>
          <p:nvPr>
            <p:ph type="title" idx="4294967295"/>
          </p:nvPr>
        </p:nvSpPr>
        <p:spPr>
          <a:xfrm>
            <a:off x="992911" y="890332"/>
            <a:ext cx="6731064" cy="104775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l" defTabSz="914400" rtl="0" eaLnBrk="1" latinLnBrk="0" hangingPunct="1">
              <a:lnSpc>
                <a:spcPct val="100000"/>
              </a:lnSpc>
              <a:spcBef>
                <a:spcPct val="0"/>
              </a:spcBef>
              <a:buNone/>
              <a:defRPr sz="33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sv-SE" sz="4000" b="0" i="0" u="none" strike="noStrike" kern="1200" cap="none" spc="0" normalizeH="0" baseline="0" noProof="0">
                <a:ln>
                  <a:noFill/>
                </a:ln>
                <a:solidFill>
                  <a:schemeClr val="tx1"/>
                </a:solidFill>
                <a:effectLst/>
                <a:uLnTx/>
                <a:uFillTx/>
                <a:latin typeface="+mj-lt"/>
                <a:ea typeface="+mj-ea"/>
                <a:cs typeface="+mj-cs"/>
              </a:rPr>
              <a:t>Roller och</a:t>
            </a:r>
          </a:p>
          <a:p>
            <a:pPr marL="0" marR="0" lvl="0" indent="0" algn="l" defTabSz="914400" rtl="0" eaLnBrk="1" fontAlgn="auto" latinLnBrk="0" hangingPunct="1">
              <a:lnSpc>
                <a:spcPct val="100000"/>
              </a:lnSpc>
              <a:spcBef>
                <a:spcPct val="0"/>
              </a:spcBef>
              <a:spcAft>
                <a:spcPts val="0"/>
              </a:spcAft>
              <a:buClrTx/>
              <a:buSzTx/>
              <a:buFontTx/>
              <a:buNone/>
              <a:tabLst/>
              <a:defRPr/>
            </a:pPr>
            <a:r>
              <a:rPr kumimoji="0" lang="sv-SE" sz="4000" b="0" i="0" u="none" strike="noStrike" kern="1200" cap="none" spc="0" normalizeH="0" baseline="0" noProof="0">
                <a:ln>
                  <a:noFill/>
                </a:ln>
                <a:solidFill>
                  <a:schemeClr val="tx1"/>
                </a:solidFill>
                <a:effectLst/>
                <a:uLnTx/>
                <a:uFillTx/>
                <a:latin typeface="+mj-lt"/>
                <a:ea typeface="+mj-ea"/>
                <a:cs typeface="+mj-cs"/>
              </a:rPr>
              <a:t>behörigheter</a:t>
            </a:r>
          </a:p>
        </p:txBody>
      </p:sp>
    </p:spTree>
    <p:extLst>
      <p:ext uri="{BB962C8B-B14F-4D97-AF65-F5344CB8AC3E}">
        <p14:creationId xmlns:p14="http://schemas.microsoft.com/office/powerpoint/2010/main" val="38857872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ubrik 3">
            <a:extLst>
              <a:ext uri="{FF2B5EF4-FFF2-40B4-BE49-F238E27FC236}">
                <a16:creationId xmlns:a16="http://schemas.microsoft.com/office/drawing/2014/main" id="{E245666D-63D8-6BE7-C1F6-F7D2D3C7DAB9}"/>
              </a:ext>
            </a:extLst>
          </p:cNvPr>
          <p:cNvSpPr>
            <a:spLocks noGrp="1"/>
          </p:cNvSpPr>
          <p:nvPr>
            <p:ph type="title"/>
          </p:nvPr>
        </p:nvSpPr>
        <p:spPr>
          <a:xfrm>
            <a:off x="1100667" y="425716"/>
            <a:ext cx="8157633" cy="1047750"/>
          </a:xfrm>
        </p:spPr>
        <p:txBody>
          <a:bodyPr/>
          <a:lstStyle/>
          <a:p>
            <a:r>
              <a:rPr lang="sv-SE" sz="2000"/>
              <a:t>Roller och behörigheter </a:t>
            </a:r>
            <a:br>
              <a:rPr lang="sv-SE" sz="3300"/>
            </a:br>
            <a:r>
              <a:rPr lang="sv-SE" sz="3300"/>
              <a:t>Administratör och vårdpersonal</a:t>
            </a:r>
          </a:p>
        </p:txBody>
      </p:sp>
      <p:sp>
        <p:nvSpPr>
          <p:cNvPr id="6" name="Platshållare för innehåll 5">
            <a:extLst>
              <a:ext uri="{FF2B5EF4-FFF2-40B4-BE49-F238E27FC236}">
                <a16:creationId xmlns:a16="http://schemas.microsoft.com/office/drawing/2014/main" id="{D5C3BCDF-E7C8-F0BE-A908-FF86C820E2A9}"/>
              </a:ext>
            </a:extLst>
          </p:cNvPr>
          <p:cNvSpPr>
            <a:spLocks noGrp="1"/>
          </p:cNvSpPr>
          <p:nvPr>
            <p:ph sz="quarter" idx="17"/>
          </p:nvPr>
        </p:nvSpPr>
        <p:spPr/>
        <p:txBody>
          <a:bodyPr/>
          <a:lstStyle/>
          <a:p>
            <a:r>
              <a:rPr lang="sv-SE"/>
              <a:t>Administratör</a:t>
            </a:r>
          </a:p>
          <a:p>
            <a:pPr lvl="1"/>
            <a:r>
              <a:rPr lang="sv-SE"/>
              <a:t>Central</a:t>
            </a:r>
          </a:p>
          <a:p>
            <a:pPr lvl="1"/>
            <a:r>
              <a:rPr lang="sv-SE"/>
              <a:t>Lokal</a:t>
            </a:r>
            <a:br>
              <a:rPr lang="sv-SE"/>
            </a:br>
            <a:endParaRPr lang="sv-SE"/>
          </a:p>
          <a:p>
            <a:r>
              <a:rPr lang="sv-SE"/>
              <a:t>Vårdpersonal</a:t>
            </a:r>
          </a:p>
          <a:p>
            <a:pPr lvl="1"/>
            <a:r>
              <a:rPr lang="sv-SE"/>
              <a:t>Yrkesroll</a:t>
            </a:r>
          </a:p>
          <a:p>
            <a:pPr lvl="1"/>
            <a:r>
              <a:rPr lang="sv-SE"/>
              <a:t>Administrativa roller</a:t>
            </a:r>
            <a:br>
              <a:rPr lang="sv-SE"/>
            </a:br>
            <a:endParaRPr lang="sv-SE"/>
          </a:p>
          <a:p>
            <a:endParaRPr lang="sv-SE"/>
          </a:p>
        </p:txBody>
      </p:sp>
      <p:sp>
        <p:nvSpPr>
          <p:cNvPr id="3" name="Platshållare för datum 2">
            <a:extLst>
              <a:ext uri="{FF2B5EF4-FFF2-40B4-BE49-F238E27FC236}">
                <a16:creationId xmlns:a16="http://schemas.microsoft.com/office/drawing/2014/main" id="{50F1D15D-D33E-3A66-E60C-F80522A64955}"/>
              </a:ext>
            </a:extLst>
          </p:cNvPr>
          <p:cNvSpPr>
            <a:spLocks noGrp="1"/>
          </p:cNvSpPr>
          <p:nvPr>
            <p:ph type="dt" sz="half" idx="15"/>
          </p:nvPr>
        </p:nvSpPr>
        <p:spPr/>
        <p:txBody>
          <a:bodyPr/>
          <a:lstStyle/>
          <a:p>
            <a:fld id="{21A4A846-428D-495E-A55C-A66F11C8B8FF}" type="datetime1">
              <a:rPr lang="sv-SE" smtClean="0"/>
              <a:t>2024-07-02</a:t>
            </a:fld>
            <a:endParaRPr lang="sv-SE"/>
          </a:p>
        </p:txBody>
      </p:sp>
      <p:pic>
        <p:nvPicPr>
          <p:cNvPr id="2" name="Picture 1">
            <a:extLst>
              <a:ext uri="{FF2B5EF4-FFF2-40B4-BE49-F238E27FC236}">
                <a16:creationId xmlns:a16="http://schemas.microsoft.com/office/drawing/2014/main" id="{134D73EF-9524-C261-8D72-03FC50BDF532}"/>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6684416" y="1474519"/>
            <a:ext cx="4661869" cy="4552208"/>
          </a:xfrm>
          <a:prstGeom prst="rect">
            <a:avLst/>
          </a:prstGeom>
        </p:spPr>
      </p:pic>
    </p:spTree>
    <p:extLst>
      <p:ext uri="{BB962C8B-B14F-4D97-AF65-F5344CB8AC3E}">
        <p14:creationId xmlns:p14="http://schemas.microsoft.com/office/powerpoint/2010/main" val="17939443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latshållare för bild 7">
            <a:extLst>
              <a:ext uri="{FF2B5EF4-FFF2-40B4-BE49-F238E27FC236}">
                <a16:creationId xmlns:a16="http://schemas.microsoft.com/office/drawing/2014/main" id="{E59D9642-A7BE-C64E-835B-EC43A56B298B}"/>
              </a:ext>
              <a:ext uri="{C183D7F6-B498-43B3-948B-1728B52AA6E4}">
                <adec:decorative xmlns:adec="http://schemas.microsoft.com/office/drawing/2017/decorative" val="1"/>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a:ext>
            </a:extLst>
          </a:blip>
          <a:srcRect l="-25872" t="11629" r="25872" b="8219"/>
          <a:stretch/>
        </p:blipFill>
        <p:spPr>
          <a:xfrm>
            <a:off x="389466" y="395110"/>
            <a:ext cx="11413068" cy="6099176"/>
          </a:xfrm>
          <a:solidFill>
            <a:schemeClr val="accent2"/>
          </a:solidFill>
        </p:spPr>
      </p:pic>
      <p:sp>
        <p:nvSpPr>
          <p:cNvPr id="5" name="Platshållare för datum 4">
            <a:extLst>
              <a:ext uri="{FF2B5EF4-FFF2-40B4-BE49-F238E27FC236}">
                <a16:creationId xmlns:a16="http://schemas.microsoft.com/office/drawing/2014/main" id="{0DAC5714-9E21-7825-0F40-0BA83941F17F}"/>
              </a:ext>
            </a:extLst>
          </p:cNvPr>
          <p:cNvSpPr>
            <a:spLocks noGrp="1"/>
          </p:cNvSpPr>
          <p:nvPr>
            <p:ph type="dt" sz="half" idx="14"/>
          </p:nvPr>
        </p:nvSpPr>
        <p:spPr/>
        <p:txBody>
          <a:bodyPr/>
          <a:lstStyle/>
          <a:p>
            <a:fld id="{19E49B6E-96DA-4186-8F39-3AB022B7993C}" type="datetime1">
              <a:rPr lang="sv-SE" smtClean="0"/>
              <a:t>2024-07-02</a:t>
            </a:fld>
            <a:endParaRPr lang="sv-SE" dirty="0"/>
          </a:p>
        </p:txBody>
      </p:sp>
      <p:sp>
        <p:nvSpPr>
          <p:cNvPr id="10" name="Rubrik 9">
            <a:extLst>
              <a:ext uri="{FF2B5EF4-FFF2-40B4-BE49-F238E27FC236}">
                <a16:creationId xmlns:a16="http://schemas.microsoft.com/office/drawing/2014/main" id="{D61CB072-F05B-E4FF-5AE9-8FE005841592}"/>
              </a:ext>
            </a:extLst>
          </p:cNvPr>
          <p:cNvSpPr>
            <a:spLocks noGrp="1"/>
          </p:cNvSpPr>
          <p:nvPr>
            <p:ph type="title" idx="4294967295"/>
          </p:nvPr>
        </p:nvSpPr>
        <p:spPr>
          <a:xfrm>
            <a:off x="1129242" y="1054366"/>
            <a:ext cx="8642350" cy="1047750"/>
          </a:xfrm>
        </p:spPr>
        <p:txBody>
          <a:bodyPr/>
          <a:lstStyle/>
          <a:p>
            <a:r>
              <a:rPr lang="sv-SE" sz="4000">
                <a:solidFill>
                  <a:schemeClr val="bg1"/>
                </a:solidFill>
              </a:rPr>
              <a:t>Om </a:t>
            </a:r>
            <a:r>
              <a:rPr lang="sv-SE" sz="4000" err="1">
                <a:solidFill>
                  <a:schemeClr val="bg1"/>
                </a:solidFill>
              </a:rPr>
              <a:t>appen</a:t>
            </a:r>
            <a:r>
              <a:rPr lang="sv-SE" sz="4000">
                <a:solidFill>
                  <a:schemeClr val="bg1"/>
                </a:solidFill>
              </a:rPr>
              <a:t> </a:t>
            </a:r>
            <a:br>
              <a:rPr lang="sv-SE" sz="4000">
                <a:solidFill>
                  <a:schemeClr val="bg1"/>
                </a:solidFill>
              </a:rPr>
            </a:br>
            <a:r>
              <a:rPr lang="sv-SE" sz="4000">
                <a:solidFill>
                  <a:schemeClr val="bg1"/>
                </a:solidFill>
              </a:rPr>
              <a:t>Vård och hälsa</a:t>
            </a:r>
          </a:p>
        </p:txBody>
      </p:sp>
    </p:spTree>
    <p:extLst>
      <p:ext uri="{BB962C8B-B14F-4D97-AF65-F5344CB8AC3E}">
        <p14:creationId xmlns:p14="http://schemas.microsoft.com/office/powerpoint/2010/main" val="12821543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10F84065-D165-7622-0FBA-87CFD62267C6}"/>
              </a:ext>
            </a:extLst>
          </p:cNvPr>
          <p:cNvSpPr>
            <a:spLocks noGrp="1"/>
          </p:cNvSpPr>
          <p:nvPr>
            <p:ph type="title"/>
          </p:nvPr>
        </p:nvSpPr>
        <p:spPr>
          <a:xfrm>
            <a:off x="1100667" y="425716"/>
            <a:ext cx="5995458" cy="1047750"/>
          </a:xfrm>
        </p:spPr>
        <p:txBody>
          <a:bodyPr/>
          <a:lstStyle/>
          <a:p>
            <a:br>
              <a:rPr lang="sv-SE" sz="3300"/>
            </a:br>
            <a:br>
              <a:rPr lang="sv-SE" sz="3300"/>
            </a:br>
            <a:r>
              <a:rPr lang="sv-SE" sz="2000"/>
              <a:t>Roller och behörigheter </a:t>
            </a:r>
            <a:br>
              <a:rPr lang="sv-SE" sz="2000"/>
            </a:br>
            <a:r>
              <a:rPr lang="sv-SE" sz="3600"/>
              <a:t>C</a:t>
            </a:r>
            <a:r>
              <a:rPr lang="sv-SE" sz="3300"/>
              <a:t>entral administratör</a:t>
            </a:r>
          </a:p>
        </p:txBody>
      </p:sp>
      <p:sp>
        <p:nvSpPr>
          <p:cNvPr id="2" name="Platshållare för innehåll 1">
            <a:extLst>
              <a:ext uri="{FF2B5EF4-FFF2-40B4-BE49-F238E27FC236}">
                <a16:creationId xmlns:a16="http://schemas.microsoft.com/office/drawing/2014/main" id="{944E1F31-B54F-7812-7E89-4419314E2AFB}"/>
              </a:ext>
            </a:extLst>
          </p:cNvPr>
          <p:cNvSpPr>
            <a:spLocks noGrp="1"/>
          </p:cNvSpPr>
          <p:nvPr>
            <p:ph sz="quarter" idx="17"/>
          </p:nvPr>
        </p:nvSpPr>
        <p:spPr/>
        <p:txBody>
          <a:bodyPr vert="horz" lIns="0" tIns="0" rIns="0" bIns="0" rtlCol="0" anchor="t">
            <a:noAutofit/>
          </a:bodyPr>
          <a:lstStyle/>
          <a:p>
            <a:r>
              <a:rPr lang="sv-SE"/>
              <a:t>Hanterar texter och automatiska chattmeddelanden</a:t>
            </a:r>
          </a:p>
          <a:p>
            <a:r>
              <a:rPr lang="sv-SE"/>
              <a:t>Hanterar texter i SMS- och e-postnotiser</a:t>
            </a:r>
            <a:endParaRPr lang="sv-SE">
              <a:ea typeface="Verdana"/>
            </a:endParaRPr>
          </a:p>
          <a:p>
            <a:r>
              <a:rPr lang="sv-SE"/>
              <a:t>Hanterar tillfällig nedstängning</a:t>
            </a:r>
            <a:endParaRPr lang="sv-SE">
              <a:ea typeface="Verdana"/>
            </a:endParaRPr>
          </a:p>
          <a:p>
            <a:r>
              <a:rPr lang="sv-SE"/>
              <a:t>Stöttar de lokala administratörerna med att:</a:t>
            </a:r>
            <a:endParaRPr lang="sv-SE">
              <a:ea typeface="Verdana"/>
            </a:endParaRPr>
          </a:p>
          <a:p>
            <a:pPr lvl="1"/>
            <a:r>
              <a:rPr lang="sv-SE"/>
              <a:t>lägga till vårdpersonal (användare)</a:t>
            </a:r>
            <a:endParaRPr lang="sv-SE">
              <a:ea typeface="Verdana"/>
            </a:endParaRPr>
          </a:p>
          <a:p>
            <a:pPr lvl="1"/>
            <a:r>
              <a:rPr lang="sv-SE"/>
              <a:t>hantera behörigheter</a:t>
            </a:r>
            <a:endParaRPr lang="sv-SE">
              <a:ea typeface="Verdana"/>
            </a:endParaRPr>
          </a:p>
          <a:p>
            <a:pPr lvl="1"/>
            <a:r>
              <a:rPr lang="sv-SE"/>
              <a:t>hantera frasbibliotek </a:t>
            </a:r>
            <a:endParaRPr lang="sv-SE">
              <a:ea typeface="Verdana"/>
            </a:endParaRPr>
          </a:p>
          <a:p>
            <a:pPr lvl="1"/>
            <a:r>
              <a:rPr lang="sv-SE"/>
              <a:t>lägga till/ta bort lokala administratörer</a:t>
            </a:r>
            <a:endParaRPr lang="sv-SE">
              <a:ea typeface="Verdana"/>
            </a:endParaRPr>
          </a:p>
        </p:txBody>
      </p:sp>
      <p:sp>
        <p:nvSpPr>
          <p:cNvPr id="5" name="Platshållare för datum 4">
            <a:extLst>
              <a:ext uri="{FF2B5EF4-FFF2-40B4-BE49-F238E27FC236}">
                <a16:creationId xmlns:a16="http://schemas.microsoft.com/office/drawing/2014/main" id="{1476563B-A179-BB45-DA7B-A1C707E65ADF}"/>
              </a:ext>
            </a:extLst>
          </p:cNvPr>
          <p:cNvSpPr>
            <a:spLocks noGrp="1"/>
          </p:cNvSpPr>
          <p:nvPr>
            <p:ph type="dt" sz="half" idx="15"/>
          </p:nvPr>
        </p:nvSpPr>
        <p:spPr/>
        <p:txBody>
          <a:bodyPr/>
          <a:lstStyle/>
          <a:p>
            <a:fld id="{B0743B6B-FC1D-4E5C-878B-68715B5874CD}" type="datetime1">
              <a:rPr lang="sv-SE" smtClean="0"/>
              <a:t>2024-07-02</a:t>
            </a:fld>
            <a:endParaRPr lang="sv-SE"/>
          </a:p>
        </p:txBody>
      </p:sp>
      <p:pic>
        <p:nvPicPr>
          <p:cNvPr id="4" name="Picture 3">
            <a:extLst>
              <a:ext uri="{FF2B5EF4-FFF2-40B4-BE49-F238E27FC236}">
                <a16:creationId xmlns:a16="http://schemas.microsoft.com/office/drawing/2014/main" id="{98A2677F-37C1-5CE5-757C-F5D647E5BCC7}"/>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flipH="1">
            <a:off x="6795420" y="1197429"/>
            <a:ext cx="4350795" cy="4502727"/>
          </a:xfrm>
          <a:prstGeom prst="rect">
            <a:avLst/>
          </a:prstGeom>
        </p:spPr>
      </p:pic>
    </p:spTree>
    <p:extLst>
      <p:ext uri="{BB962C8B-B14F-4D97-AF65-F5344CB8AC3E}">
        <p14:creationId xmlns:p14="http://schemas.microsoft.com/office/powerpoint/2010/main" val="1326617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965D9CB-8B5A-0884-FC3F-FA35ACBF5A85}"/>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5457568" y="-257432"/>
            <a:ext cx="7259594" cy="7259594"/>
          </a:xfrm>
          <a:prstGeom prst="rect">
            <a:avLst/>
          </a:prstGeom>
        </p:spPr>
      </p:pic>
      <p:sp>
        <p:nvSpPr>
          <p:cNvPr id="3" name="Rubrik 2">
            <a:extLst>
              <a:ext uri="{FF2B5EF4-FFF2-40B4-BE49-F238E27FC236}">
                <a16:creationId xmlns:a16="http://schemas.microsoft.com/office/drawing/2014/main" id="{04A70609-5F0B-CA75-A307-01E5B863B1F4}"/>
              </a:ext>
            </a:extLst>
          </p:cNvPr>
          <p:cNvSpPr>
            <a:spLocks noGrp="1"/>
          </p:cNvSpPr>
          <p:nvPr>
            <p:ph type="title"/>
          </p:nvPr>
        </p:nvSpPr>
        <p:spPr/>
        <p:txBody>
          <a:bodyPr/>
          <a:lstStyle/>
          <a:p>
            <a:r>
              <a:rPr lang="sv-SE" sz="2000"/>
              <a:t>Roller och behörigheter </a:t>
            </a:r>
            <a:br>
              <a:rPr lang="sv-SE" sz="2000"/>
            </a:br>
            <a:r>
              <a:rPr lang="sv-SE" sz="3300"/>
              <a:t>Lokal administratör</a:t>
            </a:r>
          </a:p>
        </p:txBody>
      </p:sp>
      <p:sp>
        <p:nvSpPr>
          <p:cNvPr id="2" name="Platshållare för innehåll 1">
            <a:extLst>
              <a:ext uri="{FF2B5EF4-FFF2-40B4-BE49-F238E27FC236}">
                <a16:creationId xmlns:a16="http://schemas.microsoft.com/office/drawing/2014/main" id="{47E9434E-0E39-6F97-8787-FF31236E6A0E}"/>
              </a:ext>
            </a:extLst>
          </p:cNvPr>
          <p:cNvSpPr>
            <a:spLocks noGrp="1"/>
          </p:cNvSpPr>
          <p:nvPr>
            <p:ph sz="quarter" idx="17"/>
          </p:nvPr>
        </p:nvSpPr>
        <p:spPr/>
        <p:txBody>
          <a:bodyPr/>
          <a:lstStyle/>
          <a:p>
            <a:r>
              <a:rPr lang="sv-SE"/>
              <a:t>Lägger till ny vårdpersonal</a:t>
            </a:r>
          </a:p>
          <a:p>
            <a:r>
              <a:rPr lang="sv-SE"/>
              <a:t>Lägger till och tar bort behörigheter/rättigheter</a:t>
            </a:r>
          </a:p>
          <a:p>
            <a:r>
              <a:rPr lang="sv-SE"/>
              <a:t>Skapar, redigerar och tar bort fraser</a:t>
            </a:r>
          </a:p>
        </p:txBody>
      </p:sp>
      <p:sp>
        <p:nvSpPr>
          <p:cNvPr id="5" name="Platshållare för datum 4">
            <a:extLst>
              <a:ext uri="{FF2B5EF4-FFF2-40B4-BE49-F238E27FC236}">
                <a16:creationId xmlns:a16="http://schemas.microsoft.com/office/drawing/2014/main" id="{7F2E5C93-9724-F841-3F16-B94578B69129}"/>
              </a:ext>
            </a:extLst>
          </p:cNvPr>
          <p:cNvSpPr>
            <a:spLocks noGrp="1"/>
          </p:cNvSpPr>
          <p:nvPr>
            <p:ph type="dt" sz="half" idx="15"/>
          </p:nvPr>
        </p:nvSpPr>
        <p:spPr/>
        <p:txBody>
          <a:bodyPr/>
          <a:lstStyle/>
          <a:p>
            <a:fld id="{B0743B6B-FC1D-4E5C-878B-68715B5874CD}" type="datetime1">
              <a:rPr lang="sv-SE" smtClean="0"/>
              <a:t>2024-07-02</a:t>
            </a:fld>
            <a:endParaRPr lang="sv-SE"/>
          </a:p>
        </p:txBody>
      </p:sp>
    </p:spTree>
    <p:extLst>
      <p:ext uri="{BB962C8B-B14F-4D97-AF65-F5344CB8AC3E}">
        <p14:creationId xmlns:p14="http://schemas.microsoft.com/office/powerpoint/2010/main" val="42919470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7131860C-8A9C-52D1-AD3D-7DC673891430}"/>
              </a:ext>
            </a:extLst>
          </p:cNvPr>
          <p:cNvSpPr>
            <a:spLocks noGrp="1"/>
          </p:cNvSpPr>
          <p:nvPr>
            <p:ph type="title"/>
          </p:nvPr>
        </p:nvSpPr>
        <p:spPr>
          <a:xfrm>
            <a:off x="1100667" y="425716"/>
            <a:ext cx="5785908" cy="1047750"/>
          </a:xfrm>
        </p:spPr>
        <p:txBody>
          <a:bodyPr/>
          <a:lstStyle/>
          <a:p>
            <a:r>
              <a:rPr lang="sv-SE" sz="2000"/>
              <a:t>Roller och behörigheter</a:t>
            </a:r>
            <a:r>
              <a:rPr lang="sv-SE" sz="3600"/>
              <a:t> </a:t>
            </a:r>
            <a:r>
              <a:rPr lang="sv-SE" sz="3300"/>
              <a:t>Vårdpersonal yrkesroll</a:t>
            </a:r>
          </a:p>
        </p:txBody>
      </p:sp>
      <p:sp>
        <p:nvSpPr>
          <p:cNvPr id="2" name="Platshållare för innehåll 1">
            <a:extLst>
              <a:ext uri="{FF2B5EF4-FFF2-40B4-BE49-F238E27FC236}">
                <a16:creationId xmlns:a16="http://schemas.microsoft.com/office/drawing/2014/main" id="{A1525260-660B-4721-51AD-B7C67D47103B}"/>
              </a:ext>
            </a:extLst>
          </p:cNvPr>
          <p:cNvSpPr>
            <a:spLocks noGrp="1"/>
          </p:cNvSpPr>
          <p:nvPr>
            <p:ph sz="quarter" idx="17"/>
          </p:nvPr>
        </p:nvSpPr>
        <p:spPr/>
        <p:txBody>
          <a:bodyPr/>
          <a:lstStyle/>
          <a:p>
            <a:r>
              <a:rPr lang="sv-SE"/>
              <a:t>Är till för vårdpersonal som ska ta </a:t>
            </a:r>
            <a:br>
              <a:rPr lang="sv-SE"/>
            </a:br>
            <a:r>
              <a:rPr lang="sv-SE"/>
              <a:t>emot och kommunicera med patienter </a:t>
            </a:r>
            <a:br>
              <a:rPr lang="sv-SE"/>
            </a:br>
            <a:r>
              <a:rPr lang="sv-SE"/>
              <a:t>i Vård och hälsa</a:t>
            </a:r>
          </a:p>
          <a:p>
            <a:r>
              <a:rPr lang="sv-SE"/>
              <a:t>Den roll som visas för patienten</a:t>
            </a:r>
          </a:p>
          <a:p>
            <a:endParaRPr lang="sv-SE"/>
          </a:p>
        </p:txBody>
      </p:sp>
      <p:sp>
        <p:nvSpPr>
          <p:cNvPr id="5" name="Platshållare för datum 4">
            <a:extLst>
              <a:ext uri="{FF2B5EF4-FFF2-40B4-BE49-F238E27FC236}">
                <a16:creationId xmlns:a16="http://schemas.microsoft.com/office/drawing/2014/main" id="{0E60BA18-D93B-7AAD-DEEE-682A0618C68F}"/>
              </a:ext>
            </a:extLst>
          </p:cNvPr>
          <p:cNvSpPr>
            <a:spLocks noGrp="1"/>
          </p:cNvSpPr>
          <p:nvPr>
            <p:ph type="dt" sz="half" idx="15"/>
          </p:nvPr>
        </p:nvSpPr>
        <p:spPr/>
        <p:txBody>
          <a:bodyPr/>
          <a:lstStyle/>
          <a:p>
            <a:fld id="{B0743B6B-FC1D-4E5C-878B-68715B5874CD}" type="datetime1">
              <a:rPr lang="sv-SE" smtClean="0"/>
              <a:t>2024-07-02</a:t>
            </a:fld>
            <a:endParaRPr lang="sv-SE"/>
          </a:p>
        </p:txBody>
      </p:sp>
      <p:pic>
        <p:nvPicPr>
          <p:cNvPr id="4" name="Picture 3">
            <a:extLst>
              <a:ext uri="{FF2B5EF4-FFF2-40B4-BE49-F238E27FC236}">
                <a16:creationId xmlns:a16="http://schemas.microsoft.com/office/drawing/2014/main" id="{1CF1A902-3ED7-96A1-25BE-2BF41F7491B3}"/>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8259004" y="422189"/>
            <a:ext cx="3572019" cy="3593757"/>
          </a:xfrm>
          <a:prstGeom prst="rect">
            <a:avLst/>
          </a:prstGeom>
        </p:spPr>
      </p:pic>
      <p:pic>
        <p:nvPicPr>
          <p:cNvPr id="6" name="Picture 5">
            <a:extLst>
              <a:ext uri="{FF2B5EF4-FFF2-40B4-BE49-F238E27FC236}">
                <a16:creationId xmlns:a16="http://schemas.microsoft.com/office/drawing/2014/main" id="{D20AA0D9-64B4-C244-2EE9-08394F8DAA73}"/>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5569703" y="2687593"/>
            <a:ext cx="3987322" cy="3974758"/>
          </a:xfrm>
          <a:prstGeom prst="rect">
            <a:avLst/>
          </a:prstGeom>
        </p:spPr>
      </p:pic>
    </p:spTree>
    <p:extLst>
      <p:ext uri="{BB962C8B-B14F-4D97-AF65-F5344CB8AC3E}">
        <p14:creationId xmlns:p14="http://schemas.microsoft.com/office/powerpoint/2010/main" val="27163292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E1326CFB-A578-8E70-E0F6-66D9262D192E}"/>
              </a:ext>
            </a:extLst>
          </p:cNvPr>
          <p:cNvSpPr>
            <a:spLocks noGrp="1"/>
          </p:cNvSpPr>
          <p:nvPr>
            <p:ph type="title"/>
          </p:nvPr>
        </p:nvSpPr>
        <p:spPr>
          <a:xfrm>
            <a:off x="1100667" y="425716"/>
            <a:ext cx="7338483" cy="1047750"/>
          </a:xfrm>
        </p:spPr>
        <p:txBody>
          <a:bodyPr/>
          <a:lstStyle/>
          <a:p>
            <a:r>
              <a:rPr lang="sv-SE" sz="2000"/>
              <a:t>Roller och behörigheter</a:t>
            </a:r>
            <a:br>
              <a:rPr lang="sv-SE" sz="2000"/>
            </a:br>
            <a:r>
              <a:rPr lang="sv-SE" sz="3300"/>
              <a:t>Vårdpersonal administrativa roller</a:t>
            </a:r>
          </a:p>
        </p:txBody>
      </p:sp>
      <p:sp>
        <p:nvSpPr>
          <p:cNvPr id="2" name="Platshållare för innehåll 1">
            <a:extLst>
              <a:ext uri="{FF2B5EF4-FFF2-40B4-BE49-F238E27FC236}">
                <a16:creationId xmlns:a16="http://schemas.microsoft.com/office/drawing/2014/main" id="{8ED42CDD-8C8B-4FBA-CB18-0B18540412EE}"/>
              </a:ext>
            </a:extLst>
          </p:cNvPr>
          <p:cNvSpPr>
            <a:spLocks noGrp="1"/>
          </p:cNvSpPr>
          <p:nvPr>
            <p:ph sz="quarter" idx="17"/>
          </p:nvPr>
        </p:nvSpPr>
        <p:spPr/>
        <p:txBody>
          <a:bodyPr/>
          <a:lstStyle/>
          <a:p>
            <a:pPr marL="342900" indent="-342900">
              <a:buFont typeface="+mj-lt"/>
              <a:buAutoNum type="arabicPeriod"/>
            </a:pPr>
            <a:r>
              <a:rPr lang="sv-SE"/>
              <a:t>Administrerar enheten</a:t>
            </a:r>
          </a:p>
          <a:p>
            <a:pPr marL="342900" indent="-342900">
              <a:buFont typeface="+mj-lt"/>
              <a:buAutoNum type="arabicPeriod"/>
            </a:pPr>
            <a:r>
              <a:rPr lang="sv-SE"/>
              <a:t>Bedömer avvikelser </a:t>
            </a:r>
          </a:p>
          <a:p>
            <a:pPr marL="342900" indent="-342900">
              <a:buFont typeface="+mj-lt"/>
              <a:buAutoNum type="arabicPeriod"/>
            </a:pPr>
            <a:r>
              <a:rPr lang="sv-SE"/>
              <a:t>Hanterar kassaregistrering för </a:t>
            </a:r>
            <a:br>
              <a:rPr lang="sv-SE"/>
            </a:br>
            <a:r>
              <a:rPr lang="sv-SE"/>
              <a:t>digitala </a:t>
            </a:r>
            <a:r>
              <a:rPr lang="sv-SE" err="1"/>
              <a:t>vårdmöten</a:t>
            </a:r>
            <a:endParaRPr lang="sv-SE"/>
          </a:p>
          <a:p>
            <a:pPr marL="342900" indent="-342900">
              <a:buFont typeface="+mj-lt"/>
              <a:buAutoNum type="arabicPeriod"/>
            </a:pPr>
            <a:r>
              <a:rPr lang="sv-SE"/>
              <a:t>Bokar in besök hos andra enheter</a:t>
            </a:r>
          </a:p>
          <a:p>
            <a:pPr marL="342900" indent="-342900">
              <a:buFont typeface="+mj-lt"/>
              <a:buAutoNum type="arabicPeriod"/>
            </a:pPr>
            <a:r>
              <a:rPr lang="sv-SE"/>
              <a:t>Skapar nya bokningsbara tider</a:t>
            </a:r>
          </a:p>
          <a:p>
            <a:endParaRPr lang="sv-SE"/>
          </a:p>
        </p:txBody>
      </p:sp>
      <p:sp>
        <p:nvSpPr>
          <p:cNvPr id="5" name="Platshållare för datum 4">
            <a:extLst>
              <a:ext uri="{FF2B5EF4-FFF2-40B4-BE49-F238E27FC236}">
                <a16:creationId xmlns:a16="http://schemas.microsoft.com/office/drawing/2014/main" id="{33CF674F-C51F-BAD1-4192-7B86FDB0ADB3}"/>
              </a:ext>
            </a:extLst>
          </p:cNvPr>
          <p:cNvSpPr>
            <a:spLocks noGrp="1"/>
          </p:cNvSpPr>
          <p:nvPr>
            <p:ph type="dt" sz="half" idx="15"/>
          </p:nvPr>
        </p:nvSpPr>
        <p:spPr/>
        <p:txBody>
          <a:bodyPr/>
          <a:lstStyle/>
          <a:p>
            <a:fld id="{B0743B6B-FC1D-4E5C-878B-68715B5874CD}" type="datetime1">
              <a:rPr lang="sv-SE" smtClean="0"/>
              <a:t>2024-07-02</a:t>
            </a:fld>
            <a:endParaRPr lang="sv-SE"/>
          </a:p>
        </p:txBody>
      </p:sp>
      <p:pic>
        <p:nvPicPr>
          <p:cNvPr id="4" name="Picture 3">
            <a:extLst>
              <a:ext uri="{FF2B5EF4-FFF2-40B4-BE49-F238E27FC236}">
                <a16:creationId xmlns:a16="http://schemas.microsoft.com/office/drawing/2014/main" id="{8902ACC8-64FA-7656-FD65-4C4ECD006096}"/>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7269890" y="-628135"/>
            <a:ext cx="5756191" cy="5756191"/>
          </a:xfrm>
          <a:prstGeom prst="rect">
            <a:avLst/>
          </a:prstGeom>
        </p:spPr>
      </p:pic>
      <p:pic>
        <p:nvPicPr>
          <p:cNvPr id="6" name="Picture 5">
            <a:extLst>
              <a:ext uri="{FF2B5EF4-FFF2-40B4-BE49-F238E27FC236}">
                <a16:creationId xmlns:a16="http://schemas.microsoft.com/office/drawing/2014/main" id="{B47DC1FE-1FF4-6DA5-13D9-074475ED6015}"/>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flipH="1">
            <a:off x="5717882" y="2430162"/>
            <a:ext cx="3845424" cy="4005649"/>
          </a:xfrm>
          <a:prstGeom prst="rect">
            <a:avLst/>
          </a:prstGeom>
        </p:spPr>
      </p:pic>
    </p:spTree>
    <p:extLst>
      <p:ext uri="{BB962C8B-B14F-4D97-AF65-F5344CB8AC3E}">
        <p14:creationId xmlns:p14="http://schemas.microsoft.com/office/powerpoint/2010/main" val="9743639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latshållare för bild 7">
            <a:extLst>
              <a:ext uri="{FF2B5EF4-FFF2-40B4-BE49-F238E27FC236}">
                <a16:creationId xmlns:a16="http://schemas.microsoft.com/office/drawing/2014/main" id="{632245DC-F8FD-AA1F-6923-519A3D7F4F4A}"/>
              </a:ext>
              <a:ext uri="{C183D7F6-B498-43B3-948B-1728B52AA6E4}">
                <adec:decorative xmlns:adec="http://schemas.microsoft.com/office/drawing/2017/decorative" val="1"/>
              </a:ext>
            </a:extLst>
          </p:cNvPr>
          <p:cNvPicPr>
            <a:picLocks noGrp="1" noChangeAspect="1"/>
          </p:cNvPicPr>
          <p:nvPr>
            <p:ph type="pic" sz="quarter" idx="13"/>
          </p:nvPr>
        </p:nvPicPr>
        <p:blipFill>
          <a:blip r:embed="rId3" cstate="screen">
            <a:extLst>
              <a:ext uri="{28A0092B-C50C-407E-A947-70E740481C1C}">
                <a14:useLocalDpi xmlns:a14="http://schemas.microsoft.com/office/drawing/2010/main"/>
              </a:ext>
            </a:extLst>
          </a:blip>
          <a:srcRect t="9924" b="9924"/>
          <a:stretch>
            <a:fillRect/>
          </a:stretch>
        </p:blipFill>
        <p:spPr/>
      </p:pic>
      <p:sp>
        <p:nvSpPr>
          <p:cNvPr id="5" name="Platshållare för datum 4">
            <a:extLst>
              <a:ext uri="{FF2B5EF4-FFF2-40B4-BE49-F238E27FC236}">
                <a16:creationId xmlns:a16="http://schemas.microsoft.com/office/drawing/2014/main" id="{A126DC83-4DC2-C134-826E-777CF8E1F901}"/>
              </a:ext>
            </a:extLst>
          </p:cNvPr>
          <p:cNvSpPr>
            <a:spLocks noGrp="1"/>
          </p:cNvSpPr>
          <p:nvPr>
            <p:ph type="dt" sz="half" idx="14"/>
          </p:nvPr>
        </p:nvSpPr>
        <p:spPr/>
        <p:txBody>
          <a:bodyPr/>
          <a:lstStyle/>
          <a:p>
            <a:fld id="{B0743B6B-FC1D-4E5C-878B-68715B5874CD}" type="datetime1">
              <a:rPr lang="sv-SE" smtClean="0"/>
              <a:t>2024-07-02</a:t>
            </a:fld>
            <a:endParaRPr lang="sv-SE"/>
          </a:p>
        </p:txBody>
      </p:sp>
      <p:sp>
        <p:nvSpPr>
          <p:cNvPr id="9" name="Rubrik 5">
            <a:extLst>
              <a:ext uri="{FF2B5EF4-FFF2-40B4-BE49-F238E27FC236}">
                <a16:creationId xmlns:a16="http://schemas.microsoft.com/office/drawing/2014/main" id="{2B318AF1-BB1D-1C44-F5EF-09DA37E3F3C0}"/>
              </a:ext>
            </a:extLst>
          </p:cNvPr>
          <p:cNvSpPr txBox="1">
            <a:spLocks noGrp="1"/>
          </p:cNvSpPr>
          <p:nvPr>
            <p:ph type="title" idx="4294967295"/>
          </p:nvPr>
        </p:nvSpPr>
        <p:spPr>
          <a:xfrm>
            <a:off x="8255579" y="4407743"/>
            <a:ext cx="6731064" cy="104775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l" defTabSz="914400" rtl="0" eaLnBrk="1" latinLnBrk="0" hangingPunct="1">
              <a:lnSpc>
                <a:spcPct val="100000"/>
              </a:lnSpc>
              <a:spcBef>
                <a:spcPct val="0"/>
              </a:spcBef>
              <a:buNone/>
              <a:defRPr sz="33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sv-SE" sz="4000" b="0" i="0" u="none" strike="noStrike" kern="1200" cap="none" spc="0" normalizeH="0" baseline="0" noProof="0">
                <a:ln>
                  <a:noFill/>
                </a:ln>
                <a:solidFill>
                  <a:schemeClr val="bg1"/>
                </a:solidFill>
                <a:effectLst/>
                <a:uLnTx/>
                <a:uFillTx/>
                <a:latin typeface="+mj-lt"/>
                <a:ea typeface="+mj-ea"/>
                <a:cs typeface="+mj-cs"/>
              </a:rPr>
              <a:t>Mer </a:t>
            </a:r>
            <a:br>
              <a:rPr kumimoji="0" lang="sv-SE" sz="4000" b="0" i="0" u="none" strike="noStrike" kern="1200" cap="none" spc="0" normalizeH="0" baseline="0" noProof="0">
                <a:ln>
                  <a:noFill/>
                </a:ln>
                <a:solidFill>
                  <a:schemeClr val="bg1"/>
                </a:solidFill>
                <a:effectLst/>
                <a:uLnTx/>
                <a:uFillTx/>
                <a:latin typeface="+mj-lt"/>
                <a:ea typeface="+mj-ea"/>
                <a:cs typeface="+mj-cs"/>
              </a:rPr>
            </a:br>
            <a:r>
              <a:rPr kumimoji="0" lang="sv-SE" sz="4000" b="0" i="0" u="none" strike="noStrike" kern="1200" cap="none" spc="0" normalizeH="0" baseline="0" noProof="0">
                <a:ln>
                  <a:noFill/>
                </a:ln>
                <a:solidFill>
                  <a:schemeClr val="bg1"/>
                </a:solidFill>
                <a:effectLst/>
                <a:uLnTx/>
                <a:uFillTx/>
                <a:latin typeface="+mj-lt"/>
                <a:ea typeface="+mj-ea"/>
                <a:cs typeface="+mj-cs"/>
              </a:rPr>
              <a:t>information</a:t>
            </a:r>
          </a:p>
        </p:txBody>
      </p:sp>
    </p:spTree>
    <p:extLst>
      <p:ext uri="{BB962C8B-B14F-4D97-AF65-F5344CB8AC3E}">
        <p14:creationId xmlns:p14="http://schemas.microsoft.com/office/powerpoint/2010/main" val="8206902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latshållare för datum 4">
            <a:extLst>
              <a:ext uri="{FF2B5EF4-FFF2-40B4-BE49-F238E27FC236}">
                <a16:creationId xmlns:a16="http://schemas.microsoft.com/office/drawing/2014/main" id="{75BE03FF-D3AA-C115-C33B-E8D1F769E7E7}"/>
              </a:ext>
            </a:extLst>
          </p:cNvPr>
          <p:cNvSpPr>
            <a:spLocks noGrp="1"/>
          </p:cNvSpPr>
          <p:nvPr>
            <p:ph type="dt" sz="half" idx="15"/>
          </p:nvPr>
        </p:nvSpPr>
        <p:spPr/>
        <p:txBody>
          <a:bodyPr/>
          <a:lstStyle/>
          <a:p>
            <a:fld id="{B0743B6B-FC1D-4E5C-878B-68715B5874CD}" type="datetime1">
              <a:rPr lang="sv-SE" smtClean="0"/>
              <a:t>2024-07-02</a:t>
            </a:fld>
            <a:endParaRPr lang="sv-SE"/>
          </a:p>
        </p:txBody>
      </p:sp>
      <p:sp>
        <p:nvSpPr>
          <p:cNvPr id="3" name="Rubrik 2">
            <a:extLst>
              <a:ext uri="{FF2B5EF4-FFF2-40B4-BE49-F238E27FC236}">
                <a16:creationId xmlns:a16="http://schemas.microsoft.com/office/drawing/2014/main" id="{0709DBED-A5AC-724B-8D4D-31D0FBDA03D2}"/>
              </a:ext>
            </a:extLst>
          </p:cNvPr>
          <p:cNvSpPr>
            <a:spLocks noGrp="1"/>
          </p:cNvSpPr>
          <p:nvPr>
            <p:ph type="title"/>
          </p:nvPr>
        </p:nvSpPr>
        <p:spPr/>
        <p:txBody>
          <a:bodyPr/>
          <a:lstStyle/>
          <a:p>
            <a:r>
              <a:rPr lang="sv-SE" sz="3300" dirty="0"/>
              <a:t>Patientinformation</a:t>
            </a:r>
          </a:p>
        </p:txBody>
      </p:sp>
      <p:sp>
        <p:nvSpPr>
          <p:cNvPr id="2" name="Platshållare för innehåll 1">
            <a:extLst>
              <a:ext uri="{FF2B5EF4-FFF2-40B4-BE49-F238E27FC236}">
                <a16:creationId xmlns:a16="http://schemas.microsoft.com/office/drawing/2014/main" id="{FBFEE136-85D9-71AB-360A-320FCBC20EAD}"/>
              </a:ext>
            </a:extLst>
          </p:cNvPr>
          <p:cNvSpPr>
            <a:spLocks noGrp="1"/>
          </p:cNvSpPr>
          <p:nvPr>
            <p:ph sz="quarter" idx="17"/>
          </p:nvPr>
        </p:nvSpPr>
        <p:spPr/>
        <p:txBody>
          <a:bodyPr vert="horz" lIns="0" tIns="0" rIns="0" bIns="0" rtlCol="0" anchor="t">
            <a:noAutofit/>
          </a:bodyPr>
          <a:lstStyle/>
          <a:p>
            <a:r>
              <a:rPr lang="sv-SE" dirty="0"/>
              <a:t>Du som medarbetare har en viktig roll</a:t>
            </a:r>
          </a:p>
          <a:p>
            <a:r>
              <a:rPr lang="sv-SE" dirty="0"/>
              <a:t>Regiongemensam information för tryck och utskrift finns att använda vid behov </a:t>
            </a:r>
          </a:p>
          <a:p>
            <a:r>
              <a:rPr lang="sv-SE" dirty="0"/>
              <a:t> Fördjupad information finns på 1177.se</a:t>
            </a:r>
            <a:endParaRPr lang="sv-SE" dirty="0">
              <a:ea typeface="Verdana"/>
            </a:endParaRPr>
          </a:p>
          <a:p>
            <a:endParaRPr lang="sv-SE" dirty="0"/>
          </a:p>
        </p:txBody>
      </p:sp>
      <p:pic>
        <p:nvPicPr>
          <p:cNvPr id="14" name="Platshållare för bild 13">
            <a:extLst>
              <a:ext uri="{FF2B5EF4-FFF2-40B4-BE49-F238E27FC236}">
                <a16:creationId xmlns:a16="http://schemas.microsoft.com/office/drawing/2014/main" id="{53B26E97-7FC6-C32F-800B-C0E6A39158B8}"/>
              </a:ext>
              <a:ext uri="{C183D7F6-B498-43B3-948B-1728B52AA6E4}">
                <adec:decorative xmlns:adec="http://schemas.microsoft.com/office/drawing/2017/decorative" val="1"/>
              </a:ext>
            </a:extLst>
          </p:cNvPr>
          <p:cNvPicPr>
            <a:picLocks noGrp="1" noChangeAspect="1"/>
          </p:cNvPicPr>
          <p:nvPr>
            <p:ph type="pic" sz="quarter" idx="13"/>
          </p:nvPr>
        </p:nvPicPr>
        <p:blipFill rotWithShape="1">
          <a:blip r:embed="rId3">
            <a:extLst>
              <a:ext uri="{28A0092B-C50C-407E-A947-70E740481C1C}">
                <a14:useLocalDpi xmlns:a14="http://schemas.microsoft.com/office/drawing/2010/main"/>
              </a:ext>
            </a:extLst>
          </a:blip>
          <a:srcRect l="17478" r="27602" b="737"/>
          <a:stretch/>
        </p:blipFill>
        <p:spPr>
          <a:xfrm>
            <a:off x="6801696" y="425716"/>
            <a:ext cx="5002954" cy="6026678"/>
          </a:xfrm>
        </p:spPr>
      </p:pic>
      <p:sp>
        <p:nvSpPr>
          <p:cNvPr id="22" name="Flödesschema: Alternativ process 21">
            <a:extLst>
              <a:ext uri="{FF2B5EF4-FFF2-40B4-BE49-F238E27FC236}">
                <a16:creationId xmlns:a16="http://schemas.microsoft.com/office/drawing/2014/main" id="{FE99A3BA-2868-D5C9-942F-022C00579034}"/>
              </a:ext>
              <a:ext uri="{C183D7F6-B498-43B3-948B-1728B52AA6E4}">
                <adec:decorative xmlns:adec="http://schemas.microsoft.com/office/drawing/2017/decorative" val="1"/>
              </a:ext>
            </a:extLst>
          </p:cNvPr>
          <p:cNvSpPr/>
          <p:nvPr/>
        </p:nvSpPr>
        <p:spPr>
          <a:xfrm>
            <a:off x="7500367" y="700384"/>
            <a:ext cx="3400996" cy="1166511"/>
          </a:xfrm>
          <a:custGeom>
            <a:avLst/>
            <a:gdLst>
              <a:gd name="connsiteX0" fmla="*/ 0 w 3400996"/>
              <a:gd name="connsiteY0" fmla="*/ 194419 h 1166511"/>
              <a:gd name="connsiteX1" fmla="*/ 194419 w 3400996"/>
              <a:gd name="connsiteY1" fmla="*/ 0 h 1166511"/>
              <a:gd name="connsiteX2" fmla="*/ 756689 w 3400996"/>
              <a:gd name="connsiteY2" fmla="*/ 0 h 1166511"/>
              <a:gd name="connsiteX3" fmla="*/ 1198472 w 3400996"/>
              <a:gd name="connsiteY3" fmla="*/ 0 h 1166511"/>
              <a:gd name="connsiteX4" fmla="*/ 1640255 w 3400996"/>
              <a:gd name="connsiteY4" fmla="*/ 0 h 1166511"/>
              <a:gd name="connsiteX5" fmla="*/ 2142282 w 3400996"/>
              <a:gd name="connsiteY5" fmla="*/ 0 h 1166511"/>
              <a:gd name="connsiteX6" fmla="*/ 2584065 w 3400996"/>
              <a:gd name="connsiteY6" fmla="*/ 0 h 1166511"/>
              <a:gd name="connsiteX7" fmla="*/ 3206578 w 3400996"/>
              <a:gd name="connsiteY7" fmla="*/ 0 h 1166511"/>
              <a:gd name="connsiteX8" fmla="*/ 3400997 w 3400996"/>
              <a:gd name="connsiteY8" fmla="*/ 194419 h 1166511"/>
              <a:gd name="connsiteX9" fmla="*/ 3400996 w 3400996"/>
              <a:gd name="connsiteY9" fmla="*/ 972093 h 1166511"/>
              <a:gd name="connsiteX10" fmla="*/ 3206577 w 3400996"/>
              <a:gd name="connsiteY10" fmla="*/ 1166512 h 1166511"/>
              <a:gd name="connsiteX11" fmla="*/ 2644308 w 3400996"/>
              <a:gd name="connsiteY11" fmla="*/ 1166512 h 1166511"/>
              <a:gd name="connsiteX12" fmla="*/ 2142281 w 3400996"/>
              <a:gd name="connsiteY12" fmla="*/ 1166512 h 1166511"/>
              <a:gd name="connsiteX13" fmla="*/ 1670376 w 3400996"/>
              <a:gd name="connsiteY13" fmla="*/ 1166511 h 1166511"/>
              <a:gd name="connsiteX14" fmla="*/ 1258715 w 3400996"/>
              <a:gd name="connsiteY14" fmla="*/ 1166511 h 1166511"/>
              <a:gd name="connsiteX15" fmla="*/ 726567 w 3400996"/>
              <a:gd name="connsiteY15" fmla="*/ 1166511 h 1166511"/>
              <a:gd name="connsiteX16" fmla="*/ 194419 w 3400996"/>
              <a:gd name="connsiteY16" fmla="*/ 1166511 h 1166511"/>
              <a:gd name="connsiteX17" fmla="*/ 0 w 3400996"/>
              <a:gd name="connsiteY17" fmla="*/ 972092 h 1166511"/>
              <a:gd name="connsiteX18" fmla="*/ 0 w 3400996"/>
              <a:gd name="connsiteY18" fmla="*/ 567702 h 1166511"/>
              <a:gd name="connsiteX19" fmla="*/ 0 w 3400996"/>
              <a:gd name="connsiteY19" fmla="*/ 194419 h 11665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400996" h="1166511" fill="none" extrusionOk="0">
                <a:moveTo>
                  <a:pt x="0" y="194419"/>
                </a:moveTo>
                <a:cubicBezTo>
                  <a:pt x="-1337" y="78587"/>
                  <a:pt x="76590" y="-6268"/>
                  <a:pt x="194419" y="0"/>
                </a:cubicBezTo>
                <a:cubicBezTo>
                  <a:pt x="474658" y="-17802"/>
                  <a:pt x="564007" y="29079"/>
                  <a:pt x="756689" y="0"/>
                </a:cubicBezTo>
                <a:cubicBezTo>
                  <a:pt x="949371" y="-29079"/>
                  <a:pt x="1038022" y="27095"/>
                  <a:pt x="1198472" y="0"/>
                </a:cubicBezTo>
                <a:cubicBezTo>
                  <a:pt x="1358922" y="-27095"/>
                  <a:pt x="1541165" y="1242"/>
                  <a:pt x="1640255" y="0"/>
                </a:cubicBezTo>
                <a:cubicBezTo>
                  <a:pt x="1739345" y="-1242"/>
                  <a:pt x="1975969" y="14012"/>
                  <a:pt x="2142282" y="0"/>
                </a:cubicBezTo>
                <a:cubicBezTo>
                  <a:pt x="2308595" y="-14012"/>
                  <a:pt x="2492953" y="27259"/>
                  <a:pt x="2584065" y="0"/>
                </a:cubicBezTo>
                <a:cubicBezTo>
                  <a:pt x="2675177" y="-27259"/>
                  <a:pt x="3012635" y="22474"/>
                  <a:pt x="3206578" y="0"/>
                </a:cubicBezTo>
                <a:cubicBezTo>
                  <a:pt x="3315035" y="9464"/>
                  <a:pt x="3369801" y="91304"/>
                  <a:pt x="3400997" y="194419"/>
                </a:cubicBezTo>
                <a:cubicBezTo>
                  <a:pt x="3377889" y="438173"/>
                  <a:pt x="3406267" y="775905"/>
                  <a:pt x="3400996" y="972093"/>
                </a:cubicBezTo>
                <a:cubicBezTo>
                  <a:pt x="3418034" y="1061539"/>
                  <a:pt x="3339302" y="1174606"/>
                  <a:pt x="3206577" y="1166512"/>
                </a:cubicBezTo>
                <a:cubicBezTo>
                  <a:pt x="3006054" y="1174455"/>
                  <a:pt x="2912200" y="1134389"/>
                  <a:pt x="2644308" y="1166512"/>
                </a:cubicBezTo>
                <a:cubicBezTo>
                  <a:pt x="2376416" y="1198635"/>
                  <a:pt x="2389232" y="1142455"/>
                  <a:pt x="2142281" y="1166512"/>
                </a:cubicBezTo>
                <a:cubicBezTo>
                  <a:pt x="1895330" y="1190568"/>
                  <a:pt x="1810086" y="1115354"/>
                  <a:pt x="1670376" y="1166511"/>
                </a:cubicBezTo>
                <a:cubicBezTo>
                  <a:pt x="1530666" y="1217669"/>
                  <a:pt x="1365356" y="1121384"/>
                  <a:pt x="1258715" y="1166511"/>
                </a:cubicBezTo>
                <a:cubicBezTo>
                  <a:pt x="1152074" y="1211638"/>
                  <a:pt x="872235" y="1103796"/>
                  <a:pt x="726567" y="1166511"/>
                </a:cubicBezTo>
                <a:cubicBezTo>
                  <a:pt x="580899" y="1229226"/>
                  <a:pt x="423507" y="1141163"/>
                  <a:pt x="194419" y="1166511"/>
                </a:cubicBezTo>
                <a:cubicBezTo>
                  <a:pt x="92060" y="1192837"/>
                  <a:pt x="2278" y="1072401"/>
                  <a:pt x="0" y="972092"/>
                </a:cubicBezTo>
                <a:cubicBezTo>
                  <a:pt x="-18718" y="834426"/>
                  <a:pt x="20277" y="730383"/>
                  <a:pt x="0" y="567702"/>
                </a:cubicBezTo>
                <a:cubicBezTo>
                  <a:pt x="-20277" y="405021"/>
                  <a:pt x="9504" y="336099"/>
                  <a:pt x="0" y="194419"/>
                </a:cubicBezTo>
                <a:close/>
              </a:path>
              <a:path w="3400996" h="1166511" stroke="0" extrusionOk="0">
                <a:moveTo>
                  <a:pt x="0" y="194419"/>
                </a:moveTo>
                <a:cubicBezTo>
                  <a:pt x="-17457" y="111499"/>
                  <a:pt x="85058" y="1373"/>
                  <a:pt x="194419" y="0"/>
                </a:cubicBezTo>
                <a:cubicBezTo>
                  <a:pt x="361393" y="-34394"/>
                  <a:pt x="480454" y="7508"/>
                  <a:pt x="756689" y="0"/>
                </a:cubicBezTo>
                <a:cubicBezTo>
                  <a:pt x="1032924" y="-7508"/>
                  <a:pt x="1121749" y="23094"/>
                  <a:pt x="1258715" y="0"/>
                </a:cubicBezTo>
                <a:cubicBezTo>
                  <a:pt x="1395681" y="-23094"/>
                  <a:pt x="1555393" y="1068"/>
                  <a:pt x="1700498" y="0"/>
                </a:cubicBezTo>
                <a:cubicBezTo>
                  <a:pt x="1845603" y="-1068"/>
                  <a:pt x="2142551" y="17141"/>
                  <a:pt x="2262768" y="0"/>
                </a:cubicBezTo>
                <a:cubicBezTo>
                  <a:pt x="2382985" y="-17141"/>
                  <a:pt x="2519110" y="3654"/>
                  <a:pt x="2704551" y="0"/>
                </a:cubicBezTo>
                <a:cubicBezTo>
                  <a:pt x="2889992" y="-3654"/>
                  <a:pt x="2991196" y="59015"/>
                  <a:pt x="3206578" y="0"/>
                </a:cubicBezTo>
                <a:cubicBezTo>
                  <a:pt x="3304538" y="2049"/>
                  <a:pt x="3412322" y="79591"/>
                  <a:pt x="3400997" y="194419"/>
                </a:cubicBezTo>
                <a:cubicBezTo>
                  <a:pt x="3413246" y="419000"/>
                  <a:pt x="3390284" y="710107"/>
                  <a:pt x="3400996" y="972093"/>
                </a:cubicBezTo>
                <a:cubicBezTo>
                  <a:pt x="3410052" y="1105737"/>
                  <a:pt x="3299046" y="1177561"/>
                  <a:pt x="3206577" y="1166512"/>
                </a:cubicBezTo>
                <a:cubicBezTo>
                  <a:pt x="2985036" y="1221811"/>
                  <a:pt x="2838261" y="1130617"/>
                  <a:pt x="2734672" y="1166512"/>
                </a:cubicBezTo>
                <a:cubicBezTo>
                  <a:pt x="2631084" y="1202407"/>
                  <a:pt x="2382173" y="1146281"/>
                  <a:pt x="2202524" y="1166512"/>
                </a:cubicBezTo>
                <a:cubicBezTo>
                  <a:pt x="2022875" y="1186743"/>
                  <a:pt x="1946547" y="1121125"/>
                  <a:pt x="1760741" y="1166512"/>
                </a:cubicBezTo>
                <a:cubicBezTo>
                  <a:pt x="1574935" y="1211899"/>
                  <a:pt x="1404246" y="1130849"/>
                  <a:pt x="1258715" y="1166511"/>
                </a:cubicBezTo>
                <a:cubicBezTo>
                  <a:pt x="1113184" y="1202173"/>
                  <a:pt x="979064" y="1132024"/>
                  <a:pt x="786810" y="1166511"/>
                </a:cubicBezTo>
                <a:cubicBezTo>
                  <a:pt x="594556" y="1200998"/>
                  <a:pt x="416913" y="1110667"/>
                  <a:pt x="194419" y="1166511"/>
                </a:cubicBezTo>
                <a:cubicBezTo>
                  <a:pt x="89518" y="1171817"/>
                  <a:pt x="19462" y="1080946"/>
                  <a:pt x="0" y="972092"/>
                </a:cubicBezTo>
                <a:cubicBezTo>
                  <a:pt x="-16909" y="841914"/>
                  <a:pt x="35635" y="685066"/>
                  <a:pt x="0" y="567702"/>
                </a:cubicBezTo>
                <a:cubicBezTo>
                  <a:pt x="-35635" y="450338"/>
                  <a:pt x="24225" y="334990"/>
                  <a:pt x="0" y="194419"/>
                </a:cubicBezTo>
                <a:close/>
              </a:path>
            </a:pathLst>
          </a:custGeom>
          <a:solidFill>
            <a:schemeClr val="bg1"/>
          </a:solidFill>
          <a:ln w="38100">
            <a:solidFill>
              <a:schemeClr val="accent2"/>
            </a:solidFill>
            <a:extLst>
              <a:ext uri="{C807C97D-BFC1-408E-A445-0C87EB9F89A2}">
                <ask:lineSketchStyleProps xmlns:ask="http://schemas.microsoft.com/office/drawing/2018/sketchyshapes" sd="2326163244">
                  <a:prstGeom prst="flowChartAlternateProcess">
                    <a:avLst/>
                  </a:prstGeom>
                  <ask:type>
                    <ask:lineSketchScribble/>
                  </ask:type>
                </ask:lineSketchStyleProps>
              </a:ext>
            </a:extLst>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54">
              <a:defRPr/>
            </a:pPr>
            <a:endParaRPr lang="sv-SE">
              <a:solidFill>
                <a:srgbClr val="FFFFFF"/>
              </a:solidFill>
              <a:latin typeface="Calibri"/>
            </a:endParaRPr>
          </a:p>
        </p:txBody>
      </p:sp>
      <p:sp>
        <p:nvSpPr>
          <p:cNvPr id="23" name="textruta 22">
            <a:extLst>
              <a:ext uri="{FF2B5EF4-FFF2-40B4-BE49-F238E27FC236}">
                <a16:creationId xmlns:a16="http://schemas.microsoft.com/office/drawing/2014/main" id="{1F27D843-64F1-B202-76A1-0947E51FB89E}"/>
              </a:ext>
            </a:extLst>
          </p:cNvPr>
          <p:cNvSpPr txBox="1"/>
          <p:nvPr/>
        </p:nvSpPr>
        <p:spPr>
          <a:xfrm>
            <a:off x="6441531" y="949591"/>
            <a:ext cx="5082540" cy="646331"/>
          </a:xfrm>
          <a:prstGeom prst="rect">
            <a:avLst/>
          </a:prstGeom>
          <a:noFill/>
        </p:spPr>
        <p:txBody>
          <a:bodyPr wrap="square" rtlCol="0">
            <a:spAutoFit/>
          </a:bodyPr>
          <a:lstStyle/>
          <a:p>
            <a:pPr marL="480048" indent="-480048" algn="ctr"/>
            <a:r>
              <a:rPr lang="sv-SE"/>
              <a:t>	Rekommendera </a:t>
            </a:r>
            <a:br>
              <a:rPr lang="sv-SE"/>
            </a:br>
            <a:r>
              <a:rPr lang="sv-SE"/>
              <a:t>e-tjänsterna till patienter</a:t>
            </a:r>
            <a:endParaRPr lang="sv-SE">
              <a:cs typeface="Calibri"/>
            </a:endParaRPr>
          </a:p>
        </p:txBody>
      </p:sp>
    </p:spTree>
    <p:extLst>
      <p:ext uri="{BB962C8B-B14F-4D97-AF65-F5344CB8AC3E}">
        <p14:creationId xmlns:p14="http://schemas.microsoft.com/office/powerpoint/2010/main" val="18640835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0709DBED-A5AC-724B-8D4D-31D0FBDA03D2}"/>
              </a:ext>
            </a:extLst>
          </p:cNvPr>
          <p:cNvSpPr>
            <a:spLocks noGrp="1"/>
          </p:cNvSpPr>
          <p:nvPr>
            <p:ph type="title"/>
          </p:nvPr>
        </p:nvSpPr>
        <p:spPr>
          <a:xfrm>
            <a:off x="1100669" y="747187"/>
            <a:ext cx="10520939" cy="1047751"/>
          </a:xfrm>
        </p:spPr>
        <p:txBody>
          <a:bodyPr/>
          <a:lstStyle/>
          <a:p>
            <a:r>
              <a:rPr lang="sv-SE" sz="3300" dirty="0"/>
              <a:t>Regiongemensam patientinformation vårdgivarinitierade </a:t>
            </a:r>
            <a:r>
              <a:rPr lang="sv-SE" sz="3300" dirty="0">
                <a:ea typeface="Verdana"/>
              </a:rPr>
              <a:t>Digitala </a:t>
            </a:r>
            <a:r>
              <a:rPr lang="sv-SE" sz="3300" dirty="0" err="1">
                <a:ea typeface="Verdana"/>
              </a:rPr>
              <a:t>vårdmöten</a:t>
            </a:r>
            <a:endParaRPr lang="sv-SE" sz="3300" dirty="0">
              <a:ea typeface="Verdana"/>
            </a:endParaRPr>
          </a:p>
        </p:txBody>
      </p:sp>
      <p:sp>
        <p:nvSpPr>
          <p:cNvPr id="2" name="Platshållare för innehåll 1">
            <a:extLst>
              <a:ext uri="{FF2B5EF4-FFF2-40B4-BE49-F238E27FC236}">
                <a16:creationId xmlns:a16="http://schemas.microsoft.com/office/drawing/2014/main" id="{FBFEE136-85D9-71AB-360A-320FCBC20EAD}"/>
              </a:ext>
            </a:extLst>
          </p:cNvPr>
          <p:cNvSpPr>
            <a:spLocks noGrp="1"/>
          </p:cNvSpPr>
          <p:nvPr>
            <p:ph sz="quarter" idx="17"/>
          </p:nvPr>
        </p:nvSpPr>
        <p:spPr>
          <a:xfrm>
            <a:off x="2015069" y="2006337"/>
            <a:ext cx="5384352" cy="3798807"/>
          </a:xfrm>
        </p:spPr>
        <p:txBody>
          <a:bodyPr vert="horz" lIns="0" tIns="0" rIns="0" bIns="0" rtlCol="0" anchor="t">
            <a:noAutofit/>
          </a:bodyPr>
          <a:lstStyle/>
          <a:p>
            <a:endParaRPr lang="sv-SE"/>
          </a:p>
          <a:p>
            <a:r>
              <a:rPr lang="sv-SE" sz="1600">
                <a:hlinkClick r:id="rId3"/>
              </a:rPr>
              <a:t>Information publicerad på 1177 .se</a:t>
            </a:r>
            <a:endParaRPr lang="sv-SE" sz="1600"/>
          </a:p>
          <a:p>
            <a:r>
              <a:rPr lang="sv-SE" sz="1600"/>
              <a:t>Att ladda ner/beställa på Vårdgivarwebben</a:t>
            </a:r>
            <a:endParaRPr lang="sv-SE" sz="1600">
              <a:ea typeface="Verdana"/>
            </a:endParaRPr>
          </a:p>
          <a:p>
            <a:pPr lvl="1"/>
            <a:r>
              <a:rPr lang="sv-SE" sz="1400"/>
              <a:t>Infoblad  </a:t>
            </a:r>
            <a:endParaRPr lang="sv-SE" sz="1400">
              <a:ea typeface="Verdana"/>
            </a:endParaRPr>
          </a:p>
          <a:p>
            <a:pPr lvl="1"/>
            <a:r>
              <a:rPr lang="sv-SE" sz="1400"/>
              <a:t>Patientmanual</a:t>
            </a:r>
          </a:p>
          <a:p>
            <a:pPr lvl="1"/>
            <a:r>
              <a:rPr lang="sv-SE" sz="1400">
                <a:ea typeface="Verdana"/>
              </a:rPr>
              <a:t>Poster</a:t>
            </a:r>
          </a:p>
          <a:p>
            <a:pPr lvl="1"/>
            <a:r>
              <a:rPr lang="sv-SE" sz="1400">
                <a:ea typeface="Verdana"/>
              </a:rPr>
              <a:t>Visitkort</a:t>
            </a:r>
          </a:p>
          <a:p>
            <a:pPr lvl="1"/>
            <a:r>
              <a:rPr lang="sv-SE" sz="1400">
                <a:ea typeface="Verdana"/>
              </a:rPr>
              <a:t>Informationsbild för väntrums-TV</a:t>
            </a:r>
          </a:p>
          <a:p>
            <a:pPr lvl="1"/>
            <a:r>
              <a:rPr lang="sv-SE" sz="1400"/>
              <a:t>Informationstext till kallelser - kan anpassas lokalt</a:t>
            </a:r>
          </a:p>
          <a:p>
            <a:pPr lvl="1"/>
            <a:endParaRPr lang="sv-SE" sz="1400">
              <a:ea typeface="Verdana"/>
            </a:endParaRPr>
          </a:p>
          <a:p>
            <a:endParaRPr lang="sv-SE"/>
          </a:p>
        </p:txBody>
      </p:sp>
      <p:pic>
        <p:nvPicPr>
          <p:cNvPr id="18" name="Platshållare för bild 7">
            <a:hlinkClick r:id="rId3"/>
            <a:extLst>
              <a:ext uri="{FF2B5EF4-FFF2-40B4-BE49-F238E27FC236}">
                <a16:creationId xmlns:a16="http://schemas.microsoft.com/office/drawing/2014/main" id="{A2C4CD5F-CA8A-14D9-61C0-E4EA4BA7268F}"/>
              </a:ext>
              <a:ext uri="{C183D7F6-B498-43B3-948B-1728B52AA6E4}">
                <adec:decorative xmlns:adec="http://schemas.microsoft.com/office/drawing/2017/decorative" val="1"/>
              </a:ext>
            </a:extLst>
          </p:cNvPr>
          <p:cNvPicPr>
            <a:picLocks noGrp="1" noChangeAspect="1"/>
          </p:cNvPicPr>
          <p:nvPr/>
        </p:nvPicPr>
        <p:blipFill rotWithShape="1">
          <a:blip r:embed="rId4" cstate="print">
            <a:extLst>
              <a:ext uri="{28A0092B-C50C-407E-A947-70E740481C1C}">
                <a14:useLocalDpi xmlns:a14="http://schemas.microsoft.com/office/drawing/2010/main" val="0"/>
              </a:ext>
            </a:extLst>
          </a:blip>
          <a:srcRect l="-7430" t="-109654" r="-12455" b="-97255"/>
          <a:stretch/>
        </p:blipFill>
        <p:spPr>
          <a:xfrm>
            <a:off x="4950996" y="2234536"/>
            <a:ext cx="729615" cy="729615"/>
          </a:xfrm>
          <a:prstGeom prst="ellipse">
            <a:avLst/>
          </a:prstGeom>
          <a:noFill/>
          <a:ln w="130175">
            <a:noFill/>
          </a:ln>
        </p:spPr>
      </p:pic>
      <p:pic>
        <p:nvPicPr>
          <p:cNvPr id="21" name="Bildobjekt 20">
            <a:extLst>
              <a:ext uri="{FF2B5EF4-FFF2-40B4-BE49-F238E27FC236}">
                <a16:creationId xmlns:a16="http://schemas.microsoft.com/office/drawing/2014/main" id="{1E06E928-DF13-D5B8-7EEF-04C42976F1CB}"/>
              </a:ext>
              <a:ext uri="{C183D7F6-B498-43B3-948B-1728B52AA6E4}">
                <adec:decorative xmlns:adec="http://schemas.microsoft.com/office/drawing/2017/decorative" val="1"/>
              </a:ext>
            </a:extLst>
          </p:cNvPr>
          <p:cNvPicPr>
            <a:picLocks noChangeAspect="1"/>
          </p:cNvPicPr>
          <p:nvPr/>
        </p:nvPicPr>
        <p:blipFill>
          <a:blip r:embed="rId5"/>
          <a:stretch>
            <a:fillRect/>
          </a:stretch>
        </p:blipFill>
        <p:spPr>
          <a:xfrm>
            <a:off x="10271333" y="2869815"/>
            <a:ext cx="1418505" cy="2013303"/>
          </a:xfrm>
          <a:prstGeom prst="rect">
            <a:avLst/>
          </a:prstGeom>
          <a:effectLst>
            <a:outerShdw blurRad="63500" algn="ctr" rotWithShape="0">
              <a:prstClr val="black">
                <a:alpha val="40000"/>
              </a:prstClr>
            </a:outerShdw>
          </a:effectLst>
        </p:spPr>
      </p:pic>
      <p:pic>
        <p:nvPicPr>
          <p:cNvPr id="12" name="Bildobjekt 11">
            <a:extLst>
              <a:ext uri="{FF2B5EF4-FFF2-40B4-BE49-F238E27FC236}">
                <a16:creationId xmlns:a16="http://schemas.microsoft.com/office/drawing/2014/main" id="{FC3E621E-6FC2-248B-BB3E-32822277826C}"/>
              </a:ext>
              <a:ext uri="{C183D7F6-B498-43B3-948B-1728B52AA6E4}">
                <adec:decorative xmlns:adec="http://schemas.microsoft.com/office/drawing/2017/decorative" val="1"/>
              </a:ext>
            </a:extLst>
          </p:cNvPr>
          <p:cNvPicPr>
            <a:picLocks noChangeAspect="1"/>
          </p:cNvPicPr>
          <p:nvPr/>
        </p:nvPicPr>
        <p:blipFill>
          <a:blip r:embed="rId6"/>
          <a:stretch>
            <a:fillRect/>
          </a:stretch>
        </p:blipFill>
        <p:spPr>
          <a:xfrm>
            <a:off x="8196625" y="4380036"/>
            <a:ext cx="1464760" cy="2080331"/>
          </a:xfrm>
          <a:prstGeom prst="rect">
            <a:avLst/>
          </a:prstGeom>
          <a:effectLst>
            <a:outerShdw blurRad="63500" algn="ctr" rotWithShape="0">
              <a:prstClr val="black">
                <a:alpha val="40000"/>
              </a:prstClr>
            </a:outerShdw>
          </a:effectLst>
        </p:spPr>
      </p:pic>
      <p:pic>
        <p:nvPicPr>
          <p:cNvPr id="19" name="Bildobjekt 18">
            <a:extLst>
              <a:ext uri="{FF2B5EF4-FFF2-40B4-BE49-F238E27FC236}">
                <a16:creationId xmlns:a16="http://schemas.microsoft.com/office/drawing/2014/main" id="{15AC2C9F-C75C-7017-9DA1-1F3589792841}"/>
              </a:ext>
              <a:ext uri="{C183D7F6-B498-43B3-948B-1728B52AA6E4}">
                <adec:decorative xmlns:adec="http://schemas.microsoft.com/office/drawing/2017/decorative" val="1"/>
              </a:ext>
            </a:extLst>
          </p:cNvPr>
          <p:cNvPicPr>
            <a:picLocks noChangeAspect="1"/>
          </p:cNvPicPr>
          <p:nvPr/>
        </p:nvPicPr>
        <p:blipFill>
          <a:blip r:embed="rId7"/>
          <a:stretch>
            <a:fillRect/>
          </a:stretch>
        </p:blipFill>
        <p:spPr>
          <a:xfrm>
            <a:off x="9892401" y="2475275"/>
            <a:ext cx="1421896" cy="2013303"/>
          </a:xfrm>
          <a:prstGeom prst="rect">
            <a:avLst/>
          </a:prstGeom>
          <a:effectLst>
            <a:outerShdw blurRad="63500" sx="101000" sy="101000" algn="ctr" rotWithShape="0">
              <a:prstClr val="black">
                <a:alpha val="40000"/>
              </a:prstClr>
            </a:outerShdw>
          </a:effectLst>
        </p:spPr>
      </p:pic>
      <p:pic>
        <p:nvPicPr>
          <p:cNvPr id="5" name="Bildobjekt 4">
            <a:extLst>
              <a:ext uri="{FF2B5EF4-FFF2-40B4-BE49-F238E27FC236}">
                <a16:creationId xmlns:a16="http://schemas.microsoft.com/office/drawing/2014/main" id="{4D0EC350-BD11-DB0C-2773-B6BAB05E62F1}"/>
              </a:ext>
              <a:ext uri="{C183D7F6-B498-43B3-948B-1728B52AA6E4}">
                <adec:decorative xmlns:adec="http://schemas.microsoft.com/office/drawing/2017/decorative" val="1"/>
              </a:ext>
            </a:extLst>
          </p:cNvPr>
          <p:cNvPicPr>
            <a:picLocks noChangeAspect="1"/>
          </p:cNvPicPr>
          <p:nvPr/>
        </p:nvPicPr>
        <p:blipFill>
          <a:blip r:embed="rId8"/>
          <a:stretch>
            <a:fillRect/>
          </a:stretch>
        </p:blipFill>
        <p:spPr>
          <a:xfrm>
            <a:off x="8196626" y="2081559"/>
            <a:ext cx="1468908" cy="2081880"/>
          </a:xfrm>
          <a:prstGeom prst="rect">
            <a:avLst/>
          </a:prstGeom>
          <a:effectLst>
            <a:outerShdw blurRad="63500" sx="102000" sy="102000" algn="ctr" rotWithShape="0">
              <a:prstClr val="black">
                <a:alpha val="40000"/>
              </a:prstClr>
            </a:outerShdw>
          </a:effectLst>
        </p:spPr>
      </p:pic>
      <p:pic>
        <p:nvPicPr>
          <p:cNvPr id="8" name="Bildobjekt 7">
            <a:extLst>
              <a:ext uri="{FF2B5EF4-FFF2-40B4-BE49-F238E27FC236}">
                <a16:creationId xmlns:a16="http://schemas.microsoft.com/office/drawing/2014/main" id="{14F97365-A3E6-D6D7-39DD-9F48318B0399}"/>
              </a:ext>
              <a:ext uri="{C183D7F6-B498-43B3-948B-1728B52AA6E4}">
                <adec:decorative xmlns:adec="http://schemas.microsoft.com/office/drawing/2017/decorative" val="1"/>
              </a:ext>
            </a:extLst>
          </p:cNvPr>
          <p:cNvPicPr>
            <a:picLocks noChangeAspect="1"/>
          </p:cNvPicPr>
          <p:nvPr/>
        </p:nvPicPr>
        <p:blipFill>
          <a:blip r:embed="rId9"/>
          <a:stretch>
            <a:fillRect/>
          </a:stretch>
        </p:blipFill>
        <p:spPr>
          <a:xfrm>
            <a:off x="9892401" y="619362"/>
            <a:ext cx="1892782" cy="1615174"/>
          </a:xfrm>
          <a:prstGeom prst="rect">
            <a:avLst/>
          </a:prstGeom>
          <a:effectLst>
            <a:outerShdw blurRad="63500" sx="102000" sy="102000" algn="ctr" rotWithShape="0">
              <a:prstClr val="black">
                <a:alpha val="40000"/>
              </a:prstClr>
            </a:outerShdw>
          </a:effectLst>
        </p:spPr>
      </p:pic>
    </p:spTree>
    <p:extLst>
      <p:ext uri="{BB962C8B-B14F-4D97-AF65-F5344CB8AC3E}">
        <p14:creationId xmlns:p14="http://schemas.microsoft.com/office/powerpoint/2010/main" val="229742132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E1326CFB-A578-8E70-E0F6-66D9262D192E}"/>
              </a:ext>
            </a:extLst>
          </p:cNvPr>
          <p:cNvSpPr>
            <a:spLocks noGrp="1"/>
          </p:cNvSpPr>
          <p:nvPr>
            <p:ph type="title"/>
          </p:nvPr>
        </p:nvSpPr>
        <p:spPr>
          <a:xfrm>
            <a:off x="1100667" y="107061"/>
            <a:ext cx="8670214" cy="1047750"/>
          </a:xfrm>
        </p:spPr>
        <p:txBody>
          <a:bodyPr/>
          <a:lstStyle/>
          <a:p>
            <a:r>
              <a:rPr lang="sv-SE" sz="3300"/>
              <a:t>Om Vård och hälsa på webben</a:t>
            </a:r>
          </a:p>
        </p:txBody>
      </p:sp>
      <p:sp>
        <p:nvSpPr>
          <p:cNvPr id="2" name="Platshållare för innehåll 1">
            <a:extLst>
              <a:ext uri="{FF2B5EF4-FFF2-40B4-BE49-F238E27FC236}">
                <a16:creationId xmlns:a16="http://schemas.microsoft.com/office/drawing/2014/main" id="{8ED42CDD-8C8B-4FBA-CB18-0B18540412EE}"/>
              </a:ext>
            </a:extLst>
          </p:cNvPr>
          <p:cNvSpPr>
            <a:spLocks noGrp="1"/>
          </p:cNvSpPr>
          <p:nvPr>
            <p:ph sz="quarter" idx="17"/>
          </p:nvPr>
        </p:nvSpPr>
        <p:spPr>
          <a:xfrm>
            <a:off x="1100666" y="1346300"/>
            <a:ext cx="5229795" cy="4594219"/>
          </a:xfrm>
        </p:spPr>
        <p:txBody>
          <a:bodyPr vert="horz" lIns="0" tIns="0" rIns="0" bIns="0" rtlCol="0" anchor="t">
            <a:noAutofit/>
          </a:bodyPr>
          <a:lstStyle/>
          <a:p>
            <a:r>
              <a:rPr lang="sv-SE" sz="1400"/>
              <a:t>Vårdgivarwebben </a:t>
            </a:r>
          </a:p>
          <a:p>
            <a:pPr lvl="1"/>
            <a:r>
              <a:rPr lang="sv-SE" sz="1200">
                <a:solidFill>
                  <a:srgbClr val="1A9FB3"/>
                </a:solidFill>
                <a:hlinkClick r:id="rId3">
                  <a:extLst>
                    <a:ext uri="{A12FA001-AC4F-418D-AE19-62706E023703}">
                      <ahyp:hlinkClr xmlns:ahyp="http://schemas.microsoft.com/office/drawing/2018/hyperlinkcolor" val="tx"/>
                    </a:ext>
                  </a:extLst>
                </a:hlinkClick>
              </a:rPr>
              <a:t>Samlingssida om Vård och hälsa</a:t>
            </a:r>
            <a:endParaRPr lang="sv-SE" sz="1200">
              <a:solidFill>
                <a:srgbClr val="1A9FB3"/>
              </a:solidFill>
              <a:hlinkClick r:id="rId4">
                <a:extLst>
                  <a:ext uri="{A12FA001-AC4F-418D-AE19-62706E023703}">
                    <ahyp:hlinkClr xmlns:ahyp="http://schemas.microsoft.com/office/drawing/2018/hyperlinkcolor" val="tx"/>
                  </a:ext>
                </a:extLst>
              </a:hlinkClick>
            </a:endParaRPr>
          </a:p>
          <a:p>
            <a:pPr lvl="1"/>
            <a:r>
              <a:rPr lang="sv-SE" sz="1200">
                <a:solidFill>
                  <a:srgbClr val="1A9FB3"/>
                </a:solidFill>
                <a:hlinkClick r:id="rId5">
                  <a:extLst>
                    <a:ext uri="{A12FA001-AC4F-418D-AE19-62706E023703}">
                      <ahyp:hlinkClr xmlns:ahyp="http://schemas.microsoft.com/office/drawing/2018/hyperlinkcolor" val="tx"/>
                    </a:ext>
                  </a:extLst>
                </a:hlinkClick>
              </a:rPr>
              <a:t>Information om Digitala </a:t>
            </a:r>
            <a:r>
              <a:rPr lang="sv-SE" sz="1200" err="1">
                <a:solidFill>
                  <a:srgbClr val="1A9FB3"/>
                </a:solidFill>
                <a:hlinkClick r:id="rId5">
                  <a:extLst>
                    <a:ext uri="{A12FA001-AC4F-418D-AE19-62706E023703}">
                      <ahyp:hlinkClr xmlns:ahyp="http://schemas.microsoft.com/office/drawing/2018/hyperlinkcolor" val="tx"/>
                    </a:ext>
                  </a:extLst>
                </a:hlinkClick>
              </a:rPr>
              <a:t>vårdmöten</a:t>
            </a:r>
            <a:r>
              <a:rPr lang="sv-SE" sz="1200">
                <a:solidFill>
                  <a:srgbClr val="1A9FB3"/>
                </a:solidFill>
                <a:hlinkClick r:id="rId5">
                  <a:extLst>
                    <a:ext uri="{A12FA001-AC4F-418D-AE19-62706E023703}">
                      <ahyp:hlinkClr xmlns:ahyp="http://schemas.microsoft.com/office/drawing/2018/hyperlinkcolor" val="tx"/>
                    </a:ext>
                  </a:extLst>
                </a:hlinkClick>
              </a:rPr>
              <a:t> på Vårdgivarwebben</a:t>
            </a:r>
            <a:endParaRPr lang="sv-SE" sz="1200">
              <a:solidFill>
                <a:srgbClr val="1A9FB3"/>
              </a:solidFill>
            </a:endParaRPr>
          </a:p>
          <a:p>
            <a:pPr lvl="1"/>
            <a:r>
              <a:rPr lang="sv-SE" sz="1200">
                <a:solidFill>
                  <a:srgbClr val="1A9FB3"/>
                </a:solidFill>
                <a:hlinkClick r:id="rId6">
                  <a:extLst>
                    <a:ext uri="{A12FA001-AC4F-418D-AE19-62706E023703}">
                      <ahyp:hlinkClr xmlns:ahyp="http://schemas.microsoft.com/office/drawing/2018/hyperlinkcolor" val="tx"/>
                    </a:ext>
                  </a:extLst>
                </a:hlinkClick>
              </a:rPr>
              <a:t>Information om Egenmonitorering på Vårdgivarwebben</a:t>
            </a:r>
            <a:endParaRPr lang="sv-SE" sz="1200">
              <a:solidFill>
                <a:srgbClr val="1A9FB3"/>
              </a:solidFill>
            </a:endParaRPr>
          </a:p>
          <a:p>
            <a:r>
              <a:rPr lang="sv-SE" sz="1400"/>
              <a:t>Insidan (endast för medarbetare inom VGR)</a:t>
            </a:r>
            <a:endParaRPr lang="sv-SE" sz="1400">
              <a:ea typeface="Verdana"/>
            </a:endParaRPr>
          </a:p>
          <a:p>
            <a:pPr lvl="1"/>
            <a:r>
              <a:rPr lang="sv-SE" sz="1200">
                <a:solidFill>
                  <a:srgbClr val="1A9FB3"/>
                </a:solidFill>
                <a:hlinkClick r:id="rId7">
                  <a:extLst>
                    <a:ext uri="{A12FA001-AC4F-418D-AE19-62706E023703}">
                      <ahyp:hlinkClr xmlns:ahyp="http://schemas.microsoft.com/office/drawing/2018/hyperlinkcolor" val="tx"/>
                    </a:ext>
                  </a:extLst>
                </a:hlinkClick>
              </a:rPr>
              <a:t>Samlingssida om Vård och hälsa under Övergripande ämnen</a:t>
            </a:r>
            <a:endParaRPr lang="sv-SE" sz="1200">
              <a:solidFill>
                <a:srgbClr val="1A9FB3"/>
              </a:solidFill>
              <a:ea typeface="Verdana"/>
            </a:endParaRPr>
          </a:p>
          <a:p>
            <a:pPr lvl="1"/>
            <a:r>
              <a:rPr lang="sv-SE" sz="1200">
                <a:solidFill>
                  <a:srgbClr val="1A9FB3"/>
                </a:solidFill>
                <a:ea typeface="Verdana"/>
                <a:hlinkClick r:id="rId8"/>
              </a:rPr>
              <a:t>Samlingssida om Vård och hälsa under System A-Ö</a:t>
            </a:r>
          </a:p>
          <a:p>
            <a:pPr lvl="1"/>
            <a:r>
              <a:rPr lang="sv-SE" sz="1200">
                <a:solidFill>
                  <a:srgbClr val="1A9FB3"/>
                </a:solidFill>
                <a:hlinkClick r:id="rId9">
                  <a:extLst>
                    <a:ext uri="{A12FA001-AC4F-418D-AE19-62706E023703}">
                      <ahyp:hlinkClr xmlns:ahyp="http://schemas.microsoft.com/office/drawing/2018/hyperlinkcolor" val="tx"/>
                    </a:ext>
                  </a:extLst>
                </a:hlinkClick>
              </a:rPr>
              <a:t>Sidor för respektive e-tjänst under System A-Ö</a:t>
            </a:r>
            <a:endParaRPr lang="sv-SE" sz="1200">
              <a:solidFill>
                <a:srgbClr val="1A9FB3"/>
              </a:solidFill>
              <a:ea typeface="Verdana"/>
            </a:endParaRPr>
          </a:p>
          <a:p>
            <a:pPr lvl="1"/>
            <a:r>
              <a:rPr lang="sv-SE" sz="1200">
                <a:solidFill>
                  <a:srgbClr val="1A9FB3"/>
                </a:solidFill>
                <a:ea typeface="Verdana"/>
                <a:hlinkClick r:id="rId10"/>
              </a:rPr>
              <a:t>Sidor för respektive projekt under Pågående projekt</a:t>
            </a:r>
            <a:endParaRPr lang="sv-SE" sz="1200">
              <a:solidFill>
                <a:srgbClr val="1A9FB3"/>
              </a:solidFill>
              <a:ea typeface="Verdana"/>
            </a:endParaRPr>
          </a:p>
          <a:p>
            <a:r>
              <a:rPr lang="sv-SE" sz="1400"/>
              <a:t>Vårdskiftet (vgregion.se)</a:t>
            </a:r>
            <a:endParaRPr lang="sv-SE" sz="1400">
              <a:ea typeface="Verdana"/>
            </a:endParaRPr>
          </a:p>
          <a:p>
            <a:pPr lvl="1"/>
            <a:r>
              <a:rPr lang="sv-SE" sz="1200">
                <a:solidFill>
                  <a:srgbClr val="1A9FB3"/>
                </a:solidFill>
                <a:hlinkClick r:id="rId11">
                  <a:extLst>
                    <a:ext uri="{A12FA001-AC4F-418D-AE19-62706E023703}">
                      <ahyp:hlinkClr xmlns:ahyp="http://schemas.microsoft.com/office/drawing/2018/hyperlinkcolor" val="tx"/>
                    </a:ext>
                  </a:extLst>
                </a:hlinkClick>
              </a:rPr>
              <a:t>E-tjänster i Vård och hälsa på Vårdskiftet</a:t>
            </a:r>
            <a:r>
              <a:rPr lang="sv-SE" sz="1200">
                <a:solidFill>
                  <a:srgbClr val="1A9FB3"/>
                </a:solidFill>
              </a:rPr>
              <a:t>, </a:t>
            </a:r>
            <a:br>
              <a:rPr lang="sv-SE" sz="1200">
                <a:solidFill>
                  <a:srgbClr val="1A9FB3"/>
                </a:solidFill>
              </a:rPr>
            </a:br>
            <a:r>
              <a:rPr lang="sv-SE" sz="1200">
                <a:solidFill>
                  <a:srgbClr val="1A9FB3"/>
                </a:solidFill>
              </a:rPr>
              <a:t>med länkar till sidor för respektive e-tjänst</a:t>
            </a:r>
            <a:endParaRPr lang="sv-SE" sz="1200"/>
          </a:p>
          <a:p>
            <a:r>
              <a:rPr lang="sv-SE" sz="1400">
                <a:ea typeface="Verdana"/>
              </a:rPr>
              <a:t>1177.se</a:t>
            </a:r>
          </a:p>
          <a:p>
            <a:pPr lvl="1"/>
            <a:r>
              <a:rPr lang="sv-SE" sz="1200">
                <a:solidFill>
                  <a:srgbClr val="1A9FB3"/>
                </a:solidFill>
                <a:hlinkClick r:id="rId12">
                  <a:extLst>
                    <a:ext uri="{A12FA001-AC4F-418D-AE19-62706E023703}">
                      <ahyp:hlinkClr xmlns:ahyp="http://schemas.microsoft.com/office/drawing/2018/hyperlinkcolor" val="tx"/>
                    </a:ext>
                  </a:extLst>
                </a:hlinkClick>
              </a:rPr>
              <a:t>Om e-tjänster i Vård och hälsa på 1177.se</a:t>
            </a:r>
            <a:endParaRPr lang="sv-SE" sz="1200">
              <a:solidFill>
                <a:srgbClr val="1A9FB3"/>
              </a:solidFill>
            </a:endParaRPr>
          </a:p>
          <a:p>
            <a:pPr lvl="1"/>
            <a:r>
              <a:rPr lang="sv-SE" sz="1200">
                <a:solidFill>
                  <a:srgbClr val="1A9FB3"/>
                </a:solidFill>
                <a:hlinkClick r:id="rId13">
                  <a:extLst>
                    <a:ext uri="{A12FA001-AC4F-418D-AE19-62706E023703}">
                      <ahyp:hlinkClr xmlns:ahyp="http://schemas.microsoft.com/office/drawing/2018/hyperlinkcolor" val="tx"/>
                    </a:ext>
                  </a:extLst>
                </a:hlinkClick>
              </a:rPr>
              <a:t>Om Digitala </a:t>
            </a:r>
            <a:r>
              <a:rPr lang="sv-SE" sz="1200" err="1">
                <a:solidFill>
                  <a:srgbClr val="1A9FB3"/>
                </a:solidFill>
                <a:hlinkClick r:id="rId13">
                  <a:extLst>
                    <a:ext uri="{A12FA001-AC4F-418D-AE19-62706E023703}">
                      <ahyp:hlinkClr xmlns:ahyp="http://schemas.microsoft.com/office/drawing/2018/hyperlinkcolor" val="tx"/>
                    </a:ext>
                  </a:extLst>
                </a:hlinkClick>
              </a:rPr>
              <a:t>vårdmöten</a:t>
            </a:r>
            <a:r>
              <a:rPr lang="sv-SE" sz="1200">
                <a:solidFill>
                  <a:srgbClr val="1A9FB3"/>
                </a:solidFill>
                <a:hlinkClick r:id="rId13">
                  <a:extLst>
                    <a:ext uri="{A12FA001-AC4F-418D-AE19-62706E023703}">
                      <ahyp:hlinkClr xmlns:ahyp="http://schemas.microsoft.com/office/drawing/2018/hyperlinkcolor" val="tx"/>
                    </a:ext>
                  </a:extLst>
                </a:hlinkClick>
              </a:rPr>
              <a:t> på 1177.se</a:t>
            </a:r>
            <a:endParaRPr lang="sv-SE" sz="1200">
              <a:solidFill>
                <a:srgbClr val="1A9FB3"/>
              </a:solidFill>
            </a:endParaRPr>
          </a:p>
          <a:p>
            <a:pPr lvl="1"/>
            <a:r>
              <a:rPr lang="sv-SE" sz="1200">
                <a:solidFill>
                  <a:srgbClr val="1A9FB3"/>
                </a:solidFill>
                <a:hlinkClick r:id="rId14"/>
              </a:rPr>
              <a:t>Om Egenmonitorering på 1177.se</a:t>
            </a:r>
            <a:endParaRPr lang="sv-SE" sz="1200">
              <a:solidFill>
                <a:srgbClr val="1A9FB3"/>
              </a:solidFill>
            </a:endParaRPr>
          </a:p>
          <a:p>
            <a:endParaRPr lang="sv-SE" sz="1600">
              <a:ea typeface="Verdana"/>
            </a:endParaRPr>
          </a:p>
          <a:p>
            <a:pPr marL="0" indent="0">
              <a:buNone/>
            </a:pPr>
            <a:endParaRPr lang="sv-SE" sz="1400">
              <a:ea typeface="Verdana"/>
            </a:endParaRPr>
          </a:p>
          <a:p>
            <a:endParaRPr lang="sv-SE" sz="1400">
              <a:ea typeface="Verdana"/>
            </a:endParaRPr>
          </a:p>
          <a:p>
            <a:endParaRPr lang="sv-SE" sz="1400">
              <a:ea typeface="Verdana"/>
            </a:endParaRPr>
          </a:p>
          <a:p>
            <a:endParaRPr lang="sv-SE" sz="1400">
              <a:ea typeface="Verdana"/>
            </a:endParaRPr>
          </a:p>
        </p:txBody>
      </p:sp>
      <p:sp>
        <p:nvSpPr>
          <p:cNvPr id="5" name="Platshållare för datum 4">
            <a:extLst>
              <a:ext uri="{FF2B5EF4-FFF2-40B4-BE49-F238E27FC236}">
                <a16:creationId xmlns:a16="http://schemas.microsoft.com/office/drawing/2014/main" id="{33CF674F-C51F-BAD1-4192-7B86FDB0ADB3}"/>
              </a:ext>
            </a:extLst>
          </p:cNvPr>
          <p:cNvSpPr>
            <a:spLocks noGrp="1"/>
          </p:cNvSpPr>
          <p:nvPr>
            <p:ph type="dt" sz="half" idx="1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0743B6B-FC1D-4E5C-878B-68715B5874CD}" type="datetime1">
              <a:rPr kumimoji="0" lang="sv-SE" sz="900" b="0" i="0" u="none" strike="noStrike" kern="1200" cap="none" spc="0" normalizeH="0" baseline="0" noProof="0" smtClean="0">
                <a:ln>
                  <a:noFill/>
                </a:ln>
                <a:solidFill>
                  <a:prstClr val="black"/>
                </a:solidFill>
                <a:effectLst/>
                <a:uLnTx/>
                <a:uFillTx/>
                <a:latin typeface="Verdana"/>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2024-07-02</a:t>
            </a:fld>
            <a:endParaRPr kumimoji="0" lang="sv-SE" sz="900" b="0" i="0" u="none" strike="noStrike" kern="1200" cap="none" spc="0" normalizeH="0" baseline="0" noProof="0">
              <a:ln>
                <a:noFill/>
              </a:ln>
              <a:solidFill>
                <a:prstClr val="black"/>
              </a:solidFill>
              <a:effectLst/>
              <a:uLnTx/>
              <a:uFillTx/>
              <a:latin typeface="Verdana"/>
              <a:ea typeface="+mn-ea"/>
              <a:cs typeface="+mn-cs"/>
            </a:endParaRPr>
          </a:p>
        </p:txBody>
      </p:sp>
      <p:sp>
        <p:nvSpPr>
          <p:cNvPr id="17" name="Rektangel 16">
            <a:extLst>
              <a:ext uri="{FF2B5EF4-FFF2-40B4-BE49-F238E27FC236}">
                <a16:creationId xmlns:a16="http://schemas.microsoft.com/office/drawing/2014/main" id="{FB6D0084-6780-61DE-DC5F-3CC4E1F303DB}"/>
              </a:ext>
              <a:ext uri="{C183D7F6-B498-43B3-948B-1728B52AA6E4}">
                <adec:decorative xmlns:adec="http://schemas.microsoft.com/office/drawing/2017/decorative" val="1"/>
              </a:ext>
            </a:extLst>
          </p:cNvPr>
          <p:cNvSpPr/>
          <p:nvPr/>
        </p:nvSpPr>
        <p:spPr>
          <a:xfrm>
            <a:off x="7710734" y="4963919"/>
            <a:ext cx="1374205" cy="1160319"/>
          </a:xfrm>
          <a:prstGeom prst="rect">
            <a:avLst/>
          </a:prstGeom>
          <a:solidFill>
            <a:schemeClr val="bg1">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white"/>
              </a:solidFill>
              <a:effectLst/>
              <a:uLnTx/>
              <a:uFillTx/>
              <a:latin typeface="Verdana"/>
              <a:ea typeface="+mn-ea"/>
              <a:cs typeface="+mn-cs"/>
            </a:endParaRPr>
          </a:p>
        </p:txBody>
      </p:sp>
      <p:pic>
        <p:nvPicPr>
          <p:cNvPr id="9" name="Bildobjekt 8">
            <a:extLst>
              <a:ext uri="{FF2B5EF4-FFF2-40B4-BE49-F238E27FC236}">
                <a16:creationId xmlns:a16="http://schemas.microsoft.com/office/drawing/2014/main" id="{1F8E578B-E3E2-4C15-5AFE-4D96CA55AF4B}"/>
              </a:ext>
              <a:ext uri="{C183D7F6-B498-43B3-948B-1728B52AA6E4}">
                <adec:decorative xmlns:adec="http://schemas.microsoft.com/office/drawing/2017/decorative" val="1"/>
              </a:ext>
            </a:extLst>
          </p:cNvPr>
          <p:cNvPicPr>
            <a:picLocks noChangeAspect="1"/>
          </p:cNvPicPr>
          <p:nvPr/>
        </p:nvPicPr>
        <p:blipFill rotWithShape="1">
          <a:blip r:embed="rId15"/>
          <a:srcRect l="-1" t="16680" r="2252" b="20505"/>
          <a:stretch/>
        </p:blipFill>
        <p:spPr>
          <a:xfrm>
            <a:off x="7117131" y="1346300"/>
            <a:ext cx="2342237" cy="1756610"/>
          </a:xfrm>
          <a:prstGeom prst="rect">
            <a:avLst/>
          </a:prstGeom>
          <a:effectLst>
            <a:outerShdw blurRad="63500" sx="102000" sy="102000" algn="ctr" rotWithShape="0">
              <a:prstClr val="black">
                <a:alpha val="40000"/>
              </a:prstClr>
            </a:outerShdw>
          </a:effectLst>
        </p:spPr>
      </p:pic>
      <p:pic>
        <p:nvPicPr>
          <p:cNvPr id="20" name="Bildobjekt 19">
            <a:extLst>
              <a:ext uri="{FF2B5EF4-FFF2-40B4-BE49-F238E27FC236}">
                <a16:creationId xmlns:a16="http://schemas.microsoft.com/office/drawing/2014/main" id="{9EE8CB7D-5A39-4799-6A64-5227DE9A2E25}"/>
              </a:ext>
              <a:ext uri="{C183D7F6-B498-43B3-948B-1728B52AA6E4}">
                <adec:decorative xmlns:adec="http://schemas.microsoft.com/office/drawing/2017/decorative" val="1"/>
              </a:ext>
            </a:extLst>
          </p:cNvPr>
          <p:cNvPicPr>
            <a:picLocks noChangeAspect="1"/>
          </p:cNvPicPr>
          <p:nvPr/>
        </p:nvPicPr>
        <p:blipFill rotWithShape="1">
          <a:blip r:embed="rId16"/>
          <a:srcRect b="26563"/>
          <a:stretch/>
        </p:blipFill>
        <p:spPr>
          <a:xfrm>
            <a:off x="9264978" y="2570705"/>
            <a:ext cx="2342237" cy="1756610"/>
          </a:xfrm>
          <a:prstGeom prst="rect">
            <a:avLst/>
          </a:prstGeom>
          <a:effectLst>
            <a:outerShdw blurRad="63500" sx="102000" sy="102000" algn="ctr" rotWithShape="0">
              <a:prstClr val="black">
                <a:alpha val="40000"/>
              </a:prstClr>
            </a:outerShdw>
          </a:effectLst>
        </p:spPr>
      </p:pic>
      <p:pic>
        <p:nvPicPr>
          <p:cNvPr id="24" name="Bildobjekt 23">
            <a:extLst>
              <a:ext uri="{FF2B5EF4-FFF2-40B4-BE49-F238E27FC236}">
                <a16:creationId xmlns:a16="http://schemas.microsoft.com/office/drawing/2014/main" id="{0C6B01D8-9489-8AAF-4449-95134F531533}"/>
              </a:ext>
              <a:ext uri="{C183D7F6-B498-43B3-948B-1728B52AA6E4}">
                <adec:decorative xmlns:adec="http://schemas.microsoft.com/office/drawing/2017/decorative" val="1"/>
              </a:ext>
            </a:extLst>
          </p:cNvPr>
          <p:cNvPicPr>
            <a:picLocks noChangeAspect="1"/>
          </p:cNvPicPr>
          <p:nvPr/>
        </p:nvPicPr>
        <p:blipFill rotWithShape="1">
          <a:blip r:embed="rId17"/>
          <a:srcRect t="820" b="19682"/>
          <a:stretch/>
        </p:blipFill>
        <p:spPr>
          <a:xfrm>
            <a:off x="7117131" y="3447304"/>
            <a:ext cx="2342236" cy="1772652"/>
          </a:xfrm>
          <a:prstGeom prst="rect">
            <a:avLst/>
          </a:prstGeom>
          <a:effectLst>
            <a:outerShdw blurRad="63500" sx="102000" sy="102000" algn="ctr" rotWithShape="0">
              <a:prstClr val="black">
                <a:alpha val="40000"/>
              </a:prstClr>
            </a:outerShdw>
          </a:effectLst>
        </p:spPr>
      </p:pic>
      <p:pic>
        <p:nvPicPr>
          <p:cNvPr id="22" name="Bildobjekt 21">
            <a:extLst>
              <a:ext uri="{FF2B5EF4-FFF2-40B4-BE49-F238E27FC236}">
                <a16:creationId xmlns:a16="http://schemas.microsoft.com/office/drawing/2014/main" id="{DAD54CA8-DF02-EF39-529B-189FFA4C8E70}"/>
              </a:ext>
              <a:ext uri="{C183D7F6-B498-43B3-948B-1728B52AA6E4}">
                <adec:decorative xmlns:adec="http://schemas.microsoft.com/office/drawing/2017/decorative" val="1"/>
              </a:ext>
            </a:extLst>
          </p:cNvPr>
          <p:cNvPicPr>
            <a:picLocks noChangeAspect="1"/>
          </p:cNvPicPr>
          <p:nvPr/>
        </p:nvPicPr>
        <p:blipFill rotWithShape="1">
          <a:blip r:embed="rId18"/>
          <a:srcRect b="14683"/>
          <a:stretch/>
        </p:blipFill>
        <p:spPr>
          <a:xfrm>
            <a:off x="9264977" y="4785771"/>
            <a:ext cx="2342237" cy="1772652"/>
          </a:xfrm>
          <a:prstGeom prst="rect">
            <a:avLst/>
          </a:prstGeom>
          <a:effectLst>
            <a:outerShdw blurRad="63500" sx="102000" sy="102000" algn="ctr" rotWithShape="0">
              <a:prstClr val="black">
                <a:alpha val="40000"/>
              </a:prstClr>
            </a:outerShdw>
          </a:effectLst>
        </p:spPr>
      </p:pic>
    </p:spTree>
    <p:extLst>
      <p:ext uri="{BB962C8B-B14F-4D97-AF65-F5344CB8AC3E}">
        <p14:creationId xmlns:p14="http://schemas.microsoft.com/office/powerpoint/2010/main" val="9122214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descr="Bild som visar sidhuvudet i Viva Engage">
            <a:extLst>
              <a:ext uri="{FF2B5EF4-FFF2-40B4-BE49-F238E27FC236}">
                <a16:creationId xmlns:a16="http://schemas.microsoft.com/office/drawing/2014/main" id="{7A986693-1A46-CBE8-6DEA-84C529E0B72C}"/>
              </a:ext>
            </a:extLst>
          </p:cNvPr>
          <p:cNvSpPr>
            <a:spLocks noGrp="1"/>
          </p:cNvSpPr>
          <p:nvPr>
            <p:ph type="title"/>
          </p:nvPr>
        </p:nvSpPr>
        <p:spPr>
          <a:xfrm>
            <a:off x="1100667" y="425716"/>
            <a:ext cx="8122846" cy="1047750"/>
          </a:xfrm>
        </p:spPr>
        <p:txBody>
          <a:bodyPr/>
          <a:lstStyle/>
          <a:p>
            <a:r>
              <a:rPr lang="sv-SE" dirty="0"/>
              <a:t>Hjälp till självhjälp på Viva </a:t>
            </a:r>
            <a:r>
              <a:rPr lang="sv-SE" dirty="0" err="1"/>
              <a:t>Engage</a:t>
            </a:r>
            <a:endParaRPr lang="sv-SE" dirty="0"/>
          </a:p>
        </p:txBody>
      </p:sp>
      <p:sp>
        <p:nvSpPr>
          <p:cNvPr id="5" name="Platshållare för datum 4">
            <a:extLst>
              <a:ext uri="{FF2B5EF4-FFF2-40B4-BE49-F238E27FC236}">
                <a16:creationId xmlns:a16="http://schemas.microsoft.com/office/drawing/2014/main" id="{208B0986-AA1C-4627-2670-07D0F22644B6}"/>
              </a:ext>
            </a:extLst>
          </p:cNvPr>
          <p:cNvSpPr>
            <a:spLocks noGrp="1"/>
          </p:cNvSpPr>
          <p:nvPr>
            <p:ph type="dt" sz="half" idx="15"/>
          </p:nvPr>
        </p:nvSpPr>
        <p:spPr/>
        <p:txBody>
          <a:bodyPr/>
          <a:lstStyle/>
          <a:p>
            <a:fld id="{B0743B6B-FC1D-4E5C-878B-68715B5874CD}" type="datetime1">
              <a:rPr lang="sv-SE" smtClean="0"/>
              <a:t>2024-07-02</a:t>
            </a:fld>
            <a:endParaRPr lang="sv-SE"/>
          </a:p>
        </p:txBody>
      </p:sp>
      <p:sp>
        <p:nvSpPr>
          <p:cNvPr id="2" name="Platshållare för innehåll 1">
            <a:extLst>
              <a:ext uri="{FF2B5EF4-FFF2-40B4-BE49-F238E27FC236}">
                <a16:creationId xmlns:a16="http://schemas.microsoft.com/office/drawing/2014/main" id="{2F41BD4B-EAB5-DCE0-ECDF-70C6A67F80CE}"/>
              </a:ext>
            </a:extLst>
          </p:cNvPr>
          <p:cNvSpPr>
            <a:spLocks noGrp="1"/>
          </p:cNvSpPr>
          <p:nvPr>
            <p:ph sz="quarter" idx="17"/>
          </p:nvPr>
        </p:nvSpPr>
        <p:spPr/>
        <p:txBody>
          <a:bodyPr/>
          <a:lstStyle/>
          <a:p>
            <a:pPr marL="0" indent="0">
              <a:buNone/>
            </a:pPr>
            <a:r>
              <a:rPr lang="sv-SE" sz="1800" u="sng">
                <a:solidFill>
                  <a:srgbClr val="0000FF"/>
                </a:solidFill>
                <a:effectLst/>
                <a:latin typeface="Calibri" panose="020F0502020204030204" pitchFamily="34" charset="0"/>
                <a:ea typeface="Calibri" panose="020F0502020204030204" pitchFamily="34" charset="0"/>
                <a:cs typeface="Times New Roman" panose="02020603050405020304" pitchFamily="18" charset="0"/>
                <a:hlinkClick r:id="rId3"/>
              </a:rPr>
              <a:t>Användarforum Vård och hälsa</a:t>
            </a:r>
            <a:r>
              <a:rPr lang="sv-SE" sz="1800">
                <a:effectLst/>
                <a:latin typeface="Calibri" panose="020F0502020204030204" pitchFamily="34" charset="0"/>
                <a:ea typeface="Calibri" panose="020F0502020204030204" pitchFamily="34" charset="0"/>
                <a:cs typeface="Times New Roman" panose="02020603050405020304" pitchFamily="18" charset="0"/>
              </a:rPr>
              <a:t> på Viva </a:t>
            </a:r>
            <a:r>
              <a:rPr lang="sv-SE" sz="1800" err="1">
                <a:effectLst/>
                <a:latin typeface="Calibri" panose="020F0502020204030204" pitchFamily="34" charset="0"/>
                <a:ea typeface="Calibri" panose="020F0502020204030204" pitchFamily="34" charset="0"/>
                <a:cs typeface="Times New Roman" panose="02020603050405020304" pitchFamily="18" charset="0"/>
              </a:rPr>
              <a:t>Engage</a:t>
            </a:r>
            <a:r>
              <a:rPr lang="sv-SE" sz="1800">
                <a:effectLst/>
                <a:latin typeface="Calibri" panose="020F0502020204030204" pitchFamily="34" charset="0"/>
                <a:ea typeface="Calibri" panose="020F0502020204030204" pitchFamily="34" charset="0"/>
                <a:cs typeface="Times New Roman" panose="02020603050405020304" pitchFamily="18" charset="0"/>
              </a:rPr>
              <a:t> är en kanal öppen för alla medarbetare </a:t>
            </a:r>
            <a:r>
              <a:rPr lang="sv-SE" sz="1800" b="1">
                <a:effectLst/>
                <a:latin typeface="Calibri" panose="020F0502020204030204" pitchFamily="34" charset="0"/>
                <a:ea typeface="Calibri" panose="020F0502020204030204" pitchFamily="34" charset="0"/>
                <a:cs typeface="Times New Roman" panose="02020603050405020304" pitchFamily="18" charset="0"/>
              </a:rPr>
              <a:t>i VGR </a:t>
            </a:r>
            <a:r>
              <a:rPr lang="sv-SE" sz="1800">
                <a:effectLst/>
                <a:latin typeface="Calibri" panose="020F0502020204030204" pitchFamily="34" charset="0"/>
                <a:ea typeface="Calibri" panose="020F0502020204030204" pitchFamily="34" charset="0"/>
                <a:cs typeface="Times New Roman" panose="02020603050405020304" pitchFamily="18" charset="0"/>
              </a:rPr>
              <a:t>som arbetar med e-tjänsterna i Vård och hälsa. Här får du hjälp till självhjälp och kan själv bidra genom att ställa och besvara frågor, dela med dig av erfarenheter, tips och trix och annat som kan vara till hjälp för kollegor. </a:t>
            </a:r>
            <a:br>
              <a:rPr lang="sv-SE" sz="1800">
                <a:effectLst/>
                <a:latin typeface="Calibri" panose="020F0502020204030204" pitchFamily="34" charset="0"/>
                <a:ea typeface="Calibri" panose="020F0502020204030204" pitchFamily="34" charset="0"/>
                <a:cs typeface="Times New Roman" panose="02020603050405020304" pitchFamily="18" charset="0"/>
              </a:rPr>
            </a:br>
            <a:br>
              <a:rPr lang="sv-SE" sz="1800">
                <a:effectLst/>
                <a:latin typeface="Calibri" panose="020F0502020204030204" pitchFamily="34" charset="0"/>
                <a:ea typeface="Calibri" panose="020F0502020204030204" pitchFamily="34" charset="0"/>
                <a:cs typeface="Times New Roman" panose="02020603050405020304" pitchFamily="18" charset="0"/>
              </a:rPr>
            </a:br>
            <a:r>
              <a:rPr lang="sv-SE" sz="1800">
                <a:effectLst/>
                <a:latin typeface="Calibri" panose="020F0502020204030204" pitchFamily="34" charset="0"/>
                <a:ea typeface="Calibri" panose="020F0502020204030204" pitchFamily="34" charset="0"/>
                <a:cs typeface="Times New Roman" panose="02020603050405020304" pitchFamily="18" charset="0"/>
              </a:rPr>
              <a:t>(Endast tillgängligt för anställda i VGR)</a:t>
            </a:r>
          </a:p>
          <a:p>
            <a:endParaRPr lang="sv-SE"/>
          </a:p>
        </p:txBody>
      </p:sp>
      <p:pic>
        <p:nvPicPr>
          <p:cNvPr id="8" name="Bildobjekt 7" descr="En bild som visar en del av ">
            <a:extLst>
              <a:ext uri="{FF2B5EF4-FFF2-40B4-BE49-F238E27FC236}">
                <a16:creationId xmlns:a16="http://schemas.microsoft.com/office/drawing/2014/main" id="{0DCA65C0-11B2-65D3-3880-2B92FC19F3FB}"/>
              </a:ext>
            </a:extLst>
          </p:cNvPr>
          <p:cNvPicPr>
            <a:picLocks noChangeAspect="1"/>
          </p:cNvPicPr>
          <p:nvPr/>
        </p:nvPicPr>
        <p:blipFill>
          <a:blip r:embed="rId4"/>
          <a:stretch>
            <a:fillRect/>
          </a:stretch>
        </p:blipFill>
        <p:spPr>
          <a:xfrm>
            <a:off x="6559352" y="2318111"/>
            <a:ext cx="4906915" cy="2889422"/>
          </a:xfrm>
          <a:prstGeom prst="rect">
            <a:avLst/>
          </a:prstGeom>
          <a:effectLst>
            <a:outerShdw blurRad="63500" sx="102000" sy="102000" algn="ctr" rotWithShape="0">
              <a:prstClr val="black">
                <a:alpha val="40000"/>
              </a:prstClr>
            </a:outerShdw>
          </a:effectLst>
        </p:spPr>
      </p:pic>
    </p:spTree>
    <p:extLst>
      <p:ext uri="{BB962C8B-B14F-4D97-AF65-F5344CB8AC3E}">
        <p14:creationId xmlns:p14="http://schemas.microsoft.com/office/powerpoint/2010/main" val="347969053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latshållare för datum 4">
            <a:extLst>
              <a:ext uri="{FF2B5EF4-FFF2-40B4-BE49-F238E27FC236}">
                <a16:creationId xmlns:a16="http://schemas.microsoft.com/office/drawing/2014/main" id="{D6AF05B5-2254-6ED5-D48E-248478767183}"/>
              </a:ext>
            </a:extLst>
          </p:cNvPr>
          <p:cNvSpPr>
            <a:spLocks noGrp="1"/>
          </p:cNvSpPr>
          <p:nvPr>
            <p:ph type="dt" sz="half" idx="1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0743B6B-FC1D-4E5C-878B-68715B5874CD}" type="datetime1">
              <a:rPr kumimoji="0" lang="sv-SE" sz="900" b="0" i="0" u="none" strike="noStrike" kern="1200" cap="none" spc="0" normalizeH="0" baseline="0" noProof="0" smtClean="0">
                <a:ln>
                  <a:noFill/>
                </a:ln>
                <a:solidFill>
                  <a:prstClr val="black"/>
                </a:solidFill>
                <a:effectLst/>
                <a:uLnTx/>
                <a:uFillTx/>
                <a:latin typeface="Verdana"/>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2024-07-02</a:t>
            </a:fld>
            <a:endParaRPr kumimoji="0" lang="sv-SE" sz="900" b="0" i="0" u="none" strike="noStrike" kern="1200" cap="none" spc="0" normalizeH="0" baseline="0" noProof="0">
              <a:ln>
                <a:noFill/>
              </a:ln>
              <a:solidFill>
                <a:prstClr val="black"/>
              </a:solidFill>
              <a:effectLst/>
              <a:uLnTx/>
              <a:uFillTx/>
              <a:latin typeface="Verdana"/>
              <a:ea typeface="+mn-ea"/>
              <a:cs typeface="+mn-cs"/>
            </a:endParaRPr>
          </a:p>
        </p:txBody>
      </p:sp>
      <p:sp>
        <p:nvSpPr>
          <p:cNvPr id="3" name="Rubrik 2">
            <a:extLst>
              <a:ext uri="{FF2B5EF4-FFF2-40B4-BE49-F238E27FC236}">
                <a16:creationId xmlns:a16="http://schemas.microsoft.com/office/drawing/2014/main" id="{23ABD273-C45C-2E44-1FC5-BE294D7E58E0}"/>
              </a:ext>
            </a:extLst>
          </p:cNvPr>
          <p:cNvSpPr>
            <a:spLocks noGrp="1"/>
          </p:cNvSpPr>
          <p:nvPr>
            <p:ph type="title"/>
          </p:nvPr>
        </p:nvSpPr>
        <p:spPr>
          <a:xfrm>
            <a:off x="1100666" y="425716"/>
            <a:ext cx="10581707" cy="1047750"/>
          </a:xfrm>
        </p:spPr>
        <p:txBody>
          <a:bodyPr/>
          <a:lstStyle/>
          <a:p>
            <a:r>
              <a:rPr lang="sv-SE" dirty="0"/>
              <a:t>Lär mer om möjligheter i </a:t>
            </a:r>
            <a:r>
              <a:rPr lang="sv-SE" dirty="0" err="1"/>
              <a:t>DigIT</a:t>
            </a:r>
            <a:r>
              <a:rPr lang="sv-SE" dirty="0"/>
              <a:t> VGR </a:t>
            </a:r>
            <a:br>
              <a:rPr lang="sv-SE" dirty="0"/>
            </a:br>
            <a:r>
              <a:rPr lang="sv-SE" dirty="0"/>
              <a:t>hälso- och sjukvårdens digitalisering</a:t>
            </a:r>
          </a:p>
        </p:txBody>
      </p:sp>
      <p:sp>
        <p:nvSpPr>
          <p:cNvPr id="2" name="Platshållare för innehåll 1">
            <a:extLst>
              <a:ext uri="{FF2B5EF4-FFF2-40B4-BE49-F238E27FC236}">
                <a16:creationId xmlns:a16="http://schemas.microsoft.com/office/drawing/2014/main" id="{F7DEF1AD-D93A-98DC-05EE-7DBE725799C2}"/>
              </a:ext>
            </a:extLst>
          </p:cNvPr>
          <p:cNvSpPr>
            <a:spLocks noGrp="1"/>
          </p:cNvSpPr>
          <p:nvPr>
            <p:ph sz="quarter" idx="17"/>
          </p:nvPr>
        </p:nvSpPr>
        <p:spPr/>
        <p:txBody>
          <a:bodyPr/>
          <a:lstStyle/>
          <a:p>
            <a:r>
              <a:rPr lang="sv-SE"/>
              <a:t>Utbildning för medarbetare i </a:t>
            </a:r>
            <a:r>
              <a:rPr lang="sv-SE" err="1"/>
              <a:t>Lärportalen</a:t>
            </a:r>
            <a:endParaRPr lang="sv-SE"/>
          </a:p>
          <a:p>
            <a:r>
              <a:rPr lang="sv-SE"/>
              <a:t>Få kunskap om system i vården i VGR och hur du kan använda dem </a:t>
            </a:r>
          </a:p>
          <a:p>
            <a:r>
              <a:rPr lang="sv-SE"/>
              <a:t>Utforska digitaliseringens möjligheter</a:t>
            </a:r>
          </a:p>
          <a:p>
            <a:r>
              <a:rPr lang="sv-SE"/>
              <a:t>Öka din digitala kompetens</a:t>
            </a:r>
          </a:p>
          <a:p>
            <a:pPr marL="266700" lvl="1" indent="0">
              <a:buNone/>
            </a:pPr>
            <a:r>
              <a:rPr lang="sv-SE"/>
              <a:t>	</a:t>
            </a:r>
            <a:br>
              <a:rPr lang="sv-SE"/>
            </a:br>
            <a:r>
              <a:rPr lang="sv-SE"/>
              <a:t>	Tidsåtgång 60-90 minuter</a:t>
            </a:r>
            <a:br>
              <a:rPr lang="sv-SE"/>
            </a:br>
            <a:r>
              <a:rPr lang="sv-SE"/>
              <a:t>	Genomför när det passar dig </a:t>
            </a:r>
            <a:br>
              <a:rPr lang="sv-SE"/>
            </a:br>
            <a:r>
              <a:rPr lang="sv-SE"/>
              <a:t>	och pausa vid behov</a:t>
            </a:r>
            <a:br>
              <a:rPr lang="sv-SE"/>
            </a:br>
            <a:br>
              <a:rPr lang="sv-SE"/>
            </a:br>
            <a:r>
              <a:rPr lang="sv-SE">
                <a:hlinkClick r:id="rId3"/>
              </a:rPr>
              <a:t>Gå till utbildningen i </a:t>
            </a:r>
            <a:r>
              <a:rPr lang="sv-SE" err="1">
                <a:hlinkClick r:id="rId3"/>
              </a:rPr>
              <a:t>Lärportalen</a:t>
            </a:r>
            <a:endParaRPr lang="sv-SE"/>
          </a:p>
          <a:p>
            <a:pPr marL="0" indent="0">
              <a:buNone/>
            </a:pPr>
            <a:r>
              <a:rPr lang="sv-SE"/>
              <a:t> </a:t>
            </a:r>
          </a:p>
        </p:txBody>
      </p:sp>
      <p:pic>
        <p:nvPicPr>
          <p:cNvPr id="7" name="Bildobjekt 6">
            <a:extLst>
              <a:ext uri="{FF2B5EF4-FFF2-40B4-BE49-F238E27FC236}">
                <a16:creationId xmlns:a16="http://schemas.microsoft.com/office/drawing/2014/main" id="{F41A3D5F-DB45-70F3-4EC7-7245360D95E4}"/>
              </a:ext>
              <a:ext uri="{C183D7F6-B498-43B3-948B-1728B52AA6E4}">
                <adec:decorative xmlns:adec="http://schemas.microsoft.com/office/drawing/2017/decorative" val="1"/>
              </a:ext>
            </a:extLst>
          </p:cNvPr>
          <p:cNvPicPr>
            <a:picLocks noChangeAspect="1"/>
          </p:cNvPicPr>
          <p:nvPr/>
        </p:nvPicPr>
        <p:blipFill rotWithShape="1">
          <a:blip r:embed="rId4"/>
          <a:srcRect l="1081" r="688"/>
          <a:stretch/>
        </p:blipFill>
        <p:spPr>
          <a:xfrm>
            <a:off x="7344461" y="2064315"/>
            <a:ext cx="4403750" cy="4034333"/>
          </a:xfrm>
          <a:prstGeom prst="rect">
            <a:avLst/>
          </a:prstGeom>
          <a:effectLst>
            <a:outerShdw blurRad="63500" algn="ctr" rotWithShape="0">
              <a:prstClr val="black">
                <a:alpha val="40000"/>
              </a:prstClr>
            </a:outerShdw>
          </a:effectLst>
        </p:spPr>
      </p:pic>
      <p:sp>
        <p:nvSpPr>
          <p:cNvPr id="8" name="Pratbubbla: oval 7">
            <a:extLst>
              <a:ext uri="{FF2B5EF4-FFF2-40B4-BE49-F238E27FC236}">
                <a16:creationId xmlns:a16="http://schemas.microsoft.com/office/drawing/2014/main" id="{703F68B8-82EA-636C-651D-2B36440E93AA}"/>
              </a:ext>
              <a:ext uri="{C183D7F6-B498-43B3-948B-1728B52AA6E4}">
                <adec:decorative xmlns:adec="http://schemas.microsoft.com/office/drawing/2017/decorative" val="1"/>
              </a:ext>
            </a:extLst>
          </p:cNvPr>
          <p:cNvSpPr/>
          <p:nvPr/>
        </p:nvSpPr>
        <p:spPr>
          <a:xfrm>
            <a:off x="8895282" y="2629540"/>
            <a:ext cx="2691993" cy="897941"/>
          </a:xfrm>
          <a:prstGeom prst="wedgeEllipseCallout">
            <a:avLst>
              <a:gd name="adj1" fmla="val -665"/>
              <a:gd name="adj2" fmla="val 58596"/>
            </a:avLst>
          </a:prstGeom>
          <a:solidFill>
            <a:srgbClr val="1A9FB3">
              <a:alpha val="78824"/>
            </a:srgb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100" b="0" i="0" u="none" strike="noStrike" kern="1200" cap="none" spc="0" normalizeH="0" baseline="0" noProof="0">
              <a:ln>
                <a:noFill/>
              </a:ln>
              <a:solidFill>
                <a:prstClr val="white"/>
              </a:solidFill>
              <a:effectLst/>
              <a:uLnTx/>
              <a:uFillTx/>
              <a:latin typeface="Verdana"/>
              <a:ea typeface="+mn-ea"/>
              <a:cs typeface="+mn-cs"/>
            </a:endParaRPr>
          </a:p>
        </p:txBody>
      </p:sp>
      <p:pic>
        <p:nvPicPr>
          <p:cNvPr id="10" name="Bild 9">
            <a:extLst>
              <a:ext uri="{FF2B5EF4-FFF2-40B4-BE49-F238E27FC236}">
                <a16:creationId xmlns:a16="http://schemas.microsoft.com/office/drawing/2014/main" id="{C3847F57-22C0-254E-DE27-DC3D7CE1FDD0}"/>
              </a:ext>
              <a:ext uri="{C183D7F6-B498-43B3-948B-1728B52AA6E4}">
                <adec:decorative xmlns:adec="http://schemas.microsoft.com/office/drawing/2017/decorative" val="1"/>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100666" y="4683556"/>
            <a:ext cx="914400" cy="914400"/>
          </a:xfrm>
          <a:prstGeom prst="rect">
            <a:avLst/>
          </a:prstGeom>
        </p:spPr>
      </p:pic>
      <p:sp>
        <p:nvSpPr>
          <p:cNvPr id="11" name="textruta 10">
            <a:extLst>
              <a:ext uri="{FF2B5EF4-FFF2-40B4-BE49-F238E27FC236}">
                <a16:creationId xmlns:a16="http://schemas.microsoft.com/office/drawing/2014/main" id="{7C643AE9-0AB8-51A9-6576-CAA0F684A4E7}"/>
              </a:ext>
            </a:extLst>
          </p:cNvPr>
          <p:cNvSpPr txBox="1"/>
          <p:nvPr/>
        </p:nvSpPr>
        <p:spPr>
          <a:xfrm>
            <a:off x="9195204" y="2823667"/>
            <a:ext cx="2092147" cy="507831"/>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100" b="0" i="0" u="none" strike="noStrike" kern="1200" cap="none" spc="0" normalizeH="0" baseline="0" noProof="0">
                <a:ln>
                  <a:noFill/>
                </a:ln>
                <a:solidFill>
                  <a:prstClr val="white"/>
                </a:solidFill>
                <a:effectLst/>
                <a:uLnTx/>
                <a:uFillTx/>
                <a:latin typeface="Verdana"/>
                <a:ea typeface="+mn-ea"/>
                <a:cs typeface="+mn-cs"/>
              </a:rPr>
              <a:t>Öka kompetensen kring digitalisering så vi kan möta framtidens utmaningar</a:t>
            </a:r>
          </a:p>
        </p:txBody>
      </p:sp>
    </p:spTree>
    <p:extLst>
      <p:ext uri="{BB962C8B-B14F-4D97-AF65-F5344CB8AC3E}">
        <p14:creationId xmlns:p14="http://schemas.microsoft.com/office/powerpoint/2010/main" val="66114464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5C2682CD-57FA-7C90-ECAB-8CEFAE8CC355}"/>
              </a:ext>
            </a:extLst>
          </p:cNvPr>
          <p:cNvSpPr>
            <a:spLocks noGrp="1"/>
          </p:cNvSpPr>
          <p:nvPr>
            <p:ph type="title"/>
          </p:nvPr>
        </p:nvSpPr>
        <p:spPr>
          <a:xfrm>
            <a:off x="1100667" y="425716"/>
            <a:ext cx="5554133" cy="1047750"/>
          </a:xfrm>
        </p:spPr>
        <p:txBody>
          <a:bodyPr/>
          <a:lstStyle/>
          <a:p>
            <a:r>
              <a:rPr lang="sv-SE"/>
              <a:t>Enkelt, tillgängligt </a:t>
            </a:r>
            <a:br>
              <a:rPr lang="sv-SE"/>
            </a:br>
            <a:r>
              <a:rPr lang="sv-SE"/>
              <a:t>och effektivt</a:t>
            </a:r>
          </a:p>
        </p:txBody>
      </p:sp>
      <p:sp>
        <p:nvSpPr>
          <p:cNvPr id="5" name="Platshållare för innehåll 4">
            <a:extLst>
              <a:ext uri="{FF2B5EF4-FFF2-40B4-BE49-F238E27FC236}">
                <a16:creationId xmlns:a16="http://schemas.microsoft.com/office/drawing/2014/main" id="{FE5BFAB3-49DF-1AE2-8B57-D6FEB4DE319A}"/>
              </a:ext>
            </a:extLst>
          </p:cNvPr>
          <p:cNvSpPr>
            <a:spLocks noGrp="1"/>
          </p:cNvSpPr>
          <p:nvPr>
            <p:ph sz="quarter" idx="14"/>
          </p:nvPr>
        </p:nvSpPr>
        <p:spPr>
          <a:xfrm>
            <a:off x="1098153" y="2113722"/>
            <a:ext cx="5468143" cy="3756990"/>
          </a:xfrm>
        </p:spPr>
        <p:txBody>
          <a:bodyPr vert="horz" wrap="square" lIns="0" tIns="0" rIns="0" bIns="0" rtlCol="0" anchor="t">
            <a:noAutofit/>
          </a:bodyPr>
          <a:lstStyle/>
          <a:p>
            <a:pPr marL="285750" indent="-285750">
              <a:buFont typeface="Arial" panose="020B0604020202020204" pitchFamily="34" charset="0"/>
              <a:buChar char="•"/>
            </a:pPr>
            <a:r>
              <a:rPr lang="sv-SE" dirty="0" err="1"/>
              <a:t>Appen</a:t>
            </a:r>
            <a:r>
              <a:rPr lang="sv-SE" dirty="0"/>
              <a:t> Vård och hälsa samlar flera e-tjänster för att:</a:t>
            </a:r>
          </a:p>
          <a:p>
            <a:pPr marL="819150" lvl="1" indent="-285750">
              <a:buFont typeface="Arial" panose="020B0604020202020204" pitchFamily="34" charset="0"/>
              <a:buChar char="•"/>
            </a:pPr>
            <a:r>
              <a:rPr lang="sv-SE" dirty="0"/>
              <a:t>Förenkla för invånare, </a:t>
            </a:r>
            <a:br>
              <a:rPr lang="sv-SE" dirty="0"/>
            </a:br>
            <a:r>
              <a:rPr lang="sv-SE" dirty="0"/>
              <a:t>patienter och medarbetare</a:t>
            </a:r>
            <a:endParaRPr lang="sv-SE" dirty="0">
              <a:ea typeface="Verdana"/>
            </a:endParaRPr>
          </a:p>
          <a:p>
            <a:pPr marL="819150" lvl="1" indent="-285750">
              <a:buFont typeface="Arial" panose="020B0604020202020204" pitchFamily="34" charset="0"/>
              <a:buChar char="•"/>
            </a:pPr>
            <a:r>
              <a:rPr lang="sv-SE" dirty="0"/>
              <a:t>Öka tillgängligheten till hälso- </a:t>
            </a:r>
            <a:br>
              <a:rPr lang="sv-SE" dirty="0"/>
            </a:br>
            <a:r>
              <a:rPr lang="sv-SE" dirty="0"/>
              <a:t>och sjukvård och tandvård </a:t>
            </a:r>
            <a:endParaRPr lang="sv-SE" dirty="0">
              <a:ea typeface="Verdana"/>
            </a:endParaRPr>
          </a:p>
          <a:p>
            <a:pPr marL="819150" lvl="1" indent="-285750">
              <a:buFont typeface="Arial" panose="020B0604020202020204" pitchFamily="34" charset="0"/>
              <a:buChar char="•"/>
            </a:pPr>
            <a:r>
              <a:rPr lang="sv-SE" dirty="0"/>
              <a:t>Bidra till effektiv </a:t>
            </a:r>
            <a:br>
              <a:rPr lang="sv-SE" dirty="0"/>
            </a:br>
            <a:r>
              <a:rPr lang="sv-SE" dirty="0"/>
              <a:t>resursanvändning</a:t>
            </a:r>
            <a:endParaRPr lang="sv-SE" dirty="0">
              <a:ea typeface="Verdana"/>
            </a:endParaRPr>
          </a:p>
        </p:txBody>
      </p:sp>
      <p:pic>
        <p:nvPicPr>
          <p:cNvPr id="6" name="Platshållare för bild 16">
            <a:extLst>
              <a:ext uri="{FF2B5EF4-FFF2-40B4-BE49-F238E27FC236}">
                <a16:creationId xmlns:a16="http://schemas.microsoft.com/office/drawing/2014/main" id="{0E76DBAB-C460-10ED-6B8B-D9DBECF45C18}"/>
              </a:ext>
              <a:ext uri="{C183D7F6-B498-43B3-948B-1728B52AA6E4}">
                <adec:decorative xmlns:adec="http://schemas.microsoft.com/office/drawing/2017/decorative" val="1"/>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a:ext>
            </a:extLst>
          </a:blip>
          <a:srcRect t="9520" b="9520"/>
          <a:stretch/>
        </p:blipFill>
        <p:spPr>
          <a:solidFill>
            <a:srgbClr val="B3EBF2"/>
          </a:solidFill>
        </p:spPr>
      </p:pic>
      <p:pic>
        <p:nvPicPr>
          <p:cNvPr id="7" name="Bildobjekt 6">
            <a:extLst>
              <a:ext uri="{FF2B5EF4-FFF2-40B4-BE49-F238E27FC236}">
                <a16:creationId xmlns:a16="http://schemas.microsoft.com/office/drawing/2014/main" id="{D8399E48-CE66-675A-2818-0D887525665F}"/>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705134" y="4697015"/>
            <a:ext cx="3585226" cy="2688921"/>
          </a:xfrm>
          <a:prstGeom prst="rect">
            <a:avLst/>
          </a:prstGeom>
          <a:effectLst>
            <a:outerShdw blurRad="50800" dist="38100" dir="5400000" sx="101000" sy="101000" algn="t" rotWithShape="0">
              <a:schemeClr val="tx1">
                <a:alpha val="45000"/>
              </a:schemeClr>
            </a:outerShdw>
          </a:effectLst>
        </p:spPr>
      </p:pic>
      <p:sp>
        <p:nvSpPr>
          <p:cNvPr id="8" name="Flödesschema: Alternativ process 7">
            <a:extLst>
              <a:ext uri="{FF2B5EF4-FFF2-40B4-BE49-F238E27FC236}">
                <a16:creationId xmlns:a16="http://schemas.microsoft.com/office/drawing/2014/main" id="{1213EA91-85D0-8406-7B17-F1F18F3B99FD}"/>
              </a:ext>
              <a:ext uri="{C183D7F6-B498-43B3-948B-1728B52AA6E4}">
                <adec:decorative xmlns:adec="http://schemas.microsoft.com/office/drawing/2017/decorative" val="1"/>
              </a:ext>
            </a:extLst>
          </p:cNvPr>
          <p:cNvSpPr/>
          <p:nvPr/>
        </p:nvSpPr>
        <p:spPr>
          <a:xfrm>
            <a:off x="7501704" y="738483"/>
            <a:ext cx="3602937" cy="1166511"/>
          </a:xfrm>
          <a:custGeom>
            <a:avLst/>
            <a:gdLst>
              <a:gd name="connsiteX0" fmla="*/ 0 w 3602937"/>
              <a:gd name="connsiteY0" fmla="*/ 194419 h 1166511"/>
              <a:gd name="connsiteX1" fmla="*/ 194419 w 3602937"/>
              <a:gd name="connsiteY1" fmla="*/ 0 h 1166511"/>
              <a:gd name="connsiteX2" fmla="*/ 794384 w 3602937"/>
              <a:gd name="connsiteY2" fmla="*/ 0 h 1166511"/>
              <a:gd name="connsiteX3" fmla="*/ 1265786 w 3602937"/>
              <a:gd name="connsiteY3" fmla="*/ 0 h 1166511"/>
              <a:gd name="connsiteX4" fmla="*/ 1737187 w 3602937"/>
              <a:gd name="connsiteY4" fmla="*/ 0 h 1166511"/>
              <a:gd name="connsiteX5" fmla="*/ 2272870 w 3602937"/>
              <a:gd name="connsiteY5" fmla="*/ 0 h 1166511"/>
              <a:gd name="connsiteX6" fmla="*/ 2744272 w 3602937"/>
              <a:gd name="connsiteY6" fmla="*/ 0 h 1166511"/>
              <a:gd name="connsiteX7" fmla="*/ 3408519 w 3602937"/>
              <a:gd name="connsiteY7" fmla="*/ 0 h 1166511"/>
              <a:gd name="connsiteX8" fmla="*/ 3602938 w 3602937"/>
              <a:gd name="connsiteY8" fmla="*/ 194419 h 1166511"/>
              <a:gd name="connsiteX9" fmla="*/ 3602937 w 3602937"/>
              <a:gd name="connsiteY9" fmla="*/ 972093 h 1166511"/>
              <a:gd name="connsiteX10" fmla="*/ 3408518 w 3602937"/>
              <a:gd name="connsiteY10" fmla="*/ 1166512 h 1166511"/>
              <a:gd name="connsiteX11" fmla="*/ 2808553 w 3602937"/>
              <a:gd name="connsiteY11" fmla="*/ 1166512 h 1166511"/>
              <a:gd name="connsiteX12" fmla="*/ 2272870 w 3602937"/>
              <a:gd name="connsiteY12" fmla="*/ 1166512 h 1166511"/>
              <a:gd name="connsiteX13" fmla="*/ 1769328 w 3602937"/>
              <a:gd name="connsiteY13" fmla="*/ 1166511 h 1166511"/>
              <a:gd name="connsiteX14" fmla="*/ 1330067 w 3602937"/>
              <a:gd name="connsiteY14" fmla="*/ 1166511 h 1166511"/>
              <a:gd name="connsiteX15" fmla="*/ 762243 w 3602937"/>
              <a:gd name="connsiteY15" fmla="*/ 1166511 h 1166511"/>
              <a:gd name="connsiteX16" fmla="*/ 194419 w 3602937"/>
              <a:gd name="connsiteY16" fmla="*/ 1166511 h 1166511"/>
              <a:gd name="connsiteX17" fmla="*/ 0 w 3602937"/>
              <a:gd name="connsiteY17" fmla="*/ 972092 h 1166511"/>
              <a:gd name="connsiteX18" fmla="*/ 0 w 3602937"/>
              <a:gd name="connsiteY18" fmla="*/ 567702 h 1166511"/>
              <a:gd name="connsiteX19" fmla="*/ 0 w 3602937"/>
              <a:gd name="connsiteY19" fmla="*/ 194419 h 11665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602937" h="1166511" fill="none" extrusionOk="0">
                <a:moveTo>
                  <a:pt x="0" y="194419"/>
                </a:moveTo>
                <a:cubicBezTo>
                  <a:pt x="-1337" y="78587"/>
                  <a:pt x="76590" y="-6268"/>
                  <a:pt x="194419" y="0"/>
                </a:cubicBezTo>
                <a:cubicBezTo>
                  <a:pt x="396189" y="-55999"/>
                  <a:pt x="565951" y="19737"/>
                  <a:pt x="794384" y="0"/>
                </a:cubicBezTo>
                <a:cubicBezTo>
                  <a:pt x="1022818" y="-19737"/>
                  <a:pt x="1152077" y="18620"/>
                  <a:pt x="1265786" y="0"/>
                </a:cubicBezTo>
                <a:cubicBezTo>
                  <a:pt x="1379495" y="-18620"/>
                  <a:pt x="1597534" y="44274"/>
                  <a:pt x="1737187" y="0"/>
                </a:cubicBezTo>
                <a:cubicBezTo>
                  <a:pt x="1876840" y="-44274"/>
                  <a:pt x="2034880" y="9780"/>
                  <a:pt x="2272870" y="0"/>
                </a:cubicBezTo>
                <a:cubicBezTo>
                  <a:pt x="2510860" y="-9780"/>
                  <a:pt x="2573118" y="16216"/>
                  <a:pt x="2744272" y="0"/>
                </a:cubicBezTo>
                <a:cubicBezTo>
                  <a:pt x="2915426" y="-16216"/>
                  <a:pt x="3134547" y="68946"/>
                  <a:pt x="3408519" y="0"/>
                </a:cubicBezTo>
                <a:cubicBezTo>
                  <a:pt x="3516976" y="9464"/>
                  <a:pt x="3571742" y="91304"/>
                  <a:pt x="3602938" y="194419"/>
                </a:cubicBezTo>
                <a:cubicBezTo>
                  <a:pt x="3579830" y="438173"/>
                  <a:pt x="3608208" y="775905"/>
                  <a:pt x="3602937" y="972093"/>
                </a:cubicBezTo>
                <a:cubicBezTo>
                  <a:pt x="3619975" y="1061539"/>
                  <a:pt x="3541243" y="1174606"/>
                  <a:pt x="3408518" y="1166512"/>
                </a:cubicBezTo>
                <a:cubicBezTo>
                  <a:pt x="3132412" y="1226234"/>
                  <a:pt x="2928767" y="1151673"/>
                  <a:pt x="2808553" y="1166512"/>
                </a:cubicBezTo>
                <a:cubicBezTo>
                  <a:pt x="2688340" y="1181351"/>
                  <a:pt x="2384792" y="1141136"/>
                  <a:pt x="2272870" y="1166512"/>
                </a:cubicBezTo>
                <a:cubicBezTo>
                  <a:pt x="2160948" y="1191887"/>
                  <a:pt x="1958367" y="1117646"/>
                  <a:pt x="1769328" y="1166511"/>
                </a:cubicBezTo>
                <a:cubicBezTo>
                  <a:pt x="1580289" y="1215376"/>
                  <a:pt x="1461697" y="1117289"/>
                  <a:pt x="1330067" y="1166511"/>
                </a:cubicBezTo>
                <a:cubicBezTo>
                  <a:pt x="1198437" y="1215733"/>
                  <a:pt x="1020158" y="1157447"/>
                  <a:pt x="762243" y="1166511"/>
                </a:cubicBezTo>
                <a:cubicBezTo>
                  <a:pt x="504328" y="1175575"/>
                  <a:pt x="349464" y="1129708"/>
                  <a:pt x="194419" y="1166511"/>
                </a:cubicBezTo>
                <a:cubicBezTo>
                  <a:pt x="92060" y="1192837"/>
                  <a:pt x="2278" y="1072401"/>
                  <a:pt x="0" y="972092"/>
                </a:cubicBezTo>
                <a:cubicBezTo>
                  <a:pt x="-18718" y="834426"/>
                  <a:pt x="20277" y="730383"/>
                  <a:pt x="0" y="567702"/>
                </a:cubicBezTo>
                <a:cubicBezTo>
                  <a:pt x="-20277" y="405021"/>
                  <a:pt x="9504" y="336099"/>
                  <a:pt x="0" y="194419"/>
                </a:cubicBezTo>
                <a:close/>
              </a:path>
              <a:path w="3602937" h="1166511" stroke="0" extrusionOk="0">
                <a:moveTo>
                  <a:pt x="0" y="194419"/>
                </a:moveTo>
                <a:cubicBezTo>
                  <a:pt x="-17457" y="111499"/>
                  <a:pt x="85058" y="1373"/>
                  <a:pt x="194419" y="0"/>
                </a:cubicBezTo>
                <a:cubicBezTo>
                  <a:pt x="397072" y="-52920"/>
                  <a:pt x="572400" y="2816"/>
                  <a:pt x="794384" y="0"/>
                </a:cubicBezTo>
                <a:cubicBezTo>
                  <a:pt x="1016369" y="-2816"/>
                  <a:pt x="1123324" y="13759"/>
                  <a:pt x="1330068" y="0"/>
                </a:cubicBezTo>
                <a:cubicBezTo>
                  <a:pt x="1536812" y="-13759"/>
                  <a:pt x="1629988" y="2103"/>
                  <a:pt x="1801469" y="0"/>
                </a:cubicBezTo>
                <a:cubicBezTo>
                  <a:pt x="1972950" y="-2103"/>
                  <a:pt x="2113034" y="63648"/>
                  <a:pt x="2401434" y="0"/>
                </a:cubicBezTo>
                <a:cubicBezTo>
                  <a:pt x="2689834" y="-63648"/>
                  <a:pt x="2702156" y="6013"/>
                  <a:pt x="2872836" y="0"/>
                </a:cubicBezTo>
                <a:cubicBezTo>
                  <a:pt x="3043516" y="-6013"/>
                  <a:pt x="3269202" y="63678"/>
                  <a:pt x="3408519" y="0"/>
                </a:cubicBezTo>
                <a:cubicBezTo>
                  <a:pt x="3506479" y="2049"/>
                  <a:pt x="3614263" y="79591"/>
                  <a:pt x="3602938" y="194419"/>
                </a:cubicBezTo>
                <a:cubicBezTo>
                  <a:pt x="3615187" y="419000"/>
                  <a:pt x="3592225" y="710107"/>
                  <a:pt x="3602937" y="972093"/>
                </a:cubicBezTo>
                <a:cubicBezTo>
                  <a:pt x="3611993" y="1105737"/>
                  <a:pt x="3500987" y="1177561"/>
                  <a:pt x="3408518" y="1166512"/>
                </a:cubicBezTo>
                <a:cubicBezTo>
                  <a:pt x="3267193" y="1193870"/>
                  <a:pt x="3021981" y="1126927"/>
                  <a:pt x="2904976" y="1166512"/>
                </a:cubicBezTo>
                <a:cubicBezTo>
                  <a:pt x="2787971" y="1206097"/>
                  <a:pt x="2454037" y="1150813"/>
                  <a:pt x="2337152" y="1166512"/>
                </a:cubicBezTo>
                <a:cubicBezTo>
                  <a:pt x="2220267" y="1182211"/>
                  <a:pt x="1987531" y="1144636"/>
                  <a:pt x="1865750" y="1166512"/>
                </a:cubicBezTo>
                <a:cubicBezTo>
                  <a:pt x="1743969" y="1188388"/>
                  <a:pt x="1526969" y="1139994"/>
                  <a:pt x="1330067" y="1166511"/>
                </a:cubicBezTo>
                <a:cubicBezTo>
                  <a:pt x="1133165" y="1193028"/>
                  <a:pt x="1026745" y="1136509"/>
                  <a:pt x="826525" y="1166511"/>
                </a:cubicBezTo>
                <a:cubicBezTo>
                  <a:pt x="626305" y="1196513"/>
                  <a:pt x="418128" y="1141930"/>
                  <a:pt x="194419" y="1166511"/>
                </a:cubicBezTo>
                <a:cubicBezTo>
                  <a:pt x="89518" y="1171817"/>
                  <a:pt x="19462" y="1080946"/>
                  <a:pt x="0" y="972092"/>
                </a:cubicBezTo>
                <a:cubicBezTo>
                  <a:pt x="-16909" y="841914"/>
                  <a:pt x="35635" y="685066"/>
                  <a:pt x="0" y="567702"/>
                </a:cubicBezTo>
                <a:cubicBezTo>
                  <a:pt x="-35635" y="450338"/>
                  <a:pt x="24225" y="334990"/>
                  <a:pt x="0" y="194419"/>
                </a:cubicBezTo>
                <a:close/>
              </a:path>
            </a:pathLst>
          </a:custGeom>
          <a:solidFill>
            <a:schemeClr val="bg1"/>
          </a:solidFill>
          <a:ln w="38100">
            <a:solidFill>
              <a:schemeClr val="accent2"/>
            </a:solidFill>
            <a:extLst>
              <a:ext uri="{C807C97D-BFC1-408E-A445-0C87EB9F89A2}">
                <ask:lineSketchStyleProps xmlns:ask="http://schemas.microsoft.com/office/drawing/2018/sketchyshapes" sd="2326163244">
                  <a:prstGeom prst="flowChartAlternateProcess">
                    <a:avLst/>
                  </a:prstGeom>
                  <ask:type>
                    <ask:lineSketchScribble/>
                  </ask:type>
                </ask:lineSketchStyleProps>
              </a:ext>
            </a:extLst>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54">
              <a:defRPr/>
            </a:pPr>
            <a:endParaRPr lang="sv-SE">
              <a:solidFill>
                <a:srgbClr val="FFFFFF"/>
              </a:solidFill>
              <a:latin typeface="Calibri"/>
            </a:endParaRPr>
          </a:p>
        </p:txBody>
      </p:sp>
      <p:sp>
        <p:nvSpPr>
          <p:cNvPr id="9" name="textruta 8">
            <a:extLst>
              <a:ext uri="{FF2B5EF4-FFF2-40B4-BE49-F238E27FC236}">
                <a16:creationId xmlns:a16="http://schemas.microsoft.com/office/drawing/2014/main" id="{8A9D9DDE-3758-8A64-80BD-F6F21F3844D2}"/>
              </a:ext>
            </a:extLst>
          </p:cNvPr>
          <p:cNvSpPr txBox="1"/>
          <p:nvPr/>
        </p:nvSpPr>
        <p:spPr>
          <a:xfrm>
            <a:off x="7891180" y="1045796"/>
            <a:ext cx="5082540" cy="646331"/>
          </a:xfrm>
          <a:prstGeom prst="rect">
            <a:avLst/>
          </a:prstGeom>
          <a:noFill/>
        </p:spPr>
        <p:txBody>
          <a:bodyPr wrap="square" rtlCol="0">
            <a:spAutoFit/>
          </a:bodyPr>
          <a:lstStyle/>
          <a:p>
            <a:pPr marL="480048" indent="-480048"/>
            <a:r>
              <a:rPr lang="sv-SE"/>
              <a:t>Digitalt när det går och </a:t>
            </a:r>
          </a:p>
          <a:p>
            <a:pPr marL="480048" indent="-480048"/>
            <a:r>
              <a:rPr lang="sv-SE"/>
              <a:t>fysiskt när det behövs</a:t>
            </a:r>
            <a:endParaRPr lang="sv-SE">
              <a:cs typeface="Calibri"/>
            </a:endParaRPr>
          </a:p>
        </p:txBody>
      </p:sp>
      <p:sp>
        <p:nvSpPr>
          <p:cNvPr id="4" name="Platshållare för datum 3">
            <a:extLst>
              <a:ext uri="{FF2B5EF4-FFF2-40B4-BE49-F238E27FC236}">
                <a16:creationId xmlns:a16="http://schemas.microsoft.com/office/drawing/2014/main" id="{B33AA480-2711-DBCC-034C-B030A6371ED2}"/>
              </a:ext>
            </a:extLst>
          </p:cNvPr>
          <p:cNvSpPr>
            <a:spLocks noGrp="1"/>
          </p:cNvSpPr>
          <p:nvPr>
            <p:ph type="dt" sz="half" idx="15"/>
          </p:nvPr>
        </p:nvSpPr>
        <p:spPr/>
        <p:txBody>
          <a:bodyPr/>
          <a:lstStyle/>
          <a:p>
            <a:fld id="{F473A47F-B58F-4D93-9095-9610950335C9}" type="datetime1">
              <a:rPr lang="sv-SE" smtClean="0"/>
              <a:t>2024-07-02</a:t>
            </a:fld>
            <a:endParaRPr lang="sv-SE"/>
          </a:p>
        </p:txBody>
      </p:sp>
    </p:spTree>
    <p:extLst>
      <p:ext uri="{BB962C8B-B14F-4D97-AF65-F5344CB8AC3E}">
        <p14:creationId xmlns:p14="http://schemas.microsoft.com/office/powerpoint/2010/main" val="35998741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880D3025-C9FB-1672-95A2-D199E252BE2F}"/>
              </a:ext>
            </a:extLst>
          </p:cNvPr>
          <p:cNvSpPr>
            <a:spLocks noGrp="1"/>
          </p:cNvSpPr>
          <p:nvPr>
            <p:ph type="dt" sz="half" idx="10"/>
          </p:nvPr>
        </p:nvSpPr>
        <p:spPr/>
        <p:txBody>
          <a:bodyPr/>
          <a:lstStyle/>
          <a:p>
            <a:fld id="{F51BC1AE-12BE-46AC-9A20-CE9C845E4E47}" type="datetime1">
              <a:rPr lang="sv-SE" smtClean="0"/>
              <a:t>2024-07-02</a:t>
            </a:fld>
            <a:endParaRPr lang="sv-SE"/>
          </a:p>
        </p:txBody>
      </p:sp>
      <p:sp>
        <p:nvSpPr>
          <p:cNvPr id="3" name="Rubrik 2">
            <a:extLst>
              <a:ext uri="{FF2B5EF4-FFF2-40B4-BE49-F238E27FC236}">
                <a16:creationId xmlns:a16="http://schemas.microsoft.com/office/drawing/2014/main" id="{C735D85A-D1ED-2ACE-F06A-E4F01F40C710}"/>
              </a:ext>
            </a:extLst>
          </p:cNvPr>
          <p:cNvSpPr>
            <a:spLocks noGrp="1"/>
          </p:cNvSpPr>
          <p:nvPr>
            <p:ph type="title"/>
          </p:nvPr>
        </p:nvSpPr>
        <p:spPr/>
        <p:txBody>
          <a:bodyPr/>
          <a:lstStyle/>
          <a:p>
            <a:r>
              <a:rPr lang="sv-SE">
                <a:noFill/>
              </a:rPr>
              <a:t>Bildrubrik</a:t>
            </a:r>
          </a:p>
        </p:txBody>
      </p:sp>
    </p:spTree>
    <p:extLst>
      <p:ext uri="{BB962C8B-B14F-4D97-AF65-F5344CB8AC3E}">
        <p14:creationId xmlns:p14="http://schemas.microsoft.com/office/powerpoint/2010/main" val="9333028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latshållare för bild 7">
            <a:extLst>
              <a:ext uri="{FF2B5EF4-FFF2-40B4-BE49-F238E27FC236}">
                <a16:creationId xmlns:a16="http://schemas.microsoft.com/office/drawing/2014/main" id="{758A9651-D16A-3E15-B999-EC062BAE6A48}"/>
              </a:ext>
              <a:ext uri="{C183D7F6-B498-43B3-948B-1728B52AA6E4}">
                <adec:decorative xmlns:adec="http://schemas.microsoft.com/office/drawing/2017/decorative" val="1"/>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a:ext>
            </a:extLst>
          </a:blip>
          <a:srcRect l="22540" r="22540"/>
          <a:stretch/>
        </p:blipFill>
        <p:spPr>
          <a:noFill/>
          <a:effectLst/>
        </p:spPr>
      </p:pic>
      <p:sp>
        <p:nvSpPr>
          <p:cNvPr id="5" name="Platshållare för datum 4">
            <a:extLst>
              <a:ext uri="{FF2B5EF4-FFF2-40B4-BE49-F238E27FC236}">
                <a16:creationId xmlns:a16="http://schemas.microsoft.com/office/drawing/2014/main" id="{C01683F6-E602-136B-DBB7-91B9F1A8BC9D}"/>
              </a:ext>
            </a:extLst>
          </p:cNvPr>
          <p:cNvSpPr>
            <a:spLocks noGrp="1"/>
          </p:cNvSpPr>
          <p:nvPr>
            <p:ph type="dt" sz="half" idx="1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0743B6B-FC1D-4E5C-878B-68715B5874CD}" type="datetime1">
              <a:rPr kumimoji="0" lang="sv-SE" sz="900" b="0" i="0" u="none" strike="noStrike" kern="1200" cap="none" spc="0" normalizeH="0" baseline="0" noProof="0" smtClean="0">
                <a:ln>
                  <a:noFill/>
                </a:ln>
                <a:solidFill>
                  <a:prstClr val="black"/>
                </a:solidFill>
                <a:effectLst/>
                <a:uLnTx/>
                <a:uFillTx/>
                <a:latin typeface="Verdana"/>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2024-07-02</a:t>
            </a:fld>
            <a:endParaRPr kumimoji="0" lang="sv-SE" sz="900" b="0" i="0" u="none" strike="noStrike" kern="1200" cap="none" spc="0" normalizeH="0" baseline="0" noProof="0">
              <a:ln>
                <a:noFill/>
              </a:ln>
              <a:solidFill>
                <a:prstClr val="black"/>
              </a:solidFill>
              <a:effectLst/>
              <a:uLnTx/>
              <a:uFillTx/>
              <a:latin typeface="Verdana"/>
              <a:ea typeface="+mn-ea"/>
              <a:cs typeface="+mn-cs"/>
            </a:endParaRPr>
          </a:p>
        </p:txBody>
      </p:sp>
      <p:sp>
        <p:nvSpPr>
          <p:cNvPr id="9" name="Rubrik 8">
            <a:extLst>
              <a:ext uri="{FF2B5EF4-FFF2-40B4-BE49-F238E27FC236}">
                <a16:creationId xmlns:a16="http://schemas.microsoft.com/office/drawing/2014/main" id="{DC96553B-6DDE-A39B-700C-C2773201828F}"/>
              </a:ext>
            </a:extLst>
          </p:cNvPr>
          <p:cNvSpPr>
            <a:spLocks noGrp="1"/>
          </p:cNvSpPr>
          <p:nvPr>
            <p:ph type="title"/>
          </p:nvPr>
        </p:nvSpPr>
        <p:spPr>
          <a:xfrm>
            <a:off x="1100667" y="425716"/>
            <a:ext cx="7972995" cy="1047750"/>
          </a:xfrm>
        </p:spPr>
        <p:txBody>
          <a:bodyPr/>
          <a:lstStyle/>
          <a:p>
            <a:r>
              <a:rPr lang="sv-SE" dirty="0"/>
              <a:t>E-tjänster </a:t>
            </a:r>
            <a:br>
              <a:rPr lang="sv-SE" dirty="0"/>
            </a:br>
            <a:r>
              <a:rPr lang="sv-SE" dirty="0"/>
              <a:t>i </a:t>
            </a:r>
            <a:r>
              <a:rPr lang="sv-SE"/>
              <a:t>Vård </a:t>
            </a:r>
            <a:r>
              <a:rPr lang="sv-SE" dirty="0"/>
              <a:t>och hälsa idag</a:t>
            </a:r>
            <a:r>
              <a:rPr lang="sv-SE"/>
              <a:t> </a:t>
            </a:r>
            <a:endParaRPr lang="sv-SE" dirty="0"/>
          </a:p>
        </p:txBody>
      </p:sp>
      <p:sp>
        <p:nvSpPr>
          <p:cNvPr id="15" name="Platshållare för innehåll 14">
            <a:extLst>
              <a:ext uri="{FF2B5EF4-FFF2-40B4-BE49-F238E27FC236}">
                <a16:creationId xmlns:a16="http://schemas.microsoft.com/office/drawing/2014/main" id="{251A3FDD-9B5A-6F05-6E43-A7E54DECF94F}"/>
              </a:ext>
            </a:extLst>
          </p:cNvPr>
          <p:cNvSpPr>
            <a:spLocks noGrp="1"/>
          </p:cNvSpPr>
          <p:nvPr>
            <p:ph sz="quarter" idx="14"/>
          </p:nvPr>
        </p:nvSpPr>
        <p:spPr>
          <a:xfrm>
            <a:off x="1092200" y="2113722"/>
            <a:ext cx="5003800" cy="4318562"/>
          </a:xfrm>
        </p:spPr>
        <p:txBody>
          <a:bodyPr vert="horz" wrap="square" lIns="0" tIns="0" rIns="0" bIns="0" rtlCol="0" anchor="t">
            <a:noAutofit/>
          </a:bodyPr>
          <a:lstStyle/>
          <a:p>
            <a:pPr marL="342900" indent="-342900">
              <a:buFont typeface="Arial" panose="020B0604020202020204" pitchFamily="34" charset="0"/>
              <a:buChar char="•"/>
            </a:pPr>
            <a:r>
              <a:rPr lang="sv-SE"/>
              <a:t>Digitala </a:t>
            </a:r>
            <a:r>
              <a:rPr lang="sv-SE" err="1"/>
              <a:t>vårdmöten</a:t>
            </a:r>
            <a:r>
              <a:rPr lang="sv-SE"/>
              <a:t> </a:t>
            </a:r>
          </a:p>
          <a:p>
            <a:pPr marL="342900" indent="-342900">
              <a:buFont typeface="Arial" panose="020B0604020202020204" pitchFamily="34" charset="0"/>
              <a:buChar char="•"/>
            </a:pPr>
            <a:r>
              <a:rPr lang="sv-SE" sz="2200"/>
              <a:t>Egenmonitorering</a:t>
            </a:r>
            <a:endParaRPr lang="sv-SE" sz="2200">
              <a:ea typeface="Verdana"/>
            </a:endParaRPr>
          </a:p>
          <a:p>
            <a:pPr marL="342900" indent="-342900">
              <a:buFont typeface="Arial" panose="020B0604020202020204" pitchFamily="34" charset="0"/>
              <a:buChar char="•"/>
            </a:pPr>
            <a:r>
              <a:rPr lang="sv-SE" dirty="0"/>
              <a:t>Sök vård</a:t>
            </a:r>
            <a:r>
              <a:rPr lang="sv-SE"/>
              <a:t> </a:t>
            </a:r>
            <a:r>
              <a:rPr lang="sv-SE" dirty="0"/>
              <a:t>har använts </a:t>
            </a:r>
            <a:br>
              <a:rPr lang="sv-SE"/>
            </a:br>
            <a:r>
              <a:rPr lang="sv-SE" dirty="0"/>
              <a:t>i liten skala</a:t>
            </a:r>
            <a:r>
              <a:rPr lang="sv-SE"/>
              <a:t> – nu pausad</a:t>
            </a:r>
            <a:endParaRPr lang="sv-SE">
              <a:ea typeface="Verdana"/>
            </a:endParaRPr>
          </a:p>
          <a:p>
            <a:pPr marL="266700" lvl="1" indent="0">
              <a:buNone/>
              <a:defRPr/>
            </a:pPr>
            <a:endParaRPr lang="sv-SE" sz="1800">
              <a:solidFill>
                <a:prstClr val="black"/>
              </a:solidFill>
              <a:latin typeface="Verdana"/>
              <a:ea typeface="Verdana"/>
            </a:endParaRPr>
          </a:p>
          <a:p>
            <a:pPr marL="342900" indent="-342900">
              <a:buFont typeface="Arial" panose="020B0604020202020204" pitchFamily="34" charset="0"/>
              <a:buChar char="•"/>
            </a:pPr>
            <a:endParaRPr lang="sv-SE" dirty="0"/>
          </a:p>
          <a:p>
            <a:endParaRPr lang="sv-SE" dirty="0"/>
          </a:p>
          <a:p>
            <a:endParaRPr lang="sv-SE" dirty="0"/>
          </a:p>
        </p:txBody>
      </p:sp>
      <p:pic>
        <p:nvPicPr>
          <p:cNvPr id="7" name="Bildobjekt 6">
            <a:extLst>
              <a:ext uri="{FF2B5EF4-FFF2-40B4-BE49-F238E27FC236}">
                <a16:creationId xmlns:a16="http://schemas.microsoft.com/office/drawing/2014/main" id="{A2F040F1-2CC6-33B6-AEC0-9B6BA348D6CC}"/>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096000" y="2113722"/>
            <a:ext cx="1720068" cy="3440134"/>
          </a:xfrm>
          <a:prstGeom prst="rect">
            <a:avLst/>
          </a:prstGeom>
        </p:spPr>
      </p:pic>
    </p:spTree>
    <p:extLst>
      <p:ext uri="{BB962C8B-B14F-4D97-AF65-F5344CB8AC3E}">
        <p14:creationId xmlns:p14="http://schemas.microsoft.com/office/powerpoint/2010/main" val="66730772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latshållare för datum 4">
            <a:extLst>
              <a:ext uri="{FF2B5EF4-FFF2-40B4-BE49-F238E27FC236}">
                <a16:creationId xmlns:a16="http://schemas.microsoft.com/office/drawing/2014/main" id="{C01683F6-E602-136B-DBB7-91B9F1A8BC9D}"/>
              </a:ext>
            </a:extLst>
          </p:cNvPr>
          <p:cNvSpPr>
            <a:spLocks noGrp="1"/>
          </p:cNvSpPr>
          <p:nvPr>
            <p:ph type="dt" sz="half" idx="1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0743B6B-FC1D-4E5C-878B-68715B5874CD}" type="datetime1">
              <a:rPr kumimoji="0" lang="sv-SE" sz="900" b="0" i="0" u="none" strike="noStrike" kern="1200" cap="none" spc="0" normalizeH="0" baseline="0" noProof="0" smtClean="0">
                <a:ln>
                  <a:noFill/>
                </a:ln>
                <a:solidFill>
                  <a:prstClr val="black"/>
                </a:solidFill>
                <a:effectLst/>
                <a:uLnTx/>
                <a:uFillTx/>
                <a:latin typeface="Verdana"/>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2024-07-02</a:t>
            </a:fld>
            <a:endParaRPr kumimoji="0" lang="sv-SE" sz="900" b="0" i="0" u="none" strike="noStrike" kern="1200" cap="none" spc="0" normalizeH="0" baseline="0" noProof="0">
              <a:ln>
                <a:noFill/>
              </a:ln>
              <a:solidFill>
                <a:prstClr val="black"/>
              </a:solidFill>
              <a:effectLst/>
              <a:uLnTx/>
              <a:uFillTx/>
              <a:latin typeface="Verdana"/>
              <a:ea typeface="+mn-ea"/>
              <a:cs typeface="+mn-cs"/>
            </a:endParaRPr>
          </a:p>
        </p:txBody>
      </p:sp>
      <p:sp>
        <p:nvSpPr>
          <p:cNvPr id="9" name="Rubrik 8">
            <a:extLst>
              <a:ext uri="{FF2B5EF4-FFF2-40B4-BE49-F238E27FC236}">
                <a16:creationId xmlns:a16="http://schemas.microsoft.com/office/drawing/2014/main" id="{DC96553B-6DDE-A39B-700C-C2773201828F}"/>
              </a:ext>
            </a:extLst>
          </p:cNvPr>
          <p:cNvSpPr>
            <a:spLocks noGrp="1"/>
          </p:cNvSpPr>
          <p:nvPr>
            <p:ph type="title"/>
          </p:nvPr>
        </p:nvSpPr>
        <p:spPr>
          <a:xfrm>
            <a:off x="1100667" y="425716"/>
            <a:ext cx="10348788" cy="1047750"/>
          </a:xfrm>
        </p:spPr>
        <p:txBody>
          <a:bodyPr/>
          <a:lstStyle/>
          <a:p>
            <a:r>
              <a:rPr lang="sv-SE" dirty="0"/>
              <a:t>På sikt ska allt nås samlat och individanpassat</a:t>
            </a:r>
          </a:p>
        </p:txBody>
      </p:sp>
      <p:pic>
        <p:nvPicPr>
          <p:cNvPr id="16" name="Bildobjekt 15">
            <a:extLst>
              <a:ext uri="{FF2B5EF4-FFF2-40B4-BE49-F238E27FC236}">
                <a16:creationId xmlns:a16="http://schemas.microsoft.com/office/drawing/2014/main" id="{3529383B-3FD8-D7D7-A20E-027E9F4ABA53}"/>
              </a:ext>
              <a:ext uri="{C183D7F6-B498-43B3-948B-1728B52AA6E4}">
                <adec:decorative xmlns:adec="http://schemas.microsoft.com/office/drawing/2017/decorative" val="1"/>
              </a:ext>
            </a:extLst>
          </p:cNvPr>
          <p:cNvPicPr>
            <a:picLocks noChangeAspect="1"/>
          </p:cNvPicPr>
          <p:nvPr/>
        </p:nvPicPr>
        <p:blipFill rotWithShape="1">
          <a:blip r:embed="rId3">
            <a:extLst>
              <a:ext uri="{28A0092B-C50C-407E-A947-70E740481C1C}">
                <a14:useLocalDpi xmlns:a14="http://schemas.microsoft.com/office/drawing/2010/main" val="0"/>
              </a:ext>
            </a:extLst>
          </a:blip>
          <a:srcRect l="28461" t="25111" r="27761" b="23288"/>
          <a:stretch/>
        </p:blipFill>
        <p:spPr>
          <a:xfrm>
            <a:off x="6495767" y="2011963"/>
            <a:ext cx="5352831" cy="3550715"/>
          </a:xfrm>
          <a:prstGeom prst="rect">
            <a:avLst/>
          </a:prstGeom>
        </p:spPr>
      </p:pic>
      <p:sp>
        <p:nvSpPr>
          <p:cNvPr id="15" name="Platshållare för innehåll 14">
            <a:extLst>
              <a:ext uri="{FF2B5EF4-FFF2-40B4-BE49-F238E27FC236}">
                <a16:creationId xmlns:a16="http://schemas.microsoft.com/office/drawing/2014/main" id="{251A3FDD-9B5A-6F05-6E43-A7E54DECF94F}"/>
              </a:ext>
            </a:extLst>
          </p:cNvPr>
          <p:cNvSpPr>
            <a:spLocks noGrp="1"/>
          </p:cNvSpPr>
          <p:nvPr>
            <p:ph sz="quarter" idx="14"/>
          </p:nvPr>
        </p:nvSpPr>
        <p:spPr>
          <a:xfrm>
            <a:off x="1101607" y="2113722"/>
            <a:ext cx="10104657" cy="4318562"/>
          </a:xfrm>
        </p:spPr>
        <p:txBody>
          <a:bodyPr vert="horz" wrap="square" lIns="0" tIns="0" rIns="0" bIns="0" rtlCol="0" anchor="t">
            <a:noAutofit/>
          </a:bodyPr>
          <a:lstStyle/>
          <a:p>
            <a:pPr marL="342900" indent="-342900">
              <a:buFont typeface="Arial" panose="020B0604020202020204" pitchFamily="34" charset="0"/>
              <a:buChar char="•"/>
            </a:pPr>
            <a:r>
              <a:rPr lang="sv-SE" dirty="0" err="1"/>
              <a:t>VGR:s</a:t>
            </a:r>
            <a:r>
              <a:rPr lang="sv-SE" dirty="0"/>
              <a:t> e-tjänster nås </a:t>
            </a:r>
            <a:br>
              <a:rPr lang="sv-SE" dirty="0"/>
            </a:br>
            <a:r>
              <a:rPr lang="sv-SE" dirty="0"/>
              <a:t>idag från olika håll</a:t>
            </a:r>
          </a:p>
          <a:p>
            <a:pPr marL="876300" lvl="1">
              <a:buFont typeface="Arial" panose="020B0604020202020204" pitchFamily="34" charset="0"/>
              <a:buChar char="•"/>
            </a:pPr>
            <a:r>
              <a:rPr lang="sv-SE" dirty="0"/>
              <a:t>Vård och hälsa </a:t>
            </a:r>
            <a:endParaRPr lang="sv-SE" dirty="0">
              <a:ea typeface="Verdana"/>
            </a:endParaRPr>
          </a:p>
          <a:p>
            <a:pPr marL="876300" lvl="1">
              <a:buFont typeface="Arial" panose="020B0604020202020204" pitchFamily="34" charset="0"/>
              <a:buChar char="•"/>
            </a:pPr>
            <a:r>
              <a:rPr lang="sv-SE" dirty="0"/>
              <a:t>1177 e-tjänster</a:t>
            </a:r>
            <a:endParaRPr lang="sv-SE" dirty="0">
              <a:ea typeface="Verdana"/>
            </a:endParaRPr>
          </a:p>
          <a:p>
            <a:pPr marL="876300" lvl="1">
              <a:buFont typeface="Arial" panose="020B0604020202020204" pitchFamily="34" charset="0"/>
              <a:buChar char="•"/>
            </a:pPr>
            <a:r>
              <a:rPr lang="sv-SE" dirty="0"/>
              <a:t>Övriga </a:t>
            </a:r>
            <a:r>
              <a:rPr lang="sv-SE" dirty="0" err="1"/>
              <a:t>appar</a:t>
            </a:r>
            <a:r>
              <a:rPr lang="sv-SE" dirty="0"/>
              <a:t> och ingångar </a:t>
            </a:r>
            <a:br>
              <a:rPr lang="sv-SE" dirty="0"/>
            </a:br>
            <a:endParaRPr lang="sv-SE" dirty="0"/>
          </a:p>
          <a:p>
            <a:pPr marL="342900" indent="-342900">
              <a:buFont typeface="Arial" panose="020B0604020202020204" pitchFamily="34" charset="0"/>
              <a:buChar char="•"/>
            </a:pPr>
            <a:r>
              <a:rPr lang="sv-SE" dirty="0">
                <a:ea typeface="+mn-lt"/>
                <a:cs typeface="+mn-lt"/>
              </a:rPr>
              <a:t>På sikt kommer invånare nå </a:t>
            </a:r>
            <a:br>
              <a:rPr lang="sv-SE" dirty="0">
                <a:ea typeface="+mn-lt"/>
                <a:cs typeface="+mn-lt"/>
              </a:rPr>
            </a:br>
            <a:r>
              <a:rPr lang="sv-SE" dirty="0">
                <a:ea typeface="+mn-lt"/>
                <a:cs typeface="+mn-lt"/>
              </a:rPr>
              <a:t>e-tjänsterna samlat, </a:t>
            </a:r>
            <a:br>
              <a:rPr lang="sv-SE" dirty="0">
                <a:ea typeface="+mn-lt"/>
                <a:cs typeface="+mn-lt"/>
              </a:rPr>
            </a:br>
            <a:r>
              <a:rPr lang="sv-SE" dirty="0">
                <a:ea typeface="+mn-lt"/>
                <a:cs typeface="+mn-lt"/>
              </a:rPr>
              <a:t>anpassat efter sina behov</a:t>
            </a:r>
            <a:endParaRPr lang="sv-SE" dirty="0"/>
          </a:p>
          <a:p>
            <a:endParaRPr lang="sv-SE" dirty="0"/>
          </a:p>
          <a:p>
            <a:endParaRPr lang="sv-SE" dirty="0"/>
          </a:p>
        </p:txBody>
      </p:sp>
    </p:spTree>
    <p:extLst>
      <p:ext uri="{BB962C8B-B14F-4D97-AF65-F5344CB8AC3E}">
        <p14:creationId xmlns:p14="http://schemas.microsoft.com/office/powerpoint/2010/main" val="36977390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Rektangel: ett hörn rundat 56">
            <a:extLst>
              <a:ext uri="{FF2B5EF4-FFF2-40B4-BE49-F238E27FC236}">
                <a16:creationId xmlns:a16="http://schemas.microsoft.com/office/drawing/2014/main" id="{91319D48-3D12-A90B-4137-02136590D957}"/>
              </a:ext>
              <a:ext uri="{C183D7F6-B498-43B3-948B-1728B52AA6E4}">
                <adec:decorative xmlns:adec="http://schemas.microsoft.com/office/drawing/2017/decorative" val="1"/>
              </a:ext>
            </a:extLst>
          </p:cNvPr>
          <p:cNvSpPr/>
          <p:nvPr/>
        </p:nvSpPr>
        <p:spPr>
          <a:xfrm flipV="1">
            <a:off x="371476" y="3047640"/>
            <a:ext cx="11437938" cy="3420240"/>
          </a:xfrm>
          <a:prstGeom prst="round1Rect">
            <a:avLst/>
          </a:prstGeom>
          <a:solidFill>
            <a:srgbClr val="EEEE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6" name="Picture 5">
            <a:extLst>
              <a:ext uri="{FF2B5EF4-FFF2-40B4-BE49-F238E27FC236}">
                <a16:creationId xmlns:a16="http://schemas.microsoft.com/office/drawing/2014/main" id="{738633DE-9D32-5650-8103-33C3B4457252}"/>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5464600" y="4275115"/>
            <a:ext cx="1282590" cy="1682338"/>
          </a:xfrm>
          <a:prstGeom prst="rect">
            <a:avLst/>
          </a:prstGeom>
        </p:spPr>
      </p:pic>
      <p:sp>
        <p:nvSpPr>
          <p:cNvPr id="77" name="Pil: femhörning 76">
            <a:extLst>
              <a:ext uri="{FF2B5EF4-FFF2-40B4-BE49-F238E27FC236}">
                <a16:creationId xmlns:a16="http://schemas.microsoft.com/office/drawing/2014/main" id="{02EA9F15-E011-E8E5-0E4C-884844B44D5E}"/>
              </a:ext>
              <a:ext uri="{C183D7F6-B498-43B3-948B-1728B52AA6E4}">
                <adec:decorative xmlns:adec="http://schemas.microsoft.com/office/drawing/2017/decorative" val="1"/>
              </a:ext>
            </a:extLst>
          </p:cNvPr>
          <p:cNvSpPr/>
          <p:nvPr/>
        </p:nvSpPr>
        <p:spPr>
          <a:xfrm rot="16200000" flipH="1">
            <a:off x="4918261" y="-3172191"/>
            <a:ext cx="2269339" cy="12105861"/>
          </a:xfrm>
          <a:prstGeom prst="homePlate">
            <a:avLst>
              <a:gd name="adj" fmla="val 4321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5" name="Platshållare för datum 4">
            <a:extLst>
              <a:ext uri="{FF2B5EF4-FFF2-40B4-BE49-F238E27FC236}">
                <a16:creationId xmlns:a16="http://schemas.microsoft.com/office/drawing/2014/main" id="{A21109B3-0E1F-2B00-0CFE-AE2A40F25FCC}"/>
              </a:ext>
            </a:extLst>
          </p:cNvPr>
          <p:cNvSpPr>
            <a:spLocks noGrp="1"/>
          </p:cNvSpPr>
          <p:nvPr>
            <p:ph type="dt" sz="half" idx="10"/>
          </p:nvPr>
        </p:nvSpPr>
        <p:spPr/>
        <p:txBody>
          <a:bodyPr/>
          <a:lstStyle/>
          <a:p>
            <a:fld id="{B0743B6B-FC1D-4E5C-878B-68715B5874CD}" type="datetime1">
              <a:rPr lang="sv-SE" smtClean="0"/>
              <a:t>2024-07-02</a:t>
            </a:fld>
            <a:endParaRPr lang="sv-SE"/>
          </a:p>
        </p:txBody>
      </p:sp>
      <p:sp>
        <p:nvSpPr>
          <p:cNvPr id="4" name="Rubrik 3">
            <a:extLst>
              <a:ext uri="{FF2B5EF4-FFF2-40B4-BE49-F238E27FC236}">
                <a16:creationId xmlns:a16="http://schemas.microsoft.com/office/drawing/2014/main" id="{6247BB71-88F7-82C1-7BD6-D086AE94B0D0}"/>
              </a:ext>
            </a:extLst>
          </p:cNvPr>
          <p:cNvSpPr>
            <a:spLocks noGrp="1"/>
          </p:cNvSpPr>
          <p:nvPr>
            <p:ph type="title" idx="4294967295"/>
          </p:nvPr>
        </p:nvSpPr>
        <p:spPr/>
        <p:txBody>
          <a:bodyPr/>
          <a:lstStyle/>
          <a:p>
            <a:r>
              <a:rPr lang="sv-SE"/>
              <a:t>Flera vägar att nå e-tjänsterna</a:t>
            </a:r>
            <a:br>
              <a:rPr lang="sv-SE"/>
            </a:br>
            <a:endParaRPr lang="sv-SE"/>
          </a:p>
        </p:txBody>
      </p:sp>
      <p:sp>
        <p:nvSpPr>
          <p:cNvPr id="29" name="textruta 28">
            <a:extLst>
              <a:ext uri="{FF2B5EF4-FFF2-40B4-BE49-F238E27FC236}">
                <a16:creationId xmlns:a16="http://schemas.microsoft.com/office/drawing/2014/main" id="{8ECF96DE-AD18-2101-ADD1-3352E5AA7811}"/>
              </a:ext>
              <a:ext uri="{C183D7F6-B498-43B3-948B-1728B52AA6E4}">
                <adec:decorative xmlns:adec="http://schemas.microsoft.com/office/drawing/2017/decorative" val="1"/>
              </a:ext>
            </a:extLst>
          </p:cNvPr>
          <p:cNvSpPr txBox="1"/>
          <p:nvPr/>
        </p:nvSpPr>
        <p:spPr>
          <a:xfrm>
            <a:off x="1173875" y="1530462"/>
            <a:ext cx="3289852" cy="738664"/>
          </a:xfrm>
          <a:prstGeom prst="rect">
            <a:avLst/>
          </a:prstGeom>
          <a:noFill/>
        </p:spPr>
        <p:txBody>
          <a:bodyPr wrap="square" lIns="0" tIns="0" rIns="0" bIns="0" rtlCol="0">
            <a:spAutoFit/>
          </a:bodyPr>
          <a:lstStyle/>
          <a:p>
            <a:pPr algn="l"/>
            <a:r>
              <a:rPr lang="sv-SE" sz="1600"/>
              <a:t>Via </a:t>
            </a:r>
            <a:r>
              <a:rPr lang="sv-SE" sz="1600" err="1"/>
              <a:t>appen</a:t>
            </a:r>
            <a:r>
              <a:rPr lang="sv-SE" sz="1600"/>
              <a:t> Vård och hälsa </a:t>
            </a:r>
            <a:br>
              <a:rPr lang="sv-SE" sz="1600"/>
            </a:br>
            <a:r>
              <a:rPr lang="sv-SE" sz="1600" b="1"/>
              <a:t>eller</a:t>
            </a:r>
            <a:r>
              <a:rPr lang="sv-SE" sz="1600"/>
              <a:t> vardochhalsa.vgregion.se, som kan nås från 1177.se </a:t>
            </a:r>
          </a:p>
        </p:txBody>
      </p:sp>
      <p:sp>
        <p:nvSpPr>
          <p:cNvPr id="31" name="textruta 30">
            <a:extLst>
              <a:ext uri="{FF2B5EF4-FFF2-40B4-BE49-F238E27FC236}">
                <a16:creationId xmlns:a16="http://schemas.microsoft.com/office/drawing/2014/main" id="{027177DE-E055-6963-32E1-9DBAA12EDB14}"/>
              </a:ext>
              <a:ext uri="{C183D7F6-B498-43B3-948B-1728B52AA6E4}">
                <adec:decorative xmlns:adec="http://schemas.microsoft.com/office/drawing/2017/decorative" val="1"/>
              </a:ext>
            </a:extLst>
          </p:cNvPr>
          <p:cNvSpPr txBox="1"/>
          <p:nvPr/>
        </p:nvSpPr>
        <p:spPr>
          <a:xfrm>
            <a:off x="1326641" y="6104410"/>
            <a:ext cx="2060711" cy="246221"/>
          </a:xfrm>
          <a:prstGeom prst="rect">
            <a:avLst/>
          </a:prstGeom>
          <a:noFill/>
        </p:spPr>
        <p:txBody>
          <a:bodyPr wrap="square" lIns="0" tIns="0" rIns="0" bIns="0" rtlCol="0">
            <a:spAutoFit/>
          </a:bodyPr>
          <a:lstStyle/>
          <a:p>
            <a:pPr algn="l"/>
            <a:r>
              <a:rPr lang="sv-SE" sz="1600" dirty="0"/>
              <a:t>Digitala </a:t>
            </a:r>
            <a:r>
              <a:rPr lang="sv-SE" sz="1600" dirty="0" err="1"/>
              <a:t>vårdmöten</a:t>
            </a:r>
            <a:endParaRPr lang="sv-SE" sz="1600" dirty="0"/>
          </a:p>
        </p:txBody>
      </p:sp>
      <p:sp>
        <p:nvSpPr>
          <p:cNvPr id="32" name="textruta 31">
            <a:extLst>
              <a:ext uri="{FF2B5EF4-FFF2-40B4-BE49-F238E27FC236}">
                <a16:creationId xmlns:a16="http://schemas.microsoft.com/office/drawing/2014/main" id="{A848825D-E531-D138-541C-34A8AE589BA9}"/>
              </a:ext>
              <a:ext uri="{C183D7F6-B498-43B3-948B-1728B52AA6E4}">
                <adec:decorative xmlns:adec="http://schemas.microsoft.com/office/drawing/2017/decorative" val="1"/>
              </a:ext>
            </a:extLst>
          </p:cNvPr>
          <p:cNvSpPr txBox="1"/>
          <p:nvPr/>
        </p:nvSpPr>
        <p:spPr>
          <a:xfrm>
            <a:off x="5547219" y="6104410"/>
            <a:ext cx="1027043" cy="246221"/>
          </a:xfrm>
          <a:prstGeom prst="rect">
            <a:avLst/>
          </a:prstGeom>
          <a:noFill/>
        </p:spPr>
        <p:txBody>
          <a:bodyPr wrap="square" lIns="0" tIns="0" rIns="0" bIns="0" rtlCol="0">
            <a:spAutoFit/>
          </a:bodyPr>
          <a:lstStyle/>
          <a:p>
            <a:pPr algn="ctr"/>
            <a:r>
              <a:rPr lang="sv-SE" sz="1600"/>
              <a:t>Sök vård</a:t>
            </a:r>
          </a:p>
        </p:txBody>
      </p:sp>
      <p:sp>
        <p:nvSpPr>
          <p:cNvPr id="33" name="textruta 32">
            <a:extLst>
              <a:ext uri="{FF2B5EF4-FFF2-40B4-BE49-F238E27FC236}">
                <a16:creationId xmlns:a16="http://schemas.microsoft.com/office/drawing/2014/main" id="{AA166E1B-B5BD-7765-FF0C-6F3C1AB7CF06}"/>
              </a:ext>
              <a:ext uri="{C183D7F6-B498-43B3-948B-1728B52AA6E4}">
                <adec:decorative xmlns:adec="http://schemas.microsoft.com/office/drawing/2017/decorative" val="1"/>
              </a:ext>
            </a:extLst>
          </p:cNvPr>
          <p:cNvSpPr txBox="1"/>
          <p:nvPr/>
        </p:nvSpPr>
        <p:spPr>
          <a:xfrm>
            <a:off x="8734130" y="6104410"/>
            <a:ext cx="2131229" cy="246221"/>
          </a:xfrm>
          <a:prstGeom prst="rect">
            <a:avLst/>
          </a:prstGeom>
          <a:noFill/>
        </p:spPr>
        <p:txBody>
          <a:bodyPr wrap="square" lIns="0" tIns="0" rIns="0" bIns="0" rtlCol="0">
            <a:spAutoFit/>
          </a:bodyPr>
          <a:lstStyle/>
          <a:p>
            <a:pPr algn="ctr"/>
            <a:r>
              <a:rPr lang="sv-SE" sz="1600"/>
              <a:t>Egenmonitorering</a:t>
            </a:r>
          </a:p>
        </p:txBody>
      </p:sp>
      <p:pic>
        <p:nvPicPr>
          <p:cNvPr id="58" name="Bildobjekt 57">
            <a:extLst>
              <a:ext uri="{FF2B5EF4-FFF2-40B4-BE49-F238E27FC236}">
                <a16:creationId xmlns:a16="http://schemas.microsoft.com/office/drawing/2014/main" id="{C1959E2D-A26D-426F-C442-703082A9A507}"/>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8933170" y="4404876"/>
            <a:ext cx="1223471" cy="1609416"/>
          </a:xfrm>
          <a:prstGeom prst="rect">
            <a:avLst/>
          </a:prstGeom>
        </p:spPr>
      </p:pic>
      <p:sp>
        <p:nvSpPr>
          <p:cNvPr id="67" name="Rektangel 66">
            <a:extLst>
              <a:ext uri="{FF2B5EF4-FFF2-40B4-BE49-F238E27FC236}">
                <a16:creationId xmlns:a16="http://schemas.microsoft.com/office/drawing/2014/main" id="{EAEA8058-C972-8D26-E85C-975D30D5D909}"/>
              </a:ext>
              <a:ext uri="{C183D7F6-B498-43B3-948B-1728B52AA6E4}">
                <adec:decorative xmlns:adec="http://schemas.microsoft.com/office/drawing/2017/decorative" val="1"/>
              </a:ext>
            </a:extLst>
          </p:cNvPr>
          <p:cNvSpPr/>
          <p:nvPr/>
        </p:nvSpPr>
        <p:spPr>
          <a:xfrm>
            <a:off x="5635082" y="4398215"/>
            <a:ext cx="949932" cy="678031"/>
          </a:xfrm>
          <a:prstGeom prst="rect">
            <a:avLst/>
          </a:prstGeom>
          <a:solidFill>
            <a:srgbClr val="2632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sv-SE">
              <a:solidFill>
                <a:srgbClr val="FFFFFF"/>
              </a:solidFill>
              <a:latin typeface="Calibri"/>
            </a:endParaRPr>
          </a:p>
        </p:txBody>
      </p:sp>
      <p:pic>
        <p:nvPicPr>
          <p:cNvPr id="68" name="Bild 67">
            <a:extLst>
              <a:ext uri="{FF2B5EF4-FFF2-40B4-BE49-F238E27FC236}">
                <a16:creationId xmlns:a16="http://schemas.microsoft.com/office/drawing/2014/main" id="{DF281561-F646-D918-2893-98CE70C2C3C0}"/>
              </a:ext>
              <a:ext uri="{C183D7F6-B498-43B3-948B-1728B52AA6E4}">
                <adec:decorative xmlns:adec="http://schemas.microsoft.com/office/drawing/2017/decorative" val="1"/>
              </a:ext>
            </a:extLst>
          </p:cNvPr>
          <p:cNvPicPr>
            <a:picLocks noChangeAspect="1"/>
          </p:cNvPicPr>
          <p:nvPr/>
        </p:nvPicPr>
        <p:blipFill>
          <a:blip r:embed="rId5">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rot="5400000">
            <a:off x="5810264" y="4453364"/>
            <a:ext cx="625277" cy="528301"/>
          </a:xfrm>
          <a:prstGeom prst="rect">
            <a:avLst/>
          </a:prstGeom>
        </p:spPr>
      </p:pic>
      <p:pic>
        <p:nvPicPr>
          <p:cNvPr id="69" name="Bild 68">
            <a:extLst>
              <a:ext uri="{FF2B5EF4-FFF2-40B4-BE49-F238E27FC236}">
                <a16:creationId xmlns:a16="http://schemas.microsoft.com/office/drawing/2014/main" id="{0A092E01-E7F7-C9F6-8501-5A5A03931920}"/>
              </a:ext>
              <a:ext uri="{C183D7F6-B498-43B3-948B-1728B52AA6E4}">
                <adec:decorative xmlns:adec="http://schemas.microsoft.com/office/drawing/2017/decorative" val="1"/>
              </a:ext>
            </a:extLst>
          </p:cNvPr>
          <p:cNvPicPr>
            <a:picLocks noChangeAspect="1"/>
          </p:cNvPicPr>
          <p:nvPr/>
        </p:nvPicPr>
        <p:blipFill>
          <a:blip r:embed="rId7">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rot="1463387">
            <a:off x="5615044" y="4667078"/>
            <a:ext cx="623349" cy="486019"/>
          </a:xfrm>
          <a:prstGeom prst="rect">
            <a:avLst/>
          </a:prstGeom>
        </p:spPr>
      </p:pic>
      <p:pic>
        <p:nvPicPr>
          <p:cNvPr id="70" name="Bild 69">
            <a:extLst>
              <a:ext uri="{FF2B5EF4-FFF2-40B4-BE49-F238E27FC236}">
                <a16:creationId xmlns:a16="http://schemas.microsoft.com/office/drawing/2014/main" id="{5DFCBFC9-4D9B-4579-FCA4-659D7E33FEDA}"/>
              </a:ext>
              <a:ext uri="{C183D7F6-B498-43B3-948B-1728B52AA6E4}">
                <adec:decorative xmlns:adec="http://schemas.microsoft.com/office/drawing/2017/decorative" val="1"/>
              </a:ext>
            </a:extLst>
          </p:cNvPr>
          <p:cNvPicPr>
            <a:picLocks noChangeAspect="1"/>
          </p:cNvPicPr>
          <p:nvPr/>
        </p:nvPicPr>
        <p:blipFill>
          <a:blip r:embed="rId7">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rot="20071668" flipH="1">
            <a:off x="6005819" y="4655470"/>
            <a:ext cx="623204" cy="485905"/>
          </a:xfrm>
          <a:prstGeom prst="rect">
            <a:avLst/>
          </a:prstGeom>
        </p:spPr>
      </p:pic>
      <p:sp>
        <p:nvSpPr>
          <p:cNvPr id="71" name="Pratbubbla: rektangel med rundade hörn 70">
            <a:extLst>
              <a:ext uri="{FF2B5EF4-FFF2-40B4-BE49-F238E27FC236}">
                <a16:creationId xmlns:a16="http://schemas.microsoft.com/office/drawing/2014/main" id="{153503F6-CE29-CB6C-BC8F-C6241FD4B72E}"/>
              </a:ext>
              <a:ext uri="{C183D7F6-B498-43B3-948B-1728B52AA6E4}">
                <adec:decorative xmlns:adec="http://schemas.microsoft.com/office/drawing/2017/decorative" val="1"/>
              </a:ext>
            </a:extLst>
          </p:cNvPr>
          <p:cNvSpPr/>
          <p:nvPr/>
        </p:nvSpPr>
        <p:spPr>
          <a:xfrm>
            <a:off x="8043693" y="2001002"/>
            <a:ext cx="3485697" cy="1994587"/>
          </a:xfrm>
          <a:prstGeom prst="wedgeRoundRectCallout">
            <a:avLst>
              <a:gd name="adj1" fmla="val -8757"/>
              <a:gd name="adj2" fmla="val 68518"/>
              <a:gd name="adj3" fmla="val 1666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0" name="textruta 29">
            <a:extLst>
              <a:ext uri="{FF2B5EF4-FFF2-40B4-BE49-F238E27FC236}">
                <a16:creationId xmlns:a16="http://schemas.microsoft.com/office/drawing/2014/main" id="{8540056D-1D2F-4838-524B-966F68A764CE}"/>
              </a:ext>
              <a:ext uri="{C183D7F6-B498-43B3-948B-1728B52AA6E4}">
                <adec:decorative xmlns:adec="http://schemas.microsoft.com/office/drawing/2017/decorative" val="1"/>
              </a:ext>
            </a:extLst>
          </p:cNvPr>
          <p:cNvSpPr txBox="1"/>
          <p:nvPr/>
        </p:nvSpPr>
        <p:spPr>
          <a:xfrm>
            <a:off x="8337774" y="2498578"/>
            <a:ext cx="3124577" cy="1231106"/>
          </a:xfrm>
          <a:prstGeom prst="rect">
            <a:avLst/>
          </a:prstGeom>
          <a:noFill/>
        </p:spPr>
        <p:txBody>
          <a:bodyPr wrap="square" lIns="0" tIns="0" rIns="0" bIns="0" rtlCol="0">
            <a:spAutoFit/>
          </a:bodyPr>
          <a:lstStyle/>
          <a:p>
            <a:pPr algn="l"/>
            <a:r>
              <a:rPr lang="sv-SE" sz="1600"/>
              <a:t>Patienter med egenmonitorering </a:t>
            </a:r>
            <a:br>
              <a:rPr lang="sv-SE" sz="1600"/>
            </a:br>
            <a:r>
              <a:rPr lang="sv-SE" sz="1600"/>
              <a:t>behöver använda </a:t>
            </a:r>
            <a:r>
              <a:rPr lang="sv-SE" sz="1600" err="1"/>
              <a:t>mobilappen</a:t>
            </a:r>
            <a:r>
              <a:rPr lang="sv-SE" sz="1600"/>
              <a:t> </a:t>
            </a:r>
            <a:br>
              <a:rPr lang="sv-SE" sz="1600"/>
            </a:br>
            <a:r>
              <a:rPr lang="sv-SE" sz="1600"/>
              <a:t>Vård och hälsa för att nyttja </a:t>
            </a:r>
            <a:br>
              <a:rPr lang="sv-SE" sz="1600"/>
            </a:br>
            <a:r>
              <a:rPr lang="sv-SE" sz="1600"/>
              <a:t>alla delar i den tjänsten </a:t>
            </a:r>
          </a:p>
        </p:txBody>
      </p:sp>
      <p:pic>
        <p:nvPicPr>
          <p:cNvPr id="72" name="Bild 71">
            <a:extLst>
              <a:ext uri="{FF2B5EF4-FFF2-40B4-BE49-F238E27FC236}">
                <a16:creationId xmlns:a16="http://schemas.microsoft.com/office/drawing/2014/main" id="{3E0F40B5-9C21-3839-BDFC-791795F19FCC}"/>
              </a:ext>
              <a:ext uri="{C183D7F6-B498-43B3-948B-1728B52AA6E4}">
                <adec:decorative xmlns:adec="http://schemas.microsoft.com/office/drawing/2017/decorative" val="1"/>
              </a:ext>
            </a:extLst>
          </p:cNvPr>
          <p:cNvPicPr>
            <a:picLocks noChangeAspect="1"/>
          </p:cNvPicPr>
          <p:nvPr/>
        </p:nvPicPr>
        <p:blipFill>
          <a:blip r:embed="rId9">
            <a:extLst>
              <a:ext uri="{28A0092B-C50C-407E-A947-70E740481C1C}">
                <a14:useLocalDpi xmlns:a14="http://schemas.microsoft.com/office/drawing/2010/main"/>
              </a:ext>
              <a:ext uri="{96DAC541-7B7A-43D3-8B79-37D633B846F1}">
                <asvg:svgBlip xmlns:asvg="http://schemas.microsoft.com/office/drawing/2016/SVG/main" r:embed="rId10"/>
              </a:ext>
            </a:extLst>
          </a:blip>
          <a:stretch>
            <a:fillRect/>
          </a:stretch>
        </p:blipFill>
        <p:spPr>
          <a:xfrm>
            <a:off x="5825069" y="2190390"/>
            <a:ext cx="1582671" cy="1582671"/>
          </a:xfrm>
          <a:prstGeom prst="rect">
            <a:avLst/>
          </a:prstGeom>
          <a:effectLst>
            <a:outerShdw blurRad="63500" algn="ctr" rotWithShape="0">
              <a:prstClr val="black">
                <a:alpha val="40000"/>
              </a:prstClr>
            </a:outerShdw>
          </a:effectLst>
        </p:spPr>
      </p:pic>
      <p:pic>
        <p:nvPicPr>
          <p:cNvPr id="73" name="Bild 72">
            <a:extLst>
              <a:ext uri="{FF2B5EF4-FFF2-40B4-BE49-F238E27FC236}">
                <a16:creationId xmlns:a16="http://schemas.microsoft.com/office/drawing/2014/main" id="{1E4F8AC3-A540-6FCB-1082-52DE2F43DCA6}"/>
              </a:ext>
              <a:ext uri="{C183D7F6-B498-43B3-948B-1728B52AA6E4}">
                <adec:decorative xmlns:adec="http://schemas.microsoft.com/office/drawing/2017/decorative" val="1"/>
              </a:ext>
            </a:extLst>
          </p:cNvPr>
          <p:cNvPicPr>
            <a:picLocks noChangeAspect="1"/>
          </p:cNvPicPr>
          <p:nvPr/>
        </p:nvPicPr>
        <p:blipFill>
          <a:blip r:embed="rId11">
            <a:extLst>
              <a:ext uri="{28A0092B-C50C-407E-A947-70E740481C1C}">
                <a14:useLocalDpi xmlns:a14="http://schemas.microsoft.com/office/drawing/2010/main"/>
              </a:ext>
              <a:ext uri="{96DAC541-7B7A-43D3-8B79-37D633B846F1}">
                <asvg:svgBlip xmlns:asvg="http://schemas.microsoft.com/office/drawing/2016/SVG/main" r:embed="rId12"/>
              </a:ext>
            </a:extLst>
          </a:blip>
          <a:stretch>
            <a:fillRect/>
          </a:stretch>
        </p:blipFill>
        <p:spPr>
          <a:xfrm>
            <a:off x="6789261" y="2931330"/>
            <a:ext cx="859163" cy="859163"/>
          </a:xfrm>
          <a:prstGeom prst="rect">
            <a:avLst/>
          </a:prstGeom>
          <a:effectLst>
            <a:outerShdw blurRad="63500" algn="ctr" rotWithShape="0">
              <a:prstClr val="black">
                <a:alpha val="40000"/>
              </a:prstClr>
            </a:outerShdw>
          </a:effectLst>
        </p:spPr>
      </p:pic>
      <p:sp>
        <p:nvSpPr>
          <p:cNvPr id="34" name="textruta 33">
            <a:extLst>
              <a:ext uri="{FF2B5EF4-FFF2-40B4-BE49-F238E27FC236}">
                <a16:creationId xmlns:a16="http://schemas.microsoft.com/office/drawing/2014/main" id="{099331BB-36A9-8A0B-076D-E597BFB5A641}"/>
              </a:ext>
              <a:ext uri="{C183D7F6-B498-43B3-948B-1728B52AA6E4}">
                <adec:decorative xmlns:adec="http://schemas.microsoft.com/office/drawing/2017/decorative" val="1"/>
              </a:ext>
            </a:extLst>
          </p:cNvPr>
          <p:cNvSpPr txBox="1"/>
          <p:nvPr/>
        </p:nvSpPr>
        <p:spPr>
          <a:xfrm>
            <a:off x="6153308" y="2809526"/>
            <a:ext cx="976870" cy="307777"/>
          </a:xfrm>
          <a:prstGeom prst="rect">
            <a:avLst/>
          </a:prstGeom>
          <a:noFill/>
        </p:spPr>
        <p:txBody>
          <a:bodyPr wrap="square" lIns="0" tIns="0" rIns="0" bIns="0" rtlCol="0">
            <a:spAutoFit/>
          </a:bodyPr>
          <a:lstStyle/>
          <a:p>
            <a:pPr algn="l"/>
            <a:r>
              <a:rPr lang="sv-SE" sz="1000"/>
              <a:t>Vardochhalsa.vgregion.se</a:t>
            </a:r>
          </a:p>
        </p:txBody>
      </p:sp>
      <p:pic>
        <p:nvPicPr>
          <p:cNvPr id="74" name="Platshållare för bild 7">
            <a:extLst>
              <a:ext uri="{FF2B5EF4-FFF2-40B4-BE49-F238E27FC236}">
                <a16:creationId xmlns:a16="http://schemas.microsoft.com/office/drawing/2014/main" id="{BCAC29DC-1946-6AFF-FBA9-F60ED43F42E8}"/>
              </a:ext>
              <a:ext uri="{C183D7F6-B498-43B3-948B-1728B52AA6E4}">
                <adec:decorative xmlns:adec="http://schemas.microsoft.com/office/drawing/2017/decorative" val="1"/>
              </a:ext>
            </a:extLst>
          </p:cNvPr>
          <p:cNvPicPr>
            <a:picLocks noGrp="1" noChangeAspect="1"/>
          </p:cNvPicPr>
          <p:nvPr/>
        </p:nvPicPr>
        <p:blipFill rotWithShape="1">
          <a:blip r:embed="rId13" cstate="screen">
            <a:extLst>
              <a:ext uri="{28A0092B-C50C-407E-A947-70E740481C1C}">
                <a14:useLocalDpi xmlns:a14="http://schemas.microsoft.com/office/drawing/2010/main"/>
              </a:ext>
            </a:extLst>
          </a:blip>
          <a:srcRect l="-7430" t="-109654" r="-12455" b="-97255"/>
          <a:stretch/>
        </p:blipFill>
        <p:spPr>
          <a:xfrm>
            <a:off x="5971163" y="986317"/>
            <a:ext cx="1464115" cy="1464115"/>
          </a:xfrm>
          <a:prstGeom prst="ellipse">
            <a:avLst/>
          </a:prstGeom>
          <a:solidFill>
            <a:schemeClr val="bg1"/>
          </a:solidFill>
          <a:ln w="130175">
            <a:noFill/>
          </a:ln>
        </p:spPr>
      </p:pic>
      <p:pic>
        <p:nvPicPr>
          <p:cNvPr id="75" name="Bild 74">
            <a:extLst>
              <a:ext uri="{FF2B5EF4-FFF2-40B4-BE49-F238E27FC236}">
                <a16:creationId xmlns:a16="http://schemas.microsoft.com/office/drawing/2014/main" id="{4D54DCC8-6085-DA86-0746-0A26220CA3C5}"/>
              </a:ext>
              <a:ext uri="{C183D7F6-B498-43B3-948B-1728B52AA6E4}">
                <adec:decorative xmlns:adec="http://schemas.microsoft.com/office/drawing/2017/decorative" val="1"/>
              </a:ext>
            </a:extLst>
          </p:cNvPr>
          <p:cNvPicPr>
            <a:picLocks noChangeAspect="1"/>
          </p:cNvPicPr>
          <p:nvPr/>
        </p:nvPicPr>
        <p:blipFill>
          <a:blip r:embed="rId14">
            <a:extLst>
              <a:ext uri="{28A0092B-C50C-407E-A947-70E740481C1C}">
                <a14:useLocalDpi xmlns:a14="http://schemas.microsoft.com/office/drawing/2010/main"/>
              </a:ext>
              <a:ext uri="{96DAC541-7B7A-43D3-8B79-37D633B846F1}">
                <asvg:svgBlip xmlns:asvg="http://schemas.microsoft.com/office/drawing/2016/SVG/main" r:embed="rId15"/>
              </a:ext>
            </a:extLst>
          </a:blip>
          <a:stretch>
            <a:fillRect/>
          </a:stretch>
        </p:blipFill>
        <p:spPr>
          <a:xfrm rot="5400000">
            <a:off x="6036359" y="1959888"/>
            <a:ext cx="914400" cy="859163"/>
          </a:xfrm>
          <a:prstGeom prst="rect">
            <a:avLst/>
          </a:prstGeom>
        </p:spPr>
      </p:pic>
      <p:pic>
        <p:nvPicPr>
          <p:cNvPr id="76" name="Bildobjekt 75" descr="Även om Vård och hälsa ska bli en samlad ingång finns flera vägar att nå utbudet i Vård och Hälsa. Vård och hälsa finns både som en app och på vardochhalsa.vgregion.se och invånarna hittar till utbudet via flera olika kanaler. Ett vanligt sätt kan vara att googla sin vårdcentral eller en annan vårdenhet och där hitta länkar till nedladdning av appen eller till inloggning via webben. Samma möjligheter kommer också att presenteras via1177.se. De olika vägarna leder alla till samma centrala inloggningsfunktion på 1177.se.&#10;&#10;Patienter som ordinerats egenmonitorering behöver använda appen Vård och hälsa. I den skickar de in sina värden, kan se tidigare värden och följa sin hälsa. Via webbsidan vardochhalsa.vgregion.se kan patienter som egenmonitorerar se tidigare värden och följa sin hälsa, men inte skicka in nya värden.&#10;&#10;">
            <a:extLst>
              <a:ext uri="{FF2B5EF4-FFF2-40B4-BE49-F238E27FC236}">
                <a16:creationId xmlns:a16="http://schemas.microsoft.com/office/drawing/2014/main" id="{57A894BA-12BF-BFA0-1777-82AC60648B9C}"/>
              </a:ext>
              <a:ext uri="{C183D7F6-B498-43B3-948B-1728B52AA6E4}">
                <adec:decorative xmlns:adec="http://schemas.microsoft.com/office/drawing/2017/decorative" val="0"/>
              </a:ext>
            </a:extLst>
          </p:cNvPr>
          <p:cNvPicPr>
            <a:picLocks noChangeAspect="1"/>
          </p:cNvPicPr>
          <p:nvPr/>
        </p:nvPicPr>
        <p:blipFill>
          <a:blip r:embed="rId16" cstate="screen">
            <a:extLst>
              <a:ext uri="{28A0092B-C50C-407E-A947-70E740481C1C}">
                <a14:useLocalDpi xmlns:a14="http://schemas.microsoft.com/office/drawing/2010/main"/>
              </a:ext>
            </a:extLst>
          </a:blip>
          <a:stretch>
            <a:fillRect/>
          </a:stretch>
        </p:blipFill>
        <p:spPr>
          <a:xfrm>
            <a:off x="4661361" y="1445367"/>
            <a:ext cx="1114053" cy="2228106"/>
          </a:xfrm>
          <a:prstGeom prst="rect">
            <a:avLst/>
          </a:prstGeom>
          <a:effectLst>
            <a:outerShdw blurRad="63500" algn="ctr" rotWithShape="0">
              <a:prstClr val="black">
                <a:alpha val="40000"/>
              </a:prstClr>
            </a:outerShdw>
          </a:effectLst>
        </p:spPr>
      </p:pic>
      <p:pic>
        <p:nvPicPr>
          <p:cNvPr id="3" name="Picture 2">
            <a:extLst>
              <a:ext uri="{FF2B5EF4-FFF2-40B4-BE49-F238E27FC236}">
                <a16:creationId xmlns:a16="http://schemas.microsoft.com/office/drawing/2014/main" id="{98F894C0-4A2C-B730-4EAA-147194CA37A0}"/>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605120" y="4275116"/>
            <a:ext cx="1282590" cy="1682338"/>
          </a:xfrm>
          <a:prstGeom prst="rect">
            <a:avLst/>
          </a:prstGeom>
        </p:spPr>
      </p:pic>
    </p:spTree>
    <p:extLst>
      <p:ext uri="{BB962C8B-B14F-4D97-AF65-F5344CB8AC3E}">
        <p14:creationId xmlns:p14="http://schemas.microsoft.com/office/powerpoint/2010/main" val="16843092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Bildobjekt 7">
            <a:extLst>
              <a:ext uri="{FF2B5EF4-FFF2-40B4-BE49-F238E27FC236}">
                <a16:creationId xmlns:a16="http://schemas.microsoft.com/office/drawing/2014/main" id="{DCEC7330-6963-9C60-9EE7-6485B09D27A4}"/>
              </a:ext>
              <a:ext uri="{C183D7F6-B498-43B3-948B-1728B52AA6E4}">
                <adec:decorative xmlns:adec="http://schemas.microsoft.com/office/drawing/2017/decorative" val="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t="-1709" r="28578"/>
          <a:stretch/>
        </p:blipFill>
        <p:spPr>
          <a:xfrm>
            <a:off x="-786791" y="515995"/>
            <a:ext cx="7366660" cy="6487556"/>
          </a:xfrm>
          <a:prstGeom prst="rect">
            <a:avLst/>
          </a:prstGeom>
          <a:effectLst>
            <a:outerShdw blurRad="50800" dist="38100" dir="16200000" rotWithShape="0">
              <a:prstClr val="black">
                <a:alpha val="40000"/>
              </a:prstClr>
            </a:outerShdw>
          </a:effectLst>
        </p:spPr>
      </p:pic>
      <p:sp>
        <p:nvSpPr>
          <p:cNvPr id="23" name="Rubrik 1">
            <a:extLst>
              <a:ext uri="{FF2B5EF4-FFF2-40B4-BE49-F238E27FC236}">
                <a16:creationId xmlns:a16="http://schemas.microsoft.com/office/drawing/2014/main" id="{AA34BA3E-6D86-28B4-0C7B-23966D954A99}"/>
              </a:ext>
            </a:extLst>
          </p:cNvPr>
          <p:cNvSpPr txBox="1">
            <a:spLocks noGrp="1"/>
          </p:cNvSpPr>
          <p:nvPr>
            <p:ph type="title" idx="4294967295"/>
          </p:nvPr>
        </p:nvSpPr>
        <p:spPr>
          <a:xfrm>
            <a:off x="1005908" y="417649"/>
            <a:ext cx="7474101" cy="66675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l" defTabSz="914400" rtl="0" eaLnBrk="1" latinLnBrk="0" hangingPunct="1">
              <a:lnSpc>
                <a:spcPct val="100000"/>
              </a:lnSpc>
              <a:spcBef>
                <a:spcPct val="0"/>
              </a:spcBef>
              <a:buNone/>
              <a:defRPr sz="33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sv-SE" sz="3300" b="0" i="0" u="none" strike="noStrike" kern="1200" cap="none" spc="0" normalizeH="0" baseline="0" noProof="0">
                <a:ln>
                  <a:noFill/>
                </a:ln>
                <a:solidFill>
                  <a:schemeClr val="tx1"/>
                </a:solidFill>
                <a:effectLst/>
                <a:uLnTx/>
                <a:uFillTx/>
                <a:latin typeface="+mj-lt"/>
                <a:ea typeface="+mj-ea"/>
                <a:cs typeface="+mj-cs"/>
              </a:rPr>
              <a:t>Finns där </a:t>
            </a:r>
            <a:r>
              <a:rPr kumimoji="0" lang="sv-SE" sz="3300" b="0" i="0" u="none" strike="noStrike" kern="1200" cap="none" spc="0" normalizeH="0" baseline="0" noProof="0" err="1">
                <a:ln>
                  <a:noFill/>
                </a:ln>
                <a:solidFill>
                  <a:schemeClr val="tx1"/>
                </a:solidFill>
                <a:effectLst/>
                <a:uLnTx/>
                <a:uFillTx/>
                <a:latin typeface="+mj-lt"/>
                <a:ea typeface="+mj-ea"/>
                <a:cs typeface="+mj-cs"/>
              </a:rPr>
              <a:t>appar</a:t>
            </a:r>
            <a:r>
              <a:rPr kumimoji="0" lang="sv-SE" sz="3300" b="0" i="0" u="none" strike="noStrike" kern="1200" cap="none" spc="0" normalizeH="0" baseline="0" noProof="0">
                <a:ln>
                  <a:noFill/>
                </a:ln>
                <a:solidFill>
                  <a:schemeClr val="tx1"/>
                </a:solidFill>
                <a:effectLst/>
                <a:uLnTx/>
                <a:uFillTx/>
                <a:latin typeface="+mj-lt"/>
                <a:ea typeface="+mj-ea"/>
                <a:cs typeface="+mj-cs"/>
              </a:rPr>
              <a:t> finns</a:t>
            </a:r>
          </a:p>
        </p:txBody>
      </p:sp>
      <p:sp>
        <p:nvSpPr>
          <p:cNvPr id="11" name="Platshållare för innehåll 2">
            <a:extLst>
              <a:ext uri="{FF2B5EF4-FFF2-40B4-BE49-F238E27FC236}">
                <a16:creationId xmlns:a16="http://schemas.microsoft.com/office/drawing/2014/main" id="{A5D7C065-4470-E1E7-3602-092C8D22D25A}"/>
              </a:ext>
            </a:extLst>
          </p:cNvPr>
          <p:cNvSpPr txBox="1">
            <a:spLocks/>
          </p:cNvSpPr>
          <p:nvPr/>
        </p:nvSpPr>
        <p:spPr>
          <a:xfrm>
            <a:off x="6096000" y="1550505"/>
            <a:ext cx="5713413" cy="710095"/>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a:lst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a:buNone/>
            </a:pPr>
            <a:r>
              <a:rPr lang="sv-SE"/>
              <a:t>Vård och hälsa finns att hämta här</a:t>
            </a:r>
          </a:p>
          <a:p>
            <a:endParaRPr lang="sv-SE"/>
          </a:p>
        </p:txBody>
      </p:sp>
      <p:pic>
        <p:nvPicPr>
          <p:cNvPr id="15" name="Bildobjekt 14" descr="Ikon Google Play">
            <a:extLst>
              <a:ext uri="{FF2B5EF4-FFF2-40B4-BE49-F238E27FC236}">
                <a16:creationId xmlns:a16="http://schemas.microsoft.com/office/drawing/2014/main" id="{16A4A09F-F640-BCE4-13DC-EDA9FCD7C63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532907" y="2092416"/>
            <a:ext cx="1927860" cy="1011056"/>
          </a:xfrm>
          <a:prstGeom prst="rect">
            <a:avLst/>
          </a:prstGeom>
        </p:spPr>
      </p:pic>
      <p:sp>
        <p:nvSpPr>
          <p:cNvPr id="18" name="Platshållare för innehåll 2">
            <a:extLst>
              <a:ext uri="{FF2B5EF4-FFF2-40B4-BE49-F238E27FC236}">
                <a16:creationId xmlns:a16="http://schemas.microsoft.com/office/drawing/2014/main" id="{E20E76AB-2ABF-1F59-789B-37295E6FEA12}"/>
              </a:ext>
            </a:extLst>
          </p:cNvPr>
          <p:cNvSpPr txBox="1">
            <a:spLocks/>
          </p:cNvSpPr>
          <p:nvPr/>
        </p:nvSpPr>
        <p:spPr>
          <a:xfrm>
            <a:off x="9291320" y="2364778"/>
            <a:ext cx="2212367" cy="334005"/>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a:lst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a:buNone/>
            </a:pPr>
            <a:r>
              <a:rPr lang="sv-SE" sz="1600" err="1"/>
              <a:t>App</a:t>
            </a:r>
            <a:r>
              <a:rPr lang="sv-SE" sz="1600"/>
              <a:t> Store</a:t>
            </a:r>
          </a:p>
          <a:p>
            <a:endParaRPr lang="sv-SE"/>
          </a:p>
        </p:txBody>
      </p:sp>
      <p:sp>
        <p:nvSpPr>
          <p:cNvPr id="13" name="Platshållare för innehåll 2">
            <a:extLst>
              <a:ext uri="{FF2B5EF4-FFF2-40B4-BE49-F238E27FC236}">
                <a16:creationId xmlns:a16="http://schemas.microsoft.com/office/drawing/2014/main" id="{1A8CB50F-E262-6411-04DD-7E0B1999EEAC}"/>
              </a:ext>
            </a:extLst>
          </p:cNvPr>
          <p:cNvSpPr txBox="1">
            <a:spLocks/>
          </p:cNvSpPr>
          <p:nvPr/>
        </p:nvSpPr>
        <p:spPr>
          <a:xfrm>
            <a:off x="6095999" y="3052910"/>
            <a:ext cx="5713413" cy="710095"/>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a:lst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a:buNone/>
            </a:pPr>
            <a:r>
              <a:rPr lang="sv-SE"/>
              <a:t>Det finns flera sätt att hitta appen</a:t>
            </a:r>
          </a:p>
          <a:p>
            <a:endParaRPr lang="sv-SE"/>
          </a:p>
        </p:txBody>
      </p:sp>
      <p:pic>
        <p:nvPicPr>
          <p:cNvPr id="17" name="Bildobjekt 16">
            <a:extLst>
              <a:ext uri="{FF2B5EF4-FFF2-40B4-BE49-F238E27FC236}">
                <a16:creationId xmlns:a16="http://schemas.microsoft.com/office/drawing/2014/main" id="{D1C12240-AEFB-B10A-7B51-2A315C2160FD}"/>
              </a:ext>
              <a:ext uri="{C183D7F6-B498-43B3-948B-1728B52AA6E4}">
                <adec:decorative xmlns:adec="http://schemas.microsoft.com/office/drawing/2017/decorative" val="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740140" y="2368483"/>
            <a:ext cx="457200" cy="457200"/>
          </a:xfrm>
          <a:prstGeom prst="rect">
            <a:avLst/>
          </a:prstGeom>
        </p:spPr>
      </p:pic>
      <p:sp>
        <p:nvSpPr>
          <p:cNvPr id="19" name="Platshållare för innehåll 2">
            <a:extLst>
              <a:ext uri="{FF2B5EF4-FFF2-40B4-BE49-F238E27FC236}">
                <a16:creationId xmlns:a16="http://schemas.microsoft.com/office/drawing/2014/main" id="{786EDBFF-50C6-BB1C-2CC0-49AB70F0D77C}"/>
              </a:ext>
            </a:extLst>
          </p:cNvPr>
          <p:cNvSpPr txBox="1">
            <a:spLocks/>
          </p:cNvSpPr>
          <p:nvPr/>
        </p:nvSpPr>
        <p:spPr>
          <a:xfrm>
            <a:off x="8293100" y="3763006"/>
            <a:ext cx="3668712" cy="2717168"/>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a:lst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a:buNone/>
            </a:pPr>
            <a:r>
              <a:rPr lang="sv-SE" sz="1800"/>
              <a:t>Sök på Vård och hälsa eller Västra Götalandsregionen i Google Play eller </a:t>
            </a:r>
            <a:r>
              <a:rPr lang="sv-SE" sz="1800" err="1"/>
              <a:t>App</a:t>
            </a:r>
            <a:r>
              <a:rPr lang="sv-SE" sz="1800"/>
              <a:t> Store</a:t>
            </a:r>
          </a:p>
          <a:p>
            <a:pPr marL="0" indent="0">
              <a:buNone/>
            </a:pPr>
            <a:r>
              <a:rPr lang="sv-SE" sz="1800"/>
              <a:t>Scanna en QR-kod från till exempel en poster eller annan tryckt information</a:t>
            </a:r>
          </a:p>
          <a:p>
            <a:endParaRPr lang="sv-SE" sz="1800"/>
          </a:p>
        </p:txBody>
      </p:sp>
      <p:pic>
        <p:nvPicPr>
          <p:cNvPr id="21" name="Bild 20" descr="Förstoringsglas med hel fyllning">
            <a:extLst>
              <a:ext uri="{FF2B5EF4-FFF2-40B4-BE49-F238E27FC236}">
                <a16:creationId xmlns:a16="http://schemas.microsoft.com/office/drawing/2014/main" id="{2788F1B4-55F9-3A22-5BB2-60FC2B1F9BE2}"/>
              </a:ext>
            </a:extLst>
          </p:cNvPr>
          <p:cNvPicPr>
            <a:picLocks noChangeAspect="1"/>
          </p:cNvPicPr>
          <p:nvPr/>
        </p:nvPicPr>
        <p:blipFill>
          <a:blip r:embed="rId6">
            <a:extLst>
              <a:ext uri="{28A0092B-C50C-407E-A947-70E740481C1C}">
                <a14:useLocalDpi xmlns:a14="http://schemas.microsoft.com/office/drawing/2010/main"/>
              </a:ext>
              <a:ext uri="{96DAC541-7B7A-43D3-8B79-37D633B846F1}">
                <asvg:svgBlip xmlns:asvg="http://schemas.microsoft.com/office/drawing/2016/SVG/main" r:embed="rId7"/>
              </a:ext>
            </a:extLst>
          </a:blip>
          <a:stretch>
            <a:fillRect/>
          </a:stretch>
        </p:blipFill>
        <p:spPr>
          <a:xfrm>
            <a:off x="6582437" y="3969368"/>
            <a:ext cx="914400" cy="914400"/>
          </a:xfrm>
          <a:prstGeom prst="rect">
            <a:avLst/>
          </a:prstGeom>
        </p:spPr>
      </p:pic>
      <p:pic>
        <p:nvPicPr>
          <p:cNvPr id="22" name="Bild 21">
            <a:extLst>
              <a:ext uri="{FF2B5EF4-FFF2-40B4-BE49-F238E27FC236}">
                <a16:creationId xmlns:a16="http://schemas.microsoft.com/office/drawing/2014/main" id="{9CBE4CBF-D11A-CD37-F2BB-789AE38024D5}"/>
              </a:ext>
              <a:ext uri="{C183D7F6-B498-43B3-948B-1728B52AA6E4}">
                <adec:decorative xmlns:adec="http://schemas.microsoft.com/office/drawing/2017/decorative" val="1"/>
              </a:ext>
            </a:extLst>
          </p:cNvPr>
          <p:cNvPicPr>
            <a:picLocks noChangeAspect="1"/>
          </p:cNvPicPr>
          <p:nvPr/>
        </p:nvPicPr>
        <p:blipFill>
          <a:blip r:embed="rId8">
            <a:extLst>
              <a:ext uri="{28A0092B-C50C-407E-A947-70E740481C1C}">
                <a14:useLocalDpi xmlns:a14="http://schemas.microsoft.com/office/drawing/2010/main"/>
              </a:ext>
              <a:ext uri="{96DAC541-7B7A-43D3-8B79-37D633B846F1}">
                <asvg:svgBlip xmlns:asvg="http://schemas.microsoft.com/office/drawing/2016/SVG/main" r:embed="rId9"/>
              </a:ext>
            </a:extLst>
          </a:blip>
          <a:stretch>
            <a:fillRect/>
          </a:stretch>
        </p:blipFill>
        <p:spPr>
          <a:xfrm>
            <a:off x="6582437" y="5038782"/>
            <a:ext cx="914400" cy="914400"/>
          </a:xfrm>
          <a:prstGeom prst="rect">
            <a:avLst/>
          </a:prstGeom>
        </p:spPr>
      </p:pic>
      <p:sp>
        <p:nvSpPr>
          <p:cNvPr id="7" name="Rektangel: rundade hörn 6">
            <a:extLst>
              <a:ext uri="{FF2B5EF4-FFF2-40B4-BE49-F238E27FC236}">
                <a16:creationId xmlns:a16="http://schemas.microsoft.com/office/drawing/2014/main" id="{597836ED-1DB7-21FB-6165-D73265E6558B}"/>
              </a:ext>
              <a:ext uri="{C183D7F6-B498-43B3-948B-1728B52AA6E4}">
                <adec:decorative xmlns:adec="http://schemas.microsoft.com/office/drawing/2017/decorative" val="1"/>
              </a:ext>
            </a:extLst>
          </p:cNvPr>
          <p:cNvSpPr/>
          <p:nvPr/>
        </p:nvSpPr>
        <p:spPr>
          <a:xfrm>
            <a:off x="1121110" y="1805944"/>
            <a:ext cx="1120440" cy="1117667"/>
          </a:xfrm>
          <a:prstGeom prst="roundRect">
            <a:avLst/>
          </a:prstGeom>
          <a:blipFill dpi="0" rotWithShape="1">
            <a:blip r:embed="rId10">
              <a:extLst>
                <a:ext uri="{28A0092B-C50C-407E-A947-70E740481C1C}">
                  <a14:useLocalDpi xmlns:a14="http://schemas.microsoft.com/office/drawing/2010/main" val="0"/>
                </a:ext>
              </a:extLst>
            </a:blip>
            <a:srcRect/>
            <a:stretch>
              <a:fillRect/>
            </a:stretch>
          </a:blip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 name="Platshållare för datum 4">
            <a:extLst>
              <a:ext uri="{FF2B5EF4-FFF2-40B4-BE49-F238E27FC236}">
                <a16:creationId xmlns:a16="http://schemas.microsoft.com/office/drawing/2014/main" id="{8874E9E3-608A-69B7-6290-CFF2E3A9E41D}"/>
              </a:ext>
            </a:extLst>
          </p:cNvPr>
          <p:cNvSpPr>
            <a:spLocks noGrp="1"/>
          </p:cNvSpPr>
          <p:nvPr>
            <p:ph type="dt" sz="half" idx="10"/>
          </p:nvPr>
        </p:nvSpPr>
        <p:spPr>
          <a:xfrm>
            <a:off x="10901363" y="136525"/>
            <a:ext cx="908050" cy="141687"/>
          </a:xfrm>
        </p:spPr>
        <p:txBody>
          <a:bodyPr/>
          <a:lstStyle/>
          <a:p>
            <a:fld id="{B0743B6B-FC1D-4E5C-878B-68715B5874CD}" type="datetime1">
              <a:rPr lang="sv-SE" smtClean="0"/>
              <a:t>2024-07-02</a:t>
            </a:fld>
            <a:endParaRPr lang="sv-SE"/>
          </a:p>
        </p:txBody>
      </p:sp>
    </p:spTree>
    <p:extLst>
      <p:ext uri="{BB962C8B-B14F-4D97-AF65-F5344CB8AC3E}">
        <p14:creationId xmlns:p14="http://schemas.microsoft.com/office/powerpoint/2010/main" val="368796458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27C5E98F-A807-D981-76E9-11E3C836DB42}"/>
              </a:ext>
            </a:extLst>
          </p:cNvPr>
          <p:cNvSpPr>
            <a:spLocks noGrp="1"/>
          </p:cNvSpPr>
          <p:nvPr>
            <p:ph type="dt" sz="half" idx="14"/>
          </p:nvPr>
        </p:nvSpPr>
        <p:spPr/>
        <p:txBody>
          <a:bodyPr/>
          <a:lstStyle/>
          <a:p>
            <a:fld id="{DA185498-67B0-4A0B-8455-9A803E3F2EDA}" type="datetime1">
              <a:rPr lang="sv-SE" smtClean="0"/>
              <a:t>2024-07-02</a:t>
            </a:fld>
            <a:endParaRPr lang="sv-SE"/>
          </a:p>
        </p:txBody>
      </p:sp>
      <p:pic>
        <p:nvPicPr>
          <p:cNvPr id="5" name="Platshållare för bild 7">
            <a:extLst>
              <a:ext uri="{FF2B5EF4-FFF2-40B4-BE49-F238E27FC236}">
                <a16:creationId xmlns:a16="http://schemas.microsoft.com/office/drawing/2014/main" id="{F51CC145-37FE-0626-BD16-51B3A6633FCD}"/>
              </a:ext>
              <a:ext uri="{C183D7F6-B498-43B3-948B-1728B52AA6E4}">
                <adec:decorative xmlns:adec="http://schemas.microsoft.com/office/drawing/2017/decorative" val="1"/>
              </a:ext>
            </a:extLst>
          </p:cNvPr>
          <p:cNvPicPr>
            <a:picLocks noGrp="1" noChangeAspect="1"/>
          </p:cNvPicPr>
          <p:nvPr>
            <p:ph type="pic" sz="quarter" idx="13"/>
          </p:nvPr>
        </p:nvPicPr>
        <p:blipFill>
          <a:blip r:embed="rId3">
            <a:extLst>
              <a:ext uri="{28A0092B-C50C-407E-A947-70E740481C1C}">
                <a14:useLocalDpi xmlns:a14="http://schemas.microsoft.com/office/drawing/2010/main"/>
              </a:ext>
            </a:extLst>
          </a:blip>
          <a:srcRect t="12521" b="12521"/>
          <a:stretch/>
        </p:blipFill>
        <p:spPr>
          <a:xfrm>
            <a:off x="388938" y="379413"/>
            <a:ext cx="11414125" cy="6099175"/>
          </a:xfrm>
        </p:spPr>
      </p:pic>
      <p:sp>
        <p:nvSpPr>
          <p:cNvPr id="6" name="Rubrik 5">
            <a:extLst>
              <a:ext uri="{FF2B5EF4-FFF2-40B4-BE49-F238E27FC236}">
                <a16:creationId xmlns:a16="http://schemas.microsoft.com/office/drawing/2014/main" id="{CDA36D4B-DE4C-C1B9-2F30-682DABB3AE1D}"/>
              </a:ext>
            </a:extLst>
          </p:cNvPr>
          <p:cNvSpPr txBox="1">
            <a:spLocks noGrp="1"/>
          </p:cNvSpPr>
          <p:nvPr>
            <p:ph type="title" idx="4294967295"/>
          </p:nvPr>
        </p:nvSpPr>
        <p:spPr>
          <a:xfrm>
            <a:off x="830986" y="861757"/>
            <a:ext cx="6731064" cy="104775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l" defTabSz="914400" rtl="0" eaLnBrk="1" latinLnBrk="0" hangingPunct="1">
              <a:lnSpc>
                <a:spcPct val="100000"/>
              </a:lnSpc>
              <a:spcBef>
                <a:spcPct val="0"/>
              </a:spcBef>
              <a:buNone/>
              <a:defRPr sz="33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sv-SE" sz="4000" b="0" i="0" u="none" strike="noStrike" kern="1200" cap="none" spc="0" normalizeH="0" baseline="0" noProof="0">
                <a:ln>
                  <a:noFill/>
                </a:ln>
                <a:solidFill>
                  <a:schemeClr val="tx1"/>
                </a:solidFill>
                <a:effectLst/>
                <a:uLnTx/>
                <a:uFillTx/>
                <a:latin typeface="+mj-lt"/>
                <a:ea typeface="+mj-ea"/>
                <a:cs typeface="+mj-cs"/>
              </a:rPr>
              <a:t>Tidplan</a:t>
            </a:r>
          </a:p>
        </p:txBody>
      </p:sp>
    </p:spTree>
    <p:extLst>
      <p:ext uri="{BB962C8B-B14F-4D97-AF65-F5344CB8AC3E}">
        <p14:creationId xmlns:p14="http://schemas.microsoft.com/office/powerpoint/2010/main" val="11181399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VGR">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D5F8C"/>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l">
          <a:defRPr dirty="0"/>
        </a:defPPr>
      </a:lstStyle>
    </a:txDef>
  </a:objectDefaults>
  <a:extraClrSchemeLst/>
  <a:custClrLst>
    <a:custClr>
      <a:srgbClr val="FFC107"/>
    </a:custClr>
    <a:custClr>
      <a:srgbClr val="CCDB49"/>
    </a:custClr>
    <a:custClr>
      <a:srgbClr val="FD5930"/>
    </a:custClr>
    <a:custClr>
      <a:srgbClr val="FFECB3"/>
    </a:custClr>
    <a:custClr>
      <a:srgbClr val="F7BBD0"/>
    </a:custClr>
    <a:custClr>
      <a:srgbClr val="D1C4E9"/>
    </a:custClr>
    <a:custClr>
      <a:srgbClr val="EFF4C6"/>
    </a:custClr>
    <a:custClr>
      <a:srgbClr val="C0EEC2"/>
    </a:custClr>
    <a:custClr>
      <a:srgbClr val="FECCBF"/>
    </a:custClr>
    <a:custClr>
      <a:srgbClr val="B3EBF2"/>
    </a:custClr>
    <a:custClr>
      <a:srgbClr val="E7E1DF"/>
    </a:custClr>
  </a:custClrLst>
  <a:extLst>
    <a:ext uri="{05A4C25C-085E-4340-85A3-A5531E510DB2}">
      <thm15:themeFamily xmlns:thm15="http://schemas.microsoft.com/office/thememl/2012/main" name="PPT-Presentation Hälso- och sjukvård.potx" id="{5567BE7E-460C-4565-BA92-C7C6C68D83E5}" vid="{81AEDF5B-CB3B-4087-978A-A9D995EC0AC9}"/>
    </a:ext>
  </a:extLst>
</a:theme>
</file>

<file path=ppt/theme/theme2.xml><?xml version="1.0" encoding="utf-8"?>
<a:theme xmlns:a="http://schemas.openxmlformats.org/drawingml/2006/main" name="Office-tema">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E6492"/>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tema">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E6492"/>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PPT-Presentation Hälso- och sjukvård</Template>
  <TotalTime>3</TotalTime>
  <Words>5022</Words>
  <Application>Microsoft Office PowerPoint</Application>
  <PresentationFormat>Bredbild</PresentationFormat>
  <Paragraphs>514</Paragraphs>
  <Slides>40</Slides>
  <Notes>40</Notes>
  <HiddenSlides>0</HiddenSlides>
  <MMClips>0</MMClips>
  <ScaleCrop>false</ScaleCrop>
  <HeadingPairs>
    <vt:vector size="6" baseType="variant">
      <vt:variant>
        <vt:lpstr>Använt teckensnitt</vt:lpstr>
      </vt:variant>
      <vt:variant>
        <vt:i4>6</vt:i4>
      </vt:variant>
      <vt:variant>
        <vt:lpstr>Tema</vt:lpstr>
      </vt:variant>
      <vt:variant>
        <vt:i4>1</vt:i4>
      </vt:variant>
      <vt:variant>
        <vt:lpstr>Bildrubriker</vt:lpstr>
      </vt:variant>
      <vt:variant>
        <vt:i4>40</vt:i4>
      </vt:variant>
    </vt:vector>
  </HeadingPairs>
  <TitlesOfParts>
    <vt:vector size="47" baseType="lpstr">
      <vt:lpstr>-apple-system</vt:lpstr>
      <vt:lpstr>Arial</vt:lpstr>
      <vt:lpstr>Calibri</vt:lpstr>
      <vt:lpstr>Segoe UI</vt:lpstr>
      <vt:lpstr>Times New Roman</vt:lpstr>
      <vt:lpstr>Verdana</vt:lpstr>
      <vt:lpstr>VGR</vt:lpstr>
      <vt:lpstr>E-tjänster  i Vård och hälsa</vt:lpstr>
      <vt:lpstr>Innehåll</vt:lpstr>
      <vt:lpstr>Om appen  Vård och hälsa</vt:lpstr>
      <vt:lpstr>Enkelt, tillgängligt  och effektivt</vt:lpstr>
      <vt:lpstr>E-tjänster  i Vård och hälsa idag </vt:lpstr>
      <vt:lpstr>På sikt ska allt nås samlat och individanpassat</vt:lpstr>
      <vt:lpstr>Flera vägar att nå e-tjänsterna </vt:lpstr>
      <vt:lpstr>Finns där appar finns</vt:lpstr>
      <vt:lpstr>Tidplan</vt:lpstr>
      <vt:lpstr>Från en första version till kontinuerlig utveckling</vt:lpstr>
      <vt:lpstr>Om e-tjänsterna i Vård och hälsa</vt:lpstr>
      <vt:lpstr>E-tjänsterna i Vård och hälsa</vt:lpstr>
      <vt:lpstr>Digitala vårdmöten</vt:lpstr>
      <vt:lpstr>Både vården och patienten initierar digitala vårdmöten</vt:lpstr>
      <vt:lpstr>Sök vård</vt:lpstr>
      <vt:lpstr>Egenmonitorering</vt:lpstr>
      <vt:lpstr>Egenmonitorering</vt:lpstr>
      <vt:lpstr>Regional samordning och lokala införanden av Egenmonitorering</vt:lpstr>
      <vt:lpstr>Ibland räcker chatt</vt:lpstr>
      <vt:lpstr>Bokningsbiljetter ger flexibilitet</vt:lpstr>
      <vt:lpstr>Vad är nyttan?</vt:lpstr>
      <vt:lpstr>Nyttor för invånare</vt:lpstr>
      <vt:lpstr>Nyttor för medarbetare</vt:lpstr>
      <vt:lpstr>Införande, utbildning och support</vt:lpstr>
      <vt:lpstr>Utbildning</vt:lpstr>
      <vt:lpstr>Support för medarbetare</vt:lpstr>
      <vt:lpstr>Support för invånare</vt:lpstr>
      <vt:lpstr>Roller och behörigheter</vt:lpstr>
      <vt:lpstr>Roller och behörigheter  Administratör och vårdpersonal</vt:lpstr>
      <vt:lpstr>  Roller och behörigheter  Central administratör</vt:lpstr>
      <vt:lpstr>Roller och behörigheter  Lokal administratör</vt:lpstr>
      <vt:lpstr>Roller och behörigheter Vårdpersonal yrkesroll</vt:lpstr>
      <vt:lpstr>Roller och behörigheter Vårdpersonal administrativa roller</vt:lpstr>
      <vt:lpstr>Mer  information</vt:lpstr>
      <vt:lpstr>Patientinformation</vt:lpstr>
      <vt:lpstr>Regiongemensam patientinformation vårdgivarinitierade Digitala vårdmöten</vt:lpstr>
      <vt:lpstr>Om Vård och hälsa på webben</vt:lpstr>
      <vt:lpstr>Hjälp till självhjälp på Viva Engage</vt:lpstr>
      <vt:lpstr>Lär mer om möjligheter i DigIT VGR  hälso- och sjukvårdens digitalisering</vt:lpstr>
      <vt:lpstr>Bildrubrik</vt:lpstr>
    </vt:vector>
  </TitlesOfParts>
  <Company/>
  <LinksUpToDate>false</LinksUpToDate>
  <SharedDoc>false</SharedDoc>
  <HyperlinksChanged>false</HyperlinksChanged>
  <AppVersion>16.0000</AppVersion>
</Properties>
</file>

<file path=docProps/core.xml><?xml version="1.0" encoding="utf-8"?>
<coreProperties xmlns:dc="http://purl.org/dc/elements/1.1/" xmlns:dcterms="http://purl.org/dc/terms/" xmlns:xsi="http://www.w3.org/2001/XMLSchema-instance" xmlns="http://schemas.openxmlformats.org/package/2006/metadata/core-properties">
  <dc:title>E-tjänster i Vård och hälsa grundpresentation </dc:title>
  <dc:creator>Regina Andersson</dc:creator>
  <keywords/>
  <lastModifiedBy>Elin Roos</lastModifiedBy>
  <revision>188</revision>
  <dcterms:created xsi:type="dcterms:W3CDTF">2023-02-17T06:02:46.0000000Z</dcterms:created>
  <dcterms:modified xsi:type="dcterms:W3CDTF">2024-07-02T08:36:23.0000000Z</dcterms:modified>
</coreProperties>
</file>