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74" r:id="rId6"/>
  </p:sldMasterIdLst>
  <p:notesMasterIdLst>
    <p:notesMasterId r:id="rId51"/>
  </p:notesMasterIdLst>
  <p:handoutMasterIdLst>
    <p:handoutMasterId r:id="rId52"/>
  </p:handoutMasterIdLst>
  <p:sldIdLst>
    <p:sldId id="299" r:id="rId7"/>
    <p:sldId id="391" r:id="rId8"/>
    <p:sldId id="267" r:id="rId9"/>
    <p:sldId id="271" r:id="rId10"/>
    <p:sldId id="341" r:id="rId11"/>
    <p:sldId id="318" r:id="rId12"/>
    <p:sldId id="359" r:id="rId13"/>
    <p:sldId id="319" r:id="rId14"/>
    <p:sldId id="325" r:id="rId15"/>
    <p:sldId id="326" r:id="rId16"/>
    <p:sldId id="342" r:id="rId17"/>
    <p:sldId id="335" r:id="rId18"/>
    <p:sldId id="273" r:id="rId19"/>
    <p:sldId id="354" r:id="rId20"/>
    <p:sldId id="279" r:id="rId21"/>
    <p:sldId id="385" r:id="rId22"/>
    <p:sldId id="355" r:id="rId23"/>
    <p:sldId id="356" r:id="rId24"/>
    <p:sldId id="384" r:id="rId25"/>
    <p:sldId id="383" r:id="rId26"/>
    <p:sldId id="352" r:id="rId27"/>
    <p:sldId id="395" r:id="rId28"/>
    <p:sldId id="369" r:id="rId29"/>
    <p:sldId id="370" r:id="rId30"/>
    <p:sldId id="380" r:id="rId31"/>
    <p:sldId id="371" r:id="rId32"/>
    <p:sldId id="377" r:id="rId33"/>
    <p:sldId id="322" r:id="rId34"/>
    <p:sldId id="381" r:id="rId35"/>
    <p:sldId id="382" r:id="rId36"/>
    <p:sldId id="345" r:id="rId37"/>
    <p:sldId id="327" r:id="rId38"/>
    <p:sldId id="393" r:id="rId39"/>
    <p:sldId id="328" r:id="rId40"/>
    <p:sldId id="331" r:id="rId41"/>
    <p:sldId id="275" r:id="rId42"/>
    <p:sldId id="390" r:id="rId43"/>
    <p:sldId id="329" r:id="rId44"/>
    <p:sldId id="330" r:id="rId45"/>
    <p:sldId id="364" r:id="rId46"/>
    <p:sldId id="361" r:id="rId47"/>
    <p:sldId id="362" r:id="rId48"/>
    <p:sldId id="323" r:id="rId49"/>
    <p:sldId id="270" r:id="rId50"/>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85" userDrawn="1">
          <p15:clr>
            <a:srgbClr val="A4A3A4"/>
          </p15:clr>
        </p15:guide>
        <p15:guide id="2" pos="295" userDrawn="1">
          <p15:clr>
            <a:srgbClr val="A4A3A4"/>
          </p15:clr>
        </p15:guide>
        <p15:guide id="3" orient="horz" pos="1076" userDrawn="1">
          <p15:clr>
            <a:srgbClr val="A4A3A4"/>
          </p15:clr>
        </p15:guide>
        <p15:guide id="4" pos="129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261861B-F7C3-5439-325A-C9852B00E15C}" name="Inger van Dijck" initials="IvD" userId="S::ingva2@vgregion.se::b49f7fe1-a428-4d7e-bcae-76db91565236" providerId="AD"/>
  <p188:author id="{D85DA320-90D6-8B15-3F76-4E4A31B1A537}" name="Ulrika Roos" initials="UR" userId="S::ulrsv4@vgregion.se::fe307d8e-5713-4104-be29-24099f7b10a9" providerId="AD"/>
  <p188:author id="{E650A52E-265B-BD40-C55D-362D02517E88}" name="Pernilla Wallenius" initials="PW" userId="S::perwa3@vgregion.se::732fc33d-e2ae-4566-bc65-2112b5586540" providerId="AD"/>
  <p188:author id="{8524094E-2603-9702-BB75-31653FAE2BD8}" name="Christer Berglund" initials="CB" userId="S::chrbe62@vgregion.se::38997bd0-48da-424a-bdfd-0ec44fc8437d" providerId="AD"/>
  <p188:author id="{225F7DA6-A0A3-00C4-F50C-1AE6AA973BB1}" name="Malin Emanuelsson" initials="ME" userId="S::malem1@vgregion.se::067b5192-d70c-4d86-a716-58861e056bf3"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25B5C9-0DD1-43D1-AA27-8ED1B77DF444}" v="26" dt="2024-05-22T12:43:31.757"/>
  </p1510:revLst>
</p1510:revInfo>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llanmörkt format 2 - Dekorfärg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llanmörkt format 2 - Dekorfärg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93" autoAdjust="0"/>
    <p:restoredTop sz="94660"/>
  </p:normalViewPr>
  <p:slideViewPr>
    <p:cSldViewPr snapToGrid="0">
      <p:cViewPr varScale="1">
        <p:scale>
          <a:sx n="99" d="100"/>
          <a:sy n="99" d="100"/>
        </p:scale>
        <p:origin x="101" y="106"/>
      </p:cViewPr>
      <p:guideLst>
        <p:guide orient="horz" pos="3185"/>
        <p:guide pos="295"/>
        <p:guide orient="horz" pos="1076"/>
        <p:guide pos="1292"/>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7.xml" Id="rId13" /><Relationship Type="http://schemas.openxmlformats.org/officeDocument/2006/relationships/slide" Target="slides/slide12.xml" Id="rId18" /><Relationship Type="http://schemas.openxmlformats.org/officeDocument/2006/relationships/slide" Target="slides/slide20.xml" Id="rId26" /><Relationship Type="http://schemas.openxmlformats.org/officeDocument/2006/relationships/slide" Target="slides/slide33.xml" Id="rId39" /><Relationship Type="http://schemas.openxmlformats.org/officeDocument/2006/relationships/slide" Target="slides/slide15.xml" Id="rId21" /><Relationship Type="http://schemas.openxmlformats.org/officeDocument/2006/relationships/slide" Target="slides/slide28.xml" Id="rId34" /><Relationship Type="http://schemas.openxmlformats.org/officeDocument/2006/relationships/slide" Target="slides/slide36.xml" Id="rId42" /><Relationship Type="http://schemas.openxmlformats.org/officeDocument/2006/relationships/slide" Target="slides/slide41.xml" Id="rId47" /><Relationship Type="http://schemas.openxmlformats.org/officeDocument/2006/relationships/slide" Target="slides/slide44.xml" Id="rId50" /><Relationship Type="http://schemas.openxmlformats.org/officeDocument/2006/relationships/theme" Target="theme/theme1.xml" Id="rId55" /><Relationship Type="http://schemas.openxmlformats.org/officeDocument/2006/relationships/slide" Target="slides/slide1.xml" Id="rId7" /><Relationship Type="http://schemas.openxmlformats.org/officeDocument/2006/relationships/slide" Target="slides/slide6.xml" Id="rId12" /><Relationship Type="http://schemas.openxmlformats.org/officeDocument/2006/relationships/slide" Target="slides/slide11.xml" Id="rId17" /><Relationship Type="http://schemas.openxmlformats.org/officeDocument/2006/relationships/slide" Target="slides/slide19.xml" Id="rId25" /><Relationship Type="http://schemas.openxmlformats.org/officeDocument/2006/relationships/slide" Target="slides/slide27.xml" Id="rId33" /><Relationship Type="http://schemas.openxmlformats.org/officeDocument/2006/relationships/slide" Target="slides/slide32.xml" Id="rId38" /><Relationship Type="http://schemas.openxmlformats.org/officeDocument/2006/relationships/slide" Target="slides/slide40.xml" Id="rId46" /><Relationship Type="http://schemas.microsoft.com/office/2018/10/relationships/authors" Target="authors.xml" Id="rId59" /><Relationship Type="http://schemas.openxmlformats.org/officeDocument/2006/relationships/slide" Target="slides/slide10.xml" Id="rId16" /><Relationship Type="http://schemas.openxmlformats.org/officeDocument/2006/relationships/slide" Target="slides/slide14.xml" Id="rId20" /><Relationship Type="http://schemas.openxmlformats.org/officeDocument/2006/relationships/slide" Target="slides/slide23.xml" Id="rId29" /><Relationship Type="http://schemas.openxmlformats.org/officeDocument/2006/relationships/slide" Target="slides/slide35.xml" Id="rId41" /><Relationship Type="http://schemas.openxmlformats.org/officeDocument/2006/relationships/viewProps" Target="viewProps.xml" Id="rId54" /><Relationship Type="http://schemas.openxmlformats.org/officeDocument/2006/relationships/slideMaster" Target="slideMasters/slideMaster2.xml" Id="rId6" /><Relationship Type="http://schemas.openxmlformats.org/officeDocument/2006/relationships/slide" Target="slides/slide5.xml" Id="rId11" /><Relationship Type="http://schemas.openxmlformats.org/officeDocument/2006/relationships/slide" Target="slides/slide18.xml" Id="rId24" /><Relationship Type="http://schemas.openxmlformats.org/officeDocument/2006/relationships/slide" Target="slides/slide26.xml" Id="rId32" /><Relationship Type="http://schemas.openxmlformats.org/officeDocument/2006/relationships/slide" Target="slides/slide31.xml" Id="rId37" /><Relationship Type="http://schemas.openxmlformats.org/officeDocument/2006/relationships/slide" Target="slides/slide34.xml" Id="rId40" /><Relationship Type="http://schemas.openxmlformats.org/officeDocument/2006/relationships/slide" Target="slides/slide39.xml" Id="rId45" /><Relationship Type="http://schemas.openxmlformats.org/officeDocument/2006/relationships/presProps" Target="presProps.xml" Id="rId53" /><Relationship Type="http://schemas.microsoft.com/office/2015/10/relationships/revisionInfo" Target="revisionInfo.xml" Id="rId58" /><Relationship Type="http://schemas.openxmlformats.org/officeDocument/2006/relationships/slideMaster" Target="slideMasters/slideMaster1.xml" Id="rId5" /><Relationship Type="http://schemas.openxmlformats.org/officeDocument/2006/relationships/slide" Target="slides/slide9.xml" Id="rId15" /><Relationship Type="http://schemas.openxmlformats.org/officeDocument/2006/relationships/slide" Target="slides/slide17.xml" Id="rId23" /><Relationship Type="http://schemas.openxmlformats.org/officeDocument/2006/relationships/slide" Target="slides/slide22.xml" Id="rId28" /><Relationship Type="http://schemas.openxmlformats.org/officeDocument/2006/relationships/slide" Target="slides/slide30.xml" Id="rId36" /><Relationship Type="http://schemas.openxmlformats.org/officeDocument/2006/relationships/slide" Target="slides/slide43.xml" Id="rId49" /><Relationship Type="http://schemas.microsoft.com/office/2016/11/relationships/changesInfo" Target="changesInfos/changesInfo1.xml" Id="rId57" /><Relationship Type="http://schemas.openxmlformats.org/officeDocument/2006/relationships/slide" Target="slides/slide4.xml" Id="rId10" /><Relationship Type="http://schemas.openxmlformats.org/officeDocument/2006/relationships/slide" Target="slides/slide13.xml" Id="rId19" /><Relationship Type="http://schemas.openxmlformats.org/officeDocument/2006/relationships/slide" Target="slides/slide25.xml" Id="rId31" /><Relationship Type="http://schemas.openxmlformats.org/officeDocument/2006/relationships/slide" Target="slides/slide38.xml" Id="rId44" /><Relationship Type="http://schemas.openxmlformats.org/officeDocument/2006/relationships/handoutMaster" Target="handoutMasters/handoutMaster1.xml" Id="rId52" /><Relationship Type="http://schemas.openxmlformats.org/officeDocument/2006/relationships/slide" Target="slides/slide3.xml" Id="rId9" /><Relationship Type="http://schemas.openxmlformats.org/officeDocument/2006/relationships/slide" Target="slides/slide8.xml" Id="rId14" /><Relationship Type="http://schemas.openxmlformats.org/officeDocument/2006/relationships/slide" Target="slides/slide16.xml" Id="rId22" /><Relationship Type="http://schemas.openxmlformats.org/officeDocument/2006/relationships/slide" Target="slides/slide21.xml" Id="rId27" /><Relationship Type="http://schemas.openxmlformats.org/officeDocument/2006/relationships/slide" Target="slides/slide24.xml" Id="rId30" /><Relationship Type="http://schemas.openxmlformats.org/officeDocument/2006/relationships/slide" Target="slides/slide29.xml" Id="rId35" /><Relationship Type="http://schemas.openxmlformats.org/officeDocument/2006/relationships/slide" Target="slides/slide37.xml" Id="rId43" /><Relationship Type="http://schemas.openxmlformats.org/officeDocument/2006/relationships/slide" Target="slides/slide42.xml" Id="rId48" /><Relationship Type="http://schemas.openxmlformats.org/officeDocument/2006/relationships/tableStyles" Target="tableStyles.xml" Id="rId56" /><Relationship Type="http://schemas.openxmlformats.org/officeDocument/2006/relationships/slide" Target="slides/slide2.xml" Id="rId8" /><Relationship Type="http://schemas.openxmlformats.org/officeDocument/2006/relationships/notesMaster" Target="notesMasters/notesMaster1.xml" Id="rId51"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lin Emanuelsson" userId="S::malem1@vgregion.se::067b5192-d70c-4d86-a716-58861e056bf3" providerId="AD" clId="Web-{D86BB96B-B78D-BEFB-8E34-A8F5A6780999}"/>
    <pc:docChg chg="modSld">
      <pc:chgData name="Malin Emanuelsson" userId="S::malem1@vgregion.se::067b5192-d70c-4d86-a716-58861e056bf3" providerId="AD" clId="Web-{D86BB96B-B78D-BEFB-8E34-A8F5A6780999}" dt="2023-04-26T06:25:41.158" v="28" actId="14100"/>
      <pc:docMkLst>
        <pc:docMk/>
      </pc:docMkLst>
      <pc:sldChg chg="modSp">
        <pc:chgData name="Malin Emanuelsson" userId="S::malem1@vgregion.se::067b5192-d70c-4d86-a716-58861e056bf3" providerId="AD" clId="Web-{D86BB96B-B78D-BEFB-8E34-A8F5A6780999}" dt="2023-04-26T06:25:41.158" v="28" actId="14100"/>
        <pc:sldMkLst>
          <pc:docMk/>
          <pc:sldMk cId="2914702954" sldId="273"/>
        </pc:sldMkLst>
        <pc:spChg chg="mod">
          <ac:chgData name="Malin Emanuelsson" userId="S::malem1@vgregion.se::067b5192-d70c-4d86-a716-58861e056bf3" providerId="AD" clId="Web-{D86BB96B-B78D-BEFB-8E34-A8F5A6780999}" dt="2023-04-26T06:25:41.158" v="28" actId="14100"/>
          <ac:spMkLst>
            <pc:docMk/>
            <pc:sldMk cId="2914702954" sldId="273"/>
            <ac:spMk id="11" creationId="{ED4BB624-D73F-D5B4-457F-7AE02DEE70BD}"/>
          </ac:spMkLst>
        </pc:spChg>
      </pc:sldChg>
      <pc:sldChg chg="modSp">
        <pc:chgData name="Malin Emanuelsson" userId="S::malem1@vgregion.se::067b5192-d70c-4d86-a716-58861e056bf3" providerId="AD" clId="Web-{D86BB96B-B78D-BEFB-8E34-A8F5A6780999}" dt="2023-04-26T06:25:06.283" v="27" actId="20577"/>
        <pc:sldMkLst>
          <pc:docMk/>
          <pc:sldMk cId="3085815909" sldId="279"/>
        </pc:sldMkLst>
        <pc:spChg chg="mod">
          <ac:chgData name="Malin Emanuelsson" userId="S::malem1@vgregion.se::067b5192-d70c-4d86-a716-58861e056bf3" providerId="AD" clId="Web-{D86BB96B-B78D-BEFB-8E34-A8F5A6780999}" dt="2023-04-26T06:25:06.283" v="27" actId="20577"/>
          <ac:spMkLst>
            <pc:docMk/>
            <pc:sldMk cId="3085815909" sldId="279"/>
            <ac:spMk id="3" creationId="{8C861874-A671-473B-A286-306D5628323F}"/>
          </ac:spMkLst>
        </pc:spChg>
      </pc:sldChg>
      <pc:sldChg chg="modSp">
        <pc:chgData name="Malin Emanuelsson" userId="S::malem1@vgregion.se::067b5192-d70c-4d86-a716-58861e056bf3" providerId="AD" clId="Web-{D86BB96B-B78D-BEFB-8E34-A8F5A6780999}" dt="2023-04-26T06:23:10.766" v="17" actId="1076"/>
        <pc:sldMkLst>
          <pc:docMk/>
          <pc:sldMk cId="4031912174" sldId="328"/>
        </pc:sldMkLst>
        <pc:spChg chg="mod">
          <ac:chgData name="Malin Emanuelsson" userId="S::malem1@vgregion.se::067b5192-d70c-4d86-a716-58861e056bf3" providerId="AD" clId="Web-{D86BB96B-B78D-BEFB-8E34-A8F5A6780999}" dt="2023-04-26T06:23:10.766" v="17" actId="1076"/>
          <ac:spMkLst>
            <pc:docMk/>
            <pc:sldMk cId="4031912174" sldId="328"/>
            <ac:spMk id="7" creationId="{3170067C-019A-DAB2-B7A4-289F1FBC9419}"/>
          </ac:spMkLst>
        </pc:spChg>
      </pc:sldChg>
      <pc:sldChg chg="modSp">
        <pc:chgData name="Malin Emanuelsson" userId="S::malem1@vgregion.se::067b5192-d70c-4d86-a716-58861e056bf3" providerId="AD" clId="Web-{D86BB96B-B78D-BEFB-8E34-A8F5A6780999}" dt="2023-04-26T06:24:40.642" v="26" actId="20577"/>
        <pc:sldMkLst>
          <pc:docMk/>
          <pc:sldMk cId="3570915631" sldId="356"/>
        </pc:sldMkLst>
        <pc:spChg chg="mod">
          <ac:chgData name="Malin Emanuelsson" userId="S::malem1@vgregion.se::067b5192-d70c-4d86-a716-58861e056bf3" providerId="AD" clId="Web-{D86BB96B-B78D-BEFB-8E34-A8F5A6780999}" dt="2023-04-26T06:24:40.642" v="26" actId="20577"/>
          <ac:spMkLst>
            <pc:docMk/>
            <pc:sldMk cId="3570915631" sldId="356"/>
            <ac:spMk id="7" creationId="{AF9E4F65-8BF2-C012-9192-16F84C8A6AAC}"/>
          </ac:spMkLst>
        </pc:spChg>
      </pc:sldChg>
    </pc:docChg>
  </pc:docChgLst>
  <pc:docChgLst>
    <pc:chgData name="Ulrika Roos" userId="S::ulrsv4@vgregion.se::fe307d8e-5713-4104-be29-24099f7b10a9" providerId="AD" clId="Web-{BB0CD2F5-C3A0-C88B-059D-439E2CBF9CDE}"/>
    <pc:docChg chg="modSld">
      <pc:chgData name="Ulrika Roos" userId="S::ulrsv4@vgregion.se::fe307d8e-5713-4104-be29-24099f7b10a9" providerId="AD" clId="Web-{BB0CD2F5-C3A0-C88B-059D-439E2CBF9CDE}" dt="2023-10-06T08:47:39.861" v="0" actId="20577"/>
      <pc:docMkLst>
        <pc:docMk/>
      </pc:docMkLst>
      <pc:sldChg chg="modSp">
        <pc:chgData name="Ulrika Roos" userId="S::ulrsv4@vgregion.se::fe307d8e-5713-4104-be29-24099f7b10a9" providerId="AD" clId="Web-{BB0CD2F5-C3A0-C88B-059D-439E2CBF9CDE}" dt="2023-10-06T08:47:39.861" v="0" actId="20577"/>
        <pc:sldMkLst>
          <pc:docMk/>
          <pc:sldMk cId="4077095619" sldId="355"/>
        </pc:sldMkLst>
        <pc:spChg chg="mod">
          <ac:chgData name="Ulrika Roos" userId="S::ulrsv4@vgregion.se::fe307d8e-5713-4104-be29-24099f7b10a9" providerId="AD" clId="Web-{BB0CD2F5-C3A0-C88B-059D-439E2CBF9CDE}" dt="2023-10-06T08:47:39.861" v="0" actId="20577"/>
          <ac:spMkLst>
            <pc:docMk/>
            <pc:sldMk cId="4077095619" sldId="355"/>
            <ac:spMk id="12" creationId="{F0F740FE-818E-831A-81EF-0F0AD74693BE}"/>
          </ac:spMkLst>
        </pc:spChg>
      </pc:sldChg>
    </pc:docChg>
  </pc:docChgLst>
  <pc:docChgLst>
    <pc:chgData name="Pernilla Wallenius" userId="S::perwa3@vgregion.se::732fc33d-e2ae-4566-bc65-2112b5586540" providerId="AD" clId="Web-{90578BAA-552B-473C-2CFA-83742A408CDD}"/>
    <pc:docChg chg="mod modSld">
      <pc:chgData name="Pernilla Wallenius" userId="S::perwa3@vgregion.se::732fc33d-e2ae-4566-bc65-2112b5586540" providerId="AD" clId="Web-{90578BAA-552B-473C-2CFA-83742A408CDD}" dt="2023-02-06T10:38:28.161" v="8" actId="20577"/>
      <pc:docMkLst>
        <pc:docMk/>
      </pc:docMkLst>
      <pc:sldChg chg="addCm">
        <pc:chgData name="Pernilla Wallenius" userId="S::perwa3@vgregion.se::732fc33d-e2ae-4566-bc65-2112b5586540" providerId="AD" clId="Web-{90578BAA-552B-473C-2CFA-83742A408CDD}" dt="2023-02-06T10:34:34.049" v="3"/>
        <pc:sldMkLst>
          <pc:docMk/>
          <pc:sldMk cId="8550404" sldId="275"/>
        </pc:sldMkLst>
      </pc:sldChg>
      <pc:sldChg chg="modSp">
        <pc:chgData name="Pernilla Wallenius" userId="S::perwa3@vgregion.se::732fc33d-e2ae-4566-bc65-2112b5586540" providerId="AD" clId="Web-{90578BAA-552B-473C-2CFA-83742A408CDD}" dt="2023-02-06T10:15:51.413" v="1" actId="20577"/>
        <pc:sldMkLst>
          <pc:docMk/>
          <pc:sldMk cId="2498313871" sldId="318"/>
        </pc:sldMkLst>
        <pc:spChg chg="mod">
          <ac:chgData name="Pernilla Wallenius" userId="S::perwa3@vgregion.se::732fc33d-e2ae-4566-bc65-2112b5586540" providerId="AD" clId="Web-{90578BAA-552B-473C-2CFA-83742A408CDD}" dt="2023-02-06T10:15:51.413" v="1" actId="20577"/>
          <ac:spMkLst>
            <pc:docMk/>
            <pc:sldMk cId="2498313871" sldId="318"/>
            <ac:spMk id="3" creationId="{EC74DE85-77C8-46F0-BA62-384D4C4541BD}"/>
          </ac:spMkLst>
        </pc:spChg>
      </pc:sldChg>
      <pc:sldChg chg="modSp">
        <pc:chgData name="Pernilla Wallenius" userId="S::perwa3@vgregion.se::732fc33d-e2ae-4566-bc65-2112b5586540" providerId="AD" clId="Web-{90578BAA-552B-473C-2CFA-83742A408CDD}" dt="2023-02-06T10:38:28.161" v="8" actId="20577"/>
        <pc:sldMkLst>
          <pc:docMk/>
          <pc:sldMk cId="2155492458" sldId="323"/>
        </pc:sldMkLst>
        <pc:spChg chg="mod">
          <ac:chgData name="Pernilla Wallenius" userId="S::perwa3@vgregion.se::732fc33d-e2ae-4566-bc65-2112b5586540" providerId="AD" clId="Web-{90578BAA-552B-473C-2CFA-83742A408CDD}" dt="2023-02-06T10:38:28.161" v="8" actId="20577"/>
          <ac:spMkLst>
            <pc:docMk/>
            <pc:sldMk cId="2155492458" sldId="323"/>
            <ac:spMk id="3" creationId="{FE5B9A0A-48EF-4308-BE27-ED0531BB5BD8}"/>
          </ac:spMkLst>
        </pc:spChg>
      </pc:sldChg>
      <pc:sldChg chg="modSp">
        <pc:chgData name="Pernilla Wallenius" userId="S::perwa3@vgregion.se::732fc33d-e2ae-4566-bc65-2112b5586540" providerId="AD" clId="Web-{90578BAA-552B-473C-2CFA-83742A408CDD}" dt="2023-02-06T10:35:38.269" v="5"/>
        <pc:sldMkLst>
          <pc:docMk/>
          <pc:sldMk cId="262428311" sldId="357"/>
        </pc:sldMkLst>
        <pc:graphicFrameChg chg="mod modGraphic">
          <ac:chgData name="Pernilla Wallenius" userId="S::perwa3@vgregion.se::732fc33d-e2ae-4566-bc65-2112b5586540" providerId="AD" clId="Web-{90578BAA-552B-473C-2CFA-83742A408CDD}" dt="2023-02-06T10:35:38.269" v="5"/>
          <ac:graphicFrameMkLst>
            <pc:docMk/>
            <pc:sldMk cId="262428311" sldId="357"/>
            <ac:graphicFrameMk id="5" creationId="{405778B3-968F-53C4-F1A8-9600BB8A40AC}"/>
          </ac:graphicFrameMkLst>
        </pc:graphicFrameChg>
      </pc:sldChg>
    </pc:docChg>
  </pc:docChgLst>
  <pc:docChgLst>
    <pc:chgData name="Christer Berglund" userId="S::chrbe62@vgregion.se::38997bd0-48da-424a-bdfd-0ec44fc8437d" providerId="AD" clId="Web-{12899EE7-756A-6062-28D3-1C00E6C86F9F}"/>
    <pc:docChg chg="modSld">
      <pc:chgData name="Christer Berglund" userId="S::chrbe62@vgregion.se::38997bd0-48da-424a-bdfd-0ec44fc8437d" providerId="AD" clId="Web-{12899EE7-756A-6062-28D3-1C00E6C86F9F}" dt="2023-01-12T06:32:32.329" v="0" actId="1076"/>
      <pc:docMkLst>
        <pc:docMk/>
      </pc:docMkLst>
      <pc:sldChg chg="modSp">
        <pc:chgData name="Christer Berglund" userId="S::chrbe62@vgregion.se::38997bd0-48da-424a-bdfd-0ec44fc8437d" providerId="AD" clId="Web-{12899EE7-756A-6062-28D3-1C00E6C86F9F}" dt="2023-01-12T06:32:32.329" v="0" actId="1076"/>
        <pc:sldMkLst>
          <pc:docMk/>
          <pc:sldMk cId="2755667355" sldId="277"/>
        </pc:sldMkLst>
        <pc:picChg chg="mod">
          <ac:chgData name="Christer Berglund" userId="S::chrbe62@vgregion.se::38997bd0-48da-424a-bdfd-0ec44fc8437d" providerId="AD" clId="Web-{12899EE7-756A-6062-28D3-1C00E6C86F9F}" dt="2023-01-12T06:32:32.329" v="0" actId="1076"/>
          <ac:picMkLst>
            <pc:docMk/>
            <pc:sldMk cId="2755667355" sldId="277"/>
            <ac:picMk id="4" creationId="{3F7967E7-831F-4D32-B058-E994D5419104}"/>
          </ac:picMkLst>
        </pc:picChg>
      </pc:sldChg>
    </pc:docChg>
  </pc:docChgLst>
  <pc:docChgLst>
    <pc:chgData name="Inger van Dijck" userId="b49f7fe1-a428-4d7e-bcae-76db91565236" providerId="ADAL" clId="{6FFED3C1-0873-4828-BA12-9DC73D916A24}"/>
    <pc:docChg chg="undo custSel addSld delSld modSld sldOrd">
      <pc:chgData name="Inger van Dijck" userId="b49f7fe1-a428-4d7e-bcae-76db91565236" providerId="ADAL" clId="{6FFED3C1-0873-4828-BA12-9DC73D916A24}" dt="2023-01-25T13:48:24.399" v="5229" actId="20577"/>
      <pc:docMkLst>
        <pc:docMk/>
      </pc:docMkLst>
      <pc:sldChg chg="modSp mod">
        <pc:chgData name="Inger van Dijck" userId="b49f7fe1-a428-4d7e-bcae-76db91565236" providerId="ADAL" clId="{6FFED3C1-0873-4828-BA12-9DC73D916A24}" dt="2023-01-23T13:11:31.896" v="3410" actId="20577"/>
        <pc:sldMkLst>
          <pc:docMk/>
          <pc:sldMk cId="2199580539" sldId="271"/>
        </pc:sldMkLst>
        <pc:spChg chg="mod">
          <ac:chgData name="Inger van Dijck" userId="b49f7fe1-a428-4d7e-bcae-76db91565236" providerId="ADAL" clId="{6FFED3C1-0873-4828-BA12-9DC73D916A24}" dt="2023-01-23T13:11:31.896" v="3410" actId="20577"/>
          <ac:spMkLst>
            <pc:docMk/>
            <pc:sldMk cId="2199580539" sldId="271"/>
            <ac:spMk id="3" creationId="{1A73862C-7745-4D32-A646-394939A5722B}"/>
          </ac:spMkLst>
        </pc:spChg>
      </pc:sldChg>
      <pc:sldChg chg="modSp mod addCm delCm modCm modNotesTx">
        <pc:chgData name="Inger van Dijck" userId="b49f7fe1-a428-4d7e-bcae-76db91565236" providerId="ADAL" clId="{6FFED3C1-0873-4828-BA12-9DC73D916A24}" dt="2023-01-23T14:01:26.128" v="3745" actId="20577"/>
        <pc:sldMkLst>
          <pc:docMk/>
          <pc:sldMk cId="2914702954" sldId="273"/>
        </pc:sldMkLst>
        <pc:spChg chg="mod">
          <ac:chgData name="Inger van Dijck" userId="b49f7fe1-a428-4d7e-bcae-76db91565236" providerId="ADAL" clId="{6FFED3C1-0873-4828-BA12-9DC73D916A24}" dt="2023-01-23T12:33:09.847" v="3303" actId="27636"/>
          <ac:spMkLst>
            <pc:docMk/>
            <pc:sldMk cId="2914702954" sldId="273"/>
            <ac:spMk id="2" creationId="{E625B0A4-F758-4333-9CC1-9A416DF916FC}"/>
          </ac:spMkLst>
        </pc:spChg>
        <pc:spChg chg="mod">
          <ac:chgData name="Inger van Dijck" userId="b49f7fe1-a428-4d7e-bcae-76db91565236" providerId="ADAL" clId="{6FFED3C1-0873-4828-BA12-9DC73D916A24}" dt="2023-01-23T14:01:26.128" v="3745" actId="20577"/>
          <ac:spMkLst>
            <pc:docMk/>
            <pc:sldMk cId="2914702954" sldId="273"/>
            <ac:spMk id="12" creationId="{45CE1A00-5F6E-7D6D-41B6-D26080317E18}"/>
          </ac:spMkLst>
        </pc:spChg>
      </pc:sldChg>
      <pc:sldChg chg="modSp add del mod modShow addCm delCm modCm">
        <pc:chgData name="Inger van Dijck" userId="b49f7fe1-a428-4d7e-bcae-76db91565236" providerId="ADAL" clId="{6FFED3C1-0873-4828-BA12-9DC73D916A24}" dt="2023-01-20T12:33:05.911" v="2620" actId="47"/>
        <pc:sldMkLst>
          <pc:docMk/>
          <pc:sldMk cId="2244377799" sldId="275"/>
        </pc:sldMkLst>
        <pc:spChg chg="mod">
          <ac:chgData name="Inger van Dijck" userId="b49f7fe1-a428-4d7e-bcae-76db91565236" providerId="ADAL" clId="{6FFED3C1-0873-4828-BA12-9DC73D916A24}" dt="2023-01-20T12:29:30.177" v="2612" actId="20577"/>
          <ac:spMkLst>
            <pc:docMk/>
            <pc:sldMk cId="2244377799" sldId="275"/>
            <ac:spMk id="2" creationId="{E625B0A4-F758-4333-9CC1-9A416DF916FC}"/>
          </ac:spMkLst>
        </pc:spChg>
        <pc:spChg chg="mod">
          <ac:chgData name="Inger van Dijck" userId="b49f7fe1-a428-4d7e-bcae-76db91565236" providerId="ADAL" clId="{6FFED3C1-0873-4828-BA12-9DC73D916A24}" dt="2023-01-20T12:30:38.035" v="2613" actId="21"/>
          <ac:spMkLst>
            <pc:docMk/>
            <pc:sldMk cId="2244377799" sldId="275"/>
            <ac:spMk id="3" creationId="{12EE2323-9C3F-4FED-A0C8-F66040F42F68}"/>
          </ac:spMkLst>
        </pc:spChg>
      </pc:sldChg>
      <pc:sldChg chg="del">
        <pc:chgData name="Inger van Dijck" userId="b49f7fe1-a428-4d7e-bcae-76db91565236" providerId="ADAL" clId="{6FFED3C1-0873-4828-BA12-9DC73D916A24}" dt="2023-01-17T13:39:15.910" v="1451" actId="47"/>
        <pc:sldMkLst>
          <pc:docMk/>
          <pc:sldMk cId="4097106471" sldId="276"/>
        </pc:sldMkLst>
      </pc:sldChg>
      <pc:sldChg chg="addSp delSp modSp del mod setBg modNotesTx">
        <pc:chgData name="Inger van Dijck" userId="b49f7fe1-a428-4d7e-bcae-76db91565236" providerId="ADAL" clId="{6FFED3C1-0873-4828-BA12-9DC73D916A24}" dt="2023-01-25T10:04:47.833" v="4370" actId="47"/>
        <pc:sldMkLst>
          <pc:docMk/>
          <pc:sldMk cId="2755667355" sldId="277"/>
        </pc:sldMkLst>
        <pc:spChg chg="add del mod">
          <ac:chgData name="Inger van Dijck" userId="b49f7fe1-a428-4d7e-bcae-76db91565236" providerId="ADAL" clId="{6FFED3C1-0873-4828-BA12-9DC73D916A24}" dt="2023-01-23T14:19:09.872" v="3777" actId="478"/>
          <ac:spMkLst>
            <pc:docMk/>
            <pc:sldMk cId="2755667355" sldId="277"/>
            <ac:spMk id="3" creationId="{A3867BA3-8CDC-437F-9ADD-5E92A6CCFBC0}"/>
          </ac:spMkLst>
        </pc:spChg>
        <pc:spChg chg="mod">
          <ac:chgData name="Inger van Dijck" userId="b49f7fe1-a428-4d7e-bcae-76db91565236" providerId="ADAL" clId="{6FFED3C1-0873-4828-BA12-9DC73D916A24}" dt="2023-01-23T14:17:30.161" v="3775" actId="20577"/>
          <ac:spMkLst>
            <pc:docMk/>
            <pc:sldMk cId="2755667355" sldId="277"/>
            <ac:spMk id="9" creationId="{EB459598-94D1-47CD-ACC7-381DCCA21809}"/>
          </ac:spMkLst>
        </pc:spChg>
        <pc:picChg chg="add mod">
          <ac:chgData name="Inger van Dijck" userId="b49f7fe1-a428-4d7e-bcae-76db91565236" providerId="ADAL" clId="{6FFED3C1-0873-4828-BA12-9DC73D916A24}" dt="2023-01-25T07:31:58.773" v="3787"/>
          <ac:picMkLst>
            <pc:docMk/>
            <pc:sldMk cId="2755667355" sldId="277"/>
            <ac:picMk id="2" creationId="{7DFEB349-7F97-745F-159E-1D87E3BC3BE5}"/>
          </ac:picMkLst>
        </pc:picChg>
        <pc:picChg chg="add mod">
          <ac:chgData name="Inger van Dijck" userId="b49f7fe1-a428-4d7e-bcae-76db91565236" providerId="ADAL" clId="{6FFED3C1-0873-4828-BA12-9DC73D916A24}" dt="2023-01-25T07:32:14.251" v="3789" actId="1076"/>
          <ac:picMkLst>
            <pc:docMk/>
            <pc:sldMk cId="2755667355" sldId="277"/>
            <ac:picMk id="3" creationId="{C02FA5EB-B7ED-B92C-4727-65B37E811FF3}"/>
          </ac:picMkLst>
        </pc:picChg>
        <pc:picChg chg="del">
          <ac:chgData name="Inger van Dijck" userId="b49f7fe1-a428-4d7e-bcae-76db91565236" providerId="ADAL" clId="{6FFED3C1-0873-4828-BA12-9DC73D916A24}" dt="2023-01-17T14:03:21.111" v="1896" actId="478"/>
          <ac:picMkLst>
            <pc:docMk/>
            <pc:sldMk cId="2755667355" sldId="277"/>
            <ac:picMk id="4" creationId="{3F7967E7-831F-4D32-B058-E994D5419104}"/>
          </ac:picMkLst>
        </pc:picChg>
        <pc:picChg chg="del">
          <ac:chgData name="Inger van Dijck" userId="b49f7fe1-a428-4d7e-bcae-76db91565236" providerId="ADAL" clId="{6FFED3C1-0873-4828-BA12-9DC73D916A24}" dt="2023-01-25T07:42:10.668" v="3805" actId="478"/>
          <ac:picMkLst>
            <pc:docMk/>
            <pc:sldMk cId="2755667355" sldId="277"/>
            <ac:picMk id="6" creationId="{FD0810E2-574E-42A2-BEB0-F00A32340B2F}"/>
          </ac:picMkLst>
        </pc:picChg>
      </pc:sldChg>
      <pc:sldChg chg="modSp mod ord addCm delCm modCm modNotesTx">
        <pc:chgData name="Inger van Dijck" userId="b49f7fe1-a428-4d7e-bcae-76db91565236" providerId="ADAL" clId="{6FFED3C1-0873-4828-BA12-9DC73D916A24}" dt="2023-01-25T10:35:44.773" v="4770"/>
        <pc:sldMkLst>
          <pc:docMk/>
          <pc:sldMk cId="3085815909" sldId="279"/>
        </pc:sldMkLst>
        <pc:spChg chg="mod">
          <ac:chgData name="Inger van Dijck" userId="b49f7fe1-a428-4d7e-bcae-76db91565236" providerId="ADAL" clId="{6FFED3C1-0873-4828-BA12-9DC73D916A24}" dt="2023-01-16T09:36:29.045" v="126" actId="20577"/>
          <ac:spMkLst>
            <pc:docMk/>
            <pc:sldMk cId="3085815909" sldId="279"/>
            <ac:spMk id="3" creationId="{8C861874-A671-473B-A286-306D5628323F}"/>
          </ac:spMkLst>
        </pc:spChg>
        <pc:spChg chg="mod">
          <ac:chgData name="Inger van Dijck" userId="b49f7fe1-a428-4d7e-bcae-76db91565236" providerId="ADAL" clId="{6FFED3C1-0873-4828-BA12-9DC73D916A24}" dt="2023-01-17T13:49:16.563" v="1772" actId="20577"/>
          <ac:spMkLst>
            <pc:docMk/>
            <pc:sldMk cId="3085815909" sldId="279"/>
            <ac:spMk id="2055" creationId="{4A455FAE-8355-D337-1EA3-3A1F1BFD2901}"/>
          </ac:spMkLst>
        </pc:spChg>
        <pc:spChg chg="mod">
          <ac:chgData name="Inger van Dijck" userId="b49f7fe1-a428-4d7e-bcae-76db91565236" providerId="ADAL" clId="{6FFED3C1-0873-4828-BA12-9DC73D916A24}" dt="2023-01-17T13:54:30.127" v="1836" actId="15"/>
          <ac:spMkLst>
            <pc:docMk/>
            <pc:sldMk cId="3085815909" sldId="279"/>
            <ac:spMk id="2057" creationId="{61C0C058-7A00-34D5-B6AE-7493CC6B65F0}"/>
          </ac:spMkLst>
        </pc:spChg>
      </pc:sldChg>
      <pc:sldChg chg="modSp del mod modShow">
        <pc:chgData name="Inger van Dijck" userId="b49f7fe1-a428-4d7e-bcae-76db91565236" providerId="ADAL" clId="{6FFED3C1-0873-4828-BA12-9DC73D916A24}" dt="2023-01-23T13:10:25.670" v="3398" actId="2696"/>
        <pc:sldMkLst>
          <pc:docMk/>
          <pc:sldMk cId="2320451212" sldId="280"/>
        </pc:sldMkLst>
        <pc:spChg chg="mod">
          <ac:chgData name="Inger van Dijck" userId="b49f7fe1-a428-4d7e-bcae-76db91565236" providerId="ADAL" clId="{6FFED3C1-0873-4828-BA12-9DC73D916A24}" dt="2023-01-16T13:08:15.971" v="306" actId="20577"/>
          <ac:spMkLst>
            <pc:docMk/>
            <pc:sldMk cId="2320451212" sldId="280"/>
            <ac:spMk id="3" creationId="{12EE2323-9C3F-4FED-A0C8-F66040F42F68}"/>
          </ac:spMkLst>
        </pc:spChg>
      </pc:sldChg>
      <pc:sldChg chg="del mod modShow">
        <pc:chgData name="Inger van Dijck" userId="b49f7fe1-a428-4d7e-bcae-76db91565236" providerId="ADAL" clId="{6FFED3C1-0873-4828-BA12-9DC73D916A24}" dt="2023-01-20T12:47:58.018" v="2781" actId="47"/>
        <pc:sldMkLst>
          <pc:docMk/>
          <pc:sldMk cId="3321747202" sldId="281"/>
        </pc:sldMkLst>
      </pc:sldChg>
      <pc:sldChg chg="del mod ord modShow">
        <pc:chgData name="Inger van Dijck" userId="b49f7fe1-a428-4d7e-bcae-76db91565236" providerId="ADAL" clId="{6FFED3C1-0873-4828-BA12-9DC73D916A24}" dt="2023-01-20T12:37:57.609" v="2628" actId="47"/>
        <pc:sldMkLst>
          <pc:docMk/>
          <pc:sldMk cId="3676688768" sldId="282"/>
        </pc:sldMkLst>
      </pc:sldChg>
      <pc:sldChg chg="del mod modShow">
        <pc:chgData name="Inger van Dijck" userId="b49f7fe1-a428-4d7e-bcae-76db91565236" providerId="ADAL" clId="{6FFED3C1-0873-4828-BA12-9DC73D916A24}" dt="2023-01-20T12:58:39.764" v="2892" actId="47"/>
        <pc:sldMkLst>
          <pc:docMk/>
          <pc:sldMk cId="4166607746" sldId="290"/>
        </pc:sldMkLst>
      </pc:sldChg>
      <pc:sldChg chg="del">
        <pc:chgData name="Inger van Dijck" userId="b49f7fe1-a428-4d7e-bcae-76db91565236" providerId="ADAL" clId="{6FFED3C1-0873-4828-BA12-9DC73D916A24}" dt="2023-01-20T13:01:58.522" v="2893" actId="47"/>
        <pc:sldMkLst>
          <pc:docMk/>
          <pc:sldMk cId="1043855219" sldId="294"/>
        </pc:sldMkLst>
      </pc:sldChg>
      <pc:sldChg chg="del">
        <pc:chgData name="Inger van Dijck" userId="b49f7fe1-a428-4d7e-bcae-76db91565236" providerId="ADAL" clId="{6FFED3C1-0873-4828-BA12-9DC73D916A24}" dt="2023-01-20T13:29:27.426" v="3192" actId="47"/>
        <pc:sldMkLst>
          <pc:docMk/>
          <pc:sldMk cId="13464063" sldId="297"/>
        </pc:sldMkLst>
      </pc:sldChg>
      <pc:sldChg chg="modSp del mod">
        <pc:chgData name="Inger van Dijck" userId="b49f7fe1-a428-4d7e-bcae-76db91565236" providerId="ADAL" clId="{6FFED3C1-0873-4828-BA12-9DC73D916A24}" dt="2023-01-20T13:36:43.209" v="3260" actId="47"/>
        <pc:sldMkLst>
          <pc:docMk/>
          <pc:sldMk cId="1648554482" sldId="299"/>
        </pc:sldMkLst>
        <pc:spChg chg="mod">
          <ac:chgData name="Inger van Dijck" userId="b49f7fe1-a428-4d7e-bcae-76db91565236" providerId="ADAL" clId="{6FFED3C1-0873-4828-BA12-9DC73D916A24}" dt="2023-01-20T13:30:09.174" v="3194" actId="207"/>
          <ac:spMkLst>
            <pc:docMk/>
            <pc:sldMk cId="1648554482" sldId="299"/>
            <ac:spMk id="4" creationId="{D3D42E6B-2F93-4FB8-BEA5-D151B38CC3DD}"/>
          </ac:spMkLst>
        </pc:spChg>
      </pc:sldChg>
      <pc:sldChg chg="addSp delSp modSp mod">
        <pc:chgData name="Inger van Dijck" userId="b49f7fe1-a428-4d7e-bcae-76db91565236" providerId="ADAL" clId="{6FFED3C1-0873-4828-BA12-9DC73D916A24}" dt="2023-01-20T13:37:49.962" v="3293" actId="478"/>
        <pc:sldMkLst>
          <pc:docMk/>
          <pc:sldMk cId="3189698226" sldId="300"/>
        </pc:sldMkLst>
        <pc:spChg chg="del">
          <ac:chgData name="Inger van Dijck" userId="b49f7fe1-a428-4d7e-bcae-76db91565236" providerId="ADAL" clId="{6FFED3C1-0873-4828-BA12-9DC73D916A24}" dt="2023-01-20T13:37:06.249" v="3263" actId="478"/>
          <ac:spMkLst>
            <pc:docMk/>
            <pc:sldMk cId="3189698226" sldId="300"/>
            <ac:spMk id="2" creationId="{DE681625-7E8A-4772-B656-2126E8F9F6A5}"/>
          </ac:spMkLst>
        </pc:spChg>
        <pc:spChg chg="del mod">
          <ac:chgData name="Inger van Dijck" userId="b49f7fe1-a428-4d7e-bcae-76db91565236" providerId="ADAL" clId="{6FFED3C1-0873-4828-BA12-9DC73D916A24}" dt="2023-01-20T13:37:49.962" v="3293" actId="478"/>
          <ac:spMkLst>
            <pc:docMk/>
            <pc:sldMk cId="3189698226" sldId="300"/>
            <ac:spMk id="5" creationId="{4DF21D63-1BF9-4810-A092-0837D12B5F82}"/>
          </ac:spMkLst>
        </pc:spChg>
        <pc:spChg chg="add mod">
          <ac:chgData name="Inger van Dijck" userId="b49f7fe1-a428-4d7e-bcae-76db91565236" providerId="ADAL" clId="{6FFED3C1-0873-4828-BA12-9DC73D916A24}" dt="2023-01-20T13:37:36.417" v="3269"/>
          <ac:spMkLst>
            <pc:docMk/>
            <pc:sldMk cId="3189698226" sldId="300"/>
            <ac:spMk id="8" creationId="{42C78C17-AB32-8161-546A-C186CF67C7AF}"/>
          </ac:spMkLst>
        </pc:spChg>
        <pc:spChg chg="add del mod">
          <ac:chgData name="Inger van Dijck" userId="b49f7fe1-a428-4d7e-bcae-76db91565236" providerId="ADAL" clId="{6FFED3C1-0873-4828-BA12-9DC73D916A24}" dt="2023-01-20T13:37:11.241" v="3268"/>
          <ac:spMkLst>
            <pc:docMk/>
            <pc:sldMk cId="3189698226" sldId="300"/>
            <ac:spMk id="10" creationId="{C225CCE2-36EB-7C03-D8A7-F596B05D8C0C}"/>
          </ac:spMkLst>
        </pc:spChg>
      </pc:sldChg>
      <pc:sldChg chg="del mod modShow">
        <pc:chgData name="Inger van Dijck" userId="b49f7fe1-a428-4d7e-bcae-76db91565236" providerId="ADAL" clId="{6FFED3C1-0873-4828-BA12-9DC73D916A24}" dt="2023-01-20T13:38:48.642" v="3294" actId="47"/>
        <pc:sldMkLst>
          <pc:docMk/>
          <pc:sldMk cId="3856128680" sldId="305"/>
        </pc:sldMkLst>
      </pc:sldChg>
      <pc:sldChg chg="del addCm">
        <pc:chgData name="Inger van Dijck" userId="b49f7fe1-a428-4d7e-bcae-76db91565236" providerId="ADAL" clId="{6FFED3C1-0873-4828-BA12-9DC73D916A24}" dt="2023-01-20T12:52:05.320" v="2810" actId="47"/>
        <pc:sldMkLst>
          <pc:docMk/>
          <pc:sldMk cId="4006442585" sldId="306"/>
        </pc:sldMkLst>
      </pc:sldChg>
      <pc:sldChg chg="modSp del mod">
        <pc:chgData name="Inger van Dijck" userId="b49f7fe1-a428-4d7e-bcae-76db91565236" providerId="ADAL" clId="{6FFED3C1-0873-4828-BA12-9DC73D916A24}" dt="2023-01-20T13:20:32.734" v="3095" actId="47"/>
        <pc:sldMkLst>
          <pc:docMk/>
          <pc:sldMk cId="3038577744" sldId="307"/>
        </pc:sldMkLst>
        <pc:spChg chg="mod">
          <ac:chgData name="Inger van Dijck" userId="b49f7fe1-a428-4d7e-bcae-76db91565236" providerId="ADAL" clId="{6FFED3C1-0873-4828-BA12-9DC73D916A24}" dt="2023-01-20T13:05:52.794" v="2921" actId="207"/>
          <ac:spMkLst>
            <pc:docMk/>
            <pc:sldMk cId="3038577744" sldId="307"/>
            <ac:spMk id="4" creationId="{D3D42E6B-2F93-4FB8-BEA5-D151B38CC3DD}"/>
          </ac:spMkLst>
        </pc:spChg>
      </pc:sldChg>
      <pc:sldChg chg="del mod ord modShow">
        <pc:chgData name="Inger van Dijck" userId="b49f7fe1-a428-4d7e-bcae-76db91565236" providerId="ADAL" clId="{6FFED3C1-0873-4828-BA12-9DC73D916A24}" dt="2023-01-17T12:57:33.541" v="1137" actId="47"/>
        <pc:sldMkLst>
          <pc:docMk/>
          <pc:sldMk cId="4119058884" sldId="314"/>
        </pc:sldMkLst>
      </pc:sldChg>
      <pc:sldChg chg="del mod ord modShow">
        <pc:chgData name="Inger van Dijck" userId="b49f7fe1-a428-4d7e-bcae-76db91565236" providerId="ADAL" clId="{6FFED3C1-0873-4828-BA12-9DC73D916A24}" dt="2023-01-17T12:51:05.168" v="1073" actId="47"/>
        <pc:sldMkLst>
          <pc:docMk/>
          <pc:sldMk cId="3670122522" sldId="315"/>
        </pc:sldMkLst>
      </pc:sldChg>
      <pc:sldChg chg="del">
        <pc:chgData name="Inger van Dijck" userId="b49f7fe1-a428-4d7e-bcae-76db91565236" providerId="ADAL" clId="{6FFED3C1-0873-4828-BA12-9DC73D916A24}" dt="2023-01-17T12:50:18.084" v="1072" actId="47"/>
        <pc:sldMkLst>
          <pc:docMk/>
          <pc:sldMk cId="3973029813" sldId="316"/>
        </pc:sldMkLst>
      </pc:sldChg>
      <pc:sldChg chg="delSp mod modNotesTx">
        <pc:chgData name="Inger van Dijck" userId="b49f7fe1-a428-4d7e-bcae-76db91565236" providerId="ADAL" clId="{6FFED3C1-0873-4828-BA12-9DC73D916A24}" dt="2023-01-17T12:45:09.393" v="1062" actId="20577"/>
        <pc:sldMkLst>
          <pc:docMk/>
          <pc:sldMk cId="1914873043" sldId="317"/>
        </pc:sldMkLst>
        <pc:spChg chg="del">
          <ac:chgData name="Inger van Dijck" userId="b49f7fe1-a428-4d7e-bcae-76db91565236" providerId="ADAL" clId="{6FFED3C1-0873-4828-BA12-9DC73D916A24}" dt="2023-01-17T12:41:57.493" v="884" actId="478"/>
          <ac:spMkLst>
            <pc:docMk/>
            <pc:sldMk cId="1914873043" sldId="317"/>
            <ac:spMk id="8" creationId="{10D8F37F-87F5-472B-B077-698FE7138D3B}"/>
          </ac:spMkLst>
        </pc:spChg>
      </pc:sldChg>
      <pc:sldChg chg="modSp mod">
        <pc:chgData name="Inger van Dijck" userId="b49f7fe1-a428-4d7e-bcae-76db91565236" providerId="ADAL" clId="{6FFED3C1-0873-4828-BA12-9DC73D916A24}" dt="2023-01-17T12:40:10.317" v="883" actId="13926"/>
        <pc:sldMkLst>
          <pc:docMk/>
          <pc:sldMk cId="2498313871" sldId="318"/>
        </pc:sldMkLst>
        <pc:spChg chg="mod">
          <ac:chgData name="Inger van Dijck" userId="b49f7fe1-a428-4d7e-bcae-76db91565236" providerId="ADAL" clId="{6FFED3C1-0873-4828-BA12-9DC73D916A24}" dt="2023-01-17T12:40:10.317" v="883" actId="13926"/>
          <ac:spMkLst>
            <pc:docMk/>
            <pc:sldMk cId="2498313871" sldId="318"/>
            <ac:spMk id="2" creationId="{58A79C46-E50F-43B5-AA42-15E4E270E7CF}"/>
          </ac:spMkLst>
        </pc:spChg>
      </pc:sldChg>
      <pc:sldChg chg="addSp delSp modSp mod delCm modCm">
        <pc:chgData name="Inger van Dijck" userId="b49f7fe1-a428-4d7e-bcae-76db91565236" providerId="ADAL" clId="{6FFED3C1-0873-4828-BA12-9DC73D916A24}" dt="2023-01-23T13:35:34.407" v="3536"/>
        <pc:sldMkLst>
          <pc:docMk/>
          <pc:sldMk cId="759297305" sldId="319"/>
        </pc:sldMkLst>
        <pc:spChg chg="mod">
          <ac:chgData name="Inger van Dijck" userId="b49f7fe1-a428-4d7e-bcae-76db91565236" providerId="ADAL" clId="{6FFED3C1-0873-4828-BA12-9DC73D916A24}" dt="2023-01-17T12:51:25.186" v="1083" actId="20577"/>
          <ac:spMkLst>
            <pc:docMk/>
            <pc:sldMk cId="759297305" sldId="319"/>
            <ac:spMk id="2" creationId="{6E36865B-5B1D-48C3-BF41-DBDE847DBC29}"/>
          </ac:spMkLst>
        </pc:spChg>
        <pc:spChg chg="mod">
          <ac:chgData name="Inger van Dijck" userId="b49f7fe1-a428-4d7e-bcae-76db91565236" providerId="ADAL" clId="{6FFED3C1-0873-4828-BA12-9DC73D916A24}" dt="2023-01-23T13:35:04.940" v="3535" actId="20577"/>
          <ac:spMkLst>
            <pc:docMk/>
            <pc:sldMk cId="759297305" sldId="319"/>
            <ac:spMk id="3" creationId="{239818F1-7F24-4C8A-8590-1FAC0739D000}"/>
          </ac:spMkLst>
        </pc:spChg>
        <pc:spChg chg="del">
          <ac:chgData name="Inger van Dijck" userId="b49f7fe1-a428-4d7e-bcae-76db91565236" providerId="ADAL" clId="{6FFED3C1-0873-4828-BA12-9DC73D916A24}" dt="2023-01-17T12:49:48.885" v="1068" actId="478"/>
          <ac:spMkLst>
            <pc:docMk/>
            <pc:sldMk cId="759297305" sldId="319"/>
            <ac:spMk id="4" creationId="{220FB49F-4A6E-4147-BB75-6A7AC5482922}"/>
          </ac:spMkLst>
        </pc:spChg>
        <pc:spChg chg="del">
          <ac:chgData name="Inger van Dijck" userId="b49f7fe1-a428-4d7e-bcae-76db91565236" providerId="ADAL" clId="{6FFED3C1-0873-4828-BA12-9DC73D916A24}" dt="2023-01-17T12:49:51.970" v="1069" actId="478"/>
          <ac:spMkLst>
            <pc:docMk/>
            <pc:sldMk cId="759297305" sldId="319"/>
            <ac:spMk id="6" creationId="{8E789FA2-B586-4FCC-ACE9-2D8B2CD55DCF}"/>
          </ac:spMkLst>
        </pc:spChg>
        <pc:spChg chg="del">
          <ac:chgData name="Inger van Dijck" userId="b49f7fe1-a428-4d7e-bcae-76db91565236" providerId="ADAL" clId="{6FFED3C1-0873-4828-BA12-9DC73D916A24}" dt="2023-01-17T12:49:42.200" v="1067" actId="478"/>
          <ac:spMkLst>
            <pc:docMk/>
            <pc:sldMk cId="759297305" sldId="319"/>
            <ac:spMk id="7" creationId="{FDAEAC1E-19BF-42CF-AC1B-5CA22A337B91}"/>
          </ac:spMkLst>
        </pc:spChg>
        <pc:spChg chg="add mod">
          <ac:chgData name="Inger van Dijck" userId="b49f7fe1-a428-4d7e-bcae-76db91565236" providerId="ADAL" clId="{6FFED3C1-0873-4828-BA12-9DC73D916A24}" dt="2023-01-17T12:50:02.461" v="1070" actId="1076"/>
          <ac:spMkLst>
            <pc:docMk/>
            <pc:sldMk cId="759297305" sldId="319"/>
            <ac:spMk id="9" creationId="{2CE95C9A-0365-4BBC-AE14-3C472A069CF5}"/>
          </ac:spMkLst>
        </pc:spChg>
        <pc:picChg chg="add mod">
          <ac:chgData name="Inger van Dijck" userId="b49f7fe1-a428-4d7e-bcae-76db91565236" providerId="ADAL" clId="{6FFED3C1-0873-4828-BA12-9DC73D916A24}" dt="2023-01-17T12:50:02.461" v="1070" actId="1076"/>
          <ac:picMkLst>
            <pc:docMk/>
            <pc:sldMk cId="759297305" sldId="319"/>
            <ac:picMk id="8" creationId="{B84B85B2-5ABB-40DF-897B-D3F4BC98E5A1}"/>
          </ac:picMkLst>
        </pc:picChg>
      </pc:sldChg>
      <pc:sldChg chg="modSp del mod modShow">
        <pc:chgData name="Inger van Dijck" userId="b49f7fe1-a428-4d7e-bcae-76db91565236" providerId="ADAL" clId="{6FFED3C1-0873-4828-BA12-9DC73D916A24}" dt="2023-01-20T12:35:51.239" v="2623" actId="47"/>
        <pc:sldMkLst>
          <pc:docMk/>
          <pc:sldMk cId="653926447" sldId="320"/>
        </pc:sldMkLst>
        <pc:spChg chg="mod">
          <ac:chgData name="Inger van Dijck" userId="b49f7fe1-a428-4d7e-bcae-76db91565236" providerId="ADAL" clId="{6FFED3C1-0873-4828-BA12-9DC73D916A24}" dt="2023-01-16T09:48:10.618" v="190" actId="20577"/>
          <ac:spMkLst>
            <pc:docMk/>
            <pc:sldMk cId="653926447" sldId="320"/>
            <ac:spMk id="3" creationId="{FE5B9A0A-48EF-4308-BE27-ED0531BB5BD8}"/>
          </ac:spMkLst>
        </pc:spChg>
      </pc:sldChg>
      <pc:sldChg chg="del mod modShow">
        <pc:chgData name="Inger van Dijck" userId="b49f7fe1-a428-4d7e-bcae-76db91565236" providerId="ADAL" clId="{6FFED3C1-0873-4828-BA12-9DC73D916A24}" dt="2023-01-20T12:33:21.251" v="2621" actId="47"/>
        <pc:sldMkLst>
          <pc:docMk/>
          <pc:sldMk cId="549669999" sldId="321"/>
        </pc:sldMkLst>
      </pc:sldChg>
      <pc:sldChg chg="modSp mod modNotesTx">
        <pc:chgData name="Inger van Dijck" userId="b49f7fe1-a428-4d7e-bcae-76db91565236" providerId="ADAL" clId="{6FFED3C1-0873-4828-BA12-9DC73D916A24}" dt="2023-01-25T12:40:00.052" v="5007" actId="20577"/>
        <pc:sldMkLst>
          <pc:docMk/>
          <pc:sldMk cId="3282863512" sldId="322"/>
        </pc:sldMkLst>
        <pc:spChg chg="mod">
          <ac:chgData name="Inger van Dijck" userId="b49f7fe1-a428-4d7e-bcae-76db91565236" providerId="ADAL" clId="{6FFED3C1-0873-4828-BA12-9DC73D916A24}" dt="2023-01-20T12:31:11.057" v="2617" actId="20577"/>
          <ac:spMkLst>
            <pc:docMk/>
            <pc:sldMk cId="3282863512" sldId="322"/>
            <ac:spMk id="3" creationId="{FE5B9A0A-48EF-4308-BE27-ED0531BB5BD8}"/>
          </ac:spMkLst>
        </pc:spChg>
      </pc:sldChg>
      <pc:sldChg chg="addSp delSp modSp mod modShow addCm">
        <pc:chgData name="Inger van Dijck" userId="b49f7fe1-a428-4d7e-bcae-76db91565236" providerId="ADAL" clId="{6FFED3C1-0873-4828-BA12-9DC73D916A24}" dt="2023-01-20T12:14:04.356" v="2346" actId="729"/>
        <pc:sldMkLst>
          <pc:docMk/>
          <pc:sldMk cId="2155492458" sldId="323"/>
        </pc:sldMkLst>
        <pc:spChg chg="add del mod">
          <ac:chgData name="Inger van Dijck" userId="b49f7fe1-a428-4d7e-bcae-76db91565236" providerId="ADAL" clId="{6FFED3C1-0873-4828-BA12-9DC73D916A24}" dt="2023-01-20T12:12:30.940" v="2345" actId="478"/>
          <ac:spMkLst>
            <pc:docMk/>
            <pc:sldMk cId="2155492458" sldId="323"/>
            <ac:spMk id="4" creationId="{0C4709CC-18BD-4480-8704-34AA3A51E154}"/>
          </ac:spMkLst>
        </pc:spChg>
      </pc:sldChg>
      <pc:sldChg chg="del">
        <pc:chgData name="Inger van Dijck" userId="b49f7fe1-a428-4d7e-bcae-76db91565236" providerId="ADAL" clId="{6FFED3C1-0873-4828-BA12-9DC73D916A24}" dt="2023-01-23T13:15:09.948" v="3411" actId="2696"/>
        <pc:sldMkLst>
          <pc:docMk/>
          <pc:sldMk cId="3717642100" sldId="324"/>
        </pc:sldMkLst>
      </pc:sldChg>
      <pc:sldChg chg="addSp delSp modSp add mod">
        <pc:chgData name="Inger van Dijck" userId="b49f7fe1-a428-4d7e-bcae-76db91565236" providerId="ADAL" clId="{6FFED3C1-0873-4828-BA12-9DC73D916A24}" dt="2023-01-17T12:55:01.121" v="1135" actId="20577"/>
        <pc:sldMkLst>
          <pc:docMk/>
          <pc:sldMk cId="74746994" sldId="325"/>
        </pc:sldMkLst>
        <pc:spChg chg="add del mod">
          <ac:chgData name="Inger van Dijck" userId="b49f7fe1-a428-4d7e-bcae-76db91565236" providerId="ADAL" clId="{6FFED3C1-0873-4828-BA12-9DC73D916A24}" dt="2023-01-16T08:31:09.948" v="12" actId="478"/>
          <ac:spMkLst>
            <pc:docMk/>
            <pc:sldMk cId="74746994" sldId="325"/>
            <ac:spMk id="2" creationId="{B71977D5-2D6A-4EE6-9732-5088CE4C4FBF}"/>
          </ac:spMkLst>
        </pc:spChg>
        <pc:spChg chg="mod">
          <ac:chgData name="Inger van Dijck" userId="b49f7fe1-a428-4d7e-bcae-76db91565236" providerId="ADAL" clId="{6FFED3C1-0873-4828-BA12-9DC73D916A24}" dt="2023-01-17T12:55:01.121" v="1135" actId="20577"/>
          <ac:spMkLst>
            <pc:docMk/>
            <pc:sldMk cId="74746994" sldId="325"/>
            <ac:spMk id="3" creationId="{FE5B9A0A-48EF-4308-BE27-ED0531BB5BD8}"/>
          </ac:spMkLst>
        </pc:spChg>
        <pc:spChg chg="mod">
          <ac:chgData name="Inger van Dijck" userId="b49f7fe1-a428-4d7e-bcae-76db91565236" providerId="ADAL" clId="{6FFED3C1-0873-4828-BA12-9DC73D916A24}" dt="2023-01-16T08:30:28.771" v="3" actId="1076"/>
          <ac:spMkLst>
            <pc:docMk/>
            <pc:sldMk cId="74746994" sldId="325"/>
            <ac:spMk id="5" creationId="{65289E10-EE38-4EB8-B33B-2A54D604CE38}"/>
          </ac:spMkLst>
        </pc:spChg>
        <pc:spChg chg="add mod">
          <ac:chgData name="Inger van Dijck" userId="b49f7fe1-a428-4d7e-bcae-76db91565236" providerId="ADAL" clId="{6FFED3C1-0873-4828-BA12-9DC73D916A24}" dt="2023-01-16T08:31:17.568" v="18" actId="20577"/>
          <ac:spMkLst>
            <pc:docMk/>
            <pc:sldMk cId="74746994" sldId="325"/>
            <ac:spMk id="6" creationId="{416B3EFF-F5DC-4BFF-8191-233C62AF0E3E}"/>
          </ac:spMkLst>
        </pc:spChg>
        <pc:picChg chg="mod">
          <ac:chgData name="Inger van Dijck" userId="b49f7fe1-a428-4d7e-bcae-76db91565236" providerId="ADAL" clId="{6FFED3C1-0873-4828-BA12-9DC73D916A24}" dt="2023-01-16T08:30:19.153" v="1" actId="1076"/>
          <ac:picMkLst>
            <pc:docMk/>
            <pc:sldMk cId="74746994" sldId="325"/>
            <ac:picMk id="4" creationId="{A69E42BB-2331-4872-BB34-FABE434EBEBA}"/>
          </ac:picMkLst>
        </pc:picChg>
      </pc:sldChg>
      <pc:sldChg chg="addSp modSp add mod">
        <pc:chgData name="Inger van Dijck" userId="b49f7fe1-a428-4d7e-bcae-76db91565236" providerId="ADAL" clId="{6FFED3C1-0873-4828-BA12-9DC73D916A24}" dt="2023-01-17T12:57:24.895" v="1136" actId="6549"/>
        <pc:sldMkLst>
          <pc:docMk/>
          <pc:sldMk cId="1360558223" sldId="326"/>
        </pc:sldMkLst>
        <pc:spChg chg="mod">
          <ac:chgData name="Inger van Dijck" userId="b49f7fe1-a428-4d7e-bcae-76db91565236" providerId="ADAL" clId="{6FFED3C1-0873-4828-BA12-9DC73D916A24}" dt="2023-01-17T12:57:24.895" v="1136" actId="6549"/>
          <ac:spMkLst>
            <pc:docMk/>
            <pc:sldMk cId="1360558223" sldId="326"/>
            <ac:spMk id="3" creationId="{FE5B9A0A-48EF-4308-BE27-ED0531BB5BD8}"/>
          </ac:spMkLst>
        </pc:spChg>
        <pc:spChg chg="mod">
          <ac:chgData name="Inger van Dijck" userId="b49f7fe1-a428-4d7e-bcae-76db91565236" providerId="ADAL" clId="{6FFED3C1-0873-4828-BA12-9DC73D916A24}" dt="2023-01-16T08:38:55.902" v="117" actId="1076"/>
          <ac:spMkLst>
            <pc:docMk/>
            <pc:sldMk cId="1360558223" sldId="326"/>
            <ac:spMk id="5" creationId="{6053984E-EA61-469B-A162-CCBF6FF1CF16}"/>
          </ac:spMkLst>
        </pc:spChg>
        <pc:spChg chg="add mod">
          <ac:chgData name="Inger van Dijck" userId="b49f7fe1-a428-4d7e-bcae-76db91565236" providerId="ADAL" clId="{6FFED3C1-0873-4828-BA12-9DC73D916A24}" dt="2023-01-16T08:32:39.650" v="38" actId="20577"/>
          <ac:spMkLst>
            <pc:docMk/>
            <pc:sldMk cId="1360558223" sldId="326"/>
            <ac:spMk id="6" creationId="{03D5A703-5B0C-43C4-8308-7EA2CE4CCC93}"/>
          </ac:spMkLst>
        </pc:spChg>
        <pc:picChg chg="mod">
          <ac:chgData name="Inger van Dijck" userId="b49f7fe1-a428-4d7e-bcae-76db91565236" providerId="ADAL" clId="{6FFED3C1-0873-4828-BA12-9DC73D916A24}" dt="2023-01-16T08:38:49.827" v="116" actId="1076"/>
          <ac:picMkLst>
            <pc:docMk/>
            <pc:sldMk cId="1360558223" sldId="326"/>
            <ac:picMk id="4" creationId="{516A73BD-FE6B-4AF3-B6E4-093A955B0BF5}"/>
          </ac:picMkLst>
        </pc:picChg>
      </pc:sldChg>
      <pc:sldChg chg="addSp delSp modSp add mod">
        <pc:chgData name="Inger van Dijck" userId="b49f7fe1-a428-4d7e-bcae-76db91565236" providerId="ADAL" clId="{6FFED3C1-0873-4828-BA12-9DC73D916A24}" dt="2023-01-23T13:48:50.705" v="3573" actId="21"/>
        <pc:sldMkLst>
          <pc:docMk/>
          <pc:sldMk cId="2806262855" sldId="327"/>
        </pc:sldMkLst>
        <pc:spChg chg="mod">
          <ac:chgData name="Inger van Dijck" userId="b49f7fe1-a428-4d7e-bcae-76db91565236" providerId="ADAL" clId="{6FFED3C1-0873-4828-BA12-9DC73D916A24}" dt="2023-01-16T09:43:38.856" v="154" actId="20577"/>
          <ac:spMkLst>
            <pc:docMk/>
            <pc:sldMk cId="2806262855" sldId="327"/>
            <ac:spMk id="2" creationId="{77F59D2D-00B9-4A4B-84C1-9DA7B24EB23D}"/>
          </ac:spMkLst>
        </pc:spChg>
        <pc:spChg chg="mod">
          <ac:chgData name="Inger van Dijck" userId="b49f7fe1-a428-4d7e-bcae-76db91565236" providerId="ADAL" clId="{6FFED3C1-0873-4828-BA12-9DC73D916A24}" dt="2023-01-20T12:35:27.286" v="2622" actId="20577"/>
          <ac:spMkLst>
            <pc:docMk/>
            <pc:sldMk cId="2806262855" sldId="327"/>
            <ac:spMk id="3" creationId="{FE5B9A0A-48EF-4308-BE27-ED0531BB5BD8}"/>
          </ac:spMkLst>
        </pc:spChg>
        <pc:spChg chg="add del mod">
          <ac:chgData name="Inger van Dijck" userId="b49f7fe1-a428-4d7e-bcae-76db91565236" providerId="ADAL" clId="{6FFED3C1-0873-4828-BA12-9DC73D916A24}" dt="2023-01-23T13:48:50.705" v="3573" actId="21"/>
          <ac:spMkLst>
            <pc:docMk/>
            <pc:sldMk cId="2806262855" sldId="327"/>
            <ac:spMk id="4" creationId="{B4C48F8F-44D2-E605-F768-27A4CAD35038}"/>
          </ac:spMkLst>
        </pc:spChg>
      </pc:sldChg>
      <pc:sldChg chg="modSp add mod">
        <pc:chgData name="Inger van Dijck" userId="b49f7fe1-a428-4d7e-bcae-76db91565236" providerId="ADAL" clId="{6FFED3C1-0873-4828-BA12-9DC73D916A24}" dt="2023-01-20T12:36:52.125" v="2627" actId="20577"/>
        <pc:sldMkLst>
          <pc:docMk/>
          <pc:sldMk cId="4031912174" sldId="328"/>
        </pc:sldMkLst>
        <pc:spChg chg="mod">
          <ac:chgData name="Inger van Dijck" userId="b49f7fe1-a428-4d7e-bcae-76db91565236" providerId="ADAL" clId="{6FFED3C1-0873-4828-BA12-9DC73D916A24}" dt="2023-01-16T13:07:52.021" v="305" actId="120"/>
          <ac:spMkLst>
            <pc:docMk/>
            <pc:sldMk cId="4031912174" sldId="328"/>
            <ac:spMk id="2" creationId="{77F59D2D-00B9-4A4B-84C1-9DA7B24EB23D}"/>
          </ac:spMkLst>
        </pc:spChg>
        <pc:spChg chg="mod">
          <ac:chgData name="Inger van Dijck" userId="b49f7fe1-a428-4d7e-bcae-76db91565236" providerId="ADAL" clId="{6FFED3C1-0873-4828-BA12-9DC73D916A24}" dt="2023-01-20T12:36:52.125" v="2627" actId="20577"/>
          <ac:spMkLst>
            <pc:docMk/>
            <pc:sldMk cId="4031912174" sldId="328"/>
            <ac:spMk id="3" creationId="{FE5B9A0A-48EF-4308-BE27-ED0531BB5BD8}"/>
          </ac:spMkLst>
        </pc:spChg>
      </pc:sldChg>
      <pc:sldChg chg="modSp add mod">
        <pc:chgData name="Inger van Dijck" userId="b49f7fe1-a428-4d7e-bcae-76db91565236" providerId="ADAL" clId="{6FFED3C1-0873-4828-BA12-9DC73D916A24}" dt="2023-01-23T13:50:40.564" v="3594" actId="20577"/>
        <pc:sldMkLst>
          <pc:docMk/>
          <pc:sldMk cId="1172673406" sldId="329"/>
        </pc:sldMkLst>
        <pc:spChg chg="mod">
          <ac:chgData name="Inger van Dijck" userId="b49f7fe1-a428-4d7e-bcae-76db91565236" providerId="ADAL" clId="{6FFED3C1-0873-4828-BA12-9DC73D916A24}" dt="2023-01-20T12:39:06.284" v="2642" actId="20577"/>
          <ac:spMkLst>
            <pc:docMk/>
            <pc:sldMk cId="1172673406" sldId="329"/>
            <ac:spMk id="2" creationId="{E625B0A4-F758-4333-9CC1-9A416DF916FC}"/>
          </ac:spMkLst>
        </pc:spChg>
        <pc:spChg chg="mod">
          <ac:chgData name="Inger van Dijck" userId="b49f7fe1-a428-4d7e-bcae-76db91565236" providerId="ADAL" clId="{6FFED3C1-0873-4828-BA12-9DC73D916A24}" dt="2023-01-23T13:50:40.564" v="3594" actId="20577"/>
          <ac:spMkLst>
            <pc:docMk/>
            <pc:sldMk cId="1172673406" sldId="329"/>
            <ac:spMk id="3" creationId="{12EE2323-9C3F-4FED-A0C8-F66040F42F68}"/>
          </ac:spMkLst>
        </pc:spChg>
      </pc:sldChg>
      <pc:sldChg chg="addSp delSp modSp add mod">
        <pc:chgData name="Inger van Dijck" userId="b49f7fe1-a428-4d7e-bcae-76db91565236" providerId="ADAL" clId="{6FFED3C1-0873-4828-BA12-9DC73D916A24}" dt="2023-01-25T12:43:11.471" v="5048" actId="13926"/>
        <pc:sldMkLst>
          <pc:docMk/>
          <pc:sldMk cId="4032125220" sldId="330"/>
        </pc:sldMkLst>
        <pc:spChg chg="mod">
          <ac:chgData name="Inger van Dijck" userId="b49f7fe1-a428-4d7e-bcae-76db91565236" providerId="ADAL" clId="{6FFED3C1-0873-4828-BA12-9DC73D916A24}" dt="2023-01-20T12:43:04.146" v="2708" actId="20577"/>
          <ac:spMkLst>
            <pc:docMk/>
            <pc:sldMk cId="4032125220" sldId="330"/>
            <ac:spMk id="2" creationId="{E625B0A4-F758-4333-9CC1-9A416DF916FC}"/>
          </ac:spMkLst>
        </pc:spChg>
        <pc:spChg chg="mod">
          <ac:chgData name="Inger van Dijck" userId="b49f7fe1-a428-4d7e-bcae-76db91565236" providerId="ADAL" clId="{6FFED3C1-0873-4828-BA12-9DC73D916A24}" dt="2023-01-25T12:43:11.471" v="5048" actId="13926"/>
          <ac:spMkLst>
            <pc:docMk/>
            <pc:sldMk cId="4032125220" sldId="330"/>
            <ac:spMk id="3" creationId="{12EE2323-9C3F-4FED-A0C8-F66040F42F68}"/>
          </ac:spMkLst>
        </pc:spChg>
        <pc:spChg chg="mod">
          <ac:chgData name="Inger van Dijck" userId="b49f7fe1-a428-4d7e-bcae-76db91565236" providerId="ADAL" clId="{6FFED3C1-0873-4828-BA12-9DC73D916A24}" dt="2023-01-16T13:19:58.264" v="407" actId="13926"/>
          <ac:spMkLst>
            <pc:docMk/>
            <pc:sldMk cId="4032125220" sldId="330"/>
            <ac:spMk id="4" creationId="{D0D4F375-CB20-025C-B3E8-1E4401ABE186}"/>
          </ac:spMkLst>
        </pc:spChg>
        <pc:spChg chg="add mod">
          <ac:chgData name="Inger van Dijck" userId="b49f7fe1-a428-4d7e-bcae-76db91565236" providerId="ADAL" clId="{6FFED3C1-0873-4828-BA12-9DC73D916A24}" dt="2023-01-20T12:42:15.813" v="2666" actId="14100"/>
          <ac:spMkLst>
            <pc:docMk/>
            <pc:sldMk cId="4032125220" sldId="330"/>
            <ac:spMk id="7" creationId="{21422F6D-FB1E-0B7D-B78F-7FBF58746B1F}"/>
          </ac:spMkLst>
        </pc:spChg>
        <pc:picChg chg="mod">
          <ac:chgData name="Inger van Dijck" userId="b49f7fe1-a428-4d7e-bcae-76db91565236" providerId="ADAL" clId="{6FFED3C1-0873-4828-BA12-9DC73D916A24}" dt="2023-01-20T12:41:01.637" v="2662" actId="14100"/>
          <ac:picMkLst>
            <pc:docMk/>
            <pc:sldMk cId="4032125220" sldId="330"/>
            <ac:picMk id="9" creationId="{DDCE57B1-30C9-4EF8-8C07-0EE4490BCA87}"/>
          </ac:picMkLst>
        </pc:picChg>
        <pc:cxnChg chg="add del mod">
          <ac:chgData name="Inger van Dijck" userId="b49f7fe1-a428-4d7e-bcae-76db91565236" providerId="ADAL" clId="{6FFED3C1-0873-4828-BA12-9DC73D916A24}" dt="2023-01-20T12:41:51.928" v="2665" actId="478"/>
          <ac:cxnSpMkLst>
            <pc:docMk/>
            <pc:sldMk cId="4032125220" sldId="330"/>
            <ac:cxnSpMk id="6" creationId="{0652AA4F-2854-DA32-2EF4-B44E390703CA}"/>
          </ac:cxnSpMkLst>
        </pc:cxnChg>
        <pc:cxnChg chg="del mod">
          <ac:chgData name="Inger van Dijck" userId="b49f7fe1-a428-4d7e-bcae-76db91565236" providerId="ADAL" clId="{6FFED3C1-0873-4828-BA12-9DC73D916A24}" dt="2023-01-20T12:40:54.679" v="2661" actId="478"/>
          <ac:cxnSpMkLst>
            <pc:docMk/>
            <pc:sldMk cId="4032125220" sldId="330"/>
            <ac:cxnSpMk id="11" creationId="{75BE939D-96B2-4F48-8325-9693C195B855}"/>
          </ac:cxnSpMkLst>
        </pc:cxnChg>
      </pc:sldChg>
      <pc:sldChg chg="addSp modSp add mod addCm">
        <pc:chgData name="Inger van Dijck" userId="b49f7fe1-a428-4d7e-bcae-76db91565236" providerId="ADAL" clId="{6FFED3C1-0873-4828-BA12-9DC73D916A24}" dt="2023-01-16T14:55:18.933" v="497"/>
        <pc:sldMkLst>
          <pc:docMk/>
          <pc:sldMk cId="4216039245" sldId="331"/>
        </pc:sldMkLst>
        <pc:spChg chg="mod">
          <ac:chgData name="Inger van Dijck" userId="b49f7fe1-a428-4d7e-bcae-76db91565236" providerId="ADAL" clId="{6FFED3C1-0873-4828-BA12-9DC73D916A24}" dt="2023-01-16T13:27:35.716" v="467" actId="1076"/>
          <ac:spMkLst>
            <pc:docMk/>
            <pc:sldMk cId="4216039245" sldId="331"/>
            <ac:spMk id="2" creationId="{E625B0A4-F758-4333-9CC1-9A416DF916FC}"/>
          </ac:spMkLst>
        </pc:spChg>
        <pc:spChg chg="mod">
          <ac:chgData name="Inger van Dijck" userId="b49f7fe1-a428-4d7e-bcae-76db91565236" providerId="ADAL" clId="{6FFED3C1-0873-4828-BA12-9DC73D916A24}" dt="2023-01-16T13:36:38.625" v="496" actId="108"/>
          <ac:spMkLst>
            <pc:docMk/>
            <pc:sldMk cId="4216039245" sldId="331"/>
            <ac:spMk id="3" creationId="{12EE2323-9C3F-4FED-A0C8-F66040F42F68}"/>
          </ac:spMkLst>
        </pc:spChg>
        <pc:spChg chg="add mod">
          <ac:chgData name="Inger van Dijck" userId="b49f7fe1-a428-4d7e-bcae-76db91565236" providerId="ADAL" clId="{6FFED3C1-0873-4828-BA12-9DC73D916A24}" dt="2023-01-16T13:30:29.300" v="493" actId="1582"/>
          <ac:spMkLst>
            <pc:docMk/>
            <pc:sldMk cId="4216039245" sldId="331"/>
            <ac:spMk id="9" creationId="{4F3D07CA-E3FB-4332-9BE8-341AFFCE16B2}"/>
          </ac:spMkLst>
        </pc:spChg>
        <pc:picChg chg="mod">
          <ac:chgData name="Inger van Dijck" userId="b49f7fe1-a428-4d7e-bcae-76db91565236" providerId="ADAL" clId="{6FFED3C1-0873-4828-BA12-9DC73D916A24}" dt="2023-01-16T13:28:57.273" v="473" actId="1076"/>
          <ac:picMkLst>
            <pc:docMk/>
            <pc:sldMk cId="4216039245" sldId="331"/>
            <ac:picMk id="3074" creationId="{A9392B16-E9B9-4FA5-B0AF-B1BBC640AE8F}"/>
          </ac:picMkLst>
        </pc:picChg>
        <pc:cxnChg chg="mod">
          <ac:chgData name="Inger van Dijck" userId="b49f7fe1-a428-4d7e-bcae-76db91565236" providerId="ADAL" clId="{6FFED3C1-0873-4828-BA12-9DC73D916A24}" dt="2023-01-16T13:30:44.361" v="495" actId="1582"/>
          <ac:cxnSpMkLst>
            <pc:docMk/>
            <pc:sldMk cId="4216039245" sldId="331"/>
            <ac:cxnSpMk id="5" creationId="{2E590C83-C538-42D1-9506-579D8E769688}"/>
          </ac:cxnSpMkLst>
        </pc:cxnChg>
      </pc:sldChg>
      <pc:sldChg chg="addSp delSp modSp add mod addCm modNotesTx">
        <pc:chgData name="Inger van Dijck" userId="b49f7fe1-a428-4d7e-bcae-76db91565236" providerId="ADAL" clId="{6FFED3C1-0873-4828-BA12-9DC73D916A24}" dt="2023-01-20T12:50:39.722" v="2809" actId="20577"/>
        <pc:sldMkLst>
          <pc:docMk/>
          <pc:sldMk cId="3517728362" sldId="332"/>
        </pc:sldMkLst>
        <pc:spChg chg="mod">
          <ac:chgData name="Inger van Dijck" userId="b49f7fe1-a428-4d7e-bcae-76db91565236" providerId="ADAL" clId="{6FFED3C1-0873-4828-BA12-9DC73D916A24}" dt="2023-01-16T15:33:16.525" v="519" actId="20577"/>
          <ac:spMkLst>
            <pc:docMk/>
            <pc:sldMk cId="3517728362" sldId="332"/>
            <ac:spMk id="2" creationId="{FEF87716-7921-CED8-7181-E3DEF8D7CDB9}"/>
          </ac:spMkLst>
        </pc:spChg>
        <pc:spChg chg="del">
          <ac:chgData name="Inger van Dijck" userId="b49f7fe1-a428-4d7e-bcae-76db91565236" providerId="ADAL" clId="{6FFED3C1-0873-4828-BA12-9DC73D916A24}" dt="2023-01-16T15:44:10.748" v="697" actId="478"/>
          <ac:spMkLst>
            <pc:docMk/>
            <pc:sldMk cId="3517728362" sldId="332"/>
            <ac:spMk id="3" creationId="{392C3111-8941-C7D4-6E69-BBC805661539}"/>
          </ac:spMkLst>
        </pc:spChg>
        <pc:spChg chg="del">
          <ac:chgData name="Inger van Dijck" userId="b49f7fe1-a428-4d7e-bcae-76db91565236" providerId="ADAL" clId="{6FFED3C1-0873-4828-BA12-9DC73D916A24}" dt="2023-01-16T15:33:22.442" v="520" actId="478"/>
          <ac:spMkLst>
            <pc:docMk/>
            <pc:sldMk cId="3517728362" sldId="332"/>
            <ac:spMk id="5" creationId="{C1E9A0D6-A8E3-C9CD-DC8D-4A3673B8B5F8}"/>
          </ac:spMkLst>
        </pc:spChg>
        <pc:spChg chg="mod">
          <ac:chgData name="Inger van Dijck" userId="b49f7fe1-a428-4d7e-bcae-76db91565236" providerId="ADAL" clId="{6FFED3C1-0873-4828-BA12-9DC73D916A24}" dt="2023-01-16T15:40:57.239" v="691" actId="313"/>
          <ac:spMkLst>
            <pc:docMk/>
            <pc:sldMk cId="3517728362" sldId="332"/>
            <ac:spMk id="7" creationId="{E560BD6B-FC24-F489-9358-3B2789406107}"/>
          </ac:spMkLst>
        </pc:spChg>
        <pc:spChg chg="add del mod">
          <ac:chgData name="Inger van Dijck" userId="b49f7fe1-a428-4d7e-bcae-76db91565236" providerId="ADAL" clId="{6FFED3C1-0873-4828-BA12-9DC73D916A24}" dt="2023-01-16T15:33:25.128" v="521" actId="478"/>
          <ac:spMkLst>
            <pc:docMk/>
            <pc:sldMk cId="3517728362" sldId="332"/>
            <ac:spMk id="9" creationId="{ED562FB4-58D2-40A3-8AAE-3954BECD74B6}"/>
          </ac:spMkLst>
        </pc:spChg>
        <pc:spChg chg="add del mod">
          <ac:chgData name="Inger van Dijck" userId="b49f7fe1-a428-4d7e-bcae-76db91565236" providerId="ADAL" clId="{6FFED3C1-0873-4828-BA12-9DC73D916A24}" dt="2023-01-16T15:44:17.464" v="698" actId="478"/>
          <ac:spMkLst>
            <pc:docMk/>
            <pc:sldMk cId="3517728362" sldId="332"/>
            <ac:spMk id="11" creationId="{10CCA8D6-18E6-4EBF-B98D-7250D854BFC5}"/>
          </ac:spMkLst>
        </pc:spChg>
        <pc:picChg chg="del">
          <ac:chgData name="Inger van Dijck" userId="b49f7fe1-a428-4d7e-bcae-76db91565236" providerId="ADAL" clId="{6FFED3C1-0873-4828-BA12-9DC73D916A24}" dt="2023-01-16T15:44:04.381" v="696" actId="478"/>
          <ac:picMkLst>
            <pc:docMk/>
            <pc:sldMk cId="3517728362" sldId="332"/>
            <ac:picMk id="8" creationId="{36B97512-473A-094A-B856-F7D8AF88F0D9}"/>
          </ac:picMkLst>
        </pc:picChg>
      </pc:sldChg>
      <pc:sldChg chg="addSp delSp modSp add mod addCm modCm modNotesTx">
        <pc:chgData name="Inger van Dijck" userId="b49f7fe1-a428-4d7e-bcae-76db91565236" providerId="ADAL" clId="{6FFED3C1-0873-4828-BA12-9DC73D916A24}" dt="2023-01-25T13:46:13.905" v="5223" actId="5793"/>
        <pc:sldMkLst>
          <pc:docMk/>
          <pc:sldMk cId="2231808631" sldId="333"/>
        </pc:sldMkLst>
        <pc:spChg chg="mod">
          <ac:chgData name="Inger van Dijck" userId="b49f7fe1-a428-4d7e-bcae-76db91565236" providerId="ADAL" clId="{6FFED3C1-0873-4828-BA12-9DC73D916A24}" dt="2023-01-20T12:53:47.769" v="2842" actId="20577"/>
          <ac:spMkLst>
            <pc:docMk/>
            <pc:sldMk cId="2231808631" sldId="333"/>
            <ac:spMk id="2" creationId="{FEF87716-7921-CED8-7181-E3DEF8D7CDB9}"/>
          </ac:spMkLst>
        </pc:spChg>
        <pc:spChg chg="mod">
          <ac:chgData name="Inger van Dijck" userId="b49f7fe1-a428-4d7e-bcae-76db91565236" providerId="ADAL" clId="{6FFED3C1-0873-4828-BA12-9DC73D916A24}" dt="2023-01-25T13:46:13.905" v="5223" actId="5793"/>
          <ac:spMkLst>
            <pc:docMk/>
            <pc:sldMk cId="2231808631" sldId="333"/>
            <ac:spMk id="3" creationId="{392C3111-8941-C7D4-6E69-BBC805661539}"/>
          </ac:spMkLst>
        </pc:spChg>
        <pc:spChg chg="add del mod">
          <ac:chgData name="Inger van Dijck" userId="b49f7fe1-a428-4d7e-bcae-76db91565236" providerId="ADAL" clId="{6FFED3C1-0873-4828-BA12-9DC73D916A24}" dt="2023-01-25T13:14:35.499" v="5170"/>
          <ac:spMkLst>
            <pc:docMk/>
            <pc:sldMk cId="2231808631" sldId="333"/>
            <ac:spMk id="5" creationId="{99D45CD5-508C-98A9-861A-3FE99ED4454A}"/>
          </ac:spMkLst>
        </pc:spChg>
        <pc:spChg chg="add del mod">
          <ac:chgData name="Inger van Dijck" userId="b49f7fe1-a428-4d7e-bcae-76db91565236" providerId="ADAL" clId="{6FFED3C1-0873-4828-BA12-9DC73D916A24}" dt="2023-01-25T13:14:35.499" v="5170"/>
          <ac:spMkLst>
            <pc:docMk/>
            <pc:sldMk cId="2231808631" sldId="333"/>
            <ac:spMk id="6" creationId="{8CC6DFB9-1363-2F71-F1D5-6F5034E3CE43}"/>
          </ac:spMkLst>
        </pc:spChg>
        <pc:spChg chg="del mod">
          <ac:chgData name="Inger van Dijck" userId="b49f7fe1-a428-4d7e-bcae-76db91565236" providerId="ADAL" clId="{6FFED3C1-0873-4828-BA12-9DC73D916A24}" dt="2023-01-16T15:44:44.290" v="702"/>
          <ac:spMkLst>
            <pc:docMk/>
            <pc:sldMk cId="2231808631" sldId="333"/>
            <ac:spMk id="7" creationId="{E560BD6B-FC24-F489-9358-3B2789406107}"/>
          </ac:spMkLst>
        </pc:spChg>
        <pc:spChg chg="add mod">
          <ac:chgData name="Inger van Dijck" userId="b49f7fe1-a428-4d7e-bcae-76db91565236" providerId="ADAL" clId="{6FFED3C1-0873-4828-BA12-9DC73D916A24}" dt="2023-01-16T15:46:00.405" v="709" actId="1076"/>
          <ac:spMkLst>
            <pc:docMk/>
            <pc:sldMk cId="2231808631" sldId="333"/>
            <ac:spMk id="10" creationId="{258341B4-1879-4F83-846D-B9B984486EAA}"/>
          </ac:spMkLst>
        </pc:spChg>
        <pc:picChg chg="add mod">
          <ac:chgData name="Inger van Dijck" userId="b49f7fe1-a428-4d7e-bcae-76db91565236" providerId="ADAL" clId="{6FFED3C1-0873-4828-BA12-9DC73D916A24}" dt="2023-01-25T13:15:04.985" v="5178" actId="1076"/>
          <ac:picMkLst>
            <pc:docMk/>
            <pc:sldMk cId="2231808631" sldId="333"/>
            <ac:picMk id="7" creationId="{CF1FB8F2-174B-1C7E-FB17-E3AAA9DAAA3F}"/>
          </ac:picMkLst>
        </pc:picChg>
        <pc:picChg chg="mod">
          <ac:chgData name="Inger van Dijck" userId="b49f7fe1-a428-4d7e-bcae-76db91565236" providerId="ADAL" clId="{6FFED3C1-0873-4828-BA12-9DC73D916A24}" dt="2023-01-16T15:45:07.869" v="704" actId="1076"/>
          <ac:picMkLst>
            <pc:docMk/>
            <pc:sldMk cId="2231808631" sldId="333"/>
            <ac:picMk id="8" creationId="{36B97512-473A-094A-B856-F7D8AF88F0D9}"/>
          </ac:picMkLst>
        </pc:picChg>
        <pc:picChg chg="add del mod">
          <ac:chgData name="Inger van Dijck" userId="b49f7fe1-a428-4d7e-bcae-76db91565236" providerId="ADAL" clId="{6FFED3C1-0873-4828-BA12-9DC73D916A24}" dt="2023-01-25T13:14:35.499" v="5170"/>
          <ac:picMkLst>
            <pc:docMk/>
            <pc:sldMk cId="2231808631" sldId="333"/>
            <ac:picMk id="6145" creationId="{A5BDACF6-00F6-47A1-CDA3-EE682F26EB7A}"/>
          </ac:picMkLst>
        </pc:picChg>
        <pc:cxnChg chg="add mod">
          <ac:chgData name="Inger van Dijck" userId="b49f7fe1-a428-4d7e-bcae-76db91565236" providerId="ADAL" clId="{6FFED3C1-0873-4828-BA12-9DC73D916A24}" dt="2023-01-25T13:42:28.344" v="5193" actId="14100"/>
          <ac:cxnSpMkLst>
            <pc:docMk/>
            <pc:sldMk cId="2231808631" sldId="333"/>
            <ac:cxnSpMk id="9" creationId="{DA48C444-7939-4516-BB10-1702A0450F54}"/>
          </ac:cxnSpMkLst>
        </pc:cxnChg>
      </pc:sldChg>
      <pc:sldChg chg="addSp delSp modSp add mod modNotesTx">
        <pc:chgData name="Inger van Dijck" userId="b49f7fe1-a428-4d7e-bcae-76db91565236" providerId="ADAL" clId="{6FFED3C1-0873-4828-BA12-9DC73D916A24}" dt="2023-01-20T12:57:00.265" v="2889" actId="13926"/>
        <pc:sldMkLst>
          <pc:docMk/>
          <pc:sldMk cId="1578044186" sldId="334"/>
        </pc:sldMkLst>
        <pc:spChg chg="mod">
          <ac:chgData name="Inger van Dijck" userId="b49f7fe1-a428-4d7e-bcae-76db91565236" providerId="ADAL" clId="{6FFED3C1-0873-4828-BA12-9DC73D916A24}" dt="2023-01-20T12:56:26.288" v="2885" actId="20577"/>
          <ac:spMkLst>
            <pc:docMk/>
            <pc:sldMk cId="1578044186" sldId="334"/>
            <ac:spMk id="2" creationId="{6D93C04F-FD8E-4291-A558-B45E34A9E4C9}"/>
          </ac:spMkLst>
        </pc:spChg>
        <pc:spChg chg="add del mod">
          <ac:chgData name="Inger van Dijck" userId="b49f7fe1-a428-4d7e-bcae-76db91565236" providerId="ADAL" clId="{6FFED3C1-0873-4828-BA12-9DC73D916A24}" dt="2023-01-16T15:48:49.936" v="788" actId="478"/>
          <ac:spMkLst>
            <pc:docMk/>
            <pc:sldMk cId="1578044186" sldId="334"/>
            <ac:spMk id="5" creationId="{825DB3E2-F505-4E81-A05C-C4442A61432B}"/>
          </ac:spMkLst>
        </pc:spChg>
        <pc:spChg chg="mod">
          <ac:chgData name="Inger van Dijck" userId="b49f7fe1-a428-4d7e-bcae-76db91565236" providerId="ADAL" clId="{6FFED3C1-0873-4828-BA12-9DC73D916A24}" dt="2023-01-16T15:49:59.299" v="795" actId="1076"/>
          <ac:spMkLst>
            <pc:docMk/>
            <pc:sldMk cId="1578044186" sldId="334"/>
            <ac:spMk id="9" creationId="{23F058B4-EED8-4E3C-9EE1-5ABB655494BB}"/>
          </ac:spMkLst>
        </pc:spChg>
        <pc:spChg chg="mod">
          <ac:chgData name="Inger van Dijck" userId="b49f7fe1-a428-4d7e-bcae-76db91565236" providerId="ADAL" clId="{6FFED3C1-0873-4828-BA12-9DC73D916A24}" dt="2023-01-16T15:51:48.428" v="815" actId="1076"/>
          <ac:spMkLst>
            <pc:docMk/>
            <pc:sldMk cId="1578044186" sldId="334"/>
            <ac:spMk id="10" creationId="{87E5B092-F24E-4008-8296-9787DD7B34F9}"/>
          </ac:spMkLst>
        </pc:spChg>
        <pc:spChg chg="add mod">
          <ac:chgData name="Inger van Dijck" userId="b49f7fe1-a428-4d7e-bcae-76db91565236" providerId="ADAL" clId="{6FFED3C1-0873-4828-BA12-9DC73D916A24}" dt="2023-01-16T15:49:32.047" v="794" actId="14100"/>
          <ac:spMkLst>
            <pc:docMk/>
            <pc:sldMk cId="1578044186" sldId="334"/>
            <ac:spMk id="11" creationId="{36DFAE22-C6C8-4A4D-9D90-AFD46AB52070}"/>
          </ac:spMkLst>
        </pc:spChg>
        <pc:spChg chg="add mod">
          <ac:chgData name="Inger van Dijck" userId="b49f7fe1-a428-4d7e-bcae-76db91565236" providerId="ADAL" clId="{6FFED3C1-0873-4828-BA12-9DC73D916A24}" dt="2023-01-16T15:50:56.815" v="803" actId="14100"/>
          <ac:spMkLst>
            <pc:docMk/>
            <pc:sldMk cId="1578044186" sldId="334"/>
            <ac:spMk id="14" creationId="{9EC33972-FE50-44ED-A318-0FA1D8C06C34}"/>
          </ac:spMkLst>
        </pc:spChg>
        <pc:spChg chg="del">
          <ac:chgData name="Inger van Dijck" userId="b49f7fe1-a428-4d7e-bcae-76db91565236" providerId="ADAL" clId="{6FFED3C1-0873-4828-BA12-9DC73D916A24}" dt="2023-01-16T15:48:47.096" v="787" actId="478"/>
          <ac:spMkLst>
            <pc:docMk/>
            <pc:sldMk cId="1578044186" sldId="334"/>
            <ac:spMk id="19" creationId="{027D9D3B-74FB-47B9-A247-7C364B384AD3}"/>
          </ac:spMkLst>
        </pc:spChg>
        <pc:spChg chg="mod">
          <ac:chgData name="Inger van Dijck" userId="b49f7fe1-a428-4d7e-bcae-76db91565236" providerId="ADAL" clId="{6FFED3C1-0873-4828-BA12-9DC73D916A24}" dt="2023-01-16T15:51:31.749" v="814" actId="20577"/>
          <ac:spMkLst>
            <pc:docMk/>
            <pc:sldMk cId="1578044186" sldId="334"/>
            <ac:spMk id="23" creationId="{4D6C5DAB-5C0D-4CC5-9150-9A72ABF7556D}"/>
          </ac:spMkLst>
        </pc:spChg>
        <pc:cxnChg chg="add mod">
          <ac:chgData name="Inger van Dijck" userId="b49f7fe1-a428-4d7e-bcae-76db91565236" providerId="ADAL" clId="{6FFED3C1-0873-4828-BA12-9DC73D916A24}" dt="2023-01-16T15:50:19.443" v="798" actId="14100"/>
          <ac:cxnSpMkLst>
            <pc:docMk/>
            <pc:sldMk cId="1578044186" sldId="334"/>
            <ac:cxnSpMk id="12" creationId="{808AAD3A-EF17-4A50-AD77-E8ABB1F0D408}"/>
          </ac:cxnSpMkLst>
        </pc:cxnChg>
      </pc:sldChg>
      <pc:sldChg chg="modSp add mod ord">
        <pc:chgData name="Inger van Dijck" userId="b49f7fe1-a428-4d7e-bcae-76db91565236" providerId="ADAL" clId="{6FFED3C1-0873-4828-BA12-9DC73D916A24}" dt="2023-01-23T12:33:15.301" v="3305"/>
        <pc:sldMkLst>
          <pc:docMk/>
          <pc:sldMk cId="334728348" sldId="335"/>
        </pc:sldMkLst>
        <pc:spChg chg="mod">
          <ac:chgData name="Inger van Dijck" userId="b49f7fe1-a428-4d7e-bcae-76db91565236" providerId="ADAL" clId="{6FFED3C1-0873-4828-BA12-9DC73D916A24}" dt="2023-01-23T12:33:15.301" v="3305"/>
          <ac:spMkLst>
            <pc:docMk/>
            <pc:sldMk cId="334728348" sldId="335"/>
            <ac:spMk id="2" creationId="{E625B0A4-F758-4333-9CC1-9A416DF916FC}"/>
          </ac:spMkLst>
        </pc:spChg>
        <pc:spChg chg="mod">
          <ac:chgData name="Inger van Dijck" userId="b49f7fe1-a428-4d7e-bcae-76db91565236" providerId="ADAL" clId="{6FFED3C1-0873-4828-BA12-9DC73D916A24}" dt="2023-01-19T15:28:04.111" v="2060" actId="6549"/>
          <ac:spMkLst>
            <pc:docMk/>
            <pc:sldMk cId="334728348" sldId="335"/>
            <ac:spMk id="12" creationId="{45CE1A00-5F6E-7D6D-41B6-D26080317E18}"/>
          </ac:spMkLst>
        </pc:spChg>
      </pc:sldChg>
      <pc:sldChg chg="addSp delSp modSp add del mod ord setBg modClrScheme chgLayout modNotesTx">
        <pc:chgData name="Inger van Dijck" userId="b49f7fe1-a428-4d7e-bcae-76db91565236" providerId="ADAL" clId="{6FFED3C1-0873-4828-BA12-9DC73D916A24}" dt="2023-01-25T10:06:59.917" v="4400" actId="47"/>
        <pc:sldMkLst>
          <pc:docMk/>
          <pc:sldMk cId="3034252905" sldId="336"/>
        </pc:sldMkLst>
        <pc:spChg chg="add del mod ord">
          <ac:chgData name="Inger van Dijck" userId="b49f7fe1-a428-4d7e-bcae-76db91565236" providerId="ADAL" clId="{6FFED3C1-0873-4828-BA12-9DC73D916A24}" dt="2023-01-25T07:40:31.682" v="3801" actId="700"/>
          <ac:spMkLst>
            <pc:docMk/>
            <pc:sldMk cId="3034252905" sldId="336"/>
            <ac:spMk id="5" creationId="{17EBBFB9-9BBB-D8AF-A006-8F8C75DD4086}"/>
          </ac:spMkLst>
        </pc:spChg>
        <pc:spChg chg="add del mod">
          <ac:chgData name="Inger van Dijck" userId="b49f7fe1-a428-4d7e-bcae-76db91565236" providerId="ADAL" clId="{6FFED3C1-0873-4828-BA12-9DC73D916A24}" dt="2023-01-25T09:15:07.069" v="3959" actId="478"/>
          <ac:spMkLst>
            <pc:docMk/>
            <pc:sldMk cId="3034252905" sldId="336"/>
            <ac:spMk id="7" creationId="{5E97A97C-84A4-B85B-5F01-1EAF0E4A1E03}"/>
          </ac:spMkLst>
        </pc:spChg>
        <pc:spChg chg="mod">
          <ac:chgData name="Inger van Dijck" userId="b49f7fe1-a428-4d7e-bcae-76db91565236" providerId="ADAL" clId="{6FFED3C1-0873-4828-BA12-9DC73D916A24}" dt="2023-01-17T14:02:46.007" v="1894" actId="20577"/>
          <ac:spMkLst>
            <pc:docMk/>
            <pc:sldMk cId="3034252905" sldId="336"/>
            <ac:spMk id="9" creationId="{EB459598-94D1-47CD-ACC7-381DCCA21809}"/>
          </ac:spMkLst>
        </pc:spChg>
        <pc:spChg chg="add mod ord">
          <ac:chgData name="Inger van Dijck" userId="b49f7fe1-a428-4d7e-bcae-76db91565236" providerId="ADAL" clId="{6FFED3C1-0873-4828-BA12-9DC73D916A24}" dt="2023-01-25T09:38:34.768" v="4211" actId="255"/>
          <ac:spMkLst>
            <pc:docMk/>
            <pc:sldMk cId="3034252905" sldId="336"/>
            <ac:spMk id="10" creationId="{216960B6-BB30-01EB-317D-C6EF24540B2B}"/>
          </ac:spMkLst>
        </pc:spChg>
        <pc:spChg chg="add mod">
          <ac:chgData name="Inger van Dijck" userId="b49f7fe1-a428-4d7e-bcae-76db91565236" providerId="ADAL" clId="{6FFED3C1-0873-4828-BA12-9DC73D916A24}" dt="2023-01-25T09:38:26.257" v="4210" actId="113"/>
          <ac:spMkLst>
            <pc:docMk/>
            <pc:sldMk cId="3034252905" sldId="336"/>
            <ac:spMk id="11" creationId="{F7E1CD58-7A73-0FAA-59CA-EBF40E9CDCF9}"/>
          </ac:spMkLst>
        </pc:spChg>
        <pc:picChg chg="add mod">
          <ac:chgData name="Inger van Dijck" userId="b49f7fe1-a428-4d7e-bcae-76db91565236" providerId="ADAL" clId="{6FFED3C1-0873-4828-BA12-9DC73D916A24}" dt="2023-01-25T09:24:05.985" v="4167" actId="1035"/>
          <ac:picMkLst>
            <pc:docMk/>
            <pc:sldMk cId="3034252905" sldId="336"/>
            <ac:picMk id="2" creationId="{07270386-0B54-43A9-779F-6DC1FB09BC5B}"/>
          </ac:picMkLst>
        </pc:picChg>
        <pc:picChg chg="add mod">
          <ac:chgData name="Inger van Dijck" userId="b49f7fe1-a428-4d7e-bcae-76db91565236" providerId="ADAL" clId="{6FFED3C1-0873-4828-BA12-9DC73D916A24}" dt="2023-01-25T09:23:51.440" v="4158" actId="1076"/>
          <ac:picMkLst>
            <pc:docMk/>
            <pc:sldMk cId="3034252905" sldId="336"/>
            <ac:picMk id="3" creationId="{3744E9EF-84E6-ED8F-574A-73D7CB07016F}"/>
          </ac:picMkLst>
        </pc:picChg>
        <pc:picChg chg="del mod ord">
          <ac:chgData name="Inger van Dijck" userId="b49f7fe1-a428-4d7e-bcae-76db91565236" providerId="ADAL" clId="{6FFED3C1-0873-4828-BA12-9DC73D916A24}" dt="2023-01-25T09:14:56.783" v="3958" actId="478"/>
          <ac:picMkLst>
            <pc:docMk/>
            <pc:sldMk cId="3034252905" sldId="336"/>
            <ac:picMk id="4" creationId="{3F7967E7-831F-4D32-B058-E994D5419104}"/>
          </ac:picMkLst>
        </pc:picChg>
        <pc:picChg chg="del">
          <ac:chgData name="Inger van Dijck" userId="b49f7fe1-a428-4d7e-bcae-76db91565236" providerId="ADAL" clId="{6FFED3C1-0873-4828-BA12-9DC73D916A24}" dt="2023-01-17T14:03:14.676" v="1895" actId="478"/>
          <ac:picMkLst>
            <pc:docMk/>
            <pc:sldMk cId="3034252905" sldId="336"/>
            <ac:picMk id="6" creationId="{FD0810E2-574E-42A2-BEB0-F00A32340B2F}"/>
          </ac:picMkLst>
        </pc:picChg>
        <pc:picChg chg="mod">
          <ac:chgData name="Inger van Dijck" userId="b49f7fe1-a428-4d7e-bcae-76db91565236" providerId="ADAL" clId="{6FFED3C1-0873-4828-BA12-9DC73D916A24}" dt="2023-01-25T07:32:36.324" v="3790" actId="1076"/>
          <ac:picMkLst>
            <pc:docMk/>
            <pc:sldMk cId="3034252905" sldId="336"/>
            <ac:picMk id="8" creationId="{45E620A7-9659-427C-81B7-FFB17D8F267C}"/>
          </ac:picMkLst>
        </pc:picChg>
      </pc:sldChg>
      <pc:sldChg chg="addSp delSp modSp new mod addCm modCm modNotesTx">
        <pc:chgData name="Inger van Dijck" userId="b49f7fe1-a428-4d7e-bcae-76db91565236" providerId="ADAL" clId="{6FFED3C1-0873-4828-BA12-9DC73D916A24}" dt="2023-01-25T13:46:40.540" v="5225" actId="14100"/>
        <pc:sldMkLst>
          <pc:docMk/>
          <pc:sldMk cId="2365320908" sldId="337"/>
        </pc:sldMkLst>
        <pc:spChg chg="mod">
          <ac:chgData name="Inger van Dijck" userId="b49f7fe1-a428-4d7e-bcae-76db91565236" providerId="ADAL" clId="{6FFED3C1-0873-4828-BA12-9DC73D916A24}" dt="2023-01-20T13:06:36.994" v="2935" actId="1076"/>
          <ac:spMkLst>
            <pc:docMk/>
            <pc:sldMk cId="2365320908" sldId="337"/>
            <ac:spMk id="2" creationId="{85CCF3D1-5085-34D9-56C5-A84A9471B1AE}"/>
          </ac:spMkLst>
        </pc:spChg>
        <pc:spChg chg="del mod">
          <ac:chgData name="Inger van Dijck" userId="b49f7fe1-a428-4d7e-bcae-76db91565236" providerId="ADAL" clId="{6FFED3C1-0873-4828-BA12-9DC73D916A24}" dt="2023-01-20T13:08:23.848" v="2938" actId="478"/>
          <ac:spMkLst>
            <pc:docMk/>
            <pc:sldMk cId="2365320908" sldId="337"/>
            <ac:spMk id="3" creationId="{D8560D32-824C-93D1-74A6-BBCF951FE86D}"/>
          </ac:spMkLst>
        </pc:spChg>
        <pc:spChg chg="add mod">
          <ac:chgData name="Inger van Dijck" userId="b49f7fe1-a428-4d7e-bcae-76db91565236" providerId="ADAL" clId="{6FFED3C1-0873-4828-BA12-9DC73D916A24}" dt="2023-01-25T13:45:39.435" v="5214" actId="1076"/>
          <ac:spMkLst>
            <pc:docMk/>
            <pc:sldMk cId="2365320908" sldId="337"/>
            <ac:spMk id="3" creationId="{ECDCB388-BB90-E734-290D-4E469880D866}"/>
          </ac:spMkLst>
        </pc:spChg>
        <pc:spChg chg="add mod">
          <ac:chgData name="Inger van Dijck" userId="b49f7fe1-a428-4d7e-bcae-76db91565236" providerId="ADAL" clId="{6FFED3C1-0873-4828-BA12-9DC73D916A24}" dt="2023-01-25T13:45:51.096" v="5215" actId="14100"/>
          <ac:spMkLst>
            <pc:docMk/>
            <pc:sldMk cId="2365320908" sldId="337"/>
            <ac:spMk id="4" creationId="{F3F9069A-3419-9677-16C0-F906B7155A7F}"/>
          </ac:spMkLst>
        </pc:spChg>
        <pc:picChg chg="add mod">
          <ac:chgData name="Inger van Dijck" userId="b49f7fe1-a428-4d7e-bcae-76db91565236" providerId="ADAL" clId="{6FFED3C1-0873-4828-BA12-9DC73D916A24}" dt="2023-01-20T13:07:20.881" v="2937"/>
          <ac:picMkLst>
            <pc:docMk/>
            <pc:sldMk cId="2365320908" sldId="337"/>
            <ac:picMk id="5" creationId="{D1776FC4-5031-541C-FB3F-25427B4523BC}"/>
          </ac:picMkLst>
        </pc:picChg>
        <pc:picChg chg="add del mod">
          <ac:chgData name="Inger van Dijck" userId="b49f7fe1-a428-4d7e-bcae-76db91565236" providerId="ADAL" clId="{6FFED3C1-0873-4828-BA12-9DC73D916A24}" dt="2023-01-20T13:13:39.244" v="2975" actId="478"/>
          <ac:picMkLst>
            <pc:docMk/>
            <pc:sldMk cId="2365320908" sldId="337"/>
            <ac:picMk id="6" creationId="{02972DE6-A497-F2EC-4F19-00A54E6745A0}"/>
          </ac:picMkLst>
        </pc:picChg>
        <pc:cxnChg chg="add mod">
          <ac:chgData name="Inger van Dijck" userId="b49f7fe1-a428-4d7e-bcae-76db91565236" providerId="ADAL" clId="{6FFED3C1-0873-4828-BA12-9DC73D916A24}" dt="2023-01-25T13:46:40.540" v="5225" actId="14100"/>
          <ac:cxnSpMkLst>
            <pc:docMk/>
            <pc:sldMk cId="2365320908" sldId="337"/>
            <ac:cxnSpMk id="6" creationId="{67EE8E1C-6574-5A9B-F6B8-86F85190DD97}"/>
          </ac:cxnSpMkLst>
        </pc:cxnChg>
      </pc:sldChg>
      <pc:sldChg chg="addSp delSp modSp add mod addCm modCm modNotesTx">
        <pc:chgData name="Inger van Dijck" userId="b49f7fe1-a428-4d7e-bcae-76db91565236" providerId="ADAL" clId="{6FFED3C1-0873-4828-BA12-9DC73D916A24}" dt="2023-01-25T13:48:24.399" v="5229" actId="20577"/>
        <pc:sldMkLst>
          <pc:docMk/>
          <pc:sldMk cId="3815962809" sldId="338"/>
        </pc:sldMkLst>
        <pc:spChg chg="add del mod">
          <ac:chgData name="Inger van Dijck" userId="b49f7fe1-a428-4d7e-bcae-76db91565236" providerId="ADAL" clId="{6FFED3C1-0873-4828-BA12-9DC73D916A24}" dt="2023-01-20T13:16:11.179" v="3061" actId="478"/>
          <ac:spMkLst>
            <pc:docMk/>
            <pc:sldMk cId="3815962809" sldId="338"/>
            <ac:spMk id="3" creationId="{15B5DF2E-2BAE-D032-829B-7F54392D258A}"/>
          </ac:spMkLst>
        </pc:spChg>
        <pc:spChg chg="mod">
          <ac:chgData name="Inger van Dijck" userId="b49f7fe1-a428-4d7e-bcae-76db91565236" providerId="ADAL" clId="{6FFED3C1-0873-4828-BA12-9DC73D916A24}" dt="2023-01-20T13:14:07.590" v="3051" actId="20577"/>
          <ac:spMkLst>
            <pc:docMk/>
            <pc:sldMk cId="3815962809" sldId="338"/>
            <ac:spMk id="4" creationId="{F3F9069A-3419-9677-16C0-F906B7155A7F}"/>
          </ac:spMkLst>
        </pc:spChg>
        <pc:spChg chg="add mod">
          <ac:chgData name="Inger van Dijck" userId="b49f7fe1-a428-4d7e-bcae-76db91565236" providerId="ADAL" clId="{6FFED3C1-0873-4828-BA12-9DC73D916A24}" dt="2023-01-20T13:16:48.944" v="3065" actId="1582"/>
          <ac:spMkLst>
            <pc:docMk/>
            <pc:sldMk cId="3815962809" sldId="338"/>
            <ac:spMk id="7" creationId="{DDEC58B6-2128-5D02-A474-2CBB7C4C4723}"/>
          </ac:spMkLst>
        </pc:spChg>
        <pc:spChg chg="add mod">
          <ac:chgData name="Inger van Dijck" userId="b49f7fe1-a428-4d7e-bcae-76db91565236" providerId="ADAL" clId="{6FFED3C1-0873-4828-BA12-9DC73D916A24}" dt="2023-01-20T13:17:02.738" v="3067" actId="1076"/>
          <ac:spMkLst>
            <pc:docMk/>
            <pc:sldMk cId="3815962809" sldId="338"/>
            <ac:spMk id="8" creationId="{7DCE7C71-968E-7BD8-7BF4-4A13E2BFAEA8}"/>
          </ac:spMkLst>
        </pc:spChg>
        <pc:spChg chg="add mod">
          <ac:chgData name="Inger van Dijck" userId="b49f7fe1-a428-4d7e-bcae-76db91565236" providerId="ADAL" clId="{6FFED3C1-0873-4828-BA12-9DC73D916A24}" dt="2023-01-25T13:48:20.767" v="5227" actId="20577"/>
          <ac:spMkLst>
            <pc:docMk/>
            <pc:sldMk cId="3815962809" sldId="338"/>
            <ac:spMk id="9" creationId="{6866115C-8FB1-2DB6-8C5B-664286E2C901}"/>
          </ac:spMkLst>
        </pc:spChg>
        <pc:picChg chg="del">
          <ac:chgData name="Inger van Dijck" userId="b49f7fe1-a428-4d7e-bcae-76db91565236" providerId="ADAL" clId="{6FFED3C1-0873-4828-BA12-9DC73D916A24}" dt="2023-01-20T13:13:53.703" v="2979" actId="478"/>
          <ac:picMkLst>
            <pc:docMk/>
            <pc:sldMk cId="3815962809" sldId="338"/>
            <ac:picMk id="5" creationId="{D1776FC4-5031-541C-FB3F-25427B4523BC}"/>
          </ac:picMkLst>
        </pc:picChg>
        <pc:picChg chg="mod">
          <ac:chgData name="Inger van Dijck" userId="b49f7fe1-a428-4d7e-bcae-76db91565236" providerId="ADAL" clId="{6FFED3C1-0873-4828-BA12-9DC73D916A24}" dt="2023-01-20T13:15:53.661" v="3060" actId="1076"/>
          <ac:picMkLst>
            <pc:docMk/>
            <pc:sldMk cId="3815962809" sldId="338"/>
            <ac:picMk id="6" creationId="{02972DE6-A497-F2EC-4F19-00A54E6745A0}"/>
          </ac:picMkLst>
        </pc:picChg>
      </pc:sldChg>
      <pc:sldChg chg="add del">
        <pc:chgData name="Inger van Dijck" userId="b49f7fe1-a428-4d7e-bcae-76db91565236" providerId="ADAL" clId="{6FFED3C1-0873-4828-BA12-9DC73D916A24}" dt="2023-01-20T13:21:16.433" v="3097" actId="2890"/>
        <pc:sldMkLst>
          <pc:docMk/>
          <pc:sldMk cId="394235830" sldId="339"/>
        </pc:sldMkLst>
      </pc:sldChg>
      <pc:sldChg chg="addSp delSp modSp add mod modNotesTx">
        <pc:chgData name="Inger van Dijck" userId="b49f7fe1-a428-4d7e-bcae-76db91565236" providerId="ADAL" clId="{6FFED3C1-0873-4828-BA12-9DC73D916A24}" dt="2023-01-20T13:28:53.382" v="3191" actId="14100"/>
        <pc:sldMkLst>
          <pc:docMk/>
          <pc:sldMk cId="2938667644" sldId="339"/>
        </pc:sldMkLst>
        <pc:spChg chg="mod">
          <ac:chgData name="Inger van Dijck" userId="b49f7fe1-a428-4d7e-bcae-76db91565236" providerId="ADAL" clId="{6FFED3C1-0873-4828-BA12-9DC73D916A24}" dt="2023-01-20T13:28:53.382" v="3191" actId="14100"/>
          <ac:spMkLst>
            <pc:docMk/>
            <pc:sldMk cId="2938667644" sldId="339"/>
            <ac:spMk id="7" creationId="{DDEC58B6-2128-5D02-A474-2CBB7C4C4723}"/>
          </ac:spMkLst>
        </pc:spChg>
        <pc:spChg chg="del">
          <ac:chgData name="Inger van Dijck" userId="b49f7fe1-a428-4d7e-bcae-76db91565236" providerId="ADAL" clId="{6FFED3C1-0873-4828-BA12-9DC73D916A24}" dt="2023-01-20T13:22:36.009" v="3103" actId="478"/>
          <ac:spMkLst>
            <pc:docMk/>
            <pc:sldMk cId="2938667644" sldId="339"/>
            <ac:spMk id="8" creationId="{7DCE7C71-968E-7BD8-7BF4-4A13E2BFAEA8}"/>
          </ac:spMkLst>
        </pc:spChg>
        <pc:spChg chg="mod">
          <ac:chgData name="Inger van Dijck" userId="b49f7fe1-a428-4d7e-bcae-76db91565236" providerId="ADAL" clId="{6FFED3C1-0873-4828-BA12-9DC73D916A24}" dt="2023-01-20T13:24:57.704" v="3177" actId="20577"/>
          <ac:spMkLst>
            <pc:docMk/>
            <pc:sldMk cId="2938667644" sldId="339"/>
            <ac:spMk id="9" creationId="{6866115C-8FB1-2DB6-8C5B-664286E2C901}"/>
          </ac:spMkLst>
        </pc:spChg>
        <pc:picChg chg="add mod">
          <ac:chgData name="Inger van Dijck" userId="b49f7fe1-a428-4d7e-bcae-76db91565236" providerId="ADAL" clId="{6FFED3C1-0873-4828-BA12-9DC73D916A24}" dt="2023-01-20T13:28:40.161" v="3190" actId="14100"/>
          <ac:picMkLst>
            <pc:docMk/>
            <pc:sldMk cId="2938667644" sldId="339"/>
            <ac:picMk id="3" creationId="{972AB149-1A06-0E80-BB6C-00CFCF05335F}"/>
          </ac:picMkLst>
        </pc:picChg>
        <pc:picChg chg="add del">
          <ac:chgData name="Inger van Dijck" userId="b49f7fe1-a428-4d7e-bcae-76db91565236" providerId="ADAL" clId="{6FFED3C1-0873-4828-BA12-9DC73D916A24}" dt="2023-01-20T13:22:20.451" v="3101" actId="478"/>
          <ac:picMkLst>
            <pc:docMk/>
            <pc:sldMk cId="2938667644" sldId="339"/>
            <ac:picMk id="6" creationId="{02972DE6-A497-F2EC-4F19-00A54E6745A0}"/>
          </ac:picMkLst>
        </pc:picChg>
      </pc:sldChg>
      <pc:sldChg chg="addSp delSp modSp add mod addCm modNotesTx">
        <pc:chgData name="Inger van Dijck" userId="b49f7fe1-a428-4d7e-bcae-76db91565236" providerId="ADAL" clId="{6FFED3C1-0873-4828-BA12-9DC73D916A24}" dt="2023-01-20T13:36:55.269" v="3262" actId="1076"/>
        <pc:sldMkLst>
          <pc:docMk/>
          <pc:sldMk cId="2399804289" sldId="340"/>
        </pc:sldMkLst>
        <pc:spChg chg="mod">
          <ac:chgData name="Inger van Dijck" userId="b49f7fe1-a428-4d7e-bcae-76db91565236" providerId="ADAL" clId="{6FFED3C1-0873-4828-BA12-9DC73D916A24}" dt="2023-01-20T13:36:55.269" v="3262" actId="1076"/>
          <ac:spMkLst>
            <pc:docMk/>
            <pc:sldMk cId="2399804289" sldId="340"/>
            <ac:spMk id="2" creationId="{85CCF3D1-5085-34D9-56C5-A84A9471B1AE}"/>
          </ac:spMkLst>
        </pc:spChg>
        <pc:spChg chg="mod ord">
          <ac:chgData name="Inger van Dijck" userId="b49f7fe1-a428-4d7e-bcae-76db91565236" providerId="ADAL" clId="{6FFED3C1-0873-4828-BA12-9DC73D916A24}" dt="2023-01-20T13:32:34.621" v="3237" actId="14100"/>
          <ac:spMkLst>
            <pc:docMk/>
            <pc:sldMk cId="2399804289" sldId="340"/>
            <ac:spMk id="7" creationId="{DDEC58B6-2128-5D02-A474-2CBB7C4C4723}"/>
          </ac:spMkLst>
        </pc:spChg>
        <pc:spChg chg="mod">
          <ac:chgData name="Inger van Dijck" userId="b49f7fe1-a428-4d7e-bcae-76db91565236" providerId="ADAL" clId="{6FFED3C1-0873-4828-BA12-9DC73D916A24}" dt="2023-01-20T13:35:28.291" v="3253" actId="1076"/>
          <ac:spMkLst>
            <pc:docMk/>
            <pc:sldMk cId="2399804289" sldId="340"/>
            <ac:spMk id="9" creationId="{6866115C-8FB1-2DB6-8C5B-664286E2C901}"/>
          </ac:spMkLst>
        </pc:spChg>
        <pc:picChg chg="del">
          <ac:chgData name="Inger van Dijck" userId="b49f7fe1-a428-4d7e-bcae-76db91565236" providerId="ADAL" clId="{6FFED3C1-0873-4828-BA12-9DC73D916A24}" dt="2023-01-20T13:32:02.638" v="3232" actId="478"/>
          <ac:picMkLst>
            <pc:docMk/>
            <pc:sldMk cId="2399804289" sldId="340"/>
            <ac:picMk id="3" creationId="{972AB149-1A06-0E80-BB6C-00CFCF05335F}"/>
          </ac:picMkLst>
        </pc:picChg>
        <pc:picChg chg="add mod ord">
          <ac:chgData name="Inger van Dijck" userId="b49f7fe1-a428-4d7e-bcae-76db91565236" providerId="ADAL" clId="{6FFED3C1-0873-4828-BA12-9DC73D916A24}" dt="2023-01-20T13:32:18.091" v="3234" actId="166"/>
          <ac:picMkLst>
            <pc:docMk/>
            <pc:sldMk cId="2399804289" sldId="340"/>
            <ac:picMk id="5" creationId="{B1A03090-30B1-7D1A-8867-7AC71EFDD153}"/>
          </ac:picMkLst>
        </pc:picChg>
        <pc:picChg chg="del">
          <ac:chgData name="Inger van Dijck" userId="b49f7fe1-a428-4d7e-bcae-76db91565236" providerId="ADAL" clId="{6FFED3C1-0873-4828-BA12-9DC73D916A24}" dt="2023-01-20T13:31:59.129" v="3231" actId="478"/>
          <ac:picMkLst>
            <pc:docMk/>
            <pc:sldMk cId="2399804289" sldId="340"/>
            <ac:picMk id="6" creationId="{02972DE6-A497-F2EC-4F19-00A54E6745A0}"/>
          </ac:picMkLst>
        </pc:picChg>
      </pc:sldChg>
      <pc:sldChg chg="modSp new mod">
        <pc:chgData name="Inger van Dijck" userId="b49f7fe1-a428-4d7e-bcae-76db91565236" providerId="ADAL" clId="{6FFED3C1-0873-4828-BA12-9DC73D916A24}" dt="2023-01-23T13:20:01.082" v="3424" actId="20577"/>
        <pc:sldMkLst>
          <pc:docMk/>
          <pc:sldMk cId="958156064" sldId="341"/>
        </pc:sldMkLst>
        <pc:spChg chg="mod">
          <ac:chgData name="Inger van Dijck" userId="b49f7fe1-a428-4d7e-bcae-76db91565236" providerId="ADAL" clId="{6FFED3C1-0873-4828-BA12-9DC73D916A24}" dt="2023-01-23T13:20:01.082" v="3424" actId="20577"/>
          <ac:spMkLst>
            <pc:docMk/>
            <pc:sldMk cId="958156064" sldId="341"/>
            <ac:spMk id="2" creationId="{A2A6C074-ECA2-0C70-03A7-C7620B0814EB}"/>
          </ac:spMkLst>
        </pc:spChg>
      </pc:sldChg>
      <pc:sldChg chg="modSp add mod">
        <pc:chgData name="Inger van Dijck" userId="b49f7fe1-a428-4d7e-bcae-76db91565236" providerId="ADAL" clId="{6FFED3C1-0873-4828-BA12-9DC73D916A24}" dt="2023-01-23T13:20:47.255" v="3426"/>
        <pc:sldMkLst>
          <pc:docMk/>
          <pc:sldMk cId="2824099191" sldId="342"/>
        </pc:sldMkLst>
        <pc:spChg chg="mod">
          <ac:chgData name="Inger van Dijck" userId="b49f7fe1-a428-4d7e-bcae-76db91565236" providerId="ADAL" clId="{6FFED3C1-0873-4828-BA12-9DC73D916A24}" dt="2023-01-23T13:20:47.255" v="3426"/>
          <ac:spMkLst>
            <pc:docMk/>
            <pc:sldMk cId="2824099191" sldId="342"/>
            <ac:spMk id="2" creationId="{A2A6C074-ECA2-0C70-03A7-C7620B0814EB}"/>
          </ac:spMkLst>
        </pc:spChg>
      </pc:sldChg>
      <pc:sldChg chg="modSp add mod">
        <pc:chgData name="Inger van Dijck" userId="b49f7fe1-a428-4d7e-bcae-76db91565236" providerId="ADAL" clId="{6FFED3C1-0873-4828-BA12-9DC73D916A24}" dt="2023-01-23T13:21:26.090" v="3455" actId="20577"/>
        <pc:sldMkLst>
          <pc:docMk/>
          <pc:sldMk cId="1560688429" sldId="343"/>
        </pc:sldMkLst>
        <pc:spChg chg="mod">
          <ac:chgData name="Inger van Dijck" userId="b49f7fe1-a428-4d7e-bcae-76db91565236" providerId="ADAL" clId="{6FFED3C1-0873-4828-BA12-9DC73D916A24}" dt="2023-01-23T13:21:26.090" v="3455" actId="20577"/>
          <ac:spMkLst>
            <pc:docMk/>
            <pc:sldMk cId="1560688429" sldId="343"/>
            <ac:spMk id="2" creationId="{A2A6C074-ECA2-0C70-03A7-C7620B0814EB}"/>
          </ac:spMkLst>
        </pc:spChg>
      </pc:sldChg>
      <pc:sldChg chg="modSp add mod">
        <pc:chgData name="Inger van Dijck" userId="b49f7fe1-a428-4d7e-bcae-76db91565236" providerId="ADAL" clId="{6FFED3C1-0873-4828-BA12-9DC73D916A24}" dt="2023-01-23T13:22:36.161" v="3476" actId="20577"/>
        <pc:sldMkLst>
          <pc:docMk/>
          <pc:sldMk cId="1551960381" sldId="344"/>
        </pc:sldMkLst>
        <pc:spChg chg="mod">
          <ac:chgData name="Inger van Dijck" userId="b49f7fe1-a428-4d7e-bcae-76db91565236" providerId="ADAL" clId="{6FFED3C1-0873-4828-BA12-9DC73D916A24}" dt="2023-01-23T13:22:36.161" v="3476" actId="20577"/>
          <ac:spMkLst>
            <pc:docMk/>
            <pc:sldMk cId="1551960381" sldId="344"/>
            <ac:spMk id="2" creationId="{A2A6C074-ECA2-0C70-03A7-C7620B0814EB}"/>
          </ac:spMkLst>
        </pc:spChg>
      </pc:sldChg>
      <pc:sldChg chg="modSp add mod">
        <pc:chgData name="Inger van Dijck" userId="b49f7fe1-a428-4d7e-bcae-76db91565236" providerId="ADAL" clId="{6FFED3C1-0873-4828-BA12-9DC73D916A24}" dt="2023-01-23T13:22:51.972" v="3491" actId="20577"/>
        <pc:sldMkLst>
          <pc:docMk/>
          <pc:sldMk cId="1283219423" sldId="345"/>
        </pc:sldMkLst>
        <pc:spChg chg="mod">
          <ac:chgData name="Inger van Dijck" userId="b49f7fe1-a428-4d7e-bcae-76db91565236" providerId="ADAL" clId="{6FFED3C1-0873-4828-BA12-9DC73D916A24}" dt="2023-01-23T13:22:51.972" v="3491" actId="20577"/>
          <ac:spMkLst>
            <pc:docMk/>
            <pc:sldMk cId="1283219423" sldId="345"/>
            <ac:spMk id="2" creationId="{A2A6C074-ECA2-0C70-03A7-C7620B0814EB}"/>
          </ac:spMkLst>
        </pc:spChg>
      </pc:sldChg>
      <pc:sldChg chg="modSp add mod">
        <pc:chgData name="Inger van Dijck" userId="b49f7fe1-a428-4d7e-bcae-76db91565236" providerId="ADAL" clId="{6FFED3C1-0873-4828-BA12-9DC73D916A24}" dt="2023-01-23T13:24:28.487" v="3515" actId="20577"/>
        <pc:sldMkLst>
          <pc:docMk/>
          <pc:sldMk cId="2957930061" sldId="346"/>
        </pc:sldMkLst>
        <pc:spChg chg="mod">
          <ac:chgData name="Inger van Dijck" userId="b49f7fe1-a428-4d7e-bcae-76db91565236" providerId="ADAL" clId="{6FFED3C1-0873-4828-BA12-9DC73D916A24}" dt="2023-01-23T13:24:28.487" v="3515" actId="20577"/>
          <ac:spMkLst>
            <pc:docMk/>
            <pc:sldMk cId="2957930061" sldId="346"/>
            <ac:spMk id="2" creationId="{A2A6C074-ECA2-0C70-03A7-C7620B0814EB}"/>
          </ac:spMkLst>
        </pc:spChg>
      </pc:sldChg>
      <pc:sldChg chg="addSp modSp add mod">
        <pc:chgData name="Inger van Dijck" userId="b49f7fe1-a428-4d7e-bcae-76db91565236" providerId="ADAL" clId="{6FFED3C1-0873-4828-BA12-9DC73D916A24}" dt="2023-01-23T13:41:31.040" v="3565" actId="20577"/>
        <pc:sldMkLst>
          <pc:docMk/>
          <pc:sldMk cId="3866086164" sldId="347"/>
        </pc:sldMkLst>
        <pc:spChg chg="mod">
          <ac:chgData name="Inger van Dijck" userId="b49f7fe1-a428-4d7e-bcae-76db91565236" providerId="ADAL" clId="{6FFED3C1-0873-4828-BA12-9DC73D916A24}" dt="2023-01-23T13:41:09.433" v="3538"/>
          <ac:spMkLst>
            <pc:docMk/>
            <pc:sldMk cId="3866086164" sldId="347"/>
            <ac:spMk id="2" creationId="{A2A6C074-ECA2-0C70-03A7-C7620B0814EB}"/>
          </ac:spMkLst>
        </pc:spChg>
        <pc:spChg chg="add mod">
          <ac:chgData name="Inger van Dijck" userId="b49f7fe1-a428-4d7e-bcae-76db91565236" providerId="ADAL" clId="{6FFED3C1-0873-4828-BA12-9DC73D916A24}" dt="2023-01-23T13:41:31.040" v="3565" actId="20577"/>
          <ac:spMkLst>
            <pc:docMk/>
            <pc:sldMk cId="3866086164" sldId="347"/>
            <ac:spMk id="3" creationId="{C6D2B51C-8C9B-D436-D405-EBFCE1F46DDF}"/>
          </ac:spMkLst>
        </pc:spChg>
      </pc:sldChg>
      <pc:sldChg chg="addSp modSp add">
        <pc:chgData name="Inger van Dijck" userId="b49f7fe1-a428-4d7e-bcae-76db91565236" providerId="ADAL" clId="{6FFED3C1-0873-4828-BA12-9DC73D916A24}" dt="2023-01-23T13:42:34.450" v="3567"/>
        <pc:sldMkLst>
          <pc:docMk/>
          <pc:sldMk cId="3715042644" sldId="348"/>
        </pc:sldMkLst>
        <pc:spChg chg="add mod">
          <ac:chgData name="Inger van Dijck" userId="b49f7fe1-a428-4d7e-bcae-76db91565236" providerId="ADAL" clId="{6FFED3C1-0873-4828-BA12-9DC73D916A24}" dt="2023-01-23T13:42:34.450" v="3567"/>
          <ac:spMkLst>
            <pc:docMk/>
            <pc:sldMk cId="3715042644" sldId="348"/>
            <ac:spMk id="3" creationId="{E2566DA8-DC3A-E98C-A2C6-D248A7D376A9}"/>
          </ac:spMkLst>
        </pc:spChg>
      </pc:sldChg>
      <pc:sldChg chg="addSp modSp add">
        <pc:chgData name="Inger van Dijck" userId="b49f7fe1-a428-4d7e-bcae-76db91565236" providerId="ADAL" clId="{6FFED3C1-0873-4828-BA12-9DC73D916A24}" dt="2023-01-23T13:43:00.727" v="3569"/>
        <pc:sldMkLst>
          <pc:docMk/>
          <pc:sldMk cId="2404416521" sldId="349"/>
        </pc:sldMkLst>
        <pc:spChg chg="add mod">
          <ac:chgData name="Inger van Dijck" userId="b49f7fe1-a428-4d7e-bcae-76db91565236" providerId="ADAL" clId="{6FFED3C1-0873-4828-BA12-9DC73D916A24}" dt="2023-01-23T13:43:00.727" v="3569"/>
          <ac:spMkLst>
            <pc:docMk/>
            <pc:sldMk cId="2404416521" sldId="349"/>
            <ac:spMk id="3" creationId="{83C41013-702D-BBA6-7386-F7BC44CCC3AE}"/>
          </ac:spMkLst>
        </pc:spChg>
      </pc:sldChg>
      <pc:sldChg chg="addSp modSp add mod">
        <pc:chgData name="Inger van Dijck" userId="b49f7fe1-a428-4d7e-bcae-76db91565236" providerId="ADAL" clId="{6FFED3C1-0873-4828-BA12-9DC73D916A24}" dt="2023-01-23T13:49:01.225" v="3575" actId="1076"/>
        <pc:sldMkLst>
          <pc:docMk/>
          <pc:sldMk cId="2008536976" sldId="350"/>
        </pc:sldMkLst>
        <pc:spChg chg="add mod">
          <ac:chgData name="Inger van Dijck" userId="b49f7fe1-a428-4d7e-bcae-76db91565236" providerId="ADAL" clId="{6FFED3C1-0873-4828-BA12-9DC73D916A24}" dt="2023-01-23T13:49:01.225" v="3575" actId="1076"/>
          <ac:spMkLst>
            <pc:docMk/>
            <pc:sldMk cId="2008536976" sldId="350"/>
            <ac:spMk id="3" creationId="{3AF70E26-809E-17EA-BDC7-8AE83E552F06}"/>
          </ac:spMkLst>
        </pc:spChg>
      </pc:sldChg>
      <pc:sldChg chg="addSp delSp modSp add mod ord">
        <pc:chgData name="Inger van Dijck" userId="b49f7fe1-a428-4d7e-bcae-76db91565236" providerId="ADAL" clId="{6FFED3C1-0873-4828-BA12-9DC73D916A24}" dt="2023-01-25T10:11:30.892" v="4481" actId="20577"/>
        <pc:sldMkLst>
          <pc:docMk/>
          <pc:sldMk cId="3479178153" sldId="351"/>
        </pc:sldMkLst>
        <pc:spChg chg="mod">
          <ac:chgData name="Inger van Dijck" userId="b49f7fe1-a428-4d7e-bcae-76db91565236" providerId="ADAL" clId="{6FFED3C1-0873-4828-BA12-9DC73D916A24}" dt="2023-01-25T07:42:57.779" v="3811"/>
          <ac:spMkLst>
            <pc:docMk/>
            <pc:sldMk cId="3479178153" sldId="351"/>
            <ac:spMk id="5" creationId="{CBDF63F3-65CA-B83A-A3C7-5D364B7563FB}"/>
          </ac:spMkLst>
        </pc:spChg>
        <pc:spChg chg="mod">
          <ac:chgData name="Inger van Dijck" userId="b49f7fe1-a428-4d7e-bcae-76db91565236" providerId="ADAL" clId="{6FFED3C1-0873-4828-BA12-9DC73D916A24}" dt="2023-01-25T10:11:30.892" v="4481" actId="20577"/>
          <ac:spMkLst>
            <pc:docMk/>
            <pc:sldMk cId="3479178153" sldId="351"/>
            <ac:spMk id="9" creationId="{EB459598-94D1-47CD-ACC7-381DCCA21809}"/>
          </ac:spMkLst>
        </pc:spChg>
        <pc:spChg chg="mod">
          <ac:chgData name="Inger van Dijck" userId="b49f7fe1-a428-4d7e-bcae-76db91565236" providerId="ADAL" clId="{6FFED3C1-0873-4828-BA12-9DC73D916A24}" dt="2023-01-25T07:46:20.957" v="3833" actId="1076"/>
          <ac:spMkLst>
            <pc:docMk/>
            <pc:sldMk cId="3479178153" sldId="351"/>
            <ac:spMk id="10" creationId="{5EC66E62-2AE4-E3B2-E278-7188830A0618}"/>
          </ac:spMkLst>
        </pc:spChg>
        <pc:spChg chg="add">
          <ac:chgData name="Inger van Dijck" userId="b49f7fe1-a428-4d7e-bcae-76db91565236" providerId="ADAL" clId="{6FFED3C1-0873-4828-BA12-9DC73D916A24}" dt="2023-01-25T07:42:57.779" v="3811"/>
          <ac:spMkLst>
            <pc:docMk/>
            <pc:sldMk cId="3479178153" sldId="351"/>
            <ac:spMk id="11" creationId="{FA529996-DA3A-41A8-DEA3-F2AD2742D242}"/>
          </ac:spMkLst>
        </pc:spChg>
        <pc:spChg chg="add mod">
          <ac:chgData name="Inger van Dijck" userId="b49f7fe1-a428-4d7e-bcae-76db91565236" providerId="ADAL" clId="{6FFED3C1-0873-4828-BA12-9DC73D916A24}" dt="2023-01-25T07:46:08.729" v="3829" actId="1076"/>
          <ac:spMkLst>
            <pc:docMk/>
            <pc:sldMk cId="3479178153" sldId="351"/>
            <ac:spMk id="12" creationId="{C2C4B0DB-5F17-AB45-3BA0-A38B7BE67F70}"/>
          </ac:spMkLst>
        </pc:spChg>
        <pc:spChg chg="add mod">
          <ac:chgData name="Inger van Dijck" userId="b49f7fe1-a428-4d7e-bcae-76db91565236" providerId="ADAL" clId="{6FFED3C1-0873-4828-BA12-9DC73D916A24}" dt="2023-01-25T07:45:35.511" v="3823" actId="14100"/>
          <ac:spMkLst>
            <pc:docMk/>
            <pc:sldMk cId="3479178153" sldId="351"/>
            <ac:spMk id="13" creationId="{EC41DBFF-9EFA-38E6-0F53-36B9B94E7E97}"/>
          </ac:spMkLst>
        </pc:spChg>
        <pc:grpChg chg="mod">
          <ac:chgData name="Inger van Dijck" userId="b49f7fe1-a428-4d7e-bcae-76db91565236" providerId="ADAL" clId="{6FFED3C1-0873-4828-BA12-9DC73D916A24}" dt="2023-01-25T07:42:57.779" v="3811"/>
          <ac:grpSpMkLst>
            <pc:docMk/>
            <pc:sldMk cId="3479178153" sldId="351"/>
            <ac:grpSpMk id="1" creationId="{00000000-0000-0000-0000-000000000000}"/>
          </ac:grpSpMkLst>
        </pc:grpChg>
        <pc:grpChg chg="add del mod">
          <ac:chgData name="Inger van Dijck" userId="b49f7fe1-a428-4d7e-bcae-76db91565236" providerId="ADAL" clId="{6FFED3C1-0873-4828-BA12-9DC73D916A24}" dt="2023-01-25T07:43:04.240" v="3812" actId="478"/>
          <ac:grpSpMkLst>
            <pc:docMk/>
            <pc:sldMk cId="3479178153" sldId="351"/>
            <ac:grpSpMk id="4" creationId="{E586112A-0220-5F03-772C-58F154F3F39B}"/>
          </ac:grpSpMkLst>
        </pc:grpChg>
        <pc:grpChg chg="add mod">
          <ac:chgData name="Inger van Dijck" userId="b49f7fe1-a428-4d7e-bcae-76db91565236" providerId="ADAL" clId="{6FFED3C1-0873-4828-BA12-9DC73D916A24}" dt="2023-01-25T07:46:20.957" v="3833" actId="1076"/>
          <ac:grpSpMkLst>
            <pc:docMk/>
            <pc:sldMk cId="3479178153" sldId="351"/>
            <ac:grpSpMk id="7" creationId="{55ACE6EA-C2AB-5400-488A-9B08BDF68A3E}"/>
          </ac:grpSpMkLst>
        </pc:grpChg>
        <pc:picChg chg="del">
          <ac:chgData name="Inger van Dijck" userId="b49f7fe1-a428-4d7e-bcae-76db91565236" providerId="ADAL" clId="{6FFED3C1-0873-4828-BA12-9DC73D916A24}" dt="2023-01-25T07:42:24.507" v="3808" actId="478"/>
          <ac:picMkLst>
            <pc:docMk/>
            <pc:sldMk cId="3479178153" sldId="351"/>
            <ac:picMk id="2" creationId="{7DFEB349-7F97-745F-159E-1D87E3BC3BE5}"/>
          </ac:picMkLst>
        </pc:picChg>
        <pc:picChg chg="del">
          <ac:chgData name="Inger van Dijck" userId="b49f7fe1-a428-4d7e-bcae-76db91565236" providerId="ADAL" clId="{6FFED3C1-0873-4828-BA12-9DC73D916A24}" dt="2023-01-25T07:42:22.732" v="3807" actId="478"/>
          <ac:picMkLst>
            <pc:docMk/>
            <pc:sldMk cId="3479178153" sldId="351"/>
            <ac:picMk id="3" creationId="{C02FA5EB-B7ED-B92C-4727-65B37E811FF3}"/>
          </ac:picMkLst>
        </pc:picChg>
        <pc:picChg chg="mod">
          <ac:chgData name="Inger van Dijck" userId="b49f7fe1-a428-4d7e-bcae-76db91565236" providerId="ADAL" clId="{6FFED3C1-0873-4828-BA12-9DC73D916A24}" dt="2023-01-25T07:42:57.779" v="3811"/>
          <ac:picMkLst>
            <pc:docMk/>
            <pc:sldMk cId="3479178153" sldId="351"/>
            <ac:picMk id="6" creationId="{FD0810E2-574E-42A2-BEB0-F00A32340B2F}"/>
          </ac:picMkLst>
        </pc:picChg>
        <pc:picChg chg="del">
          <ac:chgData name="Inger van Dijck" userId="b49f7fe1-a428-4d7e-bcae-76db91565236" providerId="ADAL" clId="{6FFED3C1-0873-4828-BA12-9DC73D916A24}" dt="2023-01-25T07:42:18.294" v="3806" actId="478"/>
          <ac:picMkLst>
            <pc:docMk/>
            <pc:sldMk cId="3479178153" sldId="351"/>
            <ac:picMk id="8" creationId="{45E620A7-9659-427C-81B7-FFB17D8F267C}"/>
          </ac:picMkLst>
        </pc:picChg>
        <pc:picChg chg="mod">
          <ac:chgData name="Inger van Dijck" userId="b49f7fe1-a428-4d7e-bcae-76db91565236" providerId="ADAL" clId="{6FFED3C1-0873-4828-BA12-9DC73D916A24}" dt="2023-01-25T07:42:57.779" v="3811"/>
          <ac:picMkLst>
            <pc:docMk/>
            <pc:sldMk cId="3479178153" sldId="351"/>
            <ac:picMk id="1027" creationId="{76BCC4E2-456C-25EA-A7AE-93A08B180A00}"/>
          </ac:picMkLst>
        </pc:picChg>
        <pc:picChg chg="add mod">
          <ac:chgData name="Inger van Dijck" userId="b49f7fe1-a428-4d7e-bcae-76db91565236" providerId="ADAL" clId="{6FFED3C1-0873-4828-BA12-9DC73D916A24}" dt="2023-01-25T07:46:13.205" v="3832" actId="1036"/>
          <ac:picMkLst>
            <pc:docMk/>
            <pc:sldMk cId="3479178153" sldId="351"/>
            <ac:picMk id="1029" creationId="{928F493A-7E1B-DE04-0E78-6E5552120D5C}"/>
          </ac:picMkLst>
        </pc:picChg>
        <pc:picChg chg="mod">
          <ac:chgData name="Inger van Dijck" userId="b49f7fe1-a428-4d7e-bcae-76db91565236" providerId="ADAL" clId="{6FFED3C1-0873-4828-BA12-9DC73D916A24}" dt="2023-01-25T07:46:20.957" v="3833" actId="1076"/>
          <ac:picMkLst>
            <pc:docMk/>
            <pc:sldMk cId="3479178153" sldId="351"/>
            <ac:picMk id="1032" creationId="{EB657EB6-DECE-3F01-CF2C-CC93913D7967}"/>
          </ac:picMkLst>
        </pc:picChg>
      </pc:sldChg>
      <pc:sldChg chg="addSp delSp modSp add mod ord modNotesTx">
        <pc:chgData name="Inger van Dijck" userId="b49f7fe1-a428-4d7e-bcae-76db91565236" providerId="ADAL" clId="{6FFED3C1-0873-4828-BA12-9DC73D916A24}" dt="2023-01-25T09:53:17.395" v="4257" actId="20577"/>
        <pc:sldMkLst>
          <pc:docMk/>
          <pc:sldMk cId="3782542830" sldId="352"/>
        </pc:sldMkLst>
        <pc:spChg chg="mod">
          <ac:chgData name="Inger van Dijck" userId="b49f7fe1-a428-4d7e-bcae-76db91565236" providerId="ADAL" clId="{6FFED3C1-0873-4828-BA12-9DC73D916A24}" dt="2023-01-25T07:50:01.995" v="3842" actId="1076"/>
          <ac:spMkLst>
            <pc:docMk/>
            <pc:sldMk cId="3782542830" sldId="352"/>
            <ac:spMk id="3" creationId="{6A981BA6-E5FC-CCE7-5C0E-EABF01A48D90}"/>
          </ac:spMkLst>
        </pc:spChg>
        <pc:spChg chg="mod">
          <ac:chgData name="Inger van Dijck" userId="b49f7fe1-a428-4d7e-bcae-76db91565236" providerId="ADAL" clId="{6FFED3C1-0873-4828-BA12-9DC73D916A24}" dt="2023-01-25T07:50:01.995" v="3842" actId="1076"/>
          <ac:spMkLst>
            <pc:docMk/>
            <pc:sldMk cId="3782542830" sldId="352"/>
            <ac:spMk id="5" creationId="{80A69136-83B0-6A0E-1CD6-C3CCC318F144}"/>
          </ac:spMkLst>
        </pc:spChg>
        <pc:spChg chg="add del mod">
          <ac:chgData name="Inger van Dijck" userId="b49f7fe1-a428-4d7e-bcae-76db91565236" providerId="ADAL" clId="{6FFED3C1-0873-4828-BA12-9DC73D916A24}" dt="2023-01-25T07:50:13.995" v="3843" actId="478"/>
          <ac:spMkLst>
            <pc:docMk/>
            <pc:sldMk cId="3782542830" sldId="352"/>
            <ac:spMk id="8" creationId="{4E522C05-DCC4-EA95-81B1-9D0E98429706}"/>
          </ac:spMkLst>
        </pc:spChg>
        <pc:spChg chg="mod">
          <ac:chgData name="Inger van Dijck" userId="b49f7fe1-a428-4d7e-bcae-76db91565236" providerId="ADAL" clId="{6FFED3C1-0873-4828-BA12-9DC73D916A24}" dt="2023-01-25T08:00:40.912" v="3949" actId="27636"/>
          <ac:spMkLst>
            <pc:docMk/>
            <pc:sldMk cId="3782542830" sldId="352"/>
            <ac:spMk id="9" creationId="{EB459598-94D1-47CD-ACC7-381DCCA21809}"/>
          </ac:spMkLst>
        </pc:spChg>
        <pc:spChg chg="mod">
          <ac:chgData name="Inger van Dijck" userId="b49f7fe1-a428-4d7e-bcae-76db91565236" providerId="ADAL" clId="{6FFED3C1-0873-4828-BA12-9DC73D916A24}" dt="2023-01-25T07:54:08.520" v="3877"/>
          <ac:spMkLst>
            <pc:docMk/>
            <pc:sldMk cId="3782542830" sldId="352"/>
            <ac:spMk id="11" creationId="{FA529996-DA3A-41A8-DEA3-F2AD2742D242}"/>
          </ac:spMkLst>
        </pc:spChg>
        <pc:spChg chg="del mod">
          <ac:chgData name="Inger van Dijck" userId="b49f7fe1-a428-4d7e-bcae-76db91565236" providerId="ADAL" clId="{6FFED3C1-0873-4828-BA12-9DC73D916A24}" dt="2023-01-25T07:49:41.936" v="3840" actId="478"/>
          <ac:spMkLst>
            <pc:docMk/>
            <pc:sldMk cId="3782542830" sldId="352"/>
            <ac:spMk id="12" creationId="{C2C4B0DB-5F17-AB45-3BA0-A38B7BE67F70}"/>
          </ac:spMkLst>
        </pc:spChg>
        <pc:spChg chg="del">
          <ac:chgData name="Inger van Dijck" userId="b49f7fe1-a428-4d7e-bcae-76db91565236" providerId="ADAL" clId="{6FFED3C1-0873-4828-BA12-9DC73D916A24}" dt="2023-01-25T07:49:41.936" v="3840" actId="478"/>
          <ac:spMkLst>
            <pc:docMk/>
            <pc:sldMk cId="3782542830" sldId="352"/>
            <ac:spMk id="13" creationId="{EC41DBFF-9EFA-38E6-0F53-36B9B94E7E97}"/>
          </ac:spMkLst>
        </pc:spChg>
        <pc:spChg chg="add del mod">
          <ac:chgData name="Inger van Dijck" userId="b49f7fe1-a428-4d7e-bcae-76db91565236" providerId="ADAL" clId="{6FFED3C1-0873-4828-BA12-9DC73D916A24}" dt="2023-01-25T07:50:13.995" v="3843" actId="478"/>
          <ac:spMkLst>
            <pc:docMk/>
            <pc:sldMk cId="3782542830" sldId="352"/>
            <ac:spMk id="14" creationId="{F30DC5B1-10EA-E21F-6673-AC7049CA87B0}"/>
          </ac:spMkLst>
        </pc:spChg>
        <pc:spChg chg="add del mod">
          <ac:chgData name="Inger van Dijck" userId="b49f7fe1-a428-4d7e-bcae-76db91565236" providerId="ADAL" clId="{6FFED3C1-0873-4828-BA12-9DC73D916A24}" dt="2023-01-25T07:50:13.995" v="3843" actId="478"/>
          <ac:spMkLst>
            <pc:docMk/>
            <pc:sldMk cId="3782542830" sldId="352"/>
            <ac:spMk id="15" creationId="{F60FCB38-FBDD-8F45-B79F-1279CB0CCFEF}"/>
          </ac:spMkLst>
        </pc:spChg>
        <pc:spChg chg="add del mod">
          <ac:chgData name="Inger van Dijck" userId="b49f7fe1-a428-4d7e-bcae-76db91565236" providerId="ADAL" clId="{6FFED3C1-0873-4828-BA12-9DC73D916A24}" dt="2023-01-25T07:50:13.995" v="3843" actId="478"/>
          <ac:spMkLst>
            <pc:docMk/>
            <pc:sldMk cId="3782542830" sldId="352"/>
            <ac:spMk id="16" creationId="{A93E19F9-AF7F-1CE6-9825-343719F45772}"/>
          </ac:spMkLst>
        </pc:spChg>
        <pc:spChg chg="add mod">
          <ac:chgData name="Inger van Dijck" userId="b49f7fe1-a428-4d7e-bcae-76db91565236" providerId="ADAL" clId="{6FFED3C1-0873-4828-BA12-9DC73D916A24}" dt="2023-01-25T09:53:17.395" v="4257" actId="20577"/>
          <ac:spMkLst>
            <pc:docMk/>
            <pc:sldMk cId="3782542830" sldId="352"/>
            <ac:spMk id="18" creationId="{12D3CFCA-8C4C-89D4-00B3-22789B069DD6}"/>
          </ac:spMkLst>
        </pc:spChg>
        <pc:spChg chg="mod">
          <ac:chgData name="Inger van Dijck" userId="b49f7fe1-a428-4d7e-bcae-76db91565236" providerId="ADAL" clId="{6FFED3C1-0873-4828-BA12-9DC73D916A24}" dt="2023-01-25T07:54:08.520" v="3877"/>
          <ac:spMkLst>
            <pc:docMk/>
            <pc:sldMk cId="3782542830" sldId="352"/>
            <ac:spMk id="20" creationId="{713210B9-62FD-034F-E064-2317BF8CB269}"/>
          </ac:spMkLst>
        </pc:spChg>
        <pc:spChg chg="add mod">
          <ac:chgData name="Inger van Dijck" userId="b49f7fe1-a428-4d7e-bcae-76db91565236" providerId="ADAL" clId="{6FFED3C1-0873-4828-BA12-9DC73D916A24}" dt="2023-01-25T07:58:13.114" v="3918" actId="6549"/>
          <ac:spMkLst>
            <pc:docMk/>
            <pc:sldMk cId="3782542830" sldId="352"/>
            <ac:spMk id="21" creationId="{9DF32076-AEDE-8469-AB0B-EC1D5D93FC30}"/>
          </ac:spMkLst>
        </pc:spChg>
        <pc:spChg chg="add mod">
          <ac:chgData name="Inger van Dijck" userId="b49f7fe1-a428-4d7e-bcae-76db91565236" providerId="ADAL" clId="{6FFED3C1-0873-4828-BA12-9DC73D916A24}" dt="2023-01-25T07:54:08.520" v="3877"/>
          <ac:spMkLst>
            <pc:docMk/>
            <pc:sldMk cId="3782542830" sldId="352"/>
            <ac:spMk id="22" creationId="{4FC2447D-A897-E586-2389-C22E1D31FBC6}"/>
          </ac:spMkLst>
        </pc:spChg>
        <pc:spChg chg="add del mod">
          <ac:chgData name="Inger van Dijck" userId="b49f7fe1-a428-4d7e-bcae-76db91565236" providerId="ADAL" clId="{6FFED3C1-0873-4828-BA12-9DC73D916A24}" dt="2023-01-25T07:54:08.520" v="3877"/>
          <ac:spMkLst>
            <pc:docMk/>
            <pc:sldMk cId="3782542830" sldId="352"/>
            <ac:spMk id="23" creationId="{EEA10B61-3DC5-5B39-BC4A-A28115C57C3E}"/>
          </ac:spMkLst>
        </pc:spChg>
        <pc:spChg chg="add mod">
          <ac:chgData name="Inger van Dijck" userId="b49f7fe1-a428-4d7e-bcae-76db91565236" providerId="ADAL" clId="{6FFED3C1-0873-4828-BA12-9DC73D916A24}" dt="2023-01-25T07:54:22.824" v="3878" actId="1076"/>
          <ac:spMkLst>
            <pc:docMk/>
            <pc:sldMk cId="3782542830" sldId="352"/>
            <ac:spMk id="24" creationId="{2BE5EE3E-4EFA-9F36-6F97-52B6F282A2D4}"/>
          </ac:spMkLst>
        </pc:spChg>
        <pc:spChg chg="mod">
          <ac:chgData name="Inger van Dijck" userId="b49f7fe1-a428-4d7e-bcae-76db91565236" providerId="ADAL" clId="{6FFED3C1-0873-4828-BA12-9DC73D916A24}" dt="2023-01-25T07:54:29.567" v="3879" actId="1076"/>
          <ac:spMkLst>
            <pc:docMk/>
            <pc:sldMk cId="3782542830" sldId="352"/>
            <ac:spMk id="26" creationId="{29C6B34A-4C21-C64B-51B6-4D9BF59B09CF}"/>
          </ac:spMkLst>
        </pc:spChg>
        <pc:spChg chg="add mod">
          <ac:chgData name="Inger van Dijck" userId="b49f7fe1-a428-4d7e-bcae-76db91565236" providerId="ADAL" clId="{6FFED3C1-0873-4828-BA12-9DC73D916A24}" dt="2023-01-25T07:55:19.348" v="3889" actId="1076"/>
          <ac:spMkLst>
            <pc:docMk/>
            <pc:sldMk cId="3782542830" sldId="352"/>
            <ac:spMk id="27" creationId="{9CA26CDE-741C-1BA1-3F47-28C74B41ACD4}"/>
          </ac:spMkLst>
        </pc:spChg>
        <pc:spChg chg="add mod">
          <ac:chgData name="Inger van Dijck" userId="b49f7fe1-a428-4d7e-bcae-76db91565236" providerId="ADAL" clId="{6FFED3C1-0873-4828-BA12-9DC73D916A24}" dt="2023-01-25T07:58:02.752" v="3917" actId="255"/>
          <ac:spMkLst>
            <pc:docMk/>
            <pc:sldMk cId="3782542830" sldId="352"/>
            <ac:spMk id="28" creationId="{7EE5EE2D-204C-D34B-EC69-CB51ED9C9C44}"/>
          </ac:spMkLst>
        </pc:spChg>
        <pc:grpChg chg="mod">
          <ac:chgData name="Inger van Dijck" userId="b49f7fe1-a428-4d7e-bcae-76db91565236" providerId="ADAL" clId="{6FFED3C1-0873-4828-BA12-9DC73D916A24}" dt="2023-01-25T07:54:08.520" v="3877"/>
          <ac:grpSpMkLst>
            <pc:docMk/>
            <pc:sldMk cId="3782542830" sldId="352"/>
            <ac:grpSpMk id="1" creationId="{00000000-0000-0000-0000-000000000000}"/>
          </ac:grpSpMkLst>
        </pc:grpChg>
        <pc:grpChg chg="add del mod">
          <ac:chgData name="Inger van Dijck" userId="b49f7fe1-a428-4d7e-bcae-76db91565236" providerId="ADAL" clId="{6FFED3C1-0873-4828-BA12-9DC73D916A24}" dt="2023-01-25T07:50:13.995" v="3843" actId="478"/>
          <ac:grpSpMkLst>
            <pc:docMk/>
            <pc:sldMk cId="3782542830" sldId="352"/>
            <ac:grpSpMk id="2" creationId="{EE78D3D7-F588-7B06-6392-F9C22DBC0222}"/>
          </ac:grpSpMkLst>
        </pc:grpChg>
        <pc:grpChg chg="add del mod">
          <ac:chgData name="Inger van Dijck" userId="b49f7fe1-a428-4d7e-bcae-76db91565236" providerId="ADAL" clId="{6FFED3C1-0873-4828-BA12-9DC73D916A24}" dt="2023-01-25T07:50:13.995" v="3843" actId="478"/>
          <ac:grpSpMkLst>
            <pc:docMk/>
            <pc:sldMk cId="3782542830" sldId="352"/>
            <ac:grpSpMk id="4" creationId="{E501AA15-4197-BA3D-80EF-AA0F9559EFC6}"/>
          </ac:grpSpMkLst>
        </pc:grpChg>
        <pc:grpChg chg="del">
          <ac:chgData name="Inger van Dijck" userId="b49f7fe1-a428-4d7e-bcae-76db91565236" providerId="ADAL" clId="{6FFED3C1-0873-4828-BA12-9DC73D916A24}" dt="2023-01-25T07:49:18.177" v="3837" actId="478"/>
          <ac:grpSpMkLst>
            <pc:docMk/>
            <pc:sldMk cId="3782542830" sldId="352"/>
            <ac:grpSpMk id="7" creationId="{55ACE6EA-C2AB-5400-488A-9B08BDF68A3E}"/>
          </ac:grpSpMkLst>
        </pc:grpChg>
        <pc:grpChg chg="add mod">
          <ac:chgData name="Inger van Dijck" userId="b49f7fe1-a428-4d7e-bcae-76db91565236" providerId="ADAL" clId="{6FFED3C1-0873-4828-BA12-9DC73D916A24}" dt="2023-01-25T07:54:08.520" v="3877"/>
          <ac:grpSpMkLst>
            <pc:docMk/>
            <pc:sldMk cId="3782542830" sldId="352"/>
            <ac:grpSpMk id="19" creationId="{3C52A46E-5085-67A7-87E9-0F1D3418ECF7}"/>
          </ac:grpSpMkLst>
        </pc:grpChg>
        <pc:grpChg chg="add mod">
          <ac:chgData name="Inger van Dijck" userId="b49f7fe1-a428-4d7e-bcae-76db91565236" providerId="ADAL" clId="{6FFED3C1-0873-4828-BA12-9DC73D916A24}" dt="2023-01-25T07:54:29.567" v="3879" actId="1076"/>
          <ac:grpSpMkLst>
            <pc:docMk/>
            <pc:sldMk cId="3782542830" sldId="352"/>
            <ac:grpSpMk id="25" creationId="{954236F0-135E-3550-A52D-519BFF8515CF}"/>
          </ac:grpSpMkLst>
        </pc:grpChg>
        <pc:picChg chg="del">
          <ac:chgData name="Inger van Dijck" userId="b49f7fe1-a428-4d7e-bcae-76db91565236" providerId="ADAL" clId="{6FFED3C1-0873-4828-BA12-9DC73D916A24}" dt="2023-01-25T07:49:41.936" v="3840" actId="478"/>
          <ac:picMkLst>
            <pc:docMk/>
            <pc:sldMk cId="3782542830" sldId="352"/>
            <ac:picMk id="6" creationId="{FD0810E2-574E-42A2-BEB0-F00A32340B2F}"/>
          </ac:picMkLst>
        </pc:picChg>
        <pc:picChg chg="add mod">
          <ac:chgData name="Inger van Dijck" userId="b49f7fe1-a428-4d7e-bcae-76db91565236" providerId="ADAL" clId="{6FFED3C1-0873-4828-BA12-9DC73D916A24}" dt="2023-01-25T09:42:02.829" v="4225" actId="1076"/>
          <ac:picMkLst>
            <pc:docMk/>
            <pc:sldMk cId="3782542830" sldId="352"/>
            <ac:picMk id="29" creationId="{5D923090-D0D4-2DEC-8C11-9D3A88BC4C1B}"/>
          </ac:picMkLst>
        </pc:picChg>
        <pc:picChg chg="del">
          <ac:chgData name="Inger van Dijck" userId="b49f7fe1-a428-4d7e-bcae-76db91565236" providerId="ADAL" clId="{6FFED3C1-0873-4828-BA12-9DC73D916A24}" dt="2023-01-25T07:49:41.936" v="3840" actId="478"/>
          <ac:picMkLst>
            <pc:docMk/>
            <pc:sldMk cId="3782542830" sldId="352"/>
            <ac:picMk id="1029" creationId="{928F493A-7E1B-DE04-0E78-6E5552120D5C}"/>
          </ac:picMkLst>
        </pc:picChg>
        <pc:picChg chg="mod">
          <ac:chgData name="Inger van Dijck" userId="b49f7fe1-a428-4d7e-bcae-76db91565236" providerId="ADAL" clId="{6FFED3C1-0873-4828-BA12-9DC73D916A24}" dt="2023-01-25T07:50:01.995" v="3842" actId="1076"/>
          <ac:picMkLst>
            <pc:docMk/>
            <pc:sldMk cId="3782542830" sldId="352"/>
            <ac:picMk id="2051" creationId="{F8959972-79A5-2DA8-4297-1C819F74B41B}"/>
          </ac:picMkLst>
        </pc:picChg>
        <pc:picChg chg="add del mod">
          <ac:chgData name="Inger van Dijck" userId="b49f7fe1-a428-4d7e-bcae-76db91565236" providerId="ADAL" clId="{6FFED3C1-0873-4828-BA12-9DC73D916A24}" dt="2023-01-25T07:50:13.995" v="3843" actId="478"/>
          <ac:picMkLst>
            <pc:docMk/>
            <pc:sldMk cId="3782542830" sldId="352"/>
            <ac:picMk id="2052" creationId="{ECDF65B9-00D5-1B49-7D9C-84322F81B1DB}"/>
          </ac:picMkLst>
        </pc:picChg>
        <pc:picChg chg="mod">
          <ac:chgData name="Inger van Dijck" userId="b49f7fe1-a428-4d7e-bcae-76db91565236" providerId="ADAL" clId="{6FFED3C1-0873-4828-BA12-9DC73D916A24}" dt="2023-01-25T07:50:01.995" v="3842" actId="1076"/>
          <ac:picMkLst>
            <pc:docMk/>
            <pc:sldMk cId="3782542830" sldId="352"/>
            <ac:picMk id="2055" creationId="{11BC5244-037B-25F8-0351-F7A21B6CBCD6}"/>
          </ac:picMkLst>
        </pc:picChg>
        <pc:picChg chg="add mod">
          <ac:chgData name="Inger van Dijck" userId="b49f7fe1-a428-4d7e-bcae-76db91565236" providerId="ADAL" clId="{6FFED3C1-0873-4828-BA12-9DC73D916A24}" dt="2023-01-25T07:54:08.520" v="3877"/>
          <ac:picMkLst>
            <pc:docMk/>
            <pc:sldMk cId="3782542830" sldId="352"/>
            <ac:picMk id="2060" creationId="{646FC71A-739D-5C66-1913-C7753953D0F9}"/>
          </ac:picMkLst>
        </pc:picChg>
        <pc:picChg chg="mod">
          <ac:chgData name="Inger van Dijck" userId="b49f7fe1-a428-4d7e-bcae-76db91565236" providerId="ADAL" clId="{6FFED3C1-0873-4828-BA12-9DC73D916A24}" dt="2023-01-25T07:54:08.520" v="3877"/>
          <ac:picMkLst>
            <pc:docMk/>
            <pc:sldMk cId="3782542830" sldId="352"/>
            <ac:picMk id="2063" creationId="{46720FB6-F076-46BE-0039-6D5ED5BA53CF}"/>
          </ac:picMkLst>
        </pc:picChg>
        <pc:picChg chg="mod">
          <ac:chgData name="Inger van Dijck" userId="b49f7fe1-a428-4d7e-bcae-76db91565236" providerId="ADAL" clId="{6FFED3C1-0873-4828-BA12-9DC73D916A24}" dt="2023-01-25T07:54:29.567" v="3879" actId="1076"/>
          <ac:picMkLst>
            <pc:docMk/>
            <pc:sldMk cId="3782542830" sldId="352"/>
            <ac:picMk id="2069" creationId="{4B9049E0-A09C-BB7C-F119-263AA318F25D}"/>
          </ac:picMkLst>
        </pc:picChg>
      </pc:sldChg>
      <pc:sldChg chg="addSp delSp modSp add mod addCm modNotesTx">
        <pc:chgData name="Inger van Dijck" userId="b49f7fe1-a428-4d7e-bcae-76db91565236" providerId="ADAL" clId="{6FFED3C1-0873-4828-BA12-9DC73D916A24}" dt="2023-01-25T10:18:12.364" v="4544" actId="20577"/>
        <pc:sldMkLst>
          <pc:docMk/>
          <pc:sldMk cId="60125018" sldId="353"/>
        </pc:sldMkLst>
        <pc:spChg chg="add del mod">
          <ac:chgData name="Inger van Dijck" userId="b49f7fe1-a428-4d7e-bcae-76db91565236" providerId="ADAL" clId="{6FFED3C1-0873-4828-BA12-9DC73D916A24}" dt="2023-01-25T08:04:19.687" v="3957" actId="478"/>
          <ac:spMkLst>
            <pc:docMk/>
            <pc:sldMk cId="60125018" sldId="353"/>
            <ac:spMk id="6" creationId="{E51AB9A6-8B21-849C-D373-D19832CE5A84}"/>
          </ac:spMkLst>
        </pc:spChg>
        <pc:spChg chg="add mod">
          <ac:chgData name="Inger van Dijck" userId="b49f7fe1-a428-4d7e-bcae-76db91565236" providerId="ADAL" clId="{6FFED3C1-0873-4828-BA12-9DC73D916A24}" dt="2023-01-25T10:02:09.095" v="4364" actId="20577"/>
          <ac:spMkLst>
            <pc:docMk/>
            <pc:sldMk cId="60125018" sldId="353"/>
            <ac:spMk id="7" creationId="{562B8E80-896E-35AA-7753-760247843060}"/>
          </ac:spMkLst>
        </pc:spChg>
        <pc:spChg chg="mod">
          <ac:chgData name="Inger van Dijck" userId="b49f7fe1-a428-4d7e-bcae-76db91565236" providerId="ADAL" clId="{6FFED3C1-0873-4828-BA12-9DC73D916A24}" dt="2023-01-25T10:11:50.740" v="4482" actId="13926"/>
          <ac:spMkLst>
            <pc:docMk/>
            <pc:sldMk cId="60125018" sldId="353"/>
            <ac:spMk id="9" creationId="{EB459598-94D1-47CD-ACC7-381DCCA21809}"/>
          </ac:spMkLst>
        </pc:spChg>
        <pc:spChg chg="mod">
          <ac:chgData name="Inger van Dijck" userId="b49f7fe1-a428-4d7e-bcae-76db91565236" providerId="ADAL" clId="{6FFED3C1-0873-4828-BA12-9DC73D916A24}" dt="2023-01-25T09:39:41.595" v="4217" actId="14100"/>
          <ac:spMkLst>
            <pc:docMk/>
            <pc:sldMk cId="60125018" sldId="353"/>
            <ac:spMk id="11" creationId="{1B59221E-5A81-15D7-8593-D298F2E0807D}"/>
          </ac:spMkLst>
        </pc:spChg>
        <pc:spChg chg="mod">
          <ac:chgData name="Inger van Dijck" userId="b49f7fe1-a428-4d7e-bcae-76db91565236" providerId="ADAL" clId="{6FFED3C1-0873-4828-BA12-9DC73D916A24}" dt="2023-01-25T09:40:52.801" v="4221" actId="208"/>
          <ac:spMkLst>
            <pc:docMk/>
            <pc:sldMk cId="60125018" sldId="353"/>
            <ac:spMk id="12" creationId="{2D82DDD0-3A03-CB40-88CF-4B935663336A}"/>
          </ac:spMkLst>
        </pc:spChg>
        <pc:spChg chg="add del mod">
          <ac:chgData name="Inger van Dijck" userId="b49f7fe1-a428-4d7e-bcae-76db91565236" providerId="ADAL" clId="{6FFED3C1-0873-4828-BA12-9DC73D916A24}" dt="2023-01-25T10:17:59.675" v="4541" actId="478"/>
          <ac:spMkLst>
            <pc:docMk/>
            <pc:sldMk cId="60125018" sldId="353"/>
            <ac:spMk id="13" creationId="{22AF8113-94DF-F873-F23D-BBEB60058710}"/>
          </ac:spMkLst>
        </pc:spChg>
        <pc:spChg chg="add del mod">
          <ac:chgData name="Inger van Dijck" userId="b49f7fe1-a428-4d7e-bcae-76db91565236" providerId="ADAL" clId="{6FFED3C1-0873-4828-BA12-9DC73D916A24}" dt="2023-01-25T09:49:59.822" v="4227" actId="478"/>
          <ac:spMkLst>
            <pc:docMk/>
            <pc:sldMk cId="60125018" sldId="353"/>
            <ac:spMk id="15" creationId="{B68DF474-198D-5DF8-DFD5-D501B905488C}"/>
          </ac:spMkLst>
        </pc:spChg>
        <pc:spChg chg="add mod">
          <ac:chgData name="Inger van Dijck" userId="b49f7fe1-a428-4d7e-bcae-76db91565236" providerId="ADAL" clId="{6FFED3C1-0873-4828-BA12-9DC73D916A24}" dt="2023-01-25T09:50:36.204" v="4255" actId="13926"/>
          <ac:spMkLst>
            <pc:docMk/>
            <pc:sldMk cId="60125018" sldId="353"/>
            <ac:spMk id="16" creationId="{FE0BA8E8-B166-776B-869D-FA1F59C70DFA}"/>
          </ac:spMkLst>
        </pc:spChg>
        <pc:grpChg chg="mod">
          <ac:chgData name="Inger van Dijck" userId="b49f7fe1-a428-4d7e-bcae-76db91565236" providerId="ADAL" clId="{6FFED3C1-0873-4828-BA12-9DC73D916A24}" dt="2023-01-25T09:29:12.024" v="4189"/>
          <ac:grpSpMkLst>
            <pc:docMk/>
            <pc:sldMk cId="60125018" sldId="353"/>
            <ac:grpSpMk id="1" creationId="{00000000-0000-0000-0000-000000000000}"/>
          </ac:grpSpMkLst>
        </pc:grpChg>
        <pc:grpChg chg="add del mod">
          <ac:chgData name="Inger van Dijck" userId="b49f7fe1-a428-4d7e-bcae-76db91565236" providerId="ADAL" clId="{6FFED3C1-0873-4828-BA12-9DC73D916A24}" dt="2023-01-25T10:18:01.635" v="4542" actId="478"/>
          <ac:grpSpMkLst>
            <pc:docMk/>
            <pc:sldMk cId="60125018" sldId="353"/>
            <ac:grpSpMk id="10" creationId="{21C2F699-2582-6CF5-7227-3A6A0E663D76}"/>
          </ac:grpSpMkLst>
        </pc:grpChg>
        <pc:picChg chg="del">
          <ac:chgData name="Inger van Dijck" userId="b49f7fe1-a428-4d7e-bcae-76db91565236" providerId="ADAL" clId="{6FFED3C1-0873-4828-BA12-9DC73D916A24}" dt="2023-01-25T08:04:14.384" v="3955" actId="478"/>
          <ac:picMkLst>
            <pc:docMk/>
            <pc:sldMk cId="60125018" sldId="353"/>
            <ac:picMk id="2" creationId="{07270386-0B54-43A9-779F-6DC1FB09BC5B}"/>
          </ac:picMkLst>
        </pc:picChg>
        <pc:picChg chg="del">
          <ac:chgData name="Inger van Dijck" userId="b49f7fe1-a428-4d7e-bcae-76db91565236" providerId="ADAL" clId="{6FFED3C1-0873-4828-BA12-9DC73D916A24}" dt="2023-01-25T08:04:13.148" v="3954" actId="478"/>
          <ac:picMkLst>
            <pc:docMk/>
            <pc:sldMk cId="60125018" sldId="353"/>
            <ac:picMk id="3" creationId="{3744E9EF-84E6-ED8F-574A-73D7CB07016F}"/>
          </ac:picMkLst>
        </pc:picChg>
        <pc:picChg chg="add del mod">
          <ac:chgData name="Inger van Dijck" userId="b49f7fe1-a428-4d7e-bcae-76db91565236" providerId="ADAL" clId="{6FFED3C1-0873-4828-BA12-9DC73D916A24}" dt="2023-01-25T09:41:48.460" v="4222" actId="21"/>
          <ac:picMkLst>
            <pc:docMk/>
            <pc:sldMk cId="60125018" sldId="353"/>
            <ac:picMk id="4" creationId="{3F7967E7-831F-4D32-B058-E994D5419104}"/>
          </ac:picMkLst>
        </pc:picChg>
        <pc:picChg chg="del">
          <ac:chgData name="Inger van Dijck" userId="b49f7fe1-a428-4d7e-bcae-76db91565236" providerId="ADAL" clId="{6FFED3C1-0873-4828-BA12-9DC73D916A24}" dt="2023-01-25T08:04:10.442" v="3953" actId="478"/>
          <ac:picMkLst>
            <pc:docMk/>
            <pc:sldMk cId="60125018" sldId="353"/>
            <ac:picMk id="8" creationId="{45E620A7-9659-427C-81B7-FFB17D8F267C}"/>
          </ac:picMkLst>
        </pc:picChg>
        <pc:picChg chg="mod">
          <ac:chgData name="Inger van Dijck" userId="b49f7fe1-a428-4d7e-bcae-76db91565236" providerId="ADAL" clId="{6FFED3C1-0873-4828-BA12-9DC73D916A24}" dt="2023-01-25T09:39:41.595" v="4217" actId="14100"/>
          <ac:picMkLst>
            <pc:docMk/>
            <pc:sldMk cId="60125018" sldId="353"/>
            <ac:picMk id="3076" creationId="{C4551B7A-F00E-D1FB-08F8-B1751A98B7A9}"/>
          </ac:picMkLst>
        </pc:picChg>
      </pc:sldChg>
      <pc:sldChg chg="modSp add mod ord">
        <pc:chgData name="Inger van Dijck" userId="b49f7fe1-a428-4d7e-bcae-76db91565236" providerId="ADAL" clId="{6FFED3C1-0873-4828-BA12-9DC73D916A24}" dt="2023-01-25T10:06:29.360" v="4399" actId="20577"/>
        <pc:sldMkLst>
          <pc:docMk/>
          <pc:sldMk cId="496401901" sldId="354"/>
        </pc:sldMkLst>
        <pc:spChg chg="mod">
          <ac:chgData name="Inger van Dijck" userId="b49f7fe1-a428-4d7e-bcae-76db91565236" providerId="ADAL" clId="{6FFED3C1-0873-4828-BA12-9DC73D916A24}" dt="2023-01-25T10:06:29.360" v="4399" actId="20577"/>
          <ac:spMkLst>
            <pc:docMk/>
            <pc:sldMk cId="496401901" sldId="354"/>
            <ac:spMk id="9" creationId="{EB459598-94D1-47CD-ACC7-381DCCA21809}"/>
          </ac:spMkLst>
        </pc:spChg>
      </pc:sldChg>
      <pc:sldChg chg="modSp add mod">
        <pc:chgData name="Inger van Dijck" userId="b49f7fe1-a428-4d7e-bcae-76db91565236" providerId="ADAL" clId="{6FFED3C1-0873-4828-BA12-9DC73D916A24}" dt="2023-01-25T10:10:38.683" v="4479" actId="13926"/>
        <pc:sldMkLst>
          <pc:docMk/>
          <pc:sldMk cId="4077095619" sldId="355"/>
        </pc:sldMkLst>
        <pc:spChg chg="mod">
          <ac:chgData name="Inger van Dijck" userId="b49f7fe1-a428-4d7e-bcae-76db91565236" providerId="ADAL" clId="{6FFED3C1-0873-4828-BA12-9DC73D916A24}" dt="2023-01-25T10:10:06.325" v="4461" actId="13926"/>
          <ac:spMkLst>
            <pc:docMk/>
            <pc:sldMk cId="4077095619" sldId="355"/>
            <ac:spMk id="7" creationId="{562B8E80-896E-35AA-7753-760247843060}"/>
          </ac:spMkLst>
        </pc:spChg>
        <pc:spChg chg="mod">
          <ac:chgData name="Inger van Dijck" userId="b49f7fe1-a428-4d7e-bcae-76db91565236" providerId="ADAL" clId="{6FFED3C1-0873-4828-BA12-9DC73D916A24}" dt="2023-01-25T10:08:20.955" v="4425" actId="20577"/>
          <ac:spMkLst>
            <pc:docMk/>
            <pc:sldMk cId="4077095619" sldId="355"/>
            <ac:spMk id="9" creationId="{EB459598-94D1-47CD-ACC7-381DCCA21809}"/>
          </ac:spMkLst>
        </pc:spChg>
        <pc:spChg chg="mod">
          <ac:chgData name="Inger van Dijck" userId="b49f7fe1-a428-4d7e-bcae-76db91565236" providerId="ADAL" clId="{6FFED3C1-0873-4828-BA12-9DC73D916A24}" dt="2023-01-25T10:10:38.683" v="4479" actId="13926"/>
          <ac:spMkLst>
            <pc:docMk/>
            <pc:sldMk cId="4077095619" sldId="355"/>
            <ac:spMk id="13" creationId="{22AF8113-94DF-F873-F23D-BBEB60058710}"/>
          </ac:spMkLst>
        </pc:spChg>
        <pc:spChg chg="mod">
          <ac:chgData name="Inger van Dijck" userId="b49f7fe1-a428-4d7e-bcae-76db91565236" providerId="ADAL" clId="{6FFED3C1-0873-4828-BA12-9DC73D916A24}" dt="2023-01-25T10:09:13.483" v="4439" actId="13926"/>
          <ac:spMkLst>
            <pc:docMk/>
            <pc:sldMk cId="4077095619" sldId="355"/>
            <ac:spMk id="16" creationId="{FE0BA8E8-B166-776B-869D-FA1F59C70DFA}"/>
          </ac:spMkLst>
        </pc:spChg>
      </pc:sldChg>
      <pc:sldChg chg="addSp delSp modSp add mod modNotesTx">
        <pc:chgData name="Inger van Dijck" userId="b49f7fe1-a428-4d7e-bcae-76db91565236" providerId="ADAL" clId="{6FFED3C1-0873-4828-BA12-9DC73D916A24}" dt="2023-01-25T12:39:05.067" v="5001" actId="20577"/>
        <pc:sldMkLst>
          <pc:docMk/>
          <pc:sldMk cId="3570915631" sldId="356"/>
        </pc:sldMkLst>
        <pc:spChg chg="add mod">
          <ac:chgData name="Inger van Dijck" userId="b49f7fe1-a428-4d7e-bcae-76db91565236" providerId="ADAL" clId="{6FFED3C1-0873-4828-BA12-9DC73D916A24}" dt="2023-01-25T10:34:10.431" v="4761" actId="20577"/>
          <ac:spMkLst>
            <pc:docMk/>
            <pc:sldMk cId="3570915631" sldId="356"/>
            <ac:spMk id="4" creationId="{E5245604-5922-6ECF-BD3A-7AA52E834D42}"/>
          </ac:spMkLst>
        </pc:spChg>
        <pc:spChg chg="add mod">
          <ac:chgData name="Inger van Dijck" userId="b49f7fe1-a428-4d7e-bcae-76db91565236" providerId="ADAL" clId="{6FFED3C1-0873-4828-BA12-9DC73D916A24}" dt="2023-01-25T10:31:12.274" v="4666" actId="1076"/>
          <ac:spMkLst>
            <pc:docMk/>
            <pc:sldMk cId="3570915631" sldId="356"/>
            <ac:spMk id="5" creationId="{E3C63517-6102-5B69-3F73-EDC019EADD26}"/>
          </ac:spMkLst>
        </pc:spChg>
        <pc:spChg chg="add del mod">
          <ac:chgData name="Inger van Dijck" userId="b49f7fe1-a428-4d7e-bcae-76db91565236" providerId="ADAL" clId="{6FFED3C1-0873-4828-BA12-9DC73D916A24}" dt="2023-01-25T10:30:17.282" v="4661" actId="478"/>
          <ac:spMkLst>
            <pc:docMk/>
            <pc:sldMk cId="3570915631" sldId="356"/>
            <ac:spMk id="6" creationId="{A52278C7-5EA3-3294-C3C3-46F0EEAEF4A7}"/>
          </ac:spMkLst>
        </pc:spChg>
        <pc:spChg chg="del">
          <ac:chgData name="Inger van Dijck" userId="b49f7fe1-a428-4d7e-bcae-76db91565236" providerId="ADAL" clId="{6FFED3C1-0873-4828-BA12-9DC73D916A24}" dt="2023-01-25T10:18:19.053" v="4545" actId="478"/>
          <ac:spMkLst>
            <pc:docMk/>
            <pc:sldMk cId="3570915631" sldId="356"/>
            <ac:spMk id="7" creationId="{562B8E80-896E-35AA-7753-760247843060}"/>
          </ac:spMkLst>
        </pc:spChg>
        <pc:spChg chg="mod">
          <ac:chgData name="Inger van Dijck" userId="b49f7fe1-a428-4d7e-bcae-76db91565236" providerId="ADAL" clId="{6FFED3C1-0873-4828-BA12-9DC73D916A24}" dt="2023-01-25T10:35:05.424" v="4768" actId="27636"/>
          <ac:spMkLst>
            <pc:docMk/>
            <pc:sldMk cId="3570915631" sldId="356"/>
            <ac:spMk id="9" creationId="{EB459598-94D1-47CD-ACC7-381DCCA21809}"/>
          </ac:spMkLst>
        </pc:spChg>
        <pc:spChg chg="mod">
          <ac:chgData name="Inger van Dijck" userId="b49f7fe1-a428-4d7e-bcae-76db91565236" providerId="ADAL" clId="{6FFED3C1-0873-4828-BA12-9DC73D916A24}" dt="2023-01-25T10:21:46.255" v="4617" actId="1076"/>
          <ac:spMkLst>
            <pc:docMk/>
            <pc:sldMk cId="3570915631" sldId="356"/>
            <ac:spMk id="11" creationId="{1B59221E-5A81-15D7-8593-D298F2E0807D}"/>
          </ac:spMkLst>
        </pc:spChg>
        <pc:spChg chg="mod">
          <ac:chgData name="Inger van Dijck" userId="b49f7fe1-a428-4d7e-bcae-76db91565236" providerId="ADAL" clId="{6FFED3C1-0873-4828-BA12-9DC73D916A24}" dt="2023-01-25T10:21:46.255" v="4617" actId="1076"/>
          <ac:spMkLst>
            <pc:docMk/>
            <pc:sldMk cId="3570915631" sldId="356"/>
            <ac:spMk id="12" creationId="{2D82DDD0-3A03-CB40-88CF-4B935663336A}"/>
          </ac:spMkLst>
        </pc:spChg>
        <pc:spChg chg="mod">
          <ac:chgData name="Inger van Dijck" userId="b49f7fe1-a428-4d7e-bcae-76db91565236" providerId="ADAL" clId="{6FFED3C1-0873-4828-BA12-9DC73D916A24}" dt="2023-01-25T12:35:31.522" v="4972" actId="6549"/>
          <ac:spMkLst>
            <pc:docMk/>
            <pc:sldMk cId="3570915631" sldId="356"/>
            <ac:spMk id="13" creationId="{22AF8113-94DF-F873-F23D-BBEB60058710}"/>
          </ac:spMkLst>
        </pc:spChg>
        <pc:spChg chg="del">
          <ac:chgData name="Inger van Dijck" userId="b49f7fe1-a428-4d7e-bcae-76db91565236" providerId="ADAL" clId="{6FFED3C1-0873-4828-BA12-9DC73D916A24}" dt="2023-01-25T10:18:22.237" v="4546" actId="478"/>
          <ac:spMkLst>
            <pc:docMk/>
            <pc:sldMk cId="3570915631" sldId="356"/>
            <ac:spMk id="16" creationId="{FE0BA8E8-B166-776B-869D-FA1F59C70DFA}"/>
          </ac:spMkLst>
        </pc:spChg>
        <pc:spChg chg="add mod">
          <ac:chgData name="Inger van Dijck" userId="b49f7fe1-a428-4d7e-bcae-76db91565236" providerId="ADAL" clId="{6FFED3C1-0873-4828-BA12-9DC73D916A24}" dt="2023-01-25T12:26:02.444" v="4785" actId="14100"/>
          <ac:spMkLst>
            <pc:docMk/>
            <pc:sldMk cId="3570915631" sldId="356"/>
            <ac:spMk id="24" creationId="{C781859D-030C-7A0D-2C71-9C0586B1CB6B}"/>
          </ac:spMkLst>
        </pc:spChg>
        <pc:grpChg chg="mod">
          <ac:chgData name="Inger van Dijck" userId="b49f7fe1-a428-4d7e-bcae-76db91565236" providerId="ADAL" clId="{6FFED3C1-0873-4828-BA12-9DC73D916A24}" dt="2023-01-25T10:21:46.255" v="4617" actId="1076"/>
          <ac:grpSpMkLst>
            <pc:docMk/>
            <pc:sldMk cId="3570915631" sldId="356"/>
            <ac:grpSpMk id="10" creationId="{21C2F699-2582-6CF5-7227-3A6A0E663D76}"/>
          </ac:grpSpMkLst>
        </pc:grpChg>
        <pc:grpChg chg="add mod">
          <ac:chgData name="Inger van Dijck" userId="b49f7fe1-a428-4d7e-bcae-76db91565236" providerId="ADAL" clId="{6FFED3C1-0873-4828-BA12-9DC73D916A24}" dt="2023-01-25T10:31:12.274" v="4666" actId="1076"/>
          <ac:grpSpMkLst>
            <pc:docMk/>
            <pc:sldMk cId="3570915631" sldId="356"/>
            <ac:grpSpMk id="21" creationId="{5AD5B70B-6A54-2B66-27E1-1D568C81A0EF}"/>
          </ac:grpSpMkLst>
        </pc:grpChg>
        <pc:picChg chg="add mod">
          <ac:chgData name="Inger van Dijck" userId="b49f7fe1-a428-4d7e-bcae-76db91565236" providerId="ADAL" clId="{6FFED3C1-0873-4828-BA12-9DC73D916A24}" dt="2023-01-25T10:31:12.274" v="4666" actId="1076"/>
          <ac:picMkLst>
            <pc:docMk/>
            <pc:sldMk cId="3570915631" sldId="356"/>
            <ac:picMk id="2" creationId="{E3BAE015-536E-CF00-D103-57744FD67D25}"/>
          </ac:picMkLst>
        </pc:picChg>
        <pc:picChg chg="add mod">
          <ac:chgData name="Inger van Dijck" userId="b49f7fe1-a428-4d7e-bcae-76db91565236" providerId="ADAL" clId="{6FFED3C1-0873-4828-BA12-9DC73D916A24}" dt="2023-01-25T10:31:30.335" v="4668" actId="14100"/>
          <ac:picMkLst>
            <pc:docMk/>
            <pc:sldMk cId="3570915631" sldId="356"/>
            <ac:picMk id="20" creationId="{5C487015-765B-CA08-D98C-ECA17CBF22B7}"/>
          </ac:picMkLst>
        </pc:picChg>
        <pc:picChg chg="add mod modCrop">
          <ac:chgData name="Inger van Dijck" userId="b49f7fe1-a428-4d7e-bcae-76db91565236" providerId="ADAL" clId="{6FFED3C1-0873-4828-BA12-9DC73D916A24}" dt="2023-01-25T12:24:28.603" v="4778" actId="14100"/>
          <ac:picMkLst>
            <pc:docMk/>
            <pc:sldMk cId="3570915631" sldId="356"/>
            <ac:picMk id="23" creationId="{D7F0D674-5256-9FD6-F74D-F4C12B82CAE4}"/>
          </ac:picMkLst>
        </pc:picChg>
        <pc:picChg chg="mod">
          <ac:chgData name="Inger van Dijck" userId="b49f7fe1-a428-4d7e-bcae-76db91565236" providerId="ADAL" clId="{6FFED3C1-0873-4828-BA12-9DC73D916A24}" dt="2023-01-25T10:21:46.255" v="4617" actId="1076"/>
          <ac:picMkLst>
            <pc:docMk/>
            <pc:sldMk cId="3570915631" sldId="356"/>
            <ac:picMk id="3076" creationId="{C4551B7A-F00E-D1FB-08F8-B1751A98B7A9}"/>
          </ac:picMkLst>
        </pc:picChg>
        <pc:cxnChg chg="add del mod">
          <ac:chgData name="Inger van Dijck" userId="b49f7fe1-a428-4d7e-bcae-76db91565236" providerId="ADAL" clId="{6FFED3C1-0873-4828-BA12-9DC73D916A24}" dt="2023-01-25T10:30:15.169" v="4660" actId="478"/>
          <ac:cxnSpMkLst>
            <pc:docMk/>
            <pc:sldMk cId="3570915631" sldId="356"/>
            <ac:cxnSpMk id="14" creationId="{32E87F1C-36D4-9EEA-8FC1-342354114E5F}"/>
          </ac:cxnSpMkLst>
        </pc:cxnChg>
        <pc:cxnChg chg="add mod">
          <ac:chgData name="Inger van Dijck" userId="b49f7fe1-a428-4d7e-bcae-76db91565236" providerId="ADAL" clId="{6FFED3C1-0873-4828-BA12-9DC73D916A24}" dt="2023-01-25T12:30:03.937" v="4802" actId="14100"/>
          <ac:cxnSpMkLst>
            <pc:docMk/>
            <pc:sldMk cId="3570915631" sldId="356"/>
            <ac:cxnSpMk id="26" creationId="{0C4AB7C8-3604-7A4E-B194-D2734822DE03}"/>
          </ac:cxnSpMkLst>
        </pc:cxnChg>
        <pc:cxnChg chg="add mod">
          <ac:chgData name="Inger van Dijck" userId="b49f7fe1-a428-4d7e-bcae-76db91565236" providerId="ADAL" clId="{6FFED3C1-0873-4828-BA12-9DC73D916A24}" dt="2023-01-25T12:29:58.198" v="4801" actId="14100"/>
          <ac:cxnSpMkLst>
            <pc:docMk/>
            <pc:sldMk cId="3570915631" sldId="356"/>
            <ac:cxnSpMk id="27" creationId="{DA198FA2-6032-EBA4-540B-CF6F2A9515A0}"/>
          </ac:cxnSpMkLst>
        </pc:cxnChg>
        <pc:cxnChg chg="add mod">
          <ac:chgData name="Inger van Dijck" userId="b49f7fe1-a428-4d7e-bcae-76db91565236" providerId="ADAL" clId="{6FFED3C1-0873-4828-BA12-9DC73D916A24}" dt="2023-01-25T12:29:44.886" v="4799" actId="14100"/>
          <ac:cxnSpMkLst>
            <pc:docMk/>
            <pc:sldMk cId="3570915631" sldId="356"/>
            <ac:cxnSpMk id="28" creationId="{78C0F18C-D051-79F0-2C52-0DCE7008D5F8}"/>
          </ac:cxnSpMkLst>
        </pc:cxnChg>
      </pc:sldChg>
      <pc:sldChg chg="addSp delSp modSp add mod">
        <pc:chgData name="Inger van Dijck" userId="b49f7fe1-a428-4d7e-bcae-76db91565236" providerId="ADAL" clId="{6FFED3C1-0873-4828-BA12-9DC73D916A24}" dt="2023-01-25T12:58:27.326" v="5164" actId="20577"/>
        <pc:sldMkLst>
          <pc:docMk/>
          <pc:sldMk cId="262428311" sldId="357"/>
        </pc:sldMkLst>
        <pc:spChg chg="mod">
          <ac:chgData name="Inger van Dijck" userId="b49f7fe1-a428-4d7e-bcae-76db91565236" providerId="ADAL" clId="{6FFED3C1-0873-4828-BA12-9DC73D916A24}" dt="2023-01-25T12:43:59.525" v="5060" actId="20577"/>
          <ac:spMkLst>
            <pc:docMk/>
            <pc:sldMk cId="262428311" sldId="357"/>
            <ac:spMk id="3" creationId="{12EE2323-9C3F-4FED-A0C8-F66040F42F68}"/>
          </ac:spMkLst>
        </pc:spChg>
        <pc:spChg chg="del mod">
          <ac:chgData name="Inger van Dijck" userId="b49f7fe1-a428-4d7e-bcae-76db91565236" providerId="ADAL" clId="{6FFED3C1-0873-4828-BA12-9DC73D916A24}" dt="2023-01-25T12:44:10.600" v="5064" actId="478"/>
          <ac:spMkLst>
            <pc:docMk/>
            <pc:sldMk cId="262428311" sldId="357"/>
            <ac:spMk id="4" creationId="{D0D4F375-CB20-025C-B3E8-1E4401ABE186}"/>
          </ac:spMkLst>
        </pc:spChg>
        <pc:spChg chg="del">
          <ac:chgData name="Inger van Dijck" userId="b49f7fe1-a428-4d7e-bcae-76db91565236" providerId="ADAL" clId="{6FFED3C1-0873-4828-BA12-9DC73D916A24}" dt="2023-01-25T12:44:04.191" v="5062" actId="478"/>
          <ac:spMkLst>
            <pc:docMk/>
            <pc:sldMk cId="262428311" sldId="357"/>
            <ac:spMk id="7" creationId="{21422F6D-FB1E-0B7D-B78F-7FBF58746B1F}"/>
          </ac:spMkLst>
        </pc:spChg>
        <pc:graphicFrameChg chg="add mod modGraphic">
          <ac:chgData name="Inger van Dijck" userId="b49f7fe1-a428-4d7e-bcae-76db91565236" providerId="ADAL" clId="{6FFED3C1-0873-4828-BA12-9DC73D916A24}" dt="2023-01-25T12:58:27.326" v="5164" actId="20577"/>
          <ac:graphicFrameMkLst>
            <pc:docMk/>
            <pc:sldMk cId="262428311" sldId="357"/>
            <ac:graphicFrameMk id="5" creationId="{405778B3-968F-53C4-F1A8-9600BB8A40AC}"/>
          </ac:graphicFrameMkLst>
        </pc:graphicFrameChg>
        <pc:picChg chg="del">
          <ac:chgData name="Inger van Dijck" userId="b49f7fe1-a428-4d7e-bcae-76db91565236" providerId="ADAL" clId="{6FFED3C1-0873-4828-BA12-9DC73D916A24}" dt="2023-01-25T12:44:02.228" v="5061" actId="478"/>
          <ac:picMkLst>
            <pc:docMk/>
            <pc:sldMk cId="262428311" sldId="357"/>
            <ac:picMk id="9" creationId="{DDCE57B1-30C9-4EF8-8C07-0EE4490BCA87}"/>
          </ac:picMkLst>
        </pc:picChg>
      </pc:sldChg>
      <pc:sldMasterChg chg="delSldLayout">
        <pc:chgData name="Inger van Dijck" userId="b49f7fe1-a428-4d7e-bcae-76db91565236" providerId="ADAL" clId="{6FFED3C1-0873-4828-BA12-9DC73D916A24}" dt="2023-01-20T13:36:43.209" v="3260" actId="47"/>
        <pc:sldMasterMkLst>
          <pc:docMk/>
          <pc:sldMasterMk cId="2367071769" sldId="2147483688"/>
        </pc:sldMasterMkLst>
        <pc:sldLayoutChg chg="del">
          <pc:chgData name="Inger van Dijck" userId="b49f7fe1-a428-4d7e-bcae-76db91565236" providerId="ADAL" clId="{6FFED3C1-0873-4828-BA12-9DC73D916A24}" dt="2023-01-20T13:01:58.522" v="2893" actId="47"/>
          <pc:sldLayoutMkLst>
            <pc:docMk/>
            <pc:sldMasterMk cId="2367071769" sldId="2147483688"/>
            <pc:sldLayoutMk cId="2055631203" sldId="2147483671"/>
          </pc:sldLayoutMkLst>
        </pc:sldLayoutChg>
        <pc:sldLayoutChg chg="del">
          <pc:chgData name="Inger van Dijck" userId="b49f7fe1-a428-4d7e-bcae-76db91565236" providerId="ADAL" clId="{6FFED3C1-0873-4828-BA12-9DC73D916A24}" dt="2023-01-20T13:36:43.209" v="3260" actId="47"/>
          <pc:sldLayoutMkLst>
            <pc:docMk/>
            <pc:sldMasterMk cId="2367071769" sldId="2147483688"/>
            <pc:sldLayoutMk cId="413413055" sldId="2147483673"/>
          </pc:sldLayoutMkLst>
        </pc:sldLayoutChg>
      </pc:sldMasterChg>
    </pc:docChg>
  </pc:docChgLst>
  <pc:docChgLst>
    <pc:chgData name="Ulrika Roos" userId="fe307d8e-5713-4104-be29-24099f7b10a9" providerId="ADAL" clId="{D2F0D927-FBE6-41A8-80B6-DD67675DB36A}"/>
    <pc:docChg chg="custSel delSld modSld">
      <pc:chgData name="Ulrika Roos" userId="fe307d8e-5713-4104-be29-24099f7b10a9" providerId="ADAL" clId="{D2F0D927-FBE6-41A8-80B6-DD67675DB36A}" dt="2023-03-06T09:23:28.501" v="435" actId="47"/>
      <pc:docMkLst>
        <pc:docMk/>
      </pc:docMkLst>
      <pc:sldChg chg="del">
        <pc:chgData name="Ulrika Roos" userId="fe307d8e-5713-4104-be29-24099f7b10a9" providerId="ADAL" clId="{D2F0D927-FBE6-41A8-80B6-DD67675DB36A}" dt="2023-03-06T09:23:28.501" v="435" actId="47"/>
        <pc:sldMkLst>
          <pc:docMk/>
          <pc:sldMk cId="3680886007" sldId="268"/>
        </pc:sldMkLst>
      </pc:sldChg>
      <pc:sldChg chg="modSp mod delCm">
        <pc:chgData name="Ulrika Roos" userId="fe307d8e-5713-4104-be29-24099f7b10a9" providerId="ADAL" clId="{D2F0D927-FBE6-41A8-80B6-DD67675DB36A}" dt="2023-03-06T09:13:09.051" v="317" actId="20577"/>
        <pc:sldMkLst>
          <pc:docMk/>
          <pc:sldMk cId="8550404" sldId="275"/>
        </pc:sldMkLst>
        <pc:spChg chg="mod">
          <ac:chgData name="Ulrika Roos" userId="fe307d8e-5713-4104-be29-24099f7b10a9" providerId="ADAL" clId="{D2F0D927-FBE6-41A8-80B6-DD67675DB36A}" dt="2023-03-06T09:13:09.051" v="317" actId="20577"/>
          <ac:spMkLst>
            <pc:docMk/>
            <pc:sldMk cId="8550404" sldId="275"/>
            <ac:spMk id="4" creationId="{75E949F1-FA9D-404A-B8DC-67B6B1775968}"/>
          </ac:spMkLst>
        </pc:spChg>
      </pc:sldChg>
      <pc:sldChg chg="modSp mod">
        <pc:chgData name="Ulrika Roos" userId="fe307d8e-5713-4104-be29-24099f7b10a9" providerId="ADAL" clId="{D2F0D927-FBE6-41A8-80B6-DD67675DB36A}" dt="2023-03-06T08:42:24.498" v="207" actId="27636"/>
        <pc:sldMkLst>
          <pc:docMk/>
          <pc:sldMk cId="2498313871" sldId="318"/>
        </pc:sldMkLst>
        <pc:spChg chg="mod">
          <ac:chgData name="Ulrika Roos" userId="fe307d8e-5713-4104-be29-24099f7b10a9" providerId="ADAL" clId="{D2F0D927-FBE6-41A8-80B6-DD67675DB36A}" dt="2023-03-06T08:42:24.498" v="207" actId="27636"/>
          <ac:spMkLst>
            <pc:docMk/>
            <pc:sldMk cId="2498313871" sldId="318"/>
            <ac:spMk id="3" creationId="{EC74DE85-77C8-46F0-BA62-384D4C4541BD}"/>
          </ac:spMkLst>
        </pc:spChg>
      </pc:sldChg>
      <pc:sldChg chg="modSp mod">
        <pc:chgData name="Ulrika Roos" userId="fe307d8e-5713-4104-be29-24099f7b10a9" providerId="ADAL" clId="{D2F0D927-FBE6-41A8-80B6-DD67675DB36A}" dt="2023-03-06T08:52:14.252" v="261" actId="20577"/>
        <pc:sldMkLst>
          <pc:docMk/>
          <pc:sldMk cId="759297305" sldId="319"/>
        </pc:sldMkLst>
        <pc:spChg chg="mod">
          <ac:chgData name="Ulrika Roos" userId="fe307d8e-5713-4104-be29-24099f7b10a9" providerId="ADAL" clId="{D2F0D927-FBE6-41A8-80B6-DD67675DB36A}" dt="2023-03-06T08:52:14.252" v="261" actId="20577"/>
          <ac:spMkLst>
            <pc:docMk/>
            <pc:sldMk cId="759297305" sldId="319"/>
            <ac:spMk id="3" creationId="{239818F1-7F24-4C8A-8590-1FAC0739D000}"/>
          </ac:spMkLst>
        </pc:spChg>
      </pc:sldChg>
      <pc:sldChg chg="modSp mod">
        <pc:chgData name="Ulrika Roos" userId="fe307d8e-5713-4104-be29-24099f7b10a9" providerId="ADAL" clId="{D2F0D927-FBE6-41A8-80B6-DD67675DB36A}" dt="2023-03-06T08:55:04.974" v="266" actId="6549"/>
        <pc:sldMkLst>
          <pc:docMk/>
          <pc:sldMk cId="3282863512" sldId="322"/>
        </pc:sldMkLst>
        <pc:spChg chg="mod">
          <ac:chgData name="Ulrika Roos" userId="fe307d8e-5713-4104-be29-24099f7b10a9" providerId="ADAL" clId="{D2F0D927-FBE6-41A8-80B6-DD67675DB36A}" dt="2023-03-06T08:55:04.974" v="266" actId="6549"/>
          <ac:spMkLst>
            <pc:docMk/>
            <pc:sldMk cId="3282863512" sldId="322"/>
            <ac:spMk id="3" creationId="{FE5B9A0A-48EF-4308-BE27-ED0531BB5BD8}"/>
          </ac:spMkLst>
        </pc:spChg>
      </pc:sldChg>
      <pc:sldChg chg="modSp mod">
        <pc:chgData name="Ulrika Roos" userId="fe307d8e-5713-4104-be29-24099f7b10a9" providerId="ADAL" clId="{D2F0D927-FBE6-41A8-80B6-DD67675DB36A}" dt="2023-03-06T09:23:14.567" v="434" actId="20577"/>
        <pc:sldMkLst>
          <pc:docMk/>
          <pc:sldMk cId="2155492458" sldId="323"/>
        </pc:sldMkLst>
        <pc:spChg chg="mod">
          <ac:chgData name="Ulrika Roos" userId="fe307d8e-5713-4104-be29-24099f7b10a9" providerId="ADAL" clId="{D2F0D927-FBE6-41A8-80B6-DD67675DB36A}" dt="2023-03-06T09:23:02.543" v="427" actId="6549"/>
          <ac:spMkLst>
            <pc:docMk/>
            <pc:sldMk cId="2155492458" sldId="323"/>
            <ac:spMk id="3" creationId="{FE5B9A0A-48EF-4308-BE27-ED0531BB5BD8}"/>
          </ac:spMkLst>
        </pc:spChg>
        <pc:spChg chg="mod">
          <ac:chgData name="Ulrika Roos" userId="fe307d8e-5713-4104-be29-24099f7b10a9" providerId="ADAL" clId="{D2F0D927-FBE6-41A8-80B6-DD67675DB36A}" dt="2023-03-06T09:23:14.567" v="434" actId="20577"/>
          <ac:spMkLst>
            <pc:docMk/>
            <pc:sldMk cId="2155492458" sldId="323"/>
            <ac:spMk id="8" creationId="{8340BB6C-3366-6EEC-9763-CBAE78420ADD}"/>
          </ac:spMkLst>
        </pc:spChg>
      </pc:sldChg>
      <pc:sldChg chg="modSp mod">
        <pc:chgData name="Ulrika Roos" userId="fe307d8e-5713-4104-be29-24099f7b10a9" providerId="ADAL" clId="{D2F0D927-FBE6-41A8-80B6-DD67675DB36A}" dt="2023-03-06T08:42:54.389" v="211" actId="1076"/>
        <pc:sldMkLst>
          <pc:docMk/>
          <pc:sldMk cId="74746994" sldId="325"/>
        </pc:sldMkLst>
        <pc:spChg chg="mod">
          <ac:chgData name="Ulrika Roos" userId="fe307d8e-5713-4104-be29-24099f7b10a9" providerId="ADAL" clId="{D2F0D927-FBE6-41A8-80B6-DD67675DB36A}" dt="2023-03-06T08:42:54.389" v="211" actId="1076"/>
          <ac:spMkLst>
            <pc:docMk/>
            <pc:sldMk cId="74746994" sldId="325"/>
            <ac:spMk id="3" creationId="{FE5B9A0A-48EF-4308-BE27-ED0531BB5BD8}"/>
          </ac:spMkLst>
        </pc:spChg>
      </pc:sldChg>
      <pc:sldChg chg="modSp mod delCm modCm">
        <pc:chgData name="Ulrika Roos" userId="fe307d8e-5713-4104-be29-24099f7b10a9" providerId="ADAL" clId="{D2F0D927-FBE6-41A8-80B6-DD67675DB36A}" dt="2023-02-24T09:37:56.960" v="2"/>
        <pc:sldMkLst>
          <pc:docMk/>
          <pc:sldMk cId="1360558223" sldId="326"/>
        </pc:sldMkLst>
        <pc:spChg chg="mod">
          <ac:chgData name="Ulrika Roos" userId="fe307d8e-5713-4104-be29-24099f7b10a9" providerId="ADAL" clId="{D2F0D927-FBE6-41A8-80B6-DD67675DB36A}" dt="2023-02-24T09:37:45.057" v="1"/>
          <ac:spMkLst>
            <pc:docMk/>
            <pc:sldMk cId="1360558223" sldId="326"/>
            <ac:spMk id="3" creationId="{FE5B9A0A-48EF-4308-BE27-ED0531BB5BD8}"/>
          </ac:spMkLst>
        </pc:spChg>
      </pc:sldChg>
      <pc:sldChg chg="modSp mod">
        <pc:chgData name="Ulrika Roos" userId="fe307d8e-5713-4104-be29-24099f7b10a9" providerId="ADAL" clId="{D2F0D927-FBE6-41A8-80B6-DD67675DB36A}" dt="2023-03-06T09:09:38.792" v="295" actId="403"/>
        <pc:sldMkLst>
          <pc:docMk/>
          <pc:sldMk cId="2806262855" sldId="327"/>
        </pc:sldMkLst>
        <pc:spChg chg="mod">
          <ac:chgData name="Ulrika Roos" userId="fe307d8e-5713-4104-be29-24099f7b10a9" providerId="ADAL" clId="{D2F0D927-FBE6-41A8-80B6-DD67675DB36A}" dt="2023-02-24T09:49:51.239" v="13" actId="20577"/>
          <ac:spMkLst>
            <pc:docMk/>
            <pc:sldMk cId="2806262855" sldId="327"/>
            <ac:spMk id="2" creationId="{77F59D2D-00B9-4A4B-84C1-9DA7B24EB23D}"/>
          </ac:spMkLst>
        </pc:spChg>
        <pc:spChg chg="mod">
          <ac:chgData name="Ulrika Roos" userId="fe307d8e-5713-4104-be29-24099f7b10a9" providerId="ADAL" clId="{D2F0D927-FBE6-41A8-80B6-DD67675DB36A}" dt="2023-03-06T09:09:38.792" v="295" actId="403"/>
          <ac:spMkLst>
            <pc:docMk/>
            <pc:sldMk cId="2806262855" sldId="327"/>
            <ac:spMk id="3" creationId="{FE5B9A0A-48EF-4308-BE27-ED0531BB5BD8}"/>
          </ac:spMkLst>
        </pc:spChg>
      </pc:sldChg>
      <pc:sldChg chg="modSp mod">
        <pc:chgData name="Ulrika Roos" userId="fe307d8e-5713-4104-be29-24099f7b10a9" providerId="ADAL" clId="{D2F0D927-FBE6-41A8-80B6-DD67675DB36A}" dt="2023-03-06T09:10:27.622" v="304" actId="6549"/>
        <pc:sldMkLst>
          <pc:docMk/>
          <pc:sldMk cId="4031912174" sldId="328"/>
        </pc:sldMkLst>
        <pc:spChg chg="mod">
          <ac:chgData name="Ulrika Roos" userId="fe307d8e-5713-4104-be29-24099f7b10a9" providerId="ADAL" clId="{D2F0D927-FBE6-41A8-80B6-DD67675DB36A}" dt="2023-03-06T09:10:27.622" v="304" actId="6549"/>
          <ac:spMkLst>
            <pc:docMk/>
            <pc:sldMk cId="4031912174" sldId="328"/>
            <ac:spMk id="3" creationId="{FE5B9A0A-48EF-4308-BE27-ED0531BB5BD8}"/>
          </ac:spMkLst>
        </pc:spChg>
      </pc:sldChg>
      <pc:sldChg chg="modSp mod">
        <pc:chgData name="Ulrika Roos" userId="fe307d8e-5713-4104-be29-24099f7b10a9" providerId="ADAL" clId="{D2F0D927-FBE6-41A8-80B6-DD67675DB36A}" dt="2023-03-06T09:13:58.310" v="337" actId="404"/>
        <pc:sldMkLst>
          <pc:docMk/>
          <pc:sldMk cId="1172673406" sldId="329"/>
        </pc:sldMkLst>
        <pc:spChg chg="mod">
          <ac:chgData name="Ulrika Roos" userId="fe307d8e-5713-4104-be29-24099f7b10a9" providerId="ADAL" clId="{D2F0D927-FBE6-41A8-80B6-DD67675DB36A}" dt="2023-03-06T09:13:58.310" v="337" actId="404"/>
          <ac:spMkLst>
            <pc:docMk/>
            <pc:sldMk cId="1172673406" sldId="329"/>
            <ac:spMk id="3" creationId="{12EE2323-9C3F-4FED-A0C8-F66040F42F68}"/>
          </ac:spMkLst>
        </pc:spChg>
      </pc:sldChg>
      <pc:sldChg chg="modSp mod">
        <pc:chgData name="Ulrika Roos" userId="fe307d8e-5713-4104-be29-24099f7b10a9" providerId="ADAL" clId="{D2F0D927-FBE6-41A8-80B6-DD67675DB36A}" dt="2023-03-06T09:18:15.682" v="408" actId="20577"/>
        <pc:sldMkLst>
          <pc:docMk/>
          <pc:sldMk cId="4032125220" sldId="330"/>
        </pc:sldMkLst>
        <pc:spChg chg="mod">
          <ac:chgData name="Ulrika Roos" userId="fe307d8e-5713-4104-be29-24099f7b10a9" providerId="ADAL" clId="{D2F0D927-FBE6-41A8-80B6-DD67675DB36A}" dt="2023-03-06T09:18:15.682" v="408" actId="20577"/>
          <ac:spMkLst>
            <pc:docMk/>
            <pc:sldMk cId="4032125220" sldId="330"/>
            <ac:spMk id="3" creationId="{12EE2323-9C3F-4FED-A0C8-F66040F42F68}"/>
          </ac:spMkLst>
        </pc:spChg>
        <pc:spChg chg="mod">
          <ac:chgData name="Ulrika Roos" userId="fe307d8e-5713-4104-be29-24099f7b10a9" providerId="ADAL" clId="{D2F0D927-FBE6-41A8-80B6-DD67675DB36A}" dt="2023-02-24T10:00:35.723" v="144" actId="1076"/>
          <ac:spMkLst>
            <pc:docMk/>
            <pc:sldMk cId="4032125220" sldId="330"/>
            <ac:spMk id="7" creationId="{21422F6D-FB1E-0B7D-B78F-7FBF58746B1F}"/>
          </ac:spMkLst>
        </pc:spChg>
        <pc:picChg chg="mod">
          <ac:chgData name="Ulrika Roos" userId="fe307d8e-5713-4104-be29-24099f7b10a9" providerId="ADAL" clId="{D2F0D927-FBE6-41A8-80B6-DD67675DB36A}" dt="2023-02-24T10:00:31.643" v="143" actId="1076"/>
          <ac:picMkLst>
            <pc:docMk/>
            <pc:sldMk cId="4032125220" sldId="330"/>
            <ac:picMk id="9" creationId="{DDCE57B1-30C9-4EF8-8C07-0EE4490BCA87}"/>
          </ac:picMkLst>
        </pc:picChg>
      </pc:sldChg>
      <pc:sldChg chg="modSp mod">
        <pc:chgData name="Ulrika Roos" userId="fe307d8e-5713-4104-be29-24099f7b10a9" providerId="ADAL" clId="{D2F0D927-FBE6-41A8-80B6-DD67675DB36A}" dt="2023-03-06T09:10:54.166" v="305" actId="403"/>
        <pc:sldMkLst>
          <pc:docMk/>
          <pc:sldMk cId="4216039245" sldId="331"/>
        </pc:sldMkLst>
        <pc:spChg chg="mod">
          <ac:chgData name="Ulrika Roos" userId="fe307d8e-5713-4104-be29-24099f7b10a9" providerId="ADAL" clId="{D2F0D927-FBE6-41A8-80B6-DD67675DB36A}" dt="2023-03-06T09:10:54.166" v="305" actId="403"/>
          <ac:spMkLst>
            <pc:docMk/>
            <pc:sldMk cId="4216039245" sldId="331"/>
            <ac:spMk id="3" creationId="{12EE2323-9C3F-4FED-A0C8-F66040F42F68}"/>
          </ac:spMkLst>
        </pc:spChg>
      </pc:sldChg>
      <pc:sldChg chg="modSp mod">
        <pc:chgData name="Ulrika Roos" userId="fe307d8e-5713-4104-be29-24099f7b10a9" providerId="ADAL" clId="{D2F0D927-FBE6-41A8-80B6-DD67675DB36A}" dt="2023-03-06T08:53:47.909" v="265" actId="20577"/>
        <pc:sldMkLst>
          <pc:docMk/>
          <pc:sldMk cId="3782542830" sldId="352"/>
        </pc:sldMkLst>
        <pc:spChg chg="mod">
          <ac:chgData name="Ulrika Roos" userId="fe307d8e-5713-4104-be29-24099f7b10a9" providerId="ADAL" clId="{D2F0D927-FBE6-41A8-80B6-DD67675DB36A}" dt="2023-03-06T08:53:47.909" v="265" actId="20577"/>
          <ac:spMkLst>
            <pc:docMk/>
            <pc:sldMk cId="3782542830" sldId="352"/>
            <ac:spMk id="28" creationId="{7EE5EE2D-204C-D34B-EC69-CB51ED9C9C44}"/>
          </ac:spMkLst>
        </pc:spChg>
      </pc:sldChg>
      <pc:sldChg chg="modSp mod">
        <pc:chgData name="Ulrika Roos" userId="fe307d8e-5713-4104-be29-24099f7b10a9" providerId="ADAL" clId="{D2F0D927-FBE6-41A8-80B6-DD67675DB36A}" dt="2023-03-06T08:51:03.757" v="255" actId="20577"/>
        <pc:sldMkLst>
          <pc:docMk/>
          <pc:sldMk cId="4077095619" sldId="355"/>
        </pc:sldMkLst>
        <pc:spChg chg="mod">
          <ac:chgData name="Ulrika Roos" userId="fe307d8e-5713-4104-be29-24099f7b10a9" providerId="ADAL" clId="{D2F0D927-FBE6-41A8-80B6-DD67675DB36A}" dt="2023-03-06T08:49:49.976" v="234" actId="1036"/>
          <ac:spMkLst>
            <pc:docMk/>
            <pc:sldMk cId="4077095619" sldId="355"/>
            <ac:spMk id="4" creationId="{C392AC40-1BD7-2ADB-34C4-55B6D8CE3146}"/>
          </ac:spMkLst>
        </pc:spChg>
        <pc:spChg chg="mod">
          <ac:chgData name="Ulrika Roos" userId="fe307d8e-5713-4104-be29-24099f7b10a9" providerId="ADAL" clId="{D2F0D927-FBE6-41A8-80B6-DD67675DB36A}" dt="2023-03-06T08:49:07.372" v="222" actId="1035"/>
          <ac:spMkLst>
            <pc:docMk/>
            <pc:sldMk cId="4077095619" sldId="355"/>
            <ac:spMk id="6" creationId="{5E160D8A-7E5D-2D13-A204-AF0460FF6984}"/>
          </ac:spMkLst>
        </pc:spChg>
        <pc:spChg chg="mod">
          <ac:chgData name="Ulrika Roos" userId="fe307d8e-5713-4104-be29-24099f7b10a9" providerId="ADAL" clId="{D2F0D927-FBE6-41A8-80B6-DD67675DB36A}" dt="2023-03-06T08:48:29.361" v="215" actId="20577"/>
          <ac:spMkLst>
            <pc:docMk/>
            <pc:sldMk cId="4077095619" sldId="355"/>
            <ac:spMk id="7" creationId="{562B8E80-896E-35AA-7753-760247843060}"/>
          </ac:spMkLst>
        </pc:spChg>
        <pc:spChg chg="mod">
          <ac:chgData name="Ulrika Roos" userId="fe307d8e-5713-4104-be29-24099f7b10a9" providerId="ADAL" clId="{D2F0D927-FBE6-41A8-80B6-DD67675DB36A}" dt="2023-03-06T08:51:03.757" v="255" actId="20577"/>
          <ac:spMkLst>
            <pc:docMk/>
            <pc:sldMk cId="4077095619" sldId="355"/>
            <ac:spMk id="18" creationId="{00709DA3-BF76-4F81-9CC0-F97476263974}"/>
          </ac:spMkLst>
        </pc:spChg>
        <pc:grpChg chg="mod">
          <ac:chgData name="Ulrika Roos" userId="fe307d8e-5713-4104-be29-24099f7b10a9" providerId="ADAL" clId="{D2F0D927-FBE6-41A8-80B6-DD67675DB36A}" dt="2023-03-06T08:49:49.976" v="234" actId="1036"/>
          <ac:grpSpMkLst>
            <pc:docMk/>
            <pc:sldMk cId="4077095619" sldId="355"/>
            <ac:grpSpMk id="2" creationId="{95A43548-F738-94AF-5E5E-976C10625E16}"/>
          </ac:grpSpMkLst>
        </pc:grpChg>
        <pc:picChg chg="mod">
          <ac:chgData name="Ulrika Roos" userId="fe307d8e-5713-4104-be29-24099f7b10a9" providerId="ADAL" clId="{D2F0D927-FBE6-41A8-80B6-DD67675DB36A}" dt="2023-03-06T08:49:49.976" v="234" actId="1036"/>
          <ac:picMkLst>
            <pc:docMk/>
            <pc:sldMk cId="4077095619" sldId="355"/>
            <ac:picMk id="3" creationId="{7687BE00-C919-3A95-1CCC-ECBC8493C844}"/>
          </ac:picMkLst>
        </pc:picChg>
      </pc:sldChg>
      <pc:sldChg chg="modSp mod">
        <pc:chgData name="Ulrika Roos" userId="fe307d8e-5713-4104-be29-24099f7b10a9" providerId="ADAL" clId="{D2F0D927-FBE6-41A8-80B6-DD67675DB36A}" dt="2023-03-06T08:51:20.174" v="257" actId="20577"/>
        <pc:sldMkLst>
          <pc:docMk/>
          <pc:sldMk cId="3570915631" sldId="356"/>
        </pc:sldMkLst>
        <pc:spChg chg="mod">
          <ac:chgData name="Ulrika Roos" userId="fe307d8e-5713-4104-be29-24099f7b10a9" providerId="ADAL" clId="{D2F0D927-FBE6-41A8-80B6-DD67675DB36A}" dt="2023-03-06T08:50:41.074" v="248" actId="20577"/>
          <ac:spMkLst>
            <pc:docMk/>
            <pc:sldMk cId="3570915631" sldId="356"/>
            <ac:spMk id="7" creationId="{AF9E4F65-8BF2-C012-9192-16F84C8A6AAC}"/>
          </ac:spMkLst>
        </pc:spChg>
        <pc:spChg chg="mod">
          <ac:chgData name="Ulrika Roos" userId="fe307d8e-5713-4104-be29-24099f7b10a9" providerId="ADAL" clId="{D2F0D927-FBE6-41A8-80B6-DD67675DB36A}" dt="2023-03-06T08:51:20.174" v="257" actId="20577"/>
          <ac:spMkLst>
            <pc:docMk/>
            <pc:sldMk cId="3570915631" sldId="356"/>
            <ac:spMk id="13" creationId="{22AF8113-94DF-F873-F23D-BBEB60058710}"/>
          </ac:spMkLst>
        </pc:spChg>
      </pc:sldChg>
      <pc:sldChg chg="modSp mod delCm modCm">
        <pc:chgData name="Ulrika Roos" userId="fe307d8e-5713-4104-be29-24099f7b10a9" providerId="ADAL" clId="{D2F0D927-FBE6-41A8-80B6-DD67675DB36A}" dt="2023-03-06T09:22:22.272" v="425"/>
        <pc:sldMkLst>
          <pc:docMk/>
          <pc:sldMk cId="4113899440" sldId="361"/>
        </pc:sldMkLst>
        <pc:spChg chg="mod">
          <ac:chgData name="Ulrika Roos" userId="fe307d8e-5713-4104-be29-24099f7b10a9" providerId="ADAL" clId="{D2F0D927-FBE6-41A8-80B6-DD67675DB36A}" dt="2023-03-06T09:22:12.560" v="423" actId="20577"/>
          <ac:spMkLst>
            <pc:docMk/>
            <pc:sldMk cId="4113899440" sldId="361"/>
            <ac:spMk id="3" creationId="{FE5B9A0A-48EF-4308-BE27-ED0531BB5BD8}"/>
          </ac:spMkLst>
        </pc:spChg>
        <pc:spChg chg="mod">
          <ac:chgData name="Ulrika Roos" userId="fe307d8e-5713-4104-be29-24099f7b10a9" providerId="ADAL" clId="{D2F0D927-FBE6-41A8-80B6-DD67675DB36A}" dt="2023-03-06T09:19:56.465" v="419" actId="20577"/>
          <ac:spMkLst>
            <pc:docMk/>
            <pc:sldMk cId="4113899440" sldId="361"/>
            <ac:spMk id="6" creationId="{C2F6A754-C613-9324-A21C-1A329A9AB594}"/>
          </ac:spMkLst>
        </pc:spChg>
      </pc:sldChg>
      <pc:sldChg chg="modSp mod">
        <pc:chgData name="Ulrika Roos" userId="fe307d8e-5713-4104-be29-24099f7b10a9" providerId="ADAL" clId="{D2F0D927-FBE6-41A8-80B6-DD67675DB36A}" dt="2023-03-06T08:52:36.275" v="263" actId="20577"/>
        <pc:sldMkLst>
          <pc:docMk/>
          <pc:sldMk cId="1411807897" sldId="363"/>
        </pc:sldMkLst>
        <pc:spChg chg="mod">
          <ac:chgData name="Ulrika Roos" userId="fe307d8e-5713-4104-be29-24099f7b10a9" providerId="ADAL" clId="{D2F0D927-FBE6-41A8-80B6-DD67675DB36A}" dt="2023-03-06T08:52:36.275" v="263" actId="20577"/>
          <ac:spMkLst>
            <pc:docMk/>
            <pc:sldMk cId="1411807897" sldId="363"/>
            <ac:spMk id="13" creationId="{22AF8113-94DF-F873-F23D-BBEB60058710}"/>
          </ac:spMkLst>
        </pc:spChg>
      </pc:sldChg>
      <pc:sldChg chg="del">
        <pc:chgData name="Ulrika Roos" userId="fe307d8e-5713-4104-be29-24099f7b10a9" providerId="ADAL" clId="{D2F0D927-FBE6-41A8-80B6-DD67675DB36A}" dt="2023-02-24T09:54:41.598" v="18" actId="47"/>
        <pc:sldMkLst>
          <pc:docMk/>
          <pc:sldMk cId="2217126887" sldId="364"/>
        </pc:sldMkLst>
      </pc:sldChg>
    </pc:docChg>
  </pc:docChgLst>
  <pc:docChgLst>
    <pc:chgData name="Katarina Askerdal" userId="S::katas2@vgregion.se::1f96fb19-ea1b-4ba6-8f6e-3e960e52694a" providerId="AD" clId="Web-{99575FD4-90AB-B420-2BEA-79406669B742}"/>
    <pc:docChg chg="modSld">
      <pc:chgData name="Katarina Askerdal" userId="S::katas2@vgregion.se::1f96fb19-ea1b-4ba6-8f6e-3e960e52694a" providerId="AD" clId="Web-{99575FD4-90AB-B420-2BEA-79406669B742}" dt="2023-02-09T10:33:46.849" v="188"/>
      <pc:docMkLst>
        <pc:docMk/>
      </pc:docMkLst>
      <pc:sldChg chg="modSp modNotes">
        <pc:chgData name="Katarina Askerdal" userId="S::katas2@vgregion.se::1f96fb19-ea1b-4ba6-8f6e-3e960e52694a" providerId="AD" clId="Web-{99575FD4-90AB-B420-2BEA-79406669B742}" dt="2023-02-09T10:33:46.849" v="188"/>
        <pc:sldMkLst>
          <pc:docMk/>
          <pc:sldMk cId="4031912174" sldId="328"/>
        </pc:sldMkLst>
        <pc:spChg chg="mod">
          <ac:chgData name="Katarina Askerdal" userId="S::katas2@vgregion.se::1f96fb19-ea1b-4ba6-8f6e-3e960e52694a" providerId="AD" clId="Web-{99575FD4-90AB-B420-2BEA-79406669B742}" dt="2023-02-09T10:32:25.596" v="140" actId="20577"/>
          <ac:spMkLst>
            <pc:docMk/>
            <pc:sldMk cId="4031912174" sldId="328"/>
            <ac:spMk id="3" creationId="{FE5B9A0A-48EF-4308-BE27-ED0531BB5BD8}"/>
          </ac:spMkLst>
        </pc:spChg>
      </pc:sldChg>
      <pc:sldChg chg="addSp delSp modSp">
        <pc:chgData name="Katarina Askerdal" userId="S::katas2@vgregion.se::1f96fb19-ea1b-4ba6-8f6e-3e960e52694a" providerId="AD" clId="Web-{99575FD4-90AB-B420-2BEA-79406669B742}" dt="2023-02-09T10:30:20.905" v="32"/>
        <pc:sldMkLst>
          <pc:docMk/>
          <pc:sldMk cId="3782542830" sldId="352"/>
        </pc:sldMkLst>
        <pc:spChg chg="add del mod">
          <ac:chgData name="Katarina Askerdal" userId="S::katas2@vgregion.se::1f96fb19-ea1b-4ba6-8f6e-3e960e52694a" providerId="AD" clId="Web-{99575FD4-90AB-B420-2BEA-79406669B742}" dt="2023-02-09T10:30:20.905" v="32"/>
          <ac:spMkLst>
            <pc:docMk/>
            <pc:sldMk cId="3782542830" sldId="352"/>
            <ac:spMk id="2" creationId="{C744076B-6FBA-0360-B532-DA2A7A1DB6A3}"/>
          </ac:spMkLst>
        </pc:spChg>
      </pc:sldChg>
      <pc:sldChg chg="modNotes">
        <pc:chgData name="Katarina Askerdal" userId="S::katas2@vgregion.se::1f96fb19-ea1b-4ba6-8f6e-3e960e52694a" providerId="AD" clId="Web-{99575FD4-90AB-B420-2BEA-79406669B742}" dt="2023-02-09T10:22:53.065" v="19"/>
        <pc:sldMkLst>
          <pc:docMk/>
          <pc:sldMk cId="3570915631" sldId="356"/>
        </pc:sldMkLst>
      </pc:sldChg>
    </pc:docChg>
  </pc:docChgLst>
  <pc:docChgLst>
    <pc:chgData name="Ulrika Roos" userId="S::ulrsv4@vgregion.se::fe307d8e-5713-4104-be29-24099f7b10a9" providerId="AD" clId="Web-{97F66A44-0F48-27A2-6BAF-5A79BFBCB6C4}"/>
    <pc:docChg chg="modSld">
      <pc:chgData name="Ulrika Roos" userId="S::ulrsv4@vgregion.se::fe307d8e-5713-4104-be29-24099f7b10a9" providerId="AD" clId="Web-{97F66A44-0F48-27A2-6BAF-5A79BFBCB6C4}" dt="2023-12-15T09:38:33.029" v="1" actId="20577"/>
      <pc:docMkLst>
        <pc:docMk/>
      </pc:docMkLst>
      <pc:sldChg chg="modSp">
        <pc:chgData name="Ulrika Roos" userId="S::ulrsv4@vgregion.se::fe307d8e-5713-4104-be29-24099f7b10a9" providerId="AD" clId="Web-{97F66A44-0F48-27A2-6BAF-5A79BFBCB6C4}" dt="2023-12-15T09:38:33.029" v="1" actId="20577"/>
        <pc:sldMkLst>
          <pc:docMk/>
          <pc:sldMk cId="8550404" sldId="275"/>
        </pc:sldMkLst>
        <pc:spChg chg="mod">
          <ac:chgData name="Ulrika Roos" userId="S::ulrsv4@vgregion.se::fe307d8e-5713-4104-be29-24099f7b10a9" providerId="AD" clId="Web-{97F66A44-0F48-27A2-6BAF-5A79BFBCB6C4}" dt="2023-12-15T09:38:33.029" v="1" actId="20577"/>
          <ac:spMkLst>
            <pc:docMk/>
            <pc:sldMk cId="8550404" sldId="275"/>
            <ac:spMk id="2" creationId="{6D93C04F-FD8E-4291-A558-B45E34A9E4C9}"/>
          </ac:spMkLst>
        </pc:spChg>
      </pc:sldChg>
    </pc:docChg>
  </pc:docChgLst>
  <pc:docChgLst>
    <pc:chgData name="Ulrika Roos" userId="S::ulrsv4@vgregion.se::fe307d8e-5713-4104-be29-24099f7b10a9" providerId="AD" clId="Web-{27F9DD2E-D9FF-446B-15AC-4135C801DFA0}"/>
    <pc:docChg chg="addSld delSld modSld">
      <pc:chgData name="Ulrika Roos" userId="S::ulrsv4@vgregion.se::fe307d8e-5713-4104-be29-24099f7b10a9" providerId="AD" clId="Web-{27F9DD2E-D9FF-446B-15AC-4135C801DFA0}" dt="2023-01-13T11:04:36.743" v="128"/>
      <pc:docMkLst>
        <pc:docMk/>
      </pc:docMkLst>
      <pc:sldChg chg="addSp modSp">
        <pc:chgData name="Ulrika Roos" userId="S::ulrsv4@vgregion.se::fe307d8e-5713-4104-be29-24099f7b10a9" providerId="AD" clId="Web-{27F9DD2E-D9FF-446B-15AC-4135C801DFA0}" dt="2023-01-13T11:04:36.743" v="128"/>
        <pc:sldMkLst>
          <pc:docMk/>
          <pc:sldMk cId="3321747202" sldId="281"/>
        </pc:sldMkLst>
        <pc:spChg chg="add mod">
          <ac:chgData name="Ulrika Roos" userId="S::ulrsv4@vgregion.se::fe307d8e-5713-4104-be29-24099f7b10a9" providerId="AD" clId="Web-{27F9DD2E-D9FF-446B-15AC-4135C801DFA0}" dt="2023-01-13T11:04:36.743" v="128"/>
          <ac:spMkLst>
            <pc:docMk/>
            <pc:sldMk cId="3321747202" sldId="281"/>
            <ac:spMk id="4" creationId="{D0D4F375-CB20-025C-B3E8-1E4401ABE186}"/>
          </ac:spMkLst>
        </pc:spChg>
      </pc:sldChg>
      <pc:sldChg chg="addSp delSp modSp new del">
        <pc:chgData name="Ulrika Roos" userId="S::ulrsv4@vgregion.se::fe307d8e-5713-4104-be29-24099f7b10a9" providerId="AD" clId="Web-{27F9DD2E-D9FF-446B-15AC-4135C801DFA0}" dt="2023-01-13T11:01:42.302" v="2"/>
        <pc:sldMkLst>
          <pc:docMk/>
          <pc:sldMk cId="171449619" sldId="325"/>
        </pc:sldMkLst>
        <pc:spChg chg="del">
          <ac:chgData name="Ulrika Roos" userId="S::ulrsv4@vgregion.se::fe307d8e-5713-4104-be29-24099f7b10a9" providerId="AD" clId="Web-{27F9DD2E-D9FF-446B-15AC-4135C801DFA0}" dt="2023-01-13T11:01:36.176" v="1"/>
          <ac:spMkLst>
            <pc:docMk/>
            <pc:sldMk cId="171449619" sldId="325"/>
            <ac:spMk id="2" creationId="{8CAF95BA-5E7F-5D0D-CC69-4CCBD0CA7305}"/>
          </ac:spMkLst>
        </pc:spChg>
        <pc:picChg chg="add mod ord">
          <ac:chgData name="Ulrika Roos" userId="S::ulrsv4@vgregion.se::fe307d8e-5713-4104-be29-24099f7b10a9" providerId="AD" clId="Web-{27F9DD2E-D9FF-446B-15AC-4135C801DFA0}" dt="2023-01-13T11:01:36.176" v="1"/>
          <ac:picMkLst>
            <pc:docMk/>
            <pc:sldMk cId="171449619" sldId="325"/>
            <ac:picMk id="3" creationId="{BCC9C6D5-F255-9434-B4F7-41E4BB870416}"/>
          </ac:picMkLst>
        </pc:picChg>
      </pc:sldChg>
    </pc:docChg>
  </pc:docChgLst>
  <pc:docChgLst>
    <pc:chgData name="Ulrika Roos" userId="S::ulrsv4@vgregion.se::fe307d8e-5713-4104-be29-24099f7b10a9" providerId="AD" clId="Web-{5D93536F-4984-A9A6-2D14-96C256CDB48D}"/>
    <pc:docChg chg="modSld">
      <pc:chgData name="Ulrika Roos" userId="S::ulrsv4@vgregion.se::fe307d8e-5713-4104-be29-24099f7b10a9" providerId="AD" clId="Web-{5D93536F-4984-A9A6-2D14-96C256CDB48D}" dt="2023-03-20T09:37:22.479" v="10" actId="1076"/>
      <pc:docMkLst>
        <pc:docMk/>
      </pc:docMkLst>
      <pc:sldChg chg="modSp">
        <pc:chgData name="Ulrika Roos" userId="S::ulrsv4@vgregion.se::fe307d8e-5713-4104-be29-24099f7b10a9" providerId="AD" clId="Web-{5D93536F-4984-A9A6-2D14-96C256CDB48D}" dt="2023-03-20T08:58:09.659" v="8" actId="20577"/>
        <pc:sldMkLst>
          <pc:docMk/>
          <pc:sldMk cId="2498313871" sldId="318"/>
        </pc:sldMkLst>
        <pc:spChg chg="mod">
          <ac:chgData name="Ulrika Roos" userId="S::ulrsv4@vgregion.se::fe307d8e-5713-4104-be29-24099f7b10a9" providerId="AD" clId="Web-{5D93536F-4984-A9A6-2D14-96C256CDB48D}" dt="2023-03-20T08:58:09.659" v="8" actId="20577"/>
          <ac:spMkLst>
            <pc:docMk/>
            <pc:sldMk cId="2498313871" sldId="318"/>
            <ac:spMk id="3" creationId="{EC74DE85-77C8-46F0-BA62-384D4C4541BD}"/>
          </ac:spMkLst>
        </pc:spChg>
      </pc:sldChg>
      <pc:sldChg chg="modSp">
        <pc:chgData name="Ulrika Roos" userId="S::ulrsv4@vgregion.se::fe307d8e-5713-4104-be29-24099f7b10a9" providerId="AD" clId="Web-{5D93536F-4984-A9A6-2D14-96C256CDB48D}" dt="2023-03-20T09:37:22.479" v="10" actId="1076"/>
        <pc:sldMkLst>
          <pc:docMk/>
          <pc:sldMk cId="496401901" sldId="354"/>
        </pc:sldMkLst>
        <pc:spChg chg="mod">
          <ac:chgData name="Ulrika Roos" userId="S::ulrsv4@vgregion.se::fe307d8e-5713-4104-be29-24099f7b10a9" providerId="AD" clId="Web-{5D93536F-4984-A9A6-2D14-96C256CDB48D}" dt="2023-03-20T09:37:22.479" v="10" actId="1076"/>
          <ac:spMkLst>
            <pc:docMk/>
            <pc:sldMk cId="496401901" sldId="354"/>
            <ac:spMk id="10" creationId="{216960B6-BB30-01EB-317D-C6EF24540B2B}"/>
          </ac:spMkLst>
        </pc:spChg>
      </pc:sldChg>
    </pc:docChg>
  </pc:docChgLst>
  <pc:docChgLst>
    <pc:chgData name="Malin Emanuelsson" userId="067b5192-d70c-4d86-a716-58861e056bf3" providerId="ADAL" clId="{219E043A-2467-4578-939E-CDEA48E4EA75}"/>
    <pc:docChg chg="undo custSel delSld modSld">
      <pc:chgData name="Malin Emanuelsson" userId="067b5192-d70c-4d86-a716-58861e056bf3" providerId="ADAL" clId="{219E043A-2467-4578-939E-CDEA48E4EA75}" dt="2023-04-05T14:02:07.337" v="579" actId="207"/>
      <pc:docMkLst>
        <pc:docMk/>
      </pc:docMkLst>
      <pc:sldChg chg="modNotesTx">
        <pc:chgData name="Malin Emanuelsson" userId="067b5192-d70c-4d86-a716-58861e056bf3" providerId="ADAL" clId="{219E043A-2467-4578-939E-CDEA48E4EA75}" dt="2023-04-05T13:56:04.133" v="482"/>
        <pc:sldMkLst>
          <pc:docMk/>
          <pc:sldMk cId="3085815909" sldId="279"/>
        </pc:sldMkLst>
      </pc:sldChg>
      <pc:sldChg chg="modSp mod">
        <pc:chgData name="Malin Emanuelsson" userId="067b5192-d70c-4d86-a716-58861e056bf3" providerId="ADAL" clId="{219E043A-2467-4578-939E-CDEA48E4EA75}" dt="2023-04-05T13:38:14.201" v="137" actId="6549"/>
        <pc:sldMkLst>
          <pc:docMk/>
          <pc:sldMk cId="2987759375" sldId="369"/>
        </pc:sldMkLst>
        <pc:spChg chg="mod">
          <ac:chgData name="Malin Emanuelsson" userId="067b5192-d70c-4d86-a716-58861e056bf3" providerId="ADAL" clId="{219E043A-2467-4578-939E-CDEA48E4EA75}" dt="2023-04-05T13:38:14.201" v="137" actId="6549"/>
          <ac:spMkLst>
            <pc:docMk/>
            <pc:sldMk cId="2987759375" sldId="369"/>
            <ac:spMk id="4" creationId="{4CC57A3C-593D-822B-E2CB-917B9DED2F64}"/>
          </ac:spMkLst>
        </pc:spChg>
        <pc:spChg chg="mod">
          <ac:chgData name="Malin Emanuelsson" userId="067b5192-d70c-4d86-a716-58861e056bf3" providerId="ADAL" clId="{219E043A-2467-4578-939E-CDEA48E4EA75}" dt="2023-04-05T13:37:16.912" v="129" actId="1076"/>
          <ac:spMkLst>
            <pc:docMk/>
            <pc:sldMk cId="2987759375" sldId="369"/>
            <ac:spMk id="7" creationId="{AC6D3C0E-367B-52F8-7848-74AD642BE4EB}"/>
          </ac:spMkLst>
        </pc:spChg>
      </pc:sldChg>
      <pc:sldChg chg="addSp delSp modSp mod">
        <pc:chgData name="Malin Emanuelsson" userId="067b5192-d70c-4d86-a716-58861e056bf3" providerId="ADAL" clId="{219E043A-2467-4578-939E-CDEA48E4EA75}" dt="2023-04-05T13:38:05.524" v="134" actId="6549"/>
        <pc:sldMkLst>
          <pc:docMk/>
          <pc:sldMk cId="1858566423" sldId="370"/>
        </pc:sldMkLst>
        <pc:spChg chg="add mod">
          <ac:chgData name="Malin Emanuelsson" userId="067b5192-d70c-4d86-a716-58861e056bf3" providerId="ADAL" clId="{219E043A-2467-4578-939E-CDEA48E4EA75}" dt="2023-04-05T13:37:44.318" v="131"/>
          <ac:spMkLst>
            <pc:docMk/>
            <pc:sldMk cId="1858566423" sldId="370"/>
            <ac:spMk id="3" creationId="{CF7DB490-E41C-FF86-F981-3886D80A7E7A}"/>
          </ac:spMkLst>
        </pc:spChg>
        <pc:spChg chg="mod">
          <ac:chgData name="Malin Emanuelsson" userId="067b5192-d70c-4d86-a716-58861e056bf3" providerId="ADAL" clId="{219E043A-2467-4578-939E-CDEA48E4EA75}" dt="2023-04-05T13:38:05.524" v="134" actId="6549"/>
          <ac:spMkLst>
            <pc:docMk/>
            <pc:sldMk cId="1858566423" sldId="370"/>
            <ac:spMk id="4" creationId="{4CC57A3C-593D-822B-E2CB-917B9DED2F64}"/>
          </ac:spMkLst>
        </pc:spChg>
        <pc:spChg chg="del">
          <ac:chgData name="Malin Emanuelsson" userId="067b5192-d70c-4d86-a716-58861e056bf3" providerId="ADAL" clId="{219E043A-2467-4578-939E-CDEA48E4EA75}" dt="2023-04-05T13:37:43.528" v="130" actId="478"/>
          <ac:spMkLst>
            <pc:docMk/>
            <pc:sldMk cId="1858566423" sldId="370"/>
            <ac:spMk id="5" creationId="{A9685B7C-F583-57F3-7413-09FD63E309B0}"/>
          </ac:spMkLst>
        </pc:spChg>
        <pc:spChg chg="add mod">
          <ac:chgData name="Malin Emanuelsson" userId="067b5192-d70c-4d86-a716-58861e056bf3" providerId="ADAL" clId="{219E043A-2467-4578-939E-CDEA48E4EA75}" dt="2023-04-05T13:37:44.318" v="131"/>
          <ac:spMkLst>
            <pc:docMk/>
            <pc:sldMk cId="1858566423" sldId="370"/>
            <ac:spMk id="8" creationId="{C990C014-A851-9B67-B6E7-DCF3E534CED7}"/>
          </ac:spMkLst>
        </pc:spChg>
      </pc:sldChg>
      <pc:sldChg chg="modSp mod">
        <pc:chgData name="Malin Emanuelsson" userId="067b5192-d70c-4d86-a716-58861e056bf3" providerId="ADAL" clId="{219E043A-2467-4578-939E-CDEA48E4EA75}" dt="2023-04-05T13:39:25.566" v="145" actId="20578"/>
        <pc:sldMkLst>
          <pc:docMk/>
          <pc:sldMk cId="2986790803" sldId="371"/>
        </pc:sldMkLst>
        <pc:spChg chg="mod">
          <ac:chgData name="Malin Emanuelsson" userId="067b5192-d70c-4d86-a716-58861e056bf3" providerId="ADAL" clId="{219E043A-2467-4578-939E-CDEA48E4EA75}" dt="2023-04-05T13:39:24.606" v="144" actId="20577"/>
          <ac:spMkLst>
            <pc:docMk/>
            <pc:sldMk cId="2986790803" sldId="371"/>
            <ac:spMk id="4" creationId="{4CC57A3C-593D-822B-E2CB-917B9DED2F64}"/>
          </ac:spMkLst>
        </pc:spChg>
        <pc:spChg chg="mod">
          <ac:chgData name="Malin Emanuelsson" userId="067b5192-d70c-4d86-a716-58861e056bf3" providerId="ADAL" clId="{219E043A-2467-4578-939E-CDEA48E4EA75}" dt="2023-04-05T13:39:25.566" v="145" actId="20578"/>
          <ac:spMkLst>
            <pc:docMk/>
            <pc:sldMk cId="2986790803" sldId="371"/>
            <ac:spMk id="9" creationId="{D55D3B9E-7B54-52CA-6C64-37625B2412F5}"/>
          </ac:spMkLst>
        </pc:spChg>
      </pc:sldChg>
      <pc:sldChg chg="modSp mod">
        <pc:chgData name="Malin Emanuelsson" userId="067b5192-d70c-4d86-a716-58861e056bf3" providerId="ADAL" clId="{219E043A-2467-4578-939E-CDEA48E4EA75}" dt="2023-04-05T13:39:41.457" v="146" actId="255"/>
        <pc:sldMkLst>
          <pc:docMk/>
          <pc:sldMk cId="2078645833" sldId="377"/>
        </pc:sldMkLst>
        <pc:spChg chg="mod">
          <ac:chgData name="Malin Emanuelsson" userId="067b5192-d70c-4d86-a716-58861e056bf3" providerId="ADAL" clId="{219E043A-2467-4578-939E-CDEA48E4EA75}" dt="2023-04-05T13:39:41.457" v="146" actId="255"/>
          <ac:spMkLst>
            <pc:docMk/>
            <pc:sldMk cId="2078645833" sldId="377"/>
            <ac:spMk id="12" creationId="{3D767D52-EF05-9834-A351-AE7EBF0F1A3C}"/>
          </ac:spMkLst>
        </pc:spChg>
      </pc:sldChg>
      <pc:sldChg chg="addSp delSp modSp mod modNotesTx">
        <pc:chgData name="Malin Emanuelsson" userId="067b5192-d70c-4d86-a716-58861e056bf3" providerId="ADAL" clId="{219E043A-2467-4578-939E-CDEA48E4EA75}" dt="2023-04-05T14:01:58.178" v="578" actId="20577"/>
        <pc:sldMkLst>
          <pc:docMk/>
          <pc:sldMk cId="1227565312" sldId="381"/>
        </pc:sldMkLst>
        <pc:spChg chg="mod">
          <ac:chgData name="Malin Emanuelsson" userId="067b5192-d70c-4d86-a716-58861e056bf3" providerId="ADAL" clId="{219E043A-2467-4578-939E-CDEA48E4EA75}" dt="2023-04-05T13:14:13.530" v="69" actId="1076"/>
          <ac:spMkLst>
            <pc:docMk/>
            <pc:sldMk cId="1227565312" sldId="381"/>
            <ac:spMk id="2" creationId="{B46AAD25-E386-C9F1-7457-29C112A17313}"/>
          </ac:spMkLst>
        </pc:spChg>
        <pc:spChg chg="add mod">
          <ac:chgData name="Malin Emanuelsson" userId="067b5192-d70c-4d86-a716-58861e056bf3" providerId="ADAL" clId="{219E043A-2467-4578-939E-CDEA48E4EA75}" dt="2023-04-05T13:58:59.244" v="512" actId="20577"/>
          <ac:spMkLst>
            <pc:docMk/>
            <pc:sldMk cId="1227565312" sldId="381"/>
            <ac:spMk id="3" creationId="{5BCC651A-EF0C-5F1B-0647-85CDA7E79DDB}"/>
          </ac:spMkLst>
        </pc:spChg>
        <pc:picChg chg="add del mod modCrop">
          <ac:chgData name="Malin Emanuelsson" userId="067b5192-d70c-4d86-a716-58861e056bf3" providerId="ADAL" clId="{219E043A-2467-4578-939E-CDEA48E4EA75}" dt="2023-04-05T14:00:19.940" v="574" actId="1076"/>
          <ac:picMkLst>
            <pc:docMk/>
            <pc:sldMk cId="1227565312" sldId="381"/>
            <ac:picMk id="5" creationId="{52F87AF6-005C-293C-F551-25E580197FD7}"/>
          </ac:picMkLst>
        </pc:picChg>
      </pc:sldChg>
      <pc:sldChg chg="addSp delSp modSp mod modNotesTx">
        <pc:chgData name="Malin Emanuelsson" userId="067b5192-d70c-4d86-a716-58861e056bf3" providerId="ADAL" clId="{219E043A-2467-4578-939E-CDEA48E4EA75}" dt="2023-04-05T14:02:07.337" v="579" actId="207"/>
        <pc:sldMkLst>
          <pc:docMk/>
          <pc:sldMk cId="2702064656" sldId="382"/>
        </pc:sldMkLst>
        <pc:spChg chg="mod">
          <ac:chgData name="Malin Emanuelsson" userId="067b5192-d70c-4d86-a716-58861e056bf3" providerId="ADAL" clId="{219E043A-2467-4578-939E-CDEA48E4EA75}" dt="2023-04-05T13:13:59.326" v="68" actId="1076"/>
          <ac:spMkLst>
            <pc:docMk/>
            <pc:sldMk cId="2702064656" sldId="382"/>
            <ac:spMk id="2" creationId="{1436224E-273E-6E3A-EBB0-71878E78044A}"/>
          </ac:spMkLst>
        </pc:spChg>
        <pc:spChg chg="add mod">
          <ac:chgData name="Malin Emanuelsson" userId="067b5192-d70c-4d86-a716-58861e056bf3" providerId="ADAL" clId="{219E043A-2467-4578-939E-CDEA48E4EA75}" dt="2023-04-05T14:00:28.914" v="576"/>
          <ac:spMkLst>
            <pc:docMk/>
            <pc:sldMk cId="2702064656" sldId="382"/>
            <ac:spMk id="8" creationId="{66A508B0-45B1-925B-B6DB-41C9F288DAFB}"/>
          </ac:spMkLst>
        </pc:spChg>
        <pc:picChg chg="add del mod">
          <ac:chgData name="Malin Emanuelsson" userId="067b5192-d70c-4d86-a716-58861e056bf3" providerId="ADAL" clId="{219E043A-2467-4578-939E-CDEA48E4EA75}" dt="2023-04-05T13:10:43.208" v="34" actId="478"/>
          <ac:picMkLst>
            <pc:docMk/>
            <pc:sldMk cId="2702064656" sldId="382"/>
            <ac:picMk id="4" creationId="{66FACB53-3415-77CF-7F81-F5512CBC5816}"/>
          </ac:picMkLst>
        </pc:picChg>
        <pc:picChg chg="add mod modCrop">
          <ac:chgData name="Malin Emanuelsson" userId="067b5192-d70c-4d86-a716-58861e056bf3" providerId="ADAL" clId="{219E043A-2467-4578-939E-CDEA48E4EA75}" dt="2023-04-05T14:00:48.687" v="577" actId="14100"/>
          <ac:picMkLst>
            <pc:docMk/>
            <pc:sldMk cId="2702064656" sldId="382"/>
            <ac:picMk id="6" creationId="{D0C6BF53-5ACF-362E-A2DA-2410443ED861}"/>
          </ac:picMkLst>
        </pc:picChg>
        <pc:picChg chg="add del mod">
          <ac:chgData name="Malin Emanuelsson" userId="067b5192-d70c-4d86-a716-58861e056bf3" providerId="ADAL" clId="{219E043A-2467-4578-939E-CDEA48E4EA75}" dt="2023-04-05T13:12:29.460" v="59"/>
          <ac:picMkLst>
            <pc:docMk/>
            <pc:sldMk cId="2702064656" sldId="382"/>
            <ac:picMk id="7" creationId="{1782C8A1-62ED-F91D-2027-A6ADC5D1E4BA}"/>
          </ac:picMkLst>
        </pc:picChg>
      </pc:sldChg>
      <pc:sldChg chg="del">
        <pc:chgData name="Malin Emanuelsson" userId="067b5192-d70c-4d86-a716-58861e056bf3" providerId="ADAL" clId="{219E043A-2467-4578-939E-CDEA48E4EA75}" dt="2023-04-05T13:08:49.124" v="14" actId="47"/>
        <pc:sldMkLst>
          <pc:docMk/>
          <pc:sldMk cId="640669103" sldId="383"/>
        </pc:sldMkLst>
      </pc:sldChg>
    </pc:docChg>
  </pc:docChgLst>
  <pc:docChgLst>
    <pc:chgData name="Ulrika Roos" userId="S::ulrsv4@vgregion.se::fe307d8e-5713-4104-be29-24099f7b10a9" providerId="AD" clId="Web-{190B3BF2-2485-6D5C-4422-98D611371987}"/>
    <pc:docChg chg="">
      <pc:chgData name="Ulrika Roos" userId="S::ulrsv4@vgregion.se::fe307d8e-5713-4104-be29-24099f7b10a9" providerId="AD" clId="Web-{190B3BF2-2485-6D5C-4422-98D611371987}" dt="2023-01-31T13:29:00.579" v="0"/>
      <pc:docMkLst>
        <pc:docMk/>
      </pc:docMkLst>
      <pc:sldChg chg="addCm">
        <pc:chgData name="Ulrika Roos" userId="S::ulrsv4@vgregion.se::fe307d8e-5713-4104-be29-24099f7b10a9" providerId="AD" clId="Web-{190B3BF2-2485-6D5C-4422-98D611371987}" dt="2023-01-31T13:29:00.579" v="0"/>
        <pc:sldMkLst>
          <pc:docMk/>
          <pc:sldMk cId="3570915631" sldId="356"/>
        </pc:sldMkLst>
      </pc:sldChg>
    </pc:docChg>
  </pc:docChgLst>
  <pc:docChgLst>
    <pc:chgData name="Ulrika Roos" userId="S::ulrsv4@vgregion.se::fe307d8e-5713-4104-be29-24099f7b10a9" providerId="AD" clId="Web-{CE43DC02-9971-5292-3300-EA4A77AEC2C0}"/>
    <pc:docChg chg="addSld modSld">
      <pc:chgData name="Ulrika Roos" userId="S::ulrsv4@vgregion.se::fe307d8e-5713-4104-be29-24099f7b10a9" providerId="AD" clId="Web-{CE43DC02-9971-5292-3300-EA4A77AEC2C0}" dt="2023-04-05T07:35:06.601" v="38" actId="20577"/>
      <pc:docMkLst>
        <pc:docMk/>
      </pc:docMkLst>
      <pc:sldChg chg="addSp modSp new">
        <pc:chgData name="Ulrika Roos" userId="S::ulrsv4@vgregion.se::fe307d8e-5713-4104-be29-24099f7b10a9" providerId="AD" clId="Web-{CE43DC02-9971-5292-3300-EA4A77AEC2C0}" dt="2023-04-05T07:35:06.601" v="38" actId="20577"/>
        <pc:sldMkLst>
          <pc:docMk/>
          <pc:sldMk cId="1227565312" sldId="381"/>
        </pc:sldMkLst>
        <pc:spChg chg="mod">
          <ac:chgData name="Ulrika Roos" userId="S::ulrsv4@vgregion.se::fe307d8e-5713-4104-be29-24099f7b10a9" providerId="AD" clId="Web-{CE43DC02-9971-5292-3300-EA4A77AEC2C0}" dt="2023-04-05T07:33:07.707" v="11" actId="20577"/>
          <ac:spMkLst>
            <pc:docMk/>
            <pc:sldMk cId="1227565312" sldId="381"/>
            <ac:spMk id="2" creationId="{B46AAD25-E386-C9F1-7457-29C112A17313}"/>
          </ac:spMkLst>
        </pc:spChg>
        <pc:spChg chg="add mod">
          <ac:chgData name="Ulrika Roos" userId="S::ulrsv4@vgregion.se::fe307d8e-5713-4104-be29-24099f7b10a9" providerId="AD" clId="Web-{CE43DC02-9971-5292-3300-EA4A77AEC2C0}" dt="2023-04-05T07:34:00.568" v="30" actId="20577"/>
          <ac:spMkLst>
            <pc:docMk/>
            <pc:sldMk cId="1227565312" sldId="381"/>
            <ac:spMk id="3" creationId="{31368C0A-8FC1-C292-8E9B-CEFE4A5A2EAC}"/>
          </ac:spMkLst>
        </pc:spChg>
        <pc:spChg chg="add mod">
          <ac:chgData name="Ulrika Roos" userId="S::ulrsv4@vgregion.se::fe307d8e-5713-4104-be29-24099f7b10a9" providerId="AD" clId="Web-{CE43DC02-9971-5292-3300-EA4A77AEC2C0}" dt="2023-04-05T07:35:06.601" v="38" actId="20577"/>
          <ac:spMkLst>
            <pc:docMk/>
            <pc:sldMk cId="1227565312" sldId="381"/>
            <ac:spMk id="4" creationId="{55BFC748-F5F3-D9A4-974A-77DCC7055663}"/>
          </ac:spMkLst>
        </pc:spChg>
      </pc:sldChg>
    </pc:docChg>
  </pc:docChgLst>
  <pc:docChgLst>
    <pc:chgData name="Ulrika Roos" userId="S::ulrsv4@vgregion.se::fe307d8e-5713-4104-be29-24099f7b10a9" providerId="AD" clId="Web-{64C0213A-4D69-37E7-FFCD-77A02274E63F}"/>
    <pc:docChg chg="modSld">
      <pc:chgData name="Ulrika Roos" userId="S::ulrsv4@vgregion.se::fe307d8e-5713-4104-be29-24099f7b10a9" providerId="AD" clId="Web-{64C0213A-4D69-37E7-FFCD-77A02274E63F}" dt="2023-10-06T08:52:41.053" v="0" actId="20577"/>
      <pc:docMkLst>
        <pc:docMk/>
      </pc:docMkLst>
      <pc:sldChg chg="modSp">
        <pc:chgData name="Ulrika Roos" userId="S::ulrsv4@vgregion.se::fe307d8e-5713-4104-be29-24099f7b10a9" providerId="AD" clId="Web-{64C0213A-4D69-37E7-FFCD-77A02274E63F}" dt="2023-10-06T08:52:41.053" v="0" actId="20577"/>
        <pc:sldMkLst>
          <pc:docMk/>
          <pc:sldMk cId="1411807897" sldId="363"/>
        </pc:sldMkLst>
        <pc:spChg chg="mod">
          <ac:chgData name="Ulrika Roos" userId="S::ulrsv4@vgregion.se::fe307d8e-5713-4104-be29-24099f7b10a9" providerId="AD" clId="Web-{64C0213A-4D69-37E7-FFCD-77A02274E63F}" dt="2023-10-06T08:52:41.053" v="0" actId="20577"/>
          <ac:spMkLst>
            <pc:docMk/>
            <pc:sldMk cId="1411807897" sldId="363"/>
            <ac:spMk id="13" creationId="{22AF8113-94DF-F873-F23D-BBEB60058710}"/>
          </ac:spMkLst>
        </pc:spChg>
      </pc:sldChg>
    </pc:docChg>
  </pc:docChgLst>
  <pc:docChgLst>
    <pc:chgData name="Katarina Askerdal" userId="S::katas2@vgregion.se::1f96fb19-ea1b-4ba6-8f6e-3e960e52694a" providerId="AD" clId="Web-{1C7ADCC9-C958-4AF8-7457-FA5C91E1052F}"/>
    <pc:docChg chg="modSld">
      <pc:chgData name="Katarina Askerdal" userId="S::katas2@vgregion.se::1f96fb19-ea1b-4ba6-8f6e-3e960e52694a" providerId="AD" clId="Web-{1C7ADCC9-C958-4AF8-7457-FA5C91E1052F}" dt="2023-02-09T10:35:13.377" v="0" actId="20577"/>
      <pc:docMkLst>
        <pc:docMk/>
      </pc:docMkLst>
      <pc:sldChg chg="modSp">
        <pc:chgData name="Katarina Askerdal" userId="S::katas2@vgregion.se::1f96fb19-ea1b-4ba6-8f6e-3e960e52694a" providerId="AD" clId="Web-{1C7ADCC9-C958-4AF8-7457-FA5C91E1052F}" dt="2023-02-09T10:35:13.377" v="0" actId="20577"/>
        <pc:sldMkLst>
          <pc:docMk/>
          <pc:sldMk cId="4031912174" sldId="328"/>
        </pc:sldMkLst>
        <pc:spChg chg="mod">
          <ac:chgData name="Katarina Askerdal" userId="S::katas2@vgregion.se::1f96fb19-ea1b-4ba6-8f6e-3e960e52694a" providerId="AD" clId="Web-{1C7ADCC9-C958-4AF8-7457-FA5C91E1052F}" dt="2023-02-09T10:35:13.377" v="0" actId="20577"/>
          <ac:spMkLst>
            <pc:docMk/>
            <pc:sldMk cId="4031912174" sldId="328"/>
            <ac:spMk id="3" creationId="{FE5B9A0A-48EF-4308-BE27-ED0531BB5BD8}"/>
          </ac:spMkLst>
        </pc:spChg>
      </pc:sldChg>
    </pc:docChg>
  </pc:docChgLst>
  <pc:docChgLst>
    <pc:chgData name="Inger van Dijck" userId="S::ingva2@vgregion.se::b49f7fe1-a428-4d7e-bcae-76db91565236" providerId="AD" clId="Web-{C99AE01F-0DF9-00C1-1481-7BE8A31E709B}"/>
    <pc:docChg chg="modSld">
      <pc:chgData name="Inger van Dijck" userId="S::ingva2@vgregion.se::b49f7fe1-a428-4d7e-bcae-76db91565236" providerId="AD" clId="Web-{C99AE01F-0DF9-00C1-1481-7BE8A31E709B}" dt="2023-02-03T10:31:26.448" v="34"/>
      <pc:docMkLst>
        <pc:docMk/>
      </pc:docMkLst>
      <pc:sldChg chg="modSp modNotes">
        <pc:chgData name="Inger van Dijck" userId="S::ingva2@vgregion.se::b49f7fe1-a428-4d7e-bcae-76db91565236" providerId="AD" clId="Web-{C99AE01F-0DF9-00C1-1481-7BE8A31E709B}" dt="2023-02-03T10:31:26.448" v="34"/>
        <pc:sldMkLst>
          <pc:docMk/>
          <pc:sldMk cId="3282863512" sldId="322"/>
        </pc:sldMkLst>
        <pc:spChg chg="mod">
          <ac:chgData name="Inger van Dijck" userId="S::ingva2@vgregion.se::b49f7fe1-a428-4d7e-bcae-76db91565236" providerId="AD" clId="Web-{C99AE01F-0DF9-00C1-1481-7BE8A31E709B}" dt="2023-02-03T10:30:42.135" v="8" actId="20577"/>
          <ac:spMkLst>
            <pc:docMk/>
            <pc:sldMk cId="3282863512" sldId="322"/>
            <ac:spMk id="3" creationId="{FE5B9A0A-48EF-4308-BE27-ED0531BB5BD8}"/>
          </ac:spMkLst>
        </pc:spChg>
      </pc:sldChg>
      <pc:sldChg chg="modCm">
        <pc:chgData name="Inger van Dijck" userId="S::ingva2@vgregion.se::b49f7fe1-a428-4d7e-bcae-76db91565236" providerId="AD" clId="Web-{C99AE01F-0DF9-00C1-1481-7BE8A31E709B}" dt="2023-02-03T10:27:28.461" v="0"/>
        <pc:sldMkLst>
          <pc:docMk/>
          <pc:sldMk cId="3570915631" sldId="356"/>
        </pc:sldMkLst>
      </pc:sldChg>
    </pc:docChg>
  </pc:docChgLst>
  <pc:docChgLst>
    <pc:chgData name="Pernilla Wallenius" userId="S::perwa3@vgregion.se::732fc33d-e2ae-4566-bc65-2112b5586540" providerId="AD" clId="Web-{D46B2339-83DB-94BB-5DAD-4F825AAB5CC5}"/>
    <pc:docChg chg="addSld modSld">
      <pc:chgData name="Pernilla Wallenius" userId="S::perwa3@vgregion.se::732fc33d-e2ae-4566-bc65-2112b5586540" providerId="AD" clId="Web-{D46B2339-83DB-94BB-5DAD-4F825AAB5CC5}" dt="2023-02-21T09:54:12.295" v="4" actId="14100"/>
      <pc:docMkLst>
        <pc:docMk/>
      </pc:docMkLst>
      <pc:sldChg chg="addCm">
        <pc:chgData name="Pernilla Wallenius" userId="S::perwa3@vgregion.se::732fc33d-e2ae-4566-bc65-2112b5586540" providerId="AD" clId="Web-{D46B2339-83DB-94BB-5DAD-4F825AAB5CC5}" dt="2023-02-21T09:53:24.746" v="0"/>
        <pc:sldMkLst>
          <pc:docMk/>
          <pc:sldMk cId="8550404" sldId="275"/>
        </pc:sldMkLst>
      </pc:sldChg>
      <pc:sldChg chg="addSp delSp modSp new">
        <pc:chgData name="Pernilla Wallenius" userId="S::perwa3@vgregion.se::732fc33d-e2ae-4566-bc65-2112b5586540" providerId="AD" clId="Web-{D46B2339-83DB-94BB-5DAD-4F825AAB5CC5}" dt="2023-02-21T09:54:12.295" v="4" actId="14100"/>
        <pc:sldMkLst>
          <pc:docMk/>
          <pc:sldMk cId="2217126887" sldId="364"/>
        </pc:sldMkLst>
        <pc:spChg chg="del">
          <ac:chgData name="Pernilla Wallenius" userId="S::perwa3@vgregion.se::732fc33d-e2ae-4566-bc65-2112b5586540" providerId="AD" clId="Web-{D46B2339-83DB-94BB-5DAD-4F825AAB5CC5}" dt="2023-02-21T09:53:59.857" v="2"/>
          <ac:spMkLst>
            <pc:docMk/>
            <pc:sldMk cId="2217126887" sldId="364"/>
            <ac:spMk id="2" creationId="{049E0822-5A8C-0876-CFF8-2C06E56F9EB3}"/>
          </ac:spMkLst>
        </pc:spChg>
        <pc:picChg chg="add mod ord">
          <ac:chgData name="Pernilla Wallenius" userId="S::perwa3@vgregion.se::732fc33d-e2ae-4566-bc65-2112b5586540" providerId="AD" clId="Web-{D46B2339-83DB-94BB-5DAD-4F825AAB5CC5}" dt="2023-02-21T09:54:12.295" v="4" actId="14100"/>
          <ac:picMkLst>
            <pc:docMk/>
            <pc:sldMk cId="2217126887" sldId="364"/>
            <ac:picMk id="3" creationId="{F24C91C1-7B42-0AD9-73C5-9BBC774EFAC8}"/>
          </ac:picMkLst>
        </pc:picChg>
      </pc:sldChg>
    </pc:docChg>
  </pc:docChgLst>
  <pc:docChgLst>
    <pc:chgData name="Ann-Britt Lundgren Ahl" userId="S::annah11@vgregion.se::e2ea869f-cfcb-40e0-95c2-74d0e50bf176" providerId="AD" clId="Web-{3C93BE5A-2B68-9FDF-08CE-34DDA6765EB4}"/>
    <pc:docChg chg="modSld">
      <pc:chgData name="Ann-Britt Lundgren Ahl" userId="S::annah11@vgregion.se::e2ea869f-cfcb-40e0-95c2-74d0e50bf176" providerId="AD" clId="Web-{3C93BE5A-2B68-9FDF-08CE-34DDA6765EB4}" dt="2023-02-06T13:43:06.366" v="9" actId="20577"/>
      <pc:docMkLst>
        <pc:docMk/>
      </pc:docMkLst>
      <pc:sldChg chg="modSp">
        <pc:chgData name="Ann-Britt Lundgren Ahl" userId="S::annah11@vgregion.se::e2ea869f-cfcb-40e0-95c2-74d0e50bf176" providerId="AD" clId="Web-{3C93BE5A-2B68-9FDF-08CE-34DDA6765EB4}" dt="2023-02-06T13:07:47.759" v="0" actId="20577"/>
        <pc:sldMkLst>
          <pc:docMk/>
          <pc:sldMk cId="3680886007" sldId="268"/>
        </pc:sldMkLst>
        <pc:spChg chg="mod">
          <ac:chgData name="Ann-Britt Lundgren Ahl" userId="S::annah11@vgregion.se::e2ea869f-cfcb-40e0-95c2-74d0e50bf176" providerId="AD" clId="Web-{3C93BE5A-2B68-9FDF-08CE-34DDA6765EB4}" dt="2023-02-06T13:07:47.759" v="0" actId="20577"/>
          <ac:spMkLst>
            <pc:docMk/>
            <pc:sldMk cId="3680886007" sldId="268"/>
            <ac:spMk id="3" creationId="{00000000-0000-0000-0000-000000000000}"/>
          </ac:spMkLst>
        </pc:spChg>
      </pc:sldChg>
      <pc:sldChg chg="modSp">
        <pc:chgData name="Ann-Britt Lundgren Ahl" userId="S::annah11@vgregion.se::e2ea869f-cfcb-40e0-95c2-74d0e50bf176" providerId="AD" clId="Web-{3C93BE5A-2B68-9FDF-08CE-34DDA6765EB4}" dt="2023-02-06T13:43:06.366" v="9" actId="20577"/>
        <pc:sldMkLst>
          <pc:docMk/>
          <pc:sldMk cId="3782542830" sldId="352"/>
        </pc:sldMkLst>
        <pc:spChg chg="mod">
          <ac:chgData name="Ann-Britt Lundgren Ahl" userId="S::annah11@vgregion.se::e2ea869f-cfcb-40e0-95c2-74d0e50bf176" providerId="AD" clId="Web-{3C93BE5A-2B68-9FDF-08CE-34DDA6765EB4}" dt="2023-02-06T13:43:06.366" v="9" actId="20577"/>
          <ac:spMkLst>
            <pc:docMk/>
            <pc:sldMk cId="3782542830" sldId="352"/>
            <ac:spMk id="9" creationId="{EB459598-94D1-47CD-ACC7-381DCCA21809}"/>
          </ac:spMkLst>
        </pc:spChg>
      </pc:sldChg>
      <pc:sldChg chg="modSp">
        <pc:chgData name="Ann-Britt Lundgren Ahl" userId="S::annah11@vgregion.se::e2ea869f-cfcb-40e0-95c2-74d0e50bf176" providerId="AD" clId="Web-{3C93BE5A-2B68-9FDF-08CE-34DDA6765EB4}" dt="2023-02-06T13:43:01.366" v="7" actId="20577"/>
        <pc:sldMkLst>
          <pc:docMk/>
          <pc:sldMk cId="4077095619" sldId="355"/>
        </pc:sldMkLst>
        <pc:spChg chg="mod">
          <ac:chgData name="Ann-Britt Lundgren Ahl" userId="S::annah11@vgregion.se::e2ea869f-cfcb-40e0-95c2-74d0e50bf176" providerId="AD" clId="Web-{3C93BE5A-2B68-9FDF-08CE-34DDA6765EB4}" dt="2023-02-06T13:43:01.366" v="7" actId="20577"/>
          <ac:spMkLst>
            <pc:docMk/>
            <pc:sldMk cId="4077095619" sldId="355"/>
            <ac:spMk id="7" creationId="{562B8E80-896E-35AA-7753-760247843060}"/>
          </ac:spMkLst>
        </pc:spChg>
        <pc:spChg chg="mod">
          <ac:chgData name="Ann-Britt Lundgren Ahl" userId="S::annah11@vgregion.se::e2ea869f-cfcb-40e0-95c2-74d0e50bf176" providerId="AD" clId="Web-{3C93BE5A-2B68-9FDF-08CE-34DDA6765EB4}" dt="2023-02-06T13:40:53.990" v="2" actId="20577"/>
          <ac:spMkLst>
            <pc:docMk/>
            <pc:sldMk cId="4077095619" sldId="355"/>
            <ac:spMk id="9" creationId="{EB459598-94D1-47CD-ACC7-381DCCA21809}"/>
          </ac:spMkLst>
        </pc:spChg>
      </pc:sldChg>
    </pc:docChg>
  </pc:docChgLst>
  <pc:docChgLst>
    <pc:chgData name="Inger van Dijck" userId="S::ingva2@vgregion.se::b49f7fe1-a428-4d7e-bcae-76db91565236" providerId="AD" clId="Web-{1FCE9C7D-4783-7162-BF0A-AF58A5FC921F}"/>
    <pc:docChg chg="modSld">
      <pc:chgData name="Inger van Dijck" userId="S::ingva2@vgregion.se::b49f7fe1-a428-4d7e-bcae-76db91565236" providerId="AD" clId="Web-{1FCE9C7D-4783-7162-BF0A-AF58A5FC921F}" dt="2023-03-23T08:50:58.732" v="4" actId="1076"/>
      <pc:docMkLst>
        <pc:docMk/>
      </pc:docMkLst>
      <pc:sldChg chg="addSp modSp">
        <pc:chgData name="Inger van Dijck" userId="S::ingva2@vgregion.se::b49f7fe1-a428-4d7e-bcae-76db91565236" providerId="AD" clId="Web-{1FCE9C7D-4783-7162-BF0A-AF58A5FC921F}" dt="2023-03-23T08:50:58.732" v="4" actId="1076"/>
        <pc:sldMkLst>
          <pc:docMk/>
          <pc:sldMk cId="8550404" sldId="275"/>
        </pc:sldMkLst>
        <pc:picChg chg="add mod">
          <ac:chgData name="Inger van Dijck" userId="S::ingva2@vgregion.se::b49f7fe1-a428-4d7e-bcae-76db91565236" providerId="AD" clId="Web-{1FCE9C7D-4783-7162-BF0A-AF58A5FC921F}" dt="2023-03-23T08:50:58.732" v="4" actId="1076"/>
          <ac:picMkLst>
            <pc:docMk/>
            <pc:sldMk cId="8550404" sldId="275"/>
            <ac:picMk id="3" creationId="{31F5B3F5-38D0-D1C0-CCF3-380AA7C56909}"/>
          </ac:picMkLst>
        </pc:picChg>
      </pc:sldChg>
    </pc:docChg>
  </pc:docChgLst>
  <pc:docChgLst>
    <pc:chgData name="Ulrika Roos" userId="fe307d8e-5713-4104-be29-24099f7b10a9" providerId="ADAL" clId="{8A56F96A-B946-4C38-A17A-FF96921D7954}"/>
    <pc:docChg chg="undo custSel addSld delSld modSld">
      <pc:chgData name="Ulrika Roos" userId="fe307d8e-5713-4104-be29-24099f7b10a9" providerId="ADAL" clId="{8A56F96A-B946-4C38-A17A-FF96921D7954}" dt="2023-12-15T09:58:17.412" v="1324" actId="13926"/>
      <pc:docMkLst>
        <pc:docMk/>
      </pc:docMkLst>
      <pc:sldChg chg="modSp mod">
        <pc:chgData name="Ulrika Roos" userId="fe307d8e-5713-4104-be29-24099f7b10a9" providerId="ADAL" clId="{8A56F96A-B946-4C38-A17A-FF96921D7954}" dt="2023-12-08T09:08:25.579" v="404" actId="13926"/>
        <pc:sldMkLst>
          <pc:docMk/>
          <pc:sldMk cId="2199580539" sldId="271"/>
        </pc:sldMkLst>
        <pc:spChg chg="mod">
          <ac:chgData name="Ulrika Roos" userId="fe307d8e-5713-4104-be29-24099f7b10a9" providerId="ADAL" clId="{8A56F96A-B946-4C38-A17A-FF96921D7954}" dt="2023-12-08T09:08:25.579" v="404" actId="13926"/>
          <ac:spMkLst>
            <pc:docMk/>
            <pc:sldMk cId="2199580539" sldId="271"/>
            <ac:spMk id="3" creationId="{1A73862C-7745-4D32-A646-394939A5722B}"/>
          </ac:spMkLst>
        </pc:spChg>
      </pc:sldChg>
      <pc:sldChg chg="addSp delSp modSp mod modNotesTx">
        <pc:chgData name="Ulrika Roos" userId="fe307d8e-5713-4104-be29-24099f7b10a9" providerId="ADAL" clId="{8A56F96A-B946-4C38-A17A-FF96921D7954}" dt="2023-12-08T10:00:15.912" v="1016" actId="13926"/>
        <pc:sldMkLst>
          <pc:docMk/>
          <pc:sldMk cId="8550404" sldId="275"/>
        </pc:sldMkLst>
        <pc:spChg chg="mod">
          <ac:chgData name="Ulrika Roos" userId="fe307d8e-5713-4104-be29-24099f7b10a9" providerId="ADAL" clId="{8A56F96A-B946-4C38-A17A-FF96921D7954}" dt="2023-12-08T10:00:15.912" v="1016" actId="13926"/>
          <ac:spMkLst>
            <pc:docMk/>
            <pc:sldMk cId="8550404" sldId="275"/>
            <ac:spMk id="2" creationId="{6D93C04F-FD8E-4291-A558-B45E34A9E4C9}"/>
          </ac:spMkLst>
        </pc:spChg>
        <pc:spChg chg="mod">
          <ac:chgData name="Ulrika Roos" userId="fe307d8e-5713-4104-be29-24099f7b10a9" providerId="ADAL" clId="{8A56F96A-B946-4C38-A17A-FF96921D7954}" dt="2023-12-08T09:46:13.519" v="792" actId="20577"/>
          <ac:spMkLst>
            <pc:docMk/>
            <pc:sldMk cId="8550404" sldId="275"/>
            <ac:spMk id="4" creationId="{75E949F1-FA9D-404A-B8DC-67B6B1775968}"/>
          </ac:spMkLst>
        </pc:spChg>
        <pc:spChg chg="add del mod">
          <ac:chgData name="Ulrika Roos" userId="fe307d8e-5713-4104-be29-24099f7b10a9" providerId="ADAL" clId="{8A56F96A-B946-4C38-A17A-FF96921D7954}" dt="2023-12-08T09:48:32.492" v="800" actId="478"/>
          <ac:spMkLst>
            <pc:docMk/>
            <pc:sldMk cId="8550404" sldId="275"/>
            <ac:spMk id="6" creationId="{DF09A554-AB8D-7367-4D89-58BD2EB9A99B}"/>
          </ac:spMkLst>
        </pc:spChg>
        <pc:spChg chg="mod">
          <ac:chgData name="Ulrika Roos" userId="fe307d8e-5713-4104-be29-24099f7b10a9" providerId="ADAL" clId="{8A56F96A-B946-4C38-A17A-FF96921D7954}" dt="2023-12-08T09:57:31.002" v="911" actId="20577"/>
          <ac:spMkLst>
            <pc:docMk/>
            <pc:sldMk cId="8550404" sldId="275"/>
            <ac:spMk id="15" creationId="{E7C0D17C-1D9F-AC68-E7BC-84AE4E8A261E}"/>
          </ac:spMkLst>
        </pc:spChg>
        <pc:grpChg chg="add mod">
          <ac:chgData name="Ulrika Roos" userId="fe307d8e-5713-4104-be29-24099f7b10a9" providerId="ADAL" clId="{8A56F96A-B946-4C38-A17A-FF96921D7954}" dt="2023-12-08T09:56:03.405" v="802" actId="1076"/>
          <ac:grpSpMkLst>
            <pc:docMk/>
            <pc:sldMk cId="8550404" sldId="275"/>
            <ac:grpSpMk id="11" creationId="{86065F19-3E0A-E8CA-66C4-46CC8A3050A5}"/>
          </ac:grpSpMkLst>
        </pc:grpChg>
        <pc:picChg chg="add del">
          <ac:chgData name="Ulrika Roos" userId="fe307d8e-5713-4104-be29-24099f7b10a9" providerId="ADAL" clId="{8A56F96A-B946-4C38-A17A-FF96921D7954}" dt="2023-12-08T09:47:51.151" v="797" actId="22"/>
          <ac:picMkLst>
            <pc:docMk/>
            <pc:sldMk cId="8550404" sldId="275"/>
            <ac:picMk id="10" creationId="{9D39522C-84CD-F38D-B588-C02EBC5016DB}"/>
          </ac:picMkLst>
        </pc:picChg>
        <pc:picChg chg="mod">
          <ac:chgData name="Ulrika Roos" userId="fe307d8e-5713-4104-be29-24099f7b10a9" providerId="ADAL" clId="{8A56F96A-B946-4C38-A17A-FF96921D7954}" dt="2023-12-08T09:56:00.123" v="801"/>
          <ac:picMkLst>
            <pc:docMk/>
            <pc:sldMk cId="8550404" sldId="275"/>
            <ac:picMk id="12" creationId="{C13C4A47-BB81-9F63-5CCE-DBE0CD50D19B}"/>
          </ac:picMkLst>
        </pc:picChg>
        <pc:cxnChg chg="del">
          <ac:chgData name="Ulrika Roos" userId="fe307d8e-5713-4104-be29-24099f7b10a9" providerId="ADAL" clId="{8A56F96A-B946-4C38-A17A-FF96921D7954}" dt="2023-12-08T09:46:56.772" v="794" actId="478"/>
          <ac:cxnSpMkLst>
            <pc:docMk/>
            <pc:sldMk cId="8550404" sldId="275"/>
            <ac:cxnSpMk id="7" creationId="{35656193-E7B6-3A76-DC16-5C762541A284}"/>
          </ac:cxnSpMkLst>
        </pc:cxnChg>
        <pc:cxnChg chg="del">
          <ac:chgData name="Ulrika Roos" userId="fe307d8e-5713-4104-be29-24099f7b10a9" providerId="ADAL" clId="{8A56F96A-B946-4C38-A17A-FF96921D7954}" dt="2023-12-08T09:46:55.164" v="793" actId="478"/>
          <ac:cxnSpMkLst>
            <pc:docMk/>
            <pc:sldMk cId="8550404" sldId="275"/>
            <ac:cxnSpMk id="9" creationId="{5542A6E9-A242-E675-F44C-E6BFB10B02A2}"/>
          </ac:cxnSpMkLst>
        </pc:cxnChg>
      </pc:sldChg>
      <pc:sldChg chg="modSp mod">
        <pc:chgData name="Ulrika Roos" userId="fe307d8e-5713-4104-be29-24099f7b10a9" providerId="ADAL" clId="{8A56F96A-B946-4C38-A17A-FF96921D7954}" dt="2023-11-22T07:31:35.701" v="23" actId="20577"/>
        <pc:sldMkLst>
          <pc:docMk/>
          <pc:sldMk cId="3085815909" sldId="279"/>
        </pc:sldMkLst>
        <pc:spChg chg="mod">
          <ac:chgData name="Ulrika Roos" userId="fe307d8e-5713-4104-be29-24099f7b10a9" providerId="ADAL" clId="{8A56F96A-B946-4C38-A17A-FF96921D7954}" dt="2023-11-22T07:31:35.701" v="23" actId="20577"/>
          <ac:spMkLst>
            <pc:docMk/>
            <pc:sldMk cId="3085815909" sldId="279"/>
            <ac:spMk id="2055" creationId="{4A455FAE-8355-D337-1EA3-3A1F1BFD2901}"/>
          </ac:spMkLst>
        </pc:spChg>
        <pc:spChg chg="mod">
          <ac:chgData name="Ulrika Roos" userId="fe307d8e-5713-4104-be29-24099f7b10a9" providerId="ADAL" clId="{8A56F96A-B946-4C38-A17A-FF96921D7954}" dt="2023-11-22T07:31:23.796" v="5" actId="20577"/>
          <ac:spMkLst>
            <pc:docMk/>
            <pc:sldMk cId="3085815909" sldId="279"/>
            <ac:spMk id="2057" creationId="{61C0C058-7A00-34D5-B6AE-7493CC6B65F0}"/>
          </ac:spMkLst>
        </pc:spChg>
      </pc:sldChg>
      <pc:sldChg chg="modSp mod">
        <pc:chgData name="Ulrika Roos" userId="fe307d8e-5713-4104-be29-24099f7b10a9" providerId="ADAL" clId="{8A56F96A-B946-4C38-A17A-FF96921D7954}" dt="2023-12-15T09:45:41.406" v="1095" actId="20577"/>
        <pc:sldMkLst>
          <pc:docMk/>
          <pc:sldMk cId="2806262855" sldId="327"/>
        </pc:sldMkLst>
        <pc:spChg chg="mod">
          <ac:chgData name="Ulrika Roos" userId="fe307d8e-5713-4104-be29-24099f7b10a9" providerId="ADAL" clId="{8A56F96A-B946-4C38-A17A-FF96921D7954}" dt="2023-12-15T09:44:38.598" v="1064" actId="20577"/>
          <ac:spMkLst>
            <pc:docMk/>
            <pc:sldMk cId="2806262855" sldId="327"/>
            <ac:spMk id="2" creationId="{77F59D2D-00B9-4A4B-84C1-9DA7B24EB23D}"/>
          </ac:spMkLst>
        </pc:spChg>
        <pc:spChg chg="mod">
          <ac:chgData name="Ulrika Roos" userId="fe307d8e-5713-4104-be29-24099f7b10a9" providerId="ADAL" clId="{8A56F96A-B946-4C38-A17A-FF96921D7954}" dt="2023-12-15T09:45:41.406" v="1095" actId="20577"/>
          <ac:spMkLst>
            <pc:docMk/>
            <pc:sldMk cId="2806262855" sldId="327"/>
            <ac:spMk id="3" creationId="{FE5B9A0A-48EF-4308-BE27-ED0531BB5BD8}"/>
          </ac:spMkLst>
        </pc:spChg>
      </pc:sldChg>
      <pc:sldChg chg="modSp mod modNotesTx">
        <pc:chgData name="Ulrika Roos" userId="fe307d8e-5713-4104-be29-24099f7b10a9" providerId="ADAL" clId="{8A56F96A-B946-4C38-A17A-FF96921D7954}" dt="2023-12-08T09:29:31.895" v="489" actId="20577"/>
        <pc:sldMkLst>
          <pc:docMk/>
          <pc:sldMk cId="4031912174" sldId="328"/>
        </pc:sldMkLst>
        <pc:spChg chg="mod">
          <ac:chgData name="Ulrika Roos" userId="fe307d8e-5713-4104-be29-24099f7b10a9" providerId="ADAL" clId="{8A56F96A-B946-4C38-A17A-FF96921D7954}" dt="2023-12-08T09:29:31.895" v="489" actId="20577"/>
          <ac:spMkLst>
            <pc:docMk/>
            <pc:sldMk cId="4031912174" sldId="328"/>
            <ac:spMk id="3" creationId="{FE5B9A0A-48EF-4308-BE27-ED0531BB5BD8}"/>
          </ac:spMkLst>
        </pc:spChg>
        <pc:spChg chg="mod">
          <ac:chgData name="Ulrika Roos" userId="fe307d8e-5713-4104-be29-24099f7b10a9" providerId="ADAL" clId="{8A56F96A-B946-4C38-A17A-FF96921D7954}" dt="2023-12-01T10:40:53.325" v="301" actId="6549"/>
          <ac:spMkLst>
            <pc:docMk/>
            <pc:sldMk cId="4031912174" sldId="328"/>
            <ac:spMk id="7" creationId="{3170067C-019A-DAB2-B7A4-289F1FBC9419}"/>
          </ac:spMkLst>
        </pc:spChg>
      </pc:sldChg>
      <pc:sldChg chg="modSp mod modNotesTx">
        <pc:chgData name="Ulrika Roos" userId="fe307d8e-5713-4104-be29-24099f7b10a9" providerId="ADAL" clId="{8A56F96A-B946-4C38-A17A-FF96921D7954}" dt="2023-12-15T09:41:44.161" v="1052" actId="20577"/>
        <pc:sldMkLst>
          <pc:docMk/>
          <pc:sldMk cId="1172673406" sldId="329"/>
        </pc:sldMkLst>
        <pc:spChg chg="mod">
          <ac:chgData name="Ulrika Roos" userId="fe307d8e-5713-4104-be29-24099f7b10a9" providerId="ADAL" clId="{8A56F96A-B946-4C38-A17A-FF96921D7954}" dt="2023-12-15T09:41:44.161" v="1052" actId="20577"/>
          <ac:spMkLst>
            <pc:docMk/>
            <pc:sldMk cId="1172673406" sldId="329"/>
            <ac:spMk id="3" creationId="{12EE2323-9C3F-4FED-A0C8-F66040F42F68}"/>
          </ac:spMkLst>
        </pc:spChg>
      </pc:sldChg>
      <pc:sldChg chg="add del">
        <pc:chgData name="Ulrika Roos" userId="fe307d8e-5713-4104-be29-24099f7b10a9" providerId="ADAL" clId="{8A56F96A-B946-4C38-A17A-FF96921D7954}" dt="2023-12-15T09:47:03.542" v="1098" actId="47"/>
        <pc:sldMkLst>
          <pc:docMk/>
          <pc:sldMk cId="4032125220" sldId="330"/>
        </pc:sldMkLst>
      </pc:sldChg>
      <pc:sldChg chg="delSp modSp mod">
        <pc:chgData name="Ulrika Roos" userId="fe307d8e-5713-4104-be29-24099f7b10a9" providerId="ADAL" clId="{8A56F96A-B946-4C38-A17A-FF96921D7954}" dt="2023-12-08T09:40:01.599" v="760" actId="20577"/>
        <pc:sldMkLst>
          <pc:docMk/>
          <pc:sldMk cId="4216039245" sldId="331"/>
        </pc:sldMkLst>
        <pc:spChg chg="mod">
          <ac:chgData name="Ulrika Roos" userId="fe307d8e-5713-4104-be29-24099f7b10a9" providerId="ADAL" clId="{8A56F96A-B946-4C38-A17A-FF96921D7954}" dt="2023-12-08T09:30:14.866" v="492" actId="13926"/>
          <ac:spMkLst>
            <pc:docMk/>
            <pc:sldMk cId="4216039245" sldId="331"/>
            <ac:spMk id="2" creationId="{E625B0A4-F758-4333-9CC1-9A416DF916FC}"/>
          </ac:spMkLst>
        </pc:spChg>
        <pc:spChg chg="mod">
          <ac:chgData name="Ulrika Roos" userId="fe307d8e-5713-4104-be29-24099f7b10a9" providerId="ADAL" clId="{8A56F96A-B946-4C38-A17A-FF96921D7954}" dt="2023-12-08T09:40:01.599" v="760" actId="20577"/>
          <ac:spMkLst>
            <pc:docMk/>
            <pc:sldMk cId="4216039245" sldId="331"/>
            <ac:spMk id="3" creationId="{12EE2323-9C3F-4FED-A0C8-F66040F42F68}"/>
          </ac:spMkLst>
        </pc:spChg>
        <pc:cxnChg chg="del mod">
          <ac:chgData name="Ulrika Roos" userId="fe307d8e-5713-4104-be29-24099f7b10a9" providerId="ADAL" clId="{8A56F96A-B946-4C38-A17A-FF96921D7954}" dt="2023-12-08T09:39:40.867" v="756" actId="478"/>
          <ac:cxnSpMkLst>
            <pc:docMk/>
            <pc:sldMk cId="4216039245" sldId="331"/>
            <ac:cxnSpMk id="5" creationId="{2E590C83-C538-42D1-9506-579D8E769688}"/>
          </ac:cxnSpMkLst>
        </pc:cxnChg>
        <pc:cxnChg chg="del mod">
          <ac:chgData name="Ulrika Roos" userId="fe307d8e-5713-4104-be29-24099f7b10a9" providerId="ADAL" clId="{8A56F96A-B946-4C38-A17A-FF96921D7954}" dt="2023-12-08T09:39:42.075" v="757" actId="478"/>
          <ac:cxnSpMkLst>
            <pc:docMk/>
            <pc:sldMk cId="4216039245" sldId="331"/>
            <ac:cxnSpMk id="8" creationId="{1EE1641B-60AA-BB8B-F555-3C7D62D30F83}"/>
          </ac:cxnSpMkLst>
        </pc:cxnChg>
      </pc:sldChg>
      <pc:sldChg chg="modSp mod">
        <pc:chgData name="Ulrika Roos" userId="fe307d8e-5713-4104-be29-24099f7b10a9" providerId="ADAL" clId="{8A56F96A-B946-4C38-A17A-FF96921D7954}" dt="2023-12-01T10:04:28.979" v="90" actId="20577"/>
        <pc:sldMkLst>
          <pc:docMk/>
          <pc:sldMk cId="334728348" sldId="335"/>
        </pc:sldMkLst>
        <pc:spChg chg="mod">
          <ac:chgData name="Ulrika Roos" userId="fe307d8e-5713-4104-be29-24099f7b10a9" providerId="ADAL" clId="{8A56F96A-B946-4C38-A17A-FF96921D7954}" dt="2023-12-01T10:03:07.394" v="89" actId="20577"/>
          <ac:spMkLst>
            <pc:docMk/>
            <pc:sldMk cId="334728348" sldId="335"/>
            <ac:spMk id="2" creationId="{E625B0A4-F758-4333-9CC1-9A416DF916FC}"/>
          </ac:spMkLst>
        </pc:spChg>
        <pc:spChg chg="mod">
          <ac:chgData name="Ulrika Roos" userId="fe307d8e-5713-4104-be29-24099f7b10a9" providerId="ADAL" clId="{8A56F96A-B946-4C38-A17A-FF96921D7954}" dt="2023-12-01T10:04:28.979" v="90" actId="20577"/>
          <ac:spMkLst>
            <pc:docMk/>
            <pc:sldMk cId="334728348" sldId="335"/>
            <ac:spMk id="12" creationId="{45CE1A00-5F6E-7D6D-41B6-D26080317E18}"/>
          </ac:spMkLst>
        </pc:spChg>
      </pc:sldChg>
      <pc:sldChg chg="modSp mod">
        <pc:chgData name="Ulrika Roos" userId="fe307d8e-5713-4104-be29-24099f7b10a9" providerId="ADAL" clId="{8A56F96A-B946-4C38-A17A-FF96921D7954}" dt="2023-12-01T10:25:56.554" v="207" actId="20577"/>
        <pc:sldMkLst>
          <pc:docMk/>
          <pc:sldMk cId="3782542830" sldId="352"/>
        </pc:sldMkLst>
        <pc:spChg chg="mod">
          <ac:chgData name="Ulrika Roos" userId="fe307d8e-5713-4104-be29-24099f7b10a9" providerId="ADAL" clId="{8A56F96A-B946-4C38-A17A-FF96921D7954}" dt="2023-12-01T10:25:56.554" v="207" actId="20577"/>
          <ac:spMkLst>
            <pc:docMk/>
            <pc:sldMk cId="3782542830" sldId="352"/>
            <ac:spMk id="28" creationId="{7EE5EE2D-204C-D34B-EC69-CB51ED9C9C44}"/>
          </ac:spMkLst>
        </pc:spChg>
      </pc:sldChg>
      <pc:sldChg chg="modSp mod modNotesTx">
        <pc:chgData name="Ulrika Roos" userId="fe307d8e-5713-4104-be29-24099f7b10a9" providerId="ADAL" clId="{8A56F96A-B946-4C38-A17A-FF96921D7954}" dt="2023-12-01T10:11:22.908" v="204" actId="20577"/>
        <pc:sldMkLst>
          <pc:docMk/>
          <pc:sldMk cId="496401901" sldId="354"/>
        </pc:sldMkLst>
        <pc:spChg chg="mod">
          <ac:chgData name="Ulrika Roos" userId="fe307d8e-5713-4104-be29-24099f7b10a9" providerId="ADAL" clId="{8A56F96A-B946-4C38-A17A-FF96921D7954}" dt="2023-12-01T10:11:22.908" v="204" actId="20577"/>
          <ac:spMkLst>
            <pc:docMk/>
            <pc:sldMk cId="496401901" sldId="354"/>
            <ac:spMk id="13" creationId="{CE471419-F29D-1810-499A-3A4493C38EC7}"/>
          </ac:spMkLst>
        </pc:spChg>
      </pc:sldChg>
      <pc:sldChg chg="modSp mod">
        <pc:chgData name="Ulrika Roos" userId="fe307d8e-5713-4104-be29-24099f7b10a9" providerId="ADAL" clId="{8A56F96A-B946-4C38-A17A-FF96921D7954}" dt="2023-12-15T09:58:17.412" v="1324" actId="13926"/>
        <pc:sldMkLst>
          <pc:docMk/>
          <pc:sldMk cId="4113899440" sldId="361"/>
        </pc:sldMkLst>
        <pc:spChg chg="mod">
          <ac:chgData name="Ulrika Roos" userId="fe307d8e-5713-4104-be29-24099f7b10a9" providerId="ADAL" clId="{8A56F96A-B946-4C38-A17A-FF96921D7954}" dt="2023-12-15T09:58:17.412" v="1324" actId="13926"/>
          <ac:spMkLst>
            <pc:docMk/>
            <pc:sldMk cId="4113899440" sldId="361"/>
            <ac:spMk id="3" creationId="{FE5B9A0A-48EF-4308-BE27-ED0531BB5BD8}"/>
          </ac:spMkLst>
        </pc:spChg>
        <pc:spChg chg="mod">
          <ac:chgData name="Ulrika Roos" userId="fe307d8e-5713-4104-be29-24099f7b10a9" providerId="ADAL" clId="{8A56F96A-B946-4C38-A17A-FF96921D7954}" dt="2023-12-15T09:57:59.275" v="1323"/>
          <ac:spMkLst>
            <pc:docMk/>
            <pc:sldMk cId="4113899440" sldId="361"/>
            <ac:spMk id="6" creationId="{C2F6A754-C613-9324-A21C-1A329A9AB594}"/>
          </ac:spMkLst>
        </pc:spChg>
      </pc:sldChg>
      <pc:sldChg chg="modNotesTx">
        <pc:chgData name="Ulrika Roos" userId="fe307d8e-5713-4104-be29-24099f7b10a9" providerId="ADAL" clId="{8A56F96A-B946-4C38-A17A-FF96921D7954}" dt="2023-12-01T10:25:26.807" v="205" actId="20577"/>
        <pc:sldMkLst>
          <pc:docMk/>
          <pc:sldMk cId="2342846063" sldId="383"/>
        </pc:sldMkLst>
      </pc:sldChg>
      <pc:sldChg chg="modSp mod">
        <pc:chgData name="Ulrika Roos" userId="fe307d8e-5713-4104-be29-24099f7b10a9" providerId="ADAL" clId="{8A56F96A-B946-4C38-A17A-FF96921D7954}" dt="2023-11-22T07:36:39.920" v="45" actId="20577"/>
        <pc:sldMkLst>
          <pc:docMk/>
          <pc:sldMk cId="2017626753" sldId="385"/>
        </pc:sldMkLst>
        <pc:spChg chg="mod">
          <ac:chgData name="Ulrika Roos" userId="fe307d8e-5713-4104-be29-24099f7b10a9" providerId="ADAL" clId="{8A56F96A-B946-4C38-A17A-FF96921D7954}" dt="2023-11-22T07:36:39.920" v="45" actId="20577"/>
          <ac:spMkLst>
            <pc:docMk/>
            <pc:sldMk cId="2017626753" sldId="385"/>
            <ac:spMk id="2055" creationId="{4A455FAE-8355-D337-1EA3-3A1F1BFD2901}"/>
          </ac:spMkLst>
        </pc:spChg>
      </pc:sldChg>
      <pc:sldChg chg="modSp add del mod modNotesTx">
        <pc:chgData name="Ulrika Roos" userId="fe307d8e-5713-4104-be29-24099f7b10a9" providerId="ADAL" clId="{8A56F96A-B946-4C38-A17A-FF96921D7954}" dt="2023-12-15T09:47:09.815" v="1100" actId="47"/>
        <pc:sldMkLst>
          <pc:docMk/>
          <pc:sldMk cId="2714100816" sldId="386"/>
        </pc:sldMkLst>
        <pc:spChg chg="mod">
          <ac:chgData name="Ulrika Roos" userId="fe307d8e-5713-4104-be29-24099f7b10a9" providerId="ADAL" clId="{8A56F96A-B946-4C38-A17A-FF96921D7954}" dt="2023-12-01T10:52:34.390" v="353" actId="13926"/>
          <ac:spMkLst>
            <pc:docMk/>
            <pc:sldMk cId="2714100816" sldId="386"/>
            <ac:spMk id="2" creationId="{E625B0A4-F758-4333-9CC1-9A416DF916FC}"/>
          </ac:spMkLst>
        </pc:spChg>
        <pc:spChg chg="mod">
          <ac:chgData name="Ulrika Roos" userId="fe307d8e-5713-4104-be29-24099f7b10a9" providerId="ADAL" clId="{8A56F96A-B946-4C38-A17A-FF96921D7954}" dt="2023-12-15T09:40:58.269" v="1041" actId="255"/>
          <ac:spMkLst>
            <pc:docMk/>
            <pc:sldMk cId="2714100816" sldId="386"/>
            <ac:spMk id="3" creationId="{12EE2323-9C3F-4FED-A0C8-F66040F42F68}"/>
          </ac:spMkLst>
        </pc:spChg>
      </pc:sldChg>
      <pc:sldChg chg="add del">
        <pc:chgData name="Ulrika Roos" userId="fe307d8e-5713-4104-be29-24099f7b10a9" providerId="ADAL" clId="{8A56F96A-B946-4C38-A17A-FF96921D7954}" dt="2023-12-08T09:41:16.539" v="762" actId="47"/>
        <pc:sldMkLst>
          <pc:docMk/>
          <pc:sldMk cId="3552105319" sldId="387"/>
        </pc:sldMkLst>
      </pc:sldChg>
    </pc:docChg>
  </pc:docChgLst>
  <pc:docChgLst>
    <pc:chgData name="Inger van Dijck" userId="b49f7fe1-a428-4d7e-bcae-76db91565236" providerId="ADAL" clId="{232F2212-6364-446C-B405-2FB305D321C2}"/>
    <pc:docChg chg="undo redo custSel addSld modSld sldOrd">
      <pc:chgData name="Inger van Dijck" userId="b49f7fe1-a428-4d7e-bcae-76db91565236" providerId="ADAL" clId="{232F2212-6364-446C-B405-2FB305D321C2}" dt="2023-04-14T14:48:03.651" v="605" actId="790"/>
      <pc:docMkLst>
        <pc:docMk/>
      </pc:docMkLst>
      <pc:sldChg chg="modSp mod">
        <pc:chgData name="Inger van Dijck" userId="b49f7fe1-a428-4d7e-bcae-76db91565236" providerId="ADAL" clId="{232F2212-6364-446C-B405-2FB305D321C2}" dt="2023-04-03T09:09:34.023" v="585" actId="20577"/>
        <pc:sldMkLst>
          <pc:docMk/>
          <pc:sldMk cId="3042911945" sldId="267"/>
        </pc:sldMkLst>
        <pc:spChg chg="mod">
          <ac:chgData name="Inger van Dijck" userId="b49f7fe1-a428-4d7e-bcae-76db91565236" providerId="ADAL" clId="{232F2212-6364-446C-B405-2FB305D321C2}" dt="2023-04-03T09:09:34.023" v="585" actId="20577"/>
          <ac:spMkLst>
            <pc:docMk/>
            <pc:sldMk cId="3042911945" sldId="267"/>
            <ac:spMk id="2" creationId="{00000000-0000-0000-0000-000000000000}"/>
          </ac:spMkLst>
        </pc:spChg>
      </pc:sldChg>
      <pc:sldChg chg="addSp modSp mod modNotesTx">
        <pc:chgData name="Inger van Dijck" userId="b49f7fe1-a428-4d7e-bcae-76db91565236" providerId="ADAL" clId="{232F2212-6364-446C-B405-2FB305D321C2}" dt="2023-04-14T14:42:50.682" v="592" actId="208"/>
        <pc:sldMkLst>
          <pc:docMk/>
          <pc:sldMk cId="8550404" sldId="275"/>
        </pc:sldMkLst>
        <pc:spChg chg="mod">
          <ac:chgData name="Inger van Dijck" userId="b49f7fe1-a428-4d7e-bcae-76db91565236" providerId="ADAL" clId="{232F2212-6364-446C-B405-2FB305D321C2}" dt="2023-04-03T08:57:39.139" v="566" actId="20577"/>
          <ac:spMkLst>
            <pc:docMk/>
            <pc:sldMk cId="8550404" sldId="275"/>
            <ac:spMk id="4" creationId="{75E949F1-FA9D-404A-B8DC-67B6B1775968}"/>
          </ac:spMkLst>
        </pc:spChg>
        <pc:spChg chg="mod">
          <ac:chgData name="Inger van Dijck" userId="b49f7fe1-a428-4d7e-bcae-76db91565236" providerId="ADAL" clId="{232F2212-6364-446C-B405-2FB305D321C2}" dt="2023-03-24T08:28:30.663" v="126" actId="1076"/>
          <ac:spMkLst>
            <pc:docMk/>
            <pc:sldMk cId="8550404" sldId="275"/>
            <ac:spMk id="17" creationId="{DDE5C267-90FA-BB96-82F5-0156D13AA8E9}"/>
          </ac:spMkLst>
        </pc:spChg>
        <pc:cxnChg chg="add mod">
          <ac:chgData name="Inger van Dijck" userId="b49f7fe1-a428-4d7e-bcae-76db91565236" providerId="ADAL" clId="{232F2212-6364-446C-B405-2FB305D321C2}" dt="2023-04-14T14:42:50.682" v="592" actId="208"/>
          <ac:cxnSpMkLst>
            <pc:docMk/>
            <pc:sldMk cId="8550404" sldId="275"/>
            <ac:cxnSpMk id="7" creationId="{35656193-E7B6-3A76-DC16-5C762541A284}"/>
          </ac:cxnSpMkLst>
        </pc:cxnChg>
        <pc:cxnChg chg="add mod">
          <ac:chgData name="Inger van Dijck" userId="b49f7fe1-a428-4d7e-bcae-76db91565236" providerId="ADAL" clId="{232F2212-6364-446C-B405-2FB305D321C2}" dt="2023-04-14T14:42:50.682" v="592" actId="208"/>
          <ac:cxnSpMkLst>
            <pc:docMk/>
            <pc:sldMk cId="8550404" sldId="275"/>
            <ac:cxnSpMk id="9" creationId="{5542A6E9-A242-E675-F44C-E6BFB10B02A2}"/>
          </ac:cxnSpMkLst>
        </pc:cxnChg>
      </pc:sldChg>
      <pc:sldChg chg="modSp mod">
        <pc:chgData name="Inger van Dijck" userId="b49f7fe1-a428-4d7e-bcae-76db91565236" providerId="ADAL" clId="{232F2212-6364-446C-B405-2FB305D321C2}" dt="2023-03-24T08:27:43.980" v="125" actId="108"/>
        <pc:sldMkLst>
          <pc:docMk/>
          <pc:sldMk cId="2806262855" sldId="327"/>
        </pc:sldMkLst>
        <pc:spChg chg="mod">
          <ac:chgData name="Inger van Dijck" userId="b49f7fe1-a428-4d7e-bcae-76db91565236" providerId="ADAL" clId="{232F2212-6364-446C-B405-2FB305D321C2}" dt="2023-03-24T08:27:43.980" v="125" actId="108"/>
          <ac:spMkLst>
            <pc:docMk/>
            <pc:sldMk cId="2806262855" sldId="327"/>
            <ac:spMk id="3" creationId="{FE5B9A0A-48EF-4308-BE27-ED0531BB5BD8}"/>
          </ac:spMkLst>
        </pc:spChg>
      </pc:sldChg>
      <pc:sldChg chg="addSp delSp modSp mod modNotesTx">
        <pc:chgData name="Inger van Dijck" userId="b49f7fe1-a428-4d7e-bcae-76db91565236" providerId="ADAL" clId="{232F2212-6364-446C-B405-2FB305D321C2}" dt="2023-03-24T08:45:09.802" v="521" actId="6549"/>
        <pc:sldMkLst>
          <pc:docMk/>
          <pc:sldMk cId="4031912174" sldId="328"/>
        </pc:sldMkLst>
        <pc:spChg chg="mod">
          <ac:chgData name="Inger van Dijck" userId="b49f7fe1-a428-4d7e-bcae-76db91565236" providerId="ADAL" clId="{232F2212-6364-446C-B405-2FB305D321C2}" dt="2023-03-24T08:01:50.843" v="94"/>
          <ac:spMkLst>
            <pc:docMk/>
            <pc:sldMk cId="4031912174" sldId="328"/>
            <ac:spMk id="3" creationId="{FE5B9A0A-48EF-4308-BE27-ED0531BB5BD8}"/>
          </ac:spMkLst>
        </pc:spChg>
        <pc:spChg chg="add del mod">
          <ac:chgData name="Inger van Dijck" userId="b49f7fe1-a428-4d7e-bcae-76db91565236" providerId="ADAL" clId="{232F2212-6364-446C-B405-2FB305D321C2}" dt="2023-03-24T08:43:46.286" v="511" actId="478"/>
          <ac:spMkLst>
            <pc:docMk/>
            <pc:sldMk cId="4031912174" sldId="328"/>
            <ac:spMk id="4" creationId="{5A433215-3A80-DB9F-EDE4-FF702BD79BEC}"/>
          </ac:spMkLst>
        </pc:spChg>
        <pc:spChg chg="add mod">
          <ac:chgData name="Inger van Dijck" userId="b49f7fe1-a428-4d7e-bcae-76db91565236" providerId="ADAL" clId="{232F2212-6364-446C-B405-2FB305D321C2}" dt="2023-03-24T08:44:48.858" v="519" actId="164"/>
          <ac:spMkLst>
            <pc:docMk/>
            <pc:sldMk cId="4031912174" sldId="328"/>
            <ac:spMk id="7" creationId="{3170067C-019A-DAB2-B7A4-289F1FBC9419}"/>
          </ac:spMkLst>
        </pc:spChg>
        <pc:grpChg chg="add mod">
          <ac:chgData name="Inger van Dijck" userId="b49f7fe1-a428-4d7e-bcae-76db91565236" providerId="ADAL" clId="{232F2212-6364-446C-B405-2FB305D321C2}" dt="2023-03-24T08:44:48.858" v="519" actId="164"/>
          <ac:grpSpMkLst>
            <pc:docMk/>
            <pc:sldMk cId="4031912174" sldId="328"/>
            <ac:grpSpMk id="8" creationId="{648F9FD1-8294-FE37-1AF1-4121F4764431}"/>
          </ac:grpSpMkLst>
        </pc:grpChg>
        <pc:picChg chg="add mod">
          <ac:chgData name="Inger van Dijck" userId="b49f7fe1-a428-4d7e-bcae-76db91565236" providerId="ADAL" clId="{232F2212-6364-446C-B405-2FB305D321C2}" dt="2023-03-24T08:44:48.858" v="519" actId="164"/>
          <ac:picMkLst>
            <pc:docMk/>
            <pc:sldMk cId="4031912174" sldId="328"/>
            <ac:picMk id="5" creationId="{5219AAB6-E24E-1D78-F2D3-5D904F0FB425}"/>
          </ac:picMkLst>
        </pc:picChg>
      </pc:sldChg>
      <pc:sldChg chg="modNotesTx">
        <pc:chgData name="Inger van Dijck" userId="b49f7fe1-a428-4d7e-bcae-76db91565236" providerId="ADAL" clId="{232F2212-6364-446C-B405-2FB305D321C2}" dt="2023-04-14T14:45:31.383" v="603" actId="20577"/>
        <pc:sldMkLst>
          <pc:docMk/>
          <pc:sldMk cId="1172673406" sldId="329"/>
        </pc:sldMkLst>
      </pc:sldChg>
      <pc:sldChg chg="modSp mod">
        <pc:chgData name="Inger van Dijck" userId="b49f7fe1-a428-4d7e-bcae-76db91565236" providerId="ADAL" clId="{232F2212-6364-446C-B405-2FB305D321C2}" dt="2023-04-03T08:53:51.397" v="541" actId="20577"/>
        <pc:sldMkLst>
          <pc:docMk/>
          <pc:sldMk cId="4113899440" sldId="361"/>
        </pc:sldMkLst>
        <pc:spChg chg="mod">
          <ac:chgData name="Inger van Dijck" userId="b49f7fe1-a428-4d7e-bcae-76db91565236" providerId="ADAL" clId="{232F2212-6364-446C-B405-2FB305D321C2}" dt="2023-04-03T08:53:51.397" v="541" actId="20577"/>
          <ac:spMkLst>
            <pc:docMk/>
            <pc:sldMk cId="4113899440" sldId="361"/>
            <ac:spMk id="3" creationId="{FE5B9A0A-48EF-4308-BE27-ED0531BB5BD8}"/>
          </ac:spMkLst>
        </pc:spChg>
      </pc:sldChg>
      <pc:sldChg chg="delSp modSp add mod">
        <pc:chgData name="Inger van Dijck" userId="b49f7fe1-a428-4d7e-bcae-76db91565236" providerId="ADAL" clId="{232F2212-6364-446C-B405-2FB305D321C2}" dt="2023-04-14T14:48:03.651" v="605" actId="790"/>
        <pc:sldMkLst>
          <pc:docMk/>
          <pc:sldMk cId="2433763195" sldId="362"/>
        </pc:sldMkLst>
        <pc:spChg chg="mod">
          <ac:chgData name="Inger van Dijck" userId="b49f7fe1-a428-4d7e-bcae-76db91565236" providerId="ADAL" clId="{232F2212-6364-446C-B405-2FB305D321C2}" dt="2023-04-14T14:48:03.651" v="605" actId="790"/>
          <ac:spMkLst>
            <pc:docMk/>
            <pc:sldMk cId="2433763195" sldId="362"/>
            <ac:spMk id="2" creationId="{71013169-A604-736B-50CC-5AB19F616383}"/>
          </ac:spMkLst>
        </pc:spChg>
        <pc:spChg chg="mod">
          <ac:chgData name="Inger van Dijck" userId="b49f7fe1-a428-4d7e-bcae-76db91565236" providerId="ADAL" clId="{232F2212-6364-446C-B405-2FB305D321C2}" dt="2023-04-14T14:47:56.301" v="604" actId="790"/>
          <ac:spMkLst>
            <pc:docMk/>
            <pc:sldMk cId="2433763195" sldId="362"/>
            <ac:spMk id="3" creationId="{A212401B-B2F3-5E7E-EEE1-6FD610CCFB64}"/>
          </ac:spMkLst>
        </pc:spChg>
        <pc:spChg chg="del">
          <ac:chgData name="Inger van Dijck" userId="b49f7fe1-a428-4d7e-bcae-76db91565236" providerId="ADAL" clId="{232F2212-6364-446C-B405-2FB305D321C2}" dt="2023-04-03T09:09:04.208" v="583" actId="478"/>
          <ac:spMkLst>
            <pc:docMk/>
            <pc:sldMk cId="2433763195" sldId="362"/>
            <ac:spMk id="4" creationId="{57196A17-373A-8E04-DCB3-BD523F53A00B}"/>
          </ac:spMkLst>
        </pc:spChg>
      </pc:sldChg>
      <pc:sldChg chg="delSp add mod">
        <pc:chgData name="Inger van Dijck" userId="b49f7fe1-a428-4d7e-bcae-76db91565236" providerId="ADAL" clId="{232F2212-6364-446C-B405-2FB305D321C2}" dt="2023-04-14T10:09:41.717" v="586" actId="478"/>
        <pc:sldMkLst>
          <pc:docMk/>
          <pc:sldMk cId="2987759375" sldId="369"/>
        </pc:sldMkLst>
        <pc:spChg chg="del">
          <ac:chgData name="Inger van Dijck" userId="b49f7fe1-a428-4d7e-bcae-76db91565236" providerId="ADAL" clId="{232F2212-6364-446C-B405-2FB305D321C2}" dt="2023-04-03T09:02:12.109" v="568" actId="478"/>
          <ac:spMkLst>
            <pc:docMk/>
            <pc:sldMk cId="2987759375" sldId="369"/>
            <ac:spMk id="10" creationId="{9ABF39A6-F2E4-D5FA-BA0B-1113A59B9CCB}"/>
          </ac:spMkLst>
        </pc:spChg>
        <pc:picChg chg="del">
          <ac:chgData name="Inger van Dijck" userId="b49f7fe1-a428-4d7e-bcae-76db91565236" providerId="ADAL" clId="{232F2212-6364-446C-B405-2FB305D321C2}" dt="2023-04-14T10:09:41.717" v="586" actId="478"/>
          <ac:picMkLst>
            <pc:docMk/>
            <pc:sldMk cId="2987759375" sldId="369"/>
            <ac:picMk id="6" creationId="{7394B5F6-4BEA-F5D0-0A24-F8A7D847E170}"/>
          </ac:picMkLst>
        </pc:picChg>
      </pc:sldChg>
      <pc:sldChg chg="delSp modSp add mod">
        <pc:chgData name="Inger van Dijck" userId="b49f7fe1-a428-4d7e-bcae-76db91565236" providerId="ADAL" clId="{232F2212-6364-446C-B405-2FB305D321C2}" dt="2023-04-14T10:09:46.569" v="587" actId="478"/>
        <pc:sldMkLst>
          <pc:docMk/>
          <pc:sldMk cId="1858566423" sldId="370"/>
        </pc:sldMkLst>
        <pc:spChg chg="del mod">
          <ac:chgData name="Inger van Dijck" userId="b49f7fe1-a428-4d7e-bcae-76db91565236" providerId="ADAL" clId="{232F2212-6364-446C-B405-2FB305D321C2}" dt="2023-04-03T09:02:16.546" v="570" actId="478"/>
          <ac:spMkLst>
            <pc:docMk/>
            <pc:sldMk cId="1858566423" sldId="370"/>
            <ac:spMk id="8" creationId="{162A31F3-29CE-E998-9E1A-79D47BE504D5}"/>
          </ac:spMkLst>
        </pc:spChg>
        <pc:picChg chg="del">
          <ac:chgData name="Inger van Dijck" userId="b49f7fe1-a428-4d7e-bcae-76db91565236" providerId="ADAL" clId="{232F2212-6364-446C-B405-2FB305D321C2}" dt="2023-04-14T10:09:46.569" v="587" actId="478"/>
          <ac:picMkLst>
            <pc:docMk/>
            <pc:sldMk cId="1858566423" sldId="370"/>
            <ac:picMk id="6" creationId="{7394B5F6-4BEA-F5D0-0A24-F8A7D847E170}"/>
          </ac:picMkLst>
        </pc:picChg>
      </pc:sldChg>
      <pc:sldChg chg="delSp modSp add mod">
        <pc:chgData name="Inger van Dijck" userId="b49f7fe1-a428-4d7e-bcae-76db91565236" providerId="ADAL" clId="{232F2212-6364-446C-B405-2FB305D321C2}" dt="2023-04-14T14:29:58.647" v="589" actId="1076"/>
        <pc:sldMkLst>
          <pc:docMk/>
          <pc:sldMk cId="2986790803" sldId="371"/>
        </pc:sldMkLst>
        <pc:spChg chg="del">
          <ac:chgData name="Inger van Dijck" userId="b49f7fe1-a428-4d7e-bcae-76db91565236" providerId="ADAL" clId="{232F2212-6364-446C-B405-2FB305D321C2}" dt="2023-04-03T09:02:20.751" v="571" actId="478"/>
          <ac:spMkLst>
            <pc:docMk/>
            <pc:sldMk cId="2986790803" sldId="371"/>
            <ac:spMk id="15" creationId="{1311319F-924B-212A-F10F-2EFF7AD4682C}"/>
          </ac:spMkLst>
        </pc:spChg>
        <pc:picChg chg="mod">
          <ac:chgData name="Inger van Dijck" userId="b49f7fe1-a428-4d7e-bcae-76db91565236" providerId="ADAL" clId="{232F2212-6364-446C-B405-2FB305D321C2}" dt="2023-04-14T14:29:58.647" v="589" actId="1076"/>
          <ac:picMkLst>
            <pc:docMk/>
            <pc:sldMk cId="2986790803" sldId="371"/>
            <ac:picMk id="5" creationId="{8CA6A3C4-C9E0-DE4D-C990-8EA10459EBF8}"/>
          </ac:picMkLst>
        </pc:picChg>
      </pc:sldChg>
      <pc:sldChg chg="delSp modSp add mod">
        <pc:chgData name="Inger van Dijck" userId="b49f7fe1-a428-4d7e-bcae-76db91565236" providerId="ADAL" clId="{232F2212-6364-446C-B405-2FB305D321C2}" dt="2023-04-14T14:35:40.662" v="590" actId="790"/>
        <pc:sldMkLst>
          <pc:docMk/>
          <pc:sldMk cId="2078645833" sldId="377"/>
        </pc:sldMkLst>
        <pc:spChg chg="del">
          <ac:chgData name="Inger van Dijck" userId="b49f7fe1-a428-4d7e-bcae-76db91565236" providerId="ADAL" clId="{232F2212-6364-446C-B405-2FB305D321C2}" dt="2023-04-03T09:02:26.653" v="572" actId="478"/>
          <ac:spMkLst>
            <pc:docMk/>
            <pc:sldMk cId="2078645833" sldId="377"/>
            <ac:spMk id="4" creationId="{85012FD2-2D44-5C5F-141A-2065F41A722E}"/>
          </ac:spMkLst>
        </pc:spChg>
        <pc:spChg chg="mod">
          <ac:chgData name="Inger van Dijck" userId="b49f7fe1-a428-4d7e-bcae-76db91565236" providerId="ADAL" clId="{232F2212-6364-446C-B405-2FB305D321C2}" dt="2023-04-14T14:35:40.662" v="590" actId="790"/>
          <ac:spMkLst>
            <pc:docMk/>
            <pc:sldMk cId="2078645833" sldId="377"/>
            <ac:spMk id="12" creationId="{3D767D52-EF05-9834-A351-AE7EBF0F1A3C}"/>
          </ac:spMkLst>
        </pc:spChg>
      </pc:sldChg>
      <pc:sldChg chg="delSp add mod ord">
        <pc:chgData name="Inger van Dijck" userId="b49f7fe1-a428-4d7e-bcae-76db91565236" providerId="ADAL" clId="{232F2212-6364-446C-B405-2FB305D321C2}" dt="2023-04-03T09:05:41.829" v="581"/>
        <pc:sldMkLst>
          <pc:docMk/>
          <pc:sldMk cId="1845364482" sldId="380"/>
        </pc:sldMkLst>
        <pc:spChg chg="del">
          <ac:chgData name="Inger van Dijck" userId="b49f7fe1-a428-4d7e-bcae-76db91565236" providerId="ADAL" clId="{232F2212-6364-446C-B405-2FB305D321C2}" dt="2023-04-03T09:02:30.562" v="573" actId="478"/>
          <ac:spMkLst>
            <pc:docMk/>
            <pc:sldMk cId="1845364482" sldId="380"/>
            <ac:spMk id="10" creationId="{AD3D3FF2-17B5-2795-06F2-98DBCD2DD9E8}"/>
          </ac:spMkLst>
        </pc:spChg>
      </pc:sldChg>
      <pc:sldChg chg="modSp mod">
        <pc:chgData name="Inger van Dijck" userId="b49f7fe1-a428-4d7e-bcae-76db91565236" providerId="ADAL" clId="{232F2212-6364-446C-B405-2FB305D321C2}" dt="2023-04-14T14:37:49.946" v="591" actId="790"/>
        <pc:sldMkLst>
          <pc:docMk/>
          <pc:sldMk cId="2702064656" sldId="382"/>
        </pc:sldMkLst>
        <pc:spChg chg="mod">
          <ac:chgData name="Inger van Dijck" userId="b49f7fe1-a428-4d7e-bcae-76db91565236" providerId="ADAL" clId="{232F2212-6364-446C-B405-2FB305D321C2}" dt="2023-04-14T14:37:49.946" v="591" actId="790"/>
          <ac:spMkLst>
            <pc:docMk/>
            <pc:sldMk cId="2702064656" sldId="382"/>
            <ac:spMk id="2" creationId="{1436224E-273E-6E3A-EBB0-71878E78044A}"/>
          </ac:spMkLst>
        </pc:spChg>
      </pc:sldChg>
    </pc:docChg>
  </pc:docChgLst>
  <pc:docChgLst>
    <pc:chgData name="Inger van Dijck" userId="S::ingva2@vgregion.se::b49f7fe1-a428-4d7e-bcae-76db91565236" providerId="AD" clId="Web-{638F1959-FC41-F87C-141B-10F00DE1F055}"/>
    <pc:docChg chg="modSld">
      <pc:chgData name="Inger van Dijck" userId="S::ingva2@vgregion.se::b49f7fe1-a428-4d7e-bcae-76db91565236" providerId="AD" clId="Web-{638F1959-FC41-F87C-141B-10F00DE1F055}" dt="2023-09-11T06:49:16.896" v="6"/>
      <pc:docMkLst>
        <pc:docMk/>
      </pc:docMkLst>
      <pc:sldChg chg="modSp">
        <pc:chgData name="Inger van Dijck" userId="S::ingva2@vgregion.se::b49f7fe1-a428-4d7e-bcae-76db91565236" providerId="AD" clId="Web-{638F1959-FC41-F87C-141B-10F00DE1F055}" dt="2023-09-11T06:49:16.896" v="6"/>
        <pc:sldMkLst>
          <pc:docMk/>
          <pc:sldMk cId="64512502" sldId="364"/>
        </pc:sldMkLst>
        <pc:graphicFrameChg chg="mod modGraphic">
          <ac:chgData name="Inger van Dijck" userId="S::ingva2@vgregion.se::b49f7fe1-a428-4d7e-bcae-76db91565236" providerId="AD" clId="Web-{638F1959-FC41-F87C-141B-10F00DE1F055}" dt="2023-09-11T06:49:16.896" v="6"/>
          <ac:graphicFrameMkLst>
            <pc:docMk/>
            <pc:sldMk cId="64512502" sldId="364"/>
            <ac:graphicFrameMk id="5" creationId="{6B4335F7-938C-079F-D5DE-4BEDDDB584EE}"/>
          </ac:graphicFrameMkLst>
        </pc:graphicFrameChg>
      </pc:sldChg>
    </pc:docChg>
  </pc:docChgLst>
  <pc:docChgLst>
    <pc:chgData name="Ulrika Roos" userId="S::ulrsv4@vgregion.se::fe307d8e-5713-4104-be29-24099f7b10a9" providerId="AD" clId="Web-{D0DC0993-50E9-4624-F243-CEBCE83BF299}"/>
    <pc:docChg chg="modSld">
      <pc:chgData name="Ulrika Roos" userId="S::ulrsv4@vgregion.se::fe307d8e-5713-4104-be29-24099f7b10a9" providerId="AD" clId="Web-{D0DC0993-50E9-4624-F243-CEBCE83BF299}" dt="2023-11-22T07:56:26.542" v="131" actId="20577"/>
      <pc:docMkLst>
        <pc:docMk/>
      </pc:docMkLst>
      <pc:sldChg chg="modSp">
        <pc:chgData name="Ulrika Roos" userId="S::ulrsv4@vgregion.se::fe307d8e-5713-4104-be29-24099f7b10a9" providerId="AD" clId="Web-{D0DC0993-50E9-4624-F243-CEBCE83BF299}" dt="2023-11-22T07:56:26.542" v="131" actId="20577"/>
        <pc:sldMkLst>
          <pc:docMk/>
          <pc:sldMk cId="3085815909" sldId="279"/>
        </pc:sldMkLst>
        <pc:spChg chg="mod">
          <ac:chgData name="Ulrika Roos" userId="S::ulrsv4@vgregion.se::fe307d8e-5713-4104-be29-24099f7b10a9" providerId="AD" clId="Web-{D0DC0993-50E9-4624-F243-CEBCE83BF299}" dt="2023-11-22T07:56:26.542" v="131" actId="20577"/>
          <ac:spMkLst>
            <pc:docMk/>
            <pc:sldMk cId="3085815909" sldId="279"/>
            <ac:spMk id="7" creationId="{FA8EEE01-B3C0-5ACB-0783-C7EBD7B0C0EC}"/>
          </ac:spMkLst>
        </pc:spChg>
      </pc:sldChg>
    </pc:docChg>
  </pc:docChgLst>
  <pc:docChgLst>
    <pc:chgData name="Ulrika Roos" userId="S::ulrsv4@vgregion.se::fe307d8e-5713-4104-be29-24099f7b10a9" providerId="AD" clId="Web-{3B6CA95C-A3D0-4DB9-C461-6E198E810033}"/>
    <pc:docChg chg="addSld modSld">
      <pc:chgData name="Ulrika Roos" userId="S::ulrsv4@vgregion.se::fe307d8e-5713-4104-be29-24099f7b10a9" providerId="AD" clId="Web-{3B6CA95C-A3D0-4DB9-C461-6E198E810033}" dt="2023-11-22T07:29:50.085" v="62" actId="20577"/>
      <pc:docMkLst>
        <pc:docMk/>
      </pc:docMkLst>
      <pc:sldChg chg="addSp modSp modNotes">
        <pc:chgData name="Ulrika Roos" userId="S::ulrsv4@vgregion.se::fe307d8e-5713-4104-be29-24099f7b10a9" providerId="AD" clId="Web-{3B6CA95C-A3D0-4DB9-C461-6E198E810033}" dt="2023-11-22T07:29:50.085" v="62" actId="20577"/>
        <pc:sldMkLst>
          <pc:docMk/>
          <pc:sldMk cId="3085815909" sldId="279"/>
        </pc:sldMkLst>
        <pc:spChg chg="add">
          <ac:chgData name="Ulrika Roos" userId="S::ulrsv4@vgregion.se::fe307d8e-5713-4104-be29-24099f7b10a9" providerId="AD" clId="Web-{3B6CA95C-A3D0-4DB9-C461-6E198E810033}" dt="2023-11-22T07:17:35.117" v="24"/>
          <ac:spMkLst>
            <pc:docMk/>
            <pc:sldMk cId="3085815909" sldId="279"/>
            <ac:spMk id="4" creationId="{69FDC3E5-2C5C-5A4E-519E-354A906532F3}"/>
          </ac:spMkLst>
        </pc:spChg>
        <pc:spChg chg="add">
          <ac:chgData name="Ulrika Roos" userId="S::ulrsv4@vgregion.se::fe307d8e-5713-4104-be29-24099f7b10a9" providerId="AD" clId="Web-{3B6CA95C-A3D0-4DB9-C461-6E198E810033}" dt="2023-11-22T07:17:48.257" v="26"/>
          <ac:spMkLst>
            <pc:docMk/>
            <pc:sldMk cId="3085815909" sldId="279"/>
            <ac:spMk id="6" creationId="{DC78B1A2-28F7-0C76-70DF-26F241C6C6B9}"/>
          </ac:spMkLst>
        </pc:spChg>
        <pc:spChg chg="add mod">
          <ac:chgData name="Ulrika Roos" userId="S::ulrsv4@vgregion.se::fe307d8e-5713-4104-be29-24099f7b10a9" providerId="AD" clId="Web-{3B6CA95C-A3D0-4DB9-C461-6E198E810033}" dt="2023-11-22T07:26:25.069" v="45" actId="20577"/>
          <ac:spMkLst>
            <pc:docMk/>
            <pc:sldMk cId="3085815909" sldId="279"/>
            <ac:spMk id="7" creationId="{FA8EEE01-B3C0-5ACB-0783-C7EBD7B0C0EC}"/>
          </ac:spMkLst>
        </pc:spChg>
        <pc:spChg chg="mod">
          <ac:chgData name="Ulrika Roos" userId="S::ulrsv4@vgregion.se::fe307d8e-5713-4104-be29-24099f7b10a9" providerId="AD" clId="Web-{3B6CA95C-A3D0-4DB9-C461-6E198E810033}" dt="2023-11-22T07:29:50.085" v="62" actId="20577"/>
          <ac:spMkLst>
            <pc:docMk/>
            <pc:sldMk cId="3085815909" sldId="279"/>
            <ac:spMk id="2057" creationId="{61C0C058-7A00-34D5-B6AE-7493CC6B65F0}"/>
          </ac:spMkLst>
        </pc:spChg>
        <pc:picChg chg="mod">
          <ac:chgData name="Ulrika Roos" userId="S::ulrsv4@vgregion.se::fe307d8e-5713-4104-be29-24099f7b10a9" providerId="AD" clId="Web-{3B6CA95C-A3D0-4DB9-C461-6E198E810033}" dt="2023-11-22T07:27:29.819" v="48" actId="1076"/>
          <ac:picMkLst>
            <pc:docMk/>
            <pc:sldMk cId="3085815909" sldId="279"/>
            <ac:picMk id="8" creationId="{80251ADA-17D2-4BCF-F98F-688252F86314}"/>
          </ac:picMkLst>
        </pc:picChg>
      </pc:sldChg>
      <pc:sldChg chg="addSp delSp modSp add replId modNotes">
        <pc:chgData name="Ulrika Roos" userId="S::ulrsv4@vgregion.se::fe307d8e-5713-4104-be29-24099f7b10a9" providerId="AD" clId="Web-{3B6CA95C-A3D0-4DB9-C461-6E198E810033}" dt="2023-11-22T07:19:29.195" v="41"/>
        <pc:sldMkLst>
          <pc:docMk/>
          <pc:sldMk cId="2017626753" sldId="385"/>
        </pc:sldMkLst>
        <pc:spChg chg="add mod">
          <ac:chgData name="Ulrika Roos" userId="S::ulrsv4@vgregion.se::fe307d8e-5713-4104-be29-24099f7b10a9" providerId="AD" clId="Web-{3B6CA95C-A3D0-4DB9-C461-6E198E810033}" dt="2023-11-22T07:18:59.132" v="35" actId="20577"/>
          <ac:spMkLst>
            <pc:docMk/>
            <pc:sldMk cId="2017626753" sldId="385"/>
            <ac:spMk id="4" creationId="{41679B76-9F85-1BAC-DFCB-AFE223531D0F}"/>
          </ac:spMkLst>
        </pc:spChg>
        <pc:spChg chg="add del">
          <ac:chgData name="Ulrika Roos" userId="S::ulrsv4@vgregion.se::fe307d8e-5713-4104-be29-24099f7b10a9" providerId="AD" clId="Web-{3B6CA95C-A3D0-4DB9-C461-6E198E810033}" dt="2023-11-22T07:18:03.117" v="28"/>
          <ac:spMkLst>
            <pc:docMk/>
            <pc:sldMk cId="2017626753" sldId="385"/>
            <ac:spMk id="6" creationId="{659E3535-8B4C-7E1C-A3AE-94D59CF632F1}"/>
          </ac:spMkLst>
        </pc:spChg>
        <pc:spChg chg="add del">
          <ac:chgData name="Ulrika Roos" userId="S::ulrsv4@vgregion.se::fe307d8e-5713-4104-be29-24099f7b10a9" providerId="AD" clId="Web-{3B6CA95C-A3D0-4DB9-C461-6E198E810033}" dt="2023-11-22T07:18:18.711" v="30"/>
          <ac:spMkLst>
            <pc:docMk/>
            <pc:sldMk cId="2017626753" sldId="385"/>
            <ac:spMk id="9" creationId="{4CD93870-CCC9-7233-F531-BE600726F9DB}"/>
          </ac:spMkLst>
        </pc:spChg>
        <pc:spChg chg="add del">
          <ac:chgData name="Ulrika Roos" userId="S::ulrsv4@vgregion.se::fe307d8e-5713-4104-be29-24099f7b10a9" providerId="AD" clId="Web-{3B6CA95C-A3D0-4DB9-C461-6E198E810033}" dt="2023-11-22T07:18:35.945" v="32"/>
          <ac:spMkLst>
            <pc:docMk/>
            <pc:sldMk cId="2017626753" sldId="385"/>
            <ac:spMk id="11" creationId="{95A2258C-0181-BD3E-A4CA-B402440325D8}"/>
          </ac:spMkLst>
        </pc:spChg>
        <pc:spChg chg="add">
          <ac:chgData name="Ulrika Roos" userId="S::ulrsv4@vgregion.se::fe307d8e-5713-4104-be29-24099f7b10a9" providerId="AD" clId="Web-{3B6CA95C-A3D0-4DB9-C461-6E198E810033}" dt="2023-11-22T07:19:14.585" v="36"/>
          <ac:spMkLst>
            <pc:docMk/>
            <pc:sldMk cId="2017626753" sldId="385"/>
            <ac:spMk id="14" creationId="{B4BE813B-9DFD-DE37-AD27-04E3ED03DC8D}"/>
          </ac:spMkLst>
        </pc:spChg>
        <pc:spChg chg="mod">
          <ac:chgData name="Ulrika Roos" userId="S::ulrsv4@vgregion.se::fe307d8e-5713-4104-be29-24099f7b10a9" providerId="AD" clId="Web-{3B6CA95C-A3D0-4DB9-C461-6E198E810033}" dt="2023-11-22T07:19:21.773" v="39" actId="20577"/>
          <ac:spMkLst>
            <pc:docMk/>
            <pc:sldMk cId="2017626753" sldId="385"/>
            <ac:spMk id="2057" creationId="{61C0C058-7A00-34D5-B6AE-7493CC6B65F0}"/>
          </ac:spMkLst>
        </pc:spChg>
      </pc:sldChg>
    </pc:docChg>
  </pc:docChgLst>
  <pc:docChgLst>
    <pc:chgData name="Ulrika Roos" userId="S::ulrsv4@vgregion.se::fe307d8e-5713-4104-be29-24099f7b10a9" providerId="AD" clId="Web-{54FF8827-7C42-A61A-5D75-A43FF88CF97D}"/>
    <pc:docChg chg="modSld">
      <pc:chgData name="Ulrika Roos" userId="S::ulrsv4@vgregion.se::fe307d8e-5713-4104-be29-24099f7b10a9" providerId="AD" clId="Web-{54FF8827-7C42-A61A-5D75-A43FF88CF97D}" dt="2023-11-14T08:52:56.323" v="10"/>
      <pc:docMkLst>
        <pc:docMk/>
      </pc:docMkLst>
      <pc:sldChg chg="delSp modSp">
        <pc:chgData name="Ulrika Roos" userId="S::ulrsv4@vgregion.se::fe307d8e-5713-4104-be29-24099f7b10a9" providerId="AD" clId="Web-{54FF8827-7C42-A61A-5D75-A43FF88CF97D}" dt="2023-11-14T08:52:56.323" v="10"/>
        <pc:sldMkLst>
          <pc:docMk/>
          <pc:sldMk cId="4077095619" sldId="355"/>
        </pc:sldMkLst>
        <pc:spChg chg="mod">
          <ac:chgData name="Ulrika Roos" userId="S::ulrsv4@vgregion.se::fe307d8e-5713-4104-be29-24099f7b10a9" providerId="AD" clId="Web-{54FF8827-7C42-A61A-5D75-A43FF88CF97D}" dt="2023-11-14T08:52:52.886" v="8" actId="20577"/>
          <ac:spMkLst>
            <pc:docMk/>
            <pc:sldMk cId="4077095619" sldId="355"/>
            <ac:spMk id="7" creationId="{562B8E80-896E-35AA-7753-760247843060}"/>
          </ac:spMkLst>
        </pc:spChg>
        <pc:grpChg chg="del">
          <ac:chgData name="Ulrika Roos" userId="S::ulrsv4@vgregion.se::fe307d8e-5713-4104-be29-24099f7b10a9" providerId="AD" clId="Web-{54FF8827-7C42-A61A-5D75-A43FF88CF97D}" dt="2023-11-14T08:52:56.323" v="10"/>
          <ac:grpSpMkLst>
            <pc:docMk/>
            <pc:sldMk cId="4077095619" sldId="355"/>
            <ac:grpSpMk id="10" creationId="{21C2F699-2582-6CF5-7227-3A6A0E663D76}"/>
          </ac:grpSpMkLst>
        </pc:grpChg>
        <pc:cxnChg chg="del">
          <ac:chgData name="Ulrika Roos" userId="S::ulrsv4@vgregion.se::fe307d8e-5713-4104-be29-24099f7b10a9" providerId="AD" clId="Web-{54FF8827-7C42-A61A-5D75-A43FF88CF97D}" dt="2023-11-14T08:52:55.120" v="9"/>
          <ac:cxnSpMkLst>
            <pc:docMk/>
            <pc:sldMk cId="4077095619" sldId="355"/>
            <ac:cxnSpMk id="8" creationId="{639D5994-37C4-61BC-9D10-6FE838605F4D}"/>
          </ac:cxnSpMkLst>
        </pc:cxnChg>
      </pc:sldChg>
    </pc:docChg>
  </pc:docChgLst>
  <pc:docChgLst>
    <pc:chgData name="Malin Emanuelsson" userId="S::malem1@vgregion.se::067b5192-d70c-4d86-a716-58861e056bf3" providerId="AD" clId="Web-{29768CAE-CBDD-6C96-581E-0299FE8C9584}"/>
    <pc:docChg chg="addSld modSld sldOrd">
      <pc:chgData name="Malin Emanuelsson" userId="S::malem1@vgregion.se::067b5192-d70c-4d86-a716-58861e056bf3" providerId="AD" clId="Web-{29768CAE-CBDD-6C96-581E-0299FE8C9584}" dt="2023-04-05T12:59:18.540" v="29" actId="1076"/>
      <pc:docMkLst>
        <pc:docMk/>
      </pc:docMkLst>
      <pc:sldChg chg="addSp delSp modSp">
        <pc:chgData name="Malin Emanuelsson" userId="S::malem1@vgregion.se::067b5192-d70c-4d86-a716-58861e056bf3" providerId="AD" clId="Web-{29768CAE-CBDD-6C96-581E-0299FE8C9584}" dt="2023-04-05T12:59:18.540" v="29" actId="1076"/>
        <pc:sldMkLst>
          <pc:docMk/>
          <pc:sldMk cId="1227565312" sldId="381"/>
        </pc:sldMkLst>
        <pc:spChg chg="mod">
          <ac:chgData name="Malin Emanuelsson" userId="S::malem1@vgregion.se::067b5192-d70c-4d86-a716-58861e056bf3" providerId="AD" clId="Web-{29768CAE-CBDD-6C96-581E-0299FE8C9584}" dt="2023-04-05T12:56:51.257" v="5" actId="20577"/>
          <ac:spMkLst>
            <pc:docMk/>
            <pc:sldMk cId="1227565312" sldId="381"/>
            <ac:spMk id="2" creationId="{B46AAD25-E386-C9F1-7457-29C112A17313}"/>
          </ac:spMkLst>
        </pc:spChg>
        <pc:spChg chg="del">
          <ac:chgData name="Malin Emanuelsson" userId="S::malem1@vgregion.se::067b5192-d70c-4d86-a716-58861e056bf3" providerId="AD" clId="Web-{29768CAE-CBDD-6C96-581E-0299FE8C9584}" dt="2023-04-05T12:57:55.571" v="23"/>
          <ac:spMkLst>
            <pc:docMk/>
            <pc:sldMk cId="1227565312" sldId="381"/>
            <ac:spMk id="3" creationId="{31368C0A-8FC1-C292-8E9B-CEFE4A5A2EAC}"/>
          </ac:spMkLst>
        </pc:spChg>
        <pc:spChg chg="del">
          <ac:chgData name="Malin Emanuelsson" userId="S::malem1@vgregion.se::067b5192-d70c-4d86-a716-58861e056bf3" providerId="AD" clId="Web-{29768CAE-CBDD-6C96-581E-0299FE8C9584}" dt="2023-04-05T12:57:58.727" v="24"/>
          <ac:spMkLst>
            <pc:docMk/>
            <pc:sldMk cId="1227565312" sldId="381"/>
            <ac:spMk id="4" creationId="{55BFC748-F5F3-D9A4-974A-77DCC7055663}"/>
          </ac:spMkLst>
        </pc:spChg>
        <pc:picChg chg="add mod">
          <ac:chgData name="Malin Emanuelsson" userId="S::malem1@vgregion.se::067b5192-d70c-4d86-a716-58861e056bf3" providerId="AD" clId="Web-{29768CAE-CBDD-6C96-581E-0299FE8C9584}" dt="2023-04-05T12:59:18.540" v="29" actId="1076"/>
          <ac:picMkLst>
            <pc:docMk/>
            <pc:sldMk cId="1227565312" sldId="381"/>
            <ac:picMk id="5" creationId="{52F87AF6-005C-293C-F551-25E580197FD7}"/>
          </ac:picMkLst>
        </pc:picChg>
      </pc:sldChg>
      <pc:sldChg chg="modSp new">
        <pc:chgData name="Malin Emanuelsson" userId="S::malem1@vgregion.se::067b5192-d70c-4d86-a716-58861e056bf3" providerId="AD" clId="Web-{29768CAE-CBDD-6C96-581E-0299FE8C9584}" dt="2023-04-05T12:57:29.898" v="20" actId="20577"/>
        <pc:sldMkLst>
          <pc:docMk/>
          <pc:sldMk cId="2702064656" sldId="382"/>
        </pc:sldMkLst>
        <pc:spChg chg="mod">
          <ac:chgData name="Malin Emanuelsson" userId="S::malem1@vgregion.se::067b5192-d70c-4d86-a716-58861e056bf3" providerId="AD" clId="Web-{29768CAE-CBDD-6C96-581E-0299FE8C9584}" dt="2023-04-05T12:57:29.898" v="20" actId="20577"/>
          <ac:spMkLst>
            <pc:docMk/>
            <pc:sldMk cId="2702064656" sldId="382"/>
            <ac:spMk id="2" creationId="{1436224E-273E-6E3A-EBB0-71878E78044A}"/>
          </ac:spMkLst>
        </pc:spChg>
      </pc:sldChg>
      <pc:sldChg chg="add ord replId">
        <pc:chgData name="Malin Emanuelsson" userId="S::malem1@vgregion.se::067b5192-d70c-4d86-a716-58861e056bf3" providerId="AD" clId="Web-{29768CAE-CBDD-6C96-581E-0299FE8C9584}" dt="2023-04-05T12:57:48.899" v="22"/>
        <pc:sldMkLst>
          <pc:docMk/>
          <pc:sldMk cId="640669103" sldId="383"/>
        </pc:sldMkLst>
      </pc:sldChg>
    </pc:docChg>
  </pc:docChgLst>
  <pc:docChgLst>
    <pc:chgData name="Ulrika Roos" userId="S::ulrsv4@vgregion.se::fe307d8e-5713-4104-be29-24099f7b10a9" providerId="AD" clId="Web-{FF65BD63-2ED6-8F29-CE5C-D494CF946727}"/>
    <pc:docChg chg="mod">
      <pc:chgData name="Ulrika Roos" userId="S::ulrsv4@vgregion.se::fe307d8e-5713-4104-be29-24099f7b10a9" providerId="AD" clId="Web-{FF65BD63-2ED6-8F29-CE5C-D494CF946727}" dt="2023-01-25T14:33:47.793" v="2"/>
      <pc:docMkLst>
        <pc:docMk/>
      </pc:docMkLst>
      <pc:sldChg chg="modCm">
        <pc:chgData name="Ulrika Roos" userId="S::ulrsv4@vgregion.se::fe307d8e-5713-4104-be29-24099f7b10a9" providerId="AD" clId="Web-{FF65BD63-2ED6-8F29-CE5C-D494CF946727}" dt="2023-01-25T14:32:24.544" v="1"/>
        <pc:sldMkLst>
          <pc:docMk/>
          <pc:sldMk cId="759297305" sldId="319"/>
        </pc:sldMkLst>
      </pc:sldChg>
      <pc:sldChg chg="addCm">
        <pc:chgData name="Ulrika Roos" userId="S::ulrsv4@vgregion.se::fe307d8e-5713-4104-be29-24099f7b10a9" providerId="AD" clId="Web-{FF65BD63-2ED6-8F29-CE5C-D494CF946727}" dt="2023-01-25T14:33:47.793" v="2"/>
        <pc:sldMkLst>
          <pc:docMk/>
          <pc:sldMk cId="74746994" sldId="325"/>
        </pc:sldMkLst>
      </pc:sldChg>
    </pc:docChg>
  </pc:docChgLst>
  <pc:docChgLst>
    <pc:chgData name="Ulrika Roos" userId="S::ulrsv4@vgregion.se::fe307d8e-5713-4104-be29-24099f7b10a9" providerId="AD" clId="Web-{AC4BA201-EA0D-28CB-567D-F431A1963365}"/>
    <pc:docChg chg="addSld delSld modSld sldOrd">
      <pc:chgData name="Ulrika Roos" userId="S::ulrsv4@vgregion.se::fe307d8e-5713-4104-be29-24099f7b10a9" providerId="AD" clId="Web-{AC4BA201-EA0D-28CB-567D-F431A1963365}" dt="2023-01-04T14:15:26.793" v="40"/>
      <pc:docMkLst>
        <pc:docMk/>
      </pc:docMkLst>
      <pc:sldChg chg="modSp">
        <pc:chgData name="Ulrika Roos" userId="S::ulrsv4@vgregion.se::fe307d8e-5713-4104-be29-24099f7b10a9" providerId="AD" clId="Web-{AC4BA201-EA0D-28CB-567D-F431A1963365}" dt="2023-01-04T14:12:03.874" v="26" actId="20577"/>
        <pc:sldMkLst>
          <pc:docMk/>
          <pc:sldMk cId="2199580539" sldId="271"/>
        </pc:sldMkLst>
        <pc:spChg chg="mod">
          <ac:chgData name="Ulrika Roos" userId="S::ulrsv4@vgregion.se::fe307d8e-5713-4104-be29-24099f7b10a9" providerId="AD" clId="Web-{AC4BA201-EA0D-28CB-567D-F431A1963365}" dt="2023-01-04T14:12:03.874" v="26" actId="20577"/>
          <ac:spMkLst>
            <pc:docMk/>
            <pc:sldMk cId="2199580539" sldId="271"/>
            <ac:spMk id="3" creationId="{1A73862C-7745-4D32-A646-394939A5722B}"/>
          </ac:spMkLst>
        </pc:spChg>
      </pc:sldChg>
      <pc:sldChg chg="del">
        <pc:chgData name="Ulrika Roos" userId="S::ulrsv4@vgregion.se::fe307d8e-5713-4104-be29-24099f7b10a9" providerId="AD" clId="Web-{AC4BA201-EA0D-28CB-567D-F431A1963365}" dt="2023-01-04T14:12:05.905" v="27"/>
        <pc:sldMkLst>
          <pc:docMk/>
          <pc:sldMk cId="219176523" sldId="272"/>
        </pc:sldMkLst>
      </pc:sldChg>
      <pc:sldChg chg="ord">
        <pc:chgData name="Ulrika Roos" userId="S::ulrsv4@vgregion.se::fe307d8e-5713-4104-be29-24099f7b10a9" providerId="AD" clId="Web-{AC4BA201-EA0D-28CB-567D-F431A1963365}" dt="2023-01-04T14:08:35.330" v="9"/>
        <pc:sldMkLst>
          <pc:docMk/>
          <pc:sldMk cId="2914702954" sldId="273"/>
        </pc:sldMkLst>
      </pc:sldChg>
      <pc:sldChg chg="ord">
        <pc:chgData name="Ulrika Roos" userId="S::ulrsv4@vgregion.se::fe307d8e-5713-4104-be29-24099f7b10a9" providerId="AD" clId="Web-{AC4BA201-EA0D-28CB-567D-F431A1963365}" dt="2023-01-04T14:15:26.793" v="40"/>
        <pc:sldMkLst>
          <pc:docMk/>
          <pc:sldMk cId="2244377799" sldId="275"/>
        </pc:sldMkLst>
      </pc:sldChg>
      <pc:sldChg chg="del">
        <pc:chgData name="Ulrika Roos" userId="S::ulrsv4@vgregion.se::fe307d8e-5713-4104-be29-24099f7b10a9" providerId="AD" clId="Web-{AC4BA201-EA0D-28CB-567D-F431A1963365}" dt="2023-01-04T14:14:10.232" v="28"/>
        <pc:sldMkLst>
          <pc:docMk/>
          <pc:sldMk cId="570721149" sldId="308"/>
        </pc:sldMkLst>
      </pc:sldChg>
      <pc:sldChg chg="del">
        <pc:chgData name="Ulrika Roos" userId="S::ulrsv4@vgregion.se::fe307d8e-5713-4104-be29-24099f7b10a9" providerId="AD" clId="Web-{AC4BA201-EA0D-28CB-567D-F431A1963365}" dt="2023-01-04T14:09:34.360" v="10"/>
        <pc:sldMkLst>
          <pc:docMk/>
          <pc:sldMk cId="1304825205" sldId="309"/>
        </pc:sldMkLst>
      </pc:sldChg>
      <pc:sldChg chg="delSp del">
        <pc:chgData name="Ulrika Roos" userId="S::ulrsv4@vgregion.se::fe307d8e-5713-4104-be29-24099f7b10a9" providerId="AD" clId="Web-{AC4BA201-EA0D-28CB-567D-F431A1963365}" dt="2023-01-04T14:14:10.232" v="29"/>
        <pc:sldMkLst>
          <pc:docMk/>
          <pc:sldMk cId="2733678597" sldId="310"/>
        </pc:sldMkLst>
        <pc:spChg chg="del">
          <ac:chgData name="Ulrika Roos" userId="S::ulrsv4@vgregion.se::fe307d8e-5713-4104-be29-24099f7b10a9" providerId="AD" clId="Web-{AC4BA201-EA0D-28CB-567D-F431A1963365}" dt="2023-01-04T14:09:42.422" v="11"/>
          <ac:spMkLst>
            <pc:docMk/>
            <pc:sldMk cId="2733678597" sldId="310"/>
            <ac:spMk id="4" creationId="{4EFCEF25-1069-4891-B9C5-4E4638CF48F2}"/>
          </ac:spMkLst>
        </pc:spChg>
      </pc:sldChg>
      <pc:sldChg chg="delSp del">
        <pc:chgData name="Ulrika Roos" userId="S::ulrsv4@vgregion.se::fe307d8e-5713-4104-be29-24099f7b10a9" providerId="AD" clId="Web-{AC4BA201-EA0D-28CB-567D-F431A1963365}" dt="2023-01-04T14:14:10.232" v="30"/>
        <pc:sldMkLst>
          <pc:docMk/>
          <pc:sldMk cId="2292336485" sldId="311"/>
        </pc:sldMkLst>
        <pc:spChg chg="del">
          <ac:chgData name="Ulrika Roos" userId="S::ulrsv4@vgregion.se::fe307d8e-5713-4104-be29-24099f7b10a9" providerId="AD" clId="Web-{AC4BA201-EA0D-28CB-567D-F431A1963365}" dt="2023-01-04T14:09:56.422" v="12"/>
          <ac:spMkLst>
            <pc:docMk/>
            <pc:sldMk cId="2292336485" sldId="311"/>
            <ac:spMk id="4" creationId="{4EFCEF25-1069-4891-B9C5-4E4638CF48F2}"/>
          </ac:spMkLst>
        </pc:spChg>
      </pc:sldChg>
      <pc:sldChg chg="del">
        <pc:chgData name="Ulrika Roos" userId="S::ulrsv4@vgregion.se::fe307d8e-5713-4104-be29-24099f7b10a9" providerId="AD" clId="Web-{AC4BA201-EA0D-28CB-567D-F431A1963365}" dt="2023-01-04T14:14:10.232" v="31"/>
        <pc:sldMkLst>
          <pc:docMk/>
          <pc:sldMk cId="2064779647" sldId="312"/>
        </pc:sldMkLst>
      </pc:sldChg>
      <pc:sldChg chg="del">
        <pc:chgData name="Ulrika Roos" userId="S::ulrsv4@vgregion.se::fe307d8e-5713-4104-be29-24099f7b10a9" providerId="AD" clId="Web-{AC4BA201-EA0D-28CB-567D-F431A1963365}" dt="2023-01-04T14:14:10.232" v="32"/>
        <pc:sldMkLst>
          <pc:docMk/>
          <pc:sldMk cId="493816508" sldId="313"/>
        </pc:sldMkLst>
      </pc:sldChg>
      <pc:sldChg chg="del">
        <pc:chgData name="Ulrika Roos" userId="S::ulrsv4@vgregion.se::fe307d8e-5713-4104-be29-24099f7b10a9" providerId="AD" clId="Web-{AC4BA201-EA0D-28CB-567D-F431A1963365}" dt="2023-01-04T14:08:04.377" v="0"/>
        <pc:sldMkLst>
          <pc:docMk/>
          <pc:sldMk cId="2329794457" sldId="314"/>
        </pc:sldMkLst>
      </pc:sldChg>
      <pc:sldChg chg="add">
        <pc:chgData name="Ulrika Roos" userId="S::ulrsv4@vgregion.se::fe307d8e-5713-4104-be29-24099f7b10a9" providerId="AD" clId="Web-{AC4BA201-EA0D-28CB-567D-F431A1963365}" dt="2023-01-04T14:08:29.939" v="5"/>
        <pc:sldMkLst>
          <pc:docMk/>
          <pc:sldMk cId="4119058884" sldId="314"/>
        </pc:sldMkLst>
      </pc:sldChg>
      <pc:sldChg chg="del">
        <pc:chgData name="Ulrika Roos" userId="S::ulrsv4@vgregion.se::fe307d8e-5713-4104-be29-24099f7b10a9" providerId="AD" clId="Web-{AC4BA201-EA0D-28CB-567D-F431A1963365}" dt="2023-01-04T14:08:08.799" v="1"/>
        <pc:sldMkLst>
          <pc:docMk/>
          <pc:sldMk cId="3242790542" sldId="315"/>
        </pc:sldMkLst>
      </pc:sldChg>
      <pc:sldChg chg="add">
        <pc:chgData name="Ulrika Roos" userId="S::ulrsv4@vgregion.se::fe307d8e-5713-4104-be29-24099f7b10a9" providerId="AD" clId="Web-{AC4BA201-EA0D-28CB-567D-F431A1963365}" dt="2023-01-04T14:08:30.064" v="6"/>
        <pc:sldMkLst>
          <pc:docMk/>
          <pc:sldMk cId="3670122522" sldId="315"/>
        </pc:sldMkLst>
      </pc:sldChg>
      <pc:sldChg chg="del">
        <pc:chgData name="Ulrika Roos" userId="S::ulrsv4@vgregion.se::fe307d8e-5713-4104-be29-24099f7b10a9" providerId="AD" clId="Web-{AC4BA201-EA0D-28CB-567D-F431A1963365}" dt="2023-01-04T14:08:08.799" v="2"/>
        <pc:sldMkLst>
          <pc:docMk/>
          <pc:sldMk cId="1846709361" sldId="316"/>
        </pc:sldMkLst>
      </pc:sldChg>
      <pc:sldChg chg="add">
        <pc:chgData name="Ulrika Roos" userId="S::ulrsv4@vgregion.se::fe307d8e-5713-4104-be29-24099f7b10a9" providerId="AD" clId="Web-{AC4BA201-EA0D-28CB-567D-F431A1963365}" dt="2023-01-04T14:08:30.173" v="7"/>
        <pc:sldMkLst>
          <pc:docMk/>
          <pc:sldMk cId="3973029813" sldId="316"/>
        </pc:sldMkLst>
      </pc:sldChg>
      <pc:sldChg chg="del">
        <pc:chgData name="Ulrika Roos" userId="S::ulrsv4@vgregion.se::fe307d8e-5713-4104-be29-24099f7b10a9" providerId="AD" clId="Web-{AC4BA201-EA0D-28CB-567D-F431A1963365}" dt="2023-01-04T14:08:08.799" v="3"/>
        <pc:sldMkLst>
          <pc:docMk/>
          <pc:sldMk cId="1431940087" sldId="317"/>
        </pc:sldMkLst>
      </pc:sldChg>
      <pc:sldChg chg="add">
        <pc:chgData name="Ulrika Roos" userId="S::ulrsv4@vgregion.se::fe307d8e-5713-4104-be29-24099f7b10a9" providerId="AD" clId="Web-{AC4BA201-EA0D-28CB-567D-F431A1963365}" dt="2023-01-04T14:08:30.345" v="8"/>
        <pc:sldMkLst>
          <pc:docMk/>
          <pc:sldMk cId="1914873043" sldId="317"/>
        </pc:sldMkLst>
      </pc:sldChg>
      <pc:sldChg chg="del">
        <pc:chgData name="Ulrika Roos" userId="S::ulrsv4@vgregion.se::fe307d8e-5713-4104-be29-24099f7b10a9" providerId="AD" clId="Web-{AC4BA201-EA0D-28CB-567D-F431A1963365}" dt="2023-01-04T14:08:08.814" v="4"/>
        <pc:sldMkLst>
          <pc:docMk/>
          <pc:sldMk cId="1612811950" sldId="318"/>
        </pc:sldMkLst>
      </pc:sldChg>
      <pc:sldChg chg="add">
        <pc:chgData name="Ulrika Roos" userId="S::ulrsv4@vgregion.se::fe307d8e-5713-4104-be29-24099f7b10a9" providerId="AD" clId="Web-{AC4BA201-EA0D-28CB-567D-F431A1963365}" dt="2023-01-04T14:11:54.515" v="24"/>
        <pc:sldMkLst>
          <pc:docMk/>
          <pc:sldMk cId="2498313871" sldId="318"/>
        </pc:sldMkLst>
      </pc:sldChg>
      <pc:sldChg chg="add ord">
        <pc:chgData name="Ulrika Roos" userId="S::ulrsv4@vgregion.se::fe307d8e-5713-4104-be29-24099f7b10a9" providerId="AD" clId="Web-{AC4BA201-EA0D-28CB-567D-F431A1963365}" dt="2023-01-04T14:14:52.950" v="39"/>
        <pc:sldMkLst>
          <pc:docMk/>
          <pc:sldMk cId="759297305" sldId="319"/>
        </pc:sldMkLst>
      </pc:sldChg>
      <pc:sldChg chg="add">
        <pc:chgData name="Ulrika Roos" userId="S::ulrsv4@vgregion.se::fe307d8e-5713-4104-be29-24099f7b10a9" providerId="AD" clId="Web-{AC4BA201-EA0D-28CB-567D-F431A1963365}" dt="2023-01-04T14:14:21.122" v="34"/>
        <pc:sldMkLst>
          <pc:docMk/>
          <pc:sldMk cId="653926447" sldId="320"/>
        </pc:sldMkLst>
      </pc:sldChg>
      <pc:sldChg chg="add">
        <pc:chgData name="Ulrika Roos" userId="S::ulrsv4@vgregion.se::fe307d8e-5713-4104-be29-24099f7b10a9" providerId="AD" clId="Web-{AC4BA201-EA0D-28CB-567D-F431A1963365}" dt="2023-01-04T14:14:21.278" v="35"/>
        <pc:sldMkLst>
          <pc:docMk/>
          <pc:sldMk cId="549669999" sldId="321"/>
        </pc:sldMkLst>
      </pc:sldChg>
      <pc:sldChg chg="add">
        <pc:chgData name="Ulrika Roos" userId="S::ulrsv4@vgregion.se::fe307d8e-5713-4104-be29-24099f7b10a9" providerId="AD" clId="Web-{AC4BA201-EA0D-28CB-567D-F431A1963365}" dt="2023-01-04T14:14:21.403" v="36"/>
        <pc:sldMkLst>
          <pc:docMk/>
          <pc:sldMk cId="3282863512" sldId="322"/>
        </pc:sldMkLst>
      </pc:sldChg>
      <pc:sldChg chg="add">
        <pc:chgData name="Ulrika Roos" userId="S::ulrsv4@vgregion.se::fe307d8e-5713-4104-be29-24099f7b10a9" providerId="AD" clId="Web-{AC4BA201-EA0D-28CB-567D-F431A1963365}" dt="2023-01-04T14:14:21.544" v="37"/>
        <pc:sldMkLst>
          <pc:docMk/>
          <pc:sldMk cId="2155492458" sldId="323"/>
        </pc:sldMkLst>
      </pc:sldChg>
    </pc:docChg>
  </pc:docChgLst>
  <pc:docChgLst>
    <pc:chgData name="Inger van Dijck" userId="b49f7fe1-a428-4d7e-bcae-76db91565236" providerId="ADAL" clId="{242C2B11-16F3-4866-9E33-005750F5A4F4}"/>
    <pc:docChg chg="undo custSel addSld delSld modSld sldOrd">
      <pc:chgData name="Inger van Dijck" userId="b49f7fe1-a428-4d7e-bcae-76db91565236" providerId="ADAL" clId="{242C2B11-16F3-4866-9E33-005750F5A4F4}" dt="2023-02-21T07:41:53.057" v="2662"/>
      <pc:docMkLst>
        <pc:docMk/>
      </pc:docMkLst>
      <pc:sldChg chg="mod ord modShow">
        <pc:chgData name="Inger van Dijck" userId="b49f7fe1-a428-4d7e-bcae-76db91565236" providerId="ADAL" clId="{242C2B11-16F3-4866-9E33-005750F5A4F4}" dt="2023-02-07T12:10:03.142" v="2184" actId="729"/>
        <pc:sldMkLst>
          <pc:docMk/>
          <pc:sldMk cId="3680886007" sldId="268"/>
        </pc:sldMkLst>
      </pc:sldChg>
      <pc:sldChg chg="ord">
        <pc:chgData name="Inger van Dijck" userId="b49f7fe1-a428-4d7e-bcae-76db91565236" providerId="ADAL" clId="{242C2B11-16F3-4866-9E33-005750F5A4F4}" dt="2023-02-07T13:07:51.430" v="2558"/>
        <pc:sldMkLst>
          <pc:docMk/>
          <pc:sldMk cId="3161848915" sldId="270"/>
        </pc:sldMkLst>
      </pc:sldChg>
      <pc:sldChg chg="modSp mod">
        <pc:chgData name="Inger van Dijck" userId="b49f7fe1-a428-4d7e-bcae-76db91565236" providerId="ADAL" clId="{242C2B11-16F3-4866-9E33-005750F5A4F4}" dt="2023-02-07T13:08:53.147" v="2561" actId="20577"/>
        <pc:sldMkLst>
          <pc:docMk/>
          <pc:sldMk cId="2199580539" sldId="271"/>
        </pc:sldMkLst>
        <pc:spChg chg="mod">
          <ac:chgData name="Inger van Dijck" userId="b49f7fe1-a428-4d7e-bcae-76db91565236" providerId="ADAL" clId="{242C2B11-16F3-4866-9E33-005750F5A4F4}" dt="2023-02-07T13:08:53.147" v="2561" actId="20577"/>
          <ac:spMkLst>
            <pc:docMk/>
            <pc:sldMk cId="2199580539" sldId="271"/>
            <ac:spMk id="3" creationId="{1A73862C-7745-4D32-A646-394939A5722B}"/>
          </ac:spMkLst>
        </pc:spChg>
      </pc:sldChg>
      <pc:sldChg chg="modSp mod delCm modCm modNotesTx">
        <pc:chgData name="Inger van Dijck" userId="b49f7fe1-a428-4d7e-bcae-76db91565236" providerId="ADAL" clId="{242C2B11-16F3-4866-9E33-005750F5A4F4}" dt="2023-02-03T12:20:40.986" v="1193"/>
        <pc:sldMkLst>
          <pc:docMk/>
          <pc:sldMk cId="2914702954" sldId="273"/>
        </pc:sldMkLst>
        <pc:spChg chg="mod">
          <ac:chgData name="Inger van Dijck" userId="b49f7fe1-a428-4d7e-bcae-76db91565236" providerId="ADAL" clId="{242C2B11-16F3-4866-9E33-005750F5A4F4}" dt="2023-02-03T12:20:36.254" v="1192" actId="20577"/>
          <ac:spMkLst>
            <pc:docMk/>
            <pc:sldMk cId="2914702954" sldId="273"/>
            <ac:spMk id="12" creationId="{45CE1A00-5F6E-7D6D-41B6-D26080317E18}"/>
          </ac:spMkLst>
        </pc:spChg>
      </pc:sldChg>
      <pc:sldChg chg="addSp delSp modSp add mod modNotesTx">
        <pc:chgData name="Inger van Dijck" userId="b49f7fe1-a428-4d7e-bcae-76db91565236" providerId="ADAL" clId="{242C2B11-16F3-4866-9E33-005750F5A4F4}" dt="2023-02-01T09:42:38.922" v="1052" actId="14100"/>
        <pc:sldMkLst>
          <pc:docMk/>
          <pc:sldMk cId="8550404" sldId="275"/>
        </pc:sldMkLst>
        <pc:spChg chg="mod">
          <ac:chgData name="Inger van Dijck" userId="b49f7fe1-a428-4d7e-bcae-76db91565236" providerId="ADAL" clId="{242C2B11-16F3-4866-9E33-005750F5A4F4}" dt="2023-02-01T08:05:55.649" v="1012" actId="20577"/>
          <ac:spMkLst>
            <pc:docMk/>
            <pc:sldMk cId="8550404" sldId="275"/>
            <ac:spMk id="2" creationId="{6D93C04F-FD8E-4291-A558-B45E34A9E4C9}"/>
          </ac:spMkLst>
        </pc:spChg>
        <pc:spChg chg="mod">
          <ac:chgData name="Inger van Dijck" userId="b49f7fe1-a428-4d7e-bcae-76db91565236" providerId="ADAL" clId="{242C2B11-16F3-4866-9E33-005750F5A4F4}" dt="2023-02-01T08:08:29.337" v="1020" actId="108"/>
          <ac:spMkLst>
            <pc:docMk/>
            <pc:sldMk cId="8550404" sldId="275"/>
            <ac:spMk id="4" creationId="{75E949F1-FA9D-404A-B8DC-67B6B1775968}"/>
          </ac:spMkLst>
        </pc:spChg>
        <pc:spChg chg="del mod">
          <ac:chgData name="Inger van Dijck" userId="b49f7fe1-a428-4d7e-bcae-76db91565236" providerId="ADAL" clId="{242C2B11-16F3-4866-9E33-005750F5A4F4}" dt="2023-02-01T08:05:08.521" v="983" actId="478"/>
          <ac:spMkLst>
            <pc:docMk/>
            <pc:sldMk cId="8550404" sldId="275"/>
            <ac:spMk id="11" creationId="{24645F01-01D8-4D51-B21D-63CF83D9B981}"/>
          </ac:spMkLst>
        </pc:spChg>
        <pc:spChg chg="add mod">
          <ac:chgData name="Inger van Dijck" userId="b49f7fe1-a428-4d7e-bcae-76db91565236" providerId="ADAL" clId="{242C2B11-16F3-4866-9E33-005750F5A4F4}" dt="2023-02-01T07:56:17.490" v="935" actId="20577"/>
          <ac:spMkLst>
            <pc:docMk/>
            <pc:sldMk cId="8550404" sldId="275"/>
            <ac:spMk id="14" creationId="{C46B8D58-52C1-6D58-BD8E-7C4BF12339DD}"/>
          </ac:spMkLst>
        </pc:spChg>
        <pc:spChg chg="add mod">
          <ac:chgData name="Inger van Dijck" userId="b49f7fe1-a428-4d7e-bcae-76db91565236" providerId="ADAL" clId="{242C2B11-16F3-4866-9E33-005750F5A4F4}" dt="2023-02-01T08:02:40.310" v="966" actId="14100"/>
          <ac:spMkLst>
            <pc:docMk/>
            <pc:sldMk cId="8550404" sldId="275"/>
            <ac:spMk id="16" creationId="{3E015DF6-545A-EB36-CDE8-E769AB8C15F1}"/>
          </ac:spMkLst>
        </pc:spChg>
        <pc:spChg chg="add mod">
          <ac:chgData name="Inger van Dijck" userId="b49f7fe1-a428-4d7e-bcae-76db91565236" providerId="ADAL" clId="{242C2B11-16F3-4866-9E33-005750F5A4F4}" dt="2023-02-01T09:42:38.922" v="1052" actId="14100"/>
          <ac:spMkLst>
            <pc:docMk/>
            <pc:sldMk cId="8550404" sldId="275"/>
            <ac:spMk id="17" creationId="{DDE5C267-90FA-BB96-82F5-0156D13AA8E9}"/>
          </ac:spMkLst>
        </pc:spChg>
        <pc:spChg chg="add mod ord">
          <ac:chgData name="Inger van Dijck" userId="b49f7fe1-a428-4d7e-bcae-76db91565236" providerId="ADAL" clId="{242C2B11-16F3-4866-9E33-005750F5A4F4}" dt="2023-02-01T08:09:04.836" v="1046" actId="1036"/>
          <ac:spMkLst>
            <pc:docMk/>
            <pc:sldMk cId="8550404" sldId="275"/>
            <ac:spMk id="18" creationId="{53CA565F-ADC2-5953-74CF-961EDA488FD0}"/>
          </ac:spMkLst>
        </pc:spChg>
        <pc:spChg chg="del mod">
          <ac:chgData name="Inger van Dijck" userId="b49f7fe1-a428-4d7e-bcae-76db91565236" providerId="ADAL" clId="{242C2B11-16F3-4866-9E33-005750F5A4F4}" dt="2023-02-01T07:30:25.829" v="432" actId="478"/>
          <ac:spMkLst>
            <pc:docMk/>
            <pc:sldMk cId="8550404" sldId="275"/>
            <ac:spMk id="19" creationId="{027D9D3B-74FB-47B9-A247-7C364B384AD3}"/>
          </ac:spMkLst>
        </pc:spChg>
        <pc:spChg chg="add mod">
          <ac:chgData name="Inger van Dijck" userId="b49f7fe1-a428-4d7e-bcae-76db91565236" providerId="ADAL" clId="{242C2B11-16F3-4866-9E33-005750F5A4F4}" dt="2023-02-01T09:42:02.106" v="1048" actId="1038"/>
          <ac:spMkLst>
            <pc:docMk/>
            <pc:sldMk cId="8550404" sldId="275"/>
            <ac:spMk id="20" creationId="{7B6BE932-FA46-123F-A8C7-4E1B578AD558}"/>
          </ac:spMkLst>
        </pc:spChg>
        <pc:spChg chg="add mod">
          <ac:chgData name="Inger van Dijck" userId="b49f7fe1-a428-4d7e-bcae-76db91565236" providerId="ADAL" clId="{242C2B11-16F3-4866-9E33-005750F5A4F4}" dt="2023-02-01T09:42:26.806" v="1051" actId="14100"/>
          <ac:spMkLst>
            <pc:docMk/>
            <pc:sldMk cId="8550404" sldId="275"/>
            <ac:spMk id="21" creationId="{12FA7EC8-46F6-0751-5455-B9E3AE131262}"/>
          </ac:spMkLst>
        </pc:spChg>
        <pc:picChg chg="add mod modCrop">
          <ac:chgData name="Inger van Dijck" userId="b49f7fe1-a428-4d7e-bcae-76db91565236" providerId="ADAL" clId="{242C2B11-16F3-4866-9E33-005750F5A4F4}" dt="2023-02-01T07:43:06.119" v="731" actId="1076"/>
          <ac:picMkLst>
            <pc:docMk/>
            <pc:sldMk cId="8550404" sldId="275"/>
            <ac:picMk id="5" creationId="{03130B66-ABCF-142D-F5D5-0328DA8481E7}"/>
          </ac:picMkLst>
        </pc:picChg>
        <pc:picChg chg="mod modCrop">
          <ac:chgData name="Inger van Dijck" userId="b49f7fe1-a428-4d7e-bcae-76db91565236" providerId="ADAL" clId="{242C2B11-16F3-4866-9E33-005750F5A4F4}" dt="2023-02-01T07:56:41.106" v="940" actId="1076"/>
          <ac:picMkLst>
            <pc:docMk/>
            <pc:sldMk cId="8550404" sldId="275"/>
            <ac:picMk id="13" creationId="{7398B595-87B4-4282-99CA-778E6BC37678}"/>
          </ac:picMkLst>
        </pc:picChg>
        <pc:cxnChg chg="del mod">
          <ac:chgData name="Inger van Dijck" userId="b49f7fe1-a428-4d7e-bcae-76db91565236" providerId="ADAL" clId="{242C2B11-16F3-4866-9E33-005750F5A4F4}" dt="2023-02-01T07:39:16.427" v="719" actId="478"/>
          <ac:cxnSpMkLst>
            <pc:docMk/>
            <pc:sldMk cId="8550404" sldId="275"/>
            <ac:cxnSpMk id="6" creationId="{E8C840E5-4DC3-4D89-BEB3-D6F9D987C067}"/>
          </ac:cxnSpMkLst>
        </pc:cxnChg>
        <pc:cxnChg chg="add del mod">
          <ac:chgData name="Inger van Dijck" userId="b49f7fe1-a428-4d7e-bcae-76db91565236" providerId="ADAL" clId="{242C2B11-16F3-4866-9E33-005750F5A4F4}" dt="2023-02-01T07:54:55.038" v="927" actId="478"/>
          <ac:cxnSpMkLst>
            <pc:docMk/>
            <pc:sldMk cId="8550404" sldId="275"/>
            <ac:cxnSpMk id="7" creationId="{03E5B8F2-4CA2-8EFA-9F22-917A1312D51E}"/>
          </ac:cxnSpMkLst>
        </pc:cxnChg>
        <pc:cxnChg chg="add del mod">
          <ac:chgData name="Inger van Dijck" userId="b49f7fe1-a428-4d7e-bcae-76db91565236" providerId="ADAL" clId="{242C2B11-16F3-4866-9E33-005750F5A4F4}" dt="2023-02-01T07:54:52.738" v="925" actId="478"/>
          <ac:cxnSpMkLst>
            <pc:docMk/>
            <pc:sldMk cId="8550404" sldId="275"/>
            <ac:cxnSpMk id="9" creationId="{E0B6C192-DE9A-03FC-847B-AA925E9EADAC}"/>
          </ac:cxnSpMkLst>
        </pc:cxnChg>
        <pc:cxnChg chg="del mod">
          <ac:chgData name="Inger van Dijck" userId="b49f7fe1-a428-4d7e-bcae-76db91565236" providerId="ADAL" clId="{242C2B11-16F3-4866-9E33-005750F5A4F4}" dt="2023-02-01T07:39:14.877" v="718" actId="478"/>
          <ac:cxnSpMkLst>
            <pc:docMk/>
            <pc:sldMk cId="8550404" sldId="275"/>
            <ac:cxnSpMk id="12" creationId="{3410CC39-2B9E-4876-8400-5FFA8ECA52A9}"/>
          </ac:cxnSpMkLst>
        </pc:cxnChg>
        <pc:cxnChg chg="del mod">
          <ac:chgData name="Inger van Dijck" userId="b49f7fe1-a428-4d7e-bcae-76db91565236" providerId="ADAL" clId="{242C2B11-16F3-4866-9E33-005750F5A4F4}" dt="2023-02-01T07:39:11.662" v="717" actId="478"/>
          <ac:cxnSpMkLst>
            <pc:docMk/>
            <pc:sldMk cId="8550404" sldId="275"/>
            <ac:cxnSpMk id="15" creationId="{1B1912E8-311D-4034-822A-C84161099356}"/>
          </ac:cxnSpMkLst>
        </pc:cxnChg>
      </pc:sldChg>
      <pc:sldChg chg="addSp delSp modSp mod ord modNotesTx">
        <pc:chgData name="Inger van Dijck" userId="b49f7fe1-a428-4d7e-bcae-76db91565236" providerId="ADAL" clId="{242C2B11-16F3-4866-9E33-005750F5A4F4}" dt="2023-02-03T13:49:05.541" v="2005" actId="478"/>
        <pc:sldMkLst>
          <pc:docMk/>
          <pc:sldMk cId="3085815909" sldId="279"/>
        </pc:sldMkLst>
        <pc:spChg chg="add del mod">
          <ac:chgData name="Inger van Dijck" userId="b49f7fe1-a428-4d7e-bcae-76db91565236" providerId="ADAL" clId="{242C2B11-16F3-4866-9E33-005750F5A4F4}" dt="2023-02-03T13:49:05.541" v="2005" actId="478"/>
          <ac:spMkLst>
            <pc:docMk/>
            <pc:sldMk cId="3085815909" sldId="279"/>
            <ac:spMk id="5" creationId="{12E84DE0-8F88-117D-36D0-B8751A5A0645}"/>
          </ac:spMkLst>
        </pc:spChg>
        <pc:spChg chg="mod">
          <ac:chgData name="Inger van Dijck" userId="b49f7fe1-a428-4d7e-bcae-76db91565236" providerId="ADAL" clId="{242C2B11-16F3-4866-9E33-005750F5A4F4}" dt="2023-02-03T13:04:43.480" v="1644" actId="13926"/>
          <ac:spMkLst>
            <pc:docMk/>
            <pc:sldMk cId="3085815909" sldId="279"/>
            <ac:spMk id="2057" creationId="{61C0C058-7A00-34D5-B6AE-7493CC6B65F0}"/>
          </ac:spMkLst>
        </pc:spChg>
        <pc:picChg chg="add mod">
          <ac:chgData name="Inger van Dijck" userId="b49f7fe1-a428-4d7e-bcae-76db91565236" providerId="ADAL" clId="{242C2B11-16F3-4866-9E33-005750F5A4F4}" dt="2023-02-03T13:48:58.665" v="2003"/>
          <ac:picMkLst>
            <pc:docMk/>
            <pc:sldMk cId="3085815909" sldId="279"/>
            <ac:picMk id="2" creationId="{510F3A85-C0B4-F2D8-8B0C-D3E7F27440E7}"/>
          </ac:picMkLst>
        </pc:picChg>
        <pc:picChg chg="del">
          <ac:chgData name="Inger van Dijck" userId="b49f7fe1-a428-4d7e-bcae-76db91565236" providerId="ADAL" clId="{242C2B11-16F3-4866-9E33-005750F5A4F4}" dt="2023-02-03T13:49:01.505" v="2004" actId="478"/>
          <ac:picMkLst>
            <pc:docMk/>
            <pc:sldMk cId="3085815909" sldId="279"/>
            <ac:picMk id="2050" creationId="{B7B6DE2D-3BDF-48D6-9B45-4BA52216A623}"/>
          </ac:picMkLst>
        </pc:picChg>
      </pc:sldChg>
      <pc:sldChg chg="mod modShow">
        <pc:chgData name="Inger van Dijck" userId="b49f7fe1-a428-4d7e-bcae-76db91565236" providerId="ADAL" clId="{242C2B11-16F3-4866-9E33-005750F5A4F4}" dt="2023-02-07T13:07:15.878" v="2552" actId="729"/>
        <pc:sldMkLst>
          <pc:docMk/>
          <pc:sldMk cId="3189698226" sldId="300"/>
        </pc:sldMkLst>
      </pc:sldChg>
      <pc:sldChg chg="modSp mod modNotesTx">
        <pc:chgData name="Inger van Dijck" userId="b49f7fe1-a428-4d7e-bcae-76db91565236" providerId="ADAL" clId="{242C2B11-16F3-4866-9E33-005750F5A4F4}" dt="2023-02-07T12:54:37.927" v="2478" actId="20577"/>
        <pc:sldMkLst>
          <pc:docMk/>
          <pc:sldMk cId="3282863512" sldId="322"/>
        </pc:sldMkLst>
        <pc:spChg chg="mod">
          <ac:chgData name="Inger van Dijck" userId="b49f7fe1-a428-4d7e-bcae-76db91565236" providerId="ADAL" clId="{242C2B11-16F3-4866-9E33-005750F5A4F4}" dt="2023-02-07T07:50:46.403" v="2181" actId="948"/>
          <ac:spMkLst>
            <pc:docMk/>
            <pc:sldMk cId="3282863512" sldId="322"/>
            <ac:spMk id="3" creationId="{FE5B9A0A-48EF-4308-BE27-ED0531BB5BD8}"/>
          </ac:spMkLst>
        </pc:spChg>
      </pc:sldChg>
      <pc:sldChg chg="modSp mod ord modShow delCm">
        <pc:chgData name="Inger van Dijck" userId="b49f7fe1-a428-4d7e-bcae-76db91565236" providerId="ADAL" clId="{242C2B11-16F3-4866-9E33-005750F5A4F4}" dt="2023-02-07T13:02:00.694" v="2535" actId="20577"/>
        <pc:sldMkLst>
          <pc:docMk/>
          <pc:sldMk cId="2155492458" sldId="323"/>
        </pc:sldMkLst>
        <pc:spChg chg="mod">
          <ac:chgData name="Inger van Dijck" userId="b49f7fe1-a428-4d7e-bcae-76db91565236" providerId="ADAL" clId="{242C2B11-16F3-4866-9E33-005750F5A4F4}" dt="2023-02-07T13:02:00.694" v="2535" actId="20577"/>
          <ac:spMkLst>
            <pc:docMk/>
            <pc:sldMk cId="2155492458" sldId="323"/>
            <ac:spMk id="2" creationId="{77F59D2D-00B9-4A4B-84C1-9DA7B24EB23D}"/>
          </ac:spMkLst>
        </pc:spChg>
      </pc:sldChg>
      <pc:sldChg chg="modSp mod addCm modNotesTx">
        <pc:chgData name="Inger van Dijck" userId="b49f7fe1-a428-4d7e-bcae-76db91565236" providerId="ADAL" clId="{242C2B11-16F3-4866-9E33-005750F5A4F4}" dt="2023-02-21T07:41:53.057" v="2662"/>
        <pc:sldMkLst>
          <pc:docMk/>
          <pc:sldMk cId="1360558223" sldId="326"/>
        </pc:sldMkLst>
        <pc:spChg chg="mod">
          <ac:chgData name="Inger van Dijck" userId="b49f7fe1-a428-4d7e-bcae-76db91565236" providerId="ADAL" clId="{242C2B11-16F3-4866-9E33-005750F5A4F4}" dt="2023-02-07T12:16:46.910" v="2210" actId="20577"/>
          <ac:spMkLst>
            <pc:docMk/>
            <pc:sldMk cId="1360558223" sldId="326"/>
            <ac:spMk id="3" creationId="{FE5B9A0A-48EF-4308-BE27-ED0531BB5BD8}"/>
          </ac:spMkLst>
        </pc:spChg>
      </pc:sldChg>
      <pc:sldChg chg="modSp mod">
        <pc:chgData name="Inger van Dijck" userId="b49f7fe1-a428-4d7e-bcae-76db91565236" providerId="ADAL" clId="{242C2B11-16F3-4866-9E33-005750F5A4F4}" dt="2023-02-07T12:55:34.416" v="2479" actId="13926"/>
        <pc:sldMkLst>
          <pc:docMk/>
          <pc:sldMk cId="4031912174" sldId="328"/>
        </pc:sldMkLst>
        <pc:spChg chg="mod">
          <ac:chgData name="Inger van Dijck" userId="b49f7fe1-a428-4d7e-bcae-76db91565236" providerId="ADAL" clId="{242C2B11-16F3-4866-9E33-005750F5A4F4}" dt="2023-02-07T12:55:34.416" v="2479" actId="13926"/>
          <ac:spMkLst>
            <pc:docMk/>
            <pc:sldMk cId="4031912174" sldId="328"/>
            <ac:spMk id="3" creationId="{FE5B9A0A-48EF-4308-BE27-ED0531BB5BD8}"/>
          </ac:spMkLst>
        </pc:spChg>
      </pc:sldChg>
      <pc:sldChg chg="delSp modSp mod">
        <pc:chgData name="Inger van Dijck" userId="b49f7fe1-a428-4d7e-bcae-76db91565236" providerId="ADAL" clId="{242C2B11-16F3-4866-9E33-005750F5A4F4}" dt="2023-02-03T14:03:16.432" v="2012" actId="20577"/>
        <pc:sldMkLst>
          <pc:docMk/>
          <pc:sldMk cId="4032125220" sldId="330"/>
        </pc:sldMkLst>
        <pc:spChg chg="mod">
          <ac:chgData name="Inger van Dijck" userId="b49f7fe1-a428-4d7e-bcae-76db91565236" providerId="ADAL" clId="{242C2B11-16F3-4866-9E33-005750F5A4F4}" dt="2023-02-03T14:03:16.432" v="2012" actId="20577"/>
          <ac:spMkLst>
            <pc:docMk/>
            <pc:sldMk cId="4032125220" sldId="330"/>
            <ac:spMk id="3" creationId="{12EE2323-9C3F-4FED-A0C8-F66040F42F68}"/>
          </ac:spMkLst>
        </pc:spChg>
        <pc:spChg chg="del">
          <ac:chgData name="Inger van Dijck" userId="b49f7fe1-a428-4d7e-bcae-76db91565236" providerId="ADAL" clId="{242C2B11-16F3-4866-9E33-005750F5A4F4}" dt="2023-02-03T14:03:02.440" v="2010" actId="478"/>
          <ac:spMkLst>
            <pc:docMk/>
            <pc:sldMk cId="4032125220" sldId="330"/>
            <ac:spMk id="4" creationId="{D0D4F375-CB20-025C-B3E8-1E4401ABE186}"/>
          </ac:spMkLst>
        </pc:spChg>
      </pc:sldChg>
      <pc:sldChg chg="addSp modSp mod modCm">
        <pc:chgData name="Inger van Dijck" userId="b49f7fe1-a428-4d7e-bcae-76db91565236" providerId="ADAL" clId="{242C2B11-16F3-4866-9E33-005750F5A4F4}" dt="2023-02-01T07:23:24.680" v="430" actId="14100"/>
        <pc:sldMkLst>
          <pc:docMk/>
          <pc:sldMk cId="4216039245" sldId="331"/>
        </pc:sldMkLst>
        <pc:spChg chg="mod">
          <ac:chgData name="Inger van Dijck" userId="b49f7fe1-a428-4d7e-bcae-76db91565236" providerId="ADAL" clId="{242C2B11-16F3-4866-9E33-005750F5A4F4}" dt="2023-02-01T07:23:06.200" v="428" actId="313"/>
          <ac:spMkLst>
            <pc:docMk/>
            <pc:sldMk cId="4216039245" sldId="331"/>
            <ac:spMk id="3" creationId="{12EE2323-9C3F-4FED-A0C8-F66040F42F68}"/>
          </ac:spMkLst>
        </pc:spChg>
        <pc:spChg chg="add mod">
          <ac:chgData name="Inger van Dijck" userId="b49f7fe1-a428-4d7e-bcae-76db91565236" providerId="ADAL" clId="{242C2B11-16F3-4866-9E33-005750F5A4F4}" dt="2023-02-01T07:21:50.982" v="404" actId="14100"/>
          <ac:spMkLst>
            <pc:docMk/>
            <pc:sldMk cId="4216039245" sldId="331"/>
            <ac:spMk id="7" creationId="{041E0A93-4E9F-FA65-6846-D06CB7406ED7}"/>
          </ac:spMkLst>
        </pc:spChg>
        <pc:spChg chg="mod">
          <ac:chgData name="Inger van Dijck" userId="b49f7fe1-a428-4d7e-bcae-76db91565236" providerId="ADAL" clId="{242C2B11-16F3-4866-9E33-005750F5A4F4}" dt="2023-02-01T07:21:02.729" v="397" actId="1076"/>
          <ac:spMkLst>
            <pc:docMk/>
            <pc:sldMk cId="4216039245" sldId="331"/>
            <ac:spMk id="9" creationId="{4F3D07CA-E3FB-4332-9BE8-341AFFCE16B2}"/>
          </ac:spMkLst>
        </pc:spChg>
        <pc:picChg chg="add mod">
          <ac:chgData name="Inger van Dijck" userId="b49f7fe1-a428-4d7e-bcae-76db91565236" providerId="ADAL" clId="{242C2B11-16F3-4866-9E33-005750F5A4F4}" dt="2023-02-01T07:21:24.235" v="401" actId="1076"/>
          <ac:picMkLst>
            <pc:docMk/>
            <pc:sldMk cId="4216039245" sldId="331"/>
            <ac:picMk id="6" creationId="{4E864EF7-FD5F-8222-C7A8-A06B57B46468}"/>
          </ac:picMkLst>
        </pc:picChg>
        <pc:picChg chg="mod">
          <ac:chgData name="Inger van Dijck" userId="b49f7fe1-a428-4d7e-bcae-76db91565236" providerId="ADAL" clId="{242C2B11-16F3-4866-9E33-005750F5A4F4}" dt="2023-02-01T07:20:59.061" v="396" actId="14100"/>
          <ac:picMkLst>
            <pc:docMk/>
            <pc:sldMk cId="4216039245" sldId="331"/>
            <ac:picMk id="3074" creationId="{A9392B16-E9B9-4FA5-B0AF-B1BBC640AE8F}"/>
          </ac:picMkLst>
        </pc:picChg>
        <pc:cxnChg chg="mod">
          <ac:chgData name="Inger van Dijck" userId="b49f7fe1-a428-4d7e-bcae-76db91565236" providerId="ADAL" clId="{242C2B11-16F3-4866-9E33-005750F5A4F4}" dt="2023-02-01T07:21:11.669" v="398" actId="14100"/>
          <ac:cxnSpMkLst>
            <pc:docMk/>
            <pc:sldMk cId="4216039245" sldId="331"/>
            <ac:cxnSpMk id="5" creationId="{2E590C83-C538-42D1-9506-579D8E769688}"/>
          </ac:cxnSpMkLst>
        </pc:cxnChg>
        <pc:cxnChg chg="add mod">
          <ac:chgData name="Inger van Dijck" userId="b49f7fe1-a428-4d7e-bcae-76db91565236" providerId="ADAL" clId="{242C2B11-16F3-4866-9E33-005750F5A4F4}" dt="2023-02-01T07:23:24.680" v="430" actId="14100"/>
          <ac:cxnSpMkLst>
            <pc:docMk/>
            <pc:sldMk cId="4216039245" sldId="331"/>
            <ac:cxnSpMk id="8" creationId="{1EE1641B-60AA-BB8B-F555-3C7D62D30F83}"/>
          </ac:cxnSpMkLst>
        </pc:cxnChg>
      </pc:sldChg>
      <pc:sldChg chg="mod modShow delCm">
        <pc:chgData name="Inger van Dijck" userId="b49f7fe1-a428-4d7e-bcae-76db91565236" providerId="ADAL" clId="{242C2B11-16F3-4866-9E33-005750F5A4F4}" dt="2023-02-07T13:03:43.762" v="2542" actId="729"/>
        <pc:sldMkLst>
          <pc:docMk/>
          <pc:sldMk cId="3517728362" sldId="332"/>
        </pc:sldMkLst>
      </pc:sldChg>
      <pc:sldChg chg="mod modShow">
        <pc:chgData name="Inger van Dijck" userId="b49f7fe1-a428-4d7e-bcae-76db91565236" providerId="ADAL" clId="{242C2B11-16F3-4866-9E33-005750F5A4F4}" dt="2023-02-07T13:03:56.665" v="2543" actId="729"/>
        <pc:sldMkLst>
          <pc:docMk/>
          <pc:sldMk cId="2231808631" sldId="333"/>
        </pc:sldMkLst>
      </pc:sldChg>
      <pc:sldChg chg="mod modShow">
        <pc:chgData name="Inger van Dijck" userId="b49f7fe1-a428-4d7e-bcae-76db91565236" providerId="ADAL" clId="{242C2B11-16F3-4866-9E33-005750F5A4F4}" dt="2023-02-07T13:04:06.143" v="2544" actId="729"/>
        <pc:sldMkLst>
          <pc:docMk/>
          <pc:sldMk cId="1578044186" sldId="334"/>
        </pc:sldMkLst>
      </pc:sldChg>
      <pc:sldChg chg="addSp delSp modSp mod">
        <pc:chgData name="Inger van Dijck" userId="b49f7fe1-a428-4d7e-bcae-76db91565236" providerId="ADAL" clId="{242C2B11-16F3-4866-9E33-005750F5A4F4}" dt="2023-02-07T12:24:35" v="2261" actId="20577"/>
        <pc:sldMkLst>
          <pc:docMk/>
          <pc:sldMk cId="334728348" sldId="335"/>
        </pc:sldMkLst>
        <pc:spChg chg="del">
          <ac:chgData name="Inger van Dijck" userId="b49f7fe1-a428-4d7e-bcae-76db91565236" providerId="ADAL" clId="{242C2B11-16F3-4866-9E33-005750F5A4F4}" dt="2023-02-07T12:23:27.996" v="2250" actId="478"/>
          <ac:spMkLst>
            <pc:docMk/>
            <pc:sldMk cId="334728348" sldId="335"/>
            <ac:spMk id="4" creationId="{83127659-1AAA-53A7-199F-13D244E44015}"/>
          </ac:spMkLst>
        </pc:spChg>
        <pc:spChg chg="mod">
          <ac:chgData name="Inger van Dijck" userId="b49f7fe1-a428-4d7e-bcae-76db91565236" providerId="ADAL" clId="{242C2B11-16F3-4866-9E33-005750F5A4F4}" dt="2023-02-07T12:24:35" v="2261" actId="20577"/>
          <ac:spMkLst>
            <pc:docMk/>
            <pc:sldMk cId="334728348" sldId="335"/>
            <ac:spMk id="12" creationId="{45CE1A00-5F6E-7D6D-41B6-D26080317E18}"/>
          </ac:spMkLst>
        </pc:spChg>
        <pc:picChg chg="add mod modCrop">
          <ac:chgData name="Inger van Dijck" userId="b49f7fe1-a428-4d7e-bcae-76db91565236" providerId="ADAL" clId="{242C2B11-16F3-4866-9E33-005750F5A4F4}" dt="2023-02-07T12:24:24.626" v="2257" actId="1076"/>
          <ac:picMkLst>
            <pc:docMk/>
            <pc:sldMk cId="334728348" sldId="335"/>
            <ac:picMk id="5" creationId="{8F65E28C-3C79-A2EB-C8B7-FD3259314370}"/>
          </ac:picMkLst>
        </pc:picChg>
        <pc:picChg chg="add mod">
          <ac:chgData name="Inger van Dijck" userId="b49f7fe1-a428-4d7e-bcae-76db91565236" providerId="ADAL" clId="{242C2B11-16F3-4866-9E33-005750F5A4F4}" dt="2023-02-07T12:24:22.200" v="2256" actId="1076"/>
          <ac:picMkLst>
            <pc:docMk/>
            <pc:sldMk cId="334728348" sldId="335"/>
            <ac:picMk id="8" creationId="{45FDB64D-F5C6-0541-31D8-DE1021E7836C}"/>
          </ac:picMkLst>
        </pc:picChg>
      </pc:sldChg>
      <pc:sldChg chg="mod modShow">
        <pc:chgData name="Inger van Dijck" userId="b49f7fe1-a428-4d7e-bcae-76db91565236" providerId="ADAL" clId="{242C2B11-16F3-4866-9E33-005750F5A4F4}" dt="2023-02-07T13:04:18.807" v="2545" actId="729"/>
        <pc:sldMkLst>
          <pc:docMk/>
          <pc:sldMk cId="2365320908" sldId="337"/>
        </pc:sldMkLst>
      </pc:sldChg>
      <pc:sldChg chg="mod modShow delCm">
        <pc:chgData name="Inger van Dijck" userId="b49f7fe1-a428-4d7e-bcae-76db91565236" providerId="ADAL" clId="{242C2B11-16F3-4866-9E33-005750F5A4F4}" dt="2023-02-07T13:06:22.573" v="2548" actId="729"/>
        <pc:sldMkLst>
          <pc:docMk/>
          <pc:sldMk cId="3815962809" sldId="338"/>
        </pc:sldMkLst>
      </pc:sldChg>
      <pc:sldChg chg="mod modShow">
        <pc:chgData name="Inger van Dijck" userId="b49f7fe1-a428-4d7e-bcae-76db91565236" providerId="ADAL" clId="{242C2B11-16F3-4866-9E33-005750F5A4F4}" dt="2023-02-07T13:06:32.314" v="2549" actId="729"/>
        <pc:sldMkLst>
          <pc:docMk/>
          <pc:sldMk cId="2938667644" sldId="339"/>
        </pc:sldMkLst>
      </pc:sldChg>
      <pc:sldChg chg="mod modShow delCm">
        <pc:chgData name="Inger van Dijck" userId="b49f7fe1-a428-4d7e-bcae-76db91565236" providerId="ADAL" clId="{242C2B11-16F3-4866-9E33-005750F5A4F4}" dt="2023-02-07T13:07:09.548" v="2551" actId="729"/>
        <pc:sldMkLst>
          <pc:docMk/>
          <pc:sldMk cId="2399804289" sldId="340"/>
        </pc:sldMkLst>
      </pc:sldChg>
      <pc:sldChg chg="addSp delSp modSp del ord">
        <pc:chgData name="Inger van Dijck" userId="b49f7fe1-a428-4d7e-bcae-76db91565236" providerId="ADAL" clId="{242C2B11-16F3-4866-9E33-005750F5A4F4}" dt="2023-02-03T13:49:26.078" v="2006" actId="47"/>
        <pc:sldMkLst>
          <pc:docMk/>
          <pc:sldMk cId="1560688429" sldId="343"/>
        </pc:sldMkLst>
        <pc:spChg chg="add del">
          <ac:chgData name="Inger van Dijck" userId="b49f7fe1-a428-4d7e-bcae-76db91565236" providerId="ADAL" clId="{242C2B11-16F3-4866-9E33-005750F5A4F4}" dt="2023-02-03T13:48:49.057" v="2002"/>
          <ac:spMkLst>
            <pc:docMk/>
            <pc:sldMk cId="1560688429" sldId="343"/>
            <ac:spMk id="3" creationId="{89C6CF3C-F050-D9C5-8F4A-D0426016D04B}"/>
          </ac:spMkLst>
        </pc:spChg>
        <pc:spChg chg="add del mod">
          <ac:chgData name="Inger van Dijck" userId="b49f7fe1-a428-4d7e-bcae-76db91565236" providerId="ADAL" clId="{242C2B11-16F3-4866-9E33-005750F5A4F4}" dt="2023-02-03T13:48:49.057" v="2002"/>
          <ac:spMkLst>
            <pc:docMk/>
            <pc:sldMk cId="1560688429" sldId="343"/>
            <ac:spMk id="4" creationId="{F4D98FBA-4325-AECA-3B35-D09137D54577}"/>
          </ac:spMkLst>
        </pc:spChg>
      </pc:sldChg>
      <pc:sldChg chg="mod modShow">
        <pc:chgData name="Inger van Dijck" userId="b49f7fe1-a428-4d7e-bcae-76db91565236" providerId="ADAL" clId="{242C2B11-16F3-4866-9E33-005750F5A4F4}" dt="2023-02-07T13:03:36.668" v="2541" actId="729"/>
        <pc:sldMkLst>
          <pc:docMk/>
          <pc:sldMk cId="2957930061" sldId="346"/>
        </pc:sldMkLst>
      </pc:sldChg>
      <pc:sldChg chg="ord">
        <pc:chgData name="Inger van Dijck" userId="b49f7fe1-a428-4d7e-bcae-76db91565236" providerId="ADAL" clId="{242C2B11-16F3-4866-9E33-005750F5A4F4}" dt="2023-02-03T13:47:53.102" v="2000"/>
        <pc:sldMkLst>
          <pc:docMk/>
          <pc:sldMk cId="3715042644" sldId="348"/>
        </pc:sldMkLst>
      </pc:sldChg>
      <pc:sldChg chg="ord">
        <pc:chgData name="Inger van Dijck" userId="b49f7fe1-a428-4d7e-bcae-76db91565236" providerId="ADAL" clId="{242C2B11-16F3-4866-9E33-005750F5A4F4}" dt="2023-02-07T13:02:33.084" v="2539"/>
        <pc:sldMkLst>
          <pc:docMk/>
          <pc:sldMk cId="2008536976" sldId="350"/>
        </pc:sldMkLst>
      </pc:sldChg>
      <pc:sldChg chg="delSp modSp del modNotesTx">
        <pc:chgData name="Inger van Dijck" userId="b49f7fe1-a428-4d7e-bcae-76db91565236" providerId="ADAL" clId="{242C2B11-16F3-4866-9E33-005750F5A4F4}" dt="2023-02-03T12:48:33.496" v="1471" actId="47"/>
        <pc:sldMkLst>
          <pc:docMk/>
          <pc:sldMk cId="3479178153" sldId="351"/>
        </pc:sldMkLst>
        <pc:spChg chg="del">
          <ac:chgData name="Inger van Dijck" userId="b49f7fe1-a428-4d7e-bcae-76db91565236" providerId="ADAL" clId="{242C2B11-16F3-4866-9E33-005750F5A4F4}" dt="2023-02-03T12:45:15.050" v="1465" actId="478"/>
          <ac:spMkLst>
            <pc:docMk/>
            <pc:sldMk cId="3479178153" sldId="351"/>
            <ac:spMk id="12" creationId="{C2C4B0DB-5F17-AB45-3BA0-A38B7BE67F70}"/>
          </ac:spMkLst>
        </pc:spChg>
        <pc:spChg chg="del mod">
          <ac:chgData name="Inger van Dijck" userId="b49f7fe1-a428-4d7e-bcae-76db91565236" providerId="ADAL" clId="{242C2B11-16F3-4866-9E33-005750F5A4F4}" dt="2023-02-03T12:45:12.230" v="1463" actId="478"/>
          <ac:spMkLst>
            <pc:docMk/>
            <pc:sldMk cId="3479178153" sldId="351"/>
            <ac:spMk id="13" creationId="{EC41DBFF-9EFA-38E6-0F53-36B9B94E7E97}"/>
          </ac:spMkLst>
        </pc:spChg>
        <pc:grpChg chg="del">
          <ac:chgData name="Inger van Dijck" userId="b49f7fe1-a428-4d7e-bcae-76db91565236" providerId="ADAL" clId="{242C2B11-16F3-4866-9E33-005750F5A4F4}" dt="2023-02-03T12:45:09.160" v="1462" actId="478"/>
          <ac:grpSpMkLst>
            <pc:docMk/>
            <pc:sldMk cId="3479178153" sldId="351"/>
            <ac:grpSpMk id="7" creationId="{55ACE6EA-C2AB-5400-488A-9B08BDF68A3E}"/>
          </ac:grpSpMkLst>
        </pc:grpChg>
        <pc:picChg chg="del">
          <ac:chgData name="Inger van Dijck" userId="b49f7fe1-a428-4d7e-bcae-76db91565236" providerId="ADAL" clId="{242C2B11-16F3-4866-9E33-005750F5A4F4}" dt="2023-02-03T12:45:13.428" v="1464" actId="478"/>
          <ac:picMkLst>
            <pc:docMk/>
            <pc:sldMk cId="3479178153" sldId="351"/>
            <ac:picMk id="1029" creationId="{928F493A-7E1B-DE04-0E78-6E5552120D5C}"/>
          </ac:picMkLst>
        </pc:picChg>
      </pc:sldChg>
      <pc:sldChg chg="addSp delSp modSp mod ord">
        <pc:chgData name="Inger van Dijck" userId="b49f7fe1-a428-4d7e-bcae-76db91565236" providerId="ADAL" clId="{242C2B11-16F3-4866-9E33-005750F5A4F4}" dt="2023-02-07T12:40:21.114" v="2298" actId="478"/>
        <pc:sldMkLst>
          <pc:docMk/>
          <pc:sldMk cId="3782542830" sldId="352"/>
        </pc:sldMkLst>
        <pc:spChg chg="del">
          <ac:chgData name="Inger van Dijck" userId="b49f7fe1-a428-4d7e-bcae-76db91565236" providerId="ADAL" clId="{242C2B11-16F3-4866-9E33-005750F5A4F4}" dt="2023-02-07T12:40:15.971" v="2297" actId="478"/>
          <ac:spMkLst>
            <pc:docMk/>
            <pc:sldMk cId="3782542830" sldId="352"/>
            <ac:spMk id="2" creationId="{F5E94B4B-4964-1C4C-B9D8-6047CEBE5DC4}"/>
          </ac:spMkLst>
        </pc:spChg>
        <pc:spChg chg="del">
          <ac:chgData name="Inger van Dijck" userId="b49f7fe1-a428-4d7e-bcae-76db91565236" providerId="ADAL" clId="{242C2B11-16F3-4866-9E33-005750F5A4F4}" dt="2023-02-07T12:40:21.114" v="2298" actId="478"/>
          <ac:spMkLst>
            <pc:docMk/>
            <pc:sldMk cId="3782542830" sldId="352"/>
            <ac:spMk id="3" creationId="{7633D2DA-49DF-479D-A15D-86041D0BB45A}"/>
          </ac:spMkLst>
        </pc:spChg>
        <pc:spChg chg="add del mod">
          <ac:chgData name="Inger van Dijck" userId="b49f7fe1-a428-4d7e-bcae-76db91565236" providerId="ADAL" clId="{242C2B11-16F3-4866-9E33-005750F5A4F4}" dt="2023-02-03T14:13:09.518" v="2045" actId="478"/>
          <ac:spMkLst>
            <pc:docMk/>
            <pc:sldMk cId="3782542830" sldId="352"/>
            <ac:spMk id="5" creationId="{11D21DFB-E84C-98C0-052E-2647CEFA0F99}"/>
          </ac:spMkLst>
        </pc:spChg>
        <pc:spChg chg="add del mod">
          <ac:chgData name="Inger van Dijck" userId="b49f7fe1-a428-4d7e-bcae-76db91565236" providerId="ADAL" clId="{242C2B11-16F3-4866-9E33-005750F5A4F4}" dt="2023-02-03T14:13:47.561" v="2052" actId="478"/>
          <ac:spMkLst>
            <pc:docMk/>
            <pc:sldMk cId="3782542830" sldId="352"/>
            <ac:spMk id="7" creationId="{88D3BB8F-E69E-9277-9B9A-B64EC12C2674}"/>
          </ac:spMkLst>
        </pc:spChg>
        <pc:spChg chg="mod">
          <ac:chgData name="Inger van Dijck" userId="b49f7fe1-a428-4d7e-bcae-76db91565236" providerId="ADAL" clId="{242C2B11-16F3-4866-9E33-005750F5A4F4}" dt="2023-02-07T12:40:11.723" v="2296" actId="20577"/>
          <ac:spMkLst>
            <pc:docMk/>
            <pc:sldMk cId="3782542830" sldId="352"/>
            <ac:spMk id="9" creationId="{EB459598-94D1-47CD-ACC7-381DCCA21809}"/>
          </ac:spMkLst>
        </pc:spChg>
        <pc:spChg chg="mod">
          <ac:chgData name="Inger van Dijck" userId="b49f7fe1-a428-4d7e-bcae-76db91565236" providerId="ADAL" clId="{242C2B11-16F3-4866-9E33-005750F5A4F4}" dt="2023-02-03T12:58:19.304" v="1551" actId="6549"/>
          <ac:spMkLst>
            <pc:docMk/>
            <pc:sldMk cId="3782542830" sldId="352"/>
            <ac:spMk id="18" creationId="{12D3CFCA-8C4C-89D4-00B3-22789B069DD6}"/>
          </ac:spMkLst>
        </pc:spChg>
        <pc:picChg chg="add del mod">
          <ac:chgData name="Inger van Dijck" userId="b49f7fe1-a428-4d7e-bcae-76db91565236" providerId="ADAL" clId="{242C2B11-16F3-4866-9E33-005750F5A4F4}" dt="2023-02-03T14:13:11.893" v="2046"/>
          <ac:picMkLst>
            <pc:docMk/>
            <pc:sldMk cId="3782542830" sldId="352"/>
            <ac:picMk id="2" creationId="{AE3AE645-2DC5-3D47-576A-9E6E681ED785}"/>
          </ac:picMkLst>
        </pc:picChg>
        <pc:picChg chg="add del mod">
          <ac:chgData name="Inger van Dijck" userId="b49f7fe1-a428-4d7e-bcae-76db91565236" providerId="ADAL" clId="{242C2B11-16F3-4866-9E33-005750F5A4F4}" dt="2023-02-03T14:13:11.893" v="2046"/>
          <ac:picMkLst>
            <pc:docMk/>
            <pc:sldMk cId="3782542830" sldId="352"/>
            <ac:picMk id="3" creationId="{56ED1163-4C6E-C3BD-B62D-17E7352B0D9A}"/>
          </ac:picMkLst>
        </pc:picChg>
        <pc:picChg chg="add del mod">
          <ac:chgData name="Inger van Dijck" userId="b49f7fe1-a428-4d7e-bcae-76db91565236" providerId="ADAL" clId="{242C2B11-16F3-4866-9E33-005750F5A4F4}" dt="2023-02-03T14:13:46.950" v="2051"/>
          <ac:picMkLst>
            <pc:docMk/>
            <pc:sldMk cId="3782542830" sldId="352"/>
            <ac:picMk id="8" creationId="{B5232371-E483-8CE1-DBF1-1567D2F9B940}"/>
          </ac:picMkLst>
        </pc:picChg>
        <pc:picChg chg="add del mod">
          <ac:chgData name="Inger van Dijck" userId="b49f7fe1-a428-4d7e-bcae-76db91565236" providerId="ADAL" clId="{242C2B11-16F3-4866-9E33-005750F5A4F4}" dt="2023-02-03T14:13:46.950" v="2051"/>
          <ac:picMkLst>
            <pc:docMk/>
            <pc:sldMk cId="3782542830" sldId="352"/>
            <ac:picMk id="10" creationId="{32D33F35-FACD-5AB0-DFFB-B705AA4EF6FA}"/>
          </ac:picMkLst>
        </pc:picChg>
        <pc:picChg chg="add del">
          <ac:chgData name="Inger van Dijck" userId="b49f7fe1-a428-4d7e-bcae-76db91565236" providerId="ADAL" clId="{242C2B11-16F3-4866-9E33-005750F5A4F4}" dt="2023-02-03T14:13:47.561" v="2052" actId="478"/>
          <ac:picMkLst>
            <pc:docMk/>
            <pc:sldMk cId="3782542830" sldId="352"/>
            <ac:picMk id="29" creationId="{5D923090-D0D4-2DEC-8C11-9D3A88BC4C1B}"/>
          </ac:picMkLst>
        </pc:picChg>
      </pc:sldChg>
      <pc:sldChg chg="addSp delSp modSp del mod delCm modCm modNotesTx">
        <pc:chgData name="Inger van Dijck" userId="b49f7fe1-a428-4d7e-bcae-76db91565236" providerId="ADAL" clId="{242C2B11-16F3-4866-9E33-005750F5A4F4}" dt="2023-02-03T13:34:56.071" v="1947" actId="47"/>
        <pc:sldMkLst>
          <pc:docMk/>
          <pc:sldMk cId="60125018" sldId="353"/>
        </pc:sldMkLst>
        <pc:spChg chg="mod">
          <ac:chgData name="Inger van Dijck" userId="b49f7fe1-a428-4d7e-bcae-76db91565236" providerId="ADAL" clId="{242C2B11-16F3-4866-9E33-005750F5A4F4}" dt="2023-02-03T13:16:51.812" v="1839" actId="1076"/>
          <ac:spMkLst>
            <pc:docMk/>
            <pc:sldMk cId="60125018" sldId="353"/>
            <ac:spMk id="5" creationId="{45086CB0-E79E-8586-9953-E950C9F89868}"/>
          </ac:spMkLst>
        </pc:spChg>
        <pc:spChg chg="mod">
          <ac:chgData name="Inger van Dijck" userId="b49f7fe1-a428-4d7e-bcae-76db91565236" providerId="ADAL" clId="{242C2B11-16F3-4866-9E33-005750F5A4F4}" dt="2023-02-03T13:19:50.312" v="1891" actId="20577"/>
          <ac:spMkLst>
            <pc:docMk/>
            <pc:sldMk cId="60125018" sldId="353"/>
            <ac:spMk id="7" creationId="{562B8E80-896E-35AA-7753-760247843060}"/>
          </ac:spMkLst>
        </pc:spChg>
        <pc:spChg chg="add mod">
          <ac:chgData name="Inger van Dijck" userId="b49f7fe1-a428-4d7e-bcae-76db91565236" providerId="ADAL" clId="{242C2B11-16F3-4866-9E33-005750F5A4F4}" dt="2023-02-03T13:19:15.539" v="1862" actId="13926"/>
          <ac:spMkLst>
            <pc:docMk/>
            <pc:sldMk cId="60125018" sldId="353"/>
            <ac:spMk id="8" creationId="{36C45702-3E08-D399-52F9-9D3A38100DE7}"/>
          </ac:spMkLst>
        </pc:spChg>
        <pc:spChg chg="mod">
          <ac:chgData name="Inger van Dijck" userId="b49f7fe1-a428-4d7e-bcae-76db91565236" providerId="ADAL" clId="{242C2B11-16F3-4866-9E33-005750F5A4F4}" dt="2023-02-03T13:18:50.329" v="1850" actId="13926"/>
          <ac:spMkLst>
            <pc:docMk/>
            <pc:sldMk cId="60125018" sldId="353"/>
            <ac:spMk id="9" creationId="{EB459598-94D1-47CD-ACC7-381DCCA21809}"/>
          </ac:spMkLst>
        </pc:spChg>
        <pc:spChg chg="add del mod">
          <ac:chgData name="Inger van Dijck" userId="b49f7fe1-a428-4d7e-bcae-76db91565236" providerId="ADAL" clId="{242C2B11-16F3-4866-9E33-005750F5A4F4}" dt="2023-02-03T13:17:28.130" v="1843" actId="478"/>
          <ac:spMkLst>
            <pc:docMk/>
            <pc:sldMk cId="60125018" sldId="353"/>
            <ac:spMk id="10" creationId="{A6BC8E83-DB10-D4D8-E979-0BFE6B195E1A}"/>
          </ac:spMkLst>
        </pc:spChg>
        <pc:spChg chg="del">
          <ac:chgData name="Inger van Dijck" userId="b49f7fe1-a428-4d7e-bcae-76db91565236" providerId="ADAL" clId="{242C2B11-16F3-4866-9E33-005750F5A4F4}" dt="2023-02-03T13:10:54.779" v="1653" actId="478"/>
          <ac:spMkLst>
            <pc:docMk/>
            <pc:sldMk cId="60125018" sldId="353"/>
            <ac:spMk id="16" creationId="{FE0BA8E8-B166-776B-869D-FA1F59C70DFA}"/>
          </ac:spMkLst>
        </pc:spChg>
        <pc:grpChg chg="add mod">
          <ac:chgData name="Inger van Dijck" userId="b49f7fe1-a428-4d7e-bcae-76db91565236" providerId="ADAL" clId="{242C2B11-16F3-4866-9E33-005750F5A4F4}" dt="2023-02-03T13:16:51.812" v="1839" actId="1076"/>
          <ac:grpSpMkLst>
            <pc:docMk/>
            <pc:sldMk cId="60125018" sldId="353"/>
            <ac:grpSpMk id="3" creationId="{C8BDF90B-F118-2B5D-405C-91D79B5BED4F}"/>
          </ac:grpSpMkLst>
        </pc:grpChg>
        <pc:picChg chg="add mod modCrop">
          <ac:chgData name="Inger van Dijck" userId="b49f7fe1-a428-4d7e-bcae-76db91565236" providerId="ADAL" clId="{242C2B11-16F3-4866-9E33-005750F5A4F4}" dt="2023-02-03T13:14:48.593" v="1743" actId="732"/>
          <ac:picMkLst>
            <pc:docMk/>
            <pc:sldMk cId="60125018" sldId="353"/>
            <ac:picMk id="2" creationId="{B3C5F026-96BF-2549-C898-9ED1627B0C81}"/>
          </ac:picMkLst>
        </pc:picChg>
        <pc:picChg chg="mod">
          <ac:chgData name="Inger van Dijck" userId="b49f7fe1-a428-4d7e-bcae-76db91565236" providerId="ADAL" clId="{242C2B11-16F3-4866-9E33-005750F5A4F4}" dt="2023-02-03T13:16:51.812" v="1839" actId="1076"/>
          <ac:picMkLst>
            <pc:docMk/>
            <pc:sldMk cId="60125018" sldId="353"/>
            <ac:picMk id="4" creationId="{F98D48F3-AF7D-E3F5-8506-935E3D712FFE}"/>
          </ac:picMkLst>
        </pc:picChg>
        <pc:picChg chg="add mod modCrop">
          <ac:chgData name="Inger van Dijck" userId="b49f7fe1-a428-4d7e-bcae-76db91565236" providerId="ADAL" clId="{242C2B11-16F3-4866-9E33-005750F5A4F4}" dt="2023-02-03T13:15:07.795" v="1746" actId="1076"/>
          <ac:picMkLst>
            <pc:docMk/>
            <pc:sldMk cId="60125018" sldId="353"/>
            <ac:picMk id="6" creationId="{9D969844-D3AE-5AB2-3624-701B5F2ABC36}"/>
          </ac:picMkLst>
        </pc:picChg>
        <pc:cxnChg chg="add mod">
          <ac:chgData name="Inger van Dijck" userId="b49f7fe1-a428-4d7e-bcae-76db91565236" providerId="ADAL" clId="{242C2B11-16F3-4866-9E33-005750F5A4F4}" dt="2023-02-03T13:19:30.918" v="1873" actId="14100"/>
          <ac:cxnSpMkLst>
            <pc:docMk/>
            <pc:sldMk cId="60125018" sldId="353"/>
            <ac:cxnSpMk id="12" creationId="{38F0A807-75A6-A44C-1D4A-434C896F13BB}"/>
          </ac:cxnSpMkLst>
        </pc:cxnChg>
        <pc:cxnChg chg="add mod">
          <ac:chgData name="Inger van Dijck" userId="b49f7fe1-a428-4d7e-bcae-76db91565236" providerId="ADAL" clId="{242C2B11-16F3-4866-9E33-005750F5A4F4}" dt="2023-02-03T13:19:55.004" v="1892" actId="14100"/>
          <ac:cxnSpMkLst>
            <pc:docMk/>
            <pc:sldMk cId="60125018" sldId="353"/>
            <ac:cxnSpMk id="13" creationId="{628D9828-3CBA-9170-93B3-2841168997E3}"/>
          </ac:cxnSpMkLst>
        </pc:cxnChg>
      </pc:sldChg>
      <pc:sldChg chg="addSp delSp modSp mod ord modNotesTx">
        <pc:chgData name="Inger van Dijck" userId="b49f7fe1-a428-4d7e-bcae-76db91565236" providerId="ADAL" clId="{242C2B11-16F3-4866-9E33-005750F5A4F4}" dt="2023-02-03T13:47:00.437" v="1997"/>
        <pc:sldMkLst>
          <pc:docMk/>
          <pc:sldMk cId="496401901" sldId="354"/>
        </pc:sldMkLst>
        <pc:spChg chg="mod">
          <ac:chgData name="Inger van Dijck" userId="b49f7fe1-a428-4d7e-bcae-76db91565236" providerId="ADAL" clId="{242C2B11-16F3-4866-9E33-005750F5A4F4}" dt="2023-02-03T13:40:14.857" v="1975" actId="1076"/>
          <ac:spMkLst>
            <pc:docMk/>
            <pc:sldMk cId="496401901" sldId="354"/>
            <ac:spMk id="6" creationId="{F0FF5EC3-134A-3D40-BC98-80523758646B}"/>
          </ac:spMkLst>
        </pc:spChg>
        <pc:spChg chg="mod">
          <ac:chgData name="Inger van Dijck" userId="b49f7fe1-a428-4d7e-bcae-76db91565236" providerId="ADAL" clId="{242C2B11-16F3-4866-9E33-005750F5A4F4}" dt="2023-02-03T13:39:39.666" v="1973" actId="14100"/>
          <ac:spMkLst>
            <pc:docMk/>
            <pc:sldMk cId="496401901" sldId="354"/>
            <ac:spMk id="11" creationId="{F7E1CD58-7A73-0FAA-59CA-EBF40E9CDCF9}"/>
          </ac:spMkLst>
        </pc:spChg>
        <pc:grpChg chg="add mod">
          <ac:chgData name="Inger van Dijck" userId="b49f7fe1-a428-4d7e-bcae-76db91565236" providerId="ADAL" clId="{242C2B11-16F3-4866-9E33-005750F5A4F4}" dt="2023-02-03T13:40:14.857" v="1975" actId="1076"/>
          <ac:grpSpMkLst>
            <pc:docMk/>
            <pc:sldMk cId="496401901" sldId="354"/>
            <ac:grpSpMk id="4" creationId="{E5A981FE-97F2-F12E-B4D7-17331BDD3D99}"/>
          </ac:grpSpMkLst>
        </pc:grpChg>
        <pc:picChg chg="mod">
          <ac:chgData name="Inger van Dijck" userId="b49f7fe1-a428-4d7e-bcae-76db91565236" providerId="ADAL" clId="{242C2B11-16F3-4866-9E33-005750F5A4F4}" dt="2023-02-03T13:39:22.429" v="1971" actId="1076"/>
          <ac:picMkLst>
            <pc:docMk/>
            <pc:sldMk cId="496401901" sldId="354"/>
            <ac:picMk id="2" creationId="{07270386-0B54-43A9-779F-6DC1FB09BC5B}"/>
          </ac:picMkLst>
        </pc:picChg>
        <pc:picChg chg="mod">
          <ac:chgData name="Inger van Dijck" userId="b49f7fe1-a428-4d7e-bcae-76db91565236" providerId="ADAL" clId="{242C2B11-16F3-4866-9E33-005750F5A4F4}" dt="2023-02-03T13:39:28.216" v="1972" actId="1076"/>
          <ac:picMkLst>
            <pc:docMk/>
            <pc:sldMk cId="496401901" sldId="354"/>
            <ac:picMk id="3" creationId="{3744E9EF-84E6-ED8F-574A-73D7CB07016F}"/>
          </ac:picMkLst>
        </pc:picChg>
        <pc:picChg chg="mod">
          <ac:chgData name="Inger van Dijck" userId="b49f7fe1-a428-4d7e-bcae-76db91565236" providerId="ADAL" clId="{242C2B11-16F3-4866-9E33-005750F5A4F4}" dt="2023-02-03T13:40:14.857" v="1975" actId="1076"/>
          <ac:picMkLst>
            <pc:docMk/>
            <pc:sldMk cId="496401901" sldId="354"/>
            <ac:picMk id="5" creationId="{C7265DAF-4CC6-B134-BEB7-176873F3D016}"/>
          </ac:picMkLst>
        </pc:picChg>
        <pc:picChg chg="add del mod">
          <ac:chgData name="Inger van Dijck" userId="b49f7fe1-a428-4d7e-bcae-76db91565236" providerId="ADAL" clId="{242C2B11-16F3-4866-9E33-005750F5A4F4}" dt="2023-02-03T13:40:23.860" v="1976" actId="21"/>
          <ac:picMkLst>
            <pc:docMk/>
            <pc:sldMk cId="496401901" sldId="354"/>
            <ac:picMk id="7" creationId="{0CF0DF29-F663-E1C9-9A24-4BEA434C9503}"/>
          </ac:picMkLst>
        </pc:picChg>
        <pc:picChg chg="add mod">
          <ac:chgData name="Inger van Dijck" userId="b49f7fe1-a428-4d7e-bcae-76db91565236" providerId="ADAL" clId="{242C2B11-16F3-4866-9E33-005750F5A4F4}" dt="2023-02-03T13:42:31.298" v="1980" actId="1076"/>
          <ac:picMkLst>
            <pc:docMk/>
            <pc:sldMk cId="496401901" sldId="354"/>
            <ac:picMk id="12" creationId="{6D16F368-3FD6-540E-C34D-74F1F597CF23}"/>
          </ac:picMkLst>
        </pc:picChg>
      </pc:sldChg>
      <pc:sldChg chg="addSp delSp modSp mod modNotesTx">
        <pc:chgData name="Inger van Dijck" userId="b49f7fe1-a428-4d7e-bcae-76db91565236" providerId="ADAL" clId="{242C2B11-16F3-4866-9E33-005750F5A4F4}" dt="2023-02-07T13:27:20.674" v="2661" actId="1076"/>
        <pc:sldMkLst>
          <pc:docMk/>
          <pc:sldMk cId="4077095619" sldId="355"/>
        </pc:sldMkLst>
        <pc:spChg chg="mod">
          <ac:chgData name="Inger van Dijck" userId="b49f7fe1-a428-4d7e-bcae-76db91565236" providerId="ADAL" clId="{242C2B11-16F3-4866-9E33-005750F5A4F4}" dt="2023-02-07T13:27:20.674" v="2661" actId="1076"/>
          <ac:spMkLst>
            <pc:docMk/>
            <pc:sldMk cId="4077095619" sldId="355"/>
            <ac:spMk id="4" creationId="{C392AC40-1BD7-2ADB-34C4-55B6D8CE3146}"/>
          </ac:spMkLst>
        </pc:spChg>
        <pc:spChg chg="add mod">
          <ac:chgData name="Inger van Dijck" userId="b49f7fe1-a428-4d7e-bcae-76db91565236" providerId="ADAL" clId="{242C2B11-16F3-4866-9E33-005750F5A4F4}" dt="2023-02-07T12:46:08.371" v="2347" actId="1076"/>
          <ac:spMkLst>
            <pc:docMk/>
            <pc:sldMk cId="4077095619" sldId="355"/>
            <ac:spMk id="6" creationId="{5E160D8A-7E5D-2D13-A204-AF0460FF6984}"/>
          </ac:spMkLst>
        </pc:spChg>
        <pc:spChg chg="mod">
          <ac:chgData name="Inger van Dijck" userId="b49f7fe1-a428-4d7e-bcae-76db91565236" providerId="ADAL" clId="{242C2B11-16F3-4866-9E33-005750F5A4F4}" dt="2023-02-07T12:46:01.159" v="2345" actId="1076"/>
          <ac:spMkLst>
            <pc:docMk/>
            <pc:sldMk cId="4077095619" sldId="355"/>
            <ac:spMk id="7" creationId="{562B8E80-896E-35AA-7753-760247843060}"/>
          </ac:spMkLst>
        </pc:spChg>
        <pc:spChg chg="mod">
          <ac:chgData name="Inger van Dijck" userId="b49f7fe1-a428-4d7e-bcae-76db91565236" providerId="ADAL" clId="{242C2B11-16F3-4866-9E33-005750F5A4F4}" dt="2023-02-07T12:45:29.872" v="2343" actId="1076"/>
          <ac:spMkLst>
            <pc:docMk/>
            <pc:sldMk cId="4077095619" sldId="355"/>
            <ac:spMk id="11" creationId="{1B59221E-5A81-15D7-8593-D298F2E0807D}"/>
          </ac:spMkLst>
        </pc:spChg>
        <pc:spChg chg="del mod">
          <ac:chgData name="Inger van Dijck" userId="b49f7fe1-a428-4d7e-bcae-76db91565236" providerId="ADAL" clId="{242C2B11-16F3-4866-9E33-005750F5A4F4}" dt="2023-02-03T14:09:37.597" v="2021" actId="478"/>
          <ac:spMkLst>
            <pc:docMk/>
            <pc:sldMk cId="4077095619" sldId="355"/>
            <ac:spMk id="12" creationId="{2D82DDD0-3A03-CB40-88CF-4B935663336A}"/>
          </ac:spMkLst>
        </pc:spChg>
        <pc:spChg chg="add mod">
          <ac:chgData name="Inger van Dijck" userId="b49f7fe1-a428-4d7e-bcae-76db91565236" providerId="ADAL" clId="{242C2B11-16F3-4866-9E33-005750F5A4F4}" dt="2023-02-07T12:46:43.956" v="2361" actId="207"/>
          <ac:spMkLst>
            <pc:docMk/>
            <pc:sldMk cId="4077095619" sldId="355"/>
            <ac:spMk id="12" creationId="{3DF12712-46B7-E041-0B3A-C88E0434D1CE}"/>
          </ac:spMkLst>
        </pc:spChg>
        <pc:spChg chg="del mod">
          <ac:chgData name="Inger van Dijck" userId="b49f7fe1-a428-4d7e-bcae-76db91565236" providerId="ADAL" clId="{242C2B11-16F3-4866-9E33-005750F5A4F4}" dt="2023-02-03T12:42:16.263" v="1446" actId="478"/>
          <ac:spMkLst>
            <pc:docMk/>
            <pc:sldMk cId="4077095619" sldId="355"/>
            <ac:spMk id="13" creationId="{22AF8113-94DF-F873-F23D-BBEB60058710}"/>
          </ac:spMkLst>
        </pc:spChg>
        <pc:spChg chg="del">
          <ac:chgData name="Inger van Dijck" userId="b49f7fe1-a428-4d7e-bcae-76db91565236" providerId="ADAL" clId="{242C2B11-16F3-4866-9E33-005750F5A4F4}" dt="2023-02-03T12:37:32.594" v="1389" actId="478"/>
          <ac:spMkLst>
            <pc:docMk/>
            <pc:sldMk cId="4077095619" sldId="355"/>
            <ac:spMk id="16" creationId="{FE0BA8E8-B166-776B-869D-FA1F59C70DFA}"/>
          </ac:spMkLst>
        </pc:spChg>
        <pc:grpChg chg="add mod">
          <ac:chgData name="Inger van Dijck" userId="b49f7fe1-a428-4d7e-bcae-76db91565236" providerId="ADAL" clId="{242C2B11-16F3-4866-9E33-005750F5A4F4}" dt="2023-02-07T13:27:20.674" v="2661" actId="1076"/>
          <ac:grpSpMkLst>
            <pc:docMk/>
            <pc:sldMk cId="4077095619" sldId="355"/>
            <ac:grpSpMk id="2" creationId="{95A43548-F738-94AF-5E5E-976C10625E16}"/>
          </ac:grpSpMkLst>
        </pc:grpChg>
        <pc:grpChg chg="mod">
          <ac:chgData name="Inger van Dijck" userId="b49f7fe1-a428-4d7e-bcae-76db91565236" providerId="ADAL" clId="{242C2B11-16F3-4866-9E33-005750F5A4F4}" dt="2023-02-07T12:45:29.872" v="2343" actId="1076"/>
          <ac:grpSpMkLst>
            <pc:docMk/>
            <pc:sldMk cId="4077095619" sldId="355"/>
            <ac:grpSpMk id="10" creationId="{21C2F699-2582-6CF5-7227-3A6A0E663D76}"/>
          </ac:grpSpMkLst>
        </pc:grpChg>
        <pc:picChg chg="mod">
          <ac:chgData name="Inger van Dijck" userId="b49f7fe1-a428-4d7e-bcae-76db91565236" providerId="ADAL" clId="{242C2B11-16F3-4866-9E33-005750F5A4F4}" dt="2023-02-07T13:27:20.674" v="2661" actId="1076"/>
          <ac:picMkLst>
            <pc:docMk/>
            <pc:sldMk cId="4077095619" sldId="355"/>
            <ac:picMk id="3" creationId="{7687BE00-C919-3A95-1CCC-ECBC8493C844}"/>
          </ac:picMkLst>
        </pc:picChg>
        <pc:picChg chg="add mod">
          <ac:chgData name="Inger van Dijck" userId="b49f7fe1-a428-4d7e-bcae-76db91565236" providerId="ADAL" clId="{242C2B11-16F3-4866-9E33-005750F5A4F4}" dt="2023-02-07T12:46:04.986" v="2346" actId="1076"/>
          <ac:picMkLst>
            <pc:docMk/>
            <pc:sldMk cId="4077095619" sldId="355"/>
            <ac:picMk id="5" creationId="{8979738D-3796-6DEC-B19B-CFF2E69DB4C0}"/>
          </ac:picMkLst>
        </pc:picChg>
        <pc:picChg chg="mod">
          <ac:chgData name="Inger van Dijck" userId="b49f7fe1-a428-4d7e-bcae-76db91565236" providerId="ADAL" clId="{242C2B11-16F3-4866-9E33-005750F5A4F4}" dt="2023-02-07T12:45:29.872" v="2343" actId="1076"/>
          <ac:picMkLst>
            <pc:docMk/>
            <pc:sldMk cId="4077095619" sldId="355"/>
            <ac:picMk id="3076" creationId="{C4551B7A-F00E-D1FB-08F8-B1751A98B7A9}"/>
          </ac:picMkLst>
        </pc:picChg>
        <pc:cxnChg chg="add mod">
          <ac:chgData name="Inger van Dijck" userId="b49f7fe1-a428-4d7e-bcae-76db91565236" providerId="ADAL" clId="{242C2B11-16F3-4866-9E33-005750F5A4F4}" dt="2023-02-07T12:45:29.872" v="2343" actId="1076"/>
          <ac:cxnSpMkLst>
            <pc:docMk/>
            <pc:sldMk cId="4077095619" sldId="355"/>
            <ac:cxnSpMk id="8" creationId="{639D5994-37C4-61BC-9D10-6FE838605F4D}"/>
          </ac:cxnSpMkLst>
        </pc:cxnChg>
      </pc:sldChg>
      <pc:sldChg chg="addSp delSp modSp mod ord modCm modNotesTx">
        <pc:chgData name="Inger van Dijck" userId="b49f7fe1-a428-4d7e-bcae-76db91565236" providerId="ADAL" clId="{242C2B11-16F3-4866-9E33-005750F5A4F4}" dt="2023-02-07T13:24:35.127" v="2659" actId="1076"/>
        <pc:sldMkLst>
          <pc:docMk/>
          <pc:sldMk cId="3570915631" sldId="356"/>
        </pc:sldMkLst>
        <pc:spChg chg="del">
          <ac:chgData name="Inger van Dijck" userId="b49f7fe1-a428-4d7e-bcae-76db91565236" providerId="ADAL" clId="{242C2B11-16F3-4866-9E33-005750F5A4F4}" dt="2023-02-03T13:29:17.170" v="1910" actId="478"/>
          <ac:spMkLst>
            <pc:docMk/>
            <pc:sldMk cId="3570915631" sldId="356"/>
            <ac:spMk id="4" creationId="{E5245604-5922-6ECF-BD3A-7AA52E834D42}"/>
          </ac:spMkLst>
        </pc:spChg>
        <pc:spChg chg="mod">
          <ac:chgData name="Inger van Dijck" userId="b49f7fe1-a428-4d7e-bcae-76db91565236" providerId="ADAL" clId="{242C2B11-16F3-4866-9E33-005750F5A4F4}" dt="2023-02-03T13:32:26.274" v="1934" actId="1076"/>
          <ac:spMkLst>
            <pc:docMk/>
            <pc:sldMk cId="3570915631" sldId="356"/>
            <ac:spMk id="8" creationId="{F443E14B-4795-3929-7C82-9322310B0047}"/>
          </ac:spMkLst>
        </pc:spChg>
        <pc:spChg chg="mod">
          <ac:chgData name="Inger van Dijck" userId="b49f7fe1-a428-4d7e-bcae-76db91565236" providerId="ADAL" clId="{242C2B11-16F3-4866-9E33-005750F5A4F4}" dt="2023-02-03T12:55:49.377" v="1514" actId="20577"/>
          <ac:spMkLst>
            <pc:docMk/>
            <pc:sldMk cId="3570915631" sldId="356"/>
            <ac:spMk id="9" creationId="{EB459598-94D1-47CD-ACC7-381DCCA21809}"/>
          </ac:spMkLst>
        </pc:spChg>
        <pc:spChg chg="mod">
          <ac:chgData name="Inger van Dijck" userId="b49f7fe1-a428-4d7e-bcae-76db91565236" providerId="ADAL" clId="{242C2B11-16F3-4866-9E33-005750F5A4F4}" dt="2023-02-03T14:07:01.573" v="2015" actId="1076"/>
          <ac:spMkLst>
            <pc:docMk/>
            <pc:sldMk cId="3570915631" sldId="356"/>
            <ac:spMk id="11" creationId="{1B59221E-5A81-15D7-8593-D298F2E0807D}"/>
          </ac:spMkLst>
        </pc:spChg>
        <pc:spChg chg="del mod">
          <ac:chgData name="Inger van Dijck" userId="b49f7fe1-a428-4d7e-bcae-76db91565236" providerId="ADAL" clId="{242C2B11-16F3-4866-9E33-005750F5A4F4}" dt="2023-02-03T13:33:26.346" v="1939" actId="478"/>
          <ac:spMkLst>
            <pc:docMk/>
            <pc:sldMk cId="3570915631" sldId="356"/>
            <ac:spMk id="12" creationId="{2D82DDD0-3A03-CB40-88CF-4B935663336A}"/>
          </ac:spMkLst>
        </pc:spChg>
        <pc:spChg chg="add del mod">
          <ac:chgData name="Inger van Dijck" userId="b49f7fe1-a428-4d7e-bcae-76db91565236" providerId="ADAL" clId="{242C2B11-16F3-4866-9E33-005750F5A4F4}" dt="2023-02-07T12:34:01.555" v="2267" actId="478"/>
          <ac:spMkLst>
            <pc:docMk/>
            <pc:sldMk cId="3570915631" sldId="356"/>
            <ac:spMk id="12" creationId="{72B666A0-35E6-3A16-F33B-B2895A8E83FC}"/>
          </ac:spMkLst>
        </pc:spChg>
        <pc:spChg chg="mod">
          <ac:chgData name="Inger van Dijck" userId="b49f7fe1-a428-4d7e-bcae-76db91565236" providerId="ADAL" clId="{242C2B11-16F3-4866-9E33-005750F5A4F4}" dt="2023-02-07T13:16:00.447" v="2633" actId="6549"/>
          <ac:spMkLst>
            <pc:docMk/>
            <pc:sldMk cId="3570915631" sldId="356"/>
            <ac:spMk id="13" creationId="{22AF8113-94DF-F873-F23D-BBEB60058710}"/>
          </ac:spMkLst>
        </pc:spChg>
        <pc:spChg chg="add del mod">
          <ac:chgData name="Inger van Dijck" userId="b49f7fe1-a428-4d7e-bcae-76db91565236" providerId="ADAL" clId="{242C2B11-16F3-4866-9E33-005750F5A4F4}" dt="2023-02-07T13:21:45.139" v="2638" actId="478"/>
          <ac:spMkLst>
            <pc:docMk/>
            <pc:sldMk cId="3570915631" sldId="356"/>
            <ac:spMk id="18" creationId="{4DF620C8-765C-DE8B-2AED-6B3A11C90E83}"/>
          </ac:spMkLst>
        </pc:spChg>
        <pc:spChg chg="add del mod">
          <ac:chgData name="Inger van Dijck" userId="b49f7fe1-a428-4d7e-bcae-76db91565236" providerId="ADAL" clId="{242C2B11-16F3-4866-9E33-005750F5A4F4}" dt="2023-02-07T12:34:16.297" v="2273" actId="478"/>
          <ac:spMkLst>
            <pc:docMk/>
            <pc:sldMk cId="3570915631" sldId="356"/>
            <ac:spMk id="19" creationId="{93889F17-55F9-DBE6-B1AD-DE7378420867}"/>
          </ac:spMkLst>
        </pc:spChg>
        <pc:spChg chg="mod ord">
          <ac:chgData name="Inger van Dijck" userId="b49f7fe1-a428-4d7e-bcae-76db91565236" providerId="ADAL" clId="{242C2B11-16F3-4866-9E33-005750F5A4F4}" dt="2023-02-07T13:24:35.127" v="2659" actId="1076"/>
          <ac:spMkLst>
            <pc:docMk/>
            <pc:sldMk cId="3570915631" sldId="356"/>
            <ac:spMk id="21" creationId="{0AEB85D9-5BC7-F972-F2FD-E15929FF1792}"/>
          </ac:spMkLst>
        </pc:spChg>
        <pc:spChg chg="mod">
          <ac:chgData name="Inger van Dijck" userId="b49f7fe1-a428-4d7e-bcae-76db91565236" providerId="ADAL" clId="{242C2B11-16F3-4866-9E33-005750F5A4F4}" dt="2023-02-03T14:07:26.805" v="2017" actId="1076"/>
          <ac:spMkLst>
            <pc:docMk/>
            <pc:sldMk cId="3570915631" sldId="356"/>
            <ac:spMk id="24" creationId="{C781859D-030C-7A0D-2C71-9C0586B1CB6B}"/>
          </ac:spMkLst>
        </pc:spChg>
        <pc:grpChg chg="add del mod">
          <ac:chgData name="Inger van Dijck" userId="b49f7fe1-a428-4d7e-bcae-76db91565236" providerId="ADAL" clId="{242C2B11-16F3-4866-9E33-005750F5A4F4}" dt="2023-02-07T12:34:07.940" v="2269" actId="478"/>
          <ac:grpSpMkLst>
            <pc:docMk/>
            <pc:sldMk cId="3570915631" sldId="356"/>
            <ac:grpSpMk id="6" creationId="{74E03694-1604-BFCD-6442-9263F2CE556F}"/>
          </ac:grpSpMkLst>
        </pc:grpChg>
        <pc:grpChg chg="mod">
          <ac:chgData name="Inger van Dijck" userId="b49f7fe1-a428-4d7e-bcae-76db91565236" providerId="ADAL" clId="{242C2B11-16F3-4866-9E33-005750F5A4F4}" dt="2023-02-03T14:07:01.573" v="2015" actId="1076"/>
          <ac:grpSpMkLst>
            <pc:docMk/>
            <pc:sldMk cId="3570915631" sldId="356"/>
            <ac:grpSpMk id="10" creationId="{21C2F699-2582-6CF5-7227-3A6A0E663D76}"/>
          </ac:grpSpMkLst>
        </pc:grpChg>
        <pc:grpChg chg="del">
          <ac:chgData name="Inger van Dijck" userId="b49f7fe1-a428-4d7e-bcae-76db91565236" providerId="ADAL" clId="{242C2B11-16F3-4866-9E33-005750F5A4F4}" dt="2023-02-03T13:29:20.557" v="1912" actId="478"/>
          <ac:grpSpMkLst>
            <pc:docMk/>
            <pc:sldMk cId="3570915631" sldId="356"/>
            <ac:grpSpMk id="21" creationId="{5AD5B70B-6A54-2B66-27E1-1D568C81A0EF}"/>
          </ac:grpSpMkLst>
        </pc:grpChg>
        <pc:picChg chg="add del mod">
          <ac:chgData name="Inger van Dijck" userId="b49f7fe1-a428-4d7e-bcae-76db91565236" providerId="ADAL" clId="{242C2B11-16F3-4866-9E33-005750F5A4F4}" dt="2023-02-07T12:33:25.267" v="2266" actId="478"/>
          <ac:picMkLst>
            <pc:docMk/>
            <pc:sldMk cId="3570915631" sldId="356"/>
            <ac:picMk id="3" creationId="{52374F0E-0C87-8832-9A79-2F4F9471BAED}"/>
          </ac:picMkLst>
        </pc:picChg>
        <pc:picChg chg="mod">
          <ac:chgData name="Inger van Dijck" userId="b49f7fe1-a428-4d7e-bcae-76db91565236" providerId="ADAL" clId="{242C2B11-16F3-4866-9E33-005750F5A4F4}" dt="2023-02-03T13:32:26.274" v="1934" actId="1076"/>
          <ac:picMkLst>
            <pc:docMk/>
            <pc:sldMk cId="3570915631" sldId="356"/>
            <ac:picMk id="7" creationId="{50660234-1E35-C6EF-E958-002302A26C6C}"/>
          </ac:picMkLst>
        </pc:picChg>
        <pc:picChg chg="add del mod">
          <ac:chgData name="Inger van Dijck" userId="b49f7fe1-a428-4d7e-bcae-76db91565236" providerId="ADAL" clId="{242C2B11-16F3-4866-9E33-005750F5A4F4}" dt="2023-02-07T12:34:05.543" v="2268" actId="478"/>
          <ac:picMkLst>
            <pc:docMk/>
            <pc:sldMk cId="3570915631" sldId="356"/>
            <ac:picMk id="14" creationId="{C78150DA-49EA-05B2-F8D2-21FCAC0B6DE4}"/>
          </ac:picMkLst>
        </pc:picChg>
        <pc:picChg chg="del">
          <ac:chgData name="Inger van Dijck" userId="b49f7fe1-a428-4d7e-bcae-76db91565236" providerId="ADAL" clId="{242C2B11-16F3-4866-9E33-005750F5A4F4}" dt="2023-02-03T13:29:19.273" v="1911" actId="478"/>
          <ac:picMkLst>
            <pc:docMk/>
            <pc:sldMk cId="3570915631" sldId="356"/>
            <ac:picMk id="20" creationId="{5C487015-765B-CA08-D98C-ECA17CBF22B7}"/>
          </ac:picMkLst>
        </pc:picChg>
        <pc:picChg chg="mod ord">
          <ac:chgData name="Inger van Dijck" userId="b49f7fe1-a428-4d7e-bcae-76db91565236" providerId="ADAL" clId="{242C2B11-16F3-4866-9E33-005750F5A4F4}" dt="2023-02-07T13:24:19.570" v="2656" actId="166"/>
          <ac:picMkLst>
            <pc:docMk/>
            <pc:sldMk cId="3570915631" sldId="356"/>
            <ac:picMk id="20" creationId="{7AC9C654-4E76-4126-58CB-01E53E3D78FA}"/>
          </ac:picMkLst>
        </pc:picChg>
        <pc:picChg chg="mod">
          <ac:chgData name="Inger van Dijck" userId="b49f7fe1-a428-4d7e-bcae-76db91565236" providerId="ADAL" clId="{242C2B11-16F3-4866-9E33-005750F5A4F4}" dt="2023-02-03T14:07:26.805" v="2017" actId="1076"/>
          <ac:picMkLst>
            <pc:docMk/>
            <pc:sldMk cId="3570915631" sldId="356"/>
            <ac:picMk id="23" creationId="{D7F0D674-5256-9FD6-F74D-F4C12B82CAE4}"/>
          </ac:picMkLst>
        </pc:picChg>
        <pc:picChg chg="add mod">
          <ac:chgData name="Inger van Dijck" userId="b49f7fe1-a428-4d7e-bcae-76db91565236" providerId="ADAL" clId="{242C2B11-16F3-4866-9E33-005750F5A4F4}" dt="2023-02-07T13:22:55.450" v="2648" actId="1076"/>
          <ac:picMkLst>
            <pc:docMk/>
            <pc:sldMk cId="3570915631" sldId="356"/>
            <ac:picMk id="25" creationId="{18DE3527-1837-2EC7-69D0-B1B3795F2361}"/>
          </ac:picMkLst>
        </pc:picChg>
        <pc:picChg chg="mod">
          <ac:chgData name="Inger van Dijck" userId="b49f7fe1-a428-4d7e-bcae-76db91565236" providerId="ADAL" clId="{242C2B11-16F3-4866-9E33-005750F5A4F4}" dt="2023-02-03T14:07:01.573" v="2015" actId="1076"/>
          <ac:picMkLst>
            <pc:docMk/>
            <pc:sldMk cId="3570915631" sldId="356"/>
            <ac:picMk id="3076" creationId="{C4551B7A-F00E-D1FB-08F8-B1751A98B7A9}"/>
          </ac:picMkLst>
        </pc:picChg>
        <pc:cxnChg chg="add del mod">
          <ac:chgData name="Inger van Dijck" userId="b49f7fe1-a428-4d7e-bcae-76db91565236" providerId="ADAL" clId="{242C2B11-16F3-4866-9E33-005750F5A4F4}" dt="2023-02-07T12:33:17.743" v="2264" actId="478"/>
          <ac:cxnSpMkLst>
            <pc:docMk/>
            <pc:sldMk cId="3570915631" sldId="356"/>
            <ac:cxnSpMk id="15" creationId="{8A5F9CA5-F337-6A8B-06BC-0CC0A286E055}"/>
          </ac:cxnSpMkLst>
        </pc:cxnChg>
        <pc:cxnChg chg="add del mod">
          <ac:chgData name="Inger van Dijck" userId="b49f7fe1-a428-4d7e-bcae-76db91565236" providerId="ADAL" clId="{242C2B11-16F3-4866-9E33-005750F5A4F4}" dt="2023-02-07T12:33:19.918" v="2265" actId="478"/>
          <ac:cxnSpMkLst>
            <pc:docMk/>
            <pc:sldMk cId="3570915631" sldId="356"/>
            <ac:cxnSpMk id="16" creationId="{43740258-8D2A-C210-8ED0-681D6A784E74}"/>
          </ac:cxnSpMkLst>
        </pc:cxnChg>
        <pc:cxnChg chg="add mod">
          <ac:chgData name="Inger van Dijck" userId="b49f7fe1-a428-4d7e-bcae-76db91565236" providerId="ADAL" clId="{242C2B11-16F3-4866-9E33-005750F5A4F4}" dt="2023-02-03T14:07:06.116" v="2016" actId="14100"/>
          <ac:cxnSpMkLst>
            <pc:docMk/>
            <pc:sldMk cId="3570915631" sldId="356"/>
            <ac:cxnSpMk id="17" creationId="{C6675096-60A5-90AB-45EF-37A54EDD65CA}"/>
          </ac:cxnSpMkLst>
        </pc:cxnChg>
        <pc:cxnChg chg="mod">
          <ac:chgData name="Inger van Dijck" userId="b49f7fe1-a428-4d7e-bcae-76db91565236" providerId="ADAL" clId="{242C2B11-16F3-4866-9E33-005750F5A4F4}" dt="2023-02-03T14:07:26.805" v="2017" actId="1076"/>
          <ac:cxnSpMkLst>
            <pc:docMk/>
            <pc:sldMk cId="3570915631" sldId="356"/>
            <ac:cxnSpMk id="26" creationId="{0C4AB7C8-3604-7A4E-B194-D2734822DE03}"/>
          </ac:cxnSpMkLst>
        </pc:cxnChg>
        <pc:cxnChg chg="mod">
          <ac:chgData name="Inger van Dijck" userId="b49f7fe1-a428-4d7e-bcae-76db91565236" providerId="ADAL" clId="{242C2B11-16F3-4866-9E33-005750F5A4F4}" dt="2023-02-03T14:07:26.805" v="2017" actId="1076"/>
          <ac:cxnSpMkLst>
            <pc:docMk/>
            <pc:sldMk cId="3570915631" sldId="356"/>
            <ac:cxnSpMk id="27" creationId="{DA198FA2-6032-EBA4-540B-CF6F2A9515A0}"/>
          </ac:cxnSpMkLst>
        </pc:cxnChg>
        <pc:cxnChg chg="mod">
          <ac:chgData name="Inger van Dijck" userId="b49f7fe1-a428-4d7e-bcae-76db91565236" providerId="ADAL" clId="{242C2B11-16F3-4866-9E33-005750F5A4F4}" dt="2023-02-03T14:07:26.805" v="2017" actId="1076"/>
          <ac:cxnSpMkLst>
            <pc:docMk/>
            <pc:sldMk cId="3570915631" sldId="356"/>
            <ac:cxnSpMk id="28" creationId="{78C0F18C-D051-79F0-2C52-0DCE7008D5F8}"/>
          </ac:cxnSpMkLst>
        </pc:cxnChg>
        <pc:cxnChg chg="add mod">
          <ac:chgData name="Inger van Dijck" userId="b49f7fe1-a428-4d7e-bcae-76db91565236" providerId="ADAL" clId="{242C2B11-16F3-4866-9E33-005750F5A4F4}" dt="2023-02-07T13:23:00.191" v="2649" actId="14100"/>
          <ac:cxnSpMkLst>
            <pc:docMk/>
            <pc:sldMk cId="3570915631" sldId="356"/>
            <ac:cxnSpMk id="29" creationId="{EF2C58AF-3FC2-4B1A-9BF1-AA7212D244A5}"/>
          </ac:cxnSpMkLst>
        </pc:cxnChg>
      </pc:sldChg>
      <pc:sldChg chg="addSp delSp modSp add mod modNotesTx">
        <pc:chgData name="Inger van Dijck" userId="b49f7fe1-a428-4d7e-bcae-76db91565236" providerId="ADAL" clId="{242C2B11-16F3-4866-9E33-005750F5A4F4}" dt="2023-01-27T13:32:27.026" v="393" actId="114"/>
        <pc:sldMkLst>
          <pc:docMk/>
          <pc:sldMk cId="2153370085" sldId="358"/>
        </pc:sldMkLst>
        <pc:spChg chg="mod">
          <ac:chgData name="Inger van Dijck" userId="b49f7fe1-a428-4d7e-bcae-76db91565236" providerId="ADAL" clId="{242C2B11-16F3-4866-9E33-005750F5A4F4}" dt="2023-01-27T13:32:27.026" v="393" actId="114"/>
          <ac:spMkLst>
            <pc:docMk/>
            <pc:sldMk cId="2153370085" sldId="358"/>
            <ac:spMk id="3" creationId="{12EE2323-9C3F-4FED-A0C8-F66040F42F68}"/>
          </ac:spMkLst>
        </pc:spChg>
        <pc:spChg chg="add del">
          <ac:chgData name="Inger van Dijck" userId="b49f7fe1-a428-4d7e-bcae-76db91565236" providerId="ADAL" clId="{242C2B11-16F3-4866-9E33-005750F5A4F4}" dt="2023-01-27T13:13:40.518" v="113"/>
          <ac:spMkLst>
            <pc:docMk/>
            <pc:sldMk cId="2153370085" sldId="358"/>
            <ac:spMk id="7" creationId="{07D51AA0-F51A-4C59-395E-8C1BB9CCC351}"/>
          </ac:spMkLst>
        </pc:spChg>
        <pc:spChg chg="add del">
          <ac:chgData name="Inger van Dijck" userId="b49f7fe1-a428-4d7e-bcae-76db91565236" providerId="ADAL" clId="{242C2B11-16F3-4866-9E33-005750F5A4F4}" dt="2023-01-27T13:13:40.518" v="113"/>
          <ac:spMkLst>
            <pc:docMk/>
            <pc:sldMk cId="2153370085" sldId="358"/>
            <ac:spMk id="8" creationId="{F4F2E878-544D-CD8B-CF04-6436873414A6}"/>
          </ac:spMkLst>
        </pc:spChg>
        <pc:graphicFrameChg chg="add del mod">
          <ac:chgData name="Inger van Dijck" userId="b49f7fe1-a428-4d7e-bcae-76db91565236" providerId="ADAL" clId="{242C2B11-16F3-4866-9E33-005750F5A4F4}" dt="2023-01-27T13:06:52.563" v="3"/>
          <ac:graphicFrameMkLst>
            <pc:docMk/>
            <pc:sldMk cId="2153370085" sldId="358"/>
            <ac:graphicFrameMk id="4" creationId="{79F1E97E-0AB6-7CDF-7AE3-9DAD5CF8E932}"/>
          </ac:graphicFrameMkLst>
        </pc:graphicFrameChg>
        <pc:graphicFrameChg chg="del">
          <ac:chgData name="Inger van Dijck" userId="b49f7fe1-a428-4d7e-bcae-76db91565236" providerId="ADAL" clId="{242C2B11-16F3-4866-9E33-005750F5A4F4}" dt="2023-01-27T13:06:40.180" v="1" actId="478"/>
          <ac:graphicFrameMkLst>
            <pc:docMk/>
            <pc:sldMk cId="2153370085" sldId="358"/>
            <ac:graphicFrameMk id="5" creationId="{405778B3-968F-53C4-F1A8-9600BB8A40AC}"/>
          </ac:graphicFrameMkLst>
        </pc:graphicFrameChg>
        <pc:graphicFrameChg chg="add mod">
          <ac:chgData name="Inger van Dijck" userId="b49f7fe1-a428-4d7e-bcae-76db91565236" providerId="ADAL" clId="{242C2B11-16F3-4866-9E33-005750F5A4F4}" dt="2023-01-27T13:07:39.609" v="7" actId="14100"/>
          <ac:graphicFrameMkLst>
            <pc:docMk/>
            <pc:sldMk cId="2153370085" sldId="358"/>
            <ac:graphicFrameMk id="6" creationId="{93605DA0-CE69-6E3F-0F57-05D7C34E88AE}"/>
          </ac:graphicFrameMkLst>
        </pc:graphicFrameChg>
        <pc:picChg chg="add mod">
          <ac:chgData name="Inger van Dijck" userId="b49f7fe1-a428-4d7e-bcae-76db91565236" providerId="ADAL" clId="{242C2B11-16F3-4866-9E33-005750F5A4F4}" dt="2023-01-27T13:29:15.956" v="314" actId="1076"/>
          <ac:picMkLst>
            <pc:docMk/>
            <pc:sldMk cId="2153370085" sldId="358"/>
            <ac:picMk id="9" creationId="{F58DC604-9B4A-AFBE-267B-FF29C34C1430}"/>
          </ac:picMkLst>
        </pc:picChg>
        <pc:picChg chg="add del mod">
          <ac:chgData name="Inger van Dijck" userId="b49f7fe1-a428-4d7e-bcae-76db91565236" providerId="ADAL" clId="{242C2B11-16F3-4866-9E33-005750F5A4F4}" dt="2023-01-27T13:30:23.454" v="317" actId="478"/>
          <ac:picMkLst>
            <pc:docMk/>
            <pc:sldMk cId="2153370085" sldId="358"/>
            <ac:picMk id="10" creationId="{75D6C0EE-570F-BF39-5A98-5D436627ADAE}"/>
          </ac:picMkLst>
        </pc:picChg>
        <pc:picChg chg="add del">
          <ac:chgData name="Inger van Dijck" userId="b49f7fe1-a428-4d7e-bcae-76db91565236" providerId="ADAL" clId="{242C2B11-16F3-4866-9E33-005750F5A4F4}" dt="2023-01-27T13:13:40.518" v="113"/>
          <ac:picMkLst>
            <pc:docMk/>
            <pc:sldMk cId="2153370085" sldId="358"/>
            <ac:picMk id="1025" creationId="{48746A4A-499B-87C0-6258-4F4B250AA2AF}"/>
          </ac:picMkLst>
        </pc:picChg>
      </pc:sldChg>
      <pc:sldChg chg="del">
        <pc:chgData name="Inger van Dijck" userId="b49f7fe1-a428-4d7e-bcae-76db91565236" providerId="ADAL" clId="{242C2B11-16F3-4866-9E33-005750F5A4F4}" dt="2023-02-07T13:06:12.823" v="2547" actId="47"/>
        <pc:sldMkLst>
          <pc:docMk/>
          <pc:sldMk cId="199376894" sldId="360"/>
        </pc:sldMkLst>
      </pc:sldChg>
      <pc:sldChg chg="delSp modSp add del mod">
        <pc:chgData name="Inger van Dijck" userId="b49f7fe1-a428-4d7e-bcae-76db91565236" providerId="ADAL" clId="{242C2B11-16F3-4866-9E33-005750F5A4F4}" dt="2023-02-03T13:47:15.153" v="1998" actId="47"/>
        <pc:sldMkLst>
          <pc:docMk/>
          <pc:sldMk cId="3559300064" sldId="361"/>
        </pc:sldMkLst>
        <pc:spChg chg="mod">
          <ac:chgData name="Inger van Dijck" userId="b49f7fe1-a428-4d7e-bcae-76db91565236" providerId="ADAL" clId="{242C2B11-16F3-4866-9E33-005750F5A4F4}" dt="2023-02-03T13:35:27.224" v="1954" actId="1076"/>
          <ac:spMkLst>
            <pc:docMk/>
            <pc:sldMk cId="3559300064" sldId="361"/>
            <ac:spMk id="4" creationId="{E5245604-5922-6ECF-BD3A-7AA52E834D42}"/>
          </ac:spMkLst>
        </pc:spChg>
        <pc:spChg chg="mod">
          <ac:chgData name="Inger van Dijck" userId="b49f7fe1-a428-4d7e-bcae-76db91565236" providerId="ADAL" clId="{242C2B11-16F3-4866-9E33-005750F5A4F4}" dt="2023-02-03T13:35:57.570" v="1959" actId="1076"/>
          <ac:spMkLst>
            <pc:docMk/>
            <pc:sldMk cId="3559300064" sldId="361"/>
            <ac:spMk id="5" creationId="{E3C63517-6102-5B69-3F73-EDC019EADD26}"/>
          </ac:spMkLst>
        </pc:spChg>
        <pc:spChg chg="mod">
          <ac:chgData name="Inger van Dijck" userId="b49f7fe1-a428-4d7e-bcae-76db91565236" providerId="ADAL" clId="{242C2B11-16F3-4866-9E33-005750F5A4F4}" dt="2023-02-03T13:36:41.734" v="1960" actId="6549"/>
          <ac:spMkLst>
            <pc:docMk/>
            <pc:sldMk cId="3559300064" sldId="361"/>
            <ac:spMk id="9" creationId="{EB459598-94D1-47CD-ACC7-381DCCA21809}"/>
          </ac:spMkLst>
        </pc:spChg>
        <pc:spChg chg="del mod">
          <ac:chgData name="Inger van Dijck" userId="b49f7fe1-a428-4d7e-bcae-76db91565236" providerId="ADAL" clId="{242C2B11-16F3-4866-9E33-005750F5A4F4}" dt="2023-02-03T13:35:16.150" v="1949" actId="478"/>
          <ac:spMkLst>
            <pc:docMk/>
            <pc:sldMk cId="3559300064" sldId="361"/>
            <ac:spMk id="13" creationId="{22AF8113-94DF-F873-F23D-BBEB60058710}"/>
          </ac:spMkLst>
        </pc:spChg>
        <pc:spChg chg="del">
          <ac:chgData name="Inger van Dijck" userId="b49f7fe1-a428-4d7e-bcae-76db91565236" providerId="ADAL" clId="{242C2B11-16F3-4866-9E33-005750F5A4F4}" dt="2023-02-03T13:35:21.550" v="1952" actId="478"/>
          <ac:spMkLst>
            <pc:docMk/>
            <pc:sldMk cId="3559300064" sldId="361"/>
            <ac:spMk id="24" creationId="{C781859D-030C-7A0D-2C71-9C0586B1CB6B}"/>
          </ac:spMkLst>
        </pc:spChg>
        <pc:grpChg chg="del">
          <ac:chgData name="Inger van Dijck" userId="b49f7fe1-a428-4d7e-bcae-76db91565236" providerId="ADAL" clId="{242C2B11-16F3-4866-9E33-005750F5A4F4}" dt="2023-02-03T13:35:18.681" v="1950" actId="478"/>
          <ac:grpSpMkLst>
            <pc:docMk/>
            <pc:sldMk cId="3559300064" sldId="361"/>
            <ac:grpSpMk id="10" creationId="{21C2F699-2582-6CF5-7227-3A6A0E663D76}"/>
          </ac:grpSpMkLst>
        </pc:grpChg>
        <pc:grpChg chg="mod">
          <ac:chgData name="Inger van Dijck" userId="b49f7fe1-a428-4d7e-bcae-76db91565236" providerId="ADAL" clId="{242C2B11-16F3-4866-9E33-005750F5A4F4}" dt="2023-02-03T13:35:57.570" v="1959" actId="1076"/>
          <ac:grpSpMkLst>
            <pc:docMk/>
            <pc:sldMk cId="3559300064" sldId="361"/>
            <ac:grpSpMk id="21" creationId="{5AD5B70B-6A54-2B66-27E1-1D568C81A0EF}"/>
          </ac:grpSpMkLst>
        </pc:grpChg>
        <pc:picChg chg="mod">
          <ac:chgData name="Inger van Dijck" userId="b49f7fe1-a428-4d7e-bcae-76db91565236" providerId="ADAL" clId="{242C2B11-16F3-4866-9E33-005750F5A4F4}" dt="2023-02-03T13:35:57.570" v="1959" actId="1076"/>
          <ac:picMkLst>
            <pc:docMk/>
            <pc:sldMk cId="3559300064" sldId="361"/>
            <ac:picMk id="2" creationId="{E3BAE015-536E-CF00-D103-57744FD67D25}"/>
          </ac:picMkLst>
        </pc:picChg>
        <pc:picChg chg="mod">
          <ac:chgData name="Inger van Dijck" userId="b49f7fe1-a428-4d7e-bcae-76db91565236" providerId="ADAL" clId="{242C2B11-16F3-4866-9E33-005750F5A4F4}" dt="2023-02-03T13:35:35.100" v="1955" actId="1076"/>
          <ac:picMkLst>
            <pc:docMk/>
            <pc:sldMk cId="3559300064" sldId="361"/>
            <ac:picMk id="20" creationId="{5C487015-765B-CA08-D98C-ECA17CBF22B7}"/>
          </ac:picMkLst>
        </pc:picChg>
        <pc:picChg chg="del">
          <ac:chgData name="Inger van Dijck" userId="b49f7fe1-a428-4d7e-bcae-76db91565236" providerId="ADAL" clId="{242C2B11-16F3-4866-9E33-005750F5A4F4}" dt="2023-02-03T13:35:19.886" v="1951" actId="478"/>
          <ac:picMkLst>
            <pc:docMk/>
            <pc:sldMk cId="3559300064" sldId="361"/>
            <ac:picMk id="23" creationId="{D7F0D674-5256-9FD6-F74D-F4C12B82CAE4}"/>
          </ac:picMkLst>
        </pc:picChg>
        <pc:cxnChg chg="del">
          <ac:chgData name="Inger van Dijck" userId="b49f7fe1-a428-4d7e-bcae-76db91565236" providerId="ADAL" clId="{242C2B11-16F3-4866-9E33-005750F5A4F4}" dt="2023-02-03T13:35:22.336" v="1953" actId="478"/>
          <ac:cxnSpMkLst>
            <pc:docMk/>
            <pc:sldMk cId="3559300064" sldId="361"/>
            <ac:cxnSpMk id="26" creationId="{0C4AB7C8-3604-7A4E-B194-D2734822DE03}"/>
          </ac:cxnSpMkLst>
        </pc:cxnChg>
        <pc:cxnChg chg="del">
          <ac:chgData name="Inger van Dijck" userId="b49f7fe1-a428-4d7e-bcae-76db91565236" providerId="ADAL" clId="{242C2B11-16F3-4866-9E33-005750F5A4F4}" dt="2023-02-03T13:35:39.899" v="1957" actId="478"/>
          <ac:cxnSpMkLst>
            <pc:docMk/>
            <pc:sldMk cId="3559300064" sldId="361"/>
            <ac:cxnSpMk id="27" creationId="{DA198FA2-6032-EBA4-540B-CF6F2A9515A0}"/>
          </ac:cxnSpMkLst>
        </pc:cxnChg>
        <pc:cxnChg chg="del">
          <ac:chgData name="Inger van Dijck" userId="b49f7fe1-a428-4d7e-bcae-76db91565236" providerId="ADAL" clId="{242C2B11-16F3-4866-9E33-005750F5A4F4}" dt="2023-02-03T13:35:38.756" v="1956" actId="478"/>
          <ac:cxnSpMkLst>
            <pc:docMk/>
            <pc:sldMk cId="3559300064" sldId="361"/>
            <ac:cxnSpMk id="28" creationId="{78C0F18C-D051-79F0-2C52-0DCE7008D5F8}"/>
          </ac:cxnSpMkLst>
        </pc:cxnChg>
      </pc:sldChg>
      <pc:sldChg chg="mod ord modShow">
        <pc:chgData name="Inger van Dijck" userId="b49f7fe1-a428-4d7e-bcae-76db91565236" providerId="ADAL" clId="{242C2B11-16F3-4866-9E33-005750F5A4F4}" dt="2023-02-07T13:01:09.170" v="2484" actId="729"/>
        <pc:sldMkLst>
          <pc:docMk/>
          <pc:sldMk cId="4113899440" sldId="361"/>
        </pc:sldMkLst>
      </pc:sldChg>
      <pc:sldChg chg="modSp mod">
        <pc:chgData name="Inger van Dijck" userId="b49f7fe1-a428-4d7e-bcae-76db91565236" providerId="ADAL" clId="{242C2B11-16F3-4866-9E33-005750F5A4F4}" dt="2023-02-07T12:56:57.275" v="2481" actId="20577"/>
        <pc:sldMkLst>
          <pc:docMk/>
          <pc:sldMk cId="2433763195" sldId="362"/>
        </pc:sldMkLst>
        <pc:spChg chg="mod">
          <ac:chgData name="Inger van Dijck" userId="b49f7fe1-a428-4d7e-bcae-76db91565236" providerId="ADAL" clId="{242C2B11-16F3-4866-9E33-005750F5A4F4}" dt="2023-02-07T12:56:57.275" v="2481" actId="20577"/>
          <ac:spMkLst>
            <pc:docMk/>
            <pc:sldMk cId="2433763195" sldId="362"/>
            <ac:spMk id="2" creationId="{71013169-A604-736B-50CC-5AB19F616383}"/>
          </ac:spMkLst>
        </pc:spChg>
      </pc:sldChg>
      <pc:sldChg chg="delSp modSp add mod modNotesTx">
        <pc:chgData name="Inger van Dijck" userId="b49f7fe1-a428-4d7e-bcae-76db91565236" providerId="ADAL" clId="{242C2B11-16F3-4866-9E33-005750F5A4F4}" dt="2023-02-07T13:11:02.488" v="2563" actId="1076"/>
        <pc:sldMkLst>
          <pc:docMk/>
          <pc:sldMk cId="1411807897" sldId="363"/>
        </pc:sldMkLst>
        <pc:spChg chg="mod">
          <ac:chgData name="Inger van Dijck" userId="b49f7fe1-a428-4d7e-bcae-76db91565236" providerId="ADAL" clId="{242C2B11-16F3-4866-9E33-005750F5A4F4}" dt="2023-02-07T13:11:02.488" v="2563" actId="1076"/>
          <ac:spMkLst>
            <pc:docMk/>
            <pc:sldMk cId="1411807897" sldId="363"/>
            <ac:spMk id="8" creationId="{F443E14B-4795-3929-7C82-9322310B0047}"/>
          </ac:spMkLst>
        </pc:spChg>
        <pc:spChg chg="mod">
          <ac:chgData name="Inger van Dijck" userId="b49f7fe1-a428-4d7e-bcae-76db91565236" providerId="ADAL" clId="{242C2B11-16F3-4866-9E33-005750F5A4F4}" dt="2023-02-07T13:10:25.056" v="2562" actId="1076"/>
          <ac:spMkLst>
            <pc:docMk/>
            <pc:sldMk cId="1411807897" sldId="363"/>
            <ac:spMk id="13" creationId="{22AF8113-94DF-F873-F23D-BBEB60058710}"/>
          </ac:spMkLst>
        </pc:spChg>
        <pc:spChg chg="del">
          <ac:chgData name="Inger van Dijck" userId="b49f7fe1-a428-4d7e-bcae-76db91565236" providerId="ADAL" clId="{242C2B11-16F3-4866-9E33-005750F5A4F4}" dt="2023-02-07T12:36:33.976" v="2285" actId="21"/>
          <ac:spMkLst>
            <pc:docMk/>
            <pc:sldMk cId="1411807897" sldId="363"/>
            <ac:spMk id="19" creationId="{93889F17-55F9-DBE6-B1AD-DE7378420867}"/>
          </ac:spMkLst>
        </pc:spChg>
        <pc:spChg chg="del">
          <ac:chgData name="Inger van Dijck" userId="b49f7fe1-a428-4d7e-bcae-76db91565236" providerId="ADAL" clId="{242C2B11-16F3-4866-9E33-005750F5A4F4}" dt="2023-02-07T12:35:56.294" v="2283" actId="478"/>
          <ac:spMkLst>
            <pc:docMk/>
            <pc:sldMk cId="1411807897" sldId="363"/>
            <ac:spMk id="24" creationId="{C781859D-030C-7A0D-2C71-9C0586B1CB6B}"/>
          </ac:spMkLst>
        </pc:spChg>
        <pc:grpChg chg="mod">
          <ac:chgData name="Inger van Dijck" userId="b49f7fe1-a428-4d7e-bcae-76db91565236" providerId="ADAL" clId="{242C2B11-16F3-4866-9E33-005750F5A4F4}" dt="2023-02-07T13:11:02.488" v="2563" actId="1076"/>
          <ac:grpSpMkLst>
            <pc:docMk/>
            <pc:sldMk cId="1411807897" sldId="363"/>
            <ac:grpSpMk id="6" creationId="{74E03694-1604-BFCD-6442-9263F2CE556F}"/>
          </ac:grpSpMkLst>
        </pc:grpChg>
        <pc:grpChg chg="del">
          <ac:chgData name="Inger van Dijck" userId="b49f7fe1-a428-4d7e-bcae-76db91565236" providerId="ADAL" clId="{242C2B11-16F3-4866-9E33-005750F5A4F4}" dt="2023-02-07T12:35:46.272" v="2278" actId="478"/>
          <ac:grpSpMkLst>
            <pc:docMk/>
            <pc:sldMk cId="1411807897" sldId="363"/>
            <ac:grpSpMk id="10" creationId="{21C2F699-2582-6CF5-7227-3A6A0E663D76}"/>
          </ac:grpSpMkLst>
        </pc:grpChg>
        <pc:picChg chg="mod">
          <ac:chgData name="Inger van Dijck" userId="b49f7fe1-a428-4d7e-bcae-76db91565236" providerId="ADAL" clId="{242C2B11-16F3-4866-9E33-005750F5A4F4}" dt="2023-02-07T13:11:02.488" v="2563" actId="1076"/>
          <ac:picMkLst>
            <pc:docMk/>
            <pc:sldMk cId="1411807897" sldId="363"/>
            <ac:picMk id="3" creationId="{52374F0E-0C87-8832-9A79-2F4F9471BAED}"/>
          </ac:picMkLst>
        </pc:picChg>
        <pc:picChg chg="mod">
          <ac:chgData name="Inger van Dijck" userId="b49f7fe1-a428-4d7e-bcae-76db91565236" providerId="ADAL" clId="{242C2B11-16F3-4866-9E33-005750F5A4F4}" dt="2023-02-07T13:11:02.488" v="2563" actId="1076"/>
          <ac:picMkLst>
            <pc:docMk/>
            <pc:sldMk cId="1411807897" sldId="363"/>
            <ac:picMk id="7" creationId="{50660234-1E35-C6EF-E958-002302A26C6C}"/>
          </ac:picMkLst>
        </pc:picChg>
        <pc:picChg chg="mod">
          <ac:chgData name="Inger van Dijck" userId="b49f7fe1-a428-4d7e-bcae-76db91565236" providerId="ADAL" clId="{242C2B11-16F3-4866-9E33-005750F5A4F4}" dt="2023-02-07T13:11:02.488" v="2563" actId="1076"/>
          <ac:picMkLst>
            <pc:docMk/>
            <pc:sldMk cId="1411807897" sldId="363"/>
            <ac:picMk id="14" creationId="{C78150DA-49EA-05B2-F8D2-21FCAC0B6DE4}"/>
          </ac:picMkLst>
        </pc:picChg>
        <pc:picChg chg="del">
          <ac:chgData name="Inger van Dijck" userId="b49f7fe1-a428-4d7e-bcae-76db91565236" providerId="ADAL" clId="{242C2B11-16F3-4866-9E33-005750F5A4F4}" dt="2023-02-07T12:35:48.530" v="2279" actId="478"/>
          <ac:picMkLst>
            <pc:docMk/>
            <pc:sldMk cId="1411807897" sldId="363"/>
            <ac:picMk id="23" creationId="{D7F0D674-5256-9FD6-F74D-F4C12B82CAE4}"/>
          </ac:picMkLst>
        </pc:picChg>
        <pc:cxnChg chg="mod">
          <ac:chgData name="Inger van Dijck" userId="b49f7fe1-a428-4d7e-bcae-76db91565236" providerId="ADAL" clId="{242C2B11-16F3-4866-9E33-005750F5A4F4}" dt="2023-02-07T13:11:02.488" v="2563" actId="1076"/>
          <ac:cxnSpMkLst>
            <pc:docMk/>
            <pc:sldMk cId="1411807897" sldId="363"/>
            <ac:cxnSpMk id="15" creationId="{8A5F9CA5-F337-6A8B-06BC-0CC0A286E055}"/>
          </ac:cxnSpMkLst>
        </pc:cxnChg>
        <pc:cxnChg chg="mod">
          <ac:chgData name="Inger van Dijck" userId="b49f7fe1-a428-4d7e-bcae-76db91565236" providerId="ADAL" clId="{242C2B11-16F3-4866-9E33-005750F5A4F4}" dt="2023-02-07T13:11:02.488" v="2563" actId="1076"/>
          <ac:cxnSpMkLst>
            <pc:docMk/>
            <pc:sldMk cId="1411807897" sldId="363"/>
            <ac:cxnSpMk id="16" creationId="{43740258-8D2A-C210-8ED0-681D6A784E74}"/>
          </ac:cxnSpMkLst>
        </pc:cxnChg>
        <pc:cxnChg chg="del mod">
          <ac:chgData name="Inger van Dijck" userId="b49f7fe1-a428-4d7e-bcae-76db91565236" providerId="ADAL" clId="{242C2B11-16F3-4866-9E33-005750F5A4F4}" dt="2023-02-07T12:35:57.596" v="2284" actId="478"/>
          <ac:cxnSpMkLst>
            <pc:docMk/>
            <pc:sldMk cId="1411807897" sldId="363"/>
            <ac:cxnSpMk id="17" creationId="{C6675096-60A5-90AB-45EF-37A54EDD65CA}"/>
          </ac:cxnSpMkLst>
        </pc:cxnChg>
        <pc:cxnChg chg="del">
          <ac:chgData name="Inger van Dijck" userId="b49f7fe1-a428-4d7e-bcae-76db91565236" providerId="ADAL" clId="{242C2B11-16F3-4866-9E33-005750F5A4F4}" dt="2023-02-07T12:35:53.904" v="2281" actId="478"/>
          <ac:cxnSpMkLst>
            <pc:docMk/>
            <pc:sldMk cId="1411807897" sldId="363"/>
            <ac:cxnSpMk id="26" creationId="{0C4AB7C8-3604-7A4E-B194-D2734822DE03}"/>
          </ac:cxnSpMkLst>
        </pc:cxnChg>
        <pc:cxnChg chg="del">
          <ac:chgData name="Inger van Dijck" userId="b49f7fe1-a428-4d7e-bcae-76db91565236" providerId="ADAL" clId="{242C2B11-16F3-4866-9E33-005750F5A4F4}" dt="2023-02-07T12:35:52.398" v="2280" actId="478"/>
          <ac:cxnSpMkLst>
            <pc:docMk/>
            <pc:sldMk cId="1411807897" sldId="363"/>
            <ac:cxnSpMk id="27" creationId="{DA198FA2-6032-EBA4-540B-CF6F2A9515A0}"/>
          </ac:cxnSpMkLst>
        </pc:cxnChg>
        <pc:cxnChg chg="del">
          <ac:chgData name="Inger van Dijck" userId="b49f7fe1-a428-4d7e-bcae-76db91565236" providerId="ADAL" clId="{242C2B11-16F3-4866-9E33-005750F5A4F4}" dt="2023-02-07T12:35:55.436" v="2282" actId="478"/>
          <ac:cxnSpMkLst>
            <pc:docMk/>
            <pc:sldMk cId="1411807897" sldId="363"/>
            <ac:cxnSpMk id="28" creationId="{78C0F18C-D051-79F0-2C52-0DCE7008D5F8}"/>
          </ac:cxnSpMkLst>
        </pc:cxnChg>
      </pc:sldChg>
    </pc:docChg>
  </pc:docChgLst>
  <pc:docChgLst>
    <pc:chgData name="Ulrika Roos" userId="S::ulrsv4@vgregion.se::fe307d8e-5713-4104-be29-24099f7b10a9" providerId="AD" clId="Web-{BAB72758-E7CF-CE23-D21A-DE4FE5F11575}"/>
    <pc:docChg chg="modSld">
      <pc:chgData name="Ulrika Roos" userId="S::ulrsv4@vgregion.se::fe307d8e-5713-4104-be29-24099f7b10a9" providerId="AD" clId="Web-{BAB72758-E7CF-CE23-D21A-DE4FE5F11575}" dt="2023-08-23T07:47:59.109" v="8" actId="1076"/>
      <pc:docMkLst>
        <pc:docMk/>
      </pc:docMkLst>
      <pc:sldChg chg="delSp modSp">
        <pc:chgData name="Ulrika Roos" userId="S::ulrsv4@vgregion.se::fe307d8e-5713-4104-be29-24099f7b10a9" providerId="AD" clId="Web-{BAB72758-E7CF-CE23-D21A-DE4FE5F11575}" dt="2023-08-23T07:47:59.109" v="8" actId="1076"/>
        <pc:sldMkLst>
          <pc:docMk/>
          <pc:sldMk cId="334728348" sldId="335"/>
        </pc:sldMkLst>
        <pc:spChg chg="mod">
          <ac:chgData name="Ulrika Roos" userId="S::ulrsv4@vgregion.se::fe307d8e-5713-4104-be29-24099f7b10a9" providerId="AD" clId="Web-{BAB72758-E7CF-CE23-D21A-DE4FE5F11575}" dt="2023-08-23T07:47:57.921" v="7" actId="1076"/>
          <ac:spMkLst>
            <pc:docMk/>
            <pc:sldMk cId="334728348" sldId="335"/>
            <ac:spMk id="12" creationId="{45CE1A00-5F6E-7D6D-41B6-D26080317E18}"/>
          </ac:spMkLst>
        </pc:spChg>
        <pc:picChg chg="mod">
          <ac:chgData name="Ulrika Roos" userId="S::ulrsv4@vgregion.se::fe307d8e-5713-4104-be29-24099f7b10a9" providerId="AD" clId="Web-{BAB72758-E7CF-CE23-D21A-DE4FE5F11575}" dt="2023-08-23T07:47:59.109" v="8" actId="1076"/>
          <ac:picMkLst>
            <pc:docMk/>
            <pc:sldMk cId="334728348" sldId="335"/>
            <ac:picMk id="5" creationId="{8F65E28C-3C79-A2EB-C8B7-FD3259314370}"/>
          </ac:picMkLst>
        </pc:picChg>
        <pc:picChg chg="del">
          <ac:chgData name="Ulrika Roos" userId="S::ulrsv4@vgregion.se::fe307d8e-5713-4104-be29-24099f7b10a9" providerId="AD" clId="Web-{BAB72758-E7CF-CE23-D21A-DE4FE5F11575}" dt="2023-08-23T07:47:40.843" v="3"/>
          <ac:picMkLst>
            <pc:docMk/>
            <pc:sldMk cId="334728348" sldId="335"/>
            <ac:picMk id="8" creationId="{45FDB64D-F5C6-0541-31D8-DE1021E7836C}"/>
          </ac:picMkLst>
        </pc:picChg>
      </pc:sldChg>
    </pc:docChg>
  </pc:docChgLst>
  <pc:docChgLst>
    <pc:chgData name="Pernilla Wallenius" userId="S::perwa3@vgregion.se::732fc33d-e2ae-4566-bc65-2112b5586540" providerId="AD" clId="Web-{A26B4D89-D42A-8F07-F342-8533C7B9650D}"/>
    <pc:docChg chg="modSld">
      <pc:chgData name="Pernilla Wallenius" userId="S::perwa3@vgregion.se::732fc33d-e2ae-4566-bc65-2112b5586540" providerId="AD" clId="Web-{A26B4D89-D42A-8F07-F342-8533C7B9650D}" dt="2023-02-21T08:50:43.998" v="10"/>
      <pc:docMkLst>
        <pc:docMk/>
      </pc:docMkLst>
      <pc:sldChg chg="modNotes">
        <pc:chgData name="Pernilla Wallenius" userId="S::perwa3@vgregion.se::732fc33d-e2ae-4566-bc65-2112b5586540" providerId="AD" clId="Web-{A26B4D89-D42A-8F07-F342-8533C7B9650D}" dt="2023-02-21T07:45:58.141" v="8"/>
        <pc:sldMkLst>
          <pc:docMk/>
          <pc:sldMk cId="2914702954" sldId="273"/>
        </pc:sldMkLst>
      </pc:sldChg>
      <pc:sldChg chg="modNotes">
        <pc:chgData name="Pernilla Wallenius" userId="S::perwa3@vgregion.se::732fc33d-e2ae-4566-bc65-2112b5586540" providerId="AD" clId="Web-{A26B4D89-D42A-8F07-F342-8533C7B9650D}" dt="2023-02-21T07:45:26.686" v="5"/>
        <pc:sldMkLst>
          <pc:docMk/>
          <pc:sldMk cId="3085815909" sldId="279"/>
        </pc:sldMkLst>
      </pc:sldChg>
      <pc:sldChg chg="modNotes">
        <pc:chgData name="Pernilla Wallenius" userId="S::perwa3@vgregion.se::732fc33d-e2ae-4566-bc65-2112b5586540" providerId="AD" clId="Web-{A26B4D89-D42A-8F07-F342-8533C7B9650D}" dt="2023-02-21T07:42:35.471" v="1"/>
        <pc:sldMkLst>
          <pc:docMk/>
          <pc:sldMk cId="1360558223" sldId="326"/>
        </pc:sldMkLst>
      </pc:sldChg>
      <pc:sldChg chg="modNotes">
        <pc:chgData name="Pernilla Wallenius" userId="S::perwa3@vgregion.se::732fc33d-e2ae-4566-bc65-2112b5586540" providerId="AD" clId="Web-{A26B4D89-D42A-8F07-F342-8533C7B9650D}" dt="2023-02-21T08:50:43.998" v="10"/>
        <pc:sldMkLst>
          <pc:docMk/>
          <pc:sldMk cId="4031912174" sldId="328"/>
        </pc:sldMkLst>
      </pc:sldChg>
      <pc:sldChg chg="modNotes">
        <pc:chgData name="Pernilla Wallenius" userId="S::perwa3@vgregion.se::732fc33d-e2ae-4566-bc65-2112b5586540" providerId="AD" clId="Web-{A26B4D89-D42A-8F07-F342-8533C7B9650D}" dt="2023-02-21T07:45:08.841" v="3"/>
        <pc:sldMkLst>
          <pc:docMk/>
          <pc:sldMk cId="496401901" sldId="354"/>
        </pc:sldMkLst>
      </pc:sldChg>
    </pc:docChg>
  </pc:docChgLst>
  <pc:docChgLst>
    <pc:chgData name="Ulrika Roos" userId="S::ulrsv4@vgregion.se::fe307d8e-5713-4104-be29-24099f7b10a9" providerId="AD" clId="Web-{C22C2D28-B3DE-7CE0-5A2E-22A559A246BD}"/>
    <pc:docChg chg="addSld addMainMaster">
      <pc:chgData name="Ulrika Roos" userId="S::ulrsv4@vgregion.se::fe307d8e-5713-4104-be29-24099f7b10a9" providerId="AD" clId="Web-{C22C2D28-B3DE-7CE0-5A2E-22A559A246BD}" dt="2023-01-03T11:00:45.370" v="10"/>
      <pc:docMkLst>
        <pc:docMk/>
      </pc:docMkLst>
      <pc:sldChg chg="add">
        <pc:chgData name="Ulrika Roos" userId="S::ulrsv4@vgregion.se::fe307d8e-5713-4104-be29-24099f7b10a9" providerId="AD" clId="Web-{C22C2D28-B3DE-7CE0-5A2E-22A559A246BD}" dt="2023-01-03T11:00:44.495" v="0"/>
        <pc:sldMkLst>
          <pc:docMk/>
          <pc:sldMk cId="570721149" sldId="308"/>
        </pc:sldMkLst>
      </pc:sldChg>
      <pc:sldChg chg="add">
        <pc:chgData name="Ulrika Roos" userId="S::ulrsv4@vgregion.se::fe307d8e-5713-4104-be29-24099f7b10a9" providerId="AD" clId="Web-{C22C2D28-B3DE-7CE0-5A2E-22A559A246BD}" dt="2023-01-03T11:00:44.589" v="1"/>
        <pc:sldMkLst>
          <pc:docMk/>
          <pc:sldMk cId="1304825205" sldId="309"/>
        </pc:sldMkLst>
      </pc:sldChg>
      <pc:sldChg chg="add">
        <pc:chgData name="Ulrika Roos" userId="S::ulrsv4@vgregion.se::fe307d8e-5713-4104-be29-24099f7b10a9" providerId="AD" clId="Web-{C22C2D28-B3DE-7CE0-5A2E-22A559A246BD}" dt="2023-01-03T11:00:44.682" v="2"/>
        <pc:sldMkLst>
          <pc:docMk/>
          <pc:sldMk cId="2733678597" sldId="310"/>
        </pc:sldMkLst>
      </pc:sldChg>
      <pc:sldChg chg="add">
        <pc:chgData name="Ulrika Roos" userId="S::ulrsv4@vgregion.se::fe307d8e-5713-4104-be29-24099f7b10a9" providerId="AD" clId="Web-{C22C2D28-B3DE-7CE0-5A2E-22A559A246BD}" dt="2023-01-03T11:00:44.776" v="3"/>
        <pc:sldMkLst>
          <pc:docMk/>
          <pc:sldMk cId="2292336485" sldId="311"/>
        </pc:sldMkLst>
      </pc:sldChg>
      <pc:sldChg chg="add">
        <pc:chgData name="Ulrika Roos" userId="S::ulrsv4@vgregion.se::fe307d8e-5713-4104-be29-24099f7b10a9" providerId="AD" clId="Web-{C22C2D28-B3DE-7CE0-5A2E-22A559A246BD}" dt="2023-01-03T11:00:44.870" v="4"/>
        <pc:sldMkLst>
          <pc:docMk/>
          <pc:sldMk cId="2064779647" sldId="312"/>
        </pc:sldMkLst>
      </pc:sldChg>
      <pc:sldChg chg="add">
        <pc:chgData name="Ulrika Roos" userId="S::ulrsv4@vgregion.se::fe307d8e-5713-4104-be29-24099f7b10a9" providerId="AD" clId="Web-{C22C2D28-B3DE-7CE0-5A2E-22A559A246BD}" dt="2023-01-03T11:00:44.948" v="5"/>
        <pc:sldMkLst>
          <pc:docMk/>
          <pc:sldMk cId="493816508" sldId="313"/>
        </pc:sldMkLst>
      </pc:sldChg>
      <pc:sldChg chg="add">
        <pc:chgData name="Ulrika Roos" userId="S::ulrsv4@vgregion.se::fe307d8e-5713-4104-be29-24099f7b10a9" providerId="AD" clId="Web-{C22C2D28-B3DE-7CE0-5A2E-22A559A246BD}" dt="2023-01-03T11:00:45.010" v="6"/>
        <pc:sldMkLst>
          <pc:docMk/>
          <pc:sldMk cId="2329794457" sldId="314"/>
        </pc:sldMkLst>
      </pc:sldChg>
      <pc:sldChg chg="add">
        <pc:chgData name="Ulrika Roos" userId="S::ulrsv4@vgregion.se::fe307d8e-5713-4104-be29-24099f7b10a9" providerId="AD" clId="Web-{C22C2D28-B3DE-7CE0-5A2E-22A559A246BD}" dt="2023-01-03T11:00:45.089" v="7"/>
        <pc:sldMkLst>
          <pc:docMk/>
          <pc:sldMk cId="3242790542" sldId="315"/>
        </pc:sldMkLst>
      </pc:sldChg>
      <pc:sldChg chg="add">
        <pc:chgData name="Ulrika Roos" userId="S::ulrsv4@vgregion.se::fe307d8e-5713-4104-be29-24099f7b10a9" providerId="AD" clId="Web-{C22C2D28-B3DE-7CE0-5A2E-22A559A246BD}" dt="2023-01-03T11:00:45.167" v="8"/>
        <pc:sldMkLst>
          <pc:docMk/>
          <pc:sldMk cId="1846709361" sldId="316"/>
        </pc:sldMkLst>
      </pc:sldChg>
      <pc:sldChg chg="add">
        <pc:chgData name="Ulrika Roos" userId="S::ulrsv4@vgregion.se::fe307d8e-5713-4104-be29-24099f7b10a9" providerId="AD" clId="Web-{C22C2D28-B3DE-7CE0-5A2E-22A559A246BD}" dt="2023-01-03T11:00:45.245" v="9"/>
        <pc:sldMkLst>
          <pc:docMk/>
          <pc:sldMk cId="1431940087" sldId="317"/>
        </pc:sldMkLst>
      </pc:sldChg>
      <pc:sldChg chg="add">
        <pc:chgData name="Ulrika Roos" userId="S::ulrsv4@vgregion.se::fe307d8e-5713-4104-be29-24099f7b10a9" providerId="AD" clId="Web-{C22C2D28-B3DE-7CE0-5A2E-22A559A246BD}" dt="2023-01-03T11:00:45.370" v="10"/>
        <pc:sldMkLst>
          <pc:docMk/>
          <pc:sldMk cId="1612811950" sldId="318"/>
        </pc:sldMkLst>
      </pc:sldChg>
      <pc:sldMasterChg chg="add addSldLayout">
        <pc:chgData name="Ulrika Roos" userId="S::ulrsv4@vgregion.se::fe307d8e-5713-4104-be29-24099f7b10a9" providerId="AD" clId="Web-{C22C2D28-B3DE-7CE0-5A2E-22A559A246BD}" dt="2023-01-03T11:00:44.495" v="0"/>
        <pc:sldMasterMkLst>
          <pc:docMk/>
          <pc:sldMasterMk cId="2367071769" sldId="2147483697"/>
        </pc:sldMasterMkLst>
        <pc:sldLayoutChg chg="add">
          <pc:chgData name="Ulrika Roos" userId="S::ulrsv4@vgregion.se::fe307d8e-5713-4104-be29-24099f7b10a9" providerId="AD" clId="Web-{C22C2D28-B3DE-7CE0-5A2E-22A559A246BD}" dt="2023-01-03T11:00:44.495" v="0"/>
          <pc:sldLayoutMkLst>
            <pc:docMk/>
            <pc:sldMasterMk cId="2367071769" sldId="2147483674"/>
            <pc:sldLayoutMk cId="4206905976" sldId="2147483676"/>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74"/>
            <pc:sldLayoutMk cId="1411494608" sldId="2147483680"/>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74"/>
            <pc:sldLayoutMk cId="268142059" sldId="2147483681"/>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74"/>
            <pc:sldLayoutMk cId="324419662" sldId="2147483685"/>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74"/>
            <pc:sldLayoutMk cId="3972081439" sldId="2147483687"/>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97"/>
            <pc:sldLayoutMk cId="2821208561" sldId="2147483698"/>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97"/>
            <pc:sldLayoutMk cId="3121253430" sldId="2147483699"/>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97"/>
            <pc:sldLayoutMk cId="1778318685" sldId="2147483700"/>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97"/>
            <pc:sldLayoutMk cId="691266811" sldId="2147483701"/>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97"/>
            <pc:sldLayoutMk cId="912731776" sldId="2147483702"/>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97"/>
            <pc:sldLayoutMk cId="3905832059" sldId="2147483703"/>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97"/>
            <pc:sldLayoutMk cId="2544853231" sldId="2147483704"/>
          </pc:sldLayoutMkLst>
        </pc:sldLayoutChg>
        <pc:sldLayoutChg chg="add">
          <pc:chgData name="Ulrika Roos" userId="S::ulrsv4@vgregion.se::fe307d8e-5713-4104-be29-24099f7b10a9" providerId="AD" clId="Web-{C22C2D28-B3DE-7CE0-5A2E-22A559A246BD}" dt="2023-01-03T11:00:44.495" v="0"/>
          <pc:sldLayoutMkLst>
            <pc:docMk/>
            <pc:sldMasterMk cId="2367071769" sldId="2147483697"/>
            <pc:sldLayoutMk cId="703932080" sldId="2147483705"/>
          </pc:sldLayoutMkLst>
        </pc:sldLayoutChg>
      </pc:sldMasterChg>
    </pc:docChg>
  </pc:docChgLst>
  <pc:docChgLst>
    <pc:chgData name="Inger van Dijck" userId="b49f7fe1-a428-4d7e-bcae-76db91565236" providerId="ADAL" clId="{FC131FF2-02E5-40DE-92FC-92EA082246DF}"/>
    <pc:docChg chg="undo redo custSel addSld delSld modSld">
      <pc:chgData name="Inger van Dijck" userId="b49f7fe1-a428-4d7e-bcae-76db91565236" providerId="ADAL" clId="{FC131FF2-02E5-40DE-92FC-92EA082246DF}" dt="2024-05-06T13:59:16.509" v="51" actId="47"/>
      <pc:docMkLst>
        <pc:docMk/>
      </pc:docMkLst>
      <pc:sldChg chg="add del">
        <pc:chgData name="Inger van Dijck" userId="b49f7fe1-a428-4d7e-bcae-76db91565236" providerId="ADAL" clId="{FC131FF2-02E5-40DE-92FC-92EA082246DF}" dt="2024-05-06T13:59:16.509" v="51" actId="47"/>
        <pc:sldMkLst>
          <pc:docMk/>
          <pc:sldMk cId="2654838186" sldId="394"/>
        </pc:sldMkLst>
      </pc:sldChg>
      <pc:sldChg chg="addSp modSp add mod">
        <pc:chgData name="Inger van Dijck" userId="b49f7fe1-a428-4d7e-bcae-76db91565236" providerId="ADAL" clId="{FC131FF2-02E5-40DE-92FC-92EA082246DF}" dt="2024-05-06T13:58:43.275" v="50" actId="1076"/>
        <pc:sldMkLst>
          <pc:docMk/>
          <pc:sldMk cId="3284422627" sldId="395"/>
        </pc:sldMkLst>
        <pc:spChg chg="mod">
          <ac:chgData name="Inger van Dijck" userId="b49f7fe1-a428-4d7e-bcae-76db91565236" providerId="ADAL" clId="{FC131FF2-02E5-40DE-92FC-92EA082246DF}" dt="2024-05-06T13:53:56.788" v="15" actId="255"/>
          <ac:spMkLst>
            <pc:docMk/>
            <pc:sldMk cId="3284422627" sldId="395"/>
            <ac:spMk id="5" creationId="{6CC5572C-E3F7-5231-9AAA-48D28DE4167C}"/>
          </ac:spMkLst>
        </pc:spChg>
        <pc:spChg chg="mod">
          <ac:chgData name="Inger van Dijck" userId="b49f7fe1-a428-4d7e-bcae-76db91565236" providerId="ADAL" clId="{FC131FF2-02E5-40DE-92FC-92EA082246DF}" dt="2024-05-06T13:54:11.455" v="24" actId="20577"/>
          <ac:spMkLst>
            <pc:docMk/>
            <pc:sldMk cId="3284422627" sldId="395"/>
            <ac:spMk id="9" creationId="{EB459598-94D1-47CD-ACC7-381DCCA21809}"/>
          </ac:spMkLst>
        </pc:spChg>
        <pc:spChg chg="mod">
          <ac:chgData name="Inger van Dijck" userId="b49f7fe1-a428-4d7e-bcae-76db91565236" providerId="ADAL" clId="{FC131FF2-02E5-40DE-92FC-92EA082246DF}" dt="2024-05-06T13:54:43.256" v="29"/>
          <ac:spMkLst>
            <pc:docMk/>
            <pc:sldMk cId="3284422627" sldId="395"/>
            <ac:spMk id="18" creationId="{12D3CFCA-8C4C-89D4-00B3-22789B069DD6}"/>
          </ac:spMkLst>
        </pc:spChg>
        <pc:spChg chg="mod">
          <ac:chgData name="Inger van Dijck" userId="b49f7fe1-a428-4d7e-bcae-76db91565236" providerId="ADAL" clId="{FC131FF2-02E5-40DE-92FC-92EA082246DF}" dt="2024-05-06T13:56:23.957" v="40" actId="14100"/>
          <ac:spMkLst>
            <pc:docMk/>
            <pc:sldMk cId="3284422627" sldId="395"/>
            <ac:spMk id="24" creationId="{2BE5EE3E-4EFA-9F36-6F97-52B6F282A2D4}"/>
          </ac:spMkLst>
        </pc:spChg>
        <pc:spChg chg="mod">
          <ac:chgData name="Inger van Dijck" userId="b49f7fe1-a428-4d7e-bcae-76db91565236" providerId="ADAL" clId="{FC131FF2-02E5-40DE-92FC-92EA082246DF}" dt="2024-05-06T13:57:46.991" v="42" actId="114"/>
          <ac:spMkLst>
            <pc:docMk/>
            <pc:sldMk cId="3284422627" sldId="395"/>
            <ac:spMk id="28" creationId="{7EE5EE2D-204C-D34B-EC69-CB51ED9C9C44}"/>
          </ac:spMkLst>
        </pc:spChg>
        <pc:cxnChg chg="add mod">
          <ac:chgData name="Inger van Dijck" userId="b49f7fe1-a428-4d7e-bcae-76db91565236" providerId="ADAL" clId="{FC131FF2-02E5-40DE-92FC-92EA082246DF}" dt="2024-05-06T13:58:26.458" v="48" actId="14100"/>
          <ac:cxnSpMkLst>
            <pc:docMk/>
            <pc:sldMk cId="3284422627" sldId="395"/>
            <ac:cxnSpMk id="2" creationId="{A3C54EAC-B717-C2E3-FF13-DEA96B25D28D}"/>
          </ac:cxnSpMkLst>
        </pc:cxnChg>
        <pc:cxnChg chg="add mod">
          <ac:chgData name="Inger van Dijck" userId="b49f7fe1-a428-4d7e-bcae-76db91565236" providerId="ADAL" clId="{FC131FF2-02E5-40DE-92FC-92EA082246DF}" dt="2024-05-06T13:58:26.458" v="48" actId="14100"/>
          <ac:cxnSpMkLst>
            <pc:docMk/>
            <pc:sldMk cId="3284422627" sldId="395"/>
            <ac:cxnSpMk id="3" creationId="{1F82E5D0-4242-3CA3-D057-8B6A0D978A16}"/>
          </ac:cxnSpMkLst>
        </pc:cxnChg>
        <pc:cxnChg chg="add mod">
          <ac:chgData name="Inger van Dijck" userId="b49f7fe1-a428-4d7e-bcae-76db91565236" providerId="ADAL" clId="{FC131FF2-02E5-40DE-92FC-92EA082246DF}" dt="2024-05-06T13:58:43.275" v="50" actId="1076"/>
          <ac:cxnSpMkLst>
            <pc:docMk/>
            <pc:sldMk cId="3284422627" sldId="395"/>
            <ac:cxnSpMk id="16" creationId="{3999C79E-28DA-E49B-77DA-637C5FE19B95}"/>
          </ac:cxnSpMkLst>
        </pc:cxnChg>
        <pc:cxnChg chg="add mod">
          <ac:chgData name="Inger van Dijck" userId="b49f7fe1-a428-4d7e-bcae-76db91565236" providerId="ADAL" clId="{FC131FF2-02E5-40DE-92FC-92EA082246DF}" dt="2024-05-06T13:58:43.275" v="50" actId="1076"/>
          <ac:cxnSpMkLst>
            <pc:docMk/>
            <pc:sldMk cId="3284422627" sldId="395"/>
            <ac:cxnSpMk id="17" creationId="{396B8C88-A74E-4E93-3A26-1C8A0C418D73}"/>
          </ac:cxnSpMkLst>
        </pc:cxnChg>
      </pc:sldChg>
      <pc:sldMasterChg chg="delSldLayout">
        <pc:chgData name="Inger van Dijck" userId="b49f7fe1-a428-4d7e-bcae-76db91565236" providerId="ADAL" clId="{FC131FF2-02E5-40DE-92FC-92EA082246DF}" dt="2024-05-06T13:59:16.509" v="51" actId="47"/>
        <pc:sldMasterMkLst>
          <pc:docMk/>
          <pc:sldMasterMk cId="2367071769" sldId="2147483648"/>
        </pc:sldMasterMkLst>
        <pc:sldLayoutChg chg="del">
          <pc:chgData name="Inger van Dijck" userId="b49f7fe1-a428-4d7e-bcae-76db91565236" providerId="ADAL" clId="{FC131FF2-02E5-40DE-92FC-92EA082246DF}" dt="2024-05-06T13:59:16.509" v="51" actId="47"/>
          <pc:sldLayoutMkLst>
            <pc:docMk/>
            <pc:sldMasterMk cId="2367071769" sldId="2147483648"/>
            <pc:sldLayoutMk cId="3254043989" sldId="2147483688"/>
          </pc:sldLayoutMkLst>
        </pc:sldLayoutChg>
      </pc:sldMasterChg>
    </pc:docChg>
  </pc:docChgLst>
  <pc:docChgLst>
    <pc:chgData name="Inger van Dijck" userId="S::ingva2@vgregion.se::b49f7fe1-a428-4d7e-bcae-76db91565236" providerId="AD" clId="Web-{B0DA2D68-F84A-B073-85D6-73F0E307F919}"/>
    <pc:docChg chg="addSld modSld sldOrd">
      <pc:chgData name="Inger van Dijck" userId="S::ingva2@vgregion.se::b49f7fe1-a428-4d7e-bcae-76db91565236" providerId="AD" clId="Web-{B0DA2D68-F84A-B073-85D6-73F0E307F919}" dt="2023-02-06T10:58:12.014" v="37" actId="1076"/>
      <pc:docMkLst>
        <pc:docMk/>
      </pc:docMkLst>
      <pc:sldChg chg="ord">
        <pc:chgData name="Inger van Dijck" userId="S::ingva2@vgregion.se::b49f7fe1-a428-4d7e-bcae-76db91565236" providerId="AD" clId="Web-{B0DA2D68-F84A-B073-85D6-73F0E307F919}" dt="2023-02-06T10:40:30.906" v="34"/>
        <pc:sldMkLst>
          <pc:docMk/>
          <pc:sldMk cId="2155492458" sldId="323"/>
        </pc:sldMkLst>
      </pc:sldChg>
      <pc:sldChg chg="addSp delSp modSp add replId">
        <pc:chgData name="Inger van Dijck" userId="S::ingva2@vgregion.se::b49f7fe1-a428-4d7e-bcae-76db91565236" providerId="AD" clId="Web-{B0DA2D68-F84A-B073-85D6-73F0E307F919}" dt="2023-02-06T10:58:12.014" v="37" actId="1076"/>
        <pc:sldMkLst>
          <pc:docMk/>
          <pc:sldMk cId="4113899440" sldId="361"/>
        </pc:sldMkLst>
        <pc:spChg chg="mod">
          <ac:chgData name="Inger van Dijck" userId="S::ingva2@vgregion.se::b49f7fe1-a428-4d7e-bcae-76db91565236" providerId="AD" clId="Web-{B0DA2D68-F84A-B073-85D6-73F0E307F919}" dt="2023-02-06T10:36:02.684" v="20" actId="1076"/>
          <ac:spMkLst>
            <pc:docMk/>
            <pc:sldMk cId="4113899440" sldId="361"/>
            <ac:spMk id="2" creationId="{77F59D2D-00B9-4A4B-84C1-9DA7B24EB23D}"/>
          </ac:spMkLst>
        </pc:spChg>
        <pc:spChg chg="mod">
          <ac:chgData name="Inger van Dijck" userId="S::ingva2@vgregion.se::b49f7fe1-a428-4d7e-bcae-76db91565236" providerId="AD" clId="Web-{B0DA2D68-F84A-B073-85D6-73F0E307F919}" dt="2023-02-06T10:58:08.139" v="36" actId="1076"/>
          <ac:spMkLst>
            <pc:docMk/>
            <pc:sldMk cId="4113899440" sldId="361"/>
            <ac:spMk id="3" creationId="{FE5B9A0A-48EF-4308-BE27-ED0531BB5BD8}"/>
          </ac:spMkLst>
        </pc:spChg>
        <pc:spChg chg="add del mod">
          <ac:chgData name="Inger van Dijck" userId="S::ingva2@vgregion.se::b49f7fe1-a428-4d7e-bcae-76db91565236" providerId="AD" clId="Web-{B0DA2D68-F84A-B073-85D6-73F0E307F919}" dt="2023-02-06T10:37:08.263" v="27"/>
          <ac:spMkLst>
            <pc:docMk/>
            <pc:sldMk cId="4113899440" sldId="361"/>
            <ac:spMk id="4" creationId="{9A45A18A-2946-0326-C8DC-E92B52E5906B}"/>
          </ac:spMkLst>
        </pc:spChg>
        <pc:spChg chg="add mod">
          <ac:chgData name="Inger van Dijck" userId="S::ingva2@vgregion.se::b49f7fe1-a428-4d7e-bcae-76db91565236" providerId="AD" clId="Web-{B0DA2D68-F84A-B073-85D6-73F0E307F919}" dt="2023-02-06T10:58:12.014" v="37" actId="1076"/>
          <ac:spMkLst>
            <pc:docMk/>
            <pc:sldMk cId="4113899440" sldId="361"/>
            <ac:spMk id="6" creationId="{C2F6A754-C613-9324-A21C-1A329A9AB594}"/>
          </ac:spMkLst>
        </pc:spChg>
      </pc:sldChg>
    </pc:docChg>
  </pc:docChgLst>
  <pc:docChgLst>
    <pc:chgData name="Inger van Dijck" userId="S::ingva2@vgregion.se::b49f7fe1-a428-4d7e-bcae-76db91565236" providerId="AD" clId="Web-{372802D5-A2E1-30E8-82D1-31A37F269FB0}"/>
    <pc:docChg chg="modSld">
      <pc:chgData name="Inger van Dijck" userId="S::ingva2@vgregion.se::b49f7fe1-a428-4d7e-bcae-76db91565236" providerId="AD" clId="Web-{372802D5-A2E1-30E8-82D1-31A37F269FB0}" dt="2023-12-12T07:44:21.396" v="10"/>
      <pc:docMkLst>
        <pc:docMk/>
      </pc:docMkLst>
      <pc:sldChg chg="modNotes">
        <pc:chgData name="Inger van Dijck" userId="S::ingva2@vgregion.se::b49f7fe1-a428-4d7e-bcae-76db91565236" providerId="AD" clId="Web-{372802D5-A2E1-30E8-82D1-31A37F269FB0}" dt="2023-12-12T07:44:21.396" v="10"/>
        <pc:sldMkLst>
          <pc:docMk/>
          <pc:sldMk cId="4031912174" sldId="328"/>
        </pc:sldMkLst>
      </pc:sldChg>
      <pc:sldChg chg="addSp delSp modSp">
        <pc:chgData name="Inger van Dijck" userId="S::ingva2@vgregion.se::b49f7fe1-a428-4d7e-bcae-76db91565236" providerId="AD" clId="Web-{372802D5-A2E1-30E8-82D1-31A37F269FB0}" dt="2023-12-12T07:22:30.761" v="6"/>
        <pc:sldMkLst>
          <pc:docMk/>
          <pc:sldMk cId="334728348" sldId="335"/>
        </pc:sldMkLst>
        <pc:spChg chg="add del mod">
          <ac:chgData name="Inger van Dijck" userId="S::ingva2@vgregion.se::b49f7fe1-a428-4d7e-bcae-76db91565236" providerId="AD" clId="Web-{372802D5-A2E1-30E8-82D1-31A37F269FB0}" dt="2023-12-12T07:22:30.761" v="6"/>
          <ac:spMkLst>
            <pc:docMk/>
            <pc:sldMk cId="334728348" sldId="335"/>
            <ac:spMk id="4" creationId="{0CCB65CB-C3D5-9087-0CB2-456DE17C7BE0}"/>
          </ac:spMkLst>
        </pc:spChg>
        <pc:picChg chg="add del mod">
          <ac:chgData name="Inger van Dijck" userId="S::ingva2@vgregion.se::b49f7fe1-a428-4d7e-bcae-76db91565236" providerId="AD" clId="Web-{372802D5-A2E1-30E8-82D1-31A37F269FB0}" dt="2023-12-12T07:21:51.418" v="2"/>
          <ac:picMkLst>
            <pc:docMk/>
            <pc:sldMk cId="334728348" sldId="335"/>
            <ac:picMk id="3" creationId="{46562B2D-C38E-E3CE-46D3-09EDBFA33BF6}"/>
          </ac:picMkLst>
        </pc:picChg>
      </pc:sldChg>
    </pc:docChg>
  </pc:docChgLst>
  <pc:docChgLst>
    <pc:chgData name="Ulrika Roos" userId="S::ulrsv4@vgregion.se::fe307d8e-5713-4104-be29-24099f7b10a9" providerId="AD" clId="Web-{93B8F855-5913-B929-0E4D-CF5DAB6A19A2}"/>
    <pc:docChg chg="addSld delSld modSld sldOrd">
      <pc:chgData name="Ulrika Roos" userId="S::ulrsv4@vgregion.se::fe307d8e-5713-4104-be29-24099f7b10a9" providerId="AD" clId="Web-{93B8F855-5913-B929-0E4D-CF5DAB6A19A2}" dt="2023-02-06T14:37:59.190" v="534"/>
      <pc:docMkLst>
        <pc:docMk/>
      </pc:docMkLst>
      <pc:sldChg chg="modSp">
        <pc:chgData name="Ulrika Roos" userId="S::ulrsv4@vgregion.se::fe307d8e-5713-4104-be29-24099f7b10a9" providerId="AD" clId="Web-{93B8F855-5913-B929-0E4D-CF5DAB6A19A2}" dt="2023-02-06T13:05:52.734" v="6" actId="20577"/>
        <pc:sldMkLst>
          <pc:docMk/>
          <pc:sldMk cId="3042911945" sldId="267"/>
        </pc:sldMkLst>
        <pc:spChg chg="mod">
          <ac:chgData name="Ulrika Roos" userId="S::ulrsv4@vgregion.se::fe307d8e-5713-4104-be29-24099f7b10a9" providerId="AD" clId="Web-{93B8F855-5913-B929-0E4D-CF5DAB6A19A2}" dt="2023-02-06T13:05:52.734" v="6" actId="20577"/>
          <ac:spMkLst>
            <pc:docMk/>
            <pc:sldMk cId="3042911945" sldId="267"/>
            <ac:spMk id="2" creationId="{00000000-0000-0000-0000-000000000000}"/>
          </ac:spMkLst>
        </pc:spChg>
      </pc:sldChg>
      <pc:sldChg chg="modSp">
        <pc:chgData name="Ulrika Roos" userId="S::ulrsv4@vgregion.se::fe307d8e-5713-4104-be29-24099f7b10a9" providerId="AD" clId="Web-{93B8F855-5913-B929-0E4D-CF5DAB6A19A2}" dt="2023-02-06T13:09:53.551" v="8" actId="20577"/>
        <pc:sldMkLst>
          <pc:docMk/>
          <pc:sldMk cId="3680886007" sldId="268"/>
        </pc:sldMkLst>
        <pc:spChg chg="mod">
          <ac:chgData name="Ulrika Roos" userId="S::ulrsv4@vgregion.se::fe307d8e-5713-4104-be29-24099f7b10a9" providerId="AD" clId="Web-{93B8F855-5913-B929-0E4D-CF5DAB6A19A2}" dt="2023-02-06T13:09:53.551" v="8" actId="20577"/>
          <ac:spMkLst>
            <pc:docMk/>
            <pc:sldMk cId="3680886007" sldId="268"/>
            <ac:spMk id="3" creationId="{00000000-0000-0000-0000-000000000000}"/>
          </ac:spMkLst>
        </pc:spChg>
      </pc:sldChg>
      <pc:sldChg chg="delSp delCm">
        <pc:chgData name="Ulrika Roos" userId="S::ulrsv4@vgregion.se::fe307d8e-5713-4104-be29-24099f7b10a9" providerId="AD" clId="Web-{93B8F855-5913-B929-0E4D-CF5DAB6A19A2}" dt="2023-02-06T14:21:56.142" v="391"/>
        <pc:sldMkLst>
          <pc:docMk/>
          <pc:sldMk cId="8550404" sldId="275"/>
        </pc:sldMkLst>
        <pc:spChg chg="del">
          <ac:chgData name="Ulrika Roos" userId="S::ulrsv4@vgregion.se::fe307d8e-5713-4104-be29-24099f7b10a9" providerId="AD" clId="Web-{93B8F855-5913-B929-0E4D-CF5DAB6A19A2}" dt="2023-02-06T14:19:10.545" v="390"/>
          <ac:spMkLst>
            <pc:docMk/>
            <pc:sldMk cId="8550404" sldId="275"/>
            <ac:spMk id="3" creationId="{082FA345-07E1-4A9D-AA98-CE582BB2102C}"/>
          </ac:spMkLst>
        </pc:spChg>
      </pc:sldChg>
      <pc:sldChg chg="modSp modNotes">
        <pc:chgData name="Ulrika Roos" userId="S::ulrsv4@vgregion.se::fe307d8e-5713-4104-be29-24099f7b10a9" providerId="AD" clId="Web-{93B8F855-5913-B929-0E4D-CF5DAB6A19A2}" dt="2023-02-06T13:36:29.188" v="197" actId="20577"/>
        <pc:sldMkLst>
          <pc:docMk/>
          <pc:sldMk cId="3085815909" sldId="279"/>
        </pc:sldMkLst>
        <pc:spChg chg="mod">
          <ac:chgData name="Ulrika Roos" userId="S::ulrsv4@vgregion.se::fe307d8e-5713-4104-be29-24099f7b10a9" providerId="AD" clId="Web-{93B8F855-5913-B929-0E4D-CF5DAB6A19A2}" dt="2023-02-06T13:36:29.188" v="197" actId="20577"/>
          <ac:spMkLst>
            <pc:docMk/>
            <pc:sldMk cId="3085815909" sldId="279"/>
            <ac:spMk id="2057" creationId="{61C0C058-7A00-34D5-B6AE-7493CC6B65F0}"/>
          </ac:spMkLst>
        </pc:spChg>
      </pc:sldChg>
      <pc:sldChg chg="del">
        <pc:chgData name="Ulrika Roos" userId="S::ulrsv4@vgregion.se::fe307d8e-5713-4104-be29-24099f7b10a9" providerId="AD" clId="Web-{93B8F855-5913-B929-0E4D-CF5DAB6A19A2}" dt="2023-02-06T13:14:01.555" v="9"/>
        <pc:sldMkLst>
          <pc:docMk/>
          <pc:sldMk cId="1914873043" sldId="317"/>
        </pc:sldMkLst>
      </pc:sldChg>
      <pc:sldChg chg="delCm modNotes">
        <pc:chgData name="Ulrika Roos" userId="S::ulrsv4@vgregion.se::fe307d8e-5713-4104-be29-24099f7b10a9" providerId="AD" clId="Web-{93B8F855-5913-B929-0E4D-CF5DAB6A19A2}" dt="2023-02-06T13:16:14.651" v="12"/>
        <pc:sldMkLst>
          <pc:docMk/>
          <pc:sldMk cId="759297305" sldId="319"/>
        </pc:sldMkLst>
      </pc:sldChg>
      <pc:sldChg chg="modSp modNotes">
        <pc:chgData name="Ulrika Roos" userId="S::ulrsv4@vgregion.se::fe307d8e-5713-4104-be29-24099f7b10a9" providerId="AD" clId="Web-{93B8F855-5913-B929-0E4D-CF5DAB6A19A2}" dt="2023-02-06T13:56:15.599" v="266" actId="20577"/>
        <pc:sldMkLst>
          <pc:docMk/>
          <pc:sldMk cId="3282863512" sldId="322"/>
        </pc:sldMkLst>
        <pc:spChg chg="mod">
          <ac:chgData name="Ulrika Roos" userId="S::ulrsv4@vgregion.se::fe307d8e-5713-4104-be29-24099f7b10a9" providerId="AD" clId="Web-{93B8F855-5913-B929-0E4D-CF5DAB6A19A2}" dt="2023-02-06T13:56:15.599" v="266" actId="20577"/>
          <ac:spMkLst>
            <pc:docMk/>
            <pc:sldMk cId="3282863512" sldId="322"/>
            <ac:spMk id="3" creationId="{FE5B9A0A-48EF-4308-BE27-ED0531BB5BD8}"/>
          </ac:spMkLst>
        </pc:spChg>
      </pc:sldChg>
      <pc:sldChg chg="modSp delCm modCm">
        <pc:chgData name="Ulrika Roos" userId="S::ulrsv4@vgregion.se::fe307d8e-5713-4104-be29-24099f7b10a9" providerId="AD" clId="Web-{93B8F855-5913-B929-0E4D-CF5DAB6A19A2}" dt="2023-02-06T13:18:25.544" v="60"/>
        <pc:sldMkLst>
          <pc:docMk/>
          <pc:sldMk cId="74746994" sldId="325"/>
        </pc:sldMkLst>
        <pc:spChg chg="mod">
          <ac:chgData name="Ulrika Roos" userId="S::ulrsv4@vgregion.se::fe307d8e-5713-4104-be29-24099f7b10a9" providerId="AD" clId="Web-{93B8F855-5913-B929-0E4D-CF5DAB6A19A2}" dt="2023-02-06T13:18:25.482" v="59" actId="20577"/>
          <ac:spMkLst>
            <pc:docMk/>
            <pc:sldMk cId="74746994" sldId="325"/>
            <ac:spMk id="3" creationId="{FE5B9A0A-48EF-4308-BE27-ED0531BB5BD8}"/>
          </ac:spMkLst>
        </pc:spChg>
      </pc:sldChg>
      <pc:sldChg chg="modSp modNotes">
        <pc:chgData name="Ulrika Roos" userId="S::ulrsv4@vgregion.se::fe307d8e-5713-4104-be29-24099f7b10a9" providerId="AD" clId="Web-{93B8F855-5913-B929-0E4D-CF5DAB6A19A2}" dt="2023-02-06T13:24:29.769" v="162"/>
        <pc:sldMkLst>
          <pc:docMk/>
          <pc:sldMk cId="1360558223" sldId="326"/>
        </pc:sldMkLst>
        <pc:spChg chg="mod">
          <ac:chgData name="Ulrika Roos" userId="S::ulrsv4@vgregion.se::fe307d8e-5713-4104-be29-24099f7b10a9" providerId="AD" clId="Web-{93B8F855-5913-B929-0E4D-CF5DAB6A19A2}" dt="2023-02-06T13:24:23.644" v="161" actId="20577"/>
          <ac:spMkLst>
            <pc:docMk/>
            <pc:sldMk cId="1360558223" sldId="326"/>
            <ac:spMk id="3" creationId="{FE5B9A0A-48EF-4308-BE27-ED0531BB5BD8}"/>
          </ac:spMkLst>
        </pc:spChg>
      </pc:sldChg>
      <pc:sldChg chg="modSp">
        <pc:chgData name="Ulrika Roos" userId="S::ulrsv4@vgregion.se::fe307d8e-5713-4104-be29-24099f7b10a9" providerId="AD" clId="Web-{93B8F855-5913-B929-0E4D-CF5DAB6A19A2}" dt="2023-02-06T14:00:58.604" v="376" actId="20577"/>
        <pc:sldMkLst>
          <pc:docMk/>
          <pc:sldMk cId="2806262855" sldId="327"/>
        </pc:sldMkLst>
        <pc:spChg chg="mod">
          <ac:chgData name="Ulrika Roos" userId="S::ulrsv4@vgregion.se::fe307d8e-5713-4104-be29-24099f7b10a9" providerId="AD" clId="Web-{93B8F855-5913-B929-0E4D-CF5DAB6A19A2}" dt="2023-02-06T14:00:58.604" v="376" actId="20577"/>
          <ac:spMkLst>
            <pc:docMk/>
            <pc:sldMk cId="2806262855" sldId="327"/>
            <ac:spMk id="3" creationId="{FE5B9A0A-48EF-4308-BE27-ED0531BB5BD8}"/>
          </ac:spMkLst>
        </pc:spChg>
      </pc:sldChg>
      <pc:sldChg chg="modSp">
        <pc:chgData name="Ulrika Roos" userId="S::ulrsv4@vgregion.se::fe307d8e-5713-4104-be29-24099f7b10a9" providerId="AD" clId="Web-{93B8F855-5913-B929-0E4D-CF5DAB6A19A2}" dt="2023-02-06T14:18:10.685" v="388" actId="20577"/>
        <pc:sldMkLst>
          <pc:docMk/>
          <pc:sldMk cId="4031912174" sldId="328"/>
        </pc:sldMkLst>
        <pc:spChg chg="mod">
          <ac:chgData name="Ulrika Roos" userId="S::ulrsv4@vgregion.se::fe307d8e-5713-4104-be29-24099f7b10a9" providerId="AD" clId="Web-{93B8F855-5913-B929-0E4D-CF5DAB6A19A2}" dt="2023-02-06T14:18:10.685" v="388" actId="20577"/>
          <ac:spMkLst>
            <pc:docMk/>
            <pc:sldMk cId="4031912174" sldId="328"/>
            <ac:spMk id="3" creationId="{FE5B9A0A-48EF-4308-BE27-ED0531BB5BD8}"/>
          </ac:spMkLst>
        </pc:spChg>
      </pc:sldChg>
      <pc:sldChg chg="modNotes">
        <pc:chgData name="Ulrika Roos" userId="S::ulrsv4@vgregion.se::fe307d8e-5713-4104-be29-24099f7b10a9" providerId="AD" clId="Web-{93B8F855-5913-B929-0E4D-CF5DAB6A19A2}" dt="2023-02-06T14:23:55.644" v="468"/>
        <pc:sldMkLst>
          <pc:docMk/>
          <pc:sldMk cId="1172673406" sldId="329"/>
        </pc:sldMkLst>
      </pc:sldChg>
      <pc:sldChg chg="delCm">
        <pc:chgData name="Ulrika Roos" userId="S::ulrsv4@vgregion.se::fe307d8e-5713-4104-be29-24099f7b10a9" providerId="AD" clId="Web-{93B8F855-5913-B929-0E4D-CF5DAB6A19A2}" dt="2023-02-06T14:18:44.951" v="389"/>
        <pc:sldMkLst>
          <pc:docMk/>
          <pc:sldMk cId="4216039245" sldId="331"/>
        </pc:sldMkLst>
      </pc:sldChg>
      <pc:sldChg chg="delSp">
        <pc:chgData name="Ulrika Roos" userId="S::ulrsv4@vgregion.se::fe307d8e-5713-4104-be29-24099f7b10a9" providerId="AD" clId="Web-{93B8F855-5913-B929-0E4D-CF5DAB6A19A2}" dt="2023-02-06T14:37:59.190" v="534"/>
        <pc:sldMkLst>
          <pc:docMk/>
          <pc:sldMk cId="3517728362" sldId="332"/>
        </pc:sldMkLst>
        <pc:spChg chg="del">
          <ac:chgData name="Ulrika Roos" userId="S::ulrsv4@vgregion.se::fe307d8e-5713-4104-be29-24099f7b10a9" providerId="AD" clId="Web-{93B8F855-5913-B929-0E4D-CF5DAB6A19A2}" dt="2023-02-06T14:37:59.190" v="534"/>
          <ac:spMkLst>
            <pc:docMk/>
            <pc:sldMk cId="3517728362" sldId="332"/>
            <ac:spMk id="4" creationId="{F4CC6CC8-C4EE-DA80-AA26-F374A5F3A7EB}"/>
          </ac:spMkLst>
        </pc:spChg>
      </pc:sldChg>
      <pc:sldChg chg="addSp delSp modSp">
        <pc:chgData name="Ulrika Roos" userId="S::ulrsv4@vgregion.se::fe307d8e-5713-4104-be29-24099f7b10a9" providerId="AD" clId="Web-{93B8F855-5913-B929-0E4D-CF5DAB6A19A2}" dt="2023-02-06T13:32:03.684" v="182"/>
        <pc:sldMkLst>
          <pc:docMk/>
          <pc:sldMk cId="334728348" sldId="335"/>
        </pc:sldMkLst>
        <pc:spChg chg="mod">
          <ac:chgData name="Ulrika Roos" userId="S::ulrsv4@vgregion.se::fe307d8e-5713-4104-be29-24099f7b10a9" providerId="AD" clId="Web-{93B8F855-5913-B929-0E4D-CF5DAB6A19A2}" dt="2023-02-06T13:28:45.196" v="181" actId="20577"/>
          <ac:spMkLst>
            <pc:docMk/>
            <pc:sldMk cId="334728348" sldId="335"/>
            <ac:spMk id="2" creationId="{E625B0A4-F758-4333-9CC1-9A416DF916FC}"/>
          </ac:spMkLst>
        </pc:spChg>
        <pc:spChg chg="add mod">
          <ac:chgData name="Ulrika Roos" userId="S::ulrsv4@vgregion.se::fe307d8e-5713-4104-be29-24099f7b10a9" providerId="AD" clId="Web-{93B8F855-5913-B929-0E4D-CF5DAB6A19A2}" dt="2023-02-06T13:32:03.684" v="182"/>
          <ac:spMkLst>
            <pc:docMk/>
            <pc:sldMk cId="334728348" sldId="335"/>
            <ac:spMk id="4" creationId="{83127659-1AAA-53A7-199F-13D244E44015}"/>
          </ac:spMkLst>
        </pc:spChg>
        <pc:picChg chg="del">
          <ac:chgData name="Ulrika Roos" userId="S::ulrsv4@vgregion.se::fe307d8e-5713-4104-be29-24099f7b10a9" providerId="AD" clId="Web-{93B8F855-5913-B929-0E4D-CF5DAB6A19A2}" dt="2023-02-06T13:32:03.684" v="182"/>
          <ac:picMkLst>
            <pc:docMk/>
            <pc:sldMk cId="334728348" sldId="335"/>
            <ac:picMk id="7" creationId="{B250A6D5-14E3-4973-A7AB-F2CC784C24C1}"/>
          </ac:picMkLst>
        </pc:picChg>
      </pc:sldChg>
      <pc:sldChg chg="modSp">
        <pc:chgData name="Ulrika Roos" userId="S::ulrsv4@vgregion.se::fe307d8e-5713-4104-be29-24099f7b10a9" providerId="AD" clId="Web-{93B8F855-5913-B929-0E4D-CF5DAB6A19A2}" dt="2023-02-06T13:25:24.473" v="176" actId="20577"/>
        <pc:sldMkLst>
          <pc:docMk/>
          <pc:sldMk cId="2824099191" sldId="342"/>
        </pc:sldMkLst>
        <pc:spChg chg="mod">
          <ac:chgData name="Ulrika Roos" userId="S::ulrsv4@vgregion.se::fe307d8e-5713-4104-be29-24099f7b10a9" providerId="AD" clId="Web-{93B8F855-5913-B929-0E4D-CF5DAB6A19A2}" dt="2023-02-06T13:25:24.473" v="176" actId="20577"/>
          <ac:spMkLst>
            <pc:docMk/>
            <pc:sldMk cId="2824099191" sldId="342"/>
            <ac:spMk id="2" creationId="{A2A6C074-ECA2-0C70-03A7-C7620B0814EB}"/>
          </ac:spMkLst>
        </pc:spChg>
      </pc:sldChg>
      <pc:sldChg chg="del">
        <pc:chgData name="Ulrika Roos" userId="S::ulrsv4@vgregion.se::fe307d8e-5713-4104-be29-24099f7b10a9" providerId="AD" clId="Web-{93B8F855-5913-B929-0E4D-CF5DAB6A19A2}" dt="2023-02-06T13:53:40.753" v="232"/>
        <pc:sldMkLst>
          <pc:docMk/>
          <pc:sldMk cId="1551960381" sldId="344"/>
        </pc:sldMkLst>
      </pc:sldChg>
      <pc:sldChg chg="modSp ord">
        <pc:chgData name="Ulrika Roos" userId="S::ulrsv4@vgregion.se::fe307d8e-5713-4104-be29-24099f7b10a9" providerId="AD" clId="Web-{93B8F855-5913-B929-0E4D-CF5DAB6A19A2}" dt="2023-02-06T13:40:00.911" v="215"/>
        <pc:sldMkLst>
          <pc:docMk/>
          <pc:sldMk cId="3715042644" sldId="348"/>
        </pc:sldMkLst>
        <pc:spChg chg="mod">
          <ac:chgData name="Ulrika Roos" userId="S::ulrsv4@vgregion.se::fe307d8e-5713-4104-be29-24099f7b10a9" providerId="AD" clId="Web-{93B8F855-5913-B929-0E4D-CF5DAB6A19A2}" dt="2023-02-06T13:39:51.504" v="214" actId="20577"/>
          <ac:spMkLst>
            <pc:docMk/>
            <pc:sldMk cId="3715042644" sldId="348"/>
            <ac:spMk id="2" creationId="{A2A6C074-ECA2-0C70-03A7-C7620B0814EB}"/>
          </ac:spMkLst>
        </pc:spChg>
      </pc:sldChg>
      <pc:sldChg chg="modSp modNotes">
        <pc:chgData name="Ulrika Roos" userId="S::ulrsv4@vgregion.se::fe307d8e-5713-4104-be29-24099f7b10a9" providerId="AD" clId="Web-{93B8F855-5913-B929-0E4D-CF5DAB6A19A2}" dt="2023-02-06T13:45:40.448" v="231" actId="20577"/>
        <pc:sldMkLst>
          <pc:docMk/>
          <pc:sldMk cId="4077095619" sldId="355"/>
        </pc:sldMkLst>
        <pc:spChg chg="mod">
          <ac:chgData name="Ulrika Roos" userId="S::ulrsv4@vgregion.se::fe307d8e-5713-4104-be29-24099f7b10a9" providerId="AD" clId="Web-{93B8F855-5913-B929-0E4D-CF5DAB6A19A2}" dt="2023-02-06T13:45:40.448" v="231" actId="20577"/>
          <ac:spMkLst>
            <pc:docMk/>
            <pc:sldMk cId="4077095619" sldId="355"/>
            <ac:spMk id="7" creationId="{562B8E80-896E-35AA-7753-760247843060}"/>
          </ac:spMkLst>
        </pc:spChg>
      </pc:sldChg>
      <pc:sldChg chg="modSp delCm">
        <pc:chgData name="Ulrika Roos" userId="S::ulrsv4@vgregion.se::fe307d8e-5713-4104-be29-24099f7b10a9" providerId="AD" clId="Web-{93B8F855-5913-B929-0E4D-CF5DAB6A19A2}" dt="2023-02-06T13:45:34.010" v="227" actId="20577"/>
        <pc:sldMkLst>
          <pc:docMk/>
          <pc:sldMk cId="3570915631" sldId="356"/>
        </pc:sldMkLst>
        <pc:spChg chg="mod">
          <ac:chgData name="Ulrika Roos" userId="S::ulrsv4@vgregion.se::fe307d8e-5713-4104-be29-24099f7b10a9" providerId="AD" clId="Web-{93B8F855-5913-B929-0E4D-CF5DAB6A19A2}" dt="2023-02-06T13:45:34.010" v="227" actId="20577"/>
          <ac:spMkLst>
            <pc:docMk/>
            <pc:sldMk cId="3570915631" sldId="356"/>
            <ac:spMk id="13" creationId="{22AF8113-94DF-F873-F23D-BBEB60058710}"/>
          </ac:spMkLst>
        </pc:spChg>
      </pc:sldChg>
      <pc:sldChg chg="mod modShow">
        <pc:chgData name="Ulrika Roos" userId="S::ulrsv4@vgregion.se::fe307d8e-5713-4104-be29-24099f7b10a9" providerId="AD" clId="Web-{93B8F855-5913-B929-0E4D-CF5DAB6A19A2}" dt="2023-02-06T14:36:29.985" v="532"/>
        <pc:sldMkLst>
          <pc:docMk/>
          <pc:sldMk cId="2153370085" sldId="358"/>
        </pc:sldMkLst>
      </pc:sldChg>
      <pc:sldChg chg="mod modShow">
        <pc:chgData name="Ulrika Roos" userId="S::ulrsv4@vgregion.se::fe307d8e-5713-4104-be29-24099f7b10a9" providerId="AD" clId="Web-{93B8F855-5913-B929-0E4D-CF5DAB6A19A2}" dt="2023-02-06T14:36:34.782" v="533"/>
        <pc:sldMkLst>
          <pc:docMk/>
          <pc:sldMk cId="4113899440" sldId="361"/>
        </pc:sldMkLst>
      </pc:sldChg>
      <pc:sldChg chg="modSp new mod ord modShow">
        <pc:chgData name="Ulrika Roos" userId="S::ulrsv4@vgregion.se::fe307d8e-5713-4104-be29-24099f7b10a9" providerId="AD" clId="Web-{93B8F855-5913-B929-0E4D-CF5DAB6A19A2}" dt="2023-02-06T14:36:27.251" v="531"/>
        <pc:sldMkLst>
          <pc:docMk/>
          <pc:sldMk cId="2433763195" sldId="362"/>
        </pc:sldMkLst>
        <pc:spChg chg="mod">
          <ac:chgData name="Ulrika Roos" userId="S::ulrsv4@vgregion.se::fe307d8e-5713-4104-be29-24099f7b10a9" providerId="AD" clId="Web-{93B8F855-5913-B929-0E4D-CF5DAB6A19A2}" dt="2023-02-06T14:36:02.829" v="516" actId="20577"/>
          <ac:spMkLst>
            <pc:docMk/>
            <pc:sldMk cId="2433763195" sldId="362"/>
            <ac:spMk id="2" creationId="{71013169-A604-736B-50CC-5AB19F616383}"/>
          </ac:spMkLst>
        </pc:spChg>
        <pc:spChg chg="mod">
          <ac:chgData name="Ulrika Roos" userId="S::ulrsv4@vgregion.se::fe307d8e-5713-4104-be29-24099f7b10a9" providerId="AD" clId="Web-{93B8F855-5913-B929-0E4D-CF5DAB6A19A2}" dt="2023-02-06T14:36:17.141" v="530" actId="20577"/>
          <ac:spMkLst>
            <pc:docMk/>
            <pc:sldMk cId="2433763195" sldId="362"/>
            <ac:spMk id="3" creationId="{A212401B-B2F3-5E7E-EEE1-6FD610CCFB64}"/>
          </ac:spMkLst>
        </pc:spChg>
      </pc:sldChg>
    </pc:docChg>
  </pc:docChgLst>
  <pc:docChgLst>
    <pc:chgData name="Ulrika Roos" userId="S::ulrsv4@vgregion.se::fe307d8e-5713-4104-be29-24099f7b10a9" providerId="AD" clId="Web-{E46132D9-C221-B2C8-06A8-63607F2B9965}"/>
    <pc:docChg chg="modSld">
      <pc:chgData name="Ulrika Roos" userId="S::ulrsv4@vgregion.se::fe307d8e-5713-4104-be29-24099f7b10a9" providerId="AD" clId="Web-{E46132D9-C221-B2C8-06A8-63607F2B9965}" dt="2023-01-12T09:31:55.315" v="41" actId="20577"/>
      <pc:docMkLst>
        <pc:docMk/>
      </pc:docMkLst>
      <pc:sldChg chg="modSp">
        <pc:chgData name="Ulrika Roos" userId="S::ulrsv4@vgregion.se::fe307d8e-5713-4104-be29-24099f7b10a9" providerId="AD" clId="Web-{E46132D9-C221-B2C8-06A8-63607F2B9965}" dt="2023-01-12T09:31:55.315" v="41" actId="20577"/>
        <pc:sldMkLst>
          <pc:docMk/>
          <pc:sldMk cId="3717642100" sldId="324"/>
        </pc:sldMkLst>
        <pc:spChg chg="mod">
          <ac:chgData name="Ulrika Roos" userId="S::ulrsv4@vgregion.se::fe307d8e-5713-4104-be29-24099f7b10a9" providerId="AD" clId="Web-{E46132D9-C221-B2C8-06A8-63607F2B9965}" dt="2023-01-12T09:31:55.315" v="41" actId="20577"/>
          <ac:spMkLst>
            <pc:docMk/>
            <pc:sldMk cId="3717642100" sldId="324"/>
            <ac:spMk id="3" creationId="{BD8069A9-28F7-E5DC-C68E-D7C21627784C}"/>
          </ac:spMkLst>
        </pc:spChg>
      </pc:sldChg>
    </pc:docChg>
  </pc:docChgLst>
  <pc:docChgLst>
    <pc:chgData name="Christer Berglund" userId="S::chrbe62@vgregion.se::38997bd0-48da-424a-bdfd-0ec44fc8437d" providerId="AD" clId="Web-{5539C5E3-A43D-FB68-7FE1-2DA545E2CC8B}"/>
    <pc:docChg chg="">
      <pc:chgData name="Christer Berglund" userId="S::chrbe62@vgregion.se::38997bd0-48da-424a-bdfd-0ec44fc8437d" providerId="AD" clId="Web-{5539C5E3-A43D-FB68-7FE1-2DA545E2CC8B}" dt="2023-02-02T08:30:12.372" v="0"/>
      <pc:docMkLst>
        <pc:docMk/>
      </pc:docMkLst>
      <pc:sldChg chg="modCm">
        <pc:chgData name="Christer Berglund" userId="S::chrbe62@vgregion.se::38997bd0-48da-424a-bdfd-0ec44fc8437d" providerId="AD" clId="Web-{5539C5E3-A43D-FB68-7FE1-2DA545E2CC8B}" dt="2023-02-02T08:30:12.372" v="0"/>
        <pc:sldMkLst>
          <pc:docMk/>
          <pc:sldMk cId="2914702954" sldId="273"/>
        </pc:sldMkLst>
      </pc:sldChg>
    </pc:docChg>
  </pc:docChgLst>
  <pc:docChgLst>
    <pc:chgData name="Ulrika Roos" userId="fe307d8e-5713-4104-be29-24099f7b10a9" providerId="ADAL" clId="{ED4B999F-DD09-473B-9046-A30A6E735028}"/>
    <pc:docChg chg="undo custSel addSld delSld modSld">
      <pc:chgData name="Ulrika Roos" userId="fe307d8e-5713-4104-be29-24099f7b10a9" providerId="ADAL" clId="{ED4B999F-DD09-473B-9046-A30A6E735028}" dt="2024-01-16T15:41:54.796" v="632" actId="20577"/>
      <pc:docMkLst>
        <pc:docMk/>
      </pc:docMkLst>
      <pc:sldChg chg="modSp mod">
        <pc:chgData name="Ulrika Roos" userId="fe307d8e-5713-4104-be29-24099f7b10a9" providerId="ADAL" clId="{ED4B999F-DD09-473B-9046-A30A6E735028}" dt="2024-01-16T15:36:31.365" v="563" actId="20577"/>
        <pc:sldMkLst>
          <pc:docMk/>
          <pc:sldMk cId="2806262855" sldId="327"/>
        </pc:sldMkLst>
        <pc:spChg chg="mod">
          <ac:chgData name="Ulrika Roos" userId="fe307d8e-5713-4104-be29-24099f7b10a9" providerId="ADAL" clId="{ED4B999F-DD09-473B-9046-A30A6E735028}" dt="2024-01-16T15:36:31.365" v="563" actId="20577"/>
          <ac:spMkLst>
            <pc:docMk/>
            <pc:sldMk cId="2806262855" sldId="327"/>
            <ac:spMk id="3" creationId="{FE5B9A0A-48EF-4308-BE27-ED0531BB5BD8}"/>
          </ac:spMkLst>
        </pc:spChg>
      </pc:sldChg>
      <pc:sldChg chg="addSp modSp new mod">
        <pc:chgData name="Ulrika Roos" userId="fe307d8e-5713-4104-be29-24099f7b10a9" providerId="ADAL" clId="{ED4B999F-DD09-473B-9046-A30A6E735028}" dt="2024-01-16T15:36:14.717" v="561" actId="2161"/>
        <pc:sldMkLst>
          <pc:docMk/>
          <pc:sldMk cId="3084128483" sldId="391"/>
        </pc:sldMkLst>
        <pc:spChg chg="mod">
          <ac:chgData name="Ulrika Roos" userId="fe307d8e-5713-4104-be29-24099f7b10a9" providerId="ADAL" clId="{ED4B999F-DD09-473B-9046-A30A6E735028}" dt="2024-01-16T12:42:15.240" v="41" actId="20577"/>
          <ac:spMkLst>
            <pc:docMk/>
            <pc:sldMk cId="3084128483" sldId="391"/>
            <ac:spMk id="2" creationId="{E64D7494-20EE-65B0-F903-485BB3E8B390}"/>
          </ac:spMkLst>
        </pc:spChg>
        <pc:graphicFrameChg chg="add mod modGraphic">
          <ac:chgData name="Ulrika Roos" userId="fe307d8e-5713-4104-be29-24099f7b10a9" providerId="ADAL" clId="{ED4B999F-DD09-473B-9046-A30A6E735028}" dt="2024-01-16T15:36:14.717" v="561" actId="2161"/>
          <ac:graphicFrameMkLst>
            <pc:docMk/>
            <pc:sldMk cId="3084128483" sldId="391"/>
            <ac:graphicFrameMk id="3" creationId="{A3C190E0-2678-5840-7961-6428E2072491}"/>
          </ac:graphicFrameMkLst>
        </pc:graphicFrameChg>
      </pc:sldChg>
      <pc:sldChg chg="addSp delSp modSp add del mod">
        <pc:chgData name="Ulrika Roos" userId="fe307d8e-5713-4104-be29-24099f7b10a9" providerId="ADAL" clId="{ED4B999F-DD09-473B-9046-A30A6E735028}" dt="2024-01-16T15:33:06.123" v="358" actId="47"/>
        <pc:sldMkLst>
          <pc:docMk/>
          <pc:sldMk cId="4031761979" sldId="392"/>
        </pc:sldMkLst>
        <pc:spChg chg="mod">
          <ac:chgData name="Ulrika Roos" userId="fe307d8e-5713-4104-be29-24099f7b10a9" providerId="ADAL" clId="{ED4B999F-DD09-473B-9046-A30A6E735028}" dt="2024-01-16T15:28:01.488" v="300" actId="21"/>
          <ac:spMkLst>
            <pc:docMk/>
            <pc:sldMk cId="4031761979" sldId="392"/>
            <ac:spMk id="3" creationId="{FE5B9A0A-48EF-4308-BE27-ED0531BB5BD8}"/>
          </ac:spMkLst>
        </pc:spChg>
        <pc:spChg chg="add del mod">
          <ac:chgData name="Ulrika Roos" userId="fe307d8e-5713-4104-be29-24099f7b10a9" providerId="ADAL" clId="{ED4B999F-DD09-473B-9046-A30A6E735028}" dt="2024-01-16T15:20:52.237" v="103" actId="931"/>
          <ac:spMkLst>
            <pc:docMk/>
            <pc:sldMk cId="4031761979" sldId="392"/>
            <ac:spMk id="8" creationId="{7C0AF1C8-C6B4-C5F7-DA2C-2B232AEC8019}"/>
          </ac:spMkLst>
        </pc:spChg>
        <pc:spChg chg="add del mod">
          <ac:chgData name="Ulrika Roos" userId="fe307d8e-5713-4104-be29-24099f7b10a9" providerId="ADAL" clId="{ED4B999F-DD09-473B-9046-A30A6E735028}" dt="2024-01-16T15:23:22.155" v="106" actId="931"/>
          <ac:spMkLst>
            <pc:docMk/>
            <pc:sldMk cId="4031761979" sldId="392"/>
            <ac:spMk id="12" creationId="{90CAA7AE-32A4-C191-2D52-D9ED57B0F1E9}"/>
          </ac:spMkLst>
        </pc:spChg>
        <pc:spChg chg="add mod">
          <ac:chgData name="Ulrika Roos" userId="fe307d8e-5713-4104-be29-24099f7b10a9" providerId="ADAL" clId="{ED4B999F-DD09-473B-9046-A30A6E735028}" dt="2024-01-16T15:23:25.618" v="109" actId="478"/>
          <ac:spMkLst>
            <pc:docMk/>
            <pc:sldMk cId="4031761979" sldId="392"/>
            <ac:spMk id="16" creationId="{471BD7E8-6EDF-589D-8885-AC8332B31B9E}"/>
          </ac:spMkLst>
        </pc:spChg>
        <pc:picChg chg="add del mod">
          <ac:chgData name="Ulrika Roos" userId="fe307d8e-5713-4104-be29-24099f7b10a9" providerId="ADAL" clId="{ED4B999F-DD09-473B-9046-A30A6E735028}" dt="2024-01-16T15:20:39.139" v="102" actId="478"/>
          <ac:picMkLst>
            <pc:docMk/>
            <pc:sldMk cId="4031761979" sldId="392"/>
            <ac:picMk id="5" creationId="{DA3D80A9-A251-0CA1-4D57-6B8802080DBD}"/>
          </ac:picMkLst>
        </pc:picChg>
        <pc:picChg chg="del">
          <ac:chgData name="Ulrika Roos" userId="fe307d8e-5713-4104-be29-24099f7b10a9" providerId="ADAL" clId="{ED4B999F-DD09-473B-9046-A30A6E735028}" dt="2024-01-16T15:20:36.385" v="99" actId="478"/>
          <ac:picMkLst>
            <pc:docMk/>
            <pc:sldMk cId="4031761979" sldId="392"/>
            <ac:picMk id="6" creationId="{FFE2B886-1299-06D8-43D1-0EF37B2B1951}"/>
          </ac:picMkLst>
        </pc:picChg>
        <pc:picChg chg="add del mod">
          <ac:chgData name="Ulrika Roos" userId="fe307d8e-5713-4104-be29-24099f7b10a9" providerId="ADAL" clId="{ED4B999F-DD09-473B-9046-A30A6E735028}" dt="2024-01-16T15:21:17.817" v="105" actId="478"/>
          <ac:picMkLst>
            <pc:docMk/>
            <pc:sldMk cId="4031761979" sldId="392"/>
            <ac:picMk id="10" creationId="{9A1B0F33-AF48-57A1-5D5E-5D66A77A5338}"/>
          </ac:picMkLst>
        </pc:picChg>
        <pc:picChg chg="add del mod">
          <ac:chgData name="Ulrika Roos" userId="fe307d8e-5713-4104-be29-24099f7b10a9" providerId="ADAL" clId="{ED4B999F-DD09-473B-9046-A30A6E735028}" dt="2024-01-16T15:23:25.618" v="109" actId="478"/>
          <ac:picMkLst>
            <pc:docMk/>
            <pc:sldMk cId="4031761979" sldId="392"/>
            <ac:picMk id="14" creationId="{12F709FB-4737-5B93-CB3D-47F9388534C8}"/>
          </ac:picMkLst>
        </pc:picChg>
      </pc:sldChg>
      <pc:sldChg chg="addSp delSp modSp add mod">
        <pc:chgData name="Ulrika Roos" userId="fe307d8e-5713-4104-be29-24099f7b10a9" providerId="ADAL" clId="{ED4B999F-DD09-473B-9046-A30A6E735028}" dt="2024-01-16T15:41:54.796" v="632" actId="20577"/>
        <pc:sldMkLst>
          <pc:docMk/>
          <pc:sldMk cId="3357720986" sldId="393"/>
        </pc:sldMkLst>
        <pc:spChg chg="mod">
          <ac:chgData name="Ulrika Roos" userId="fe307d8e-5713-4104-be29-24099f7b10a9" providerId="ADAL" clId="{ED4B999F-DD09-473B-9046-A30A6E735028}" dt="2024-01-16T15:30:12.959" v="352" actId="14100"/>
          <ac:spMkLst>
            <pc:docMk/>
            <pc:sldMk cId="3357720986" sldId="393"/>
            <ac:spMk id="2" creationId="{77F59D2D-00B9-4A4B-84C1-9DA7B24EB23D}"/>
          </ac:spMkLst>
        </pc:spChg>
        <pc:spChg chg="mod">
          <ac:chgData name="Ulrika Roos" userId="fe307d8e-5713-4104-be29-24099f7b10a9" providerId="ADAL" clId="{ED4B999F-DD09-473B-9046-A30A6E735028}" dt="2024-01-16T15:41:54.796" v="632" actId="20577"/>
          <ac:spMkLst>
            <pc:docMk/>
            <pc:sldMk cId="3357720986" sldId="393"/>
            <ac:spMk id="3" creationId="{FE5B9A0A-48EF-4308-BE27-ED0531BB5BD8}"/>
          </ac:spMkLst>
        </pc:spChg>
        <pc:spChg chg="add del mod">
          <ac:chgData name="Ulrika Roos" userId="fe307d8e-5713-4104-be29-24099f7b10a9" providerId="ADAL" clId="{ED4B999F-DD09-473B-9046-A30A6E735028}" dt="2024-01-16T15:30:27.614" v="355" actId="931"/>
          <ac:spMkLst>
            <pc:docMk/>
            <pc:sldMk cId="3357720986" sldId="393"/>
            <ac:spMk id="5" creationId="{87F08BA5-1FAB-1B21-2FF9-3DBDB432A0D3}"/>
          </ac:spMkLst>
        </pc:spChg>
        <pc:picChg chg="del">
          <ac:chgData name="Ulrika Roos" userId="fe307d8e-5713-4104-be29-24099f7b10a9" providerId="ADAL" clId="{ED4B999F-DD09-473B-9046-A30A6E735028}" dt="2024-01-16T15:30:16.707" v="354" actId="478"/>
          <ac:picMkLst>
            <pc:docMk/>
            <pc:sldMk cId="3357720986" sldId="393"/>
            <ac:picMk id="6" creationId="{FFE2B886-1299-06D8-43D1-0EF37B2B1951}"/>
          </ac:picMkLst>
        </pc:picChg>
        <pc:picChg chg="add mod">
          <ac:chgData name="Ulrika Roos" userId="fe307d8e-5713-4104-be29-24099f7b10a9" providerId="ADAL" clId="{ED4B999F-DD09-473B-9046-A30A6E735028}" dt="2024-01-16T15:30:29.456" v="357" actId="962"/>
          <ac:picMkLst>
            <pc:docMk/>
            <pc:sldMk cId="3357720986" sldId="393"/>
            <ac:picMk id="8" creationId="{78BC9541-A7E4-8E72-9539-F6C0689B7FD2}"/>
          </ac:picMkLst>
        </pc:picChg>
      </pc:sldChg>
    </pc:docChg>
  </pc:docChgLst>
  <pc:docChgLst>
    <pc:chgData name="Ulrika Roos" userId="S::ulrsv4@vgregion.se::fe307d8e-5713-4104-be29-24099f7b10a9" providerId="AD" clId="Web-{6F8980DD-EE7D-0478-912F-2FCDC3F45B60}"/>
    <pc:docChg chg="addSld delSld modSld sldOrd">
      <pc:chgData name="Ulrika Roos" userId="S::ulrsv4@vgregion.se::fe307d8e-5713-4104-be29-24099f7b10a9" providerId="AD" clId="Web-{6F8980DD-EE7D-0478-912F-2FCDC3F45B60}" dt="2023-10-23T13:55:13.700" v="114"/>
      <pc:docMkLst>
        <pc:docMk/>
      </pc:docMkLst>
      <pc:sldChg chg="modSp">
        <pc:chgData name="Ulrika Roos" userId="S::ulrsv4@vgregion.se::fe307d8e-5713-4104-be29-24099f7b10a9" providerId="AD" clId="Web-{6F8980DD-EE7D-0478-912F-2FCDC3F45B60}" dt="2023-10-23T13:53:05.604" v="112" actId="20577"/>
        <pc:sldMkLst>
          <pc:docMk/>
          <pc:sldMk cId="3782542830" sldId="352"/>
        </pc:sldMkLst>
        <pc:spChg chg="mod">
          <ac:chgData name="Ulrika Roos" userId="S::ulrsv4@vgregion.se::fe307d8e-5713-4104-be29-24099f7b10a9" providerId="AD" clId="Web-{6F8980DD-EE7D-0478-912F-2FCDC3F45B60}" dt="2023-10-23T13:53:05.604" v="112" actId="20577"/>
          <ac:spMkLst>
            <pc:docMk/>
            <pc:sldMk cId="3782542830" sldId="352"/>
            <ac:spMk id="5" creationId="{6CC5572C-E3F7-5231-9AAA-48D28DE4167C}"/>
          </ac:spMkLst>
        </pc:spChg>
      </pc:sldChg>
      <pc:sldChg chg="del">
        <pc:chgData name="Ulrika Roos" userId="S::ulrsv4@vgregion.se::fe307d8e-5713-4104-be29-24099f7b10a9" providerId="AD" clId="Web-{6F8980DD-EE7D-0478-912F-2FCDC3F45B60}" dt="2023-10-23T13:55:06.497" v="113"/>
        <pc:sldMkLst>
          <pc:docMk/>
          <pc:sldMk cId="1411807897" sldId="363"/>
        </pc:sldMkLst>
      </pc:sldChg>
      <pc:sldChg chg="modSp add ord replId">
        <pc:chgData name="Ulrika Roos" userId="S::ulrsv4@vgregion.se::fe307d8e-5713-4104-be29-24099f7b10a9" providerId="AD" clId="Web-{6F8980DD-EE7D-0478-912F-2FCDC3F45B60}" dt="2023-10-23T13:55:13.700" v="114"/>
        <pc:sldMkLst>
          <pc:docMk/>
          <pc:sldMk cId="2342846063" sldId="383"/>
        </pc:sldMkLst>
        <pc:spChg chg="mod">
          <ac:chgData name="Ulrika Roos" userId="S::ulrsv4@vgregion.se::fe307d8e-5713-4104-be29-24099f7b10a9" providerId="AD" clId="Web-{6F8980DD-EE7D-0478-912F-2FCDC3F45B60}" dt="2023-10-23T13:48:36.366" v="15" actId="20577"/>
          <ac:spMkLst>
            <pc:docMk/>
            <pc:sldMk cId="2342846063" sldId="383"/>
            <ac:spMk id="4" creationId="{AA106626-2532-397B-2C7E-227290280453}"/>
          </ac:spMkLst>
        </pc:spChg>
        <pc:spChg chg="mod">
          <ac:chgData name="Ulrika Roos" userId="S::ulrsv4@vgregion.se::fe307d8e-5713-4104-be29-24099f7b10a9" providerId="AD" clId="Web-{6F8980DD-EE7D-0478-912F-2FCDC3F45B60}" dt="2023-10-23T13:50:42.571" v="83" actId="1076"/>
          <ac:spMkLst>
            <pc:docMk/>
            <pc:sldMk cId="2342846063" sldId="383"/>
            <ac:spMk id="8" creationId="{F443E14B-4795-3929-7C82-9322310B0047}"/>
          </ac:spMkLst>
        </pc:spChg>
        <pc:spChg chg="mod">
          <ac:chgData name="Ulrika Roos" userId="S::ulrsv4@vgregion.se::fe307d8e-5713-4104-be29-24099f7b10a9" providerId="AD" clId="Web-{6F8980DD-EE7D-0478-912F-2FCDC3F45B60}" dt="2023-10-23T13:48:11.381" v="2" actId="20577"/>
          <ac:spMkLst>
            <pc:docMk/>
            <pc:sldMk cId="2342846063" sldId="383"/>
            <ac:spMk id="9" creationId="{EB459598-94D1-47CD-ACC7-381DCCA21809}"/>
          </ac:spMkLst>
        </pc:spChg>
        <pc:spChg chg="mod">
          <ac:chgData name="Ulrika Roos" userId="S::ulrsv4@vgregion.se::fe307d8e-5713-4104-be29-24099f7b10a9" providerId="AD" clId="Web-{6F8980DD-EE7D-0478-912F-2FCDC3F45B60}" dt="2023-10-23T13:52:22.479" v="96" actId="1076"/>
          <ac:spMkLst>
            <pc:docMk/>
            <pc:sldMk cId="2342846063" sldId="383"/>
            <ac:spMk id="13" creationId="{22AF8113-94DF-F873-F23D-BBEB60058710}"/>
          </ac:spMkLst>
        </pc:spChg>
      </pc:sldChg>
      <pc:sldChg chg="modSp add replId">
        <pc:chgData name="Ulrika Roos" userId="S::ulrsv4@vgregion.se::fe307d8e-5713-4104-be29-24099f7b10a9" providerId="AD" clId="Web-{6F8980DD-EE7D-0478-912F-2FCDC3F45B60}" dt="2023-10-23T13:52:52.432" v="107" actId="20577"/>
        <pc:sldMkLst>
          <pc:docMk/>
          <pc:sldMk cId="831864816" sldId="384"/>
        </pc:sldMkLst>
        <pc:spChg chg="mod">
          <ac:chgData name="Ulrika Roos" userId="S::ulrsv4@vgregion.se::fe307d8e-5713-4104-be29-24099f7b10a9" providerId="AD" clId="Web-{6F8980DD-EE7D-0478-912F-2FCDC3F45B60}" dt="2023-10-23T13:52:34.010" v="98" actId="20577"/>
          <ac:spMkLst>
            <pc:docMk/>
            <pc:sldMk cId="831864816" sldId="384"/>
            <ac:spMk id="4" creationId="{AA106626-2532-397B-2C7E-227290280453}"/>
          </ac:spMkLst>
        </pc:spChg>
        <pc:spChg chg="mod">
          <ac:chgData name="Ulrika Roos" userId="S::ulrsv4@vgregion.se::fe307d8e-5713-4104-be29-24099f7b10a9" providerId="AD" clId="Web-{6F8980DD-EE7D-0478-912F-2FCDC3F45B60}" dt="2023-10-23T13:52:38.245" v="99" actId="20577"/>
          <ac:spMkLst>
            <pc:docMk/>
            <pc:sldMk cId="831864816" sldId="384"/>
            <ac:spMk id="9" creationId="{EB459598-94D1-47CD-ACC7-381DCCA21809}"/>
          </ac:spMkLst>
        </pc:spChg>
        <pc:spChg chg="mod">
          <ac:chgData name="Ulrika Roos" userId="S::ulrsv4@vgregion.se::fe307d8e-5713-4104-be29-24099f7b10a9" providerId="AD" clId="Web-{6F8980DD-EE7D-0478-912F-2FCDC3F45B60}" dt="2023-10-23T13:52:52.432" v="107" actId="20577"/>
          <ac:spMkLst>
            <pc:docMk/>
            <pc:sldMk cId="831864816" sldId="384"/>
            <ac:spMk id="13" creationId="{22AF8113-94DF-F873-F23D-BBEB60058710}"/>
          </ac:spMkLst>
        </pc:spChg>
      </pc:sldChg>
    </pc:docChg>
  </pc:docChgLst>
  <pc:docChgLst>
    <pc:chgData name="Ulrika Roos" userId="S::ulrsv4@vgregion.se::fe307d8e-5713-4104-be29-24099f7b10a9" providerId="AD" clId="Web-{DBCA401F-1133-3A1B-78FF-1237CBD11BA5}"/>
    <pc:docChg chg="modSld">
      <pc:chgData name="Ulrika Roos" userId="S::ulrsv4@vgregion.se::fe307d8e-5713-4104-be29-24099f7b10a9" providerId="AD" clId="Web-{DBCA401F-1133-3A1B-78FF-1237CBD11BA5}" dt="2023-01-26T20:01:24.870" v="11" actId="20577"/>
      <pc:docMkLst>
        <pc:docMk/>
      </pc:docMkLst>
      <pc:sldChg chg="modSp">
        <pc:chgData name="Ulrika Roos" userId="S::ulrsv4@vgregion.se::fe307d8e-5713-4104-be29-24099f7b10a9" providerId="AD" clId="Web-{DBCA401F-1133-3A1B-78FF-1237CBD11BA5}" dt="2023-01-26T20:01:24.870" v="11" actId="20577"/>
        <pc:sldMkLst>
          <pc:docMk/>
          <pc:sldMk cId="3680886007" sldId="268"/>
        </pc:sldMkLst>
        <pc:spChg chg="mod">
          <ac:chgData name="Ulrika Roos" userId="S::ulrsv4@vgregion.se::fe307d8e-5713-4104-be29-24099f7b10a9" providerId="AD" clId="Web-{DBCA401F-1133-3A1B-78FF-1237CBD11BA5}" dt="2023-01-26T20:01:24.870" v="11" actId="20577"/>
          <ac:spMkLst>
            <pc:docMk/>
            <pc:sldMk cId="3680886007" sldId="268"/>
            <ac:spMk id="3" creationId="{00000000-0000-0000-0000-000000000000}"/>
          </ac:spMkLst>
        </pc:spChg>
      </pc:sldChg>
    </pc:docChg>
  </pc:docChgLst>
  <pc:docChgLst>
    <pc:chgData name="Ulrika Roos" userId="fe307d8e-5713-4104-be29-24099f7b10a9" providerId="ADAL" clId="{C70D1F2A-E428-4F06-9F75-C67AB8BCEC8C}"/>
    <pc:docChg chg="custSel addSld modSld">
      <pc:chgData name="Ulrika Roos" userId="fe307d8e-5713-4104-be29-24099f7b10a9" providerId="ADAL" clId="{C70D1F2A-E428-4F06-9F75-C67AB8BCEC8C}" dt="2022-12-27T10:53:45.538" v="7" actId="20577"/>
      <pc:docMkLst>
        <pc:docMk/>
      </pc:docMkLst>
      <pc:sldChg chg="modSp mod">
        <pc:chgData name="Ulrika Roos" userId="fe307d8e-5713-4104-be29-24099f7b10a9" providerId="ADAL" clId="{C70D1F2A-E428-4F06-9F75-C67AB8BCEC8C}" dt="2022-12-27T10:53:45.538" v="7" actId="20577"/>
        <pc:sldMkLst>
          <pc:docMk/>
          <pc:sldMk cId="2199580539" sldId="271"/>
        </pc:sldMkLst>
        <pc:spChg chg="mod">
          <ac:chgData name="Ulrika Roos" userId="fe307d8e-5713-4104-be29-24099f7b10a9" providerId="ADAL" clId="{C70D1F2A-E428-4F06-9F75-C67AB8BCEC8C}" dt="2022-12-27T10:53:45.538" v="7" actId="20577"/>
          <ac:spMkLst>
            <pc:docMk/>
            <pc:sldMk cId="2199580539" sldId="271"/>
            <ac:spMk id="3" creationId="{1A73862C-7745-4D32-A646-394939A5722B}"/>
          </ac:spMkLst>
        </pc:spChg>
      </pc:sldChg>
      <pc:sldChg chg="modSp add mod">
        <pc:chgData name="Ulrika Roos" userId="fe307d8e-5713-4104-be29-24099f7b10a9" providerId="ADAL" clId="{C70D1F2A-E428-4F06-9F75-C67AB8BCEC8C}" dt="2022-12-27T10:53:34.905" v="2" actId="27636"/>
        <pc:sldMkLst>
          <pc:docMk/>
          <pc:sldMk cId="4166607746" sldId="290"/>
        </pc:sldMkLst>
        <pc:spChg chg="mod">
          <ac:chgData name="Ulrika Roos" userId="fe307d8e-5713-4104-be29-24099f7b10a9" providerId="ADAL" clId="{C70D1F2A-E428-4F06-9F75-C67AB8BCEC8C}" dt="2022-12-27T10:53:34.905" v="2" actId="27636"/>
          <ac:spMkLst>
            <pc:docMk/>
            <pc:sldMk cId="4166607746" sldId="290"/>
            <ac:spMk id="2" creationId="{6D93C04F-FD8E-4291-A558-B45E34A9E4C9}"/>
          </ac:spMkLst>
        </pc:spChg>
      </pc:sldChg>
      <pc:sldChg chg="add">
        <pc:chgData name="Ulrika Roos" userId="fe307d8e-5713-4104-be29-24099f7b10a9" providerId="ADAL" clId="{C70D1F2A-E428-4F06-9F75-C67AB8BCEC8C}" dt="2022-12-27T10:53:34.747" v="0"/>
        <pc:sldMkLst>
          <pc:docMk/>
          <pc:sldMk cId="1043855219" sldId="294"/>
        </pc:sldMkLst>
      </pc:sldChg>
      <pc:sldChg chg="modSp add mod">
        <pc:chgData name="Ulrika Roos" userId="fe307d8e-5713-4104-be29-24099f7b10a9" providerId="ADAL" clId="{C70D1F2A-E428-4F06-9F75-C67AB8BCEC8C}" dt="2022-12-27T10:53:34.918" v="4" actId="27636"/>
        <pc:sldMkLst>
          <pc:docMk/>
          <pc:sldMk cId="13464063" sldId="297"/>
        </pc:sldMkLst>
        <pc:spChg chg="mod">
          <ac:chgData name="Ulrika Roos" userId="fe307d8e-5713-4104-be29-24099f7b10a9" providerId="ADAL" clId="{C70D1F2A-E428-4F06-9F75-C67AB8BCEC8C}" dt="2022-12-27T10:53:34.918" v="4" actId="27636"/>
          <ac:spMkLst>
            <pc:docMk/>
            <pc:sldMk cId="13464063" sldId="297"/>
            <ac:spMk id="2" creationId="{6D93C04F-FD8E-4291-A558-B45E34A9E4C9}"/>
          </ac:spMkLst>
        </pc:spChg>
      </pc:sldChg>
      <pc:sldChg chg="modSp add mod">
        <pc:chgData name="Ulrika Roos" userId="fe307d8e-5713-4104-be29-24099f7b10a9" providerId="ADAL" clId="{C70D1F2A-E428-4F06-9F75-C67AB8BCEC8C}" dt="2022-12-27T10:53:34.920" v="5" actId="27636"/>
        <pc:sldMkLst>
          <pc:docMk/>
          <pc:sldMk cId="1648554482" sldId="299"/>
        </pc:sldMkLst>
        <pc:spChg chg="mod">
          <ac:chgData name="Ulrika Roos" userId="fe307d8e-5713-4104-be29-24099f7b10a9" providerId="ADAL" clId="{C70D1F2A-E428-4F06-9F75-C67AB8BCEC8C}" dt="2022-12-27T10:53:34.920" v="5" actId="27636"/>
          <ac:spMkLst>
            <pc:docMk/>
            <pc:sldMk cId="1648554482" sldId="299"/>
            <ac:spMk id="2" creationId="{6D93C04F-FD8E-4291-A558-B45E34A9E4C9}"/>
          </ac:spMkLst>
        </pc:spChg>
      </pc:sldChg>
      <pc:sldChg chg="modSp add mod">
        <pc:chgData name="Ulrika Roos" userId="fe307d8e-5713-4104-be29-24099f7b10a9" providerId="ADAL" clId="{C70D1F2A-E428-4F06-9F75-C67AB8BCEC8C}" dt="2022-12-27T10:53:34.922" v="6" actId="27636"/>
        <pc:sldMkLst>
          <pc:docMk/>
          <pc:sldMk cId="3189698226" sldId="300"/>
        </pc:sldMkLst>
        <pc:spChg chg="mod">
          <ac:chgData name="Ulrika Roos" userId="fe307d8e-5713-4104-be29-24099f7b10a9" providerId="ADAL" clId="{C70D1F2A-E428-4F06-9F75-C67AB8BCEC8C}" dt="2022-12-27T10:53:34.922" v="6" actId="27636"/>
          <ac:spMkLst>
            <pc:docMk/>
            <pc:sldMk cId="3189698226" sldId="300"/>
            <ac:spMk id="2" creationId="{DE681625-7E8A-4772-B656-2126E8F9F6A5}"/>
          </ac:spMkLst>
        </pc:spChg>
      </pc:sldChg>
      <pc:sldChg chg="modSp add mod">
        <pc:chgData name="Ulrika Roos" userId="fe307d8e-5713-4104-be29-24099f7b10a9" providerId="ADAL" clId="{C70D1F2A-E428-4F06-9F75-C67AB8BCEC8C}" dt="2022-12-27T10:53:34.902" v="1" actId="27636"/>
        <pc:sldMkLst>
          <pc:docMk/>
          <pc:sldMk cId="3856128680" sldId="305"/>
        </pc:sldMkLst>
        <pc:spChg chg="mod">
          <ac:chgData name="Ulrika Roos" userId="fe307d8e-5713-4104-be29-24099f7b10a9" providerId="ADAL" clId="{C70D1F2A-E428-4F06-9F75-C67AB8BCEC8C}" dt="2022-12-27T10:53:34.902" v="1" actId="27636"/>
          <ac:spMkLst>
            <pc:docMk/>
            <pc:sldMk cId="3856128680" sldId="305"/>
            <ac:spMk id="2" creationId="{FEF87716-7921-CED8-7181-E3DEF8D7CDB9}"/>
          </ac:spMkLst>
        </pc:spChg>
      </pc:sldChg>
      <pc:sldChg chg="add">
        <pc:chgData name="Ulrika Roos" userId="fe307d8e-5713-4104-be29-24099f7b10a9" providerId="ADAL" clId="{C70D1F2A-E428-4F06-9F75-C67AB8BCEC8C}" dt="2022-12-27T10:53:34.747" v="0"/>
        <pc:sldMkLst>
          <pc:docMk/>
          <pc:sldMk cId="4006442585" sldId="306"/>
        </pc:sldMkLst>
      </pc:sldChg>
      <pc:sldChg chg="modSp add mod">
        <pc:chgData name="Ulrika Roos" userId="fe307d8e-5713-4104-be29-24099f7b10a9" providerId="ADAL" clId="{C70D1F2A-E428-4F06-9F75-C67AB8BCEC8C}" dt="2022-12-27T10:53:34.916" v="3" actId="27636"/>
        <pc:sldMkLst>
          <pc:docMk/>
          <pc:sldMk cId="3038577744" sldId="307"/>
        </pc:sldMkLst>
        <pc:spChg chg="mod">
          <ac:chgData name="Ulrika Roos" userId="fe307d8e-5713-4104-be29-24099f7b10a9" providerId="ADAL" clId="{C70D1F2A-E428-4F06-9F75-C67AB8BCEC8C}" dt="2022-12-27T10:53:34.916" v="3" actId="27636"/>
          <ac:spMkLst>
            <pc:docMk/>
            <pc:sldMk cId="3038577744" sldId="307"/>
            <ac:spMk id="2" creationId="{6D93C04F-FD8E-4291-A558-B45E34A9E4C9}"/>
          </ac:spMkLst>
        </pc:spChg>
      </pc:sldChg>
    </pc:docChg>
  </pc:docChgLst>
  <pc:docChgLst>
    <pc:chgData name="Ulrika Roos" userId="S::ulrsv4@vgregion.se::fe307d8e-5713-4104-be29-24099f7b10a9" providerId="AD" clId="Web-{A2F7C8EF-2596-AF6C-1750-09A68FECC1C5}"/>
    <pc:docChg chg="modSld">
      <pc:chgData name="Ulrika Roos" userId="S::ulrsv4@vgregion.se::fe307d8e-5713-4104-be29-24099f7b10a9" providerId="AD" clId="Web-{A2F7C8EF-2596-AF6C-1750-09A68FECC1C5}" dt="2023-02-28T07:41:44.839" v="49"/>
      <pc:docMkLst>
        <pc:docMk/>
      </pc:docMkLst>
      <pc:sldChg chg="modSp">
        <pc:chgData name="Ulrika Roos" userId="S::ulrsv4@vgregion.se::fe307d8e-5713-4104-be29-24099f7b10a9" providerId="AD" clId="Web-{A2F7C8EF-2596-AF6C-1750-09A68FECC1C5}" dt="2023-02-28T07:33:04.616" v="48" actId="1076"/>
        <pc:sldMkLst>
          <pc:docMk/>
          <pc:sldMk cId="4077095619" sldId="355"/>
        </pc:sldMkLst>
        <pc:spChg chg="mod">
          <ac:chgData name="Ulrika Roos" userId="S::ulrsv4@vgregion.se::fe307d8e-5713-4104-be29-24099f7b10a9" providerId="AD" clId="Web-{A2F7C8EF-2596-AF6C-1750-09A68FECC1C5}" dt="2023-02-28T07:33:04.616" v="48" actId="1076"/>
          <ac:spMkLst>
            <pc:docMk/>
            <pc:sldMk cId="4077095619" sldId="355"/>
            <ac:spMk id="6" creationId="{5E160D8A-7E5D-2D13-A204-AF0460FF6984}"/>
          </ac:spMkLst>
        </pc:spChg>
        <pc:spChg chg="mod">
          <ac:chgData name="Ulrika Roos" userId="S::ulrsv4@vgregion.se::fe307d8e-5713-4104-be29-24099f7b10a9" providerId="AD" clId="Web-{A2F7C8EF-2596-AF6C-1750-09A68FECC1C5}" dt="2023-02-28T07:30:57.506" v="3" actId="20577"/>
          <ac:spMkLst>
            <pc:docMk/>
            <pc:sldMk cId="4077095619" sldId="355"/>
            <ac:spMk id="7" creationId="{562B8E80-896E-35AA-7753-760247843060}"/>
          </ac:spMkLst>
        </pc:spChg>
        <pc:grpChg chg="mod">
          <ac:chgData name="Ulrika Roos" userId="S::ulrsv4@vgregion.se::fe307d8e-5713-4104-be29-24099f7b10a9" providerId="AD" clId="Web-{A2F7C8EF-2596-AF6C-1750-09A68FECC1C5}" dt="2023-02-28T07:31:27.772" v="6" actId="1076"/>
          <ac:grpSpMkLst>
            <pc:docMk/>
            <pc:sldMk cId="4077095619" sldId="355"/>
            <ac:grpSpMk id="2" creationId="{95A43548-F738-94AF-5E5E-976C10625E16}"/>
          </ac:grpSpMkLst>
        </pc:grpChg>
        <pc:picChg chg="mod">
          <ac:chgData name="Ulrika Roos" userId="S::ulrsv4@vgregion.se::fe307d8e-5713-4104-be29-24099f7b10a9" providerId="AD" clId="Web-{A2F7C8EF-2596-AF6C-1750-09A68FECC1C5}" dt="2023-02-28T07:32:48.304" v="45" actId="1076"/>
          <ac:picMkLst>
            <pc:docMk/>
            <pc:sldMk cId="4077095619" sldId="355"/>
            <ac:picMk id="3" creationId="{7687BE00-C919-3A95-1CCC-ECBC8493C844}"/>
          </ac:picMkLst>
        </pc:picChg>
        <pc:picChg chg="mod">
          <ac:chgData name="Ulrika Roos" userId="S::ulrsv4@vgregion.se::fe307d8e-5713-4104-be29-24099f7b10a9" providerId="AD" clId="Web-{A2F7C8EF-2596-AF6C-1750-09A68FECC1C5}" dt="2023-02-28T07:31:19.819" v="4" actId="1076"/>
          <ac:picMkLst>
            <pc:docMk/>
            <pc:sldMk cId="4077095619" sldId="355"/>
            <ac:picMk id="5" creationId="{8979738D-3796-6DEC-B19B-CFF2E69DB4C0}"/>
          </ac:picMkLst>
        </pc:picChg>
      </pc:sldChg>
      <pc:sldChg chg="addCm">
        <pc:chgData name="Ulrika Roos" userId="S::ulrsv4@vgregion.se::fe307d8e-5713-4104-be29-24099f7b10a9" providerId="AD" clId="Web-{A2F7C8EF-2596-AF6C-1750-09A68FECC1C5}" dt="2023-02-28T07:41:44.839" v="49"/>
        <pc:sldMkLst>
          <pc:docMk/>
          <pc:sldMk cId="4113899440" sldId="361"/>
        </pc:sldMkLst>
      </pc:sldChg>
    </pc:docChg>
  </pc:docChgLst>
  <pc:docChgLst>
    <pc:chgData name="Katarina Askerdal" userId="S::katas2@vgregion.se::1f96fb19-ea1b-4ba6-8f6e-3e960e52694a" providerId="AD" clId="Web-{093E2C2C-FCA4-1FDC-3D29-4ECD683F6280}"/>
    <pc:docChg chg="modSld sldOrd">
      <pc:chgData name="Katarina Askerdal" userId="S::katas2@vgregion.se::1f96fb19-ea1b-4ba6-8f6e-3e960e52694a" providerId="AD" clId="Web-{093E2C2C-FCA4-1FDC-3D29-4ECD683F6280}" dt="2023-01-23T13:50:49.379" v="548" actId="20577"/>
      <pc:docMkLst>
        <pc:docMk/>
      </pc:docMkLst>
      <pc:sldChg chg="modSp">
        <pc:chgData name="Katarina Askerdal" userId="S::katas2@vgregion.se::1f96fb19-ea1b-4ba6-8f6e-3e960e52694a" providerId="AD" clId="Web-{093E2C2C-FCA4-1FDC-3D29-4ECD683F6280}" dt="2023-01-23T13:33:59.729" v="539" actId="20577"/>
        <pc:sldMkLst>
          <pc:docMk/>
          <pc:sldMk cId="3680886007" sldId="268"/>
        </pc:sldMkLst>
        <pc:spChg chg="mod">
          <ac:chgData name="Katarina Askerdal" userId="S::katas2@vgregion.se::1f96fb19-ea1b-4ba6-8f6e-3e960e52694a" providerId="AD" clId="Web-{093E2C2C-FCA4-1FDC-3D29-4ECD683F6280}" dt="2023-01-23T12:28:01.014" v="272" actId="20577"/>
          <ac:spMkLst>
            <pc:docMk/>
            <pc:sldMk cId="3680886007" sldId="268"/>
            <ac:spMk id="2" creationId="{00000000-0000-0000-0000-000000000000}"/>
          </ac:spMkLst>
        </pc:spChg>
        <pc:spChg chg="mod">
          <ac:chgData name="Katarina Askerdal" userId="S::katas2@vgregion.se::1f96fb19-ea1b-4ba6-8f6e-3e960e52694a" providerId="AD" clId="Web-{093E2C2C-FCA4-1FDC-3D29-4ECD683F6280}" dt="2023-01-23T13:33:59.729" v="539" actId="20577"/>
          <ac:spMkLst>
            <pc:docMk/>
            <pc:sldMk cId="3680886007" sldId="268"/>
            <ac:spMk id="3" creationId="{00000000-0000-0000-0000-000000000000}"/>
          </ac:spMkLst>
        </pc:spChg>
      </pc:sldChg>
      <pc:sldChg chg="modSp">
        <pc:chgData name="Katarina Askerdal" userId="S::katas2@vgregion.se::1f96fb19-ea1b-4ba6-8f6e-3e960e52694a" providerId="AD" clId="Web-{093E2C2C-FCA4-1FDC-3D29-4ECD683F6280}" dt="2023-01-23T13:25:15.623" v="471" actId="20577"/>
        <pc:sldMkLst>
          <pc:docMk/>
          <pc:sldMk cId="2199580539" sldId="271"/>
        </pc:sldMkLst>
        <pc:spChg chg="mod">
          <ac:chgData name="Katarina Askerdal" userId="S::katas2@vgregion.se::1f96fb19-ea1b-4ba6-8f6e-3e960e52694a" providerId="AD" clId="Web-{093E2C2C-FCA4-1FDC-3D29-4ECD683F6280}" dt="2023-01-23T13:25:15.623" v="471" actId="20577"/>
          <ac:spMkLst>
            <pc:docMk/>
            <pc:sldMk cId="2199580539" sldId="271"/>
            <ac:spMk id="3" creationId="{1A73862C-7745-4D32-A646-394939A5722B}"/>
          </ac:spMkLst>
        </pc:spChg>
      </pc:sldChg>
      <pc:sldChg chg="ord">
        <pc:chgData name="Katarina Askerdal" userId="S::katas2@vgregion.se::1f96fb19-ea1b-4ba6-8f6e-3e960e52694a" providerId="AD" clId="Web-{093E2C2C-FCA4-1FDC-3D29-4ECD683F6280}" dt="2023-01-23T12:31:17.001" v="353"/>
        <pc:sldMkLst>
          <pc:docMk/>
          <pc:sldMk cId="2914702954" sldId="273"/>
        </pc:sldMkLst>
      </pc:sldChg>
      <pc:sldChg chg="modSp modNotes">
        <pc:chgData name="Katarina Askerdal" userId="S::katas2@vgregion.se::1f96fb19-ea1b-4ba6-8f6e-3e960e52694a" providerId="AD" clId="Web-{093E2C2C-FCA4-1FDC-3D29-4ECD683F6280}" dt="2023-01-23T12:23:05.277" v="258"/>
        <pc:sldMkLst>
          <pc:docMk/>
          <pc:sldMk cId="2498313871" sldId="318"/>
        </pc:sldMkLst>
        <pc:spChg chg="mod">
          <ac:chgData name="Katarina Askerdal" userId="S::katas2@vgregion.se::1f96fb19-ea1b-4ba6-8f6e-3e960e52694a" providerId="AD" clId="Web-{093E2C2C-FCA4-1FDC-3D29-4ECD683F6280}" dt="2023-01-23T12:22:35.136" v="257" actId="20577"/>
          <ac:spMkLst>
            <pc:docMk/>
            <pc:sldMk cId="2498313871" sldId="318"/>
            <ac:spMk id="2" creationId="{58A79C46-E50F-43B5-AA42-15E4E270E7CF}"/>
          </ac:spMkLst>
        </pc:spChg>
        <pc:spChg chg="mod">
          <ac:chgData name="Katarina Askerdal" userId="S::katas2@vgregion.se::1f96fb19-ea1b-4ba6-8f6e-3e960e52694a" providerId="AD" clId="Web-{093E2C2C-FCA4-1FDC-3D29-4ECD683F6280}" dt="2023-01-23T12:20:16.385" v="227" actId="20577"/>
          <ac:spMkLst>
            <pc:docMk/>
            <pc:sldMk cId="2498313871" sldId="318"/>
            <ac:spMk id="3" creationId="{EC74DE85-77C8-46F0-BA62-384D4C4541BD}"/>
          </ac:spMkLst>
        </pc:spChg>
      </pc:sldChg>
      <pc:sldChg chg="modSp">
        <pc:chgData name="Katarina Askerdal" userId="S::katas2@vgregion.se::1f96fb19-ea1b-4ba6-8f6e-3e960e52694a" providerId="AD" clId="Web-{093E2C2C-FCA4-1FDC-3D29-4ECD683F6280}" dt="2023-01-23T13:50:49.379" v="548" actId="20577"/>
        <pc:sldMkLst>
          <pc:docMk/>
          <pc:sldMk cId="1172673406" sldId="329"/>
        </pc:sldMkLst>
        <pc:spChg chg="mod">
          <ac:chgData name="Katarina Askerdal" userId="S::katas2@vgregion.se::1f96fb19-ea1b-4ba6-8f6e-3e960e52694a" providerId="AD" clId="Web-{093E2C2C-FCA4-1FDC-3D29-4ECD683F6280}" dt="2023-01-23T13:50:49.379" v="548" actId="20577"/>
          <ac:spMkLst>
            <pc:docMk/>
            <pc:sldMk cId="1172673406" sldId="329"/>
            <ac:spMk id="3" creationId="{12EE2323-9C3F-4FED-A0C8-F66040F42F68}"/>
          </ac:spMkLst>
        </pc:spChg>
      </pc:sldChg>
    </pc:docChg>
  </pc:docChgLst>
  <pc:docChgLst>
    <pc:chgData name="Christer Berglund" userId="S::chrbe62@vgregion.se::38997bd0-48da-424a-bdfd-0ec44fc8437d" providerId="AD" clId="Web-{FB83AE28-97E1-6E9B-74CB-6C2BEFC0B13F}"/>
    <pc:docChg chg="mod">
      <pc:chgData name="Christer Berglund" userId="S::chrbe62@vgregion.se::38997bd0-48da-424a-bdfd-0ec44fc8437d" providerId="AD" clId="Web-{FB83AE28-97E1-6E9B-74CB-6C2BEFC0B13F}" dt="2023-02-02T06:42:59.363" v="1"/>
      <pc:docMkLst>
        <pc:docMk/>
      </pc:docMkLst>
      <pc:sldChg chg="modCm">
        <pc:chgData name="Christer Berglund" userId="S::chrbe62@vgregion.se::38997bd0-48da-424a-bdfd-0ec44fc8437d" providerId="AD" clId="Web-{FB83AE28-97E1-6E9B-74CB-6C2BEFC0B13F}" dt="2023-02-02T06:42:59.363" v="1"/>
        <pc:sldMkLst>
          <pc:docMk/>
          <pc:sldMk cId="2914702954" sldId="273"/>
        </pc:sldMkLst>
      </pc:sldChg>
    </pc:docChg>
  </pc:docChgLst>
  <pc:docChgLst>
    <pc:chgData name="Malin Emanuelsson" userId="S::malem1@vgregion.se::067b5192-d70c-4d86-a716-58861e056bf3" providerId="AD" clId="Web-{559B761C-2554-473E-B6FA-02AD00118E8A}"/>
    <pc:docChg chg="modSld">
      <pc:chgData name="Malin Emanuelsson" userId="S::malem1@vgregion.se::067b5192-d70c-4d86-a716-58861e056bf3" providerId="AD" clId="Web-{559B761C-2554-473E-B6FA-02AD00118E8A}" dt="2023-02-08T09:30:52.328" v="105" actId="688"/>
      <pc:docMkLst>
        <pc:docMk/>
      </pc:docMkLst>
      <pc:sldChg chg="modSp">
        <pc:chgData name="Malin Emanuelsson" userId="S::malem1@vgregion.se::067b5192-d70c-4d86-a716-58861e056bf3" providerId="AD" clId="Web-{559B761C-2554-473E-B6FA-02AD00118E8A}" dt="2023-02-08T09:24:20.349" v="10" actId="1076"/>
        <pc:sldMkLst>
          <pc:docMk/>
          <pc:sldMk cId="3085815909" sldId="279"/>
        </pc:sldMkLst>
        <pc:spChg chg="mod">
          <ac:chgData name="Malin Emanuelsson" userId="S::malem1@vgregion.se::067b5192-d70c-4d86-a716-58861e056bf3" providerId="AD" clId="Web-{559B761C-2554-473E-B6FA-02AD00118E8A}" dt="2023-02-08T09:24:20.349" v="10" actId="1076"/>
          <ac:spMkLst>
            <pc:docMk/>
            <pc:sldMk cId="3085815909" sldId="279"/>
            <ac:spMk id="3" creationId="{8C861874-A671-473B-A286-306D5628323F}"/>
          </ac:spMkLst>
        </pc:spChg>
        <pc:picChg chg="mod">
          <ac:chgData name="Malin Emanuelsson" userId="S::malem1@vgregion.se::067b5192-d70c-4d86-a716-58861e056bf3" providerId="AD" clId="Web-{559B761C-2554-473E-B6FA-02AD00118E8A}" dt="2023-02-08T09:24:15.005" v="9" actId="1076"/>
          <ac:picMkLst>
            <pc:docMk/>
            <pc:sldMk cId="3085815909" sldId="279"/>
            <ac:picMk id="8" creationId="{80251ADA-17D2-4BCF-F98F-688252F86314}"/>
          </ac:picMkLst>
        </pc:picChg>
      </pc:sldChg>
      <pc:sldChg chg="modSp">
        <pc:chgData name="Malin Emanuelsson" userId="S::malem1@vgregion.se::067b5192-d70c-4d86-a716-58861e056bf3" providerId="AD" clId="Web-{559B761C-2554-473E-B6FA-02AD00118E8A}" dt="2023-02-08T09:23:09.125" v="6" actId="20577"/>
        <pc:sldMkLst>
          <pc:docMk/>
          <pc:sldMk cId="2498313871" sldId="318"/>
        </pc:sldMkLst>
        <pc:spChg chg="mod">
          <ac:chgData name="Malin Emanuelsson" userId="S::malem1@vgregion.se::067b5192-d70c-4d86-a716-58861e056bf3" providerId="AD" clId="Web-{559B761C-2554-473E-B6FA-02AD00118E8A}" dt="2023-02-08T09:23:09.125" v="6" actId="20577"/>
          <ac:spMkLst>
            <pc:docMk/>
            <pc:sldMk cId="2498313871" sldId="318"/>
            <ac:spMk id="2" creationId="{58A79C46-E50F-43B5-AA42-15E4E270E7CF}"/>
          </ac:spMkLst>
        </pc:spChg>
      </pc:sldChg>
      <pc:sldChg chg="modSp">
        <pc:chgData name="Malin Emanuelsson" userId="S::malem1@vgregion.se::067b5192-d70c-4d86-a716-58861e056bf3" providerId="AD" clId="Web-{559B761C-2554-473E-B6FA-02AD00118E8A}" dt="2023-02-08T09:30:52.328" v="105" actId="688"/>
        <pc:sldMkLst>
          <pc:docMk/>
          <pc:sldMk cId="2155492458" sldId="323"/>
        </pc:sldMkLst>
        <pc:picChg chg="mod">
          <ac:chgData name="Malin Emanuelsson" userId="S::malem1@vgregion.se::067b5192-d70c-4d86-a716-58861e056bf3" providerId="AD" clId="Web-{559B761C-2554-473E-B6FA-02AD00118E8A}" dt="2023-02-08T09:30:52.328" v="105" actId="688"/>
          <ac:picMkLst>
            <pc:docMk/>
            <pc:sldMk cId="2155492458" sldId="323"/>
            <ac:picMk id="4" creationId="{2A370167-AD99-9A24-2347-3208B57EFE91}"/>
          </ac:picMkLst>
        </pc:picChg>
      </pc:sldChg>
      <pc:sldChg chg="modSp">
        <pc:chgData name="Malin Emanuelsson" userId="S::malem1@vgregion.se::067b5192-d70c-4d86-a716-58861e056bf3" providerId="AD" clId="Web-{559B761C-2554-473E-B6FA-02AD00118E8A}" dt="2023-02-08T09:27:38.893" v="83" actId="1076"/>
        <pc:sldMkLst>
          <pc:docMk/>
          <pc:sldMk cId="4077095619" sldId="355"/>
        </pc:sldMkLst>
        <pc:spChg chg="mod">
          <ac:chgData name="Malin Emanuelsson" userId="S::malem1@vgregion.se::067b5192-d70c-4d86-a716-58861e056bf3" providerId="AD" clId="Web-{559B761C-2554-473E-B6FA-02AD00118E8A}" dt="2023-02-08T09:27:38.893" v="83" actId="1076"/>
          <ac:spMkLst>
            <pc:docMk/>
            <pc:sldMk cId="4077095619" sldId="355"/>
            <ac:spMk id="18" creationId="{00709DA3-BF76-4F81-9CC0-F97476263974}"/>
          </ac:spMkLst>
        </pc:spChg>
        <pc:picChg chg="mod">
          <ac:chgData name="Malin Emanuelsson" userId="S::malem1@vgregion.se::067b5192-d70c-4d86-a716-58861e056bf3" providerId="AD" clId="Web-{559B761C-2554-473E-B6FA-02AD00118E8A}" dt="2023-02-08T09:26:02.996" v="32" actId="1076"/>
          <ac:picMkLst>
            <pc:docMk/>
            <pc:sldMk cId="4077095619" sldId="355"/>
            <ac:picMk id="17" creationId="{F4FEC182-BE99-60A6-DEA4-622FF273457D}"/>
          </ac:picMkLst>
        </pc:picChg>
      </pc:sldChg>
      <pc:sldChg chg="addSp delSp modSp">
        <pc:chgData name="Malin Emanuelsson" userId="S::malem1@vgregion.se::067b5192-d70c-4d86-a716-58861e056bf3" providerId="AD" clId="Web-{559B761C-2554-473E-B6FA-02AD00118E8A}" dt="2023-02-08T09:29:52.074" v="104" actId="1076"/>
        <pc:sldMkLst>
          <pc:docMk/>
          <pc:sldMk cId="3570915631" sldId="356"/>
        </pc:sldMkLst>
        <pc:spChg chg="add mod">
          <ac:chgData name="Malin Emanuelsson" userId="S::malem1@vgregion.se::067b5192-d70c-4d86-a716-58861e056bf3" providerId="AD" clId="Web-{559B761C-2554-473E-B6FA-02AD00118E8A}" dt="2023-02-08T09:29:52.074" v="104" actId="1076"/>
          <ac:spMkLst>
            <pc:docMk/>
            <pc:sldMk cId="3570915631" sldId="356"/>
            <ac:spMk id="7" creationId="{AF9E4F65-8BF2-C012-9192-16F84C8A6AAC}"/>
          </ac:spMkLst>
        </pc:spChg>
        <pc:spChg chg="del mod">
          <ac:chgData name="Malin Emanuelsson" userId="S::malem1@vgregion.se::067b5192-d70c-4d86-a716-58861e056bf3" providerId="AD" clId="Web-{559B761C-2554-473E-B6FA-02AD00118E8A}" dt="2023-02-08T09:28:13.489" v="86"/>
          <ac:spMkLst>
            <pc:docMk/>
            <pc:sldMk cId="3570915631" sldId="356"/>
            <ac:spMk id="21" creationId="{0AEB85D9-5BC7-F972-F2FD-E15929FF1792}"/>
          </ac:spMkLst>
        </pc:spChg>
        <pc:picChg chg="add mod ord">
          <ac:chgData name="Malin Emanuelsson" userId="S::malem1@vgregion.se::067b5192-d70c-4d86-a716-58861e056bf3" providerId="AD" clId="Web-{559B761C-2554-473E-B6FA-02AD00118E8A}" dt="2023-02-08T09:29:46.214" v="103" actId="14100"/>
          <ac:picMkLst>
            <pc:docMk/>
            <pc:sldMk cId="3570915631" sldId="356"/>
            <ac:picMk id="5" creationId="{B4824C9B-7A84-470F-9B01-A2110F583DBB}"/>
          </ac:picMkLst>
        </pc:picChg>
        <pc:picChg chg="del">
          <ac:chgData name="Malin Emanuelsson" userId="S::malem1@vgregion.se::067b5192-d70c-4d86-a716-58861e056bf3" providerId="AD" clId="Web-{559B761C-2554-473E-B6FA-02AD00118E8A}" dt="2023-02-08T09:28:18.083" v="89"/>
          <ac:picMkLst>
            <pc:docMk/>
            <pc:sldMk cId="3570915631" sldId="356"/>
            <ac:picMk id="20" creationId="{7AC9C654-4E76-4126-58CB-01E53E3D78FA}"/>
          </ac:picMkLst>
        </pc:picChg>
        <pc:picChg chg="mod">
          <ac:chgData name="Malin Emanuelsson" userId="S::malem1@vgregion.se::067b5192-d70c-4d86-a716-58861e056bf3" providerId="AD" clId="Web-{559B761C-2554-473E-B6FA-02AD00118E8A}" dt="2023-02-08T09:29:12.759" v="98" actId="1076"/>
          <ac:picMkLst>
            <pc:docMk/>
            <pc:sldMk cId="3570915631" sldId="356"/>
            <ac:picMk id="25" creationId="{18DE3527-1837-2EC7-69D0-B1B3795F2361}"/>
          </ac:picMkLst>
        </pc:picChg>
        <pc:cxnChg chg="mod">
          <ac:chgData name="Malin Emanuelsson" userId="S::malem1@vgregion.se::067b5192-d70c-4d86-a716-58861e056bf3" providerId="AD" clId="Web-{559B761C-2554-473E-B6FA-02AD00118E8A}" dt="2023-02-08T09:29:22.635" v="100" actId="14100"/>
          <ac:cxnSpMkLst>
            <pc:docMk/>
            <pc:sldMk cId="3570915631" sldId="356"/>
            <ac:cxnSpMk id="29" creationId="{EF2C58AF-3FC2-4B1A-9BF1-AA7212D244A5}"/>
          </ac:cxnSpMkLst>
        </pc:cxnChg>
      </pc:sldChg>
    </pc:docChg>
  </pc:docChgLst>
  <pc:docChgLst>
    <pc:chgData name="Malin Emanuelsson" userId="067b5192-d70c-4d86-a716-58861e056bf3" providerId="ADAL" clId="{B29CA42A-242A-4407-8C3A-0C23456107E4}"/>
    <pc:docChg chg="undo custSel addSld modSld">
      <pc:chgData name="Malin Emanuelsson" userId="067b5192-d70c-4d86-a716-58861e056bf3" providerId="ADAL" clId="{B29CA42A-242A-4407-8C3A-0C23456107E4}" dt="2023-02-10T11:47:37.709" v="2260" actId="20577"/>
      <pc:docMkLst>
        <pc:docMk/>
      </pc:docMkLst>
      <pc:sldChg chg="addSp delSp modSp mod modClrScheme chgLayout">
        <pc:chgData name="Malin Emanuelsson" userId="067b5192-d70c-4d86-a716-58861e056bf3" providerId="ADAL" clId="{B29CA42A-242A-4407-8C3A-0C23456107E4}" dt="2023-02-07T09:01:52.231" v="1140" actId="18131"/>
        <pc:sldMkLst>
          <pc:docMk/>
          <pc:sldMk cId="3042911945" sldId="267"/>
        </pc:sldMkLst>
        <pc:spChg chg="mod">
          <ac:chgData name="Malin Emanuelsson" userId="067b5192-d70c-4d86-a716-58861e056bf3" providerId="ADAL" clId="{B29CA42A-242A-4407-8C3A-0C23456107E4}" dt="2023-02-07T09:00:33.812" v="1131" actId="26606"/>
          <ac:spMkLst>
            <pc:docMk/>
            <pc:sldMk cId="3042911945" sldId="267"/>
            <ac:spMk id="2" creationId="{00000000-0000-0000-0000-000000000000}"/>
          </ac:spMkLst>
        </pc:spChg>
        <pc:spChg chg="add del mod">
          <ac:chgData name="Malin Emanuelsson" userId="067b5192-d70c-4d86-a716-58861e056bf3" providerId="ADAL" clId="{B29CA42A-242A-4407-8C3A-0C23456107E4}" dt="2023-02-07T09:00:54.218" v="1132" actId="931"/>
          <ac:spMkLst>
            <pc:docMk/>
            <pc:sldMk cId="3042911945" sldId="267"/>
            <ac:spMk id="7" creationId="{E3A6EACA-1BBB-3617-4CD3-A42AA155F33F}"/>
          </ac:spMkLst>
        </pc:spChg>
        <pc:picChg chg="add mod modCrop">
          <ac:chgData name="Malin Emanuelsson" userId="067b5192-d70c-4d86-a716-58861e056bf3" providerId="ADAL" clId="{B29CA42A-242A-4407-8C3A-0C23456107E4}" dt="2023-02-07T09:01:52.231" v="1140" actId="18131"/>
          <ac:picMkLst>
            <pc:docMk/>
            <pc:sldMk cId="3042911945" sldId="267"/>
            <ac:picMk id="4" creationId="{50C747A0-31F4-35FC-3CFA-79C7F095A3AB}"/>
          </ac:picMkLst>
        </pc:picChg>
      </pc:sldChg>
      <pc:sldChg chg="addSp delSp modSp mod addCm modCm">
        <pc:chgData name="Malin Emanuelsson" userId="067b5192-d70c-4d86-a716-58861e056bf3" providerId="ADAL" clId="{B29CA42A-242A-4407-8C3A-0C23456107E4}" dt="2023-02-08T09:49:50.020" v="2256" actId="1076"/>
        <pc:sldMkLst>
          <pc:docMk/>
          <pc:sldMk cId="2914702954" sldId="273"/>
        </pc:sldMkLst>
        <pc:spChg chg="add del mod">
          <ac:chgData name="Malin Emanuelsson" userId="067b5192-d70c-4d86-a716-58861e056bf3" providerId="ADAL" clId="{B29CA42A-242A-4407-8C3A-0C23456107E4}" dt="2023-02-01T11:22:15.594" v="892" actId="478"/>
          <ac:spMkLst>
            <pc:docMk/>
            <pc:sldMk cId="2914702954" sldId="273"/>
            <ac:spMk id="6" creationId="{45A4CBF9-8DC8-3DDD-EEEE-E45958219945}"/>
          </ac:spMkLst>
        </pc:spChg>
        <pc:spChg chg="add mod">
          <ac:chgData name="Malin Emanuelsson" userId="067b5192-d70c-4d86-a716-58861e056bf3" providerId="ADAL" clId="{B29CA42A-242A-4407-8C3A-0C23456107E4}" dt="2023-02-08T09:48:23.993" v="2222" actId="1076"/>
          <ac:spMkLst>
            <pc:docMk/>
            <pc:sldMk cId="2914702954" sldId="273"/>
            <ac:spMk id="9" creationId="{6F86AA92-6296-402B-2ACE-D029C2E4EE66}"/>
          </ac:spMkLst>
        </pc:spChg>
        <pc:spChg chg="add mod">
          <ac:chgData name="Malin Emanuelsson" userId="067b5192-d70c-4d86-a716-58861e056bf3" providerId="ADAL" clId="{B29CA42A-242A-4407-8C3A-0C23456107E4}" dt="2023-02-08T09:48:14.369" v="2220" actId="1037"/>
          <ac:spMkLst>
            <pc:docMk/>
            <pc:sldMk cId="2914702954" sldId="273"/>
            <ac:spMk id="11" creationId="{ED4BB624-D73F-D5B4-457F-7AE02DEE70BD}"/>
          </ac:spMkLst>
        </pc:spChg>
        <pc:spChg chg="mod">
          <ac:chgData name="Malin Emanuelsson" userId="067b5192-d70c-4d86-a716-58861e056bf3" providerId="ADAL" clId="{B29CA42A-242A-4407-8C3A-0C23456107E4}" dt="2023-02-08T09:49:38.138" v="2254" actId="6549"/>
          <ac:spMkLst>
            <pc:docMk/>
            <pc:sldMk cId="2914702954" sldId="273"/>
            <ac:spMk id="12" creationId="{45CE1A00-5F6E-7D6D-41B6-D26080317E18}"/>
          </ac:spMkLst>
        </pc:spChg>
        <pc:picChg chg="add del mod ord">
          <ac:chgData name="Malin Emanuelsson" userId="067b5192-d70c-4d86-a716-58861e056bf3" providerId="ADAL" clId="{B29CA42A-242A-4407-8C3A-0C23456107E4}" dt="2023-02-01T11:22:20.205" v="893" actId="478"/>
          <ac:picMkLst>
            <pc:docMk/>
            <pc:sldMk cId="2914702954" sldId="273"/>
            <ac:picMk id="4" creationId="{D5F2180B-3B19-345A-007F-B919CA1721B6}"/>
          </ac:picMkLst>
        </pc:picChg>
        <pc:picChg chg="mod">
          <ac:chgData name="Malin Emanuelsson" userId="067b5192-d70c-4d86-a716-58861e056bf3" providerId="ADAL" clId="{B29CA42A-242A-4407-8C3A-0C23456107E4}" dt="2023-02-08T09:49:50.020" v="2256" actId="1076"/>
          <ac:picMkLst>
            <pc:docMk/>
            <pc:sldMk cId="2914702954" sldId="273"/>
            <ac:picMk id="7" creationId="{B250A6D5-14E3-4973-A7AB-F2CC784C24C1}"/>
          </ac:picMkLst>
        </pc:picChg>
        <pc:picChg chg="add del mod">
          <ac:chgData name="Malin Emanuelsson" userId="067b5192-d70c-4d86-a716-58861e056bf3" providerId="ADAL" clId="{B29CA42A-242A-4407-8C3A-0C23456107E4}" dt="2023-02-07T13:01:51.992" v="1344" actId="478"/>
          <ac:picMkLst>
            <pc:docMk/>
            <pc:sldMk cId="2914702954" sldId="273"/>
            <ac:picMk id="8" creationId="{C328D87A-AFE2-6A71-0A49-C6869F0EC09B}"/>
          </ac:picMkLst>
        </pc:picChg>
        <pc:picChg chg="add del mod">
          <ac:chgData name="Malin Emanuelsson" userId="067b5192-d70c-4d86-a716-58861e056bf3" providerId="ADAL" clId="{B29CA42A-242A-4407-8C3A-0C23456107E4}" dt="2023-02-08T09:38:51.654" v="1987" actId="478"/>
          <ac:picMkLst>
            <pc:docMk/>
            <pc:sldMk cId="2914702954" sldId="273"/>
            <ac:picMk id="10" creationId="{40F373E3-7AA8-7CA8-9F8B-FD148B66A994}"/>
          </ac:picMkLst>
        </pc:picChg>
        <pc:picChg chg="add mod ord">
          <ac:chgData name="Malin Emanuelsson" userId="067b5192-d70c-4d86-a716-58861e056bf3" providerId="ADAL" clId="{B29CA42A-242A-4407-8C3A-0C23456107E4}" dt="2023-02-08T09:48:14.369" v="2220" actId="1037"/>
          <ac:picMkLst>
            <pc:docMk/>
            <pc:sldMk cId="2914702954" sldId="273"/>
            <ac:picMk id="13" creationId="{E946A067-A08F-E240-5D95-E4D28EE9F385}"/>
          </ac:picMkLst>
        </pc:picChg>
      </pc:sldChg>
      <pc:sldChg chg="addSp delSp modSp mod modClrScheme chgLayout">
        <pc:chgData name="Malin Emanuelsson" userId="067b5192-d70c-4d86-a716-58861e056bf3" providerId="ADAL" clId="{B29CA42A-242A-4407-8C3A-0C23456107E4}" dt="2023-02-07T13:11:08.325" v="1444" actId="18131"/>
        <pc:sldMkLst>
          <pc:docMk/>
          <pc:sldMk cId="3085815909" sldId="279"/>
        </pc:sldMkLst>
        <pc:spChg chg="mod">
          <ac:chgData name="Malin Emanuelsson" userId="067b5192-d70c-4d86-a716-58861e056bf3" providerId="ADAL" clId="{B29CA42A-242A-4407-8C3A-0C23456107E4}" dt="2023-02-07T13:10:36.416" v="1442" actId="1076"/>
          <ac:spMkLst>
            <pc:docMk/>
            <pc:sldMk cId="3085815909" sldId="279"/>
            <ac:spMk id="3" creationId="{8C861874-A671-473B-A286-306D5628323F}"/>
          </ac:spMkLst>
        </pc:spChg>
        <pc:spChg chg="add del mod ord">
          <ac:chgData name="Malin Emanuelsson" userId="067b5192-d70c-4d86-a716-58861e056bf3" providerId="ADAL" clId="{B29CA42A-242A-4407-8C3A-0C23456107E4}" dt="2023-02-07T13:04:31.148" v="1373"/>
          <ac:spMkLst>
            <pc:docMk/>
            <pc:sldMk cId="3085815909" sldId="279"/>
            <ac:spMk id="5" creationId="{DDE5121D-DAA7-C6C1-2676-8965342AC56B}"/>
          </ac:spMkLst>
        </pc:spChg>
        <pc:spChg chg="add del mod ord">
          <ac:chgData name="Malin Emanuelsson" userId="067b5192-d70c-4d86-a716-58861e056bf3" providerId="ADAL" clId="{B29CA42A-242A-4407-8C3A-0C23456107E4}" dt="2023-02-07T13:04:38.639" v="1375" actId="478"/>
          <ac:spMkLst>
            <pc:docMk/>
            <pc:sldMk cId="3085815909" sldId="279"/>
            <ac:spMk id="6" creationId="{484C887F-3ACD-91AA-6966-E9796A3E8C62}"/>
          </ac:spMkLst>
        </pc:spChg>
        <pc:spChg chg="add del mod">
          <ac:chgData name="Malin Emanuelsson" userId="067b5192-d70c-4d86-a716-58861e056bf3" providerId="ADAL" clId="{B29CA42A-242A-4407-8C3A-0C23456107E4}" dt="2023-02-07T13:09:42.800" v="1435" actId="931"/>
          <ac:spMkLst>
            <pc:docMk/>
            <pc:sldMk cId="3085815909" sldId="279"/>
            <ac:spMk id="10" creationId="{C820881C-23EA-2971-BF8F-714848F2A01C}"/>
          </ac:spMkLst>
        </pc:spChg>
        <pc:spChg chg="mod ord">
          <ac:chgData name="Malin Emanuelsson" userId="067b5192-d70c-4d86-a716-58861e056bf3" providerId="ADAL" clId="{B29CA42A-242A-4407-8C3A-0C23456107E4}" dt="2023-02-07T13:04:22.654" v="1371" actId="700"/>
          <ac:spMkLst>
            <pc:docMk/>
            <pc:sldMk cId="3085815909" sldId="279"/>
            <ac:spMk id="2055" creationId="{4A455FAE-8355-D337-1EA3-3A1F1BFD2901}"/>
          </ac:spMkLst>
        </pc:spChg>
        <pc:spChg chg="mod ord">
          <ac:chgData name="Malin Emanuelsson" userId="067b5192-d70c-4d86-a716-58861e056bf3" providerId="ADAL" clId="{B29CA42A-242A-4407-8C3A-0C23456107E4}" dt="2023-02-07T13:04:22.654" v="1371" actId="700"/>
          <ac:spMkLst>
            <pc:docMk/>
            <pc:sldMk cId="3085815909" sldId="279"/>
            <ac:spMk id="2057" creationId="{61C0C058-7A00-34D5-B6AE-7493CC6B65F0}"/>
          </ac:spMkLst>
        </pc:spChg>
        <pc:picChg chg="del">
          <ac:chgData name="Malin Emanuelsson" userId="067b5192-d70c-4d86-a716-58861e056bf3" providerId="ADAL" clId="{B29CA42A-242A-4407-8C3A-0C23456107E4}" dt="2023-02-07T13:04:26.718" v="1372" actId="478"/>
          <ac:picMkLst>
            <pc:docMk/>
            <pc:sldMk cId="3085815909" sldId="279"/>
            <ac:picMk id="2" creationId="{510F3A85-C0B4-F2D8-8B0C-D3E7F27440E7}"/>
          </ac:picMkLst>
        </pc:picChg>
        <pc:picChg chg="add del mod ord">
          <ac:chgData name="Malin Emanuelsson" userId="067b5192-d70c-4d86-a716-58861e056bf3" providerId="ADAL" clId="{B29CA42A-242A-4407-8C3A-0C23456107E4}" dt="2023-02-07T13:05:20.905" v="1384" actId="478"/>
          <ac:picMkLst>
            <pc:docMk/>
            <pc:sldMk cId="3085815909" sldId="279"/>
            <ac:picMk id="4" creationId="{5C4D8297-FCE0-8520-7886-A8EAB80B0AFC}"/>
          </ac:picMkLst>
        </pc:picChg>
        <pc:picChg chg="add del mod">
          <ac:chgData name="Malin Emanuelsson" userId="067b5192-d70c-4d86-a716-58861e056bf3" providerId="ADAL" clId="{B29CA42A-242A-4407-8C3A-0C23456107E4}" dt="2023-02-07T13:06:52.217" v="1434" actId="478"/>
          <ac:picMkLst>
            <pc:docMk/>
            <pc:sldMk cId="3085815909" sldId="279"/>
            <ac:picMk id="7" creationId="{66D590F4-A7D0-50E2-13EB-DBD746A90C8D}"/>
          </ac:picMkLst>
        </pc:picChg>
        <pc:picChg chg="add mod ord">
          <ac:chgData name="Malin Emanuelsson" userId="067b5192-d70c-4d86-a716-58861e056bf3" providerId="ADAL" clId="{B29CA42A-242A-4407-8C3A-0C23456107E4}" dt="2023-02-07T13:10:31.855" v="1441" actId="14100"/>
          <ac:picMkLst>
            <pc:docMk/>
            <pc:sldMk cId="3085815909" sldId="279"/>
            <ac:picMk id="8" creationId="{80251ADA-17D2-4BCF-F98F-688252F86314}"/>
          </ac:picMkLst>
        </pc:picChg>
        <pc:picChg chg="add mod modCrop">
          <ac:chgData name="Malin Emanuelsson" userId="067b5192-d70c-4d86-a716-58861e056bf3" providerId="ADAL" clId="{B29CA42A-242A-4407-8C3A-0C23456107E4}" dt="2023-02-07T13:11:08.325" v="1444" actId="18131"/>
          <ac:picMkLst>
            <pc:docMk/>
            <pc:sldMk cId="3085815909" sldId="279"/>
            <ac:picMk id="12" creationId="{4C4C59AA-9A01-FAA7-7551-AAB88CCAD8EE}"/>
          </ac:picMkLst>
        </pc:picChg>
      </pc:sldChg>
      <pc:sldChg chg="delSp modSp add mod modNotesTx">
        <pc:chgData name="Malin Emanuelsson" userId="067b5192-d70c-4d86-a716-58861e056bf3" providerId="ADAL" clId="{B29CA42A-242A-4407-8C3A-0C23456107E4}" dt="2023-02-10T11:47:37.709" v="2260" actId="20577"/>
        <pc:sldMkLst>
          <pc:docMk/>
          <pc:sldMk cId="2816766396" sldId="299"/>
        </pc:sldMkLst>
        <pc:spChg chg="mod">
          <ac:chgData name="Malin Emanuelsson" userId="067b5192-d70c-4d86-a716-58861e056bf3" providerId="ADAL" clId="{B29CA42A-242A-4407-8C3A-0C23456107E4}" dt="2023-02-08T09:35:17.537" v="1956" actId="20577"/>
          <ac:spMkLst>
            <pc:docMk/>
            <pc:sldMk cId="2816766396" sldId="299"/>
            <ac:spMk id="6" creationId="{9A2CC78E-9B03-4121-80FB-C7BEA3B84783}"/>
          </ac:spMkLst>
        </pc:spChg>
        <pc:spChg chg="mod">
          <ac:chgData name="Malin Emanuelsson" userId="067b5192-d70c-4d86-a716-58861e056bf3" providerId="ADAL" clId="{B29CA42A-242A-4407-8C3A-0C23456107E4}" dt="2023-02-08T09:33:01.630" v="1744" actId="6549"/>
          <ac:spMkLst>
            <pc:docMk/>
            <pc:sldMk cId="2816766396" sldId="299"/>
            <ac:spMk id="7" creationId="{E1C757B1-3E0E-4FCD-9343-401F7099CA1C}"/>
          </ac:spMkLst>
        </pc:spChg>
        <pc:spChg chg="mod">
          <ac:chgData name="Malin Emanuelsson" userId="067b5192-d70c-4d86-a716-58861e056bf3" providerId="ADAL" clId="{B29CA42A-242A-4407-8C3A-0C23456107E4}" dt="2023-02-08T09:35:48.451" v="1981" actId="14100"/>
          <ac:spMkLst>
            <pc:docMk/>
            <pc:sldMk cId="2816766396" sldId="299"/>
            <ac:spMk id="8" creationId="{794B4CB1-76BE-4721-90EB-14E60E42F437}"/>
          </ac:spMkLst>
        </pc:spChg>
        <pc:spChg chg="mod">
          <ac:chgData name="Malin Emanuelsson" userId="067b5192-d70c-4d86-a716-58861e056bf3" providerId="ADAL" clId="{B29CA42A-242A-4407-8C3A-0C23456107E4}" dt="2023-02-08T09:35:11.840" v="1954" actId="14100"/>
          <ac:spMkLst>
            <pc:docMk/>
            <pc:sldMk cId="2816766396" sldId="299"/>
            <ac:spMk id="9" creationId="{C77A1622-F19B-44D5-A977-2DC68B97D2DB}"/>
          </ac:spMkLst>
        </pc:spChg>
        <pc:picChg chg="mod">
          <ac:chgData name="Malin Emanuelsson" userId="067b5192-d70c-4d86-a716-58861e056bf3" providerId="ADAL" clId="{B29CA42A-242A-4407-8C3A-0C23456107E4}" dt="2023-02-08T09:33:20.449" v="1748" actId="1076"/>
          <ac:picMkLst>
            <pc:docMk/>
            <pc:sldMk cId="2816766396" sldId="299"/>
            <ac:picMk id="10" creationId="{234D2EBB-AB72-4757-995E-C8721FD9E848}"/>
          </ac:picMkLst>
        </pc:picChg>
        <pc:picChg chg="del">
          <ac:chgData name="Malin Emanuelsson" userId="067b5192-d70c-4d86-a716-58861e056bf3" providerId="ADAL" clId="{B29CA42A-242A-4407-8C3A-0C23456107E4}" dt="2023-02-08T09:33:03.525" v="1745" actId="478"/>
          <ac:picMkLst>
            <pc:docMk/>
            <pc:sldMk cId="2816766396" sldId="299"/>
            <ac:picMk id="11" creationId="{F69CD9B3-5CD5-42EA-B9A3-F52F14CBC88A}"/>
          </ac:picMkLst>
        </pc:picChg>
      </pc:sldChg>
      <pc:sldChg chg="addSp modSp mod">
        <pc:chgData name="Malin Emanuelsson" userId="067b5192-d70c-4d86-a716-58861e056bf3" providerId="ADAL" clId="{B29CA42A-242A-4407-8C3A-0C23456107E4}" dt="2023-02-01T15:03:00.837" v="1055" actId="1076"/>
        <pc:sldMkLst>
          <pc:docMk/>
          <pc:sldMk cId="3189698226" sldId="300"/>
        </pc:sldMkLst>
        <pc:spChg chg="mod">
          <ac:chgData name="Malin Emanuelsson" userId="067b5192-d70c-4d86-a716-58861e056bf3" providerId="ADAL" clId="{B29CA42A-242A-4407-8C3A-0C23456107E4}" dt="2023-02-01T15:03:00.837" v="1055" actId="1076"/>
          <ac:spMkLst>
            <pc:docMk/>
            <pc:sldMk cId="3189698226" sldId="300"/>
            <ac:spMk id="9" creationId="{FA20227D-BDAE-7DE5-78BD-7633C8E30187}"/>
          </ac:spMkLst>
        </pc:spChg>
        <pc:picChg chg="add mod ord">
          <ac:chgData name="Malin Emanuelsson" userId="067b5192-d70c-4d86-a716-58861e056bf3" providerId="ADAL" clId="{B29CA42A-242A-4407-8C3A-0C23456107E4}" dt="2023-02-01T10:51:01.969" v="662" actId="1076"/>
          <ac:picMkLst>
            <pc:docMk/>
            <pc:sldMk cId="3189698226" sldId="300"/>
            <ac:picMk id="2" creationId="{1D00CB16-088C-8723-CEE7-5C4741064394}"/>
          </ac:picMkLst>
        </pc:picChg>
      </pc:sldChg>
      <pc:sldChg chg="modSp mod">
        <pc:chgData name="Malin Emanuelsson" userId="067b5192-d70c-4d86-a716-58861e056bf3" providerId="ADAL" clId="{B29CA42A-242A-4407-8C3A-0C23456107E4}" dt="2023-02-01T10:04:14.478" v="144" actId="1076"/>
        <pc:sldMkLst>
          <pc:docMk/>
          <pc:sldMk cId="1914873043" sldId="317"/>
        </pc:sldMkLst>
        <pc:spChg chg="mod">
          <ac:chgData name="Malin Emanuelsson" userId="067b5192-d70c-4d86-a716-58861e056bf3" providerId="ADAL" clId="{B29CA42A-242A-4407-8C3A-0C23456107E4}" dt="2023-02-01T10:03:39.327" v="139" actId="14100"/>
          <ac:spMkLst>
            <pc:docMk/>
            <pc:sldMk cId="1914873043" sldId="317"/>
            <ac:spMk id="3" creationId="{FE5B9A0A-48EF-4308-BE27-ED0531BB5BD8}"/>
          </ac:spMkLst>
        </pc:spChg>
        <pc:spChg chg="mod">
          <ac:chgData name="Malin Emanuelsson" userId="067b5192-d70c-4d86-a716-58861e056bf3" providerId="ADAL" clId="{B29CA42A-242A-4407-8C3A-0C23456107E4}" dt="2023-02-01T10:03:55.421" v="141" actId="113"/>
          <ac:spMkLst>
            <pc:docMk/>
            <pc:sldMk cId="1914873043" sldId="317"/>
            <ac:spMk id="6" creationId="{814AAEAD-D888-448E-879B-5508F92D15BE}"/>
          </ac:spMkLst>
        </pc:spChg>
        <pc:spChg chg="mod">
          <ac:chgData name="Malin Emanuelsson" userId="067b5192-d70c-4d86-a716-58861e056bf3" providerId="ADAL" clId="{B29CA42A-242A-4407-8C3A-0C23456107E4}" dt="2023-02-01T10:04:00.223" v="142" actId="113"/>
          <ac:spMkLst>
            <pc:docMk/>
            <pc:sldMk cId="1914873043" sldId="317"/>
            <ac:spMk id="7" creationId="{B8AA7066-E321-4AA0-A539-A54987A5E16B}"/>
          </ac:spMkLst>
        </pc:spChg>
        <pc:spChg chg="mod">
          <ac:chgData name="Malin Emanuelsson" userId="067b5192-d70c-4d86-a716-58861e056bf3" providerId="ADAL" clId="{B29CA42A-242A-4407-8C3A-0C23456107E4}" dt="2023-02-01T10:03:52.159" v="140" actId="113"/>
          <ac:spMkLst>
            <pc:docMk/>
            <pc:sldMk cId="1914873043" sldId="317"/>
            <ac:spMk id="12" creationId="{75903EFA-0C0E-4BA2-B70D-9B383CC2FE3F}"/>
          </ac:spMkLst>
        </pc:spChg>
        <pc:spChg chg="mod">
          <ac:chgData name="Malin Emanuelsson" userId="067b5192-d70c-4d86-a716-58861e056bf3" providerId="ADAL" clId="{B29CA42A-242A-4407-8C3A-0C23456107E4}" dt="2023-02-01T10:04:14.478" v="144" actId="1076"/>
          <ac:spMkLst>
            <pc:docMk/>
            <pc:sldMk cId="1914873043" sldId="317"/>
            <ac:spMk id="20" creationId="{01F9F0E5-E932-4F7B-96F3-FBDAA7250925}"/>
          </ac:spMkLst>
        </pc:spChg>
      </pc:sldChg>
      <pc:sldChg chg="addSp delSp modSp mod modClrScheme chgLayout">
        <pc:chgData name="Malin Emanuelsson" userId="067b5192-d70c-4d86-a716-58861e056bf3" providerId="ADAL" clId="{B29CA42A-242A-4407-8C3A-0C23456107E4}" dt="2023-02-01T10:02:47.614" v="137" actId="20577"/>
        <pc:sldMkLst>
          <pc:docMk/>
          <pc:sldMk cId="2498313871" sldId="318"/>
        </pc:sldMkLst>
        <pc:spChg chg="mod ord">
          <ac:chgData name="Malin Emanuelsson" userId="067b5192-d70c-4d86-a716-58861e056bf3" providerId="ADAL" clId="{B29CA42A-242A-4407-8C3A-0C23456107E4}" dt="2023-02-01T07:20:43.584" v="30" actId="26606"/>
          <ac:spMkLst>
            <pc:docMk/>
            <pc:sldMk cId="2498313871" sldId="318"/>
            <ac:spMk id="2" creationId="{58A79C46-E50F-43B5-AA42-15E4E270E7CF}"/>
          </ac:spMkLst>
        </pc:spChg>
        <pc:spChg chg="mod ord">
          <ac:chgData name="Malin Emanuelsson" userId="067b5192-d70c-4d86-a716-58861e056bf3" providerId="ADAL" clId="{B29CA42A-242A-4407-8C3A-0C23456107E4}" dt="2023-02-01T10:02:47.614" v="137" actId="20577"/>
          <ac:spMkLst>
            <pc:docMk/>
            <pc:sldMk cId="2498313871" sldId="318"/>
            <ac:spMk id="3" creationId="{EC74DE85-77C8-46F0-BA62-384D4C4541BD}"/>
          </ac:spMkLst>
        </pc:spChg>
        <pc:spChg chg="add del mod ord">
          <ac:chgData name="Malin Emanuelsson" userId="067b5192-d70c-4d86-a716-58861e056bf3" providerId="ADAL" clId="{B29CA42A-242A-4407-8C3A-0C23456107E4}" dt="2023-02-01T07:17:48.826" v="1" actId="700"/>
          <ac:spMkLst>
            <pc:docMk/>
            <pc:sldMk cId="2498313871" sldId="318"/>
            <ac:spMk id="4" creationId="{AB4C16F8-28F5-C209-CB16-71F43E4146A5}"/>
          </ac:spMkLst>
        </pc:spChg>
        <pc:spChg chg="add del mod ord">
          <ac:chgData name="Malin Emanuelsson" userId="067b5192-d70c-4d86-a716-58861e056bf3" providerId="ADAL" clId="{B29CA42A-242A-4407-8C3A-0C23456107E4}" dt="2023-02-01T07:18:37.156" v="2"/>
          <ac:spMkLst>
            <pc:docMk/>
            <pc:sldMk cId="2498313871" sldId="318"/>
            <ac:spMk id="5" creationId="{97EB1B57-6045-598B-9B4F-0483C2110886}"/>
          </ac:spMkLst>
        </pc:spChg>
        <pc:picChg chg="add mod ord modCrop">
          <ac:chgData name="Malin Emanuelsson" userId="067b5192-d70c-4d86-a716-58861e056bf3" providerId="ADAL" clId="{B29CA42A-242A-4407-8C3A-0C23456107E4}" dt="2023-02-01T07:20:57.939" v="31" actId="18131"/>
          <ac:picMkLst>
            <pc:docMk/>
            <pc:sldMk cId="2498313871" sldId="318"/>
            <ac:picMk id="6" creationId="{29E9DE5E-7752-6E91-059B-89546D226BDF}"/>
          </ac:picMkLst>
        </pc:picChg>
      </pc:sldChg>
      <pc:sldChg chg="addSp delSp modSp mod modCm">
        <pc:chgData name="Malin Emanuelsson" userId="067b5192-d70c-4d86-a716-58861e056bf3" providerId="ADAL" clId="{B29CA42A-242A-4407-8C3A-0C23456107E4}" dt="2023-02-01T11:11:36.673" v="840" actId="1076"/>
        <pc:sldMkLst>
          <pc:docMk/>
          <pc:sldMk cId="759297305" sldId="319"/>
        </pc:sldMkLst>
        <pc:spChg chg="add del mod">
          <ac:chgData name="Malin Emanuelsson" userId="067b5192-d70c-4d86-a716-58861e056bf3" providerId="ADAL" clId="{B29CA42A-242A-4407-8C3A-0C23456107E4}" dt="2023-02-01T11:10:25.748" v="826" actId="478"/>
          <ac:spMkLst>
            <pc:docMk/>
            <pc:sldMk cId="759297305" sldId="319"/>
            <ac:spMk id="6" creationId="{C079294C-1364-E580-74E7-46FED062849C}"/>
          </ac:spMkLst>
        </pc:spChg>
        <pc:spChg chg="del mod">
          <ac:chgData name="Malin Emanuelsson" userId="067b5192-d70c-4d86-a716-58861e056bf3" providerId="ADAL" clId="{B29CA42A-242A-4407-8C3A-0C23456107E4}" dt="2023-02-01T11:09:49.193" v="780" actId="478"/>
          <ac:spMkLst>
            <pc:docMk/>
            <pc:sldMk cId="759297305" sldId="319"/>
            <ac:spMk id="9" creationId="{2CE95C9A-0365-4BBC-AE14-3C472A069CF5}"/>
          </ac:spMkLst>
        </pc:spChg>
        <pc:picChg chg="add mod">
          <ac:chgData name="Malin Emanuelsson" userId="067b5192-d70c-4d86-a716-58861e056bf3" providerId="ADAL" clId="{B29CA42A-242A-4407-8C3A-0C23456107E4}" dt="2023-02-01T11:11:31.538" v="839" actId="14100"/>
          <ac:picMkLst>
            <pc:docMk/>
            <pc:sldMk cId="759297305" sldId="319"/>
            <ac:picMk id="4" creationId="{1FEE291D-D6D9-0B8F-D404-D11E173D8139}"/>
          </ac:picMkLst>
        </pc:picChg>
        <pc:picChg chg="add mod">
          <ac:chgData name="Malin Emanuelsson" userId="067b5192-d70c-4d86-a716-58861e056bf3" providerId="ADAL" clId="{B29CA42A-242A-4407-8C3A-0C23456107E4}" dt="2023-02-01T11:11:36.673" v="840" actId="1076"/>
          <ac:picMkLst>
            <pc:docMk/>
            <pc:sldMk cId="759297305" sldId="319"/>
            <ac:picMk id="5" creationId="{E0107E59-D65F-3E57-694E-B3000274BAA2}"/>
          </ac:picMkLst>
        </pc:picChg>
        <pc:picChg chg="del mod">
          <ac:chgData name="Malin Emanuelsson" userId="067b5192-d70c-4d86-a716-58861e056bf3" providerId="ADAL" clId="{B29CA42A-242A-4407-8C3A-0C23456107E4}" dt="2023-02-01T11:09:45.826" v="779" actId="478"/>
          <ac:picMkLst>
            <pc:docMk/>
            <pc:sldMk cId="759297305" sldId="319"/>
            <ac:picMk id="8" creationId="{B84B85B2-5ABB-40DF-897B-D3F4BC98E5A1}"/>
          </ac:picMkLst>
        </pc:picChg>
      </pc:sldChg>
      <pc:sldChg chg="addSp delSp modSp mod modClrScheme chgLayout">
        <pc:chgData name="Malin Emanuelsson" userId="067b5192-d70c-4d86-a716-58861e056bf3" providerId="ADAL" clId="{B29CA42A-242A-4407-8C3A-0C23456107E4}" dt="2023-02-01T14:47:41.946" v="990" actId="18131"/>
        <pc:sldMkLst>
          <pc:docMk/>
          <pc:sldMk cId="3282863512" sldId="322"/>
        </pc:sldMkLst>
        <pc:spChg chg="mod ord">
          <ac:chgData name="Malin Emanuelsson" userId="067b5192-d70c-4d86-a716-58861e056bf3" providerId="ADAL" clId="{B29CA42A-242A-4407-8C3A-0C23456107E4}" dt="2023-02-01T14:46:44.473" v="952" actId="1035"/>
          <ac:spMkLst>
            <pc:docMk/>
            <pc:sldMk cId="3282863512" sldId="322"/>
            <ac:spMk id="2" creationId="{77F59D2D-00B9-4A4B-84C1-9DA7B24EB23D}"/>
          </ac:spMkLst>
        </pc:spChg>
        <pc:spChg chg="mod ord">
          <ac:chgData name="Malin Emanuelsson" userId="067b5192-d70c-4d86-a716-58861e056bf3" providerId="ADAL" clId="{B29CA42A-242A-4407-8C3A-0C23456107E4}" dt="2023-02-01T14:47:08.734" v="986" actId="14100"/>
          <ac:spMkLst>
            <pc:docMk/>
            <pc:sldMk cId="3282863512" sldId="322"/>
            <ac:spMk id="3" creationId="{FE5B9A0A-48EF-4308-BE27-ED0531BB5BD8}"/>
          </ac:spMkLst>
        </pc:spChg>
        <pc:spChg chg="add del mod ord">
          <ac:chgData name="Malin Emanuelsson" userId="067b5192-d70c-4d86-a716-58861e056bf3" providerId="ADAL" clId="{B29CA42A-242A-4407-8C3A-0C23456107E4}" dt="2023-02-01T14:46:06.756" v="930" actId="700"/>
          <ac:spMkLst>
            <pc:docMk/>
            <pc:sldMk cId="3282863512" sldId="322"/>
            <ac:spMk id="4" creationId="{EB03A21B-EB7A-562D-159B-F1C019B4A31E}"/>
          </ac:spMkLst>
        </pc:spChg>
        <pc:spChg chg="add del mod ord">
          <ac:chgData name="Malin Emanuelsson" userId="067b5192-d70c-4d86-a716-58861e056bf3" providerId="ADAL" clId="{B29CA42A-242A-4407-8C3A-0C23456107E4}" dt="2023-02-01T14:47:16.524" v="987"/>
          <ac:spMkLst>
            <pc:docMk/>
            <pc:sldMk cId="3282863512" sldId="322"/>
            <ac:spMk id="5" creationId="{ABA7E5C7-173C-248C-6AA3-014633DCFF06}"/>
          </ac:spMkLst>
        </pc:spChg>
        <pc:picChg chg="add mod modCrop">
          <ac:chgData name="Malin Emanuelsson" userId="067b5192-d70c-4d86-a716-58861e056bf3" providerId="ADAL" clId="{B29CA42A-242A-4407-8C3A-0C23456107E4}" dt="2023-02-01T14:47:41.946" v="990" actId="18131"/>
          <ac:picMkLst>
            <pc:docMk/>
            <pc:sldMk cId="3282863512" sldId="322"/>
            <ac:picMk id="6" creationId="{C2B12B43-9E33-BF87-69A9-617E15AC61EC}"/>
          </ac:picMkLst>
        </pc:picChg>
      </pc:sldChg>
      <pc:sldChg chg="addSp delSp modSp mod modCm">
        <pc:chgData name="Malin Emanuelsson" userId="067b5192-d70c-4d86-a716-58861e056bf3" providerId="ADAL" clId="{B29CA42A-242A-4407-8C3A-0C23456107E4}" dt="2023-02-07T13:12:46.253" v="1448" actId="688"/>
        <pc:sldMkLst>
          <pc:docMk/>
          <pc:sldMk cId="2155492458" sldId="323"/>
        </pc:sldMkLst>
        <pc:spChg chg="mod">
          <ac:chgData name="Malin Emanuelsson" userId="067b5192-d70c-4d86-a716-58861e056bf3" providerId="ADAL" clId="{B29CA42A-242A-4407-8C3A-0C23456107E4}" dt="2023-02-07T09:09:25.680" v="1275" actId="14100"/>
          <ac:spMkLst>
            <pc:docMk/>
            <pc:sldMk cId="2155492458" sldId="323"/>
            <ac:spMk id="3" creationId="{FE5B9A0A-48EF-4308-BE27-ED0531BB5BD8}"/>
          </ac:spMkLst>
        </pc:spChg>
        <pc:spChg chg="add del mod">
          <ac:chgData name="Malin Emanuelsson" userId="067b5192-d70c-4d86-a716-58861e056bf3" providerId="ADAL" clId="{B29CA42A-242A-4407-8C3A-0C23456107E4}" dt="2023-02-07T09:07:14.998" v="1241"/>
          <ac:spMkLst>
            <pc:docMk/>
            <pc:sldMk cId="2155492458" sldId="323"/>
            <ac:spMk id="5" creationId="{DE2EE672-0CB2-1F3A-1752-B028A2F6780E}"/>
          </ac:spMkLst>
        </pc:spChg>
        <pc:spChg chg="add del mod">
          <ac:chgData name="Malin Emanuelsson" userId="067b5192-d70c-4d86-a716-58861e056bf3" providerId="ADAL" clId="{B29CA42A-242A-4407-8C3A-0C23456107E4}" dt="2023-02-07T09:07:14.994" v="1239" actId="478"/>
          <ac:spMkLst>
            <pc:docMk/>
            <pc:sldMk cId="2155492458" sldId="323"/>
            <ac:spMk id="6" creationId="{A8CDBBEE-2FCB-13DC-8771-80CD9582F0EB}"/>
          </ac:spMkLst>
        </pc:spChg>
        <pc:spChg chg="add mod">
          <ac:chgData name="Malin Emanuelsson" userId="067b5192-d70c-4d86-a716-58861e056bf3" providerId="ADAL" clId="{B29CA42A-242A-4407-8C3A-0C23456107E4}" dt="2023-02-07T13:12:32.289" v="1446" actId="1076"/>
          <ac:spMkLst>
            <pc:docMk/>
            <pc:sldMk cId="2155492458" sldId="323"/>
            <ac:spMk id="8" creationId="{8340BB6C-3366-6EEC-9763-CBAE78420ADD}"/>
          </ac:spMkLst>
        </pc:spChg>
        <pc:picChg chg="add mod">
          <ac:chgData name="Malin Emanuelsson" userId="067b5192-d70c-4d86-a716-58861e056bf3" providerId="ADAL" clId="{B29CA42A-242A-4407-8C3A-0C23456107E4}" dt="2023-02-07T13:12:46.253" v="1448" actId="688"/>
          <ac:picMkLst>
            <pc:docMk/>
            <pc:sldMk cId="2155492458" sldId="323"/>
            <ac:picMk id="4" creationId="{2A370167-AD99-9A24-2347-3208B57EFE91}"/>
          </ac:picMkLst>
        </pc:picChg>
      </pc:sldChg>
      <pc:sldChg chg="addSp delSp modSp mod">
        <pc:chgData name="Malin Emanuelsson" userId="067b5192-d70c-4d86-a716-58861e056bf3" providerId="ADAL" clId="{B29CA42A-242A-4407-8C3A-0C23456107E4}" dt="2023-02-01T11:12:46.160" v="854" actId="1037"/>
        <pc:sldMkLst>
          <pc:docMk/>
          <pc:sldMk cId="74746994" sldId="325"/>
        </pc:sldMkLst>
        <pc:spChg chg="del">
          <ac:chgData name="Malin Emanuelsson" userId="067b5192-d70c-4d86-a716-58861e056bf3" providerId="ADAL" clId="{B29CA42A-242A-4407-8C3A-0C23456107E4}" dt="2023-02-01T11:09:23.499" v="727" actId="478"/>
          <ac:spMkLst>
            <pc:docMk/>
            <pc:sldMk cId="74746994" sldId="325"/>
            <ac:spMk id="5" creationId="{65289E10-EE38-4EB8-B33B-2A54D604CE38}"/>
          </ac:spMkLst>
        </pc:spChg>
        <pc:spChg chg="add del mod">
          <ac:chgData name="Malin Emanuelsson" userId="067b5192-d70c-4d86-a716-58861e056bf3" providerId="ADAL" clId="{B29CA42A-242A-4407-8C3A-0C23456107E4}" dt="2023-02-01T11:10:39.967" v="830" actId="478"/>
          <ac:spMkLst>
            <pc:docMk/>
            <pc:sldMk cId="74746994" sldId="325"/>
            <ac:spMk id="8" creationId="{29E852C1-9D2E-7BEB-4AC2-19EE0F73A7FC}"/>
          </ac:spMkLst>
        </pc:spChg>
        <pc:picChg chg="add mod">
          <ac:chgData name="Malin Emanuelsson" userId="067b5192-d70c-4d86-a716-58861e056bf3" providerId="ADAL" clId="{B29CA42A-242A-4407-8C3A-0C23456107E4}" dt="2023-02-01T11:12:46.160" v="854" actId="1037"/>
          <ac:picMkLst>
            <pc:docMk/>
            <pc:sldMk cId="74746994" sldId="325"/>
            <ac:picMk id="2" creationId="{7D4AC4F0-7D09-1004-31E2-D683834FE6EE}"/>
          </ac:picMkLst>
        </pc:picChg>
        <pc:picChg chg="del">
          <ac:chgData name="Malin Emanuelsson" userId="067b5192-d70c-4d86-a716-58861e056bf3" providerId="ADAL" clId="{B29CA42A-242A-4407-8C3A-0C23456107E4}" dt="2023-02-01T11:09:19.659" v="726" actId="478"/>
          <ac:picMkLst>
            <pc:docMk/>
            <pc:sldMk cId="74746994" sldId="325"/>
            <ac:picMk id="4" creationId="{A69E42BB-2331-4872-BB34-FABE434EBEBA}"/>
          </ac:picMkLst>
        </pc:picChg>
        <pc:picChg chg="add mod">
          <ac:chgData name="Malin Emanuelsson" userId="067b5192-d70c-4d86-a716-58861e056bf3" providerId="ADAL" clId="{B29CA42A-242A-4407-8C3A-0C23456107E4}" dt="2023-02-01T11:12:46.160" v="854" actId="1037"/>
          <ac:picMkLst>
            <pc:docMk/>
            <pc:sldMk cId="74746994" sldId="325"/>
            <ac:picMk id="7" creationId="{968C0538-2DBD-914A-E917-0AA6958E83E5}"/>
          </ac:picMkLst>
        </pc:picChg>
      </pc:sldChg>
      <pc:sldChg chg="addSp delSp modSp mod">
        <pc:chgData name="Malin Emanuelsson" userId="067b5192-d70c-4d86-a716-58861e056bf3" providerId="ADAL" clId="{B29CA42A-242A-4407-8C3A-0C23456107E4}" dt="2023-02-01T11:12:36.492" v="843" actId="1076"/>
        <pc:sldMkLst>
          <pc:docMk/>
          <pc:sldMk cId="1360558223" sldId="326"/>
        </pc:sldMkLst>
        <pc:spChg chg="del">
          <ac:chgData name="Malin Emanuelsson" userId="067b5192-d70c-4d86-a716-58861e056bf3" providerId="ADAL" clId="{B29CA42A-242A-4407-8C3A-0C23456107E4}" dt="2023-02-01T11:09:02.286" v="701" actId="478"/>
          <ac:spMkLst>
            <pc:docMk/>
            <pc:sldMk cId="1360558223" sldId="326"/>
            <ac:spMk id="5" creationId="{6053984E-EA61-469B-A162-CCBF6FF1CF16}"/>
          </ac:spMkLst>
        </pc:spChg>
        <pc:spChg chg="add del mod">
          <ac:chgData name="Malin Emanuelsson" userId="067b5192-d70c-4d86-a716-58861e056bf3" providerId="ADAL" clId="{B29CA42A-242A-4407-8C3A-0C23456107E4}" dt="2023-02-01T11:10:52.137" v="833" actId="478"/>
          <ac:spMkLst>
            <pc:docMk/>
            <pc:sldMk cId="1360558223" sldId="326"/>
            <ac:spMk id="8" creationId="{F8069BD9-DCB4-4682-B640-565BD32AD438}"/>
          </ac:spMkLst>
        </pc:spChg>
        <pc:picChg chg="add mod">
          <ac:chgData name="Malin Emanuelsson" userId="067b5192-d70c-4d86-a716-58861e056bf3" providerId="ADAL" clId="{B29CA42A-242A-4407-8C3A-0C23456107E4}" dt="2023-02-01T11:12:26.597" v="841" actId="14100"/>
          <ac:picMkLst>
            <pc:docMk/>
            <pc:sldMk cId="1360558223" sldId="326"/>
            <ac:picMk id="2" creationId="{AB82251A-7712-E588-6B64-3A55B4DC1E86}"/>
          </ac:picMkLst>
        </pc:picChg>
        <pc:picChg chg="del">
          <ac:chgData name="Malin Emanuelsson" userId="067b5192-d70c-4d86-a716-58861e056bf3" providerId="ADAL" clId="{B29CA42A-242A-4407-8C3A-0C23456107E4}" dt="2023-02-01T11:08:54.889" v="700" actId="478"/>
          <ac:picMkLst>
            <pc:docMk/>
            <pc:sldMk cId="1360558223" sldId="326"/>
            <ac:picMk id="4" creationId="{516A73BD-FE6B-4AF3-B6E4-093A955B0BF5}"/>
          </ac:picMkLst>
        </pc:picChg>
        <pc:picChg chg="add mod">
          <ac:chgData name="Malin Emanuelsson" userId="067b5192-d70c-4d86-a716-58861e056bf3" providerId="ADAL" clId="{B29CA42A-242A-4407-8C3A-0C23456107E4}" dt="2023-02-01T11:12:36.492" v="843" actId="1076"/>
          <ac:picMkLst>
            <pc:docMk/>
            <pc:sldMk cId="1360558223" sldId="326"/>
            <ac:picMk id="7" creationId="{FEDE2752-335E-3AFA-ACE7-6315059A19F6}"/>
          </ac:picMkLst>
        </pc:picChg>
      </pc:sldChg>
      <pc:sldChg chg="modSp mod">
        <pc:chgData name="Malin Emanuelsson" userId="067b5192-d70c-4d86-a716-58861e056bf3" providerId="ADAL" clId="{B29CA42A-242A-4407-8C3A-0C23456107E4}" dt="2023-02-01T10:51:49.966" v="686" actId="20577"/>
        <pc:sldMkLst>
          <pc:docMk/>
          <pc:sldMk cId="2231808631" sldId="333"/>
        </pc:sldMkLst>
        <pc:spChg chg="mod">
          <ac:chgData name="Malin Emanuelsson" userId="067b5192-d70c-4d86-a716-58861e056bf3" providerId="ADAL" clId="{B29CA42A-242A-4407-8C3A-0C23456107E4}" dt="2023-02-01T10:51:49.966" v="686" actId="20577"/>
          <ac:spMkLst>
            <pc:docMk/>
            <pc:sldMk cId="2231808631" sldId="333"/>
            <ac:spMk id="2" creationId="{FEF87716-7921-CED8-7181-E3DEF8D7CDB9}"/>
          </ac:spMkLst>
        </pc:spChg>
      </pc:sldChg>
      <pc:sldChg chg="modSp mod">
        <pc:chgData name="Malin Emanuelsson" userId="067b5192-d70c-4d86-a716-58861e056bf3" providerId="ADAL" clId="{B29CA42A-242A-4407-8C3A-0C23456107E4}" dt="2023-02-01T10:51:38.864" v="673" actId="20577"/>
        <pc:sldMkLst>
          <pc:docMk/>
          <pc:sldMk cId="1578044186" sldId="334"/>
        </pc:sldMkLst>
        <pc:spChg chg="mod">
          <ac:chgData name="Malin Emanuelsson" userId="067b5192-d70c-4d86-a716-58861e056bf3" providerId="ADAL" clId="{B29CA42A-242A-4407-8C3A-0C23456107E4}" dt="2023-02-01T10:51:38.864" v="673" actId="20577"/>
          <ac:spMkLst>
            <pc:docMk/>
            <pc:sldMk cId="1578044186" sldId="334"/>
            <ac:spMk id="2" creationId="{6D93C04F-FD8E-4291-A558-B45E34A9E4C9}"/>
          </ac:spMkLst>
        </pc:spChg>
      </pc:sldChg>
      <pc:sldChg chg="addSp delSp modSp mod modCm">
        <pc:chgData name="Malin Emanuelsson" userId="067b5192-d70c-4d86-a716-58861e056bf3" providerId="ADAL" clId="{B29CA42A-242A-4407-8C3A-0C23456107E4}" dt="2023-02-01T15:04:24.782" v="1056"/>
        <pc:sldMkLst>
          <pc:docMk/>
          <pc:sldMk cId="3815962809" sldId="338"/>
        </pc:sldMkLst>
        <pc:spChg chg="add del">
          <ac:chgData name="Malin Emanuelsson" userId="067b5192-d70c-4d86-a716-58861e056bf3" providerId="ADAL" clId="{B29CA42A-242A-4407-8C3A-0C23456107E4}" dt="2023-02-01T14:55:26.715" v="1016" actId="11529"/>
          <ac:spMkLst>
            <pc:docMk/>
            <pc:sldMk cId="3815962809" sldId="338"/>
            <ac:spMk id="3" creationId="{20F1B661-69C3-4CF8-145C-8AC48EF1C829}"/>
          </ac:spMkLst>
        </pc:spChg>
        <pc:spChg chg="mod">
          <ac:chgData name="Malin Emanuelsson" userId="067b5192-d70c-4d86-a716-58861e056bf3" providerId="ADAL" clId="{B29CA42A-242A-4407-8C3A-0C23456107E4}" dt="2023-02-01T14:57:13.990" v="1023" actId="14100"/>
          <ac:spMkLst>
            <pc:docMk/>
            <pc:sldMk cId="3815962809" sldId="338"/>
            <ac:spMk id="7" creationId="{DDEC58B6-2128-5D02-A474-2CBB7C4C4723}"/>
          </ac:spMkLst>
        </pc:spChg>
        <pc:spChg chg="mod">
          <ac:chgData name="Malin Emanuelsson" userId="067b5192-d70c-4d86-a716-58861e056bf3" providerId="ADAL" clId="{B29CA42A-242A-4407-8C3A-0C23456107E4}" dt="2023-02-01T14:57:04.759" v="1022" actId="14100"/>
          <ac:spMkLst>
            <pc:docMk/>
            <pc:sldMk cId="3815962809" sldId="338"/>
            <ac:spMk id="8" creationId="{7DCE7C71-968E-7BD8-7BF4-4A13E2BFAEA8}"/>
          </ac:spMkLst>
        </pc:spChg>
        <pc:spChg chg="mod">
          <ac:chgData name="Malin Emanuelsson" userId="067b5192-d70c-4d86-a716-58861e056bf3" providerId="ADAL" clId="{B29CA42A-242A-4407-8C3A-0C23456107E4}" dt="2023-02-01T14:56:20.086" v="1019" actId="58"/>
          <ac:spMkLst>
            <pc:docMk/>
            <pc:sldMk cId="3815962809" sldId="338"/>
            <ac:spMk id="9" creationId="{6866115C-8FB1-2DB6-8C5B-664286E2C901}"/>
          </ac:spMkLst>
        </pc:spChg>
        <pc:picChg chg="mod">
          <ac:chgData name="Malin Emanuelsson" userId="067b5192-d70c-4d86-a716-58861e056bf3" providerId="ADAL" clId="{B29CA42A-242A-4407-8C3A-0C23456107E4}" dt="2023-02-01T14:55:18.270" v="1010" actId="14100"/>
          <ac:picMkLst>
            <pc:docMk/>
            <pc:sldMk cId="3815962809" sldId="338"/>
            <ac:picMk id="6" creationId="{02972DE6-A497-F2EC-4F19-00A54E6745A0}"/>
          </ac:picMkLst>
        </pc:picChg>
        <pc:picChg chg="add del mod">
          <ac:chgData name="Malin Emanuelsson" userId="067b5192-d70c-4d86-a716-58861e056bf3" providerId="ADAL" clId="{B29CA42A-242A-4407-8C3A-0C23456107E4}" dt="2023-02-01T14:55:24.366" v="1014" actId="22"/>
          <ac:picMkLst>
            <pc:docMk/>
            <pc:sldMk cId="3815962809" sldId="338"/>
            <ac:picMk id="10" creationId="{65D1E52E-6842-C3FE-2495-681CB79496E4}"/>
          </ac:picMkLst>
        </pc:picChg>
        <pc:picChg chg="add del">
          <ac:chgData name="Malin Emanuelsson" userId="067b5192-d70c-4d86-a716-58861e056bf3" providerId="ADAL" clId="{B29CA42A-242A-4407-8C3A-0C23456107E4}" dt="2023-02-01T14:58:58.970" v="1036" actId="478"/>
          <ac:picMkLst>
            <pc:docMk/>
            <pc:sldMk cId="3815962809" sldId="338"/>
            <ac:picMk id="12" creationId="{31E11B36-5142-5164-4F25-5A8096E672EF}"/>
          </ac:picMkLst>
        </pc:picChg>
      </pc:sldChg>
      <pc:sldChg chg="modSp mod">
        <pc:chgData name="Malin Emanuelsson" userId="067b5192-d70c-4d86-a716-58861e056bf3" providerId="ADAL" clId="{B29CA42A-242A-4407-8C3A-0C23456107E4}" dt="2023-02-01T15:02:25.016" v="1049" actId="14100"/>
        <pc:sldMkLst>
          <pc:docMk/>
          <pc:sldMk cId="2399804289" sldId="340"/>
        </pc:sldMkLst>
        <pc:spChg chg="mod">
          <ac:chgData name="Malin Emanuelsson" userId="067b5192-d70c-4d86-a716-58861e056bf3" providerId="ADAL" clId="{B29CA42A-242A-4407-8C3A-0C23456107E4}" dt="2023-02-01T15:02:05.589" v="1047" actId="1036"/>
          <ac:spMkLst>
            <pc:docMk/>
            <pc:sldMk cId="2399804289" sldId="340"/>
            <ac:spMk id="7" creationId="{DDEC58B6-2128-5D02-A474-2CBB7C4C4723}"/>
          </ac:spMkLst>
        </pc:spChg>
        <pc:spChg chg="mod">
          <ac:chgData name="Malin Emanuelsson" userId="067b5192-d70c-4d86-a716-58861e056bf3" providerId="ADAL" clId="{B29CA42A-242A-4407-8C3A-0C23456107E4}" dt="2023-02-01T15:02:25.016" v="1049" actId="14100"/>
          <ac:spMkLst>
            <pc:docMk/>
            <pc:sldMk cId="2399804289" sldId="340"/>
            <ac:spMk id="9" creationId="{6866115C-8FB1-2DB6-8C5B-664286E2C901}"/>
          </ac:spMkLst>
        </pc:spChg>
        <pc:picChg chg="mod">
          <ac:chgData name="Malin Emanuelsson" userId="067b5192-d70c-4d86-a716-58861e056bf3" providerId="ADAL" clId="{B29CA42A-242A-4407-8C3A-0C23456107E4}" dt="2023-02-01T15:01:48.734" v="1041" actId="1076"/>
          <ac:picMkLst>
            <pc:docMk/>
            <pc:sldMk cId="2399804289" sldId="340"/>
            <ac:picMk id="5" creationId="{B1A03090-30B1-7D1A-8867-7AC71EFDD153}"/>
          </ac:picMkLst>
        </pc:picChg>
      </pc:sldChg>
      <pc:sldChg chg="addSp delSp modSp mod modClrScheme chgLayout">
        <pc:chgData name="Malin Emanuelsson" userId="067b5192-d70c-4d86-a716-58861e056bf3" providerId="ADAL" clId="{B29CA42A-242A-4407-8C3A-0C23456107E4}" dt="2023-02-07T08:50:13.762" v="1068" actId="18131"/>
        <pc:sldMkLst>
          <pc:docMk/>
          <pc:sldMk cId="958156064" sldId="341"/>
        </pc:sldMkLst>
        <pc:spChg chg="mod ord">
          <ac:chgData name="Malin Emanuelsson" userId="067b5192-d70c-4d86-a716-58861e056bf3" providerId="ADAL" clId="{B29CA42A-242A-4407-8C3A-0C23456107E4}" dt="2023-02-07T08:49:45.443" v="1064" actId="700"/>
          <ac:spMkLst>
            <pc:docMk/>
            <pc:sldMk cId="958156064" sldId="341"/>
            <ac:spMk id="2" creationId="{A2A6C074-ECA2-0C70-03A7-C7620B0814EB}"/>
          </ac:spMkLst>
        </pc:spChg>
        <pc:spChg chg="add del mod ord">
          <ac:chgData name="Malin Emanuelsson" userId="067b5192-d70c-4d86-a716-58861e056bf3" providerId="ADAL" clId="{B29CA42A-242A-4407-8C3A-0C23456107E4}" dt="2023-02-07T08:49:08.570" v="1060" actId="931"/>
          <ac:spMkLst>
            <pc:docMk/>
            <pc:sldMk cId="958156064" sldId="341"/>
            <ac:spMk id="3" creationId="{7205D3D4-B76F-AA83-26E3-059D9E40046E}"/>
          </ac:spMkLst>
        </pc:spChg>
        <pc:spChg chg="add del mod ord">
          <ac:chgData name="Malin Emanuelsson" userId="067b5192-d70c-4d86-a716-58861e056bf3" providerId="ADAL" clId="{B29CA42A-242A-4407-8C3A-0C23456107E4}" dt="2023-02-07T08:49:45.443" v="1064" actId="700"/>
          <ac:spMkLst>
            <pc:docMk/>
            <pc:sldMk cId="958156064" sldId="341"/>
            <ac:spMk id="4" creationId="{D4818380-4D16-0B3E-298E-FB5D11D79F47}"/>
          </ac:spMkLst>
        </pc:spChg>
        <pc:spChg chg="add del mod ord">
          <ac:chgData name="Malin Emanuelsson" userId="067b5192-d70c-4d86-a716-58861e056bf3" providerId="ADAL" clId="{B29CA42A-242A-4407-8C3A-0C23456107E4}" dt="2023-02-07T08:49:45.443" v="1064" actId="700"/>
          <ac:spMkLst>
            <pc:docMk/>
            <pc:sldMk cId="958156064" sldId="341"/>
            <ac:spMk id="5" creationId="{BA3FD582-E656-B9A5-871C-EF1E1C975AFC}"/>
          </ac:spMkLst>
        </pc:spChg>
        <pc:spChg chg="add del mod ord">
          <ac:chgData name="Malin Emanuelsson" userId="067b5192-d70c-4d86-a716-58861e056bf3" providerId="ADAL" clId="{B29CA42A-242A-4407-8C3A-0C23456107E4}" dt="2023-02-07T08:49:45.443" v="1064" actId="700"/>
          <ac:spMkLst>
            <pc:docMk/>
            <pc:sldMk cId="958156064" sldId="341"/>
            <ac:spMk id="9" creationId="{D2662F64-BBA5-7F16-C1CC-C7F06710E13F}"/>
          </ac:spMkLst>
        </pc:spChg>
        <pc:spChg chg="add del mod ord">
          <ac:chgData name="Malin Emanuelsson" userId="067b5192-d70c-4d86-a716-58861e056bf3" providerId="ADAL" clId="{B29CA42A-242A-4407-8C3A-0C23456107E4}" dt="2023-02-07T08:50:03.256" v="1065" actId="931"/>
          <ac:spMkLst>
            <pc:docMk/>
            <pc:sldMk cId="958156064" sldId="341"/>
            <ac:spMk id="10" creationId="{2F4ED8B9-A285-859C-C091-56F5920A3085}"/>
          </ac:spMkLst>
        </pc:spChg>
        <pc:picChg chg="add del mod">
          <ac:chgData name="Malin Emanuelsson" userId="067b5192-d70c-4d86-a716-58861e056bf3" providerId="ADAL" clId="{B29CA42A-242A-4407-8C3A-0C23456107E4}" dt="2023-02-07T08:49:32.003" v="1063" actId="478"/>
          <ac:picMkLst>
            <pc:docMk/>
            <pc:sldMk cId="958156064" sldId="341"/>
            <ac:picMk id="7" creationId="{B2EE7EFA-D6A9-D717-B9AF-17B3B912119F}"/>
          </ac:picMkLst>
        </pc:picChg>
        <pc:picChg chg="add mod modCrop">
          <ac:chgData name="Malin Emanuelsson" userId="067b5192-d70c-4d86-a716-58861e056bf3" providerId="ADAL" clId="{B29CA42A-242A-4407-8C3A-0C23456107E4}" dt="2023-02-07T08:50:13.762" v="1068" actId="18131"/>
          <ac:picMkLst>
            <pc:docMk/>
            <pc:sldMk cId="958156064" sldId="341"/>
            <ac:picMk id="12" creationId="{FBA299FA-9FCF-963C-75EE-8974F18E4007}"/>
          </ac:picMkLst>
        </pc:picChg>
      </pc:sldChg>
      <pc:sldChg chg="addSp delSp modSp mod modClrScheme chgLayout">
        <pc:chgData name="Malin Emanuelsson" userId="067b5192-d70c-4d86-a716-58861e056bf3" providerId="ADAL" clId="{B29CA42A-242A-4407-8C3A-0C23456107E4}" dt="2023-02-07T08:54:28.906" v="1097" actId="18131"/>
        <pc:sldMkLst>
          <pc:docMk/>
          <pc:sldMk cId="2824099191" sldId="342"/>
        </pc:sldMkLst>
        <pc:spChg chg="mod ord">
          <ac:chgData name="Malin Emanuelsson" userId="067b5192-d70c-4d86-a716-58861e056bf3" providerId="ADAL" clId="{B29CA42A-242A-4407-8C3A-0C23456107E4}" dt="2023-02-07T08:50:47.177" v="1070" actId="27636"/>
          <ac:spMkLst>
            <pc:docMk/>
            <pc:sldMk cId="2824099191" sldId="342"/>
            <ac:spMk id="2" creationId="{A2A6C074-ECA2-0C70-03A7-C7620B0814EB}"/>
          </ac:spMkLst>
        </pc:spChg>
        <pc:spChg chg="add del mod ord">
          <ac:chgData name="Malin Emanuelsson" userId="067b5192-d70c-4d86-a716-58861e056bf3" providerId="ADAL" clId="{B29CA42A-242A-4407-8C3A-0C23456107E4}" dt="2023-02-07T08:51:21.716" v="1071" actId="931"/>
          <ac:spMkLst>
            <pc:docMk/>
            <pc:sldMk cId="2824099191" sldId="342"/>
            <ac:spMk id="3" creationId="{379ADC5B-6ADA-8FA5-52AF-24F27990CE26}"/>
          </ac:spMkLst>
        </pc:spChg>
        <pc:spChg chg="add del mod">
          <ac:chgData name="Malin Emanuelsson" userId="067b5192-d70c-4d86-a716-58861e056bf3" providerId="ADAL" clId="{B29CA42A-242A-4407-8C3A-0C23456107E4}" dt="2023-02-07T08:51:49.795" v="1075" actId="931"/>
          <ac:spMkLst>
            <pc:docMk/>
            <pc:sldMk cId="2824099191" sldId="342"/>
            <ac:spMk id="7" creationId="{B102FBD0-2E61-AE88-2841-0DAC352CF8E8}"/>
          </ac:spMkLst>
        </pc:spChg>
        <pc:spChg chg="add del mod">
          <ac:chgData name="Malin Emanuelsson" userId="067b5192-d70c-4d86-a716-58861e056bf3" providerId="ADAL" clId="{B29CA42A-242A-4407-8C3A-0C23456107E4}" dt="2023-02-07T08:52:36.983" v="1081" actId="931"/>
          <ac:spMkLst>
            <pc:docMk/>
            <pc:sldMk cId="2824099191" sldId="342"/>
            <ac:spMk id="11" creationId="{2A6252F7-D36C-6A7D-90F2-921108C0A3C2}"/>
          </ac:spMkLst>
        </pc:spChg>
        <pc:spChg chg="add del mod">
          <ac:chgData name="Malin Emanuelsson" userId="067b5192-d70c-4d86-a716-58861e056bf3" providerId="ADAL" clId="{B29CA42A-242A-4407-8C3A-0C23456107E4}" dt="2023-02-07T08:53:23.383" v="1087" actId="931"/>
          <ac:spMkLst>
            <pc:docMk/>
            <pc:sldMk cId="2824099191" sldId="342"/>
            <ac:spMk id="15" creationId="{D65EE4EF-D326-D9E7-A7F3-1ACAB02032B6}"/>
          </ac:spMkLst>
        </pc:spChg>
        <pc:spChg chg="add del mod">
          <ac:chgData name="Malin Emanuelsson" userId="067b5192-d70c-4d86-a716-58861e056bf3" providerId="ADAL" clId="{B29CA42A-242A-4407-8C3A-0C23456107E4}" dt="2023-02-07T08:54:09.864" v="1093" actId="931"/>
          <ac:spMkLst>
            <pc:docMk/>
            <pc:sldMk cId="2824099191" sldId="342"/>
            <ac:spMk id="19" creationId="{054034BB-0F8F-252E-2A9C-9F3B0F2E0EF4}"/>
          </ac:spMkLst>
        </pc:spChg>
        <pc:picChg chg="add del mod">
          <ac:chgData name="Malin Emanuelsson" userId="067b5192-d70c-4d86-a716-58861e056bf3" providerId="ADAL" clId="{B29CA42A-242A-4407-8C3A-0C23456107E4}" dt="2023-02-07T08:51:28.620" v="1074" actId="478"/>
          <ac:picMkLst>
            <pc:docMk/>
            <pc:sldMk cId="2824099191" sldId="342"/>
            <ac:picMk id="5" creationId="{CB968A9B-BB02-43AB-3DC5-FEDC7DC42F23}"/>
          </ac:picMkLst>
        </pc:picChg>
        <pc:picChg chg="add del mod modCrop">
          <ac:chgData name="Malin Emanuelsson" userId="067b5192-d70c-4d86-a716-58861e056bf3" providerId="ADAL" clId="{B29CA42A-242A-4407-8C3A-0C23456107E4}" dt="2023-02-07T08:52:26.240" v="1080" actId="478"/>
          <ac:picMkLst>
            <pc:docMk/>
            <pc:sldMk cId="2824099191" sldId="342"/>
            <ac:picMk id="9" creationId="{AC221503-4088-EB7F-66D6-FA4708E7E91B}"/>
          </ac:picMkLst>
        </pc:picChg>
        <pc:picChg chg="add del mod modCrop">
          <ac:chgData name="Malin Emanuelsson" userId="067b5192-d70c-4d86-a716-58861e056bf3" providerId="ADAL" clId="{B29CA42A-242A-4407-8C3A-0C23456107E4}" dt="2023-02-07T08:53:03.461" v="1086" actId="478"/>
          <ac:picMkLst>
            <pc:docMk/>
            <pc:sldMk cId="2824099191" sldId="342"/>
            <ac:picMk id="13" creationId="{E61CD81E-E577-5C4F-C69E-EB57189D4047}"/>
          </ac:picMkLst>
        </pc:picChg>
        <pc:picChg chg="add del mod modCrop">
          <ac:chgData name="Malin Emanuelsson" userId="067b5192-d70c-4d86-a716-58861e056bf3" providerId="ADAL" clId="{B29CA42A-242A-4407-8C3A-0C23456107E4}" dt="2023-02-07T08:53:57.895" v="1092" actId="478"/>
          <ac:picMkLst>
            <pc:docMk/>
            <pc:sldMk cId="2824099191" sldId="342"/>
            <ac:picMk id="17" creationId="{900AE669-AC2B-B856-7EAE-7F916B17C33D}"/>
          </ac:picMkLst>
        </pc:picChg>
        <pc:picChg chg="add mod modCrop">
          <ac:chgData name="Malin Emanuelsson" userId="067b5192-d70c-4d86-a716-58861e056bf3" providerId="ADAL" clId="{B29CA42A-242A-4407-8C3A-0C23456107E4}" dt="2023-02-07T08:54:28.906" v="1097" actId="18131"/>
          <ac:picMkLst>
            <pc:docMk/>
            <pc:sldMk cId="2824099191" sldId="342"/>
            <ac:picMk id="21" creationId="{338A8574-45A1-83A1-BDA8-9E93B7247819}"/>
          </ac:picMkLst>
        </pc:picChg>
      </pc:sldChg>
      <pc:sldChg chg="addSp delSp modSp mod modClrScheme chgLayout">
        <pc:chgData name="Malin Emanuelsson" userId="067b5192-d70c-4d86-a716-58861e056bf3" providerId="ADAL" clId="{B29CA42A-242A-4407-8C3A-0C23456107E4}" dt="2023-02-01T14:04:16.702" v="908" actId="18131"/>
        <pc:sldMkLst>
          <pc:docMk/>
          <pc:sldMk cId="1560688429" sldId="343"/>
        </pc:sldMkLst>
        <pc:spChg chg="mod ord">
          <ac:chgData name="Malin Emanuelsson" userId="067b5192-d70c-4d86-a716-58861e056bf3" providerId="ADAL" clId="{B29CA42A-242A-4407-8C3A-0C23456107E4}" dt="2023-02-01T14:02:56.409" v="901" actId="700"/>
          <ac:spMkLst>
            <pc:docMk/>
            <pc:sldMk cId="1560688429" sldId="343"/>
            <ac:spMk id="2" creationId="{A2A6C074-ECA2-0C70-03A7-C7620B0814EB}"/>
          </ac:spMkLst>
        </pc:spChg>
        <pc:spChg chg="add mod ord">
          <ac:chgData name="Malin Emanuelsson" userId="067b5192-d70c-4d86-a716-58861e056bf3" providerId="ADAL" clId="{B29CA42A-242A-4407-8C3A-0C23456107E4}" dt="2023-02-01T14:02:56.409" v="901" actId="700"/>
          <ac:spMkLst>
            <pc:docMk/>
            <pc:sldMk cId="1560688429" sldId="343"/>
            <ac:spMk id="3" creationId="{89C6CF3C-F050-D9C5-8F4A-D0426016D04B}"/>
          </ac:spMkLst>
        </pc:spChg>
        <pc:spChg chg="add del mod ord">
          <ac:chgData name="Malin Emanuelsson" userId="067b5192-d70c-4d86-a716-58861e056bf3" providerId="ADAL" clId="{B29CA42A-242A-4407-8C3A-0C23456107E4}" dt="2023-02-01T14:03:27.567" v="902" actId="931"/>
          <ac:spMkLst>
            <pc:docMk/>
            <pc:sldMk cId="1560688429" sldId="343"/>
            <ac:spMk id="4" creationId="{65DB9460-5B7F-848D-7DD5-8F887AB7EB15}"/>
          </ac:spMkLst>
        </pc:spChg>
        <pc:picChg chg="add mod modCrop">
          <ac:chgData name="Malin Emanuelsson" userId="067b5192-d70c-4d86-a716-58861e056bf3" providerId="ADAL" clId="{B29CA42A-242A-4407-8C3A-0C23456107E4}" dt="2023-02-01T14:04:16.702" v="908" actId="18131"/>
          <ac:picMkLst>
            <pc:docMk/>
            <pc:sldMk cId="1560688429" sldId="343"/>
            <ac:picMk id="6" creationId="{B8442D58-2562-2A0C-3B23-7A461C203EA4}"/>
          </ac:picMkLst>
        </pc:picChg>
      </pc:sldChg>
      <pc:sldChg chg="addSp delSp modSp mod modClrScheme chgLayout">
        <pc:chgData name="Malin Emanuelsson" userId="067b5192-d70c-4d86-a716-58861e056bf3" providerId="ADAL" clId="{B29CA42A-242A-4407-8C3A-0C23456107E4}" dt="2023-02-01T14:47:47.381" v="991" actId="478"/>
        <pc:sldMkLst>
          <pc:docMk/>
          <pc:sldMk cId="1551960381" sldId="344"/>
        </pc:sldMkLst>
        <pc:spChg chg="mod ord">
          <ac:chgData name="Malin Emanuelsson" userId="067b5192-d70c-4d86-a716-58861e056bf3" providerId="ADAL" clId="{B29CA42A-242A-4407-8C3A-0C23456107E4}" dt="2023-02-01T14:07:25.908" v="922" actId="700"/>
          <ac:spMkLst>
            <pc:docMk/>
            <pc:sldMk cId="1551960381" sldId="344"/>
            <ac:spMk id="2" creationId="{A2A6C074-ECA2-0C70-03A7-C7620B0814EB}"/>
          </ac:spMkLst>
        </pc:spChg>
        <pc:spChg chg="add del mod ord">
          <ac:chgData name="Malin Emanuelsson" userId="067b5192-d70c-4d86-a716-58861e056bf3" providerId="ADAL" clId="{B29CA42A-242A-4407-8C3A-0C23456107E4}" dt="2023-02-01T14:07:25.908" v="922" actId="700"/>
          <ac:spMkLst>
            <pc:docMk/>
            <pc:sldMk cId="1551960381" sldId="344"/>
            <ac:spMk id="3" creationId="{63AC43A6-CEDC-C9AC-3DDC-3991358E4739}"/>
          </ac:spMkLst>
        </pc:spChg>
        <pc:spChg chg="add del mod ord">
          <ac:chgData name="Malin Emanuelsson" userId="067b5192-d70c-4d86-a716-58861e056bf3" providerId="ADAL" clId="{B29CA42A-242A-4407-8C3A-0C23456107E4}" dt="2023-02-01T14:05:32.968" v="910" actId="931"/>
          <ac:spMkLst>
            <pc:docMk/>
            <pc:sldMk cId="1551960381" sldId="344"/>
            <ac:spMk id="4" creationId="{A96DE1A4-7B90-B90B-7741-CDD48D7ED7A6}"/>
          </ac:spMkLst>
        </pc:spChg>
        <pc:spChg chg="add mod ord">
          <ac:chgData name="Malin Emanuelsson" userId="067b5192-d70c-4d86-a716-58861e056bf3" providerId="ADAL" clId="{B29CA42A-242A-4407-8C3A-0C23456107E4}" dt="2023-02-01T14:07:25.908" v="922" actId="700"/>
          <ac:spMkLst>
            <pc:docMk/>
            <pc:sldMk cId="1551960381" sldId="344"/>
            <ac:spMk id="7" creationId="{9EE24250-1773-80BE-4ECF-2DA22F52A7A8}"/>
          </ac:spMkLst>
        </pc:spChg>
        <pc:spChg chg="add mod">
          <ac:chgData name="Malin Emanuelsson" userId="067b5192-d70c-4d86-a716-58861e056bf3" providerId="ADAL" clId="{B29CA42A-242A-4407-8C3A-0C23456107E4}" dt="2023-02-01T14:47:47.381" v="991" actId="478"/>
          <ac:spMkLst>
            <pc:docMk/>
            <pc:sldMk cId="1551960381" sldId="344"/>
            <ac:spMk id="9" creationId="{63142C6A-9B35-E488-8108-CAA79C8A6AA5}"/>
          </ac:spMkLst>
        </pc:spChg>
        <pc:picChg chg="add del mod ord modCrop">
          <ac:chgData name="Malin Emanuelsson" userId="067b5192-d70c-4d86-a716-58861e056bf3" providerId="ADAL" clId="{B29CA42A-242A-4407-8C3A-0C23456107E4}" dt="2023-02-01T14:47:47.381" v="991" actId="478"/>
          <ac:picMkLst>
            <pc:docMk/>
            <pc:sldMk cId="1551960381" sldId="344"/>
            <ac:picMk id="6" creationId="{3ED14BA5-0869-5CFE-0364-98FCAAF464DE}"/>
          </ac:picMkLst>
        </pc:picChg>
      </pc:sldChg>
      <pc:sldChg chg="addSp delSp modSp mod modClrScheme chgLayout">
        <pc:chgData name="Malin Emanuelsson" userId="067b5192-d70c-4d86-a716-58861e056bf3" providerId="ADAL" clId="{B29CA42A-242A-4407-8C3A-0C23456107E4}" dt="2023-02-07T08:56:18.093" v="1106" actId="18131"/>
        <pc:sldMkLst>
          <pc:docMk/>
          <pc:sldMk cId="1283219423" sldId="345"/>
        </pc:sldMkLst>
        <pc:spChg chg="mod ord">
          <ac:chgData name="Malin Emanuelsson" userId="067b5192-d70c-4d86-a716-58861e056bf3" providerId="ADAL" clId="{B29CA42A-242A-4407-8C3A-0C23456107E4}" dt="2023-02-07T08:55:26.641" v="1098" actId="700"/>
          <ac:spMkLst>
            <pc:docMk/>
            <pc:sldMk cId="1283219423" sldId="345"/>
            <ac:spMk id="2" creationId="{A2A6C074-ECA2-0C70-03A7-C7620B0814EB}"/>
          </ac:spMkLst>
        </pc:spChg>
        <pc:spChg chg="add del mod ord">
          <ac:chgData name="Malin Emanuelsson" userId="067b5192-d70c-4d86-a716-58861e056bf3" providerId="ADAL" clId="{B29CA42A-242A-4407-8C3A-0C23456107E4}" dt="2023-02-07T08:55:38.890" v="1099" actId="931"/>
          <ac:spMkLst>
            <pc:docMk/>
            <pc:sldMk cId="1283219423" sldId="345"/>
            <ac:spMk id="3" creationId="{875F99E1-0F28-2FD1-AA55-0F9265A9F757}"/>
          </ac:spMkLst>
        </pc:spChg>
        <pc:spChg chg="add del mod">
          <ac:chgData name="Malin Emanuelsson" userId="067b5192-d70c-4d86-a716-58861e056bf3" providerId="ADAL" clId="{B29CA42A-242A-4407-8C3A-0C23456107E4}" dt="2023-02-07T08:56:02.566" v="1103" actId="931"/>
          <ac:spMkLst>
            <pc:docMk/>
            <pc:sldMk cId="1283219423" sldId="345"/>
            <ac:spMk id="7" creationId="{1757A304-0D1D-52B7-BBC3-BC7B0445C9B4}"/>
          </ac:spMkLst>
        </pc:spChg>
        <pc:picChg chg="add del mod">
          <ac:chgData name="Malin Emanuelsson" userId="067b5192-d70c-4d86-a716-58861e056bf3" providerId="ADAL" clId="{B29CA42A-242A-4407-8C3A-0C23456107E4}" dt="2023-02-07T08:55:49.028" v="1102" actId="478"/>
          <ac:picMkLst>
            <pc:docMk/>
            <pc:sldMk cId="1283219423" sldId="345"/>
            <ac:picMk id="5" creationId="{4DE330F1-F1FE-43F0-2F88-94AE866D95BE}"/>
          </ac:picMkLst>
        </pc:picChg>
        <pc:picChg chg="add mod modCrop">
          <ac:chgData name="Malin Emanuelsson" userId="067b5192-d70c-4d86-a716-58861e056bf3" providerId="ADAL" clId="{B29CA42A-242A-4407-8C3A-0C23456107E4}" dt="2023-02-07T08:56:18.093" v="1106" actId="18131"/>
          <ac:picMkLst>
            <pc:docMk/>
            <pc:sldMk cId="1283219423" sldId="345"/>
            <ac:picMk id="9" creationId="{6B4F5D99-6A48-3B92-4D6A-8093E9F98FFD}"/>
          </ac:picMkLst>
        </pc:picChg>
      </pc:sldChg>
      <pc:sldChg chg="addSp delSp modSp mod modClrScheme chgLayout">
        <pc:chgData name="Malin Emanuelsson" userId="067b5192-d70c-4d86-a716-58861e056bf3" providerId="ADAL" clId="{B29CA42A-242A-4407-8C3A-0C23456107E4}" dt="2023-02-07T08:59:40.972" v="1130" actId="18131"/>
        <pc:sldMkLst>
          <pc:docMk/>
          <pc:sldMk cId="2957930061" sldId="346"/>
        </pc:sldMkLst>
        <pc:spChg chg="mod ord">
          <ac:chgData name="Malin Emanuelsson" userId="067b5192-d70c-4d86-a716-58861e056bf3" providerId="ADAL" clId="{B29CA42A-242A-4407-8C3A-0C23456107E4}" dt="2023-02-07T08:57:02.163" v="1107" actId="700"/>
          <ac:spMkLst>
            <pc:docMk/>
            <pc:sldMk cId="2957930061" sldId="346"/>
            <ac:spMk id="2" creationId="{A2A6C074-ECA2-0C70-03A7-C7620B0814EB}"/>
          </ac:spMkLst>
        </pc:spChg>
        <pc:spChg chg="add del mod ord">
          <ac:chgData name="Malin Emanuelsson" userId="067b5192-d70c-4d86-a716-58861e056bf3" providerId="ADAL" clId="{B29CA42A-242A-4407-8C3A-0C23456107E4}" dt="2023-02-07T08:57:18.309" v="1108" actId="931"/>
          <ac:spMkLst>
            <pc:docMk/>
            <pc:sldMk cId="2957930061" sldId="346"/>
            <ac:spMk id="3" creationId="{4B3D3124-B67A-386F-6336-F95042E80D78}"/>
          </ac:spMkLst>
        </pc:spChg>
        <pc:spChg chg="add del mod">
          <ac:chgData name="Malin Emanuelsson" userId="067b5192-d70c-4d86-a716-58861e056bf3" providerId="ADAL" clId="{B29CA42A-242A-4407-8C3A-0C23456107E4}" dt="2023-02-07T08:58:13.488" v="1114" actId="931"/>
          <ac:spMkLst>
            <pc:docMk/>
            <pc:sldMk cId="2957930061" sldId="346"/>
            <ac:spMk id="7" creationId="{FE88AA21-1A2D-ADC1-8AF3-94565F9BFDD9}"/>
          </ac:spMkLst>
        </pc:spChg>
        <pc:spChg chg="add del mod">
          <ac:chgData name="Malin Emanuelsson" userId="067b5192-d70c-4d86-a716-58861e056bf3" providerId="ADAL" clId="{B29CA42A-242A-4407-8C3A-0C23456107E4}" dt="2023-02-07T08:58:26.660" v="1118" actId="931"/>
          <ac:spMkLst>
            <pc:docMk/>
            <pc:sldMk cId="2957930061" sldId="346"/>
            <ac:spMk id="11" creationId="{65A3D978-DCD9-2B64-BC19-0BE1A0433C87}"/>
          </ac:spMkLst>
        </pc:spChg>
        <pc:spChg chg="add del mod">
          <ac:chgData name="Malin Emanuelsson" userId="067b5192-d70c-4d86-a716-58861e056bf3" providerId="ADAL" clId="{B29CA42A-242A-4407-8C3A-0C23456107E4}" dt="2023-02-07T08:58:53.282" v="1123" actId="931"/>
          <ac:spMkLst>
            <pc:docMk/>
            <pc:sldMk cId="2957930061" sldId="346"/>
            <ac:spMk id="15" creationId="{94D203DA-A279-9413-4E91-8EE4177D1310}"/>
          </ac:spMkLst>
        </pc:spChg>
        <pc:spChg chg="add del mod">
          <ac:chgData name="Malin Emanuelsson" userId="067b5192-d70c-4d86-a716-58861e056bf3" providerId="ADAL" clId="{B29CA42A-242A-4407-8C3A-0C23456107E4}" dt="2023-02-07T08:59:21.339" v="1127" actId="931"/>
          <ac:spMkLst>
            <pc:docMk/>
            <pc:sldMk cId="2957930061" sldId="346"/>
            <ac:spMk id="19" creationId="{5A4A1469-1917-59FA-62B3-6675EF5B5FD6}"/>
          </ac:spMkLst>
        </pc:spChg>
        <pc:picChg chg="add del mod modCrop">
          <ac:chgData name="Malin Emanuelsson" userId="067b5192-d70c-4d86-a716-58861e056bf3" providerId="ADAL" clId="{B29CA42A-242A-4407-8C3A-0C23456107E4}" dt="2023-02-07T08:57:34.988" v="1113" actId="478"/>
          <ac:picMkLst>
            <pc:docMk/>
            <pc:sldMk cId="2957930061" sldId="346"/>
            <ac:picMk id="5" creationId="{7910BACF-90EB-6224-72BD-0D5F1E2BBCB8}"/>
          </ac:picMkLst>
        </pc:picChg>
        <pc:picChg chg="add del mod">
          <ac:chgData name="Malin Emanuelsson" userId="067b5192-d70c-4d86-a716-58861e056bf3" providerId="ADAL" clId="{B29CA42A-242A-4407-8C3A-0C23456107E4}" dt="2023-02-07T08:58:17.978" v="1117" actId="478"/>
          <ac:picMkLst>
            <pc:docMk/>
            <pc:sldMk cId="2957930061" sldId="346"/>
            <ac:picMk id="9" creationId="{6136FCA7-0083-DF86-F1B9-556224F1AC7E}"/>
          </ac:picMkLst>
        </pc:picChg>
        <pc:picChg chg="add del mod modCrop">
          <ac:chgData name="Malin Emanuelsson" userId="067b5192-d70c-4d86-a716-58861e056bf3" providerId="ADAL" clId="{B29CA42A-242A-4407-8C3A-0C23456107E4}" dt="2023-02-07T08:58:37.654" v="1122" actId="478"/>
          <ac:picMkLst>
            <pc:docMk/>
            <pc:sldMk cId="2957930061" sldId="346"/>
            <ac:picMk id="13" creationId="{1AA11F80-B587-6A1A-022E-F51DA6EE362F}"/>
          </ac:picMkLst>
        </pc:picChg>
        <pc:picChg chg="add del mod">
          <ac:chgData name="Malin Emanuelsson" userId="067b5192-d70c-4d86-a716-58861e056bf3" providerId="ADAL" clId="{B29CA42A-242A-4407-8C3A-0C23456107E4}" dt="2023-02-07T08:59:08.223" v="1126" actId="478"/>
          <ac:picMkLst>
            <pc:docMk/>
            <pc:sldMk cId="2957930061" sldId="346"/>
            <ac:picMk id="17" creationId="{BE8F4841-2463-0E4C-AB2D-4E517DF068E6}"/>
          </ac:picMkLst>
        </pc:picChg>
        <pc:picChg chg="add mod modCrop">
          <ac:chgData name="Malin Emanuelsson" userId="067b5192-d70c-4d86-a716-58861e056bf3" providerId="ADAL" clId="{B29CA42A-242A-4407-8C3A-0C23456107E4}" dt="2023-02-07T08:59:40.972" v="1130" actId="18131"/>
          <ac:picMkLst>
            <pc:docMk/>
            <pc:sldMk cId="2957930061" sldId="346"/>
            <ac:picMk id="21" creationId="{59D6F9C6-18B2-3394-95A5-1E8E9CEF9B19}"/>
          </ac:picMkLst>
        </pc:picChg>
      </pc:sldChg>
      <pc:sldChg chg="addSp modSp mod">
        <pc:chgData name="Malin Emanuelsson" userId="067b5192-d70c-4d86-a716-58861e056bf3" providerId="ADAL" clId="{B29CA42A-242A-4407-8C3A-0C23456107E4}" dt="2023-02-07T13:22:41.187" v="1659" actId="1037"/>
        <pc:sldMkLst>
          <pc:docMk/>
          <pc:sldMk cId="3782542830" sldId="352"/>
        </pc:sldMkLst>
        <pc:spChg chg="add mod">
          <ac:chgData name="Malin Emanuelsson" userId="067b5192-d70c-4d86-a716-58861e056bf3" providerId="ADAL" clId="{B29CA42A-242A-4407-8C3A-0C23456107E4}" dt="2023-02-07T09:02:57.041" v="1153"/>
          <ac:spMkLst>
            <pc:docMk/>
            <pc:sldMk cId="3782542830" sldId="352"/>
            <ac:spMk id="2" creationId="{F5E94B4B-4964-1C4C-B9D8-6047CEBE5DC4}"/>
          </ac:spMkLst>
        </pc:spChg>
        <pc:spChg chg="add mod">
          <ac:chgData name="Malin Emanuelsson" userId="067b5192-d70c-4d86-a716-58861e056bf3" providerId="ADAL" clId="{B29CA42A-242A-4407-8C3A-0C23456107E4}" dt="2023-02-07T09:03:04.204" v="1164" actId="20577"/>
          <ac:spMkLst>
            <pc:docMk/>
            <pc:sldMk cId="3782542830" sldId="352"/>
            <ac:spMk id="3" creationId="{7633D2DA-49DF-479D-A15D-86041D0BB45A}"/>
          </ac:spMkLst>
        </pc:spChg>
        <pc:spChg chg="add mod">
          <ac:chgData name="Malin Emanuelsson" userId="067b5192-d70c-4d86-a716-58861e056bf3" providerId="ADAL" clId="{B29CA42A-242A-4407-8C3A-0C23456107E4}" dt="2023-02-07T13:21:37.843" v="1633"/>
          <ac:spMkLst>
            <pc:docMk/>
            <pc:sldMk cId="3782542830" sldId="352"/>
            <ac:spMk id="4" creationId="{E0B03CA6-D005-B9E3-BF3E-8609176C3F1D}"/>
          </ac:spMkLst>
        </pc:spChg>
        <pc:spChg chg="add mod">
          <ac:chgData name="Malin Emanuelsson" userId="067b5192-d70c-4d86-a716-58861e056bf3" providerId="ADAL" clId="{B29CA42A-242A-4407-8C3A-0C23456107E4}" dt="2023-02-07T13:22:41.187" v="1659" actId="1037"/>
          <ac:spMkLst>
            <pc:docMk/>
            <pc:sldMk cId="3782542830" sldId="352"/>
            <ac:spMk id="5" creationId="{6CC5572C-E3F7-5231-9AAA-48D28DE4167C}"/>
          </ac:spMkLst>
        </pc:spChg>
        <pc:spChg chg="mod">
          <ac:chgData name="Malin Emanuelsson" userId="067b5192-d70c-4d86-a716-58861e056bf3" providerId="ADAL" clId="{B29CA42A-242A-4407-8C3A-0C23456107E4}" dt="2023-02-07T09:03:20.855" v="1166" actId="1076"/>
          <ac:spMkLst>
            <pc:docMk/>
            <pc:sldMk cId="3782542830" sldId="352"/>
            <ac:spMk id="18" creationId="{12D3CFCA-8C4C-89D4-00B3-22789B069DD6}"/>
          </ac:spMkLst>
        </pc:spChg>
      </pc:sldChg>
      <pc:sldChg chg="modSp mod">
        <pc:chgData name="Malin Emanuelsson" userId="067b5192-d70c-4d86-a716-58861e056bf3" providerId="ADAL" clId="{B29CA42A-242A-4407-8C3A-0C23456107E4}" dt="2023-02-07T09:03:45.688" v="1177" actId="1037"/>
        <pc:sldMkLst>
          <pc:docMk/>
          <pc:sldMk cId="496401901" sldId="354"/>
        </pc:sldMkLst>
        <pc:spChg chg="mod">
          <ac:chgData name="Malin Emanuelsson" userId="067b5192-d70c-4d86-a716-58861e056bf3" providerId="ADAL" clId="{B29CA42A-242A-4407-8C3A-0C23456107E4}" dt="2023-02-07T09:03:45.688" v="1177" actId="1037"/>
          <ac:spMkLst>
            <pc:docMk/>
            <pc:sldMk cId="496401901" sldId="354"/>
            <ac:spMk id="9" creationId="{EB459598-94D1-47CD-ACC7-381DCCA21809}"/>
          </ac:spMkLst>
        </pc:spChg>
        <pc:spChg chg="mod">
          <ac:chgData name="Malin Emanuelsson" userId="067b5192-d70c-4d86-a716-58861e056bf3" providerId="ADAL" clId="{B29CA42A-242A-4407-8C3A-0C23456107E4}" dt="2023-02-01T13:47:39.510" v="899" actId="14100"/>
          <ac:spMkLst>
            <pc:docMk/>
            <pc:sldMk cId="496401901" sldId="354"/>
            <ac:spMk id="10" creationId="{216960B6-BB30-01EB-317D-C6EF24540B2B}"/>
          </ac:spMkLst>
        </pc:spChg>
        <pc:picChg chg="mod">
          <ac:chgData name="Malin Emanuelsson" userId="067b5192-d70c-4d86-a716-58861e056bf3" providerId="ADAL" clId="{B29CA42A-242A-4407-8C3A-0C23456107E4}" dt="2023-02-01T13:47:44.646" v="900" actId="14100"/>
          <ac:picMkLst>
            <pc:docMk/>
            <pc:sldMk cId="496401901" sldId="354"/>
            <ac:picMk id="8" creationId="{45E620A7-9659-427C-81B7-FFB17D8F267C}"/>
          </ac:picMkLst>
        </pc:picChg>
      </pc:sldChg>
      <pc:sldChg chg="addSp delSp modSp mod">
        <pc:chgData name="Malin Emanuelsson" userId="067b5192-d70c-4d86-a716-58861e056bf3" providerId="ADAL" clId="{B29CA42A-242A-4407-8C3A-0C23456107E4}" dt="2023-02-07T13:27:01.314" v="1742" actId="1038"/>
        <pc:sldMkLst>
          <pc:docMk/>
          <pc:sldMk cId="4077095619" sldId="355"/>
        </pc:sldMkLst>
        <pc:spChg chg="mod">
          <ac:chgData name="Malin Emanuelsson" userId="067b5192-d70c-4d86-a716-58861e056bf3" providerId="ADAL" clId="{B29CA42A-242A-4407-8C3A-0C23456107E4}" dt="2023-02-07T13:26:02.274" v="1690" actId="1076"/>
          <ac:spMkLst>
            <pc:docMk/>
            <pc:sldMk cId="4077095619" sldId="355"/>
            <ac:spMk id="4" creationId="{C392AC40-1BD7-2ADB-34C4-55B6D8CE3146}"/>
          </ac:spMkLst>
        </pc:spChg>
        <pc:spChg chg="mod">
          <ac:chgData name="Malin Emanuelsson" userId="067b5192-d70c-4d86-a716-58861e056bf3" providerId="ADAL" clId="{B29CA42A-242A-4407-8C3A-0C23456107E4}" dt="2023-02-07T13:25:29.650" v="1662" actId="14100"/>
          <ac:spMkLst>
            <pc:docMk/>
            <pc:sldMk cId="4077095619" sldId="355"/>
            <ac:spMk id="7" creationId="{562B8E80-896E-35AA-7753-760247843060}"/>
          </ac:spMkLst>
        </pc:spChg>
        <pc:spChg chg="mod">
          <ac:chgData name="Malin Emanuelsson" userId="067b5192-d70c-4d86-a716-58861e056bf3" providerId="ADAL" clId="{B29CA42A-242A-4407-8C3A-0C23456107E4}" dt="2023-02-07T09:03:54.493" v="1188" actId="1037"/>
          <ac:spMkLst>
            <pc:docMk/>
            <pc:sldMk cId="4077095619" sldId="355"/>
            <ac:spMk id="9" creationId="{EB459598-94D1-47CD-ACC7-381DCCA21809}"/>
          </ac:spMkLst>
        </pc:spChg>
        <pc:spChg chg="del">
          <ac:chgData name="Malin Emanuelsson" userId="067b5192-d70c-4d86-a716-58861e056bf3" providerId="ADAL" clId="{B29CA42A-242A-4407-8C3A-0C23456107E4}" dt="2023-02-07T13:25:46.619" v="1689" actId="478"/>
          <ac:spMkLst>
            <pc:docMk/>
            <pc:sldMk cId="4077095619" sldId="355"/>
            <ac:spMk id="12" creationId="{3DF12712-46B7-E041-0B3A-C88E0434D1CE}"/>
          </ac:spMkLst>
        </pc:spChg>
        <pc:spChg chg="add mod">
          <ac:chgData name="Malin Emanuelsson" userId="067b5192-d70c-4d86-a716-58861e056bf3" providerId="ADAL" clId="{B29CA42A-242A-4407-8C3A-0C23456107E4}" dt="2023-02-07T09:02:40.580" v="1141"/>
          <ac:spMkLst>
            <pc:docMk/>
            <pc:sldMk cId="4077095619" sldId="355"/>
            <ac:spMk id="14" creationId="{32CA45CA-4AD6-B027-518A-75842D79B1B8}"/>
          </ac:spMkLst>
        </pc:spChg>
        <pc:spChg chg="add mod">
          <ac:chgData name="Malin Emanuelsson" userId="067b5192-d70c-4d86-a716-58861e056bf3" providerId="ADAL" clId="{B29CA42A-242A-4407-8C3A-0C23456107E4}" dt="2023-02-07T09:02:48.643" v="1152" actId="20577"/>
          <ac:spMkLst>
            <pc:docMk/>
            <pc:sldMk cId="4077095619" sldId="355"/>
            <ac:spMk id="15" creationId="{C8659FD2-0126-C13C-2A76-389663B09CFB}"/>
          </ac:spMkLst>
        </pc:spChg>
        <pc:spChg chg="add mod">
          <ac:chgData name="Malin Emanuelsson" userId="067b5192-d70c-4d86-a716-58861e056bf3" providerId="ADAL" clId="{B29CA42A-242A-4407-8C3A-0C23456107E4}" dt="2023-02-07T13:27:01.314" v="1742" actId="1038"/>
          <ac:spMkLst>
            <pc:docMk/>
            <pc:sldMk cId="4077095619" sldId="355"/>
            <ac:spMk id="18" creationId="{00709DA3-BF76-4F81-9CC0-F97476263974}"/>
          </ac:spMkLst>
        </pc:spChg>
        <pc:grpChg chg="mod">
          <ac:chgData name="Malin Emanuelsson" userId="067b5192-d70c-4d86-a716-58861e056bf3" providerId="ADAL" clId="{B29CA42A-242A-4407-8C3A-0C23456107E4}" dt="2023-02-07T13:26:02.274" v="1690" actId="1076"/>
          <ac:grpSpMkLst>
            <pc:docMk/>
            <pc:sldMk cId="4077095619" sldId="355"/>
            <ac:grpSpMk id="2" creationId="{95A43548-F738-94AF-5E5E-976C10625E16}"/>
          </ac:grpSpMkLst>
        </pc:grpChg>
        <pc:picChg chg="mod">
          <ac:chgData name="Malin Emanuelsson" userId="067b5192-d70c-4d86-a716-58861e056bf3" providerId="ADAL" clId="{B29CA42A-242A-4407-8C3A-0C23456107E4}" dt="2023-02-07T13:26:02.274" v="1690" actId="1076"/>
          <ac:picMkLst>
            <pc:docMk/>
            <pc:sldMk cId="4077095619" sldId="355"/>
            <ac:picMk id="3" creationId="{7687BE00-C919-3A95-1CCC-ECBC8493C844}"/>
          </ac:picMkLst>
        </pc:picChg>
        <pc:picChg chg="add mod">
          <ac:chgData name="Malin Emanuelsson" userId="067b5192-d70c-4d86-a716-58861e056bf3" providerId="ADAL" clId="{B29CA42A-242A-4407-8C3A-0C23456107E4}" dt="2023-02-07T13:27:01.314" v="1742" actId="1038"/>
          <ac:picMkLst>
            <pc:docMk/>
            <pc:sldMk cId="4077095619" sldId="355"/>
            <ac:picMk id="17" creationId="{F4FEC182-BE99-60A6-DEA4-622FF273457D}"/>
          </ac:picMkLst>
        </pc:picChg>
      </pc:sldChg>
      <pc:sldChg chg="addSp delSp modSp mod modCm">
        <pc:chgData name="Malin Emanuelsson" userId="067b5192-d70c-4d86-a716-58861e056bf3" providerId="ADAL" clId="{B29CA42A-242A-4407-8C3A-0C23456107E4}" dt="2023-02-07T13:23:18.960" v="1660" actId="20577"/>
        <pc:sldMkLst>
          <pc:docMk/>
          <pc:sldMk cId="3570915631" sldId="356"/>
        </pc:sldMkLst>
        <pc:spChg chg="add mod">
          <ac:chgData name="Malin Emanuelsson" userId="067b5192-d70c-4d86-a716-58861e056bf3" providerId="ADAL" clId="{B29CA42A-242A-4407-8C3A-0C23456107E4}" dt="2023-02-07T09:04:19.957" v="1189"/>
          <ac:spMkLst>
            <pc:docMk/>
            <pc:sldMk cId="3570915631" sldId="356"/>
            <ac:spMk id="2" creationId="{0087CF5D-7FCA-7A10-7936-03DF63DA8513}"/>
          </ac:spMkLst>
        </pc:spChg>
        <pc:spChg chg="add mod">
          <ac:chgData name="Malin Emanuelsson" userId="067b5192-d70c-4d86-a716-58861e056bf3" providerId="ADAL" clId="{B29CA42A-242A-4407-8C3A-0C23456107E4}" dt="2023-02-07T09:04:32.234" v="1207" actId="20577"/>
          <ac:spMkLst>
            <pc:docMk/>
            <pc:sldMk cId="3570915631" sldId="356"/>
            <ac:spMk id="4" creationId="{AA106626-2532-397B-2C7E-227290280453}"/>
          </ac:spMkLst>
        </pc:spChg>
        <pc:spChg chg="add del mod">
          <ac:chgData name="Malin Emanuelsson" userId="067b5192-d70c-4d86-a716-58861e056bf3" providerId="ADAL" clId="{B29CA42A-242A-4407-8C3A-0C23456107E4}" dt="2023-02-07T13:18:24.209" v="1496" actId="478"/>
          <ac:spMkLst>
            <pc:docMk/>
            <pc:sldMk cId="3570915631" sldId="356"/>
            <ac:spMk id="12" creationId="{43BC4890-9737-DC29-993F-83E1C9DA4EE1}"/>
          </ac:spMkLst>
        </pc:spChg>
        <pc:spChg chg="mod">
          <ac:chgData name="Malin Emanuelsson" userId="067b5192-d70c-4d86-a716-58861e056bf3" providerId="ADAL" clId="{B29CA42A-242A-4407-8C3A-0C23456107E4}" dt="2023-02-07T13:19:57.717" v="1602" actId="1076"/>
          <ac:spMkLst>
            <pc:docMk/>
            <pc:sldMk cId="3570915631" sldId="356"/>
            <ac:spMk id="13" creationId="{22AF8113-94DF-F873-F23D-BBEB60058710}"/>
          </ac:spMkLst>
        </pc:spChg>
        <pc:spChg chg="mod">
          <ac:chgData name="Malin Emanuelsson" userId="067b5192-d70c-4d86-a716-58861e056bf3" providerId="ADAL" clId="{B29CA42A-242A-4407-8C3A-0C23456107E4}" dt="2023-02-07T13:13:16.322" v="1449" actId="1076"/>
          <ac:spMkLst>
            <pc:docMk/>
            <pc:sldMk cId="3570915631" sldId="356"/>
            <ac:spMk id="18" creationId="{4DF620C8-765C-DE8B-2AED-6B3A11C90E83}"/>
          </ac:spMkLst>
        </pc:spChg>
        <pc:spChg chg="add mod">
          <ac:chgData name="Malin Emanuelsson" userId="067b5192-d70c-4d86-a716-58861e056bf3" providerId="ADAL" clId="{B29CA42A-242A-4407-8C3A-0C23456107E4}" dt="2023-02-07T13:23:18.960" v="1660" actId="20577"/>
          <ac:spMkLst>
            <pc:docMk/>
            <pc:sldMk cId="3570915631" sldId="356"/>
            <ac:spMk id="21" creationId="{0AEB85D9-5BC7-F972-F2FD-E15929FF1792}"/>
          </ac:spMkLst>
        </pc:spChg>
        <pc:picChg chg="add del mod">
          <ac:chgData name="Malin Emanuelsson" userId="067b5192-d70c-4d86-a716-58861e056bf3" providerId="ADAL" clId="{B29CA42A-242A-4407-8C3A-0C23456107E4}" dt="2023-02-07T13:18:24.209" v="1496" actId="478"/>
          <ac:picMkLst>
            <pc:docMk/>
            <pc:sldMk cId="3570915631" sldId="356"/>
            <ac:picMk id="5" creationId="{7E4629B0-D466-C5B2-63C3-BFF481E52880}"/>
          </ac:picMkLst>
        </pc:picChg>
        <pc:picChg chg="add mod ord">
          <ac:chgData name="Malin Emanuelsson" userId="067b5192-d70c-4d86-a716-58861e056bf3" providerId="ADAL" clId="{B29CA42A-242A-4407-8C3A-0C23456107E4}" dt="2023-02-07T13:20:06.784" v="1632" actId="1037"/>
          <ac:picMkLst>
            <pc:docMk/>
            <pc:sldMk cId="3570915631" sldId="356"/>
            <ac:picMk id="20" creationId="{7AC9C654-4E76-4126-58CB-01E53E3D78FA}"/>
          </ac:picMkLst>
        </pc:picChg>
      </pc:sldChg>
      <pc:sldChg chg="modSp mod">
        <pc:chgData name="Malin Emanuelsson" userId="067b5192-d70c-4d86-a716-58861e056bf3" providerId="ADAL" clId="{B29CA42A-242A-4407-8C3A-0C23456107E4}" dt="2023-02-01T14:55:27.466" v="1017" actId="1076"/>
        <pc:sldMkLst>
          <pc:docMk/>
          <pc:sldMk cId="262428311" sldId="357"/>
        </pc:sldMkLst>
        <pc:graphicFrameChg chg="mod">
          <ac:chgData name="Malin Emanuelsson" userId="067b5192-d70c-4d86-a716-58861e056bf3" providerId="ADAL" clId="{B29CA42A-242A-4407-8C3A-0C23456107E4}" dt="2023-02-01T14:55:27.466" v="1017" actId="1076"/>
          <ac:graphicFrameMkLst>
            <pc:docMk/>
            <pc:sldMk cId="262428311" sldId="357"/>
            <ac:graphicFrameMk id="5" creationId="{405778B3-968F-53C4-F1A8-9600BB8A40AC}"/>
          </ac:graphicFrameMkLst>
        </pc:graphicFrameChg>
      </pc:sldChg>
      <pc:sldChg chg="addSp delSp modSp add mod">
        <pc:chgData name="Malin Emanuelsson" userId="067b5192-d70c-4d86-a716-58861e056bf3" providerId="ADAL" clId="{B29CA42A-242A-4407-8C3A-0C23456107E4}" dt="2023-02-01T11:13:53.707" v="863" actId="1076"/>
        <pc:sldMkLst>
          <pc:docMk/>
          <pc:sldMk cId="1760279041" sldId="359"/>
        </pc:sldMkLst>
        <pc:spChg chg="mod">
          <ac:chgData name="Malin Emanuelsson" userId="067b5192-d70c-4d86-a716-58861e056bf3" providerId="ADAL" clId="{B29CA42A-242A-4407-8C3A-0C23456107E4}" dt="2023-02-01T10:42:09.885" v="464" actId="20577"/>
          <ac:spMkLst>
            <pc:docMk/>
            <pc:sldMk cId="1760279041" sldId="359"/>
            <ac:spMk id="3" creationId="{FE5B9A0A-48EF-4308-BE27-ED0531BB5BD8}"/>
          </ac:spMkLst>
        </pc:spChg>
        <pc:spChg chg="mod">
          <ac:chgData name="Malin Emanuelsson" userId="067b5192-d70c-4d86-a716-58861e056bf3" providerId="ADAL" clId="{B29CA42A-242A-4407-8C3A-0C23456107E4}" dt="2023-02-01T11:13:22.098" v="857" actId="1076"/>
          <ac:spMkLst>
            <pc:docMk/>
            <pc:sldMk cId="1760279041" sldId="359"/>
            <ac:spMk id="6" creationId="{814AAEAD-D888-448E-879B-5508F92D15BE}"/>
          </ac:spMkLst>
        </pc:spChg>
        <pc:spChg chg="mod">
          <ac:chgData name="Malin Emanuelsson" userId="067b5192-d70c-4d86-a716-58861e056bf3" providerId="ADAL" clId="{B29CA42A-242A-4407-8C3A-0C23456107E4}" dt="2023-02-01T10:37:05.173" v="392" actId="1038"/>
          <ac:spMkLst>
            <pc:docMk/>
            <pc:sldMk cId="1760279041" sldId="359"/>
            <ac:spMk id="7" creationId="{B8AA7066-E321-4AA0-A539-A54987A5E16B}"/>
          </ac:spMkLst>
        </pc:spChg>
        <pc:spChg chg="mod ord">
          <ac:chgData name="Malin Emanuelsson" userId="067b5192-d70c-4d86-a716-58861e056bf3" providerId="ADAL" clId="{B29CA42A-242A-4407-8C3A-0C23456107E4}" dt="2023-02-01T11:13:53.707" v="863" actId="1076"/>
          <ac:spMkLst>
            <pc:docMk/>
            <pc:sldMk cId="1760279041" sldId="359"/>
            <ac:spMk id="12" creationId="{75903EFA-0C0E-4BA2-B70D-9B383CC2FE3F}"/>
          </ac:spMkLst>
        </pc:spChg>
        <pc:spChg chg="add del mod">
          <ac:chgData name="Malin Emanuelsson" userId="067b5192-d70c-4d86-a716-58861e056bf3" providerId="ADAL" clId="{B29CA42A-242A-4407-8C3A-0C23456107E4}" dt="2023-02-01T10:33:07.347" v="158"/>
          <ac:spMkLst>
            <pc:docMk/>
            <pc:sldMk cId="1760279041" sldId="359"/>
            <ac:spMk id="13" creationId="{F0EFDB59-FD93-C674-AE99-8FD151AB2E0D}"/>
          </ac:spMkLst>
        </pc:spChg>
        <pc:spChg chg="add mod ord">
          <ac:chgData name="Malin Emanuelsson" userId="067b5192-d70c-4d86-a716-58861e056bf3" providerId="ADAL" clId="{B29CA42A-242A-4407-8C3A-0C23456107E4}" dt="2023-02-01T11:13:07.534" v="855" actId="14100"/>
          <ac:spMkLst>
            <pc:docMk/>
            <pc:sldMk cId="1760279041" sldId="359"/>
            <ac:spMk id="15" creationId="{47A4EA3B-5550-A7E7-A8F6-15693E901F0A}"/>
          </ac:spMkLst>
        </pc:spChg>
        <pc:spChg chg="mod">
          <ac:chgData name="Malin Emanuelsson" userId="067b5192-d70c-4d86-a716-58861e056bf3" providerId="ADAL" clId="{B29CA42A-242A-4407-8C3A-0C23456107E4}" dt="2023-02-01T10:47:30.205" v="567" actId="1037"/>
          <ac:spMkLst>
            <pc:docMk/>
            <pc:sldMk cId="1760279041" sldId="359"/>
            <ac:spMk id="19" creationId="{04FBB727-AC0B-4EC3-964E-19F1034C362D}"/>
          </ac:spMkLst>
        </pc:spChg>
        <pc:spChg chg="mod">
          <ac:chgData name="Malin Emanuelsson" userId="067b5192-d70c-4d86-a716-58861e056bf3" providerId="ADAL" clId="{B29CA42A-242A-4407-8C3A-0C23456107E4}" dt="2023-02-01T10:47:30.205" v="567" actId="1037"/>
          <ac:spMkLst>
            <pc:docMk/>
            <pc:sldMk cId="1760279041" sldId="359"/>
            <ac:spMk id="20" creationId="{01F9F0E5-E932-4F7B-96F3-FBDAA7250925}"/>
          </ac:spMkLst>
        </pc:spChg>
        <pc:spChg chg="mod">
          <ac:chgData name="Malin Emanuelsson" userId="067b5192-d70c-4d86-a716-58861e056bf3" providerId="ADAL" clId="{B29CA42A-242A-4407-8C3A-0C23456107E4}" dt="2023-02-01T10:47:06.411" v="549" actId="1076"/>
          <ac:spMkLst>
            <pc:docMk/>
            <pc:sldMk cId="1760279041" sldId="359"/>
            <ac:spMk id="21" creationId="{59141199-D441-4E08-B741-F76BC2175041}"/>
          </ac:spMkLst>
        </pc:spChg>
        <pc:spChg chg="add mod">
          <ac:chgData name="Malin Emanuelsson" userId="067b5192-d70c-4d86-a716-58861e056bf3" providerId="ADAL" clId="{B29CA42A-242A-4407-8C3A-0C23456107E4}" dt="2023-02-01T11:13:45.858" v="862" actId="1076"/>
          <ac:spMkLst>
            <pc:docMk/>
            <pc:sldMk cId="1760279041" sldId="359"/>
            <ac:spMk id="22" creationId="{D401EBC0-50A0-F005-815D-F6951EF50288}"/>
          </ac:spMkLst>
        </pc:spChg>
        <pc:picChg chg="del">
          <ac:chgData name="Malin Emanuelsson" userId="067b5192-d70c-4d86-a716-58861e056bf3" providerId="ADAL" clId="{B29CA42A-242A-4407-8C3A-0C23456107E4}" dt="2023-02-01T10:30:43.437" v="151" actId="478"/>
          <ac:picMkLst>
            <pc:docMk/>
            <pc:sldMk cId="1760279041" sldId="359"/>
            <ac:picMk id="5" creationId="{FEA6D830-1145-4A9F-B864-049BE5110902}"/>
          </ac:picMkLst>
        </pc:picChg>
        <pc:picChg chg="add del mod">
          <ac:chgData name="Malin Emanuelsson" userId="067b5192-d70c-4d86-a716-58861e056bf3" providerId="ADAL" clId="{B29CA42A-242A-4407-8C3A-0C23456107E4}" dt="2023-02-01T10:31:24.274" v="156" actId="478"/>
          <ac:picMkLst>
            <pc:docMk/>
            <pc:sldMk cId="1760279041" sldId="359"/>
            <ac:picMk id="8" creationId="{93367172-4F12-9F8D-8D15-AAA271874D6D}"/>
          </ac:picMkLst>
        </pc:picChg>
        <pc:picChg chg="mod">
          <ac:chgData name="Malin Emanuelsson" userId="067b5192-d70c-4d86-a716-58861e056bf3" providerId="ADAL" clId="{B29CA42A-242A-4407-8C3A-0C23456107E4}" dt="2023-02-01T10:39:14.846" v="443" actId="1076"/>
          <ac:picMkLst>
            <pc:docMk/>
            <pc:sldMk cId="1760279041" sldId="359"/>
            <ac:picMk id="9" creationId="{05C049F9-48AD-4375-B297-5BBD240EDB9A}"/>
          </ac:picMkLst>
        </pc:picChg>
        <pc:picChg chg="mod">
          <ac:chgData name="Malin Emanuelsson" userId="067b5192-d70c-4d86-a716-58861e056bf3" providerId="ADAL" clId="{B29CA42A-242A-4407-8C3A-0C23456107E4}" dt="2023-02-01T11:13:34.728" v="860" actId="1076"/>
          <ac:picMkLst>
            <pc:docMk/>
            <pc:sldMk cId="1760279041" sldId="359"/>
            <ac:picMk id="11" creationId="{28137A09-B9CB-49F1-BB70-E2BD8B8156C0}"/>
          </ac:picMkLst>
        </pc:picChg>
        <pc:picChg chg="mod">
          <ac:chgData name="Malin Emanuelsson" userId="067b5192-d70c-4d86-a716-58861e056bf3" providerId="ADAL" clId="{B29CA42A-242A-4407-8C3A-0C23456107E4}" dt="2023-02-01T10:47:30.205" v="567" actId="1037"/>
          <ac:picMkLst>
            <pc:docMk/>
            <pc:sldMk cId="1760279041" sldId="359"/>
            <ac:picMk id="14" creationId="{8586B1C4-43F5-445F-B5A5-D9A1C8BA9408}"/>
          </ac:picMkLst>
        </pc:picChg>
        <pc:picChg chg="mod">
          <ac:chgData name="Malin Emanuelsson" userId="067b5192-d70c-4d86-a716-58861e056bf3" providerId="ADAL" clId="{B29CA42A-242A-4407-8C3A-0C23456107E4}" dt="2023-02-01T10:47:30.205" v="567" actId="1037"/>
          <ac:picMkLst>
            <pc:docMk/>
            <pc:sldMk cId="1760279041" sldId="359"/>
            <ac:picMk id="16" creationId="{5B4C4464-3484-4E03-92FE-636D911F9411}"/>
          </ac:picMkLst>
        </pc:picChg>
        <pc:picChg chg="add mod">
          <ac:chgData name="Malin Emanuelsson" userId="067b5192-d70c-4d86-a716-58861e056bf3" providerId="ADAL" clId="{B29CA42A-242A-4407-8C3A-0C23456107E4}" dt="2023-02-01T11:13:17.195" v="856" actId="1076"/>
          <ac:picMkLst>
            <pc:docMk/>
            <pc:sldMk cId="1760279041" sldId="359"/>
            <ac:picMk id="17" creationId="{4A920938-F666-0EF6-1202-6C8EFCE79ADA}"/>
          </ac:picMkLst>
        </pc:picChg>
        <pc:picChg chg="mod">
          <ac:chgData name="Malin Emanuelsson" userId="067b5192-d70c-4d86-a716-58861e056bf3" providerId="ADAL" clId="{B29CA42A-242A-4407-8C3A-0C23456107E4}" dt="2023-02-01T10:46:59.583" v="548" actId="1076"/>
          <ac:picMkLst>
            <pc:docMk/>
            <pc:sldMk cId="1760279041" sldId="359"/>
            <ac:picMk id="18" creationId="{883E16C5-B3DF-4B46-849C-93B78FF2620E}"/>
          </ac:picMkLst>
        </pc:picChg>
        <pc:picChg chg="add mod ord">
          <ac:chgData name="Malin Emanuelsson" userId="067b5192-d70c-4d86-a716-58861e056bf3" providerId="ADAL" clId="{B29CA42A-242A-4407-8C3A-0C23456107E4}" dt="2023-02-01T10:43:27.942" v="478" actId="688"/>
          <ac:picMkLst>
            <pc:docMk/>
            <pc:sldMk cId="1760279041" sldId="359"/>
            <ac:picMk id="24" creationId="{FC289798-84FC-ADDC-F48B-1D7BBAD229EC}"/>
          </ac:picMkLst>
        </pc:picChg>
        <pc:picChg chg="add mod ord">
          <ac:chgData name="Malin Emanuelsson" userId="067b5192-d70c-4d86-a716-58861e056bf3" providerId="ADAL" clId="{B29CA42A-242A-4407-8C3A-0C23456107E4}" dt="2023-02-01T10:47:30.205" v="567" actId="1037"/>
          <ac:picMkLst>
            <pc:docMk/>
            <pc:sldMk cId="1760279041" sldId="359"/>
            <ac:picMk id="26" creationId="{AB18F29F-2FB9-F7C0-B5BD-92F150F1F00F}"/>
          </ac:picMkLst>
        </pc:picChg>
        <pc:picChg chg="add mod ord">
          <ac:chgData name="Malin Emanuelsson" userId="067b5192-d70c-4d86-a716-58861e056bf3" providerId="ADAL" clId="{B29CA42A-242A-4407-8C3A-0C23456107E4}" dt="2023-02-01T10:47:30.205" v="567" actId="1037"/>
          <ac:picMkLst>
            <pc:docMk/>
            <pc:sldMk cId="1760279041" sldId="359"/>
            <ac:picMk id="28" creationId="{8F2E1305-2FFD-F495-617F-332689C3F4F8}"/>
          </ac:picMkLst>
        </pc:picChg>
      </pc:sldChg>
      <pc:sldChg chg="delSp modSp add mod modCm">
        <pc:chgData name="Malin Emanuelsson" userId="067b5192-d70c-4d86-a716-58861e056bf3" providerId="ADAL" clId="{B29CA42A-242A-4407-8C3A-0C23456107E4}" dt="2023-02-01T15:00:01.625" v="1037"/>
        <pc:sldMkLst>
          <pc:docMk/>
          <pc:sldMk cId="199376894" sldId="360"/>
        </pc:sldMkLst>
        <pc:spChg chg="del">
          <ac:chgData name="Malin Emanuelsson" userId="067b5192-d70c-4d86-a716-58861e056bf3" providerId="ADAL" clId="{B29CA42A-242A-4407-8C3A-0C23456107E4}" dt="2023-02-01T14:58:37.254" v="1033" actId="478"/>
          <ac:spMkLst>
            <pc:docMk/>
            <pc:sldMk cId="199376894" sldId="360"/>
            <ac:spMk id="8" creationId="{7DCE7C71-968E-7BD8-7BF4-4A13E2BFAEA8}"/>
          </ac:spMkLst>
        </pc:spChg>
        <pc:spChg chg="mod">
          <ac:chgData name="Malin Emanuelsson" userId="067b5192-d70c-4d86-a716-58861e056bf3" providerId="ADAL" clId="{B29CA42A-242A-4407-8C3A-0C23456107E4}" dt="2023-02-01T14:58:28.804" v="1031" actId="14100"/>
          <ac:spMkLst>
            <pc:docMk/>
            <pc:sldMk cId="199376894" sldId="360"/>
            <ac:spMk id="9" creationId="{6866115C-8FB1-2DB6-8C5B-664286E2C901}"/>
          </ac:spMkLst>
        </pc:spChg>
        <pc:picChg chg="del">
          <ac:chgData name="Malin Emanuelsson" userId="067b5192-d70c-4d86-a716-58861e056bf3" providerId="ADAL" clId="{B29CA42A-242A-4407-8C3A-0C23456107E4}" dt="2023-02-01T14:58:05.698" v="1026" actId="478"/>
          <ac:picMkLst>
            <pc:docMk/>
            <pc:sldMk cId="199376894" sldId="360"/>
            <ac:picMk id="6" creationId="{02972DE6-A497-F2EC-4F19-00A54E6745A0}"/>
          </ac:picMkLst>
        </pc:picChg>
        <pc:picChg chg="mod">
          <ac:chgData name="Malin Emanuelsson" userId="067b5192-d70c-4d86-a716-58861e056bf3" providerId="ADAL" clId="{B29CA42A-242A-4407-8C3A-0C23456107E4}" dt="2023-02-01T14:58:54.462" v="1035" actId="1076"/>
          <ac:picMkLst>
            <pc:docMk/>
            <pc:sldMk cId="199376894" sldId="360"/>
            <ac:picMk id="12" creationId="{31E11B36-5142-5164-4F25-5A8096E672EF}"/>
          </ac:picMkLst>
        </pc:picChg>
      </pc:sldChg>
    </pc:docChg>
  </pc:docChgLst>
  <pc:docChgLst>
    <pc:chgData name="Anna-Karin Olin" userId="S::annol131@vgregion.se::edf324b0-87c9-4637-8570-d952bacac23c" providerId="AD" clId="Web-{4378E926-5C3B-FAE7-5969-7B8CD432ABFC}"/>
    <pc:docChg chg="modSld">
      <pc:chgData name="Anna-Karin Olin" userId="S::annol131@vgregion.se::edf324b0-87c9-4637-8570-d952bacac23c" providerId="AD" clId="Web-{4378E926-5C3B-FAE7-5969-7B8CD432ABFC}" dt="2023-01-23T13:55:21.981" v="26" actId="1076"/>
      <pc:docMkLst>
        <pc:docMk/>
      </pc:docMkLst>
      <pc:sldChg chg="modSp">
        <pc:chgData name="Anna-Karin Olin" userId="S::annol131@vgregion.se::edf324b0-87c9-4637-8570-d952bacac23c" providerId="AD" clId="Web-{4378E926-5C3B-FAE7-5969-7B8CD432ABFC}" dt="2023-01-23T13:55:21.981" v="26" actId="1076"/>
        <pc:sldMkLst>
          <pc:docMk/>
          <pc:sldMk cId="3034252905" sldId="336"/>
        </pc:sldMkLst>
        <pc:spChg chg="mod">
          <ac:chgData name="Anna-Karin Olin" userId="S::annol131@vgregion.se::edf324b0-87c9-4637-8570-d952bacac23c" providerId="AD" clId="Web-{4378E926-5C3B-FAE7-5969-7B8CD432ABFC}" dt="2023-01-23T13:55:10.763" v="24" actId="20577"/>
          <ac:spMkLst>
            <pc:docMk/>
            <pc:sldMk cId="3034252905" sldId="336"/>
            <ac:spMk id="9" creationId="{EB459598-94D1-47CD-ACC7-381DCCA21809}"/>
          </ac:spMkLst>
        </pc:spChg>
        <pc:picChg chg="mod">
          <ac:chgData name="Anna-Karin Olin" userId="S::annol131@vgregion.se::edf324b0-87c9-4637-8570-d952bacac23c" providerId="AD" clId="Web-{4378E926-5C3B-FAE7-5969-7B8CD432ABFC}" dt="2023-01-23T13:55:15.684" v="25" actId="1076"/>
          <ac:picMkLst>
            <pc:docMk/>
            <pc:sldMk cId="3034252905" sldId="336"/>
            <ac:picMk id="4" creationId="{3F7967E7-831F-4D32-B058-E994D5419104}"/>
          </ac:picMkLst>
        </pc:picChg>
        <pc:picChg chg="mod">
          <ac:chgData name="Anna-Karin Olin" userId="S::annol131@vgregion.se::edf324b0-87c9-4637-8570-d952bacac23c" providerId="AD" clId="Web-{4378E926-5C3B-FAE7-5969-7B8CD432ABFC}" dt="2023-01-23T13:55:21.981" v="26" actId="1076"/>
          <ac:picMkLst>
            <pc:docMk/>
            <pc:sldMk cId="3034252905" sldId="336"/>
            <ac:picMk id="8" creationId="{45E620A7-9659-427C-81B7-FFB17D8F267C}"/>
          </ac:picMkLst>
        </pc:picChg>
      </pc:sldChg>
    </pc:docChg>
  </pc:docChgLst>
  <pc:docChgLst>
    <pc:chgData name="Ulrika Roos" userId="S::ulrsv4@vgregion.se::fe307d8e-5713-4104-be29-24099f7b10a9" providerId="AD" clId="Web-{919E782D-C965-F23C-4DD3-3D8F51A9F518}"/>
    <pc:docChg chg="modSld">
      <pc:chgData name="Ulrika Roos" userId="S::ulrsv4@vgregion.se::fe307d8e-5713-4104-be29-24099f7b10a9" providerId="AD" clId="Web-{919E782D-C965-F23C-4DD3-3D8F51A9F518}" dt="2023-12-15T10:44:44.438" v="66"/>
      <pc:docMkLst>
        <pc:docMk/>
      </pc:docMkLst>
      <pc:sldChg chg="delSp modNotes">
        <pc:chgData name="Ulrika Roos" userId="S::ulrsv4@vgregion.se::fe307d8e-5713-4104-be29-24099f7b10a9" providerId="AD" clId="Web-{919E782D-C965-F23C-4DD3-3D8F51A9F518}" dt="2023-12-15T10:13:35.557" v="62"/>
        <pc:sldMkLst>
          <pc:docMk/>
          <pc:sldMk cId="8550404" sldId="275"/>
        </pc:sldMkLst>
        <pc:grpChg chg="del">
          <ac:chgData name="Ulrika Roos" userId="S::ulrsv4@vgregion.se::fe307d8e-5713-4104-be29-24099f7b10a9" providerId="AD" clId="Web-{919E782D-C965-F23C-4DD3-3D8F51A9F518}" dt="2023-12-15T10:13:35.557" v="62"/>
          <ac:grpSpMkLst>
            <pc:docMk/>
            <pc:sldMk cId="8550404" sldId="275"/>
            <ac:grpSpMk id="11" creationId="{86065F19-3E0A-E8CA-66C4-46CC8A3050A5}"/>
          </ac:grpSpMkLst>
        </pc:grpChg>
      </pc:sldChg>
      <pc:sldChg chg="modNotes">
        <pc:chgData name="Ulrika Roos" userId="S::ulrsv4@vgregion.se::fe307d8e-5713-4104-be29-24099f7b10a9" providerId="AD" clId="Web-{919E782D-C965-F23C-4DD3-3D8F51A9F518}" dt="2023-12-15T10:44:44.438" v="66"/>
        <pc:sldMkLst>
          <pc:docMk/>
          <pc:sldMk cId="4031912174" sldId="328"/>
        </pc:sldMkLst>
      </pc:sldChg>
      <pc:sldChg chg="modSp">
        <pc:chgData name="Ulrika Roos" userId="S::ulrsv4@vgregion.se::fe307d8e-5713-4104-be29-24099f7b10a9" providerId="AD" clId="Web-{919E782D-C965-F23C-4DD3-3D8F51A9F518}" dt="2023-12-15T10:37:19.436" v="64" actId="20577"/>
        <pc:sldMkLst>
          <pc:docMk/>
          <pc:sldMk cId="4113899440" sldId="361"/>
        </pc:sldMkLst>
        <pc:spChg chg="mod">
          <ac:chgData name="Ulrika Roos" userId="S::ulrsv4@vgregion.se::fe307d8e-5713-4104-be29-24099f7b10a9" providerId="AD" clId="Web-{919E782D-C965-F23C-4DD3-3D8F51A9F518}" dt="2023-12-15T10:37:19.436" v="64" actId="20577"/>
          <ac:spMkLst>
            <pc:docMk/>
            <pc:sldMk cId="4113899440" sldId="361"/>
            <ac:spMk id="3" creationId="{FE5B9A0A-48EF-4308-BE27-ED0531BB5BD8}"/>
          </ac:spMkLst>
        </pc:spChg>
      </pc:sldChg>
    </pc:docChg>
  </pc:docChgLst>
  <pc:docChgLst>
    <pc:chgData name="Inger van Dijck" userId="b49f7fe1-a428-4d7e-bcae-76db91565236" providerId="ADAL" clId="{9D1E774F-98AD-48D8-AFF1-64C2952BC7C3}"/>
    <pc:docChg chg="custSel modSld">
      <pc:chgData name="Inger van Dijck" userId="b49f7fe1-a428-4d7e-bcae-76db91565236" providerId="ADAL" clId="{9D1E774F-98AD-48D8-AFF1-64C2952BC7C3}" dt="2023-09-14T13:08:07.016" v="425" actId="1076"/>
      <pc:docMkLst>
        <pc:docMk/>
      </pc:docMkLst>
      <pc:sldChg chg="addSp modSp mod">
        <pc:chgData name="Inger van Dijck" userId="b49f7fe1-a428-4d7e-bcae-76db91565236" providerId="ADAL" clId="{9D1E774F-98AD-48D8-AFF1-64C2952BC7C3}" dt="2023-09-14T13:07:28.536" v="423" actId="14100"/>
        <pc:sldMkLst>
          <pc:docMk/>
          <pc:sldMk cId="4077095619" sldId="355"/>
        </pc:sldMkLst>
        <pc:spChg chg="add mod">
          <ac:chgData name="Inger van Dijck" userId="b49f7fe1-a428-4d7e-bcae-76db91565236" providerId="ADAL" clId="{9D1E774F-98AD-48D8-AFF1-64C2952BC7C3}" dt="2023-09-14T13:07:28.536" v="423" actId="14100"/>
          <ac:spMkLst>
            <pc:docMk/>
            <pc:sldMk cId="4077095619" sldId="355"/>
            <ac:spMk id="12" creationId="{F0F740FE-818E-831A-81EF-0F0AD74693BE}"/>
          </ac:spMkLst>
        </pc:spChg>
      </pc:sldChg>
      <pc:sldChg chg="modSp mod">
        <pc:chgData name="Inger van Dijck" userId="b49f7fe1-a428-4d7e-bcae-76db91565236" providerId="ADAL" clId="{9D1E774F-98AD-48D8-AFF1-64C2952BC7C3}" dt="2023-09-14T13:08:07.016" v="425" actId="1076"/>
        <pc:sldMkLst>
          <pc:docMk/>
          <pc:sldMk cId="1411807897" sldId="363"/>
        </pc:sldMkLst>
        <pc:spChg chg="mod">
          <ac:chgData name="Inger van Dijck" userId="b49f7fe1-a428-4d7e-bcae-76db91565236" providerId="ADAL" clId="{9D1E774F-98AD-48D8-AFF1-64C2952BC7C3}" dt="2023-09-14T13:08:07.016" v="425" actId="1076"/>
          <ac:spMkLst>
            <pc:docMk/>
            <pc:sldMk cId="1411807897" sldId="363"/>
            <ac:spMk id="13" creationId="{22AF8113-94DF-F873-F23D-BBEB60058710}"/>
          </ac:spMkLst>
        </pc:spChg>
      </pc:sldChg>
      <pc:sldChg chg="modSp mod">
        <pc:chgData name="Inger van Dijck" userId="b49f7fe1-a428-4d7e-bcae-76db91565236" providerId="ADAL" clId="{9D1E774F-98AD-48D8-AFF1-64C2952BC7C3}" dt="2023-09-11T07:44:40.851" v="177" actId="1076"/>
        <pc:sldMkLst>
          <pc:docMk/>
          <pc:sldMk cId="64512502" sldId="364"/>
        </pc:sldMkLst>
        <pc:graphicFrameChg chg="mod modGraphic">
          <ac:chgData name="Inger van Dijck" userId="b49f7fe1-a428-4d7e-bcae-76db91565236" providerId="ADAL" clId="{9D1E774F-98AD-48D8-AFF1-64C2952BC7C3}" dt="2023-09-11T07:44:40.851" v="177" actId="1076"/>
          <ac:graphicFrameMkLst>
            <pc:docMk/>
            <pc:sldMk cId="64512502" sldId="364"/>
            <ac:graphicFrameMk id="5" creationId="{6B4335F7-938C-079F-D5DE-4BEDDDB584EE}"/>
          </ac:graphicFrameMkLst>
        </pc:graphicFrameChg>
      </pc:sldChg>
    </pc:docChg>
  </pc:docChgLst>
  <pc:docChgLst>
    <pc:chgData name="Inger van Dijck" userId="S::ingva2@vgregion.se::b49f7fe1-a428-4d7e-bcae-76db91565236" providerId="AD" clId="Web-{0F8A29E9-336B-E262-435A-9E303E7FC0A5}"/>
    <pc:docChg chg="modSld">
      <pc:chgData name="Inger van Dijck" userId="S::ingva2@vgregion.se::b49f7fe1-a428-4d7e-bcae-76db91565236" providerId="AD" clId="Web-{0F8A29E9-336B-E262-435A-9E303E7FC0A5}" dt="2023-09-13T13:33:16.334" v="2" actId="20577"/>
      <pc:docMkLst>
        <pc:docMk/>
      </pc:docMkLst>
      <pc:sldChg chg="modSp">
        <pc:chgData name="Inger van Dijck" userId="S::ingva2@vgregion.se::b49f7fe1-a428-4d7e-bcae-76db91565236" providerId="AD" clId="Web-{0F8A29E9-336B-E262-435A-9E303E7FC0A5}" dt="2023-09-13T13:33:16.334" v="2" actId="20577"/>
        <pc:sldMkLst>
          <pc:docMk/>
          <pc:sldMk cId="496401901" sldId="354"/>
        </pc:sldMkLst>
        <pc:spChg chg="mod">
          <ac:chgData name="Inger van Dijck" userId="S::ingva2@vgregion.se::b49f7fe1-a428-4d7e-bcae-76db91565236" providerId="AD" clId="Web-{0F8A29E9-336B-E262-435A-9E303E7FC0A5}" dt="2023-09-13T13:33:07.053" v="1" actId="20577"/>
          <ac:spMkLst>
            <pc:docMk/>
            <pc:sldMk cId="496401901" sldId="354"/>
            <ac:spMk id="9" creationId="{EB459598-94D1-47CD-ACC7-381DCCA21809}"/>
          </ac:spMkLst>
        </pc:spChg>
        <pc:spChg chg="mod">
          <ac:chgData name="Inger van Dijck" userId="S::ingva2@vgregion.se::b49f7fe1-a428-4d7e-bcae-76db91565236" providerId="AD" clId="Web-{0F8A29E9-336B-E262-435A-9E303E7FC0A5}" dt="2023-09-13T13:32:57.849" v="0" actId="20577"/>
          <ac:spMkLst>
            <pc:docMk/>
            <pc:sldMk cId="496401901" sldId="354"/>
            <ac:spMk id="10" creationId="{216960B6-BB30-01EB-317D-C6EF24540B2B}"/>
          </ac:spMkLst>
        </pc:spChg>
        <pc:spChg chg="mod">
          <ac:chgData name="Inger van Dijck" userId="S::ingva2@vgregion.se::b49f7fe1-a428-4d7e-bcae-76db91565236" providerId="AD" clId="Web-{0F8A29E9-336B-E262-435A-9E303E7FC0A5}" dt="2023-09-13T13:33:16.334" v="2" actId="20577"/>
          <ac:spMkLst>
            <pc:docMk/>
            <pc:sldMk cId="496401901" sldId="354"/>
            <ac:spMk id="13" creationId="{CE471419-F29D-1810-499A-3A4493C38EC7}"/>
          </ac:spMkLst>
        </pc:spChg>
      </pc:sldChg>
    </pc:docChg>
  </pc:docChgLst>
  <pc:docChgLst>
    <pc:chgData name="Malin Emanuelsson" userId="S::malem1@vgregion.se::067b5192-d70c-4d86-a716-58861e056bf3" providerId="AD" clId="Web-{9372B1D8-B09C-05D0-907E-DE87F17E4CB9}"/>
    <pc:docChg chg="delSld modSld">
      <pc:chgData name="Malin Emanuelsson" userId="S::malem1@vgregion.se::067b5192-d70c-4d86-a716-58861e056bf3" providerId="AD" clId="Web-{9372B1D8-B09C-05D0-907E-DE87F17E4CB9}" dt="2023-02-10T15:32:34.771" v="69" actId="1076"/>
      <pc:docMkLst>
        <pc:docMk/>
      </pc:docMkLst>
      <pc:sldChg chg="modSp">
        <pc:chgData name="Malin Emanuelsson" userId="S::malem1@vgregion.se::067b5192-d70c-4d86-a716-58861e056bf3" providerId="AD" clId="Web-{9372B1D8-B09C-05D0-907E-DE87F17E4CB9}" dt="2023-02-10T15:19:17.670" v="13" actId="20577"/>
        <pc:sldMkLst>
          <pc:docMk/>
          <pc:sldMk cId="2914702954" sldId="273"/>
        </pc:sldMkLst>
        <pc:spChg chg="mod">
          <ac:chgData name="Malin Emanuelsson" userId="S::malem1@vgregion.se::067b5192-d70c-4d86-a716-58861e056bf3" providerId="AD" clId="Web-{9372B1D8-B09C-05D0-907E-DE87F17E4CB9}" dt="2023-02-10T15:19:17.670" v="13" actId="20577"/>
          <ac:spMkLst>
            <pc:docMk/>
            <pc:sldMk cId="2914702954" sldId="273"/>
            <ac:spMk id="11" creationId="{ED4BB624-D73F-D5B4-457F-7AE02DEE70BD}"/>
          </ac:spMkLst>
        </pc:spChg>
      </pc:sldChg>
      <pc:sldChg chg="modSp">
        <pc:chgData name="Malin Emanuelsson" userId="S::malem1@vgregion.se::067b5192-d70c-4d86-a716-58861e056bf3" providerId="AD" clId="Web-{9372B1D8-B09C-05D0-907E-DE87F17E4CB9}" dt="2023-02-10T15:18:09.621" v="8" actId="14100"/>
        <pc:sldMkLst>
          <pc:docMk/>
          <pc:sldMk cId="3085815909" sldId="279"/>
        </pc:sldMkLst>
        <pc:spChg chg="mod">
          <ac:chgData name="Malin Emanuelsson" userId="S::malem1@vgregion.se::067b5192-d70c-4d86-a716-58861e056bf3" providerId="AD" clId="Web-{9372B1D8-B09C-05D0-907E-DE87F17E4CB9}" dt="2023-02-10T15:18:02.293" v="7" actId="14100"/>
          <ac:spMkLst>
            <pc:docMk/>
            <pc:sldMk cId="3085815909" sldId="279"/>
            <ac:spMk id="3" creationId="{8C861874-A671-473B-A286-306D5628323F}"/>
          </ac:spMkLst>
        </pc:spChg>
        <pc:picChg chg="mod">
          <ac:chgData name="Malin Emanuelsson" userId="S::malem1@vgregion.se::067b5192-d70c-4d86-a716-58861e056bf3" providerId="AD" clId="Web-{9372B1D8-B09C-05D0-907E-DE87F17E4CB9}" dt="2023-02-10T15:18:09.621" v="8" actId="14100"/>
          <ac:picMkLst>
            <pc:docMk/>
            <pc:sldMk cId="3085815909" sldId="279"/>
            <ac:picMk id="8" creationId="{80251ADA-17D2-4BCF-F98F-688252F86314}"/>
          </ac:picMkLst>
        </pc:picChg>
      </pc:sldChg>
      <pc:sldChg chg="modSp">
        <pc:chgData name="Malin Emanuelsson" userId="S::malem1@vgregion.se::067b5192-d70c-4d86-a716-58861e056bf3" providerId="AD" clId="Web-{9372B1D8-B09C-05D0-907E-DE87F17E4CB9}" dt="2023-02-10T15:17:09.088" v="3" actId="14100"/>
        <pc:sldMkLst>
          <pc:docMk/>
          <pc:sldMk cId="2816766396" sldId="299"/>
        </pc:sldMkLst>
        <pc:spChg chg="mod">
          <ac:chgData name="Malin Emanuelsson" userId="S::malem1@vgregion.se::067b5192-d70c-4d86-a716-58861e056bf3" providerId="AD" clId="Web-{9372B1D8-B09C-05D0-907E-DE87F17E4CB9}" dt="2023-02-10T15:17:09.088" v="3" actId="14100"/>
          <ac:spMkLst>
            <pc:docMk/>
            <pc:sldMk cId="2816766396" sldId="299"/>
            <ac:spMk id="8" creationId="{794B4CB1-76BE-4721-90EB-14E60E42F437}"/>
          </ac:spMkLst>
        </pc:spChg>
        <pc:spChg chg="mod">
          <ac:chgData name="Malin Emanuelsson" userId="S::malem1@vgregion.se::067b5192-d70c-4d86-a716-58861e056bf3" providerId="AD" clId="Web-{9372B1D8-B09C-05D0-907E-DE87F17E4CB9}" dt="2023-02-10T15:16:59.604" v="2" actId="14100"/>
          <ac:spMkLst>
            <pc:docMk/>
            <pc:sldMk cId="2816766396" sldId="299"/>
            <ac:spMk id="9" creationId="{C77A1622-F19B-44D5-A977-2DC68B97D2DB}"/>
          </ac:spMkLst>
        </pc:spChg>
      </pc:sldChg>
      <pc:sldChg chg="del">
        <pc:chgData name="Malin Emanuelsson" userId="S::malem1@vgregion.se::067b5192-d70c-4d86-a716-58861e056bf3" providerId="AD" clId="Web-{9372B1D8-B09C-05D0-907E-DE87F17E4CB9}" dt="2023-02-10T15:32:23.412" v="68"/>
        <pc:sldMkLst>
          <pc:docMk/>
          <pc:sldMk cId="3189698226" sldId="300"/>
        </pc:sldMkLst>
      </pc:sldChg>
      <pc:sldChg chg="modSp">
        <pc:chgData name="Malin Emanuelsson" userId="S::malem1@vgregion.se::067b5192-d70c-4d86-a716-58861e056bf3" providerId="AD" clId="Web-{9372B1D8-B09C-05D0-907E-DE87F17E4CB9}" dt="2023-02-10T15:32:34.771" v="69" actId="1076"/>
        <pc:sldMkLst>
          <pc:docMk/>
          <pc:sldMk cId="2155492458" sldId="323"/>
        </pc:sldMkLst>
        <pc:spChg chg="mod">
          <ac:chgData name="Malin Emanuelsson" userId="S::malem1@vgregion.se::067b5192-d70c-4d86-a716-58861e056bf3" providerId="AD" clId="Web-{9372B1D8-B09C-05D0-907E-DE87F17E4CB9}" dt="2023-02-10T15:22:18.441" v="51" actId="1076"/>
          <ac:spMkLst>
            <pc:docMk/>
            <pc:sldMk cId="2155492458" sldId="323"/>
            <ac:spMk id="8" creationId="{8340BB6C-3366-6EEC-9763-CBAE78420ADD}"/>
          </ac:spMkLst>
        </pc:spChg>
        <pc:picChg chg="mod">
          <ac:chgData name="Malin Emanuelsson" userId="S::malem1@vgregion.se::067b5192-d70c-4d86-a716-58861e056bf3" providerId="AD" clId="Web-{9372B1D8-B09C-05D0-907E-DE87F17E4CB9}" dt="2023-02-10T15:32:34.771" v="69" actId="1076"/>
          <ac:picMkLst>
            <pc:docMk/>
            <pc:sldMk cId="2155492458" sldId="323"/>
            <ac:picMk id="4" creationId="{2A370167-AD99-9A24-2347-3208B57EFE91}"/>
          </ac:picMkLst>
        </pc:picChg>
      </pc:sldChg>
      <pc:sldChg chg="del">
        <pc:chgData name="Malin Emanuelsson" userId="S::malem1@vgregion.se::067b5192-d70c-4d86-a716-58861e056bf3" providerId="AD" clId="Web-{9372B1D8-B09C-05D0-907E-DE87F17E4CB9}" dt="2023-02-10T15:32:08.833" v="61"/>
        <pc:sldMkLst>
          <pc:docMk/>
          <pc:sldMk cId="3517728362" sldId="332"/>
        </pc:sldMkLst>
      </pc:sldChg>
      <pc:sldChg chg="del">
        <pc:chgData name="Malin Emanuelsson" userId="S::malem1@vgregion.se::067b5192-d70c-4d86-a716-58861e056bf3" providerId="AD" clId="Web-{9372B1D8-B09C-05D0-907E-DE87F17E4CB9}" dt="2023-02-10T15:32:10.911" v="62"/>
        <pc:sldMkLst>
          <pc:docMk/>
          <pc:sldMk cId="2231808631" sldId="333"/>
        </pc:sldMkLst>
      </pc:sldChg>
      <pc:sldChg chg="del">
        <pc:chgData name="Malin Emanuelsson" userId="S::malem1@vgregion.se::067b5192-d70c-4d86-a716-58861e056bf3" providerId="AD" clId="Web-{9372B1D8-B09C-05D0-907E-DE87F17E4CB9}" dt="2023-02-10T15:32:12.599" v="63"/>
        <pc:sldMkLst>
          <pc:docMk/>
          <pc:sldMk cId="1578044186" sldId="334"/>
        </pc:sldMkLst>
      </pc:sldChg>
      <pc:sldChg chg="del">
        <pc:chgData name="Malin Emanuelsson" userId="S::malem1@vgregion.se::067b5192-d70c-4d86-a716-58861e056bf3" providerId="AD" clId="Web-{9372B1D8-B09C-05D0-907E-DE87F17E4CB9}" dt="2023-02-10T15:32:18.193" v="64"/>
        <pc:sldMkLst>
          <pc:docMk/>
          <pc:sldMk cId="2365320908" sldId="337"/>
        </pc:sldMkLst>
      </pc:sldChg>
      <pc:sldChg chg="del">
        <pc:chgData name="Malin Emanuelsson" userId="S::malem1@vgregion.se::067b5192-d70c-4d86-a716-58861e056bf3" providerId="AD" clId="Web-{9372B1D8-B09C-05D0-907E-DE87F17E4CB9}" dt="2023-02-10T15:32:19.130" v="65"/>
        <pc:sldMkLst>
          <pc:docMk/>
          <pc:sldMk cId="3815962809" sldId="338"/>
        </pc:sldMkLst>
      </pc:sldChg>
      <pc:sldChg chg="del">
        <pc:chgData name="Malin Emanuelsson" userId="S::malem1@vgregion.se::067b5192-d70c-4d86-a716-58861e056bf3" providerId="AD" clId="Web-{9372B1D8-B09C-05D0-907E-DE87F17E4CB9}" dt="2023-02-10T15:32:19.818" v="66"/>
        <pc:sldMkLst>
          <pc:docMk/>
          <pc:sldMk cId="2938667644" sldId="339"/>
        </pc:sldMkLst>
      </pc:sldChg>
      <pc:sldChg chg="del">
        <pc:chgData name="Malin Emanuelsson" userId="S::malem1@vgregion.se::067b5192-d70c-4d86-a716-58861e056bf3" providerId="AD" clId="Web-{9372B1D8-B09C-05D0-907E-DE87F17E4CB9}" dt="2023-02-10T15:32:22.021" v="67"/>
        <pc:sldMkLst>
          <pc:docMk/>
          <pc:sldMk cId="2399804289" sldId="340"/>
        </pc:sldMkLst>
      </pc:sldChg>
      <pc:sldChg chg="del">
        <pc:chgData name="Malin Emanuelsson" userId="S::malem1@vgregion.se::067b5192-d70c-4d86-a716-58861e056bf3" providerId="AD" clId="Web-{9372B1D8-B09C-05D0-907E-DE87F17E4CB9}" dt="2023-02-10T15:32:08.208" v="60"/>
        <pc:sldMkLst>
          <pc:docMk/>
          <pc:sldMk cId="2957930061" sldId="346"/>
        </pc:sldMkLst>
      </pc:sldChg>
      <pc:sldChg chg="del">
        <pc:chgData name="Malin Emanuelsson" userId="S::malem1@vgregion.se::067b5192-d70c-4d86-a716-58861e056bf3" providerId="AD" clId="Web-{9372B1D8-B09C-05D0-907E-DE87F17E4CB9}" dt="2023-02-10T15:31:19.410" v="55"/>
        <pc:sldMkLst>
          <pc:docMk/>
          <pc:sldMk cId="3866086164" sldId="347"/>
        </pc:sldMkLst>
      </pc:sldChg>
      <pc:sldChg chg="del">
        <pc:chgData name="Malin Emanuelsson" userId="S::malem1@vgregion.se::067b5192-d70c-4d86-a716-58861e056bf3" providerId="AD" clId="Web-{9372B1D8-B09C-05D0-907E-DE87F17E4CB9}" dt="2023-02-10T15:31:10.644" v="54"/>
        <pc:sldMkLst>
          <pc:docMk/>
          <pc:sldMk cId="3715042644" sldId="348"/>
        </pc:sldMkLst>
      </pc:sldChg>
      <pc:sldChg chg="del">
        <pc:chgData name="Malin Emanuelsson" userId="S::malem1@vgregion.se::067b5192-d70c-4d86-a716-58861e056bf3" providerId="AD" clId="Web-{9372B1D8-B09C-05D0-907E-DE87F17E4CB9}" dt="2023-02-10T15:31:23.816" v="56"/>
        <pc:sldMkLst>
          <pc:docMk/>
          <pc:sldMk cId="2404416521" sldId="349"/>
        </pc:sldMkLst>
      </pc:sldChg>
      <pc:sldChg chg="del">
        <pc:chgData name="Malin Emanuelsson" userId="S::malem1@vgregion.se::067b5192-d70c-4d86-a716-58861e056bf3" providerId="AD" clId="Web-{9372B1D8-B09C-05D0-907E-DE87F17E4CB9}" dt="2023-02-10T15:31:41.801" v="57"/>
        <pc:sldMkLst>
          <pc:docMk/>
          <pc:sldMk cId="2008536976" sldId="350"/>
        </pc:sldMkLst>
      </pc:sldChg>
      <pc:sldChg chg="modSp">
        <pc:chgData name="Malin Emanuelsson" userId="S::malem1@vgregion.se::067b5192-d70c-4d86-a716-58861e056bf3" providerId="AD" clId="Web-{9372B1D8-B09C-05D0-907E-DE87F17E4CB9}" dt="2023-02-10T15:21:54.315" v="48" actId="20577"/>
        <pc:sldMkLst>
          <pc:docMk/>
          <pc:sldMk cId="4077095619" sldId="355"/>
        </pc:sldMkLst>
        <pc:spChg chg="mod">
          <ac:chgData name="Malin Emanuelsson" userId="S::malem1@vgregion.se::067b5192-d70c-4d86-a716-58861e056bf3" providerId="AD" clId="Web-{9372B1D8-B09C-05D0-907E-DE87F17E4CB9}" dt="2023-02-10T15:21:54.315" v="48" actId="20577"/>
          <ac:spMkLst>
            <pc:docMk/>
            <pc:sldMk cId="4077095619" sldId="355"/>
            <ac:spMk id="18" creationId="{00709DA3-BF76-4F81-9CC0-F97476263974}"/>
          </ac:spMkLst>
        </pc:spChg>
        <pc:picChg chg="mod">
          <ac:chgData name="Malin Emanuelsson" userId="S::malem1@vgregion.se::067b5192-d70c-4d86-a716-58861e056bf3" providerId="AD" clId="Web-{9372B1D8-B09C-05D0-907E-DE87F17E4CB9}" dt="2023-02-10T15:19:32.749" v="14" actId="14100"/>
          <ac:picMkLst>
            <pc:docMk/>
            <pc:sldMk cId="4077095619" sldId="355"/>
            <ac:picMk id="17" creationId="{F4FEC182-BE99-60A6-DEA4-622FF273457D}"/>
          </ac:picMkLst>
        </pc:picChg>
      </pc:sldChg>
      <pc:sldChg chg="modSp">
        <pc:chgData name="Malin Emanuelsson" userId="S::malem1@vgregion.se::067b5192-d70c-4d86-a716-58861e056bf3" providerId="AD" clId="Web-{9372B1D8-B09C-05D0-907E-DE87F17E4CB9}" dt="2023-02-10T15:20:30.453" v="29" actId="1076"/>
        <pc:sldMkLst>
          <pc:docMk/>
          <pc:sldMk cId="3570915631" sldId="356"/>
        </pc:sldMkLst>
        <pc:spChg chg="mod">
          <ac:chgData name="Malin Emanuelsson" userId="S::malem1@vgregion.se::067b5192-d70c-4d86-a716-58861e056bf3" providerId="AD" clId="Web-{9372B1D8-B09C-05D0-907E-DE87F17E4CB9}" dt="2023-02-10T15:20:30.453" v="29" actId="1076"/>
          <ac:spMkLst>
            <pc:docMk/>
            <pc:sldMk cId="3570915631" sldId="356"/>
            <ac:spMk id="7" creationId="{AF9E4F65-8BF2-C012-9192-16F84C8A6AAC}"/>
          </ac:spMkLst>
        </pc:spChg>
        <pc:picChg chg="mod">
          <ac:chgData name="Malin Emanuelsson" userId="S::malem1@vgregion.se::067b5192-d70c-4d86-a716-58861e056bf3" providerId="AD" clId="Web-{9372B1D8-B09C-05D0-907E-DE87F17E4CB9}" dt="2023-02-10T15:20:23.344" v="28" actId="14100"/>
          <ac:picMkLst>
            <pc:docMk/>
            <pc:sldMk cId="3570915631" sldId="356"/>
            <ac:picMk id="5" creationId="{B4824C9B-7A84-470F-9B01-A2110F583DBB}"/>
          </ac:picMkLst>
        </pc:picChg>
      </pc:sldChg>
      <pc:sldChg chg="del">
        <pc:chgData name="Malin Emanuelsson" userId="S::malem1@vgregion.se::067b5192-d70c-4d86-a716-58861e056bf3" providerId="AD" clId="Web-{9372B1D8-B09C-05D0-907E-DE87F17E4CB9}" dt="2023-02-10T15:32:07.021" v="59"/>
        <pc:sldMkLst>
          <pc:docMk/>
          <pc:sldMk cId="2153370085" sldId="358"/>
        </pc:sldMkLst>
      </pc:sldChg>
      <pc:sldChg chg="del">
        <pc:chgData name="Malin Emanuelsson" userId="S::malem1@vgregion.se::067b5192-d70c-4d86-a716-58861e056bf3" providerId="AD" clId="Web-{9372B1D8-B09C-05D0-907E-DE87F17E4CB9}" dt="2023-02-10T15:32:02.755" v="58"/>
        <pc:sldMkLst>
          <pc:docMk/>
          <pc:sldMk cId="2433763195" sldId="362"/>
        </pc:sldMkLst>
      </pc:sldChg>
    </pc:docChg>
  </pc:docChgLst>
  <pc:docChgLst>
    <pc:chgData name="Malin Emanuelsson" userId="S::malem1@vgregion.se::067b5192-d70c-4d86-a716-58861e056bf3" providerId="AD" clId="Web-{4D3A55DB-C70C-6087-083F-9B5836D65D78}"/>
    <pc:docChg chg="modSld">
      <pc:chgData name="Malin Emanuelsson" userId="S::malem1@vgregion.se::067b5192-d70c-4d86-a716-58861e056bf3" providerId="AD" clId="Web-{4D3A55DB-C70C-6087-083F-9B5836D65D78}" dt="2023-02-01T07:16:34.512" v="2" actId="20577"/>
      <pc:docMkLst>
        <pc:docMk/>
      </pc:docMkLst>
      <pc:sldChg chg="delSp modSp">
        <pc:chgData name="Malin Emanuelsson" userId="S::malem1@vgregion.se::067b5192-d70c-4d86-a716-58861e056bf3" providerId="AD" clId="Web-{4D3A55DB-C70C-6087-083F-9B5836D65D78}" dt="2023-02-01T07:16:34.512" v="2" actId="20577"/>
        <pc:sldMkLst>
          <pc:docMk/>
          <pc:sldMk cId="2498313871" sldId="318"/>
        </pc:sldMkLst>
        <pc:spChg chg="mod">
          <ac:chgData name="Malin Emanuelsson" userId="S::malem1@vgregion.se::067b5192-d70c-4d86-a716-58861e056bf3" providerId="AD" clId="Web-{4D3A55DB-C70C-6087-083F-9B5836D65D78}" dt="2023-02-01T07:16:34.512" v="2" actId="20577"/>
          <ac:spMkLst>
            <pc:docMk/>
            <pc:sldMk cId="2498313871" sldId="318"/>
            <ac:spMk id="2" creationId="{58A79C46-E50F-43B5-AA42-15E4E270E7CF}"/>
          </ac:spMkLst>
        </pc:spChg>
        <pc:spChg chg="del">
          <ac:chgData name="Malin Emanuelsson" userId="S::malem1@vgregion.se::067b5192-d70c-4d86-a716-58861e056bf3" providerId="AD" clId="Web-{4D3A55DB-C70C-6087-083F-9B5836D65D78}" dt="2023-02-01T07:16:30.855" v="0"/>
          <ac:spMkLst>
            <pc:docMk/>
            <pc:sldMk cId="2498313871" sldId="318"/>
            <ac:spMk id="4" creationId="{4F3D6052-9A15-4AAD-A673-D40B10AD3F87}"/>
          </ac:spMkLst>
        </pc:spChg>
      </pc:sldChg>
    </pc:docChg>
  </pc:docChgLst>
  <pc:docChgLst>
    <pc:chgData name="Inger van Dijck" userId="S::ingva2@vgregion.se::b49f7fe1-a428-4d7e-bcae-76db91565236" providerId="AD" clId="Web-{58B17C5D-84CD-907B-A75D-C66849743366}"/>
    <pc:docChg chg="modSld">
      <pc:chgData name="Inger van Dijck" userId="S::ingva2@vgregion.se::b49f7fe1-a428-4d7e-bcae-76db91565236" providerId="AD" clId="Web-{58B17C5D-84CD-907B-A75D-C66849743366}" dt="2023-02-08T10:05:29.859" v="129"/>
      <pc:docMkLst>
        <pc:docMk/>
      </pc:docMkLst>
      <pc:sldChg chg="modSp modNotes">
        <pc:chgData name="Inger van Dijck" userId="S::ingva2@vgregion.se::b49f7fe1-a428-4d7e-bcae-76db91565236" providerId="AD" clId="Web-{58B17C5D-84CD-907B-A75D-C66849743366}" dt="2023-02-08T10:05:29.859" v="129"/>
        <pc:sldMkLst>
          <pc:docMk/>
          <pc:sldMk cId="3282863512" sldId="322"/>
        </pc:sldMkLst>
        <pc:spChg chg="mod">
          <ac:chgData name="Inger van Dijck" userId="S::ingva2@vgregion.se::b49f7fe1-a428-4d7e-bcae-76db91565236" providerId="AD" clId="Web-{58B17C5D-84CD-907B-A75D-C66849743366}" dt="2023-02-08T10:05:20.687" v="127" actId="20577"/>
          <ac:spMkLst>
            <pc:docMk/>
            <pc:sldMk cId="3282863512" sldId="322"/>
            <ac:spMk id="3" creationId="{FE5B9A0A-48EF-4308-BE27-ED0531BB5BD8}"/>
          </ac:spMkLst>
        </pc:spChg>
      </pc:sldChg>
      <pc:sldChg chg="addSp delSp modSp">
        <pc:chgData name="Inger van Dijck" userId="S::ingva2@vgregion.se::b49f7fe1-a428-4d7e-bcae-76db91565236" providerId="AD" clId="Web-{58B17C5D-84CD-907B-A75D-C66849743366}" dt="2023-02-08T08:15:17.467" v="124" actId="20577"/>
        <pc:sldMkLst>
          <pc:docMk/>
          <pc:sldMk cId="496401901" sldId="354"/>
        </pc:sldMkLst>
        <pc:spChg chg="mod">
          <ac:chgData name="Inger van Dijck" userId="S::ingva2@vgregion.se::b49f7fe1-a428-4d7e-bcae-76db91565236" providerId="AD" clId="Web-{58B17C5D-84CD-907B-A75D-C66849743366}" dt="2023-02-08T08:15:17.467" v="124" actId="20577"/>
          <ac:spMkLst>
            <pc:docMk/>
            <pc:sldMk cId="496401901" sldId="354"/>
            <ac:spMk id="9" creationId="{EB459598-94D1-47CD-ACC7-381DCCA21809}"/>
          </ac:spMkLst>
        </pc:spChg>
        <pc:spChg chg="add mod">
          <ac:chgData name="Inger van Dijck" userId="S::ingva2@vgregion.se::b49f7fe1-a428-4d7e-bcae-76db91565236" providerId="AD" clId="Web-{58B17C5D-84CD-907B-A75D-C66849743366}" dt="2023-02-08T08:14:41.466" v="123" actId="20577"/>
          <ac:spMkLst>
            <pc:docMk/>
            <pc:sldMk cId="496401901" sldId="354"/>
            <ac:spMk id="13" creationId="{CE471419-F29D-1810-499A-3A4493C38EC7}"/>
          </ac:spMkLst>
        </pc:spChg>
        <pc:spChg chg="add del">
          <ac:chgData name="Inger van Dijck" userId="S::ingva2@vgregion.se::b49f7fe1-a428-4d7e-bcae-76db91565236" providerId="AD" clId="Web-{58B17C5D-84CD-907B-A75D-C66849743366}" dt="2023-02-08T08:07:33.687" v="81"/>
          <ac:spMkLst>
            <pc:docMk/>
            <pc:sldMk cId="496401901" sldId="354"/>
            <ac:spMk id="14" creationId="{0234A5FC-9948-0E26-260E-E2FC9AD311EC}"/>
          </ac:spMkLst>
        </pc:spChg>
        <pc:spChg chg="add mod">
          <ac:chgData name="Inger van Dijck" userId="S::ingva2@vgregion.se::b49f7fe1-a428-4d7e-bcae-76db91565236" providerId="AD" clId="Web-{58B17C5D-84CD-907B-A75D-C66849743366}" dt="2023-02-08T08:11:53.820" v="119"/>
          <ac:spMkLst>
            <pc:docMk/>
            <pc:sldMk cId="496401901" sldId="354"/>
            <ac:spMk id="15" creationId="{C6DF3566-D5E8-B95E-B837-63B24EDA0A1E}"/>
          </ac:spMkLst>
        </pc:spChg>
        <pc:picChg chg="add mod modCrop">
          <ac:chgData name="Inger van Dijck" userId="S::ingva2@vgregion.se::b49f7fe1-a428-4d7e-bcae-76db91565236" providerId="AD" clId="Web-{58B17C5D-84CD-907B-A75D-C66849743366}" dt="2023-02-08T08:06:54.342" v="79"/>
          <ac:picMkLst>
            <pc:docMk/>
            <pc:sldMk cId="496401901" sldId="354"/>
            <ac:picMk id="7" creationId="{4A001240-886C-4AAA-8A36-DE41861B2118}"/>
          </ac:picMkLst>
        </pc:picChg>
        <pc:picChg chg="mod modCrop">
          <ac:chgData name="Inger van Dijck" userId="S::ingva2@vgregion.se::b49f7fe1-a428-4d7e-bcae-76db91565236" providerId="AD" clId="Web-{58B17C5D-84CD-907B-A75D-C66849743366}" dt="2023-02-08T08:13:54.980" v="120" actId="14100"/>
          <ac:picMkLst>
            <pc:docMk/>
            <pc:sldMk cId="496401901" sldId="354"/>
            <ac:picMk id="8" creationId="{45E620A7-9659-427C-81B7-FFB17D8F267C}"/>
          </ac:picMkLst>
        </pc:picChg>
      </pc:sldChg>
    </pc:docChg>
  </pc:docChgLst>
  <pc:docChgLst>
    <pc:chgData name="Ann-Britt Lundgren Ahl" userId="S::annah11@vgregion.se::e2ea869f-cfcb-40e0-95c2-74d0e50bf176" providerId="AD" clId="Web-{FED8319B-BE8C-F9C1-0203-366311B9B59E}"/>
    <pc:docChg chg="addSld delSld modSld">
      <pc:chgData name="Ann-Britt Lundgren Ahl" userId="S::annah11@vgregion.se::e2ea869f-cfcb-40e0-95c2-74d0e50bf176" providerId="AD" clId="Web-{FED8319B-BE8C-F9C1-0203-366311B9B59E}" dt="2023-02-28T14:21:14.194" v="162"/>
      <pc:docMkLst>
        <pc:docMk/>
      </pc:docMkLst>
      <pc:sldChg chg="del">
        <pc:chgData name="Ann-Britt Lundgren Ahl" userId="S::annah11@vgregion.se::e2ea869f-cfcb-40e0-95c2-74d0e50bf176" providerId="AD" clId="Web-{FED8319B-BE8C-F9C1-0203-366311B9B59E}" dt="2023-02-28T13:52:54.927" v="0"/>
        <pc:sldMkLst>
          <pc:docMk/>
          <pc:sldMk cId="262428311" sldId="357"/>
        </pc:sldMkLst>
      </pc:sldChg>
      <pc:sldChg chg="addSp delSp modSp new">
        <pc:chgData name="Ann-Britt Lundgren Ahl" userId="S::annah11@vgregion.se::e2ea869f-cfcb-40e0-95c2-74d0e50bf176" providerId="AD" clId="Web-{FED8319B-BE8C-F9C1-0203-366311B9B59E}" dt="2023-02-28T14:21:14.194" v="162"/>
        <pc:sldMkLst>
          <pc:docMk/>
          <pc:sldMk cId="64512502" sldId="364"/>
        </pc:sldMkLst>
        <pc:spChg chg="mod">
          <ac:chgData name="Ann-Britt Lundgren Ahl" userId="S::annah11@vgregion.se::e2ea869f-cfcb-40e0-95c2-74d0e50bf176" providerId="AD" clId="Web-{FED8319B-BE8C-F9C1-0203-366311B9B59E}" dt="2023-02-28T14:15:08.390" v="82" actId="1076"/>
          <ac:spMkLst>
            <pc:docMk/>
            <pc:sldMk cId="64512502" sldId="364"/>
            <ac:spMk id="2" creationId="{909018C9-7D8F-1E30-1FB0-25387F73E499}"/>
          </ac:spMkLst>
        </pc:spChg>
        <pc:spChg chg="mod">
          <ac:chgData name="Ann-Britt Lundgren Ahl" userId="S::annah11@vgregion.se::e2ea869f-cfcb-40e0-95c2-74d0e50bf176" providerId="AD" clId="Web-{FED8319B-BE8C-F9C1-0203-366311B9B59E}" dt="2023-02-28T14:15:18.765" v="83" actId="1076"/>
          <ac:spMkLst>
            <pc:docMk/>
            <pc:sldMk cId="64512502" sldId="364"/>
            <ac:spMk id="3" creationId="{CE955142-98DB-4947-D272-2574747CDCC5}"/>
          </ac:spMkLst>
        </pc:spChg>
        <pc:graphicFrameChg chg="add mod modGraphic">
          <ac:chgData name="Ann-Britt Lundgren Ahl" userId="S::annah11@vgregion.se::e2ea869f-cfcb-40e0-95c2-74d0e50bf176" providerId="AD" clId="Web-{FED8319B-BE8C-F9C1-0203-366311B9B59E}" dt="2023-02-28T14:21:14.194" v="162"/>
          <ac:graphicFrameMkLst>
            <pc:docMk/>
            <pc:sldMk cId="64512502" sldId="364"/>
            <ac:graphicFrameMk id="5" creationId="{6B4335F7-938C-079F-D5DE-4BEDDDB584EE}"/>
          </ac:graphicFrameMkLst>
        </pc:graphicFrameChg>
        <pc:graphicFrameChg chg="add del mod">
          <ac:chgData name="Ann-Britt Lundgren Ahl" userId="S::annah11@vgregion.se::e2ea869f-cfcb-40e0-95c2-74d0e50bf176" providerId="AD" clId="Web-{FED8319B-BE8C-F9C1-0203-366311B9B59E}" dt="2023-02-28T14:11:05.791" v="14"/>
          <ac:graphicFrameMkLst>
            <pc:docMk/>
            <pc:sldMk cId="64512502" sldId="364"/>
            <ac:graphicFrameMk id="7" creationId="{608C6B16-BD1D-CD53-4FC6-3C774AE4764E}"/>
          </ac:graphicFrameMkLst>
        </pc:graphicFrameChg>
      </pc:sldChg>
    </pc:docChg>
  </pc:docChgLst>
  <pc:docChgLst>
    <pc:chgData name="Ulrika Roos" userId="S::ulrsv4@vgregion.se::fe307d8e-5713-4104-be29-24099f7b10a9" providerId="AD" clId="Web-{7F8E2401-094B-4C95-D7E4-ED7A52781C15}"/>
    <pc:docChg chg="modSld">
      <pc:chgData name="Ulrika Roos" userId="S::ulrsv4@vgregion.se::fe307d8e-5713-4104-be29-24099f7b10a9" providerId="AD" clId="Web-{7F8E2401-094B-4C95-D7E4-ED7A52781C15}" dt="2023-03-21T09:51:40.813" v="24" actId="20577"/>
      <pc:docMkLst>
        <pc:docMk/>
      </pc:docMkLst>
      <pc:sldChg chg="modSp">
        <pc:chgData name="Ulrika Roos" userId="S::ulrsv4@vgregion.se::fe307d8e-5713-4104-be29-24099f7b10a9" providerId="AD" clId="Web-{7F8E2401-094B-4C95-D7E4-ED7A52781C15}" dt="2023-03-21T09:51:40.813" v="24" actId="20577"/>
        <pc:sldMkLst>
          <pc:docMk/>
          <pc:sldMk cId="2155492458" sldId="323"/>
        </pc:sldMkLst>
        <pc:spChg chg="mod">
          <ac:chgData name="Ulrika Roos" userId="S::ulrsv4@vgregion.se::fe307d8e-5713-4104-be29-24099f7b10a9" providerId="AD" clId="Web-{7F8E2401-094B-4C95-D7E4-ED7A52781C15}" dt="2023-03-21T09:51:40.813" v="24" actId="20577"/>
          <ac:spMkLst>
            <pc:docMk/>
            <pc:sldMk cId="2155492458" sldId="323"/>
            <ac:spMk id="3" creationId="{FE5B9A0A-48EF-4308-BE27-ED0531BB5BD8}"/>
          </ac:spMkLst>
        </pc:spChg>
      </pc:sldChg>
      <pc:sldChg chg="modNotes">
        <pc:chgData name="Ulrika Roos" userId="S::ulrsv4@vgregion.se::fe307d8e-5713-4104-be29-24099f7b10a9" providerId="AD" clId="Web-{7F8E2401-094B-4C95-D7E4-ED7A52781C15}" dt="2023-03-21T09:19:07.634" v="20"/>
        <pc:sldMkLst>
          <pc:docMk/>
          <pc:sldMk cId="2806262855" sldId="327"/>
        </pc:sldMkLst>
      </pc:sldChg>
      <pc:sldChg chg="modSp">
        <pc:chgData name="Ulrika Roos" userId="S::ulrsv4@vgregion.se::fe307d8e-5713-4104-be29-24099f7b10a9" providerId="AD" clId="Web-{7F8E2401-094B-4C95-D7E4-ED7A52781C15}" dt="2023-03-21T09:29:28.182" v="22" actId="20577"/>
        <pc:sldMkLst>
          <pc:docMk/>
          <pc:sldMk cId="4031912174" sldId="328"/>
        </pc:sldMkLst>
        <pc:spChg chg="mod">
          <ac:chgData name="Ulrika Roos" userId="S::ulrsv4@vgregion.se::fe307d8e-5713-4104-be29-24099f7b10a9" providerId="AD" clId="Web-{7F8E2401-094B-4C95-D7E4-ED7A52781C15}" dt="2023-03-21T09:29:28.182" v="22" actId="20577"/>
          <ac:spMkLst>
            <pc:docMk/>
            <pc:sldMk cId="4031912174" sldId="328"/>
            <ac:spMk id="3" creationId="{FE5B9A0A-48EF-4308-BE27-ED0531BB5BD8}"/>
          </ac:spMkLst>
        </pc:spChg>
      </pc:sldChg>
    </pc:docChg>
  </pc:docChgLst>
  <pc:docChgLst>
    <pc:chgData name="Katarina Askerdal" userId="S::katas2@vgregion.se::1f96fb19-ea1b-4ba6-8f6e-3e960e52694a" providerId="AD" clId="Web-{D661FD80-3A1A-DAA5-300C-2DC639864E8B}"/>
    <pc:docChg chg="modSld">
      <pc:chgData name="Katarina Askerdal" userId="S::katas2@vgregion.se::1f96fb19-ea1b-4ba6-8f6e-3e960e52694a" providerId="AD" clId="Web-{D661FD80-3A1A-DAA5-300C-2DC639864E8B}" dt="2023-02-07T11:59:17.623" v="18"/>
      <pc:docMkLst>
        <pc:docMk/>
      </pc:docMkLst>
      <pc:sldChg chg="modNotes">
        <pc:chgData name="Katarina Askerdal" userId="S::katas2@vgregion.se::1f96fb19-ea1b-4ba6-8f6e-3e960e52694a" providerId="AD" clId="Web-{D661FD80-3A1A-DAA5-300C-2DC639864E8B}" dt="2023-02-07T11:59:17.623" v="18"/>
        <pc:sldMkLst>
          <pc:docMk/>
          <pc:sldMk cId="3570915631" sldId="356"/>
        </pc:sldMkLst>
      </pc:sldChg>
    </pc:docChg>
  </pc:docChgLst>
  <pc:docChgLst>
    <pc:chgData name="Malin Solberg" userId="067b5192-d70c-4d86-a716-58861e056bf3" providerId="ADAL" clId="{6825B5C9-0DD1-43D1-AA27-8ED1B77DF444}"/>
    <pc:docChg chg="undo custSel modSld sldOrd">
      <pc:chgData name="Malin Solberg" userId="067b5192-d70c-4d86-a716-58861e056bf3" providerId="ADAL" clId="{6825B5C9-0DD1-43D1-AA27-8ED1B77DF444}" dt="2024-05-22T12:44:07.320" v="98" actId="26606"/>
      <pc:docMkLst>
        <pc:docMk/>
      </pc:docMkLst>
      <pc:sldChg chg="addSp delSp modSp mod ord">
        <pc:chgData name="Malin Solberg" userId="067b5192-d70c-4d86-a716-58861e056bf3" providerId="ADAL" clId="{6825B5C9-0DD1-43D1-AA27-8ED1B77DF444}" dt="2024-05-22T10:58:28.032" v="5" actId="931"/>
        <pc:sldMkLst>
          <pc:docMk/>
          <pc:sldMk cId="3042911945" sldId="267"/>
        </pc:sldMkLst>
        <pc:spChg chg="add del mod">
          <ac:chgData name="Malin Solberg" userId="067b5192-d70c-4d86-a716-58861e056bf3" providerId="ADAL" clId="{6825B5C9-0DD1-43D1-AA27-8ED1B77DF444}" dt="2024-05-22T10:57:55.431" v="3" actId="931"/>
          <ac:spMkLst>
            <pc:docMk/>
            <pc:sldMk cId="3042911945" sldId="267"/>
            <ac:spMk id="5" creationId="{06D33107-50FD-FEBB-01F6-DF827659DD44}"/>
          </ac:spMkLst>
        </pc:spChg>
        <pc:spChg chg="add del mod">
          <ac:chgData name="Malin Solberg" userId="067b5192-d70c-4d86-a716-58861e056bf3" providerId="ADAL" clId="{6825B5C9-0DD1-43D1-AA27-8ED1B77DF444}" dt="2024-05-22T10:58:28.032" v="5" actId="931"/>
          <ac:spMkLst>
            <pc:docMk/>
            <pc:sldMk cId="3042911945" sldId="267"/>
            <ac:spMk id="9" creationId="{BDBB3790-C713-9DF3-4643-46C62E60603F}"/>
          </ac:spMkLst>
        </pc:spChg>
        <pc:picChg chg="del">
          <ac:chgData name="Malin Solberg" userId="067b5192-d70c-4d86-a716-58861e056bf3" providerId="ADAL" clId="{6825B5C9-0DD1-43D1-AA27-8ED1B77DF444}" dt="2024-05-22T10:57:01.521" v="2" actId="478"/>
          <ac:picMkLst>
            <pc:docMk/>
            <pc:sldMk cId="3042911945" sldId="267"/>
            <ac:picMk id="4" creationId="{50C747A0-31F4-35FC-3CFA-79C7F095A3AB}"/>
          </ac:picMkLst>
        </pc:picChg>
        <pc:picChg chg="add del mod">
          <ac:chgData name="Malin Solberg" userId="067b5192-d70c-4d86-a716-58861e056bf3" providerId="ADAL" clId="{6825B5C9-0DD1-43D1-AA27-8ED1B77DF444}" dt="2024-05-22T10:58:10.045" v="4" actId="478"/>
          <ac:picMkLst>
            <pc:docMk/>
            <pc:sldMk cId="3042911945" sldId="267"/>
            <ac:picMk id="7" creationId="{6EE0052C-3048-E34D-C62D-0162509FCE7E}"/>
          </ac:picMkLst>
        </pc:picChg>
        <pc:picChg chg="add mod">
          <ac:chgData name="Malin Solberg" userId="067b5192-d70c-4d86-a716-58861e056bf3" providerId="ADAL" clId="{6825B5C9-0DD1-43D1-AA27-8ED1B77DF444}" dt="2024-05-22T10:58:28.032" v="5" actId="931"/>
          <ac:picMkLst>
            <pc:docMk/>
            <pc:sldMk cId="3042911945" sldId="267"/>
            <ac:picMk id="11" creationId="{C82A8972-63B2-5FBA-EA96-C008813FBDC1}"/>
          </ac:picMkLst>
        </pc:picChg>
      </pc:sldChg>
      <pc:sldChg chg="addSp delSp modSp mod">
        <pc:chgData name="Malin Solberg" userId="067b5192-d70c-4d86-a716-58861e056bf3" providerId="ADAL" clId="{6825B5C9-0DD1-43D1-AA27-8ED1B77DF444}" dt="2024-05-22T12:41:22.191" v="88" actId="167"/>
        <pc:sldMkLst>
          <pc:docMk/>
          <pc:sldMk cId="3085815909" sldId="279"/>
        </pc:sldMkLst>
        <pc:spChg chg="add del mod">
          <ac:chgData name="Malin Solberg" userId="067b5192-d70c-4d86-a716-58861e056bf3" providerId="ADAL" clId="{6825B5C9-0DD1-43D1-AA27-8ED1B77DF444}" dt="2024-05-22T11:07:49.936" v="32" actId="931"/>
          <ac:spMkLst>
            <pc:docMk/>
            <pc:sldMk cId="3085815909" sldId="279"/>
            <ac:spMk id="5" creationId="{4B8473C7-AFA9-EE6F-9A81-9A8E18BFE971}"/>
          </ac:spMkLst>
        </pc:spChg>
        <pc:spChg chg="add del mod">
          <ac:chgData name="Malin Solberg" userId="067b5192-d70c-4d86-a716-58861e056bf3" providerId="ADAL" clId="{6825B5C9-0DD1-43D1-AA27-8ED1B77DF444}" dt="2024-05-22T11:08:09.160" v="34" actId="931"/>
          <ac:spMkLst>
            <pc:docMk/>
            <pc:sldMk cId="3085815909" sldId="279"/>
            <ac:spMk id="13" creationId="{4F9480F7-1E00-2AB8-5544-91E095BCA69A}"/>
          </ac:spMkLst>
        </pc:spChg>
        <pc:spChg chg="add del mod">
          <ac:chgData name="Malin Solberg" userId="067b5192-d70c-4d86-a716-58861e056bf3" providerId="ADAL" clId="{6825B5C9-0DD1-43D1-AA27-8ED1B77DF444}" dt="2024-05-22T12:40:59.857" v="85" actId="931"/>
          <ac:spMkLst>
            <pc:docMk/>
            <pc:sldMk cId="3085815909" sldId="279"/>
            <ac:spMk id="17" creationId="{8DEC6421-13FD-5FFD-6D69-BA9695EBA99F}"/>
          </ac:spMkLst>
        </pc:spChg>
        <pc:picChg chg="add del mod">
          <ac:chgData name="Malin Solberg" userId="067b5192-d70c-4d86-a716-58861e056bf3" providerId="ADAL" clId="{6825B5C9-0DD1-43D1-AA27-8ED1B77DF444}" dt="2024-05-22T11:07:53.055" v="33" actId="478"/>
          <ac:picMkLst>
            <pc:docMk/>
            <pc:sldMk cId="3085815909" sldId="279"/>
            <ac:picMk id="10" creationId="{A34ACAD5-4468-8CC6-935C-CD03022D778D}"/>
          </ac:picMkLst>
        </pc:picChg>
        <pc:picChg chg="del">
          <ac:chgData name="Malin Solberg" userId="067b5192-d70c-4d86-a716-58861e056bf3" providerId="ADAL" clId="{6825B5C9-0DD1-43D1-AA27-8ED1B77DF444}" dt="2024-05-22T11:07:41.170" v="31" actId="478"/>
          <ac:picMkLst>
            <pc:docMk/>
            <pc:sldMk cId="3085815909" sldId="279"/>
            <ac:picMk id="12" creationId="{4C4C59AA-9A01-FAA7-7551-AAB88CCAD8EE}"/>
          </ac:picMkLst>
        </pc:picChg>
        <pc:picChg chg="add del mod ord modCrop">
          <ac:chgData name="Malin Solberg" userId="067b5192-d70c-4d86-a716-58861e056bf3" providerId="ADAL" clId="{6825B5C9-0DD1-43D1-AA27-8ED1B77DF444}" dt="2024-05-22T12:40:52.816" v="84" actId="478"/>
          <ac:picMkLst>
            <pc:docMk/>
            <pc:sldMk cId="3085815909" sldId="279"/>
            <ac:picMk id="15" creationId="{74FB9143-427D-B8DB-6328-2630B5870AB6}"/>
          </ac:picMkLst>
        </pc:picChg>
        <pc:picChg chg="add mod ord">
          <ac:chgData name="Malin Solberg" userId="067b5192-d70c-4d86-a716-58861e056bf3" providerId="ADAL" clId="{6825B5C9-0DD1-43D1-AA27-8ED1B77DF444}" dt="2024-05-22T12:41:22.191" v="88" actId="167"/>
          <ac:picMkLst>
            <pc:docMk/>
            <pc:sldMk cId="3085815909" sldId="279"/>
            <ac:picMk id="19" creationId="{7253DE28-610C-65B6-6AB9-2E284FCCF5F4}"/>
          </ac:picMkLst>
        </pc:picChg>
      </pc:sldChg>
      <pc:sldChg chg="addSp delSp modSp mod modClrScheme chgLayout">
        <pc:chgData name="Malin Solberg" userId="067b5192-d70c-4d86-a716-58861e056bf3" providerId="ADAL" clId="{6825B5C9-0DD1-43D1-AA27-8ED1B77DF444}" dt="2024-05-22T12:40:33.967" v="83" actId="26606"/>
        <pc:sldMkLst>
          <pc:docMk/>
          <pc:sldMk cId="2498313871" sldId="318"/>
        </pc:sldMkLst>
        <pc:spChg chg="mod">
          <ac:chgData name="Malin Solberg" userId="067b5192-d70c-4d86-a716-58861e056bf3" providerId="ADAL" clId="{6825B5C9-0DD1-43D1-AA27-8ED1B77DF444}" dt="2024-05-22T12:40:33.967" v="83" actId="26606"/>
          <ac:spMkLst>
            <pc:docMk/>
            <pc:sldMk cId="2498313871" sldId="318"/>
            <ac:spMk id="2" creationId="{58A79C46-E50F-43B5-AA42-15E4E270E7CF}"/>
          </ac:spMkLst>
        </pc:spChg>
        <pc:spChg chg="mod">
          <ac:chgData name="Malin Solberg" userId="067b5192-d70c-4d86-a716-58861e056bf3" providerId="ADAL" clId="{6825B5C9-0DD1-43D1-AA27-8ED1B77DF444}" dt="2024-05-22T12:40:33.967" v="83" actId="26606"/>
          <ac:spMkLst>
            <pc:docMk/>
            <pc:sldMk cId="2498313871" sldId="318"/>
            <ac:spMk id="3" creationId="{EC74DE85-77C8-46F0-BA62-384D4C4541BD}"/>
          </ac:spMkLst>
        </pc:spChg>
        <pc:spChg chg="add del mod">
          <ac:chgData name="Malin Solberg" userId="067b5192-d70c-4d86-a716-58861e056bf3" providerId="ADAL" clId="{6825B5C9-0DD1-43D1-AA27-8ED1B77DF444}" dt="2024-05-22T11:04:01.782" v="21" actId="931"/>
          <ac:spMkLst>
            <pc:docMk/>
            <pc:sldMk cId="2498313871" sldId="318"/>
            <ac:spMk id="5" creationId="{3CC12745-15D6-D99A-68D9-95BBB1C6F00F}"/>
          </ac:spMkLst>
        </pc:spChg>
        <pc:spChg chg="add del mod">
          <ac:chgData name="Malin Solberg" userId="067b5192-d70c-4d86-a716-58861e056bf3" providerId="ADAL" clId="{6825B5C9-0DD1-43D1-AA27-8ED1B77DF444}" dt="2024-05-22T11:04:51.035" v="23" actId="931"/>
          <ac:spMkLst>
            <pc:docMk/>
            <pc:sldMk cId="2498313871" sldId="318"/>
            <ac:spMk id="10" creationId="{86288EE8-DC91-5CB3-93A9-02B6B102CB27}"/>
          </ac:spMkLst>
        </pc:spChg>
        <pc:spChg chg="add del mod">
          <ac:chgData name="Malin Solberg" userId="067b5192-d70c-4d86-a716-58861e056bf3" providerId="ADAL" clId="{6825B5C9-0DD1-43D1-AA27-8ED1B77DF444}" dt="2024-05-22T11:06:48.253" v="30" actId="931"/>
          <ac:spMkLst>
            <pc:docMk/>
            <pc:sldMk cId="2498313871" sldId="318"/>
            <ac:spMk id="14" creationId="{100280C5-5D87-5F3E-C48B-15C3C0C92CBE}"/>
          </ac:spMkLst>
        </pc:spChg>
        <pc:spChg chg="add del mod">
          <ac:chgData name="Malin Solberg" userId="067b5192-d70c-4d86-a716-58861e056bf3" providerId="ADAL" clId="{6825B5C9-0DD1-43D1-AA27-8ED1B77DF444}" dt="2024-05-22T12:40:31.317" v="82" actId="931"/>
          <ac:spMkLst>
            <pc:docMk/>
            <pc:sldMk cId="2498313871" sldId="318"/>
            <ac:spMk id="18" creationId="{5E157924-6E8A-288D-0515-325770833F5C}"/>
          </ac:spMkLst>
        </pc:spChg>
        <pc:picChg chg="del">
          <ac:chgData name="Malin Solberg" userId="067b5192-d70c-4d86-a716-58861e056bf3" providerId="ADAL" clId="{6825B5C9-0DD1-43D1-AA27-8ED1B77DF444}" dt="2024-05-22T11:03:49.037" v="20" actId="478"/>
          <ac:picMkLst>
            <pc:docMk/>
            <pc:sldMk cId="2498313871" sldId="318"/>
            <ac:picMk id="6" creationId="{29E9DE5E-7752-6E91-059B-89546D226BDF}"/>
          </ac:picMkLst>
        </pc:picChg>
        <pc:picChg chg="add del mod">
          <ac:chgData name="Malin Solberg" userId="067b5192-d70c-4d86-a716-58861e056bf3" providerId="ADAL" clId="{6825B5C9-0DD1-43D1-AA27-8ED1B77DF444}" dt="2024-05-22T11:04:05.063" v="22" actId="478"/>
          <ac:picMkLst>
            <pc:docMk/>
            <pc:sldMk cId="2498313871" sldId="318"/>
            <ac:picMk id="8" creationId="{B818928A-ABBE-A0F8-860C-84654482C33F}"/>
          </ac:picMkLst>
        </pc:picChg>
        <pc:picChg chg="add del mod modCrop">
          <ac:chgData name="Malin Solberg" userId="067b5192-d70c-4d86-a716-58861e056bf3" providerId="ADAL" clId="{6825B5C9-0DD1-43D1-AA27-8ED1B77DF444}" dt="2024-05-22T11:06:10.163" v="29" actId="478"/>
          <ac:picMkLst>
            <pc:docMk/>
            <pc:sldMk cId="2498313871" sldId="318"/>
            <ac:picMk id="12" creationId="{04D3A715-408B-A128-D3D2-DCED366E3C7C}"/>
          </ac:picMkLst>
        </pc:picChg>
        <pc:picChg chg="add del mod">
          <ac:chgData name="Malin Solberg" userId="067b5192-d70c-4d86-a716-58861e056bf3" providerId="ADAL" clId="{6825B5C9-0DD1-43D1-AA27-8ED1B77DF444}" dt="2024-05-22T12:40:23.105" v="81" actId="478"/>
          <ac:picMkLst>
            <pc:docMk/>
            <pc:sldMk cId="2498313871" sldId="318"/>
            <ac:picMk id="16" creationId="{381C3F8E-E70E-4D37-34F9-0B5272ED9B97}"/>
          </ac:picMkLst>
        </pc:picChg>
        <pc:picChg chg="add mod">
          <ac:chgData name="Malin Solberg" userId="067b5192-d70c-4d86-a716-58861e056bf3" providerId="ADAL" clId="{6825B5C9-0DD1-43D1-AA27-8ED1B77DF444}" dt="2024-05-22T12:40:33.967" v="83" actId="26606"/>
          <ac:picMkLst>
            <pc:docMk/>
            <pc:sldMk cId="2498313871" sldId="318"/>
            <ac:picMk id="20" creationId="{231AB9F5-AEBB-A51D-423C-8C7243C4AC5B}"/>
          </ac:picMkLst>
        </pc:picChg>
      </pc:sldChg>
      <pc:sldChg chg="addSp delSp modSp mod modClrScheme chgLayout">
        <pc:chgData name="Malin Solberg" userId="067b5192-d70c-4d86-a716-58861e056bf3" providerId="ADAL" clId="{6825B5C9-0DD1-43D1-AA27-8ED1B77DF444}" dt="2024-05-22T12:44:07.320" v="98" actId="26606"/>
        <pc:sldMkLst>
          <pc:docMk/>
          <pc:sldMk cId="3282863512" sldId="322"/>
        </pc:sldMkLst>
        <pc:spChg chg="mod">
          <ac:chgData name="Malin Solberg" userId="067b5192-d70c-4d86-a716-58861e056bf3" providerId="ADAL" clId="{6825B5C9-0DD1-43D1-AA27-8ED1B77DF444}" dt="2024-05-22T12:44:07.320" v="98" actId="26606"/>
          <ac:spMkLst>
            <pc:docMk/>
            <pc:sldMk cId="3282863512" sldId="322"/>
            <ac:spMk id="2" creationId="{77F59D2D-00B9-4A4B-84C1-9DA7B24EB23D}"/>
          </ac:spMkLst>
        </pc:spChg>
        <pc:spChg chg="mod">
          <ac:chgData name="Malin Solberg" userId="067b5192-d70c-4d86-a716-58861e056bf3" providerId="ADAL" clId="{6825B5C9-0DD1-43D1-AA27-8ED1B77DF444}" dt="2024-05-22T12:44:07.320" v="98" actId="26606"/>
          <ac:spMkLst>
            <pc:docMk/>
            <pc:sldMk cId="3282863512" sldId="322"/>
            <ac:spMk id="3" creationId="{FE5B9A0A-48EF-4308-BE27-ED0531BB5BD8}"/>
          </ac:spMkLst>
        </pc:spChg>
        <pc:spChg chg="add del mod">
          <ac:chgData name="Malin Solberg" userId="067b5192-d70c-4d86-a716-58861e056bf3" providerId="ADAL" clId="{6825B5C9-0DD1-43D1-AA27-8ED1B77DF444}" dt="2024-05-22T12:43:31.756" v="95" actId="931"/>
          <ac:spMkLst>
            <pc:docMk/>
            <pc:sldMk cId="3282863512" sldId="322"/>
            <ac:spMk id="5" creationId="{233E9E2B-7D79-8025-D681-C907B7B14D88}"/>
          </ac:spMkLst>
        </pc:spChg>
        <pc:picChg chg="del">
          <ac:chgData name="Malin Solberg" userId="067b5192-d70c-4d86-a716-58861e056bf3" providerId="ADAL" clId="{6825B5C9-0DD1-43D1-AA27-8ED1B77DF444}" dt="2024-05-22T12:43:12.571" v="94" actId="478"/>
          <ac:picMkLst>
            <pc:docMk/>
            <pc:sldMk cId="3282863512" sldId="322"/>
            <ac:picMk id="6" creationId="{C2B12B43-9E33-BF87-69A9-617E15AC61EC}"/>
          </ac:picMkLst>
        </pc:picChg>
        <pc:picChg chg="add mod modCrop">
          <ac:chgData name="Malin Solberg" userId="067b5192-d70c-4d86-a716-58861e056bf3" providerId="ADAL" clId="{6825B5C9-0DD1-43D1-AA27-8ED1B77DF444}" dt="2024-05-22T12:44:07.320" v="98" actId="26606"/>
          <ac:picMkLst>
            <pc:docMk/>
            <pc:sldMk cId="3282863512" sldId="322"/>
            <ac:picMk id="8" creationId="{B6F62B3D-AE51-8D54-EF49-3D3BAB63A210}"/>
          </ac:picMkLst>
        </pc:picChg>
      </pc:sldChg>
      <pc:sldChg chg="addSp delSp modSp mod">
        <pc:chgData name="Malin Solberg" userId="067b5192-d70c-4d86-a716-58861e056bf3" providerId="ADAL" clId="{6825B5C9-0DD1-43D1-AA27-8ED1B77DF444}" dt="2024-05-22T12:42:57.637" v="93"/>
        <pc:sldMkLst>
          <pc:docMk/>
          <pc:sldMk cId="1172673406" sldId="329"/>
        </pc:sldMkLst>
        <pc:spChg chg="add del mod">
          <ac:chgData name="Malin Solberg" userId="067b5192-d70c-4d86-a716-58861e056bf3" providerId="ADAL" clId="{6825B5C9-0DD1-43D1-AA27-8ED1B77DF444}" dt="2024-05-22T11:18:48.226" v="64" actId="478"/>
          <ac:spMkLst>
            <pc:docMk/>
            <pc:sldMk cId="1172673406" sldId="329"/>
            <ac:spMk id="5" creationId="{469891A4-FC9F-3BC6-66D2-8130E183F7BC}"/>
          </ac:spMkLst>
        </pc:spChg>
        <pc:spChg chg="add mod">
          <ac:chgData name="Malin Solberg" userId="067b5192-d70c-4d86-a716-58861e056bf3" providerId="ADAL" clId="{6825B5C9-0DD1-43D1-AA27-8ED1B77DF444}" dt="2024-05-22T12:42:56.065" v="92" actId="478"/>
          <ac:spMkLst>
            <pc:docMk/>
            <pc:sldMk cId="1172673406" sldId="329"/>
            <ac:spMk id="7" creationId="{56B825B3-10FC-EC06-0167-DBD0AA99E834}"/>
          </ac:spMkLst>
        </pc:spChg>
        <pc:picChg chg="add mod">
          <ac:chgData name="Malin Solberg" userId="067b5192-d70c-4d86-a716-58861e056bf3" providerId="ADAL" clId="{6825B5C9-0DD1-43D1-AA27-8ED1B77DF444}" dt="2024-05-22T12:42:57.637" v="93"/>
          <ac:picMkLst>
            <pc:docMk/>
            <pc:sldMk cId="1172673406" sldId="329"/>
            <ac:picMk id="8" creationId="{B016E1E5-F3D1-341A-99F1-73113B2A46AE}"/>
          </ac:picMkLst>
        </pc:picChg>
        <pc:picChg chg="add del">
          <ac:chgData name="Malin Solberg" userId="067b5192-d70c-4d86-a716-58861e056bf3" providerId="ADAL" clId="{6825B5C9-0DD1-43D1-AA27-8ED1B77DF444}" dt="2024-05-22T12:42:56.065" v="92" actId="478"/>
          <ac:picMkLst>
            <pc:docMk/>
            <pc:sldMk cId="1172673406" sldId="329"/>
            <ac:picMk id="33" creationId="{214B3D9E-AEA1-4C9E-1A82-CBDE9435C399}"/>
          </ac:picMkLst>
        </pc:picChg>
      </pc:sldChg>
      <pc:sldChg chg="addSp delSp modSp mod">
        <pc:chgData name="Malin Solberg" userId="067b5192-d70c-4d86-a716-58861e056bf3" providerId="ADAL" clId="{6825B5C9-0DD1-43D1-AA27-8ED1B77DF444}" dt="2024-05-22T11:03:36.436" v="19" actId="478"/>
        <pc:sldMkLst>
          <pc:docMk/>
          <pc:sldMk cId="2824099191" sldId="342"/>
        </pc:sldMkLst>
        <pc:spChg chg="add del mod">
          <ac:chgData name="Malin Solberg" userId="067b5192-d70c-4d86-a716-58861e056bf3" providerId="ADAL" clId="{6825B5C9-0DD1-43D1-AA27-8ED1B77DF444}" dt="2024-05-22T11:03:36.436" v="19" actId="478"/>
          <ac:spMkLst>
            <pc:docMk/>
            <pc:sldMk cId="2824099191" sldId="342"/>
            <ac:spMk id="4" creationId="{0315E263-A27A-BC9A-4879-79E59116DA65}"/>
          </ac:spMkLst>
        </pc:spChg>
        <pc:spChg chg="add del mod">
          <ac:chgData name="Malin Solberg" userId="067b5192-d70c-4d86-a716-58861e056bf3" providerId="ADAL" clId="{6825B5C9-0DD1-43D1-AA27-8ED1B77DF444}" dt="2024-05-22T11:03:34.483" v="16" actId="478"/>
          <ac:spMkLst>
            <pc:docMk/>
            <pc:sldMk cId="2824099191" sldId="342"/>
            <ac:spMk id="8" creationId="{4E6BB2D8-727E-DB58-6E10-CB8CD6A75DBC}"/>
          </ac:spMkLst>
        </pc:spChg>
        <pc:spChg chg="add del mod">
          <ac:chgData name="Malin Solberg" userId="067b5192-d70c-4d86-a716-58861e056bf3" providerId="ADAL" clId="{6825B5C9-0DD1-43D1-AA27-8ED1B77DF444}" dt="2024-05-22T11:03:32.957" v="13" actId="478"/>
          <ac:spMkLst>
            <pc:docMk/>
            <pc:sldMk cId="2824099191" sldId="342"/>
            <ac:spMk id="12" creationId="{1239A6E5-5659-3C1D-F87E-F0AAE66C74EE}"/>
          </ac:spMkLst>
        </pc:spChg>
        <pc:picChg chg="add del mod modCrop">
          <ac:chgData name="Malin Solberg" userId="067b5192-d70c-4d86-a716-58861e056bf3" providerId="ADAL" clId="{6825B5C9-0DD1-43D1-AA27-8ED1B77DF444}" dt="2024-05-22T11:03:35.624" v="18" actId="931"/>
          <ac:picMkLst>
            <pc:docMk/>
            <pc:sldMk cId="2824099191" sldId="342"/>
            <ac:picMk id="6" creationId="{67E45286-67D8-1F42-3159-B23614A2CEB0}"/>
          </ac:picMkLst>
        </pc:picChg>
        <pc:picChg chg="add del mod modCrop">
          <ac:chgData name="Malin Solberg" userId="067b5192-d70c-4d86-a716-58861e056bf3" providerId="ADAL" clId="{6825B5C9-0DD1-43D1-AA27-8ED1B77DF444}" dt="2024-05-22T11:03:33.982" v="15" actId="931"/>
          <ac:picMkLst>
            <pc:docMk/>
            <pc:sldMk cId="2824099191" sldId="342"/>
            <ac:picMk id="10" creationId="{A05AE2A7-BFA4-C8EB-79EC-ED36E0C8A6C9}"/>
          </ac:picMkLst>
        </pc:picChg>
        <pc:picChg chg="add del">
          <ac:chgData name="Malin Solberg" userId="067b5192-d70c-4d86-a716-58861e056bf3" providerId="ADAL" clId="{6825B5C9-0DD1-43D1-AA27-8ED1B77DF444}" dt="2024-05-22T11:03:36.436" v="19" actId="478"/>
          <ac:picMkLst>
            <pc:docMk/>
            <pc:sldMk cId="2824099191" sldId="342"/>
            <ac:picMk id="21" creationId="{338A8574-45A1-83A1-BDA8-9E93B7247819}"/>
          </ac:picMkLst>
        </pc:picChg>
      </pc:sldChg>
      <pc:sldChg chg="addSp delSp modSp mod">
        <pc:chgData name="Malin Solberg" userId="067b5192-d70c-4d86-a716-58861e056bf3" providerId="ADAL" clId="{6825B5C9-0DD1-43D1-AA27-8ED1B77DF444}" dt="2024-05-22T11:14:57.475" v="54" actId="931"/>
        <pc:sldMkLst>
          <pc:docMk/>
          <pc:sldMk cId="1283219423" sldId="345"/>
        </pc:sldMkLst>
        <pc:spChg chg="add del mod">
          <ac:chgData name="Malin Solberg" userId="067b5192-d70c-4d86-a716-58861e056bf3" providerId="ADAL" clId="{6825B5C9-0DD1-43D1-AA27-8ED1B77DF444}" dt="2024-05-22T11:14:57.475" v="54" actId="931"/>
          <ac:spMkLst>
            <pc:docMk/>
            <pc:sldMk cId="1283219423" sldId="345"/>
            <ac:spMk id="4" creationId="{513D5863-D67A-198E-8385-C97B36D24349}"/>
          </ac:spMkLst>
        </pc:spChg>
        <pc:picChg chg="add mod">
          <ac:chgData name="Malin Solberg" userId="067b5192-d70c-4d86-a716-58861e056bf3" providerId="ADAL" clId="{6825B5C9-0DD1-43D1-AA27-8ED1B77DF444}" dt="2024-05-22T11:14:57.475" v="54" actId="931"/>
          <ac:picMkLst>
            <pc:docMk/>
            <pc:sldMk cId="1283219423" sldId="345"/>
            <ac:picMk id="6" creationId="{45B7275D-B309-AD20-1899-BC90350B3180}"/>
          </ac:picMkLst>
        </pc:picChg>
        <pc:picChg chg="del">
          <ac:chgData name="Malin Solberg" userId="067b5192-d70c-4d86-a716-58861e056bf3" providerId="ADAL" clId="{6825B5C9-0DD1-43D1-AA27-8ED1B77DF444}" dt="2024-05-22T11:14:51.449" v="53" actId="478"/>
          <ac:picMkLst>
            <pc:docMk/>
            <pc:sldMk cId="1283219423" sldId="345"/>
            <ac:picMk id="9" creationId="{6B4F5D99-6A48-3B92-4D6A-8093E9F98FFD}"/>
          </ac:picMkLst>
        </pc:picChg>
      </pc:sldChg>
      <pc:sldChg chg="addSp delSp modSp mod">
        <pc:chgData name="Malin Solberg" userId="067b5192-d70c-4d86-a716-58861e056bf3" providerId="ADAL" clId="{6825B5C9-0DD1-43D1-AA27-8ED1B77DF444}" dt="2024-05-22T12:41:45.174" v="91" actId="167"/>
        <pc:sldMkLst>
          <pc:docMk/>
          <pc:sldMk cId="2017626753" sldId="385"/>
        </pc:sldMkLst>
        <pc:spChg chg="add del mod">
          <ac:chgData name="Malin Solberg" userId="067b5192-d70c-4d86-a716-58861e056bf3" providerId="ADAL" clId="{6825B5C9-0DD1-43D1-AA27-8ED1B77DF444}" dt="2024-05-22T11:11:37.621" v="41" actId="931"/>
          <ac:spMkLst>
            <pc:docMk/>
            <pc:sldMk cId="2017626753" sldId="385"/>
            <ac:spMk id="5" creationId="{A9738F1D-7A13-0D1B-1C6A-1310D62DE745}"/>
          </ac:spMkLst>
        </pc:spChg>
        <pc:spChg chg="add del mod">
          <ac:chgData name="Malin Solberg" userId="067b5192-d70c-4d86-a716-58861e056bf3" providerId="ADAL" clId="{6825B5C9-0DD1-43D1-AA27-8ED1B77DF444}" dt="2024-05-22T11:12:05.097" v="44" actId="931"/>
          <ac:spMkLst>
            <pc:docMk/>
            <pc:sldMk cId="2017626753" sldId="385"/>
            <ac:spMk id="10" creationId="{70F98E32-3388-616F-5414-E4E9E247F298}"/>
          </ac:spMkLst>
        </pc:spChg>
        <pc:spChg chg="add del mod">
          <ac:chgData name="Malin Solberg" userId="067b5192-d70c-4d86-a716-58861e056bf3" providerId="ADAL" clId="{6825B5C9-0DD1-43D1-AA27-8ED1B77DF444}" dt="2024-05-22T12:41:34.270" v="90" actId="931"/>
          <ac:spMkLst>
            <pc:docMk/>
            <pc:sldMk cId="2017626753" sldId="385"/>
            <ac:spMk id="16" creationId="{9E17CAB1-D710-5EE0-40AA-52EAA40364E0}"/>
          </ac:spMkLst>
        </pc:spChg>
        <pc:spChg chg="mod">
          <ac:chgData name="Malin Solberg" userId="067b5192-d70c-4d86-a716-58861e056bf3" providerId="ADAL" clId="{6825B5C9-0DD1-43D1-AA27-8ED1B77DF444}" dt="2024-05-22T12:25:45.619" v="79" actId="20577"/>
          <ac:spMkLst>
            <pc:docMk/>
            <pc:sldMk cId="2017626753" sldId="385"/>
            <ac:spMk id="2055" creationId="{4A455FAE-8355-D337-1EA3-3A1F1BFD2901}"/>
          </ac:spMkLst>
        </pc:spChg>
        <pc:spChg chg="mod">
          <ac:chgData name="Malin Solberg" userId="067b5192-d70c-4d86-a716-58861e056bf3" providerId="ADAL" clId="{6825B5C9-0DD1-43D1-AA27-8ED1B77DF444}" dt="2024-05-22T12:25:50.821" v="80" actId="20578"/>
          <ac:spMkLst>
            <pc:docMk/>
            <pc:sldMk cId="2017626753" sldId="385"/>
            <ac:spMk id="2057" creationId="{61C0C058-7A00-34D5-B6AE-7493CC6B65F0}"/>
          </ac:spMkLst>
        </pc:spChg>
        <pc:picChg chg="add del mod modCrop">
          <ac:chgData name="Malin Solberg" userId="067b5192-d70c-4d86-a716-58861e056bf3" providerId="ADAL" clId="{6825B5C9-0DD1-43D1-AA27-8ED1B77DF444}" dt="2024-05-22T11:11:57.310" v="43" actId="478"/>
          <ac:picMkLst>
            <pc:docMk/>
            <pc:sldMk cId="2017626753" sldId="385"/>
            <ac:picMk id="7" creationId="{DA5E1967-30D2-A103-7611-0FD172475CAB}"/>
          </ac:picMkLst>
        </pc:picChg>
        <pc:picChg chg="del">
          <ac:chgData name="Malin Solberg" userId="067b5192-d70c-4d86-a716-58861e056bf3" providerId="ADAL" clId="{6825B5C9-0DD1-43D1-AA27-8ED1B77DF444}" dt="2024-05-22T11:11:14.916" v="40" actId="478"/>
          <ac:picMkLst>
            <pc:docMk/>
            <pc:sldMk cId="2017626753" sldId="385"/>
            <ac:picMk id="12" creationId="{4C4C59AA-9A01-FAA7-7551-AAB88CCAD8EE}"/>
          </ac:picMkLst>
        </pc:picChg>
        <pc:picChg chg="add del mod ord modCrop">
          <ac:chgData name="Malin Solberg" userId="067b5192-d70c-4d86-a716-58861e056bf3" providerId="ADAL" clId="{6825B5C9-0DD1-43D1-AA27-8ED1B77DF444}" dt="2024-05-22T12:41:27.997" v="89" actId="478"/>
          <ac:picMkLst>
            <pc:docMk/>
            <pc:sldMk cId="2017626753" sldId="385"/>
            <ac:picMk id="13" creationId="{DECF0023-CD6F-1A87-00C3-14873276CDEA}"/>
          </ac:picMkLst>
        </pc:picChg>
        <pc:picChg chg="add mod ord">
          <ac:chgData name="Malin Solberg" userId="067b5192-d70c-4d86-a716-58861e056bf3" providerId="ADAL" clId="{6825B5C9-0DD1-43D1-AA27-8ED1B77DF444}" dt="2024-05-22T12:41:45.174" v="91" actId="167"/>
          <ac:picMkLst>
            <pc:docMk/>
            <pc:sldMk cId="2017626753" sldId="385"/>
            <ac:picMk id="18" creationId="{B21E8481-9918-8126-A729-49603A75F53E}"/>
          </ac:picMkLst>
        </pc:picChg>
      </pc:sldChg>
      <pc:sldChg chg="addSp delSp modSp mod">
        <pc:chgData name="Malin Solberg" userId="067b5192-d70c-4d86-a716-58861e056bf3" providerId="ADAL" clId="{6825B5C9-0DD1-43D1-AA27-8ED1B77DF444}" dt="2024-05-22T11:17:10.462" v="62" actId="18131"/>
        <pc:sldMkLst>
          <pc:docMk/>
          <pc:sldMk cId="3357720986" sldId="393"/>
        </pc:sldMkLst>
        <pc:spChg chg="add del mod">
          <ac:chgData name="Malin Solberg" userId="067b5192-d70c-4d86-a716-58861e056bf3" providerId="ADAL" clId="{6825B5C9-0DD1-43D1-AA27-8ED1B77DF444}" dt="2024-05-22T11:16:21.808" v="56" actId="931"/>
          <ac:spMkLst>
            <pc:docMk/>
            <pc:sldMk cId="3357720986" sldId="393"/>
            <ac:spMk id="5" creationId="{A4ED8185-FC46-16C4-3565-0A31738AE170}"/>
          </ac:spMkLst>
        </pc:spChg>
        <pc:spChg chg="add del mod">
          <ac:chgData name="Malin Solberg" userId="067b5192-d70c-4d86-a716-58861e056bf3" providerId="ADAL" clId="{6825B5C9-0DD1-43D1-AA27-8ED1B77DF444}" dt="2024-05-22T11:16:37.149" v="58" actId="931"/>
          <ac:spMkLst>
            <pc:docMk/>
            <pc:sldMk cId="3357720986" sldId="393"/>
            <ac:spMk id="10" creationId="{43B267DA-C4DD-938F-740B-CCE2D805F370}"/>
          </ac:spMkLst>
        </pc:spChg>
        <pc:picChg chg="add del mod">
          <ac:chgData name="Malin Solberg" userId="067b5192-d70c-4d86-a716-58861e056bf3" providerId="ADAL" clId="{6825B5C9-0DD1-43D1-AA27-8ED1B77DF444}" dt="2024-05-22T11:16:26.071" v="57" actId="478"/>
          <ac:picMkLst>
            <pc:docMk/>
            <pc:sldMk cId="3357720986" sldId="393"/>
            <ac:picMk id="7" creationId="{C36862A8-0630-65D5-2C04-9B7EAA05D719}"/>
          </ac:picMkLst>
        </pc:picChg>
        <pc:picChg chg="del">
          <ac:chgData name="Malin Solberg" userId="067b5192-d70c-4d86-a716-58861e056bf3" providerId="ADAL" clId="{6825B5C9-0DD1-43D1-AA27-8ED1B77DF444}" dt="2024-05-22T11:15:37.213" v="55" actId="478"/>
          <ac:picMkLst>
            <pc:docMk/>
            <pc:sldMk cId="3357720986" sldId="393"/>
            <ac:picMk id="8" creationId="{78BC9541-A7E4-8E72-9539-F6C0689B7FD2}"/>
          </ac:picMkLst>
        </pc:picChg>
        <pc:picChg chg="add mod modCrop">
          <ac:chgData name="Malin Solberg" userId="067b5192-d70c-4d86-a716-58861e056bf3" providerId="ADAL" clId="{6825B5C9-0DD1-43D1-AA27-8ED1B77DF444}" dt="2024-05-22T11:17:10.462" v="62" actId="18131"/>
          <ac:picMkLst>
            <pc:docMk/>
            <pc:sldMk cId="3357720986" sldId="393"/>
            <ac:picMk id="12" creationId="{8A7983E7-DE10-3A48-216C-23CDDD697DC5}"/>
          </ac:picMkLst>
        </pc:picChg>
      </pc:sldChg>
    </pc:docChg>
  </pc:docChgLst>
  <pc:docChgLst>
    <pc:chgData name="Inger van Dijck" userId="S::ingva2@vgregion.se::b49f7fe1-a428-4d7e-bcae-76db91565236" providerId="AD" clId="Web-{DDC9BF0A-9D85-A893-7265-95754798EA5A}"/>
    <pc:docChg chg="addSld modSld">
      <pc:chgData name="Inger van Dijck" userId="S::ingva2@vgregion.se::b49f7fe1-a428-4d7e-bcae-76db91565236" providerId="AD" clId="Web-{DDC9BF0A-9D85-A893-7265-95754798EA5A}" dt="2023-12-15T10:07:24.906" v="3"/>
      <pc:docMkLst>
        <pc:docMk/>
      </pc:docMkLst>
      <pc:sldChg chg="modNotes">
        <pc:chgData name="Inger van Dijck" userId="S::ingva2@vgregion.se::b49f7fe1-a428-4d7e-bcae-76db91565236" providerId="AD" clId="Web-{DDC9BF0A-9D85-A893-7265-95754798EA5A}" dt="2023-12-15T10:07:07.953" v="2"/>
        <pc:sldMkLst>
          <pc:docMk/>
          <pc:sldMk cId="8550404" sldId="275"/>
        </pc:sldMkLst>
      </pc:sldChg>
      <pc:sldChg chg="add">
        <pc:chgData name="Inger van Dijck" userId="S::ingva2@vgregion.se::b49f7fe1-a428-4d7e-bcae-76db91565236" providerId="AD" clId="Web-{DDC9BF0A-9D85-A893-7265-95754798EA5A}" dt="2023-12-15T10:07:24.906" v="3"/>
        <pc:sldMkLst>
          <pc:docMk/>
          <pc:sldMk cId="1537443405" sldId="390"/>
        </pc:sldMkLst>
      </pc:sldChg>
    </pc:docChg>
  </pc:docChgLst>
  <pc:docChgLst>
    <pc:chgData name="Lillemor Berggren" userId="9c84951a-1208-4c15-8ec3-f064c644c837" providerId="ADAL" clId="{A0DFD8DF-47FC-4132-81CB-6D380DD3F964}"/>
    <pc:docChg chg="">
      <pc:chgData name="Lillemor Berggren" userId="9c84951a-1208-4c15-8ec3-f064c644c837" providerId="ADAL" clId="{A0DFD8DF-47FC-4132-81CB-6D380DD3F964}" dt="2023-02-06T06:25:30.474" v="0" actId="2056"/>
      <pc:docMkLst>
        <pc:docMk/>
      </pc:docMkLst>
      <pc:sldChg chg="modCm">
        <pc:chgData name="Lillemor Berggren" userId="9c84951a-1208-4c15-8ec3-f064c644c837" providerId="ADAL" clId="{A0DFD8DF-47FC-4132-81CB-6D380DD3F964}" dt="2023-02-06T06:25:30.474" v="0" actId="2056"/>
        <pc:sldMkLst>
          <pc:docMk/>
          <pc:sldMk cId="3570915631" sldId="356"/>
        </pc:sldMkLst>
      </pc:sldChg>
    </pc:docChg>
  </pc:docChgLst>
  <pc:docChgLst>
    <pc:chgData name="Malin Emanuelsson" userId="067b5192-d70c-4d86-a716-58861e056bf3" providerId="ADAL" clId="{340D9225-7E64-4FE7-AA4E-87EC59DCAD61}"/>
    <pc:docChg chg="undo custSel modSld">
      <pc:chgData name="Malin Emanuelsson" userId="067b5192-d70c-4d86-a716-58861e056bf3" providerId="ADAL" clId="{340D9225-7E64-4FE7-AA4E-87EC59DCAD61}" dt="2023-03-14T12:35:47.809" v="151" actId="1076"/>
      <pc:docMkLst>
        <pc:docMk/>
      </pc:docMkLst>
      <pc:sldChg chg="modSp mod">
        <pc:chgData name="Malin Emanuelsson" userId="067b5192-d70c-4d86-a716-58861e056bf3" providerId="ADAL" clId="{340D9225-7E64-4FE7-AA4E-87EC59DCAD61}" dt="2023-03-14T12:30:56.428" v="80" actId="18131"/>
        <pc:sldMkLst>
          <pc:docMk/>
          <pc:sldMk cId="2498313871" sldId="318"/>
        </pc:sldMkLst>
        <pc:picChg chg="mod modCrop">
          <ac:chgData name="Malin Emanuelsson" userId="067b5192-d70c-4d86-a716-58861e056bf3" providerId="ADAL" clId="{340D9225-7E64-4FE7-AA4E-87EC59DCAD61}" dt="2023-03-14T12:30:56.428" v="80" actId="18131"/>
          <ac:picMkLst>
            <pc:docMk/>
            <pc:sldMk cId="2498313871" sldId="318"/>
            <ac:picMk id="6" creationId="{29E9DE5E-7752-6E91-059B-89546D226BDF}"/>
          </ac:picMkLst>
        </pc:picChg>
      </pc:sldChg>
      <pc:sldChg chg="addSp delSp modSp mod modClrScheme chgLayout">
        <pc:chgData name="Malin Emanuelsson" userId="067b5192-d70c-4d86-a716-58861e056bf3" providerId="ADAL" clId="{340D9225-7E64-4FE7-AA4E-87EC59DCAD61}" dt="2023-03-14T11:12:22.169" v="30" actId="478"/>
        <pc:sldMkLst>
          <pc:docMk/>
          <pc:sldMk cId="2806262855" sldId="327"/>
        </pc:sldMkLst>
        <pc:spChg chg="mod ord">
          <ac:chgData name="Malin Emanuelsson" userId="067b5192-d70c-4d86-a716-58861e056bf3" providerId="ADAL" clId="{340D9225-7E64-4FE7-AA4E-87EC59DCAD61}" dt="2023-03-14T11:10:28.459" v="6" actId="700"/>
          <ac:spMkLst>
            <pc:docMk/>
            <pc:sldMk cId="2806262855" sldId="327"/>
            <ac:spMk id="2" creationId="{77F59D2D-00B9-4A4B-84C1-9DA7B24EB23D}"/>
          </ac:spMkLst>
        </pc:spChg>
        <pc:spChg chg="mod ord">
          <ac:chgData name="Malin Emanuelsson" userId="067b5192-d70c-4d86-a716-58861e056bf3" providerId="ADAL" clId="{340D9225-7E64-4FE7-AA4E-87EC59DCAD61}" dt="2023-03-14T11:10:28.459" v="6" actId="700"/>
          <ac:spMkLst>
            <pc:docMk/>
            <pc:sldMk cId="2806262855" sldId="327"/>
            <ac:spMk id="3" creationId="{FE5B9A0A-48EF-4308-BE27-ED0531BB5BD8}"/>
          </ac:spMkLst>
        </pc:spChg>
        <pc:spChg chg="add del mod ord">
          <ac:chgData name="Malin Emanuelsson" userId="067b5192-d70c-4d86-a716-58861e056bf3" providerId="ADAL" clId="{340D9225-7E64-4FE7-AA4E-87EC59DCAD61}" dt="2023-03-14T11:10:36.327" v="7"/>
          <ac:spMkLst>
            <pc:docMk/>
            <pc:sldMk cId="2806262855" sldId="327"/>
            <ac:spMk id="4" creationId="{F6551AE8-4470-F302-8E56-846F0A584A24}"/>
          </ac:spMkLst>
        </pc:spChg>
        <pc:picChg chg="add mod modCrop">
          <ac:chgData name="Malin Emanuelsson" userId="067b5192-d70c-4d86-a716-58861e056bf3" providerId="ADAL" clId="{340D9225-7E64-4FE7-AA4E-87EC59DCAD61}" dt="2023-03-14T11:11:09.294" v="27" actId="18131"/>
          <ac:picMkLst>
            <pc:docMk/>
            <pc:sldMk cId="2806262855" sldId="327"/>
            <ac:picMk id="6" creationId="{FFE2B886-1299-06D8-43D1-0EF37B2B1951}"/>
          </ac:picMkLst>
        </pc:picChg>
        <pc:picChg chg="add del mod">
          <ac:chgData name="Malin Emanuelsson" userId="067b5192-d70c-4d86-a716-58861e056bf3" providerId="ADAL" clId="{340D9225-7E64-4FE7-AA4E-87EC59DCAD61}" dt="2023-03-14T11:12:22.169" v="30" actId="478"/>
          <ac:picMkLst>
            <pc:docMk/>
            <pc:sldMk cId="2806262855" sldId="327"/>
            <ac:picMk id="7" creationId="{84993546-4EF9-2AEB-2754-528EED64648D}"/>
          </ac:picMkLst>
        </pc:picChg>
        <pc:picChg chg="add del mod">
          <ac:chgData name="Malin Emanuelsson" userId="067b5192-d70c-4d86-a716-58861e056bf3" providerId="ADAL" clId="{340D9225-7E64-4FE7-AA4E-87EC59DCAD61}" dt="2023-03-14T11:12:22.169" v="30" actId="478"/>
          <ac:picMkLst>
            <pc:docMk/>
            <pc:sldMk cId="2806262855" sldId="327"/>
            <ac:picMk id="8" creationId="{D24F4892-5D02-6DCB-7DA0-194C1E82A754}"/>
          </ac:picMkLst>
        </pc:picChg>
      </pc:sldChg>
      <pc:sldChg chg="addSp delSp modSp mod modClrScheme chgLayout">
        <pc:chgData name="Malin Emanuelsson" userId="067b5192-d70c-4d86-a716-58861e056bf3" providerId="ADAL" clId="{340D9225-7E64-4FE7-AA4E-87EC59DCAD61}" dt="2023-03-14T12:35:01.714" v="137" actId="18131"/>
        <pc:sldMkLst>
          <pc:docMk/>
          <pc:sldMk cId="1172673406" sldId="329"/>
        </pc:sldMkLst>
        <pc:spChg chg="mod ord">
          <ac:chgData name="Malin Emanuelsson" userId="067b5192-d70c-4d86-a716-58861e056bf3" providerId="ADAL" clId="{340D9225-7E64-4FE7-AA4E-87EC59DCAD61}" dt="2023-03-14T12:32:58.871" v="94" actId="700"/>
          <ac:spMkLst>
            <pc:docMk/>
            <pc:sldMk cId="1172673406" sldId="329"/>
            <ac:spMk id="2" creationId="{E625B0A4-F758-4333-9CC1-9A416DF916FC}"/>
          </ac:spMkLst>
        </pc:spChg>
        <pc:spChg chg="mod ord">
          <ac:chgData name="Malin Emanuelsson" userId="067b5192-d70c-4d86-a716-58861e056bf3" providerId="ADAL" clId="{340D9225-7E64-4FE7-AA4E-87EC59DCAD61}" dt="2023-03-14T12:32:58.871" v="94" actId="700"/>
          <ac:spMkLst>
            <pc:docMk/>
            <pc:sldMk cId="1172673406" sldId="329"/>
            <ac:spMk id="3" creationId="{12EE2323-9C3F-4FED-A0C8-F66040F42F68}"/>
          </ac:spMkLst>
        </pc:spChg>
        <pc:spChg chg="add del mod ord">
          <ac:chgData name="Malin Emanuelsson" userId="067b5192-d70c-4d86-a716-58861e056bf3" providerId="ADAL" clId="{340D9225-7E64-4FE7-AA4E-87EC59DCAD61}" dt="2023-03-14T10:59:53.105" v="1" actId="931"/>
          <ac:spMkLst>
            <pc:docMk/>
            <pc:sldMk cId="1172673406" sldId="329"/>
            <ac:spMk id="4" creationId="{2D07E4FB-826E-30FC-423C-9E2D44CBBFEC}"/>
          </ac:spMkLst>
        </pc:spChg>
        <pc:spChg chg="add del mod">
          <ac:chgData name="Malin Emanuelsson" userId="067b5192-d70c-4d86-a716-58861e056bf3" providerId="ADAL" clId="{340D9225-7E64-4FE7-AA4E-87EC59DCAD61}" dt="2023-03-14T11:18:40.085" v="65" actId="931"/>
          <ac:spMkLst>
            <pc:docMk/>
            <pc:sldMk cId="1172673406" sldId="329"/>
            <ac:spMk id="8" creationId="{67FC50F8-BD20-4F8C-2AA6-5A754CBAF27C}"/>
          </ac:spMkLst>
        </pc:spChg>
        <pc:spChg chg="add del mod">
          <ac:chgData name="Malin Emanuelsson" userId="067b5192-d70c-4d86-a716-58861e056bf3" providerId="ADAL" clId="{340D9225-7E64-4FE7-AA4E-87EC59DCAD61}" dt="2023-03-14T12:28:34.937" v="69" actId="931"/>
          <ac:spMkLst>
            <pc:docMk/>
            <pc:sldMk cId="1172673406" sldId="329"/>
            <ac:spMk id="14" creationId="{82E38439-3CC0-6705-17C6-4AF72B797933}"/>
          </ac:spMkLst>
        </pc:spChg>
        <pc:spChg chg="add del mod">
          <ac:chgData name="Malin Emanuelsson" userId="067b5192-d70c-4d86-a716-58861e056bf3" providerId="ADAL" clId="{340D9225-7E64-4FE7-AA4E-87EC59DCAD61}" dt="2023-03-14T12:32:16.350" v="82" actId="931"/>
          <ac:spMkLst>
            <pc:docMk/>
            <pc:sldMk cId="1172673406" sldId="329"/>
            <ac:spMk id="18" creationId="{3DDD6AA2-98D4-D215-F070-9CF7A641DCAA}"/>
          </ac:spMkLst>
        </pc:spChg>
        <pc:spChg chg="add del mod">
          <ac:chgData name="Malin Emanuelsson" userId="067b5192-d70c-4d86-a716-58861e056bf3" providerId="ADAL" clId="{340D9225-7E64-4FE7-AA4E-87EC59DCAD61}" dt="2023-03-14T12:32:33.375" v="86" actId="931"/>
          <ac:spMkLst>
            <pc:docMk/>
            <pc:sldMk cId="1172673406" sldId="329"/>
            <ac:spMk id="22" creationId="{BA44CFC7-E40F-F1C5-FE00-19C2E07935C9}"/>
          </ac:spMkLst>
        </pc:spChg>
        <pc:spChg chg="add del mod ord">
          <ac:chgData name="Malin Emanuelsson" userId="067b5192-d70c-4d86-a716-58861e056bf3" providerId="ADAL" clId="{340D9225-7E64-4FE7-AA4E-87EC59DCAD61}" dt="2023-03-14T12:32:58.871" v="94" actId="700"/>
          <ac:spMkLst>
            <pc:docMk/>
            <pc:sldMk cId="1172673406" sldId="329"/>
            <ac:spMk id="28" creationId="{50C51FF4-D0B3-A66C-FF40-435AA687B5E2}"/>
          </ac:spMkLst>
        </pc:spChg>
        <pc:spChg chg="add del mod ord">
          <ac:chgData name="Malin Emanuelsson" userId="067b5192-d70c-4d86-a716-58861e056bf3" providerId="ADAL" clId="{340D9225-7E64-4FE7-AA4E-87EC59DCAD61}" dt="2023-03-14T12:33:08.976" v="95" actId="931"/>
          <ac:spMkLst>
            <pc:docMk/>
            <pc:sldMk cId="1172673406" sldId="329"/>
            <ac:spMk id="31" creationId="{B1185F39-C775-D372-1913-F9E453EC5028}"/>
          </ac:spMkLst>
        </pc:spChg>
        <pc:picChg chg="add del mod modCrop">
          <ac:chgData name="Malin Emanuelsson" userId="067b5192-d70c-4d86-a716-58861e056bf3" providerId="ADAL" clId="{340D9225-7E64-4FE7-AA4E-87EC59DCAD61}" dt="2023-03-14T11:17:21.364" v="62" actId="478"/>
          <ac:picMkLst>
            <pc:docMk/>
            <pc:sldMk cId="1172673406" sldId="329"/>
            <ac:picMk id="6" creationId="{63E5F296-E6D7-072E-6679-59F1A4D349C4}"/>
          </ac:picMkLst>
        </pc:picChg>
        <pc:picChg chg="add del mod">
          <ac:chgData name="Malin Emanuelsson" userId="067b5192-d70c-4d86-a716-58861e056bf3" providerId="ADAL" clId="{340D9225-7E64-4FE7-AA4E-87EC59DCAD61}" dt="2023-03-14T11:17:26.453" v="64" actId="478"/>
          <ac:picMkLst>
            <pc:docMk/>
            <pc:sldMk cId="1172673406" sldId="329"/>
            <ac:picMk id="9" creationId="{0FC61050-1EA3-DE30-C197-B49C184B8A3A}"/>
          </ac:picMkLst>
        </pc:picChg>
        <pc:picChg chg="add del mod">
          <ac:chgData name="Malin Emanuelsson" userId="067b5192-d70c-4d86-a716-58861e056bf3" providerId="ADAL" clId="{340D9225-7E64-4FE7-AA4E-87EC59DCAD61}" dt="2023-03-14T11:17:26.453" v="64" actId="478"/>
          <ac:picMkLst>
            <pc:docMk/>
            <pc:sldMk cId="1172673406" sldId="329"/>
            <ac:picMk id="10" creationId="{3A9D3AAC-60A1-8C2E-B3E0-B0D3827AA276}"/>
          </ac:picMkLst>
        </pc:picChg>
        <pc:picChg chg="add del mod">
          <ac:chgData name="Malin Emanuelsson" userId="067b5192-d70c-4d86-a716-58861e056bf3" providerId="ADAL" clId="{340D9225-7E64-4FE7-AA4E-87EC59DCAD61}" dt="2023-03-14T11:18:54.778" v="68" actId="478"/>
          <ac:picMkLst>
            <pc:docMk/>
            <pc:sldMk cId="1172673406" sldId="329"/>
            <ac:picMk id="12" creationId="{788CB59A-715F-9466-8F0E-4B25430DD881}"/>
          </ac:picMkLst>
        </pc:picChg>
        <pc:picChg chg="add del mod modCrop">
          <ac:chgData name="Malin Emanuelsson" userId="067b5192-d70c-4d86-a716-58861e056bf3" providerId="ADAL" clId="{340D9225-7E64-4FE7-AA4E-87EC59DCAD61}" dt="2023-03-14T12:31:58.780" v="81" actId="478"/>
          <ac:picMkLst>
            <pc:docMk/>
            <pc:sldMk cId="1172673406" sldId="329"/>
            <ac:picMk id="16" creationId="{3347B1EF-32E2-7927-F1FE-EF868CA4D0F0}"/>
          </ac:picMkLst>
        </pc:picChg>
        <pc:picChg chg="add del mod">
          <ac:chgData name="Malin Emanuelsson" userId="067b5192-d70c-4d86-a716-58861e056bf3" providerId="ADAL" clId="{340D9225-7E64-4FE7-AA4E-87EC59DCAD61}" dt="2023-03-14T12:32:19.908" v="85" actId="478"/>
          <ac:picMkLst>
            <pc:docMk/>
            <pc:sldMk cId="1172673406" sldId="329"/>
            <ac:picMk id="20" creationId="{72F59E2E-76FE-B0D3-308F-6D68C2646C6F}"/>
          </ac:picMkLst>
        </pc:picChg>
        <pc:picChg chg="add del mod">
          <ac:chgData name="Malin Emanuelsson" userId="067b5192-d70c-4d86-a716-58861e056bf3" providerId="ADAL" clId="{340D9225-7E64-4FE7-AA4E-87EC59DCAD61}" dt="2023-03-14T12:32:44.741" v="91" actId="478"/>
          <ac:picMkLst>
            <pc:docMk/>
            <pc:sldMk cId="1172673406" sldId="329"/>
            <ac:picMk id="24" creationId="{EF4BCFBF-E5C3-109D-6943-A8DE9CBD8330}"/>
          </ac:picMkLst>
        </pc:picChg>
        <pc:picChg chg="add del mod">
          <ac:chgData name="Malin Emanuelsson" userId="067b5192-d70c-4d86-a716-58861e056bf3" providerId="ADAL" clId="{340D9225-7E64-4FE7-AA4E-87EC59DCAD61}" dt="2023-03-14T12:32:42.390" v="90" actId="478"/>
          <ac:picMkLst>
            <pc:docMk/>
            <pc:sldMk cId="1172673406" sldId="329"/>
            <ac:picMk id="25" creationId="{BB63A966-D10C-4238-BBD6-C19B59BCAAD5}"/>
          </ac:picMkLst>
        </pc:picChg>
        <pc:picChg chg="add del mod">
          <ac:chgData name="Malin Emanuelsson" userId="067b5192-d70c-4d86-a716-58861e056bf3" providerId="ADAL" clId="{340D9225-7E64-4FE7-AA4E-87EC59DCAD61}" dt="2023-03-14T12:32:42.390" v="90" actId="478"/>
          <ac:picMkLst>
            <pc:docMk/>
            <pc:sldMk cId="1172673406" sldId="329"/>
            <ac:picMk id="26" creationId="{4FE07A08-FAED-9BCA-17C4-00EA9AB04447}"/>
          </ac:picMkLst>
        </pc:picChg>
        <pc:picChg chg="add del mod">
          <ac:chgData name="Malin Emanuelsson" userId="067b5192-d70c-4d86-a716-58861e056bf3" providerId="ADAL" clId="{340D9225-7E64-4FE7-AA4E-87EC59DCAD61}" dt="2023-03-14T12:32:48.819" v="93" actId="478"/>
          <ac:picMkLst>
            <pc:docMk/>
            <pc:sldMk cId="1172673406" sldId="329"/>
            <ac:picMk id="29" creationId="{DDB06858-5049-032E-9DAC-CDB0F7E6531E}"/>
          </ac:picMkLst>
        </pc:picChg>
        <pc:picChg chg="add del mod">
          <ac:chgData name="Malin Emanuelsson" userId="067b5192-d70c-4d86-a716-58861e056bf3" providerId="ADAL" clId="{340D9225-7E64-4FE7-AA4E-87EC59DCAD61}" dt="2023-03-14T12:32:48.819" v="93" actId="478"/>
          <ac:picMkLst>
            <pc:docMk/>
            <pc:sldMk cId="1172673406" sldId="329"/>
            <ac:picMk id="30" creationId="{00455C19-5192-1AF8-16F4-E2D69962C1CE}"/>
          </ac:picMkLst>
        </pc:picChg>
        <pc:picChg chg="add mod modCrop">
          <ac:chgData name="Malin Emanuelsson" userId="067b5192-d70c-4d86-a716-58861e056bf3" providerId="ADAL" clId="{340D9225-7E64-4FE7-AA4E-87EC59DCAD61}" dt="2023-03-14T12:35:01.714" v="137" actId="18131"/>
          <ac:picMkLst>
            <pc:docMk/>
            <pc:sldMk cId="1172673406" sldId="329"/>
            <ac:picMk id="33" creationId="{214B3D9E-AEA1-4C9E-1A82-CBDE9435C399}"/>
          </ac:picMkLst>
        </pc:picChg>
      </pc:sldChg>
      <pc:sldChg chg="modSp mod">
        <pc:chgData name="Malin Emanuelsson" userId="067b5192-d70c-4d86-a716-58861e056bf3" providerId="ADAL" clId="{340D9225-7E64-4FE7-AA4E-87EC59DCAD61}" dt="2023-03-14T12:35:47.809" v="151" actId="1076"/>
        <pc:sldMkLst>
          <pc:docMk/>
          <pc:sldMk cId="4113899440" sldId="361"/>
        </pc:sldMkLst>
        <pc:spChg chg="mod">
          <ac:chgData name="Malin Emanuelsson" userId="067b5192-d70c-4d86-a716-58861e056bf3" providerId="ADAL" clId="{340D9225-7E64-4FE7-AA4E-87EC59DCAD61}" dt="2023-03-14T12:35:32.057" v="150" actId="1036"/>
          <ac:spMkLst>
            <pc:docMk/>
            <pc:sldMk cId="4113899440" sldId="361"/>
            <ac:spMk id="3" creationId="{FE5B9A0A-48EF-4308-BE27-ED0531BB5BD8}"/>
          </ac:spMkLst>
        </pc:spChg>
        <pc:spChg chg="mod">
          <ac:chgData name="Malin Emanuelsson" userId="067b5192-d70c-4d86-a716-58861e056bf3" providerId="ADAL" clId="{340D9225-7E64-4FE7-AA4E-87EC59DCAD61}" dt="2023-03-14T12:35:47.809" v="151" actId="1076"/>
          <ac:spMkLst>
            <pc:docMk/>
            <pc:sldMk cId="4113899440" sldId="361"/>
            <ac:spMk id="6" creationId="{C2F6A754-C613-9324-A21C-1A329A9AB594}"/>
          </ac:spMkLst>
        </pc:spChg>
      </pc:sldChg>
    </pc:docChg>
  </pc:docChgLst>
  <pc:docChgLst>
    <pc:chgData name="Ulrika Roos" userId="S::ulrsv4@vgregion.se::fe307d8e-5713-4104-be29-24099f7b10a9" providerId="AD" clId="Web-{E532ADB7-C0FA-17FB-9948-B8F7C519F175}"/>
    <pc:docChg chg="addSld modSld">
      <pc:chgData name="Ulrika Roos" userId="S::ulrsv4@vgregion.se::fe307d8e-5713-4104-be29-24099f7b10a9" providerId="AD" clId="Web-{E532ADB7-C0FA-17FB-9948-B8F7C519F175}" dt="2023-01-12T07:31:30.869" v="94" actId="20577"/>
      <pc:docMkLst>
        <pc:docMk/>
      </pc:docMkLst>
      <pc:sldChg chg="modSp new">
        <pc:chgData name="Ulrika Roos" userId="S::ulrsv4@vgregion.se::fe307d8e-5713-4104-be29-24099f7b10a9" providerId="AD" clId="Web-{E532ADB7-C0FA-17FB-9948-B8F7C519F175}" dt="2023-01-12T07:31:30.869" v="94" actId="20577"/>
        <pc:sldMkLst>
          <pc:docMk/>
          <pc:sldMk cId="3717642100" sldId="324"/>
        </pc:sldMkLst>
        <pc:spChg chg="mod">
          <ac:chgData name="Ulrika Roos" userId="S::ulrsv4@vgregion.se::fe307d8e-5713-4104-be29-24099f7b10a9" providerId="AD" clId="Web-{E532ADB7-C0FA-17FB-9948-B8F7C519F175}" dt="2023-01-12T07:27:52.382" v="9" actId="1076"/>
          <ac:spMkLst>
            <pc:docMk/>
            <pc:sldMk cId="3717642100" sldId="324"/>
            <ac:spMk id="2" creationId="{9EDBDDE7-F3F0-8A8D-C19C-FE2378B53D22}"/>
          </ac:spMkLst>
        </pc:spChg>
        <pc:spChg chg="mod">
          <ac:chgData name="Ulrika Roos" userId="S::ulrsv4@vgregion.se::fe307d8e-5713-4104-be29-24099f7b10a9" providerId="AD" clId="Web-{E532ADB7-C0FA-17FB-9948-B8F7C519F175}" dt="2023-01-12T07:31:30.869" v="94" actId="20577"/>
          <ac:spMkLst>
            <pc:docMk/>
            <pc:sldMk cId="3717642100" sldId="324"/>
            <ac:spMk id="3" creationId="{BD8069A9-28F7-E5DC-C68E-D7C21627784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2024-05-22</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2024-05-22</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player.vgregion.se/s/DFB9xKwP9kVwy7j6zsK5h5/BXD52B2PXccnQr6TGcq2jG"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player.vgregion.se/s/fp388MAhvHDP2CSidQudnJ/iMXCR5HNDNzkTtLYr8jPFY"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Användaranvisningar</a:t>
            </a:r>
          </a:p>
          <a:p>
            <a:endParaRPr lang="sv-SE" b="1"/>
          </a:p>
          <a:p>
            <a:pPr marL="0" marR="0" lvl="0" indent="0" algn="l" defTabSz="457200" rtl="0" eaLnBrk="1" fontAlgn="auto" latinLnBrk="0" hangingPunct="1">
              <a:lnSpc>
                <a:spcPct val="100000"/>
              </a:lnSpc>
              <a:spcBef>
                <a:spcPts val="0"/>
              </a:spcBef>
              <a:spcAft>
                <a:spcPts val="0"/>
              </a:spcAft>
              <a:buClrTx/>
              <a:buSzTx/>
              <a:buFontTx/>
              <a:buNone/>
              <a:tabLst/>
              <a:defRPr/>
            </a:pPr>
            <a:r>
              <a:rPr lang="sv-SE" sz="1800" b="1"/>
              <a:t>Anpassa innehållet</a:t>
            </a:r>
            <a:br>
              <a:rPr lang="sv-SE" sz="1800"/>
            </a:br>
            <a:r>
              <a:rPr lang="sv-SE" sz="1200">
                <a:solidFill>
                  <a:srgbClr val="000000"/>
                </a:solidFill>
              </a:rPr>
              <a:t>Innehållet i denna presentation är utformat för att så långt det är möjligt fungera för samtliga aktuella förvaltningar i VGR och för privata vårdgivare. Du kan behöva anpassa innehållet efter de behov som finns på din förvaltning eller verksamhet. </a:t>
            </a:r>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a:t>
            </a:fld>
            <a:endParaRPr lang="sv-SE"/>
          </a:p>
        </p:txBody>
      </p:sp>
    </p:spTree>
    <p:extLst>
      <p:ext uri="{BB962C8B-B14F-4D97-AF65-F5344CB8AC3E}">
        <p14:creationId xmlns:p14="http://schemas.microsoft.com/office/powerpoint/2010/main" val="3420070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Arial"/>
                <a:cs typeface="Arial"/>
              </a:rPr>
              <a:t>Knapparnas funktioner kan anpassas efter behov</a:t>
            </a:r>
          </a:p>
          <a:p>
            <a:r>
              <a:rPr lang="sv-SE">
                <a:latin typeface="Arial"/>
                <a:cs typeface="Arial"/>
              </a:rPr>
              <a:t>Viktigt! Knapparna fungerar oavsett vilken enhet som väljs när Dragon startas men ljudet tas från den enhet som valdes. Se till att diktafonen är vald.</a:t>
            </a:r>
          </a:p>
          <a:p>
            <a:r>
              <a:rPr lang="sv-SE">
                <a:latin typeface="Arial"/>
                <a:cs typeface="Arial"/>
              </a:rPr>
              <a:t>Headset kan användas istället för diktafon. Diskussion i verksamheten vilken lösning som fungerar bäst. </a:t>
            </a:r>
          </a:p>
          <a:p>
            <a:endParaRPr lang="sv-SE">
              <a:cs typeface="Calibri"/>
            </a:endParaRPr>
          </a:p>
          <a:p>
            <a:endParaRPr lang="sv-SE">
              <a:latin typeface="Arial"/>
              <a:cs typeface="Arial"/>
            </a:endParaRPr>
          </a:p>
          <a:p>
            <a:endParaRPr lang="sv-SE">
              <a:latin typeface="Arial"/>
              <a:cs typeface="Arial"/>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16</a:t>
            </a:fld>
            <a:endParaRPr lang="sv-SE"/>
          </a:p>
        </p:txBody>
      </p:sp>
    </p:spTree>
    <p:extLst>
      <p:ext uri="{BB962C8B-B14F-4D97-AF65-F5344CB8AC3E}">
        <p14:creationId xmlns:p14="http://schemas.microsoft.com/office/powerpoint/2010/main" val="1660010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200">
                <a:latin typeface="+mn-lt"/>
              </a:rPr>
              <a:t>Öppna anteckning i </a:t>
            </a:r>
            <a:r>
              <a:rPr lang="sv-SE" altLang="sv-SE"/>
              <a:t>AsynjaVisph</a:t>
            </a:r>
            <a:endParaRPr lang="sv-SE" altLang="sv-SE" sz="1200">
              <a:latin typeface="+mn-lt"/>
              <a:cs typeface="Calibri"/>
            </a:endParaRPr>
          </a:p>
          <a:p>
            <a:pPr marL="285750" indent="-285750" defTabSz="914400">
              <a:buFont typeface="Arial" panose="020B0604020202020204" pitchFamily="34" charset="0"/>
              <a:buChar char="•"/>
            </a:pPr>
            <a:r>
              <a:rPr lang="sv-SE" altLang="sv-SE" sz="1200">
                <a:latin typeface="+mn-lt"/>
              </a:rPr>
              <a:t>Öppna sökord</a:t>
            </a:r>
            <a:endParaRPr lang="sv-SE" altLang="sv-SE" sz="1200">
              <a:latin typeface="+mn-lt"/>
              <a:cs typeface="Calibri"/>
            </a:endParaRPr>
          </a:p>
          <a:p>
            <a:pPr marL="285750" indent="-285750" defTabSz="914400">
              <a:buFont typeface="Arial" panose="020B0604020202020204" pitchFamily="34" charset="0"/>
              <a:buChar char="•"/>
            </a:pPr>
            <a:r>
              <a:rPr lang="sv-SE" altLang="sv-SE" sz="1200">
                <a:latin typeface="+mn-lt"/>
              </a:rPr>
              <a:t>Placera markören där texten ska skrivas in</a:t>
            </a:r>
            <a:endParaRPr lang="sv-SE" altLang="sv-SE" sz="1200">
              <a:latin typeface="+mn-lt"/>
              <a:cs typeface="Calibri"/>
            </a:endParaRPr>
          </a:p>
          <a:p>
            <a:pPr marL="285750" indent="-285750" defTabSz="914400">
              <a:buFont typeface="Arial" panose="020B0604020202020204" pitchFamily="34" charset="0"/>
              <a:buChar char="•"/>
            </a:pPr>
            <a:r>
              <a:rPr lang="sv-SE" altLang="sv-SE" sz="1200" err="1">
                <a:latin typeface="+mn-lt"/>
              </a:rPr>
              <a:t>Taligenkänn</a:t>
            </a:r>
            <a:r>
              <a:rPr lang="sv-SE" altLang="sv-SE" sz="1200">
                <a:latin typeface="+mn-lt"/>
              </a:rPr>
              <a:t> genom att hålla in REC på diktafonen (starta och stoppa inspelning)</a:t>
            </a:r>
            <a:endParaRPr lang="sv-SE" altLang="sv-SE" sz="1200">
              <a:latin typeface="+mn-lt"/>
              <a:cs typeface="Calibri"/>
            </a:endParaRPr>
          </a:p>
          <a:p>
            <a:pPr marL="285750" indent="-285750" defTabSz="914400">
              <a:buFont typeface="Arial" panose="020B0604020202020204" pitchFamily="34" charset="0"/>
              <a:buChar char="•"/>
            </a:pPr>
            <a:r>
              <a:rPr lang="sv-SE" altLang="sv-SE" sz="1200">
                <a:latin typeface="+mn-lt"/>
              </a:rPr>
              <a:t>Redigera texten i skrivrutan vid behov. Glöm inte att spara för att eventuella ändringar ska läggas till i din talprofil.</a:t>
            </a:r>
            <a:endParaRPr lang="sv-SE" altLang="sv-SE" sz="1200">
              <a:latin typeface="+mn-lt"/>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a:latin typeface="+mn-lt"/>
              </a:rPr>
              <a:t>Överför texten i skrivrutan till </a:t>
            </a:r>
            <a:r>
              <a:rPr lang="sv-SE"/>
              <a:t>AsynjaVisph</a:t>
            </a:r>
            <a:r>
              <a:rPr lang="sv-SE" sz="1200">
                <a:latin typeface="+mn-lt"/>
              </a:rPr>
              <a:t> genom att klicka på ikonen </a:t>
            </a:r>
            <a:r>
              <a:rPr lang="sv-SE" altLang="sv-SE" sz="1200"/>
              <a:t>i dikteringsrutan.</a:t>
            </a:r>
            <a:endParaRPr lang="sv-SE" altLang="sv-SE" sz="1200">
              <a:cs typeface="Calibri"/>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tab pos="555625" algn="l"/>
                <a:tab pos="557213" algn="l"/>
              </a:tabLst>
            </a:pPr>
            <a:r>
              <a:rPr lang="sv-SE" altLang="sv-SE" sz="1200">
                <a:latin typeface="+mn-lt"/>
              </a:rPr>
              <a:t>Viktigt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200">
                <a:latin typeface="+mn-lt"/>
              </a:rPr>
              <a:t>Logga ut eller Avsluta Taligenkänning när du inte ska taligenkänna mer på din arbetsstation.</a:t>
            </a:r>
            <a:endParaRPr lang="sv-SE" altLang="sv-SE" sz="1200">
              <a:latin typeface="+mn-lt"/>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200">
                <a:latin typeface="+mn-lt"/>
              </a:rPr>
              <a:t>Loggar du inte ut eller Avslutar Taligenkänning finns det risk att din talprofil förstörs av annan användare.</a:t>
            </a:r>
            <a:endParaRPr lang="sv-SE" altLang="sv-SE" sz="1200">
              <a:latin typeface="+mn-lt"/>
              <a:cs typeface="Calibri"/>
            </a:endParaRPr>
          </a:p>
          <a:p>
            <a:pPr marL="0" indent="0" defTabSz="914400">
              <a:buFont typeface="Arial" panose="020B0604020202020204" pitchFamily="34" charset="0"/>
              <a:buNone/>
            </a:pPr>
            <a:endParaRPr lang="sv-SE" altLang="sv-SE" sz="1200">
              <a:latin typeface="+mn-lt"/>
            </a:endParaRPr>
          </a:p>
          <a:p>
            <a:pPr marL="0" marR="389890" lvl="0" indent="0">
              <a:buSzPts val="1200"/>
              <a:buFont typeface="Arial" panose="020B0604020202020204" pitchFamily="34" charset="0"/>
              <a:buNone/>
              <a:tabLst>
                <a:tab pos="556260" algn="l"/>
                <a:tab pos="556895" algn="l"/>
              </a:tabLst>
            </a:pPr>
            <a:endParaRPr lang="sv-SE" sz="1200">
              <a:effectLst/>
              <a:latin typeface="Arial" panose="020B0604020202020204" pitchFamily="34" charset="0"/>
              <a:ea typeface="Arial" panose="020B0604020202020204" pitchFamily="34" charset="0"/>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17</a:t>
            </a:fld>
            <a:endParaRPr lang="sv-SE"/>
          </a:p>
        </p:txBody>
      </p:sp>
    </p:spTree>
    <p:extLst>
      <p:ext uri="{BB962C8B-B14F-4D97-AF65-F5344CB8AC3E}">
        <p14:creationId xmlns:p14="http://schemas.microsoft.com/office/powerpoint/2010/main" val="610260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200">
                <a:latin typeface="+mn-lt"/>
              </a:rPr>
              <a:t>Öppna den anteckning i Melior</a:t>
            </a:r>
            <a:r>
              <a:rPr lang="sv-SE" altLang="sv-SE"/>
              <a:t>/Obstetrix</a:t>
            </a:r>
            <a:r>
              <a:rPr lang="sv-SE" altLang="sv-SE" sz="1200">
                <a:latin typeface="+mn-lt"/>
              </a:rPr>
              <a:t> som du ska ”skriva” genom att taligenkänna.</a:t>
            </a:r>
            <a:endParaRPr lang="sv-SE" altLang="sv-SE" sz="1200">
              <a:latin typeface="+mn-lt"/>
              <a:cs typeface="Calibri"/>
            </a:endParaRPr>
          </a:p>
          <a:p>
            <a:pPr marL="285750" indent="-285750" defTabSz="914400">
              <a:buFont typeface="Arial" panose="020B0604020202020204" pitchFamily="34" charset="0"/>
              <a:buChar char="•"/>
            </a:pPr>
            <a:r>
              <a:rPr lang="sv-SE" altLang="sv-SE" sz="1200">
                <a:latin typeface="+mn-lt"/>
              </a:rPr>
              <a:t>Öppna det sökord du vill att din text ska skrivas på. Placera markören där texten ska skrivas in, skrivrutan måste vara aktiv.</a:t>
            </a:r>
            <a:endParaRPr lang="sv-SE" altLang="sv-SE" sz="1200">
              <a:latin typeface="+mn-lt"/>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200">
                <a:latin typeface="+mn-lt"/>
              </a:rPr>
              <a:t>För att taligenkänna håller du in knappen REC på diktafonen (starta och stoppa inspelning)</a:t>
            </a:r>
            <a:endParaRPr lang="sv-SE" altLang="sv-SE" sz="1200">
              <a:latin typeface="+mn-lt"/>
              <a:cs typeface="Calibri"/>
            </a:endParaRPr>
          </a:p>
          <a:p>
            <a:pPr marL="285750" indent="-285750" defTabSz="914400" eaLnBrk="0" fontAlgn="base" hangingPunct="0">
              <a:spcBef>
                <a:spcPct val="0"/>
              </a:spcBef>
              <a:spcAft>
                <a:spcPct val="0"/>
              </a:spcAft>
              <a:buFont typeface="Arial" panose="020B0604020202020204" pitchFamily="34" charset="0"/>
              <a:buChar char="•"/>
              <a:tabLst>
                <a:tab pos="555625" algn="l"/>
                <a:tab pos="557213" algn="l"/>
              </a:tabLst>
            </a:pPr>
            <a:r>
              <a:rPr lang="sv-SE" altLang="sv-SE" sz="1200">
                <a:latin typeface="+mn-lt"/>
              </a:rPr>
              <a:t>Din text hamnar i skrivrutan på det sökord du öppnat i </a:t>
            </a:r>
            <a:r>
              <a:rPr lang="sv-SE" altLang="sv-SE"/>
              <a:t>journalen</a:t>
            </a:r>
            <a:r>
              <a:rPr lang="sv-SE" altLang="sv-SE" sz="1200">
                <a:latin typeface="+mn-lt"/>
              </a:rPr>
              <a:t>. Redigera texten direkt i skrivrutan om den blir felaktig. Undvik att korrigera ett ord i taget, ta istället bort hela eller delar av meningen och säg den igen alternativt skriv in den nya informationen .</a:t>
            </a:r>
            <a:r>
              <a:rPr lang="sv-SE" altLang="sv-SE"/>
              <a:t> </a:t>
            </a:r>
            <a:endParaRPr lang="sv-SE" altLang="sv-SE">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200">
                <a:latin typeface="+mn-lt"/>
              </a:rPr>
              <a:t>Du ska alltid spara dina korrigeringar för att de ska läggas till i uppbyggnaden av din talprofil.</a:t>
            </a:r>
            <a:endParaRPr lang="sv-SE" altLang="sv-SE" sz="1200">
              <a:latin typeface="+mn-lt"/>
              <a:cs typeface="Calibri"/>
            </a:endParaRPr>
          </a:p>
          <a:p>
            <a:pPr defTabSz="914400" eaLnBrk="0" fontAlgn="base" hangingPunct="0">
              <a:spcBef>
                <a:spcPct val="0"/>
              </a:spcBef>
              <a:spcAft>
                <a:spcPct val="0"/>
              </a:spcAft>
              <a:tabLst>
                <a:tab pos="555625" algn="l"/>
                <a:tab pos="557213" algn="l"/>
              </a:tabLst>
            </a:pPr>
            <a:r>
              <a:rPr lang="sv-SE" altLang="sv-SE" sz="1200">
                <a:latin typeface="+mn-lt"/>
              </a:rPr>
              <a:t>Viktigt:</a:t>
            </a:r>
            <a:r>
              <a:rPr lang="sv-SE" altLang="sv-SE"/>
              <a:t> </a:t>
            </a:r>
            <a:endParaRPr lang="sv-SE" altLang="sv-SE" sz="1200">
              <a:latin typeface="+mn-lt"/>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200">
                <a:latin typeface="+mn-lt"/>
              </a:rPr>
              <a:t>Logga ut eller Avsluta Taligenkänning när du inte ska taligenkänna mer på din arbetsstation.</a:t>
            </a:r>
            <a:endParaRPr lang="sv-SE" altLang="sv-SE" sz="1200">
              <a:latin typeface="+mn-lt"/>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200">
                <a:latin typeface="+mn-lt"/>
              </a:rPr>
              <a:t>Loggar du inte ut eller Avslutar Taligenkänning finns det risk att din talprofil förstörs av annan användare.</a:t>
            </a:r>
            <a:endParaRPr lang="sv-SE" altLang="sv-SE" sz="1200">
              <a:latin typeface="+mn-lt"/>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endParaRPr lang="sv-SE" altLang="sv-SE" sz="1200">
              <a:latin typeface="+mn-lt"/>
              <a:cs typeface="Calibri"/>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tab pos="555625" algn="l"/>
                <a:tab pos="557213" algn="l"/>
              </a:tabLst>
            </a:pPr>
            <a:endParaRPr lang="sv-SE" altLang="sv-SE" sz="1200">
              <a:latin typeface="+mn-lt"/>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18</a:t>
            </a:fld>
            <a:endParaRPr lang="sv-SE"/>
          </a:p>
        </p:txBody>
      </p:sp>
    </p:spTree>
    <p:extLst>
      <p:ext uri="{BB962C8B-B14F-4D97-AF65-F5344CB8AC3E}">
        <p14:creationId xmlns:p14="http://schemas.microsoft.com/office/powerpoint/2010/main" val="23509301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85750" indent="-285750" defTabSz="914400">
              <a:buFont typeface="Arial" panose="020B0604020202020204" pitchFamily="34" charset="0"/>
              <a:buChar char="•"/>
            </a:pPr>
            <a:r>
              <a:rPr lang="sv-SE" sz="1200">
                <a:effectLst/>
                <a:latin typeface="Arial"/>
                <a:ea typeface="Arial" panose="020B0604020202020204" pitchFamily="34" charset="0"/>
                <a:cs typeface="Arial"/>
              </a:rPr>
              <a:t>Bra att känna till:</a:t>
            </a:r>
          </a:p>
          <a:p>
            <a:pPr marL="0" marR="389890" lvl="0" indent="0">
              <a:buSzPts val="1200"/>
              <a:buFont typeface="Arial" panose="020B0604020202020204" pitchFamily="34" charset="0"/>
              <a:buNone/>
              <a:tabLst>
                <a:tab pos="556260" algn="l"/>
                <a:tab pos="556895" algn="l"/>
              </a:tabLst>
            </a:pPr>
            <a:r>
              <a:rPr lang="sv-SE" sz="1200">
                <a:effectLst/>
                <a:latin typeface="Arial"/>
                <a:ea typeface="Arial" panose="020B0604020202020204" pitchFamily="34" charset="0"/>
                <a:cs typeface="Arial"/>
              </a:rPr>
              <a:t>Har du inte fokus i skrivrutan i Melior och börjar taligenkänna dyker en dikteringsruta upp, du behöver inte göra om din text, utan kan då överföra den till skrivrutan i Melior.</a:t>
            </a:r>
          </a:p>
          <a:p>
            <a:pPr marL="0" marR="389890" lvl="0" indent="0">
              <a:buSzPts val="1200"/>
              <a:buFont typeface="Arial" panose="020B0604020202020204" pitchFamily="34" charset="0"/>
              <a:buNone/>
              <a:tabLst>
                <a:tab pos="556260" algn="l"/>
                <a:tab pos="556895" algn="l"/>
              </a:tabLst>
            </a:pPr>
            <a:endParaRPr lang="sv-SE" sz="1200">
              <a:effectLst/>
              <a:latin typeface="Arial" panose="020B0604020202020204" pitchFamily="34" charset="0"/>
              <a:ea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endParaRPr lang="sv-SE" altLang="sv-SE" sz="1200">
              <a:latin typeface="+mn-lt"/>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19</a:t>
            </a:fld>
            <a:endParaRPr lang="sv-SE"/>
          </a:p>
        </p:txBody>
      </p:sp>
    </p:spTree>
    <p:extLst>
      <p:ext uri="{BB962C8B-B14F-4D97-AF65-F5344CB8AC3E}">
        <p14:creationId xmlns:p14="http://schemas.microsoft.com/office/powerpoint/2010/main" val="1389894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389890" lvl="0" indent="0">
              <a:buSzPts val="1200"/>
              <a:buFont typeface="Arial" panose="020B0604020202020204" pitchFamily="34" charset="0"/>
              <a:buNone/>
              <a:tabLst>
                <a:tab pos="556260" algn="l"/>
                <a:tab pos="556895" algn="l"/>
              </a:tabLst>
            </a:pPr>
            <a:endParaRPr lang="sv-SE" sz="1200">
              <a:effectLst/>
              <a:latin typeface="Arial" panose="020B0604020202020204" pitchFamily="34" charset="0"/>
              <a:ea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endParaRPr lang="sv-SE" altLang="sv-SE" sz="1200">
              <a:latin typeface="+mn-lt"/>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20</a:t>
            </a:fld>
            <a:endParaRPr lang="sv-SE"/>
          </a:p>
        </p:txBody>
      </p:sp>
    </p:spTree>
    <p:extLst>
      <p:ext uri="{BB962C8B-B14F-4D97-AF65-F5344CB8AC3E}">
        <p14:creationId xmlns:p14="http://schemas.microsoft.com/office/powerpoint/2010/main" val="56024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21</a:t>
            </a:fld>
            <a:endParaRPr lang="sv-SE"/>
          </a:p>
        </p:txBody>
      </p:sp>
    </p:spTree>
    <p:extLst>
      <p:ext uri="{BB962C8B-B14F-4D97-AF65-F5344CB8AC3E}">
        <p14:creationId xmlns:p14="http://schemas.microsoft.com/office/powerpoint/2010/main" val="1148148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22</a:t>
            </a:fld>
            <a:endParaRPr lang="sv-SE"/>
          </a:p>
        </p:txBody>
      </p:sp>
    </p:spTree>
    <p:extLst>
      <p:ext uri="{BB962C8B-B14F-4D97-AF65-F5344CB8AC3E}">
        <p14:creationId xmlns:p14="http://schemas.microsoft.com/office/powerpoint/2010/main" val="41755996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25</a:t>
            </a:fld>
            <a:endParaRPr lang="sv-SE"/>
          </a:p>
        </p:txBody>
      </p:sp>
    </p:spTree>
    <p:extLst>
      <p:ext uri="{BB962C8B-B14F-4D97-AF65-F5344CB8AC3E}">
        <p14:creationId xmlns:p14="http://schemas.microsoft.com/office/powerpoint/2010/main" val="3740460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a:effectLst/>
                <a:latin typeface="Calibri" panose="020F0502020204030204" pitchFamily="34" charset="0"/>
                <a:ea typeface="Calibri" panose="020F0502020204030204" pitchFamily="34" charset="0"/>
              </a:rPr>
              <a:t>Vid diktering i Medspeech kan ljudet bli för lågt och av dålig kvalitet. Enkla hörlurar fungerar inte för detta. Se nästa bild för hur kontroll av ljudet görs.</a:t>
            </a:r>
          </a:p>
        </p:txBody>
      </p:sp>
      <p:sp>
        <p:nvSpPr>
          <p:cNvPr id="4" name="Platshållare för bildnummer 3"/>
          <p:cNvSpPr>
            <a:spLocks noGrp="1"/>
          </p:cNvSpPr>
          <p:nvPr>
            <p:ph type="sldNum" sz="quarter" idx="5"/>
          </p:nvPr>
        </p:nvSpPr>
        <p:spPr/>
        <p:txBody>
          <a:bodyPr/>
          <a:lstStyle/>
          <a:p>
            <a:fld id="{2E060D78-0732-444B-B0D5-1543BC9666EF}" type="slidenum">
              <a:rPr lang="sv-SE" smtClean="0"/>
              <a:t>26</a:t>
            </a:fld>
            <a:endParaRPr lang="sv-SE"/>
          </a:p>
        </p:txBody>
      </p:sp>
    </p:spTree>
    <p:extLst>
      <p:ext uri="{BB962C8B-B14F-4D97-AF65-F5344CB8AC3E}">
        <p14:creationId xmlns:p14="http://schemas.microsoft.com/office/powerpoint/2010/main" val="26039207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a:effectLst/>
                <a:latin typeface="Calibri" panose="020F0502020204030204" pitchFamily="34" charset="0"/>
                <a:ea typeface="Calibri" panose="020F0502020204030204" pitchFamily="34" charset="0"/>
              </a:rPr>
              <a:t>Vid diktering i Medspeech kan ljudet bli för lågt och av dålig kvalitet. Enkla hörlurar fungerar inte för detta. </a:t>
            </a:r>
          </a:p>
          <a:p>
            <a:r>
              <a:rPr lang="sv-SE" sz="1800">
                <a:effectLst/>
                <a:latin typeface="Calibri" panose="020F0502020204030204" pitchFamily="34" charset="0"/>
                <a:ea typeface="Calibri" panose="020F0502020204030204" pitchFamily="34" charset="0"/>
              </a:rPr>
              <a:t>Om man ändå vill diktera med headset måste man kontrollera </a:t>
            </a:r>
            <a:r>
              <a:rPr lang="sv-SE" sz="1800" err="1">
                <a:effectLst/>
                <a:latin typeface="Calibri" panose="020F0502020204030204" pitchFamily="34" charset="0"/>
                <a:ea typeface="Calibri" panose="020F0502020204030204" pitchFamily="34" charset="0"/>
              </a:rPr>
              <a:t>ljudinställningen</a:t>
            </a:r>
            <a:r>
              <a:rPr lang="sv-SE" sz="1800">
                <a:effectLst/>
                <a:latin typeface="Calibri" panose="020F0502020204030204" pitchFamily="34" charset="0"/>
                <a:ea typeface="Calibri" panose="020F0502020204030204" pitchFamily="34" charset="0"/>
              </a:rPr>
              <a:t> för headsetet och även göra ett testdiktat för att säkerställa ljudkvalitén. Det görs via högerklick på högtalarsymbolen i menyraden på datorn, Ljud, flik Inspelning, dubbelklicka på Mikrofon på headset, val Nivåer. Dock är ljudet förmodligen beroende på vilken kvalité som hörlurarna har.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27</a:t>
            </a:fld>
            <a:endParaRPr lang="sv-SE"/>
          </a:p>
        </p:txBody>
      </p:sp>
    </p:spTree>
    <p:extLst>
      <p:ext uri="{BB962C8B-B14F-4D97-AF65-F5344CB8AC3E}">
        <p14:creationId xmlns:p14="http://schemas.microsoft.com/office/powerpoint/2010/main" val="810833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24474022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sv-SE" sz="1200"/>
              <a:t>Tala in datum i rätt format. Inte säga </a:t>
            </a:r>
            <a:r>
              <a:rPr lang="sv-SE"/>
              <a:t>förste</a:t>
            </a:r>
            <a:r>
              <a:rPr lang="sv-SE" sz="1200"/>
              <a:t> i första </a:t>
            </a:r>
            <a:r>
              <a:rPr lang="sv-SE" sz="1200" err="1"/>
              <a:t>tjugohundraelva</a:t>
            </a:r>
            <a:r>
              <a:rPr lang="sv-SE" sz="1200"/>
              <a:t> (blir </a:t>
            </a:r>
            <a:r>
              <a:rPr lang="sv-SE"/>
              <a:t>1.1.2011) </a:t>
            </a:r>
            <a:r>
              <a:rPr lang="sv-SE" sz="1200"/>
              <a:t>eller </a:t>
            </a:r>
            <a:r>
              <a:rPr lang="sv-SE"/>
              <a:t>110101.</a:t>
            </a:r>
            <a:endParaRPr lang="sv-SE" sz="1200">
              <a:highlight>
                <a:srgbClr val="FFFF00"/>
              </a:highlight>
              <a:cs typeface="Calibri"/>
            </a:endParaRP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28</a:t>
            </a:fld>
            <a:endParaRPr lang="sv-SE"/>
          </a:p>
        </p:txBody>
      </p:sp>
    </p:spTree>
    <p:extLst>
      <p:ext uri="{BB962C8B-B14F-4D97-AF65-F5344CB8AC3E}">
        <p14:creationId xmlns:p14="http://schemas.microsoft.com/office/powerpoint/2010/main" val="17220800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Länk till filmen: </a:t>
            </a:r>
            <a:r>
              <a:rPr lang="sv-SE">
                <a:solidFill>
                  <a:srgbClr val="0000FF"/>
                </a:solidFill>
                <a:hlinkClick r:id="rId3">
                  <a:extLst>
                    <a:ext uri="{A12FA001-AC4F-418D-AE19-62706E023703}">
                      <ahyp:hlinkClr xmlns:ahyp="http://schemas.microsoft.com/office/drawing/2018/hyperlinkcolor" val="tx"/>
                    </a:ext>
                  </a:extLst>
                </a:hlinkClick>
              </a:rPr>
              <a:t>https://player.vgregion.se/s/DFB9xKwP9kVwy7j6zsK5h5/BXD52B2PXccnQr6TGcq2jG</a:t>
            </a:r>
            <a:endParaRPr lang="sv-SE">
              <a:solidFill>
                <a:srgbClr val="0000FF"/>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a:p>
            <a:endParaRPr lang="sv-SE">
              <a:solidFill>
                <a:srgbClr val="0000FF"/>
              </a:solidFill>
              <a:hlinkClick r:id="rId3">
                <a:extLst>
                  <a:ext uri="{A12FA001-AC4F-418D-AE19-62706E023703}">
                    <ahyp:hlinkClr xmlns:ahyp="http://schemas.microsoft.com/office/drawing/2018/hyperlinkcolor" val="tx"/>
                  </a:ext>
                </a:extLst>
              </a:hlinkClick>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29</a:t>
            </a:fld>
            <a:endParaRPr lang="sv-SE"/>
          </a:p>
        </p:txBody>
      </p:sp>
    </p:spTree>
    <p:extLst>
      <p:ext uri="{BB962C8B-B14F-4D97-AF65-F5344CB8AC3E}">
        <p14:creationId xmlns:p14="http://schemas.microsoft.com/office/powerpoint/2010/main" val="26734427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Länk till filmen: </a:t>
            </a:r>
            <a:r>
              <a:rPr lang="sv-SE">
                <a:solidFill>
                  <a:schemeClr val="tx1"/>
                </a:solidFill>
                <a:hlinkClick r:id="rId3">
                  <a:extLst>
                    <a:ext uri="{A12FA001-AC4F-418D-AE19-62706E023703}">
                      <ahyp:hlinkClr xmlns:ahyp="http://schemas.microsoft.com/office/drawing/2018/hyperlinkcolor" val="tx"/>
                    </a:ext>
                  </a:extLst>
                </a:hlinkClick>
              </a:rPr>
              <a:t>https://player.vgregion.se/s/fp388MAhvHDP2CSidQudnJ/iMXCR5HNDNzkTtLYr8jPFY</a:t>
            </a:r>
            <a:endParaRPr lang="sv-SE">
              <a:solidFill>
                <a:schemeClr val="tx1"/>
              </a:solidFill>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30</a:t>
            </a:fld>
            <a:endParaRPr lang="sv-SE"/>
          </a:p>
        </p:txBody>
      </p:sp>
    </p:spTree>
    <p:extLst>
      <p:ext uri="{BB962C8B-B14F-4D97-AF65-F5344CB8AC3E}">
        <p14:creationId xmlns:p14="http://schemas.microsoft.com/office/powerpoint/2010/main" val="38349382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cs typeface="Calibri"/>
              </a:rPr>
              <a:t>I de flesta fall fungerar det att enbart markera det felaktiga ordet</a:t>
            </a:r>
          </a:p>
        </p:txBody>
      </p:sp>
      <p:sp>
        <p:nvSpPr>
          <p:cNvPr id="4" name="Platshållare för bildnummer 3"/>
          <p:cNvSpPr>
            <a:spLocks noGrp="1"/>
          </p:cNvSpPr>
          <p:nvPr>
            <p:ph type="sldNum" sz="quarter" idx="5"/>
          </p:nvPr>
        </p:nvSpPr>
        <p:spPr/>
        <p:txBody>
          <a:bodyPr/>
          <a:lstStyle/>
          <a:p>
            <a:fld id="{2E060D78-0732-444B-B0D5-1543BC9666EF}" type="slidenum">
              <a:rPr lang="sv-SE" smtClean="0"/>
              <a:t>32</a:t>
            </a:fld>
            <a:endParaRPr lang="sv-SE"/>
          </a:p>
        </p:txBody>
      </p:sp>
    </p:spTree>
    <p:extLst>
      <p:ext uri="{BB962C8B-B14F-4D97-AF65-F5344CB8AC3E}">
        <p14:creationId xmlns:p14="http://schemas.microsoft.com/office/powerpoint/2010/main" val="11420467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cs typeface="Calibri"/>
              </a:rPr>
              <a:t>I de flesta fall fungerar det att enbart markera det felaktiga ordet</a:t>
            </a:r>
          </a:p>
        </p:txBody>
      </p:sp>
      <p:sp>
        <p:nvSpPr>
          <p:cNvPr id="4" name="Platshållare för bildnummer 3"/>
          <p:cNvSpPr>
            <a:spLocks noGrp="1"/>
          </p:cNvSpPr>
          <p:nvPr>
            <p:ph type="sldNum" sz="quarter" idx="5"/>
          </p:nvPr>
        </p:nvSpPr>
        <p:spPr/>
        <p:txBody>
          <a:bodyPr/>
          <a:lstStyle/>
          <a:p>
            <a:fld id="{2E060D78-0732-444B-B0D5-1543BC9666EF}" type="slidenum">
              <a:rPr lang="sv-SE" smtClean="0"/>
              <a:t>33</a:t>
            </a:fld>
            <a:endParaRPr lang="sv-SE"/>
          </a:p>
        </p:txBody>
      </p:sp>
    </p:spTree>
    <p:extLst>
      <p:ext uri="{BB962C8B-B14F-4D97-AF65-F5344CB8AC3E}">
        <p14:creationId xmlns:p14="http://schemas.microsoft.com/office/powerpoint/2010/main" val="8805446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solidFill>
                  <a:schemeClr val="tx1"/>
                </a:solidFill>
              </a:rPr>
              <a:t>Viktigt! </a:t>
            </a:r>
            <a:r>
              <a:rPr lang="sv-SE" sz="1200"/>
              <a:t>Om du inaktiverar ett ord i ordboken kan det inte användas igen. </a:t>
            </a:r>
            <a:r>
              <a:rPr lang="sv-SE">
                <a:solidFill>
                  <a:schemeClr val="tx1"/>
                </a:solidFill>
              </a:rPr>
              <a:t>Ett exempel: Sjuktaxi skrevs med versal inne i en mening (som egennamn). När det togs bort kan det aldrig skrivas in igen som egennamn. Dock blir det en versal i början av en mening, precis som det ska vara.</a:t>
            </a:r>
            <a:r>
              <a:rPr lang="sv-SE"/>
              <a:t> </a:t>
            </a:r>
            <a:endParaRPr lang="en-US"/>
          </a:p>
          <a:p>
            <a:endParaRPr lang="en-US">
              <a:cs typeface="Calibri"/>
            </a:endParaRPr>
          </a:p>
        </p:txBody>
      </p:sp>
      <p:sp>
        <p:nvSpPr>
          <p:cNvPr id="4" name="Slide Number Placeholder 3"/>
          <p:cNvSpPr>
            <a:spLocks noGrp="1"/>
          </p:cNvSpPr>
          <p:nvPr>
            <p:ph type="sldNum" sz="quarter" idx="5"/>
          </p:nvPr>
        </p:nvSpPr>
        <p:spPr/>
        <p:txBody>
          <a:bodyPr/>
          <a:lstStyle/>
          <a:p>
            <a:fld id="{2E060D78-0732-444B-B0D5-1543BC9666EF}" type="slidenum">
              <a:rPr lang="sv-SE" smtClean="0"/>
              <a:t>34</a:t>
            </a:fld>
            <a:endParaRPr lang="sv-SE"/>
          </a:p>
        </p:txBody>
      </p:sp>
    </p:spTree>
    <p:extLst>
      <p:ext uri="{BB962C8B-B14F-4D97-AF65-F5344CB8AC3E}">
        <p14:creationId xmlns:p14="http://schemas.microsoft.com/office/powerpoint/2010/main" val="10693789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35</a:t>
            </a:fld>
            <a:endParaRPr lang="sv-SE"/>
          </a:p>
        </p:txBody>
      </p:sp>
    </p:spTree>
    <p:extLst>
      <p:ext uri="{BB962C8B-B14F-4D97-AF65-F5344CB8AC3E}">
        <p14:creationId xmlns:p14="http://schemas.microsoft.com/office/powerpoint/2010/main" val="1650896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sz="1200">
                <a:solidFill>
                  <a:schemeClr val="tx2"/>
                </a:solidFill>
                <a:latin typeface="+mj-lt"/>
              </a:rPr>
              <a:t>Lägga till ord</a:t>
            </a:r>
            <a:endParaRPr lang="sv-SE" sz="1200">
              <a:solidFill>
                <a:schemeClr val="tx2"/>
              </a:solidFill>
              <a:latin typeface="+mj-lt"/>
              <a:cs typeface="Calibri"/>
            </a:endParaRPr>
          </a:p>
          <a:p>
            <a:r>
              <a:rPr lang="sv-SE" sz="1200">
                <a:solidFill>
                  <a:schemeClr val="tx2"/>
                </a:solidFill>
                <a:latin typeface="+mj-lt"/>
              </a:rPr>
              <a:t>Dragon tillhandahåller standarduttalet baserat på ordets stavning. Om du uttalar det på ett annat sätt än hur det stavas kan du klicka på ”Ange ordet som du skulle uttala det” och där skriva in ordet så som du skulle uttala det t.ex. </a:t>
            </a:r>
            <a:r>
              <a:rPr lang="sv-SE">
                <a:solidFill>
                  <a:schemeClr val="tx2"/>
                </a:solidFill>
                <a:latin typeface="+mj-lt"/>
              </a:rPr>
              <a:t>1177 skrivs in som "elva sjuttiosju"</a:t>
            </a:r>
            <a:endParaRPr lang="sv-SE" sz="1200">
              <a:solidFill>
                <a:schemeClr val="tx2"/>
              </a:solidFill>
              <a:latin typeface="+mj-lt"/>
              <a:cs typeface="Calibri"/>
            </a:endParaRPr>
          </a:p>
          <a:p>
            <a:r>
              <a:rPr lang="sv-SE"/>
              <a:t>Om du lägger till ett ord genom att spela in uttalet blir det ordet personligt. Ingen annan kan förmodligen använda sig av det. Bra om man har annorlunda uttal. Det går att lägga till ett uttal i text i efterhand. Då ersätts inspelningen av texten. Det finns risk att ordet kopieras tillsammans med andra ord för att till exempel göras åtkomligt för verksamheten. Om detta sker kan inte det ordet </a:t>
            </a:r>
            <a:r>
              <a:rPr lang="sv-SE" err="1"/>
              <a:t>taligenkännas</a:t>
            </a:r>
            <a:r>
              <a:rPr lang="sv-SE"/>
              <a:t> av andra personer i verksamheten, det går inte att använda. Det är alltså förenat med risk för att göra ett ord obrukbart genom att använda mikrofonen för att spela in ett uttal.</a:t>
            </a:r>
            <a:endParaRPr lang="sv-SE">
              <a:cs typeface="Calibri"/>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36</a:t>
            </a:fld>
            <a:endParaRPr lang="sv-SE"/>
          </a:p>
        </p:txBody>
      </p:sp>
    </p:spTree>
    <p:extLst>
      <p:ext uri="{BB962C8B-B14F-4D97-AF65-F5344CB8AC3E}">
        <p14:creationId xmlns:p14="http://schemas.microsoft.com/office/powerpoint/2010/main" val="11437893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Detta är </a:t>
            </a:r>
            <a:r>
              <a:rPr lang="en-US" err="1">
                <a:cs typeface="Calibri"/>
              </a:rPr>
              <a:t>några</a:t>
            </a:r>
            <a:r>
              <a:rPr lang="en-US">
                <a:cs typeface="Calibri"/>
              </a:rPr>
              <a:t> tips men det finns många </a:t>
            </a:r>
            <a:r>
              <a:rPr lang="en-US" err="1">
                <a:cs typeface="Calibri"/>
              </a:rPr>
              <a:t>fler</a:t>
            </a:r>
            <a:r>
              <a:rPr lang="en-US">
                <a:cs typeface="Calibri"/>
              </a:rPr>
              <a:t> och på </a:t>
            </a:r>
            <a:r>
              <a:rPr lang="en-US" err="1">
                <a:cs typeface="Calibri"/>
              </a:rPr>
              <a:t>bild</a:t>
            </a:r>
            <a:r>
              <a:rPr lang="en-US">
                <a:cs typeface="Calibri"/>
              </a:rPr>
              <a:t> “</a:t>
            </a:r>
            <a:r>
              <a:rPr lang="en-US" err="1">
                <a:cs typeface="Calibri"/>
              </a:rPr>
              <a:t>Hjälp</a:t>
            </a:r>
            <a:r>
              <a:rPr lang="en-US">
                <a:cs typeface="Calibri"/>
              </a:rPr>
              <a:t> i Dragon” </a:t>
            </a:r>
            <a:r>
              <a:rPr lang="en-US" err="1">
                <a:cs typeface="Calibri"/>
              </a:rPr>
              <a:t>kan</a:t>
            </a:r>
            <a:r>
              <a:rPr lang="en-US">
                <a:cs typeface="Calibri"/>
              </a:rPr>
              <a:t> du se hur du </a:t>
            </a:r>
            <a:r>
              <a:rPr lang="en-US" err="1">
                <a:cs typeface="Calibri"/>
              </a:rPr>
              <a:t>hittar</a:t>
            </a:r>
            <a:r>
              <a:rPr lang="en-US">
                <a:cs typeface="Calibri"/>
              </a:rPr>
              <a:t> dem.</a:t>
            </a:r>
          </a:p>
        </p:txBody>
      </p:sp>
      <p:sp>
        <p:nvSpPr>
          <p:cNvPr id="4" name="Slide Number Placeholder 3"/>
          <p:cNvSpPr>
            <a:spLocks noGrp="1"/>
          </p:cNvSpPr>
          <p:nvPr>
            <p:ph type="sldNum" sz="quarter" idx="5"/>
          </p:nvPr>
        </p:nvSpPr>
        <p:spPr/>
        <p:txBody>
          <a:bodyPr/>
          <a:lstStyle/>
          <a:p>
            <a:fld id="{2E060D78-0732-444B-B0D5-1543BC9666EF}" type="slidenum">
              <a:rPr lang="sv-SE" smtClean="0"/>
              <a:t>38</a:t>
            </a:fld>
            <a:endParaRPr lang="sv-SE"/>
          </a:p>
        </p:txBody>
      </p:sp>
    </p:spTree>
    <p:extLst>
      <p:ext uri="{BB962C8B-B14F-4D97-AF65-F5344CB8AC3E}">
        <p14:creationId xmlns:p14="http://schemas.microsoft.com/office/powerpoint/2010/main" val="4012436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41</a:t>
            </a:fld>
            <a:endParaRPr lang="sv-SE"/>
          </a:p>
        </p:txBody>
      </p:sp>
    </p:spTree>
    <p:extLst>
      <p:ext uri="{BB962C8B-B14F-4D97-AF65-F5344CB8AC3E}">
        <p14:creationId xmlns:p14="http://schemas.microsoft.com/office/powerpoint/2010/main" val="149827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b="0" i="0" kern="1200">
              <a:solidFill>
                <a:srgbClr val="494746"/>
              </a:solidFill>
              <a:effectLst/>
              <a:latin typeface="Helvetica"/>
              <a:cs typeface="Helvetica"/>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21480659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43</a:t>
            </a:fld>
            <a:endParaRPr lang="sv-SE"/>
          </a:p>
        </p:txBody>
      </p:sp>
    </p:spTree>
    <p:extLst>
      <p:ext uri="{BB962C8B-B14F-4D97-AF65-F5344CB8AC3E}">
        <p14:creationId xmlns:p14="http://schemas.microsoft.com/office/powerpoint/2010/main" val="2161140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44</a:t>
            </a:fld>
            <a:endParaRPr lang="sv-SE"/>
          </a:p>
        </p:txBody>
      </p:sp>
    </p:spTree>
    <p:extLst>
      <p:ext uri="{BB962C8B-B14F-4D97-AF65-F5344CB8AC3E}">
        <p14:creationId xmlns:p14="http://schemas.microsoft.com/office/powerpoint/2010/main" val="162006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Röstprofil tillsammans med ordbok och språkmodell genererar en färdig text. Vi kommer att gå igenom de olika delarna längre fram i materialet.</a:t>
            </a:r>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2915220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sz="1200"/>
              <a:t>Taligenkänningsprofilen är personlig och lär sig hur varje person använder och uttalar orden, även de med stark brytning eller dialekt.</a:t>
            </a:r>
          </a:p>
          <a:p>
            <a:pPr marL="171450" indent="-171450">
              <a:buFont typeface="Arial" panose="020B0604020202020204" pitchFamily="34" charset="0"/>
              <a:buChar char="•"/>
            </a:pPr>
            <a:r>
              <a:rPr lang="sv-SE" sz="1200"/>
              <a:t>Går att skapa talkommandon, exempelvis</a:t>
            </a:r>
            <a:r>
              <a:rPr lang="sv-SE"/>
              <a:t> </a:t>
            </a:r>
            <a:r>
              <a:rPr lang="sv-SE" sz="1200"/>
              <a:t> för att öppna anteckningar och för att infoga autotexter. </a:t>
            </a:r>
            <a:r>
              <a:rPr lang="sv-SE" b="0" i="0">
                <a:solidFill>
                  <a:srgbClr val="494746"/>
                </a:solidFill>
                <a:effectLst/>
                <a:latin typeface="Helvetica"/>
                <a:cs typeface="Helvetica"/>
              </a:rPr>
              <a:t>Autotexter är fördefinierade standardtexter som snabbt kan infogas i journalen via ett talkommando.</a:t>
            </a:r>
          </a:p>
          <a:p>
            <a:pPr marL="171450" indent="-171450">
              <a:buFont typeface="Arial" panose="020B0604020202020204" pitchFamily="34" charset="0"/>
              <a:buChar char="•"/>
            </a:pPr>
            <a:endParaRPr lang="sv-SE" sz="1200" b="1">
              <a:solidFill>
                <a:srgbClr val="494746"/>
              </a:solidFill>
              <a:latin typeface="Helvetica"/>
              <a:cs typeface="Helvetica"/>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2696895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sv-SE">
                <a:effectLst/>
                <a:latin typeface="-apple-system"/>
              </a:rPr>
              <a:t>Statistisk språkmodell tränad på svenskt medicinskt språk </a:t>
            </a:r>
          </a:p>
          <a:p>
            <a:pPr rtl="0"/>
            <a:r>
              <a:rPr lang="sv-SE">
                <a:effectLst/>
                <a:latin typeface="-apple-system"/>
              </a:rPr>
              <a:t>Använder sig av:</a:t>
            </a:r>
          </a:p>
          <a:p>
            <a:pPr rtl="0"/>
            <a:r>
              <a:rPr lang="sv-SE">
                <a:effectLst/>
                <a:latin typeface="-apple-system"/>
              </a:rPr>
              <a:t>sannolikheten att ett ord kommer efter ett annat i en viss kontext</a:t>
            </a:r>
          </a:p>
          <a:p>
            <a:pPr rtl="0"/>
            <a:r>
              <a:rPr lang="sv-SE">
                <a:effectLst/>
                <a:latin typeface="-apple-system"/>
              </a:rPr>
              <a:t>inlärd kunskap om meningsbyggnaden i standardiserad svensk grammatik</a:t>
            </a:r>
          </a:p>
          <a:p>
            <a:pPr rtl="0"/>
            <a:r>
              <a:rPr lang="sv-SE">
                <a:effectLst/>
                <a:latin typeface="-apple-system"/>
              </a:rPr>
              <a:t>Adaption: det byggs upp en användarspecifik statistisk modell baserat på användarens uttal. Talprofil i Dragon utvecklas och förbättras ju mer den används </a:t>
            </a:r>
          </a:p>
          <a:p>
            <a:pPr rtl="0"/>
            <a:r>
              <a:rPr lang="sv-SE">
                <a:effectLst/>
                <a:latin typeface="-apple-system"/>
              </a:rPr>
              <a:t>Systemet behövs inte tränas innan användning</a:t>
            </a:r>
          </a:p>
          <a:p>
            <a:pPr rtl="0"/>
            <a:r>
              <a:rPr lang="sv-SE">
                <a:effectLst/>
                <a:latin typeface="-apple-system"/>
              </a:rPr>
              <a:t>Systemet lär sig: adaption</a:t>
            </a:r>
          </a:p>
          <a:p>
            <a:pPr rtl="0"/>
            <a:r>
              <a:rPr lang="sv-SE">
                <a:latin typeface="-apple-system"/>
              </a:rPr>
              <a:t>Saknade</a:t>
            </a:r>
            <a:r>
              <a:rPr lang="sv-SE">
                <a:effectLst/>
                <a:latin typeface="-apple-system"/>
              </a:rPr>
              <a:t> ord kan läggas till i ordlistan</a:t>
            </a:r>
          </a:p>
        </p:txBody>
      </p:sp>
      <p:sp>
        <p:nvSpPr>
          <p:cNvPr id="4" name="Slide Number Placehold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935015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pc="-15">
                <a:latin typeface="Arial"/>
                <a:cs typeface="Arial"/>
              </a:rPr>
              <a:t>Vid val av mikrofon välj det alternativ som du ska använda, diktafonmodell eller headset. Du får upp de val som är inkopplade till din dator.</a:t>
            </a:r>
          </a:p>
          <a:p>
            <a:endParaRPr lang="sv-SE" spc="-15">
              <a:latin typeface="Arial"/>
              <a:cs typeface="Arial"/>
            </a:endParaRPr>
          </a:p>
          <a:p>
            <a:r>
              <a:rPr lang="sv-SE" spc="-15">
                <a:latin typeface="Arial"/>
                <a:cs typeface="Arial"/>
              </a:rPr>
              <a:t>Privata vårdgivare får ett </a:t>
            </a:r>
            <a:r>
              <a:rPr lang="sv-SE" spc="-15" err="1">
                <a:latin typeface="Arial"/>
                <a:cs typeface="Arial"/>
              </a:rPr>
              <a:t>vgr</a:t>
            </a:r>
            <a:r>
              <a:rPr lang="sv-SE" spc="-15">
                <a:latin typeface="Arial"/>
                <a:cs typeface="Arial"/>
              </a:rPr>
              <a:t>-id i samband med uppläggning i KiV.</a:t>
            </a:r>
          </a:p>
        </p:txBody>
      </p:sp>
      <p:sp>
        <p:nvSpPr>
          <p:cNvPr id="4" name="Platshållare för bildnummer 3"/>
          <p:cNvSpPr>
            <a:spLocks noGrp="1"/>
          </p:cNvSpPr>
          <p:nvPr>
            <p:ph type="sldNum" sz="quarter" idx="5"/>
          </p:nvPr>
        </p:nvSpPr>
        <p:spPr/>
        <p:txBody>
          <a:bodyPr/>
          <a:lstStyle/>
          <a:p>
            <a:fld id="{2E060D78-0732-444B-B0D5-1543BC9666EF}" type="slidenum">
              <a:rPr lang="sv-SE" smtClean="0"/>
              <a:t>13</a:t>
            </a:fld>
            <a:endParaRPr lang="sv-SE"/>
          </a:p>
        </p:txBody>
      </p:sp>
    </p:spTree>
    <p:extLst>
      <p:ext uri="{BB962C8B-B14F-4D97-AF65-F5344CB8AC3E}">
        <p14:creationId xmlns:p14="http://schemas.microsoft.com/office/powerpoint/2010/main" val="3887717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R="389890">
              <a:buSzPts val="1200"/>
              <a:tabLst>
                <a:tab pos="556260" algn="l"/>
                <a:tab pos="556895" algn="l"/>
              </a:tabLst>
            </a:pPr>
            <a:r>
              <a:rPr lang="sv-SE" sz="1200">
                <a:effectLst/>
                <a:latin typeface="Arial"/>
                <a:ea typeface="Arial" panose="020B0604020202020204" pitchFamily="34" charset="0"/>
                <a:cs typeface="Arial"/>
              </a:rPr>
              <a:t>När</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du</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loggat</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in</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visas</a:t>
            </a:r>
            <a:r>
              <a:rPr lang="sv-SE" sz="1200" spc="-2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denna</a:t>
            </a:r>
            <a:r>
              <a:rPr lang="sv-SE" sz="1200" spc="-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vy</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som</a:t>
            </a:r>
            <a:r>
              <a:rPr lang="sv-SE" sz="1200" spc="-2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kallas</a:t>
            </a:r>
            <a:r>
              <a:rPr lang="sv-SE" sz="1200" spc="-15">
                <a:effectLst/>
                <a:latin typeface="Arial"/>
                <a:ea typeface="Arial" panose="020B0604020202020204" pitchFamily="34" charset="0"/>
                <a:cs typeface="Arial"/>
              </a:rPr>
              <a:t> </a:t>
            </a:r>
            <a:r>
              <a:rPr lang="sv-SE" sz="1200" err="1">
                <a:effectLst/>
                <a:latin typeface="Arial"/>
                <a:ea typeface="Arial" panose="020B0604020202020204" pitchFamily="34" charset="0"/>
                <a:cs typeface="Arial"/>
              </a:rPr>
              <a:t>DragonBar</a:t>
            </a:r>
            <a:r>
              <a:rPr lang="sv-SE" sz="1200">
                <a:effectLst/>
                <a:latin typeface="Arial"/>
                <a:ea typeface="Arial" panose="020B0604020202020204" pitchFamily="34" charset="0"/>
                <a:cs typeface="Arial"/>
              </a:rPr>
              <a:t>.</a:t>
            </a:r>
            <a:r>
              <a:rPr lang="sv-SE" sz="1200" spc="-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Det</a:t>
            </a:r>
            <a:r>
              <a:rPr lang="sv-SE" sz="1200" spc="-2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är</a:t>
            </a:r>
            <a:r>
              <a:rPr lang="sv-SE" sz="1200" spc="-1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den</a:t>
            </a:r>
            <a:r>
              <a:rPr lang="sv-SE" sz="1200" spc="-1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vy</a:t>
            </a:r>
            <a:r>
              <a:rPr lang="sv-SE" sz="1200" spc="-1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du</a:t>
            </a:r>
            <a:r>
              <a:rPr lang="sv-SE" sz="1200" spc="-2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hamnar direkt i vid inloggning.</a:t>
            </a:r>
            <a:r>
              <a:rPr lang="sv-SE">
                <a:latin typeface="Arial"/>
                <a:ea typeface="Arial" panose="020B0604020202020204" pitchFamily="34" charset="0"/>
                <a:cs typeface="Arial"/>
              </a:rPr>
              <a:t> </a:t>
            </a:r>
            <a:endParaRPr lang="sv-SE" sz="1200">
              <a:effectLst/>
              <a:latin typeface="Arial" panose="020B0604020202020204" pitchFamily="34" charset="0"/>
              <a:ea typeface="Arial" panose="020B0604020202020204" pitchFamily="34" charset="0"/>
            </a:endParaRPr>
          </a:p>
          <a:p>
            <a:pPr marL="0" marR="389890" lvl="0" indent="0">
              <a:buSzPts val="1200"/>
              <a:buFont typeface="Arial" panose="020B0604020202020204" pitchFamily="34" charset="0"/>
              <a:buNone/>
              <a:tabLst>
                <a:tab pos="556260" algn="l"/>
                <a:tab pos="556895" algn="l"/>
              </a:tabLst>
            </a:pPr>
            <a:endParaRPr lang="sv-SE" sz="1200">
              <a:effectLst/>
              <a:latin typeface="Arial" panose="020B0604020202020204" pitchFamily="34" charset="0"/>
              <a:ea typeface="Arial" panose="020B0604020202020204" pitchFamily="34" charset="0"/>
            </a:endParaRPr>
          </a:p>
          <a:p>
            <a:pPr marL="0" marR="389890" lvl="0" indent="0">
              <a:buSzPts val="1200"/>
              <a:buFont typeface="Arial" panose="020B0604020202020204" pitchFamily="34" charset="0"/>
              <a:buNone/>
              <a:tabLst>
                <a:tab pos="556260" algn="l"/>
                <a:tab pos="556895" algn="l"/>
              </a:tabLst>
            </a:pPr>
            <a:r>
              <a:rPr lang="sv-SE" sz="1200">
                <a:effectLst/>
                <a:latin typeface="Arial"/>
                <a:ea typeface="Arial" panose="020B0604020202020204" pitchFamily="34" charset="0"/>
                <a:cs typeface="Arial"/>
              </a:rPr>
              <a:t>Mikrofonen</a:t>
            </a:r>
            <a:r>
              <a:rPr lang="sv-SE" sz="1200" spc="-2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till</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vänster</a:t>
            </a:r>
            <a:r>
              <a:rPr lang="sv-SE" sz="1200" spc="-1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i</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vyn är</a:t>
            </a:r>
            <a:r>
              <a:rPr lang="sv-SE" sz="1200" spc="-1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röd</a:t>
            </a:r>
            <a:r>
              <a:rPr lang="sv-SE" sz="1200" spc="-1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när</a:t>
            </a:r>
            <a:r>
              <a:rPr lang="sv-SE" sz="1200" spc="-1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du</a:t>
            </a:r>
            <a:r>
              <a:rPr lang="sv-SE" sz="1200" spc="-1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inte</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använder</a:t>
            </a:r>
            <a:r>
              <a:rPr lang="sv-SE" sz="1200" spc="-2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den</a:t>
            </a:r>
            <a:r>
              <a:rPr lang="sv-SE" sz="1200" spc="-2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och</a:t>
            </a:r>
            <a:r>
              <a:rPr lang="sv-SE" sz="1200" spc="-2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grön</a:t>
            </a:r>
            <a:r>
              <a:rPr lang="sv-SE" sz="1200" spc="-1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när</a:t>
            </a:r>
            <a:r>
              <a:rPr lang="sv-SE" sz="1200" spc="-2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du </a:t>
            </a:r>
            <a:r>
              <a:rPr lang="sv-SE">
                <a:latin typeface="Arial"/>
                <a:cs typeface="Arial"/>
              </a:rPr>
              <a:t>taligenkänner.</a:t>
            </a:r>
          </a:p>
          <a:p>
            <a:pPr marL="0" marR="389890" lvl="0" indent="0">
              <a:buSzPts val="1200"/>
              <a:buFont typeface="Arial" panose="020B0604020202020204" pitchFamily="34" charset="0"/>
              <a:buNone/>
              <a:tabLst>
                <a:tab pos="556260" algn="l"/>
                <a:tab pos="556895" algn="l"/>
              </a:tabLst>
            </a:pPr>
            <a:endParaRPr lang="sv-SE" sz="1200" spc="-10">
              <a:effectLst/>
              <a:latin typeface="Arial" panose="020B0604020202020204" pitchFamily="34" charset="0"/>
              <a:ea typeface="Arial" panose="020B0604020202020204" pitchFamily="34" charset="0"/>
            </a:endParaRPr>
          </a:p>
          <a:p>
            <a:pPr marL="0" marR="389890" lvl="0" indent="0" algn="l" defTabSz="457200" rtl="0" eaLnBrk="1" fontAlgn="auto" latinLnBrk="0" hangingPunct="1">
              <a:lnSpc>
                <a:spcPct val="100000"/>
              </a:lnSpc>
              <a:spcBef>
                <a:spcPts val="0"/>
              </a:spcBef>
              <a:spcAft>
                <a:spcPts val="0"/>
              </a:spcAft>
              <a:buClrTx/>
              <a:buSzPts val="1200"/>
              <a:buFont typeface="Arial" panose="020B0604020202020204" pitchFamily="34" charset="0"/>
              <a:buNone/>
              <a:tabLst>
                <a:tab pos="556260" algn="l"/>
                <a:tab pos="556895" algn="l"/>
              </a:tabLst>
              <a:defRPr/>
            </a:pPr>
            <a:r>
              <a:rPr lang="sv-SE" sz="1200">
                <a:effectLst/>
                <a:latin typeface="Arial"/>
                <a:ea typeface="Arial" panose="020B0604020202020204" pitchFamily="34" charset="0"/>
                <a:cs typeface="Arial"/>
              </a:rPr>
              <a:t>Håll</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koll</a:t>
            </a:r>
            <a:r>
              <a:rPr lang="sv-SE" sz="1200" spc="-2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på</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volymmätaren.</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När</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den</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lyser</a:t>
            </a:r>
            <a:r>
              <a:rPr lang="sv-SE" sz="1200" spc="-30">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grönt</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vet</a:t>
            </a:r>
            <a:r>
              <a:rPr lang="sv-SE" sz="1200" spc="-2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du</a:t>
            </a:r>
            <a:r>
              <a:rPr lang="sv-SE" sz="1200" spc="-2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att</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systemet</a:t>
            </a:r>
            <a:r>
              <a:rPr lang="sv-SE" sz="1200" spc="-2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fångar</a:t>
            </a:r>
            <a:r>
              <a:rPr lang="sv-SE" sz="1200" spc="-15">
                <a:effectLst/>
                <a:latin typeface="Arial"/>
                <a:ea typeface="Arial" panose="020B0604020202020204" pitchFamily="34" charset="0"/>
                <a:cs typeface="Arial"/>
              </a:rPr>
              <a:t> </a:t>
            </a:r>
            <a:r>
              <a:rPr lang="sv-SE" sz="1200">
                <a:effectLst/>
                <a:latin typeface="Arial"/>
                <a:ea typeface="Arial" panose="020B0604020202020204" pitchFamily="34" charset="0"/>
                <a:cs typeface="Arial"/>
              </a:rPr>
              <a:t>upp din röst och förloppsindikatorn snurrar när taligenkänning sker</a:t>
            </a:r>
          </a:p>
          <a:p>
            <a:pPr marL="0" marR="389890" lvl="0" indent="0" algn="l" defTabSz="457200" rtl="0" eaLnBrk="1" fontAlgn="auto" latinLnBrk="0" hangingPunct="1">
              <a:lnSpc>
                <a:spcPct val="100000"/>
              </a:lnSpc>
              <a:spcBef>
                <a:spcPts val="0"/>
              </a:spcBef>
              <a:spcAft>
                <a:spcPts val="0"/>
              </a:spcAft>
              <a:buClrTx/>
              <a:buSzPts val="1200"/>
              <a:buFont typeface="Arial" panose="020B0604020202020204" pitchFamily="34" charset="0"/>
              <a:buNone/>
              <a:tabLst>
                <a:tab pos="556260" algn="l"/>
                <a:tab pos="556895" algn="l"/>
              </a:tabLst>
              <a:defRPr/>
            </a:pPr>
            <a:endParaRPr lang="sv-SE" sz="1200">
              <a:effectLst/>
              <a:latin typeface="Arial"/>
              <a:ea typeface="Arial" panose="020B0604020202020204" pitchFamily="34" charset="0"/>
              <a:cs typeface="Arial"/>
            </a:endParaRPr>
          </a:p>
          <a:p>
            <a:pPr marL="0" marR="389890" lvl="0" indent="0" algn="l" defTabSz="457200" rtl="0" eaLnBrk="1" fontAlgn="auto" latinLnBrk="0" hangingPunct="1">
              <a:lnSpc>
                <a:spcPct val="100000"/>
              </a:lnSpc>
              <a:spcBef>
                <a:spcPts val="0"/>
              </a:spcBef>
              <a:spcAft>
                <a:spcPts val="0"/>
              </a:spcAft>
              <a:buClrTx/>
              <a:buSzPts val="1200"/>
              <a:buFont typeface="Arial" panose="020B0604020202020204" pitchFamily="34" charset="0"/>
              <a:buNone/>
              <a:tabLst>
                <a:tab pos="556260" algn="l"/>
                <a:tab pos="556895" algn="l"/>
              </a:tabLst>
              <a:defRPr/>
            </a:pPr>
            <a:r>
              <a:rPr lang="sv-SE" sz="1200" err="1">
                <a:effectLst/>
                <a:latin typeface="Arial"/>
                <a:ea typeface="Arial" panose="020B0604020202020204" pitchFamily="34" charset="0"/>
                <a:cs typeface="Arial"/>
              </a:rPr>
              <a:t>DragonBar</a:t>
            </a:r>
            <a:r>
              <a:rPr lang="sv-SE" sz="1200">
                <a:effectLst/>
                <a:latin typeface="Arial"/>
                <a:ea typeface="Arial" panose="020B0604020202020204" pitchFamily="34" charset="0"/>
                <a:cs typeface="Arial"/>
              </a:rPr>
              <a:t> kan också vara svart, vilket den är om du har Förenklad Åtkomst/VDI</a:t>
            </a:r>
            <a:endParaRPr lang="sv-SE" sz="1000">
              <a:effectLst/>
              <a:latin typeface="Arial"/>
              <a:ea typeface="Arial" panose="020B0604020202020204" pitchFamily="34" charset="0"/>
              <a:cs typeface="Arial"/>
            </a:endParaRPr>
          </a:p>
          <a:p>
            <a:pPr marL="0" marR="389890" lvl="0" indent="0">
              <a:buSzPts val="1200"/>
              <a:buFont typeface="Arial" panose="020B0604020202020204" pitchFamily="34" charset="0"/>
              <a:buNone/>
              <a:tabLst>
                <a:tab pos="556260" algn="l"/>
                <a:tab pos="556895" algn="l"/>
              </a:tabLst>
            </a:pPr>
            <a:endParaRPr lang="sv-SE" sz="1200">
              <a:effectLst/>
              <a:latin typeface="Arial" panose="020B0604020202020204" pitchFamily="34" charset="0"/>
              <a:ea typeface="Arial" panose="020B0604020202020204" pitchFamily="34" charset="0"/>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14</a:t>
            </a:fld>
            <a:endParaRPr lang="sv-SE"/>
          </a:p>
        </p:txBody>
      </p:sp>
    </p:spTree>
    <p:extLst>
      <p:ext uri="{BB962C8B-B14F-4D97-AF65-F5344CB8AC3E}">
        <p14:creationId xmlns:p14="http://schemas.microsoft.com/office/powerpoint/2010/main" val="2542147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Arial"/>
                <a:cs typeface="Arial"/>
              </a:rPr>
              <a:t>Knapparnas funktioner kan anpassas efter behov</a:t>
            </a:r>
          </a:p>
          <a:p>
            <a:r>
              <a:rPr lang="sv-SE">
                <a:latin typeface="Arial"/>
                <a:cs typeface="Arial"/>
              </a:rPr>
              <a:t>Viktigt! Knapparna fungerar oavsett vilken enhet som väljs när Dragon startas men ljudet tas från den enhet som valdes. Se till att diktafonen är vald.</a:t>
            </a:r>
          </a:p>
          <a:p>
            <a:r>
              <a:rPr lang="sv-SE">
                <a:latin typeface="Arial"/>
                <a:cs typeface="Arial"/>
              </a:rPr>
              <a:t>Headset kan användas istället för diktafon. Diskussion i verksamheten vilken lösning som fungerar bäst. </a:t>
            </a:r>
          </a:p>
          <a:p>
            <a:r>
              <a:rPr lang="sv-SE"/>
              <a:t>Om du arbetar i AsynjaVisph och både taligenkänner och dikterar rekommenderas användning av headset då diktafonen skapar tekniska problem.</a:t>
            </a:r>
            <a:endParaRPr lang="sv-SE">
              <a:cs typeface="Calibri"/>
            </a:endParaRPr>
          </a:p>
          <a:p>
            <a:endParaRPr lang="sv-SE">
              <a:latin typeface="Arial"/>
              <a:cs typeface="Arial"/>
            </a:endParaRPr>
          </a:p>
          <a:p>
            <a:endParaRPr lang="sv-SE">
              <a:latin typeface="Arial"/>
              <a:cs typeface="Arial"/>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15</a:t>
            </a:fld>
            <a:endParaRPr lang="sv-SE"/>
          </a:p>
        </p:txBody>
      </p:sp>
    </p:spTree>
    <p:extLst>
      <p:ext uri="{BB962C8B-B14F-4D97-AF65-F5344CB8AC3E}">
        <p14:creationId xmlns:p14="http://schemas.microsoft.com/office/powerpoint/2010/main" val="6616385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1_gray.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1_gray.png" TargetMode="External"/><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4_grey.png" TargetMode="External"/><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5_grey.png" TargetMode="External"/><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6_grey.png" TargetMode="External"/><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4_grey.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5_grey.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start_6_grey.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3726152"/>
            <a:ext cx="9147600"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6804025" y="4441177"/>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6014630" cy="856800"/>
          </a:xfrm>
        </p:spPr>
        <p:txBody>
          <a:bodyPr lIns="0" tIns="0" rIns="0" bIns="0" anchor="ctr" anchorCtr="0"/>
          <a:lstStyle>
            <a:lvl1pPr algn="l">
              <a:defRPr sz="4000" baseline="0">
                <a:solidFill>
                  <a:schemeClr val="tx2"/>
                </a:solidFill>
              </a:defRPr>
            </a:lvl1pPr>
          </a:lstStyle>
          <a:p>
            <a:r>
              <a:rPr lang="sv-SE"/>
              <a:t>Välj vit eller svart text för kontrast</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4969960"/>
            <a:ext cx="9144000"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ADC26793-C08E-4800-8A19-5C4FB5A70615}" type="datetime1">
              <a:rPr lang="sv-SE" smtClean="0"/>
              <a:t>2024-05-22</a:t>
            </a:fld>
            <a:endParaRPr lang="sv-SE"/>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B4953475-404A-4EE0-B322-55C0F0C758DD}" type="datetime1">
              <a:rPr lang="sv-SE" smtClean="0"/>
              <a:t>2024-05-22</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65701"/>
            <a:ext cx="9141316" cy="1760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p>
        </p:txBody>
      </p:sp>
    </p:spTree>
    <p:extLst>
      <p:ext uri="{BB962C8B-B14F-4D97-AF65-F5344CB8AC3E}">
        <p14:creationId xmlns:p14="http://schemas.microsoft.com/office/powerpoint/2010/main" val="397208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550482"/>
            <a:ext cx="8458200" cy="387798"/>
          </a:xfrm>
        </p:spPr>
        <p:txBody>
          <a:bodyPr bIns="9144" anchor="b" anchorCtr="0"/>
          <a:lstStyle/>
          <a:p>
            <a:r>
              <a:rPr lang="en-US"/>
              <a:t>Click to edit Master title style</a:t>
            </a:r>
          </a:p>
        </p:txBody>
      </p:sp>
      <p:sp>
        <p:nvSpPr>
          <p:cNvPr id="3" name="Content Placeholder 2"/>
          <p:cNvSpPr>
            <a:spLocks noGrp="1"/>
          </p:cNvSpPr>
          <p:nvPr>
            <p:ph idx="1"/>
          </p:nvPr>
        </p:nvSpPr>
        <p:spPr/>
        <p:txBody>
          <a:bodyPr/>
          <a:lstStyle>
            <a:lvl1pPr marL="0" indent="0">
              <a:buNone/>
              <a:defRPr/>
            </a:lvl1pPr>
            <a:lvl3pPr>
              <a:defRPr sz="1300"/>
            </a:lvl3pPr>
            <a:lvl4pPr>
              <a:defRPr sz="13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Slide Number Placeholder 5"/>
          <p:cNvSpPr>
            <a:spLocks noGrp="1"/>
          </p:cNvSpPr>
          <p:nvPr>
            <p:ph type="sldNum" sz="quarter" idx="12"/>
          </p:nvPr>
        </p:nvSpPr>
        <p:spPr/>
        <p:txBody>
          <a:bodyPr/>
          <a:lstStyle/>
          <a:p>
            <a:fld id="{45132403-2DDF-4A4C-B795-ED8EBA94B7E5}" type="slidenum">
              <a:rPr lang="en-US" smtClean="0"/>
              <a:t>‹#›</a:t>
            </a:fld>
            <a:endParaRPr lang="en-US"/>
          </a:p>
        </p:txBody>
      </p:sp>
      <p:sp>
        <p:nvSpPr>
          <p:cNvPr id="8" name="Text Placeholder 7">
            <a:extLst>
              <a:ext uri="{FF2B5EF4-FFF2-40B4-BE49-F238E27FC236}">
                <a16:creationId xmlns:a16="http://schemas.microsoft.com/office/drawing/2014/main" id="{8EB31F5E-901D-8245-BB38-C91944D15378}"/>
              </a:ext>
            </a:extLst>
          </p:cNvPr>
          <p:cNvSpPr>
            <a:spLocks noGrp="1"/>
          </p:cNvSpPr>
          <p:nvPr>
            <p:ph type="body" sz="quarter" idx="13"/>
          </p:nvPr>
        </p:nvSpPr>
        <p:spPr>
          <a:xfrm>
            <a:off x="342900" y="931706"/>
            <a:ext cx="8458200" cy="246221"/>
          </a:xfrm>
        </p:spPr>
        <p:txBody>
          <a:bodyPr wrap="square">
            <a:noAutofit/>
          </a:bodyPr>
          <a:lstStyle>
            <a:lvl1pPr marL="0" indent="0">
              <a:buNone/>
              <a:defRPr sz="1600">
                <a:solidFill>
                  <a:schemeClr val="accent1"/>
                </a:solidFill>
                <a:latin typeface="+mn-lt"/>
              </a:defRPr>
            </a:lvl1pPr>
          </a:lstStyle>
          <a:p>
            <a:pPr lvl="0"/>
            <a:r>
              <a:rPr lang="en-US"/>
              <a:t>Click to edit Master text styles</a:t>
            </a:r>
          </a:p>
        </p:txBody>
      </p:sp>
    </p:spTree>
    <p:extLst>
      <p:ext uri="{BB962C8B-B14F-4D97-AF65-F5344CB8AC3E}">
        <p14:creationId xmlns:p14="http://schemas.microsoft.com/office/powerpoint/2010/main" val="95516878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3726152"/>
            <a:ext cx="9147600"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6804025" y="4441177"/>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6014630" cy="856800"/>
          </a:xfrm>
        </p:spPr>
        <p:txBody>
          <a:bodyPr lIns="0" tIns="0" rIns="0" bIns="0" anchor="ctr" anchorCtr="0"/>
          <a:lstStyle>
            <a:lvl1pPr algn="l">
              <a:defRPr sz="4000" baseline="0">
                <a:solidFill>
                  <a:schemeClr val="tx2"/>
                </a:solidFill>
              </a:defRPr>
            </a:lvl1pPr>
          </a:lstStyle>
          <a:p>
            <a:r>
              <a:rPr lang="sv-SE"/>
              <a:t>Välj vit eller svart text för kontrast</a:t>
            </a:r>
          </a:p>
        </p:txBody>
      </p:sp>
    </p:spTree>
    <p:extLst>
      <p:ext uri="{BB962C8B-B14F-4D97-AF65-F5344CB8AC3E}">
        <p14:creationId xmlns:p14="http://schemas.microsoft.com/office/powerpoint/2010/main" val="2821208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4206905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525"/>
            <a:ext cx="9147600"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000000"/>
                </a:solidFill>
              </a:defRPr>
            </a:lvl1pPr>
          </a:lstStyle>
          <a:p>
            <a:r>
              <a:rPr lang="sv-SE"/>
              <a:t>Välj vit eller svart text för kontrast</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6935407" y="4441177"/>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600" cy="2423723"/>
          </a:xfrm>
          <a:prstGeom prst="rect">
            <a:avLst/>
          </a:prstGeom>
        </p:spPr>
      </p:pic>
      <p:sp>
        <p:nvSpPr>
          <p:cNvPr id="2" name="Rubrik 1"/>
          <p:cNvSpPr>
            <a:spLocks noGrp="1"/>
          </p:cNvSpPr>
          <p:nvPr>
            <p:ph type="ctrTitle" hasCustomPrompt="1"/>
          </p:nvPr>
        </p:nvSpPr>
        <p:spPr>
          <a:xfrm>
            <a:off x="628650" y="1915628"/>
            <a:ext cx="8174115" cy="1152000"/>
          </a:xfrm>
        </p:spPr>
        <p:txBody>
          <a:bodyPr lIns="0" tIns="0" rIns="0" bIns="0" anchor="ctr" anchorCtr="0"/>
          <a:lstStyle>
            <a:lvl1pPr algn="l">
              <a:defRPr sz="4000" baseline="0">
                <a:solidFill>
                  <a:srgbClr val="000000"/>
                </a:solidFill>
              </a:defRPr>
            </a:lvl1pPr>
          </a:lstStyle>
          <a:p>
            <a:r>
              <a:rPr lang="sv-SE"/>
              <a:t>Välj vit eller svart text för kontrast</a:t>
            </a:r>
          </a:p>
        </p:txBody>
      </p:sp>
      <p:pic>
        <p:nvPicPr>
          <p:cNvPr id="5"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062869" y="3226934"/>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3188"/>
            <a:ext cx="9179296" cy="55522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137156" cy="626445"/>
          </a:xfrm>
        </p:spPr>
        <p:txBody>
          <a:bodyPr lIns="0" tIns="0" rIns="0" bIns="0" anchor="t" anchorCtr="0">
            <a:normAutofit/>
          </a:bodyPr>
          <a:lstStyle>
            <a:lvl1pPr algn="l">
              <a:defRPr sz="3200" baseline="0">
                <a:solidFill>
                  <a:srgbClr val="000000"/>
                </a:solidFill>
              </a:defRPr>
            </a:lvl1pPr>
          </a:lstStyle>
          <a:p>
            <a:r>
              <a:rPr lang="sv-SE"/>
              <a:t>Välj vit eller svart text för kontrast</a:t>
            </a:r>
          </a:p>
        </p:txBody>
      </p:sp>
      <p:pic>
        <p:nvPicPr>
          <p:cNvPr id="12"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045634" y="3233129"/>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42069059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FBA6C049-6AE1-451F-88D4-DDB7D2FDA8E7}" type="datetime1">
              <a:rPr lang="sv-SE" smtClean="0"/>
              <a:t>2024-05-22</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9A413D80-CCBB-4A3D-8588-AB6CAA046E16}" type="datetime1">
              <a:rPr lang="sv-SE" smtClean="0"/>
              <a:t>2024-05-22</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81420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4969960"/>
            <a:ext cx="9144000"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08BB632-3E82-43C6-A032-D3999B3B42FF}" type="datetime1">
              <a:rPr lang="sv-SE" smtClean="0"/>
              <a:t>2024-05-22</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799" y="720000"/>
            <a:ext cx="4277335"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799" y="1800000"/>
            <a:ext cx="4277335"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4969960"/>
            <a:ext cx="9144000"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A62EAB26-8C49-433C-8519-3CE321FB1082}" type="datetime1">
              <a:rPr lang="sv-SE" smtClean="0"/>
              <a:t>2024-05-22</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4969960"/>
            <a:ext cx="9144000"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1CAE0EC-3BB3-4FAC-888C-B380FC43BCE0}" type="datetime1">
              <a:rPr lang="sv-SE" smtClean="0"/>
              <a:t>2024-05-22</a:t>
            </a:fld>
            <a:endParaRPr lang="sv-SE"/>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CE79A046-B62C-4CA3-8A57-BF2D1C171A5C}" type="datetime1">
              <a:rPr lang="sv-SE" smtClean="0"/>
              <a:t>2024-05-22</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65701"/>
            <a:ext cx="9141316" cy="1760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p>
        </p:txBody>
      </p:sp>
    </p:spTree>
    <p:extLst>
      <p:ext uri="{BB962C8B-B14F-4D97-AF65-F5344CB8AC3E}">
        <p14:creationId xmlns:p14="http://schemas.microsoft.com/office/powerpoint/2010/main" val="3972081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525"/>
            <a:ext cx="9147600"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000000"/>
                </a:solidFill>
              </a:defRPr>
            </a:lvl1pPr>
          </a:lstStyle>
          <a:p>
            <a:r>
              <a:rPr lang="sv-SE"/>
              <a:t>Välj vit eller svart text för kontrast</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6935407" y="4441177"/>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600" cy="2423723"/>
          </a:xfrm>
          <a:prstGeom prst="rect">
            <a:avLst/>
          </a:prstGeom>
        </p:spPr>
      </p:pic>
      <p:sp>
        <p:nvSpPr>
          <p:cNvPr id="2" name="Rubrik 1"/>
          <p:cNvSpPr>
            <a:spLocks noGrp="1"/>
          </p:cNvSpPr>
          <p:nvPr>
            <p:ph type="ctrTitle" hasCustomPrompt="1"/>
          </p:nvPr>
        </p:nvSpPr>
        <p:spPr>
          <a:xfrm>
            <a:off x="628650" y="1915628"/>
            <a:ext cx="8174115" cy="1152000"/>
          </a:xfrm>
        </p:spPr>
        <p:txBody>
          <a:bodyPr lIns="0" tIns="0" rIns="0" bIns="0" anchor="ctr" anchorCtr="0"/>
          <a:lstStyle>
            <a:lvl1pPr algn="l">
              <a:defRPr sz="4000" baseline="0">
                <a:solidFill>
                  <a:srgbClr val="000000"/>
                </a:solidFill>
              </a:defRPr>
            </a:lvl1pPr>
          </a:lstStyle>
          <a:p>
            <a:r>
              <a:rPr lang="sv-SE"/>
              <a:t>Välj vit eller svart text för kontrast</a:t>
            </a:r>
          </a:p>
        </p:txBody>
      </p:sp>
      <p:pic>
        <p:nvPicPr>
          <p:cNvPr id="5"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062869" y="3226934"/>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3188"/>
            <a:ext cx="9179296" cy="55522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137156" cy="626445"/>
          </a:xfrm>
        </p:spPr>
        <p:txBody>
          <a:bodyPr lIns="0" tIns="0" rIns="0" bIns="0" anchor="t" anchorCtr="0">
            <a:normAutofit/>
          </a:bodyPr>
          <a:lstStyle>
            <a:lvl1pPr algn="l">
              <a:defRPr sz="3200" baseline="0">
                <a:solidFill>
                  <a:srgbClr val="000000"/>
                </a:solidFill>
              </a:defRPr>
            </a:lvl1pPr>
          </a:lstStyle>
          <a:p>
            <a:r>
              <a:rPr lang="sv-SE"/>
              <a:t>Välj vit eller svart text för kontrast</a:t>
            </a:r>
          </a:p>
        </p:txBody>
      </p:sp>
      <p:pic>
        <p:nvPicPr>
          <p:cNvPr id="12"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045634" y="3233129"/>
            <a:ext cx="1782763" cy="361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19AC18B4-EA21-4DA2-AF90-13AE4956758E}" type="datetime1">
              <a:rPr lang="sv-SE" smtClean="0"/>
              <a:t>2024-05-22</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62B6E0B4-57EE-411A-B7EB-0081A132BF8A}" type="datetime1">
              <a:rPr lang="sv-SE" smtClean="0"/>
              <a:t>2024-05-22</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4969960"/>
            <a:ext cx="9144000"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9CAFE227-0E0C-425F-9C86-274F3BACA808}" type="datetime1">
              <a:rPr lang="sv-SE" smtClean="0"/>
              <a:t>2024-05-22</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799" y="720000"/>
            <a:ext cx="4277335"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799" y="1800000"/>
            <a:ext cx="4277335"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4969960"/>
            <a:ext cx="9144000"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8CE067D1-4FD7-4C78-8885-ABE1A802AFDA}" type="datetime1">
              <a:rPr lang="sv-SE" smtClean="0"/>
              <a:t>2024-05-22</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Dekorer%20till%20Wordfiler/Dekor_powerpoint/Grey/Bullet_grey.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file://localhost/Volumes/Centralen/HD1/Vastra%20Gotalandsregionen/VGR%2015-2735%20Utveckling%20grafisk%20profil/Mallar%202015/Dekorer%20till%20Wordfiler/Dekor_powerpoint/Grey/Bullet_grey.png" TargetMode="Externa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2.png"/><Relationship Id="rId2" Type="http://schemas.openxmlformats.org/officeDocument/2006/relationships/slideLayout" Target="../slideLayouts/slideLayout16.xml"/><Relationship Id="rId16" Type="http://schemas.openxmlformats.org/officeDocument/2006/relationships/image" Target="file://localhost/Volumes/Centralen/HD1/Vastra%20Gotalandsregionen/VGR%2015-2735%20Utveckling%20grafisk%20profil/Mallar%202015/Dekorer%20till%20Wordfiler/Dekor_powerpoint/Grey/Dekor_ppt_undersidor_grey.png" TargetMode="Externa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6" r:link="rId17">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994B6D2-C724-493C-9ECA-32784E5E415B}" type="datetime1">
              <a:rPr lang="sv-SE" smtClean="0"/>
              <a:t>2024-05-22</a:t>
            </a:fld>
            <a:endParaRPr lang="sv-SE"/>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 id="2147483672" r:id="rId14"/>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5" r:link="rId16">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386A84DB-89FE-4302-8F0E-4951CA6CB3FD}" type="datetime1">
              <a:rPr lang="sv-SE" smtClean="0"/>
              <a:t>2024-05-22</a:t>
            </a:fld>
            <a:endParaRPr lang="sv-SE"/>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7" r:link="rId18"/>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1.sv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0.xml"/><Relationship Id="rId5" Type="http://schemas.openxmlformats.org/officeDocument/2006/relationships/image" Target="../media/image27.sv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hyperlink" Target="https://mellanarkiv-offentlig.vgregion.se/alfresco/s/archive/stream/public/v1/source/available/sofia/rs11221-336297700-322/surrogate/TIK%20-%20dikterare%20-%20headset.pdf" TargetMode="Externa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6.jpe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44.png"/><Relationship Id="rId5" Type="http://schemas.openxmlformats.org/officeDocument/2006/relationships/image" Target="../media/image45.jpe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44.png"/><Relationship Id="rId5" Type="http://schemas.openxmlformats.org/officeDocument/2006/relationships/image" Target="../media/image45.jpe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Bullet_grey.png" TargetMode="External"/><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rey/Bullet_grey.png" TargetMode="External"/><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file://localhost/Volumes/Centralen/HD1/Vastra%20Gotalandsregionen/VGR%2015-2735%20Utveckling%20grafisk%20profil/Mallar%202015/Dekorer%20till%20Wordfiler/Dekor_powerpoint/Grey/Bullet_grey.pn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0.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hyperlink" Target="https://player.vgregion.se/s/DFB9xKwP9kVwy7j6zsK5h5/BXD52B2PXccnQr6TGcq2jG" TargetMode="External"/><Relationship Id="rId2" Type="http://schemas.openxmlformats.org/officeDocument/2006/relationships/notesSlide" Target="../notesSlides/notesSlide21.xml"/><Relationship Id="rId1" Type="http://schemas.openxmlformats.org/officeDocument/2006/relationships/slideLayout" Target="../slideLayouts/slideLayout25.xml"/><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s://player.vgregion.se/s/fp388MAhvHDP2CSidQudnJ/iMXCR5HNDNzkTtLYr8jPFY" TargetMode="External"/><Relationship Id="rId2" Type="http://schemas.openxmlformats.org/officeDocument/2006/relationships/notesSlide" Target="../notesSlides/notesSlide22.xml"/><Relationship Id="rId1" Type="http://schemas.openxmlformats.org/officeDocument/2006/relationships/slideLayout" Target="../slideLayouts/slideLayout25.xml"/><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0.xml"/><Relationship Id="rId4" Type="http://schemas.openxmlformats.org/officeDocument/2006/relationships/image" Target="file://localhost/Volumes/Centralen/HD1/Vastra%20Gotalandsregionen/VGR%2015-2735%20Utveckling%20grafisk%20profil/Mallar%202015/Dekorer%20till%20Wordfiler/Dekor_powerpoint/Grey/Bullet_grey.png"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3" Type="http://schemas.openxmlformats.org/officeDocument/2006/relationships/image" Target="../media/image15.jpeg"/><Relationship Id="rId7" Type="http://schemas.openxmlformats.org/officeDocument/2006/relationships/image" Target="../media/image19.svg"/><Relationship Id="rId12" Type="http://schemas.openxmlformats.org/officeDocument/2006/relationships/image" Target="../media/image24.png"/><Relationship Id="rId2" Type="http://schemas.openxmlformats.org/officeDocument/2006/relationships/notesSlide" Target="../notesSlides/notesSlide4.xml"/><Relationship Id="rId16" Type="http://schemas.openxmlformats.org/officeDocument/2006/relationships/image" Target="../media/image28.png"/><Relationship Id="rId1" Type="http://schemas.openxmlformats.org/officeDocument/2006/relationships/slideLayout" Target="../slideLayouts/slideLayout20.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7.jpeg"/><Relationship Id="rId15" Type="http://schemas.openxmlformats.org/officeDocument/2006/relationships/image" Target="../media/image27.svg"/><Relationship Id="rId10" Type="http://schemas.openxmlformats.org/officeDocument/2006/relationships/image" Target="../media/image22.png"/><Relationship Id="rId4" Type="http://schemas.openxmlformats.org/officeDocument/2006/relationships/image" Target="../media/image16.jpeg"/><Relationship Id="rId9" Type="http://schemas.openxmlformats.org/officeDocument/2006/relationships/image" Target="../media/image21.svg"/><Relationship Id="rId1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0.xml"/><Relationship Id="rId5" Type="http://schemas.openxmlformats.org/officeDocument/2006/relationships/image" Target="../media/image23.sv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6.jpeg"/><Relationship Id="rId1" Type="http://schemas.openxmlformats.org/officeDocument/2006/relationships/slideLayout" Target="../slideLayouts/slideLayout20.xml"/><Relationship Id="rId4" Type="http://schemas.openxmlformats.org/officeDocument/2006/relationships/image" Target="../media/image2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9A2CC78E-9B03-4121-80FB-C7BEA3B84783}"/>
              </a:ext>
            </a:extLst>
          </p:cNvPr>
          <p:cNvSpPr>
            <a:spLocks noGrp="1"/>
          </p:cNvSpPr>
          <p:nvPr>
            <p:ph type="title"/>
          </p:nvPr>
        </p:nvSpPr>
        <p:spPr/>
        <p:txBody>
          <a:bodyPr/>
          <a:lstStyle/>
          <a:p>
            <a:r>
              <a:rPr lang="sv-SE"/>
              <a:t>Användaranvisning</a:t>
            </a:r>
          </a:p>
        </p:txBody>
      </p:sp>
      <p:sp>
        <p:nvSpPr>
          <p:cNvPr id="7" name="Platshållare för innehåll 48">
            <a:extLst>
              <a:ext uri="{FF2B5EF4-FFF2-40B4-BE49-F238E27FC236}">
                <a16:creationId xmlns:a16="http://schemas.microsoft.com/office/drawing/2014/main" id="{E1C757B1-3E0E-4FCD-9343-401F7099CA1C}"/>
              </a:ext>
            </a:extLst>
          </p:cNvPr>
          <p:cNvSpPr txBox="1">
            <a:spLocks/>
          </p:cNvSpPr>
          <p:nvPr/>
        </p:nvSpPr>
        <p:spPr>
          <a:xfrm>
            <a:off x="1208338" y="1795752"/>
            <a:ext cx="7402862" cy="1499786"/>
          </a:xfrm>
          <a:prstGeom prst="rect">
            <a:avLst/>
          </a:prstGeom>
        </p:spPr>
        <p:txBody>
          <a:bodyPr vert="horz" lIns="0" tIns="0" rIns="0" bIns="0" spcCol="180000" rtlCol="0">
            <a:noAutofit/>
          </a:bodyPr>
          <a:lstStyle>
            <a:lvl1pPr marL="0" marR="0" indent="0" algn="l" defTabSz="685800" rtl="0" eaLnBrk="1" fontAlgn="auto" latinLnBrk="0" hangingPunct="1">
              <a:lnSpc>
                <a:spcPct val="100000"/>
              </a:lnSpc>
              <a:spcBef>
                <a:spcPts val="750"/>
              </a:spcBef>
              <a:spcAft>
                <a:spcPts val="0"/>
              </a:spcAft>
              <a:buClrTx/>
              <a:buSzPct val="100000"/>
              <a:buFontTx/>
              <a:buNone/>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br>
              <a:rPr lang="sv-SE" sz="1000">
                <a:solidFill>
                  <a:srgbClr val="AF1685"/>
                </a:solidFill>
              </a:rPr>
            </a:br>
            <a:br>
              <a:rPr lang="sv-SE" sz="1000"/>
            </a:br>
            <a:endParaRPr lang="sv-SE" sz="1000"/>
          </a:p>
          <a:p>
            <a:endParaRPr lang="sv-SE" sz="1600"/>
          </a:p>
        </p:txBody>
      </p:sp>
      <p:sp>
        <p:nvSpPr>
          <p:cNvPr id="8" name="textruta 7">
            <a:extLst>
              <a:ext uri="{FF2B5EF4-FFF2-40B4-BE49-F238E27FC236}">
                <a16:creationId xmlns:a16="http://schemas.microsoft.com/office/drawing/2014/main" id="{794B4CB1-76BE-4721-90EB-14E60E42F437}"/>
              </a:ext>
              <a:ext uri="{C183D7F6-B498-43B3-948B-1728B52AA6E4}">
                <adec:decorative xmlns:adec="http://schemas.microsoft.com/office/drawing/2017/decorative" val="1"/>
              </a:ext>
            </a:extLst>
          </p:cNvPr>
          <p:cNvSpPr txBox="1"/>
          <p:nvPr/>
        </p:nvSpPr>
        <p:spPr>
          <a:xfrm>
            <a:off x="1133909" y="1987711"/>
            <a:ext cx="7396583" cy="1254873"/>
          </a:xfrm>
          <a:prstGeom prst="rect">
            <a:avLst/>
          </a:prstGeom>
        </p:spPr>
        <p:txBody>
          <a:bodyPr vert="horz" lIns="0" tIns="0" rIns="0" bIns="0" spcCol="180000" rtlCol="0" anchor="t">
            <a:noAutofit/>
          </a:bodyPr>
          <a:lstStyle>
            <a:lvl1pPr marR="0" indent="0" fontAlgn="auto">
              <a:lnSpc>
                <a:spcPct val="100000"/>
              </a:lnSpc>
              <a:spcBef>
                <a:spcPts val="750"/>
              </a:spcBef>
              <a:spcAft>
                <a:spcPts val="0"/>
              </a:spcAft>
              <a:buClrTx/>
              <a:buSzPct val="100000"/>
              <a:buFontTx/>
              <a:buNone/>
              <a:tabLst/>
              <a:defRPr sz="1200">
                <a:solidFill>
                  <a:srgbClr val="AF1685"/>
                </a:solidFill>
              </a:defRPr>
            </a:lvl1pPr>
            <a:lvl2pPr marL="539750" marR="0" indent="-180975" fontAlgn="auto">
              <a:lnSpc>
                <a:spcPct val="100000"/>
              </a:lnSpc>
              <a:spcBef>
                <a:spcPts val="375"/>
              </a:spcBef>
              <a:spcAft>
                <a:spcPts val="0"/>
              </a:spcAft>
              <a:buClr>
                <a:schemeClr val="accent1"/>
              </a:buClr>
              <a:buSzPct val="100000"/>
              <a:buFont typeface="Calibri" panose="020F0502020204030204" pitchFamily="34" charset="0"/>
              <a:buChar char="‒"/>
              <a:tabLst/>
              <a:defRPr sz="1800"/>
            </a:lvl2pPr>
            <a:lvl3pPr marL="715963" marR="0" indent="-176213" fontAlgn="auto">
              <a:lnSpc>
                <a:spcPct val="100000"/>
              </a:lnSpc>
              <a:spcBef>
                <a:spcPts val="375"/>
              </a:spcBef>
              <a:spcAft>
                <a:spcPts val="0"/>
              </a:spcAft>
              <a:buClr>
                <a:schemeClr val="accent1"/>
              </a:buClr>
              <a:buSzPct val="100000"/>
              <a:buFont typeface="Calibri" panose="020F0502020204030204" pitchFamily="34" charset="0"/>
              <a:buChar char="‒"/>
              <a:tabLst/>
              <a:defRPr sz="1500"/>
            </a:lvl3pPr>
            <a:lvl4pPr marL="898525" marR="0" indent="-182563" fontAlgn="auto">
              <a:lnSpc>
                <a:spcPct val="100000"/>
              </a:lnSpc>
              <a:spcBef>
                <a:spcPts val="375"/>
              </a:spcBef>
              <a:spcAft>
                <a:spcPts val="0"/>
              </a:spcAft>
              <a:buClr>
                <a:schemeClr val="accent1"/>
              </a:buClr>
              <a:buSzPct val="100000"/>
              <a:buFont typeface="Calibri" panose="020F0502020204030204" pitchFamily="34" charset="0"/>
              <a:buChar char="‒"/>
              <a:tabLst/>
            </a:lvl4pPr>
            <a:lvl5pPr marL="1073150" marR="0" indent="-174625" fontAlgn="auto">
              <a:lnSpc>
                <a:spcPct val="100000"/>
              </a:lnSpc>
              <a:spcBef>
                <a:spcPts val="375"/>
              </a:spcBef>
              <a:spcAft>
                <a:spcPts val="0"/>
              </a:spcAft>
              <a:buClr>
                <a:schemeClr val="accent1"/>
              </a:buClr>
              <a:buSzPct val="100000"/>
              <a:buFont typeface="Calibri" panose="020F0502020204030204" pitchFamily="34" charset="0"/>
              <a:buChar char="‒"/>
              <a:tabLst/>
            </a:lvl5pPr>
            <a:lvl6pPr marL="1885950" indent="-171450">
              <a:lnSpc>
                <a:spcPct val="90000"/>
              </a:lnSpc>
              <a:spcBef>
                <a:spcPts val="375"/>
              </a:spcBef>
              <a:buFont typeface="Arial" panose="020B0604020202020204" pitchFamily="34" charset="0"/>
              <a:buChar char="•"/>
            </a:lvl6pPr>
            <a:lvl7pPr marL="2228850" indent="-171450">
              <a:lnSpc>
                <a:spcPct val="90000"/>
              </a:lnSpc>
              <a:spcBef>
                <a:spcPts val="375"/>
              </a:spcBef>
              <a:buFont typeface="Arial" panose="020B0604020202020204" pitchFamily="34" charset="0"/>
              <a:buChar char="•"/>
            </a:lvl7pPr>
            <a:lvl8pPr marL="2571750" indent="-171450">
              <a:lnSpc>
                <a:spcPct val="90000"/>
              </a:lnSpc>
              <a:spcBef>
                <a:spcPts val="375"/>
              </a:spcBef>
              <a:buFont typeface="Arial" panose="020B0604020202020204" pitchFamily="34" charset="0"/>
              <a:buChar char="•"/>
            </a:lvl8pPr>
            <a:lvl9pPr marL="2914650" indent="-171450">
              <a:lnSpc>
                <a:spcPct val="90000"/>
              </a:lnSpc>
              <a:spcBef>
                <a:spcPts val="375"/>
              </a:spcBef>
              <a:buFont typeface="Arial" panose="020B0604020202020204" pitchFamily="34" charset="0"/>
              <a:buChar char="•"/>
            </a:lvl9pPr>
          </a:lstStyle>
          <a:p>
            <a:r>
              <a:rPr lang="sv-SE" sz="2000"/>
              <a:t>Anpassa innehållet</a:t>
            </a:r>
            <a:br>
              <a:rPr lang="sv-SE" sz="2000"/>
            </a:br>
            <a:r>
              <a:rPr lang="sv-SE" sz="1400">
                <a:solidFill>
                  <a:srgbClr val="000000"/>
                </a:solidFill>
              </a:rPr>
              <a:t>Innehållet i denna presentation är utformat för att så långt det är möjligt fungera för samtliga aktuella förvaltningar i VGR och för privata vård</a:t>
            </a:r>
            <a:r>
              <a:rPr lang="sv-SE" sz="1400">
                <a:solidFill>
                  <a:schemeClr val="tx1"/>
                </a:solidFill>
              </a:rPr>
              <a:t>givare. Du kan behöva anpassa innehållet efter de behov som finns på din förvaltning eller verksamhet. </a:t>
            </a:r>
            <a:r>
              <a:rPr lang="sv-SE" sz="1400">
                <a:solidFill>
                  <a:schemeClr val="tx1"/>
                </a:solidFill>
                <a:ea typeface="+mn-lt"/>
                <a:cs typeface="+mn-lt"/>
              </a:rPr>
              <a:t>I anteckningsfältet finns fördjupad information som du kan se som en vägledning i vad du kan berätta till bildspelet.</a:t>
            </a:r>
            <a:endParaRPr lang="sv-SE">
              <a:solidFill>
                <a:schemeClr val="tx1"/>
              </a:solidFill>
            </a:endParaRPr>
          </a:p>
          <a:p>
            <a:br>
              <a:rPr lang="sv-SE" sz="1000">
                <a:solidFill>
                  <a:srgbClr val="000000"/>
                </a:solidFill>
              </a:rPr>
            </a:br>
            <a:br>
              <a:rPr lang="sv-SE" sz="1000">
                <a:solidFill>
                  <a:srgbClr val="000000"/>
                </a:solidFill>
              </a:rPr>
            </a:br>
            <a:endParaRPr lang="sv-SE">
              <a:cs typeface="Calibri"/>
            </a:endParaRPr>
          </a:p>
        </p:txBody>
      </p:sp>
      <p:sp>
        <p:nvSpPr>
          <p:cNvPr id="9" name="Rektangel: rundade hörn 8">
            <a:extLst>
              <a:ext uri="{FF2B5EF4-FFF2-40B4-BE49-F238E27FC236}">
                <a16:creationId xmlns:a16="http://schemas.microsoft.com/office/drawing/2014/main" id="{C77A1622-F19B-44D5-A977-2DC68B97D2DB}"/>
              </a:ext>
              <a:ext uri="{C183D7F6-B498-43B3-948B-1728B52AA6E4}">
                <adec:decorative xmlns:adec="http://schemas.microsoft.com/office/drawing/2017/decorative" val="1"/>
              </a:ext>
            </a:extLst>
          </p:cNvPr>
          <p:cNvSpPr/>
          <p:nvPr/>
        </p:nvSpPr>
        <p:spPr>
          <a:xfrm>
            <a:off x="251182" y="1621292"/>
            <a:ext cx="8641635" cy="1899838"/>
          </a:xfrm>
          <a:prstGeom prst="roundRect">
            <a:avLst/>
          </a:prstGeom>
          <a:noFill/>
          <a:ln>
            <a:solidFill>
              <a:srgbClr val="AF16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 9">
            <a:extLst>
              <a:ext uri="{FF2B5EF4-FFF2-40B4-BE49-F238E27FC236}">
                <a16:creationId xmlns:a16="http://schemas.microsoft.com/office/drawing/2014/main" id="{234D2EBB-AB72-4757-995E-C8721FD9E84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8313" y="1985739"/>
            <a:ext cx="510455" cy="510455"/>
          </a:xfrm>
          <a:prstGeom prst="rect">
            <a:avLst/>
          </a:prstGeom>
        </p:spPr>
      </p:pic>
    </p:spTree>
    <p:extLst>
      <p:ext uri="{BB962C8B-B14F-4D97-AF65-F5344CB8AC3E}">
        <p14:creationId xmlns:p14="http://schemas.microsoft.com/office/powerpoint/2010/main" val="2816766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FE5B9A0A-48EF-4308-BE27-ED0531BB5BD8}"/>
              </a:ext>
            </a:extLst>
          </p:cNvPr>
          <p:cNvSpPr>
            <a:spLocks noGrp="1"/>
          </p:cNvSpPr>
          <p:nvPr>
            <p:ph idx="1"/>
          </p:nvPr>
        </p:nvSpPr>
        <p:spPr>
          <a:xfrm>
            <a:off x="460370" y="2005315"/>
            <a:ext cx="8078400" cy="1454214"/>
          </a:xfrm>
        </p:spPr>
        <p:txBody>
          <a:bodyPr vert="horz" lIns="0" tIns="0" rIns="0" bIns="0" spcCol="180000" rtlCol="0" anchor="t">
            <a:noAutofit/>
          </a:bodyPr>
          <a:lstStyle/>
          <a:p>
            <a:pPr marL="360045" indent="-360045"/>
            <a:r>
              <a:rPr lang="sv-SE" sz="1600">
                <a:cs typeface="Calibri"/>
              </a:rPr>
              <a:t>Baserad på kliniskt språk och medicinsk terminologi</a:t>
            </a:r>
          </a:p>
          <a:p>
            <a:pPr marL="360045" indent="-360045"/>
            <a:r>
              <a:rPr lang="sv-SE" sz="1600"/>
              <a:t>Statistisk språkmodell </a:t>
            </a:r>
            <a:endParaRPr lang="en-US"/>
          </a:p>
          <a:p>
            <a:pPr lvl="1"/>
            <a:r>
              <a:rPr lang="sv-SE" sz="1300"/>
              <a:t>fungerar efter sannolikheten att ett ord kommer efter ett annat</a:t>
            </a:r>
            <a:endParaRPr lang="sv-SE" sz="1300">
              <a:cs typeface="Calibri"/>
            </a:endParaRPr>
          </a:p>
          <a:p>
            <a:pPr lvl="1"/>
            <a:r>
              <a:rPr lang="sv-SE" sz="1300"/>
              <a:t>uppbyggd efter hur meningsuppbyggnaden ser ut</a:t>
            </a:r>
            <a:endParaRPr lang="sv-SE" sz="1300">
              <a:cs typeface="Calibri"/>
            </a:endParaRPr>
          </a:p>
          <a:p>
            <a:pPr marL="360045" indent="-360045"/>
            <a:r>
              <a:rPr lang="sv-SE" sz="1600"/>
              <a:t>Användarspecifik statistisk modell byggs upp</a:t>
            </a:r>
            <a:endParaRPr lang="sv-SE" sz="1600">
              <a:cs typeface="Calibri"/>
            </a:endParaRPr>
          </a:p>
          <a:p>
            <a:pPr marL="360045" indent="-360045"/>
            <a:endParaRPr lang="sv-SE" sz="1600">
              <a:cs typeface="Calibri"/>
            </a:endParaRPr>
          </a:p>
        </p:txBody>
      </p:sp>
      <p:sp>
        <p:nvSpPr>
          <p:cNvPr id="6" name="Rubrik 1">
            <a:extLst>
              <a:ext uri="{FF2B5EF4-FFF2-40B4-BE49-F238E27FC236}">
                <a16:creationId xmlns:a16="http://schemas.microsoft.com/office/drawing/2014/main" id="{03D5A703-5B0C-43C4-8308-7EA2CE4CCC93}"/>
              </a:ext>
            </a:extLst>
          </p:cNvPr>
          <p:cNvSpPr>
            <a:spLocks noGrp="1"/>
          </p:cNvSpPr>
          <p:nvPr>
            <p:ph type="title"/>
          </p:nvPr>
        </p:nvSpPr>
        <p:spPr>
          <a:xfrm>
            <a:off x="532800" y="720000"/>
            <a:ext cx="8078400" cy="1036800"/>
          </a:xfrm>
        </p:spPr>
        <p:txBody>
          <a:bodyPr/>
          <a:lstStyle/>
          <a:p>
            <a:r>
              <a:rPr lang="sv-SE"/>
              <a:t>Språkmodell</a:t>
            </a:r>
          </a:p>
        </p:txBody>
      </p:sp>
      <p:pic>
        <p:nvPicPr>
          <p:cNvPr id="2" name="Bildobjekt 1">
            <a:extLst>
              <a:ext uri="{FF2B5EF4-FFF2-40B4-BE49-F238E27FC236}">
                <a16:creationId xmlns:a16="http://schemas.microsoft.com/office/drawing/2014/main" id="{AB82251A-7712-E588-6B64-3A55B4DC1E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958402" y="1537326"/>
            <a:ext cx="2078609" cy="2215213"/>
          </a:xfrm>
          <a:prstGeom prst="rect">
            <a:avLst/>
          </a:prstGeom>
        </p:spPr>
      </p:pic>
      <p:pic>
        <p:nvPicPr>
          <p:cNvPr id="7" name="Bild 6" descr="Fjärran vända utbildnings språk med hel fyllning">
            <a:extLst>
              <a:ext uri="{FF2B5EF4-FFF2-40B4-BE49-F238E27FC236}">
                <a16:creationId xmlns:a16="http://schemas.microsoft.com/office/drawing/2014/main" id="{FEDE2752-335E-3AFA-ACE7-6315059A19F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98125" y="2005315"/>
            <a:ext cx="1363304" cy="1363304"/>
          </a:xfrm>
          <a:prstGeom prst="rect">
            <a:avLst/>
          </a:prstGeom>
        </p:spPr>
      </p:pic>
    </p:spTree>
    <p:extLst>
      <p:ext uri="{BB962C8B-B14F-4D97-AF65-F5344CB8AC3E}">
        <p14:creationId xmlns:p14="http://schemas.microsoft.com/office/powerpoint/2010/main" val="1360558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A6C074-ECA2-0C70-03A7-C7620B0814EB}"/>
              </a:ext>
            </a:extLst>
          </p:cNvPr>
          <p:cNvSpPr>
            <a:spLocks noGrp="1"/>
          </p:cNvSpPr>
          <p:nvPr>
            <p:ph type="ctrTitle"/>
          </p:nvPr>
        </p:nvSpPr>
        <p:spPr/>
        <p:txBody>
          <a:bodyPr>
            <a:normAutofit fontScale="90000"/>
          </a:bodyPr>
          <a:lstStyle/>
          <a:p>
            <a:r>
              <a:rPr lang="sv-SE"/>
              <a:t>Överblick Dragon Medical </a:t>
            </a:r>
            <a:r>
              <a:rPr lang="sv-SE" err="1"/>
              <a:t>One</a:t>
            </a:r>
            <a:r>
              <a:rPr lang="sv-SE"/>
              <a:t> (Dragon) </a:t>
            </a:r>
            <a:endParaRPr lang="sv-SE">
              <a:cs typeface="Calibri Light"/>
            </a:endParaRPr>
          </a:p>
        </p:txBody>
      </p:sp>
      <p:pic>
        <p:nvPicPr>
          <p:cNvPr id="21" name="Platshållare för bild 20" descr="En bild som visar vägg, person, inomhus, dator&#10;&#10;Automatiskt genererad beskrivning">
            <a:extLst>
              <a:ext uri="{FF2B5EF4-FFF2-40B4-BE49-F238E27FC236}">
                <a16:creationId xmlns:a16="http://schemas.microsoft.com/office/drawing/2014/main" id="{338A8574-45A1-83A1-BDA8-9E93B7247819}"/>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24121" b="49915"/>
          <a:stretch/>
        </p:blipFill>
        <p:spPr>
          <a:xfrm>
            <a:off x="-2" y="1371114"/>
            <a:ext cx="9144000" cy="1584000"/>
          </a:xfrm>
        </p:spPr>
      </p:pic>
    </p:spTree>
    <p:extLst>
      <p:ext uri="{BB962C8B-B14F-4D97-AF65-F5344CB8AC3E}">
        <p14:creationId xmlns:p14="http://schemas.microsoft.com/office/powerpoint/2010/main" val="2824099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25B0A4-F758-4333-9CC1-9A416DF916FC}"/>
              </a:ext>
            </a:extLst>
          </p:cNvPr>
          <p:cNvSpPr>
            <a:spLocks noGrp="1"/>
          </p:cNvSpPr>
          <p:nvPr>
            <p:ph type="title"/>
          </p:nvPr>
        </p:nvSpPr>
        <p:spPr>
          <a:xfrm>
            <a:off x="470256" y="110700"/>
            <a:ext cx="7227329" cy="793309"/>
          </a:xfrm>
        </p:spPr>
        <p:txBody>
          <a:bodyPr anchor="ctr">
            <a:normAutofit/>
          </a:bodyPr>
          <a:lstStyle/>
          <a:p>
            <a:r>
              <a:rPr lang="sv-SE"/>
              <a:t>Så hittar du Taligenkänning (Dragon)</a:t>
            </a:r>
          </a:p>
        </p:txBody>
      </p:sp>
      <p:sp>
        <p:nvSpPr>
          <p:cNvPr id="12" name="Content Placeholder 2">
            <a:extLst>
              <a:ext uri="{FF2B5EF4-FFF2-40B4-BE49-F238E27FC236}">
                <a16:creationId xmlns:a16="http://schemas.microsoft.com/office/drawing/2014/main" id="{45CE1A00-5F6E-7D6D-41B6-D26080317E18}"/>
              </a:ext>
            </a:extLst>
          </p:cNvPr>
          <p:cNvSpPr>
            <a:spLocks noGrp="1"/>
          </p:cNvSpPr>
          <p:nvPr>
            <p:ph idx="1"/>
          </p:nvPr>
        </p:nvSpPr>
        <p:spPr>
          <a:xfrm>
            <a:off x="314023" y="1515124"/>
            <a:ext cx="4759200" cy="3392182"/>
          </a:xfrm>
        </p:spPr>
        <p:txBody>
          <a:bodyPr vert="horz" lIns="0" tIns="0" rIns="0" bIns="0" spcCol="180000" rtlCol="0" anchor="t">
            <a:noAutofit/>
          </a:bodyPr>
          <a:lstStyle/>
          <a:p>
            <a:pPr marL="360045" indent="-360045"/>
            <a:r>
              <a:rPr lang="sv-SE"/>
              <a:t>Du hittar applikationen i startmenyn</a:t>
            </a:r>
          </a:p>
          <a:p>
            <a:pPr marL="358775" lvl="1" indent="0">
              <a:buNone/>
            </a:pPr>
            <a:endParaRPr lang="sv-SE">
              <a:highlight>
                <a:srgbClr val="FFFF00"/>
              </a:highlight>
            </a:endParaRPr>
          </a:p>
        </p:txBody>
      </p:sp>
      <p:pic>
        <p:nvPicPr>
          <p:cNvPr id="5" name="Bildobjekt 4">
            <a:extLst>
              <a:ext uri="{FF2B5EF4-FFF2-40B4-BE49-F238E27FC236}">
                <a16:creationId xmlns:a16="http://schemas.microsoft.com/office/drawing/2014/main" id="{8F65E28C-3C79-A2EB-C8B7-FD3259314370}"/>
              </a:ext>
            </a:extLst>
          </p:cNvPr>
          <p:cNvPicPr>
            <a:picLocks noChangeAspect="1"/>
          </p:cNvPicPr>
          <p:nvPr/>
        </p:nvPicPr>
        <p:blipFill rotWithShape="1">
          <a:blip r:embed="rId2"/>
          <a:srcRect t="6772"/>
          <a:stretch/>
        </p:blipFill>
        <p:spPr>
          <a:xfrm>
            <a:off x="5728395" y="1535643"/>
            <a:ext cx="2405585" cy="2077416"/>
          </a:xfrm>
          <a:prstGeom prst="rect">
            <a:avLst/>
          </a:prstGeom>
        </p:spPr>
      </p:pic>
    </p:spTree>
    <p:extLst>
      <p:ext uri="{BB962C8B-B14F-4D97-AF65-F5344CB8AC3E}">
        <p14:creationId xmlns:p14="http://schemas.microsoft.com/office/powerpoint/2010/main" val="334728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Bildobjekt 12">
            <a:extLst>
              <a:ext uri="{FF2B5EF4-FFF2-40B4-BE49-F238E27FC236}">
                <a16:creationId xmlns:a16="http://schemas.microsoft.com/office/drawing/2014/main" id="{E946A067-A08F-E240-5D95-E4D28EE9F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78495" y="2615054"/>
            <a:ext cx="2204884" cy="2349787"/>
          </a:xfrm>
          <a:prstGeom prst="rect">
            <a:avLst/>
          </a:prstGeom>
        </p:spPr>
      </p:pic>
      <p:sp>
        <p:nvSpPr>
          <p:cNvPr id="2" name="Rubrik 1">
            <a:extLst>
              <a:ext uri="{FF2B5EF4-FFF2-40B4-BE49-F238E27FC236}">
                <a16:creationId xmlns:a16="http://schemas.microsoft.com/office/drawing/2014/main" id="{E625B0A4-F758-4333-9CC1-9A416DF916FC}"/>
              </a:ext>
            </a:extLst>
          </p:cNvPr>
          <p:cNvSpPr>
            <a:spLocks noGrp="1"/>
          </p:cNvSpPr>
          <p:nvPr>
            <p:ph type="title"/>
          </p:nvPr>
        </p:nvSpPr>
        <p:spPr>
          <a:xfrm>
            <a:off x="470256" y="110700"/>
            <a:ext cx="6699273" cy="793309"/>
          </a:xfrm>
        </p:spPr>
        <p:txBody>
          <a:bodyPr anchor="ctr">
            <a:normAutofit/>
          </a:bodyPr>
          <a:lstStyle/>
          <a:p>
            <a:r>
              <a:rPr lang="sv-SE"/>
              <a:t>Så loggar du in i Dragon</a:t>
            </a:r>
            <a:endParaRPr lang="sv-SE">
              <a:highlight>
                <a:srgbClr val="FFFF00"/>
              </a:highlight>
            </a:endParaRPr>
          </a:p>
        </p:txBody>
      </p:sp>
      <p:sp>
        <p:nvSpPr>
          <p:cNvPr id="12" name="Content Placeholder 2">
            <a:extLst>
              <a:ext uri="{FF2B5EF4-FFF2-40B4-BE49-F238E27FC236}">
                <a16:creationId xmlns:a16="http://schemas.microsoft.com/office/drawing/2014/main" id="{45CE1A00-5F6E-7D6D-41B6-D26080317E18}"/>
              </a:ext>
            </a:extLst>
          </p:cNvPr>
          <p:cNvSpPr>
            <a:spLocks noGrp="1"/>
          </p:cNvSpPr>
          <p:nvPr>
            <p:ph idx="1"/>
          </p:nvPr>
        </p:nvSpPr>
        <p:spPr>
          <a:xfrm>
            <a:off x="470255" y="915988"/>
            <a:ext cx="5271325" cy="2088815"/>
          </a:xfrm>
        </p:spPr>
        <p:txBody>
          <a:bodyPr/>
          <a:lstStyle/>
          <a:p>
            <a:r>
              <a:rPr lang="sv-SE"/>
              <a:t>Inloggning</a:t>
            </a:r>
          </a:p>
          <a:p>
            <a:pPr lvl="1"/>
            <a:r>
              <a:rPr lang="sv-SE"/>
              <a:t>Användarnamn = ditt </a:t>
            </a:r>
            <a:r>
              <a:rPr lang="sv-SE" err="1"/>
              <a:t>vgr</a:t>
            </a:r>
            <a:r>
              <a:rPr lang="sv-SE"/>
              <a:t>-id</a:t>
            </a:r>
          </a:p>
          <a:p>
            <a:pPr lvl="1"/>
            <a:r>
              <a:rPr lang="sv-SE"/>
              <a:t>Mikrofon = välj den du ska använda</a:t>
            </a:r>
          </a:p>
          <a:p>
            <a:pPr lvl="1"/>
            <a:r>
              <a:rPr lang="sv-SE"/>
              <a:t>Språk = svenska</a:t>
            </a:r>
          </a:p>
          <a:p>
            <a:pPr lvl="1"/>
            <a:r>
              <a:rPr lang="sv-SE"/>
              <a:t>Specialitet = Allmänmedicin*</a:t>
            </a:r>
          </a:p>
        </p:txBody>
      </p:sp>
      <p:pic>
        <p:nvPicPr>
          <p:cNvPr id="7" name="Platshållare för innehåll 6">
            <a:extLst>
              <a:ext uri="{FF2B5EF4-FFF2-40B4-BE49-F238E27FC236}">
                <a16:creationId xmlns:a16="http://schemas.microsoft.com/office/drawing/2014/main" id="{B250A6D5-14E3-4973-A7AB-F2CC784C24C1}"/>
              </a:ext>
            </a:extLst>
          </p:cNvPr>
          <p:cNvPicPr>
            <a:picLocks noGrp="1" noChangeAspect="1"/>
          </p:cNvPicPr>
          <p:nvPr>
            <p:ph type="pic" sz="quarter" idx="13"/>
          </p:nvPr>
        </p:nvPicPr>
        <p:blipFill rotWithShape="1">
          <a:blip r:embed="rId4"/>
          <a:stretch/>
        </p:blipFill>
        <p:spPr>
          <a:xfrm>
            <a:off x="4529250" y="904009"/>
            <a:ext cx="4033153" cy="2944200"/>
          </a:xfrm>
          <a:noFill/>
        </p:spPr>
      </p:pic>
      <p:sp>
        <p:nvSpPr>
          <p:cNvPr id="9" name="textruta 8">
            <a:extLst>
              <a:ext uri="{FF2B5EF4-FFF2-40B4-BE49-F238E27FC236}">
                <a16:creationId xmlns:a16="http://schemas.microsoft.com/office/drawing/2014/main" id="{6F86AA92-6296-402B-2ACE-D029C2E4EE66}"/>
              </a:ext>
            </a:extLst>
          </p:cNvPr>
          <p:cNvSpPr txBox="1"/>
          <p:nvPr/>
        </p:nvSpPr>
        <p:spPr>
          <a:xfrm>
            <a:off x="3264196" y="4101571"/>
            <a:ext cx="5411972" cy="854080"/>
          </a:xfrm>
          <a:prstGeom prst="rect">
            <a:avLst/>
          </a:prstGeom>
          <a:noFill/>
        </p:spPr>
        <p:txBody>
          <a:bodyPr wrap="square" rtlCol="0">
            <a:spAutoFit/>
          </a:bodyPr>
          <a:lstStyle/>
          <a:p>
            <a:r>
              <a:rPr lang="sv-SE" sz="1400"/>
              <a:t>*</a:t>
            </a:r>
            <a:r>
              <a:rPr lang="sv-SE" sz="1100"/>
              <a:t>Ordbok som finns tillgänglig för alla yrkeskategorier inom hälso- och sjukvården. Ordet har inget att göra med specialiteten allmänmedicin i det här sammanhanget. Det finns alltså inte olika ordböcker för olika specialiteter inom sjukvården.</a:t>
            </a:r>
          </a:p>
          <a:p>
            <a:endParaRPr lang="sv-SE"/>
          </a:p>
        </p:txBody>
      </p:sp>
      <p:sp>
        <p:nvSpPr>
          <p:cNvPr id="11" name="textruta 10">
            <a:extLst>
              <a:ext uri="{FF2B5EF4-FFF2-40B4-BE49-F238E27FC236}">
                <a16:creationId xmlns:a16="http://schemas.microsoft.com/office/drawing/2014/main" id="{ED4BB624-D73F-D5B4-457F-7AE02DEE70BD}"/>
              </a:ext>
            </a:extLst>
          </p:cNvPr>
          <p:cNvSpPr txBox="1"/>
          <p:nvPr/>
        </p:nvSpPr>
        <p:spPr>
          <a:xfrm>
            <a:off x="1047126" y="3051283"/>
            <a:ext cx="1839771" cy="1484847"/>
          </a:xfrm>
          <a:prstGeom prst="rect">
            <a:avLst/>
          </a:prstGeom>
          <a:noFill/>
        </p:spPr>
        <p:txBody>
          <a:bodyPr wrap="square" lIns="91440" tIns="45720" rIns="91440" bIns="45720" rtlCol="0" anchor="t">
            <a:spAutoFit/>
          </a:bodyPr>
          <a:lstStyle/>
          <a:p>
            <a:r>
              <a:rPr lang="sv-SE" sz="1800" b="1">
                <a:latin typeface="+mn-lt"/>
              </a:rPr>
              <a:t>Viktigt!</a:t>
            </a:r>
            <a:endParaRPr lang="sv-SE" sz="1800"/>
          </a:p>
          <a:p>
            <a:r>
              <a:rPr lang="sv-SE" sz="1200">
                <a:latin typeface="Calibri" panose="020F0502020204030204" pitchFamily="34" charset="0"/>
                <a:ea typeface="Times New Roman" panose="02020603050405020304" pitchFamily="18" charset="0"/>
              </a:rPr>
              <a:t>Du</a:t>
            </a:r>
            <a:r>
              <a:rPr lang="sv-SE" sz="1200">
                <a:effectLst/>
                <a:latin typeface="Calibri" panose="020F0502020204030204" pitchFamily="34" charset="0"/>
                <a:ea typeface="Times New Roman" panose="02020603050405020304" pitchFamily="18" charset="0"/>
              </a:rPr>
              <a:t>bbelkolla att du är inloggad på </a:t>
            </a:r>
            <a:r>
              <a:rPr lang="sv-SE" sz="1200" u="sng">
                <a:effectLst/>
                <a:latin typeface="Calibri" panose="020F0502020204030204" pitchFamily="34" charset="0"/>
                <a:ea typeface="Times New Roman" panose="02020603050405020304" pitchFamily="18" charset="0"/>
              </a:rPr>
              <a:t>din</a:t>
            </a:r>
            <a:r>
              <a:rPr lang="sv-SE" sz="1200">
                <a:effectLst/>
                <a:latin typeface="Calibri" panose="020F0502020204030204" pitchFamily="34" charset="0"/>
                <a:ea typeface="Times New Roman" panose="02020603050405020304" pitchFamily="18" charset="0"/>
              </a:rPr>
              <a:t> profil innan du börjar taligenkänna ifall föregående användare glömt att logga ut. </a:t>
            </a:r>
            <a:endParaRPr lang="sv-SE" sz="1050"/>
          </a:p>
        </p:txBody>
      </p:sp>
    </p:spTree>
    <p:extLst>
      <p:ext uri="{BB962C8B-B14F-4D97-AF65-F5344CB8AC3E}">
        <p14:creationId xmlns:p14="http://schemas.microsoft.com/office/powerpoint/2010/main" val="29147029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45E620A7-9659-427C-81B7-FFB17D8F267C}"/>
              </a:ext>
            </a:extLst>
          </p:cNvPr>
          <p:cNvPicPr>
            <a:picLocks noChangeAspect="1"/>
          </p:cNvPicPr>
          <p:nvPr/>
        </p:nvPicPr>
        <p:blipFill rotWithShape="1">
          <a:blip r:embed="rId3"/>
          <a:srcRect l="-410" r="-292" b="25340"/>
          <a:stretch/>
        </p:blipFill>
        <p:spPr>
          <a:xfrm>
            <a:off x="457939" y="1194353"/>
            <a:ext cx="3030922" cy="2409450"/>
          </a:xfrm>
          <a:prstGeom prst="rect">
            <a:avLst/>
          </a:prstGeom>
          <a:ln>
            <a:solidFill>
              <a:schemeClr val="accent1"/>
            </a:solidFill>
          </a:ln>
        </p:spPr>
      </p:pic>
      <p:sp>
        <p:nvSpPr>
          <p:cNvPr id="9" name="Rubrik 1">
            <a:extLst>
              <a:ext uri="{FF2B5EF4-FFF2-40B4-BE49-F238E27FC236}">
                <a16:creationId xmlns:a16="http://schemas.microsoft.com/office/drawing/2014/main" id="{EB459598-94D1-47CD-ACC7-381DCCA21809}"/>
              </a:ext>
            </a:extLst>
          </p:cNvPr>
          <p:cNvSpPr txBox="1">
            <a:spLocks/>
          </p:cNvSpPr>
          <p:nvPr/>
        </p:nvSpPr>
        <p:spPr>
          <a:xfrm>
            <a:off x="353293" y="110700"/>
            <a:ext cx="6699273" cy="793309"/>
          </a:xfrm>
          <a:prstGeom prst="rect">
            <a:avLst/>
          </a:prstGeom>
        </p:spPr>
        <p:txBody>
          <a:bodyPr lIns="91440" tIns="45720" rIns="91440" bIns="4572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sv-SE"/>
              <a:t>DragonBar</a:t>
            </a:r>
            <a:endParaRPr lang="sv-SE">
              <a:cs typeface="Calibri Light"/>
            </a:endParaRPr>
          </a:p>
        </p:txBody>
      </p:sp>
      <p:pic>
        <p:nvPicPr>
          <p:cNvPr id="2" name="image8.jpeg" descr="Bild på Dragonbaren som visar att mikrofonen är röd när du inte använder Taligenkänning">
            <a:extLst>
              <a:ext uri="{FF2B5EF4-FFF2-40B4-BE49-F238E27FC236}">
                <a16:creationId xmlns:a16="http://schemas.microsoft.com/office/drawing/2014/main" id="{07270386-0B54-43A9-779F-6DC1FB09BC5B}"/>
              </a:ext>
            </a:extLst>
          </p:cNvPr>
          <p:cNvPicPr>
            <a:picLocks noChangeAspect="1"/>
          </p:cNvPicPr>
          <p:nvPr/>
        </p:nvPicPr>
        <p:blipFill>
          <a:blip r:embed="rId4" cstate="print"/>
          <a:stretch>
            <a:fillRect/>
          </a:stretch>
        </p:blipFill>
        <p:spPr>
          <a:xfrm>
            <a:off x="5966615" y="1514862"/>
            <a:ext cx="1775460" cy="280670"/>
          </a:xfrm>
          <a:prstGeom prst="rect">
            <a:avLst/>
          </a:prstGeom>
        </p:spPr>
      </p:pic>
      <p:pic>
        <p:nvPicPr>
          <p:cNvPr id="3" name="image9.jpeg" descr="Bild på Dragonbaren som visar att mikrofonen är grön när du använder Taligenkänning">
            <a:extLst>
              <a:ext uri="{FF2B5EF4-FFF2-40B4-BE49-F238E27FC236}">
                <a16:creationId xmlns:a16="http://schemas.microsoft.com/office/drawing/2014/main" id="{3744E9EF-84E6-ED8F-574A-73D7CB07016F}"/>
              </a:ext>
            </a:extLst>
          </p:cNvPr>
          <p:cNvPicPr>
            <a:picLocks noChangeAspect="1"/>
          </p:cNvPicPr>
          <p:nvPr/>
        </p:nvPicPr>
        <p:blipFill>
          <a:blip r:embed="rId5" cstate="print"/>
          <a:stretch>
            <a:fillRect/>
          </a:stretch>
        </p:blipFill>
        <p:spPr>
          <a:xfrm>
            <a:off x="5970425" y="2125715"/>
            <a:ext cx="1771650" cy="280670"/>
          </a:xfrm>
          <a:prstGeom prst="rect">
            <a:avLst/>
          </a:prstGeom>
        </p:spPr>
      </p:pic>
      <p:sp>
        <p:nvSpPr>
          <p:cNvPr id="11" name="textruta 10">
            <a:extLst>
              <a:ext uri="{FF2B5EF4-FFF2-40B4-BE49-F238E27FC236}">
                <a16:creationId xmlns:a16="http://schemas.microsoft.com/office/drawing/2014/main" id="{F7E1CD58-7A73-0FAA-59CA-EBF40E9CDCF9}"/>
              </a:ext>
            </a:extLst>
          </p:cNvPr>
          <p:cNvSpPr txBox="1"/>
          <p:nvPr/>
        </p:nvSpPr>
        <p:spPr>
          <a:xfrm>
            <a:off x="3819892" y="1289615"/>
            <a:ext cx="1908048" cy="3539430"/>
          </a:xfrm>
          <a:prstGeom prst="rect">
            <a:avLst/>
          </a:prstGeom>
          <a:noFill/>
        </p:spPr>
        <p:txBody>
          <a:bodyPr wrap="square" rtlCol="0">
            <a:spAutoFit/>
          </a:bodyPr>
          <a:lstStyle/>
          <a:p>
            <a:r>
              <a:rPr lang="sv-SE" sz="1400" b="1"/>
              <a:t>Status på symbol</a:t>
            </a:r>
          </a:p>
          <a:p>
            <a:pPr marL="285750" indent="-285750">
              <a:buFont typeface="Arial" panose="020B0604020202020204" pitchFamily="34" charset="0"/>
              <a:buChar char="•"/>
            </a:pPr>
            <a:r>
              <a:rPr lang="sv-SE" sz="1400" b="1">
                <a:solidFill>
                  <a:srgbClr val="FF0000"/>
                </a:solidFill>
              </a:rPr>
              <a:t>Röd</a:t>
            </a:r>
            <a:r>
              <a:rPr lang="sv-SE" sz="1400"/>
              <a:t> = mikrofonen används inte</a:t>
            </a:r>
          </a:p>
          <a:p>
            <a:pPr marL="285750" indent="-285750">
              <a:buFont typeface="Arial" panose="020B0604020202020204" pitchFamily="34" charset="0"/>
              <a:buChar char="•"/>
            </a:pPr>
            <a:r>
              <a:rPr lang="sv-SE" sz="1400" b="1">
                <a:solidFill>
                  <a:srgbClr val="008755"/>
                </a:solidFill>
              </a:rPr>
              <a:t>Grön</a:t>
            </a:r>
            <a:r>
              <a:rPr lang="sv-SE" sz="1400"/>
              <a:t> = mikrofonen används för taligenkänning</a:t>
            </a:r>
          </a:p>
          <a:p>
            <a:pPr marL="285750" indent="-285750">
              <a:buFont typeface="Arial" panose="020B0604020202020204" pitchFamily="34" charset="0"/>
              <a:buChar char="•"/>
            </a:pPr>
            <a:endParaRPr lang="sv-SE" sz="1400"/>
          </a:p>
          <a:p>
            <a:pPr marL="285750" indent="-285750">
              <a:buFont typeface="Arial" panose="020B0604020202020204" pitchFamily="34" charset="0"/>
              <a:buChar char="•"/>
            </a:pPr>
            <a:r>
              <a:rPr lang="sv-SE" sz="1400"/>
              <a:t>Volymmätaren lyser </a:t>
            </a:r>
            <a:r>
              <a:rPr lang="sv-SE" sz="1400" b="1">
                <a:solidFill>
                  <a:srgbClr val="008755"/>
                </a:solidFill>
              </a:rPr>
              <a:t>grönt</a:t>
            </a:r>
            <a:r>
              <a:rPr lang="sv-SE" sz="1400"/>
              <a:t> när systemet fångar upp din röst</a:t>
            </a:r>
          </a:p>
          <a:p>
            <a:pPr marL="285750" indent="-285750">
              <a:buFont typeface="Arial" panose="020B0604020202020204" pitchFamily="34" charset="0"/>
              <a:buChar char="•"/>
            </a:pPr>
            <a:r>
              <a:rPr lang="sv-SE" sz="1400"/>
              <a:t>Förloppsindikatorn snurrar  </a:t>
            </a:r>
          </a:p>
          <a:p>
            <a:pPr marL="288000" lvl="1"/>
            <a:r>
              <a:rPr lang="sv-SE" sz="1400"/>
              <a:t>när taligenkänning sker</a:t>
            </a:r>
          </a:p>
          <a:p>
            <a:pPr marL="285750" indent="-285750">
              <a:buFont typeface="Arial" panose="020B0604020202020204" pitchFamily="34" charset="0"/>
              <a:buChar char="•"/>
            </a:pPr>
            <a:endParaRPr lang="sv-SE" sz="1400"/>
          </a:p>
        </p:txBody>
      </p:sp>
      <p:sp>
        <p:nvSpPr>
          <p:cNvPr id="10" name="textruta 9">
            <a:extLst>
              <a:ext uri="{FF2B5EF4-FFF2-40B4-BE49-F238E27FC236}">
                <a16:creationId xmlns:a16="http://schemas.microsoft.com/office/drawing/2014/main" id="{216960B6-BB30-01EB-317D-C6EF24540B2B}"/>
              </a:ext>
            </a:extLst>
          </p:cNvPr>
          <p:cNvSpPr txBox="1"/>
          <p:nvPr/>
        </p:nvSpPr>
        <p:spPr>
          <a:xfrm>
            <a:off x="452396" y="1289615"/>
            <a:ext cx="3151938" cy="307777"/>
          </a:xfrm>
          <a:prstGeom prst="rect">
            <a:avLst/>
          </a:prstGeom>
          <a:solidFill>
            <a:schemeClr val="bg1"/>
          </a:solidFill>
        </p:spPr>
        <p:txBody>
          <a:bodyPr wrap="square" lIns="91440" tIns="45720" rIns="91440" bIns="45720" rtlCol="0" anchor="t">
            <a:spAutoFit/>
          </a:bodyPr>
          <a:lstStyle/>
          <a:p>
            <a:r>
              <a:rPr lang="sv-SE" sz="1400"/>
              <a:t>DragonBar visas direkt efter inloggning. </a:t>
            </a:r>
          </a:p>
        </p:txBody>
      </p:sp>
      <p:grpSp>
        <p:nvGrpSpPr>
          <p:cNvPr id="4" name="Grupp 3">
            <a:extLst>
              <a:ext uri="{FF2B5EF4-FFF2-40B4-BE49-F238E27FC236}">
                <a16:creationId xmlns:a16="http://schemas.microsoft.com/office/drawing/2014/main" id="{E5A981FE-97F2-F12E-B4D7-17331BDD3D99}"/>
              </a:ext>
            </a:extLst>
          </p:cNvPr>
          <p:cNvGrpSpPr/>
          <p:nvPr/>
        </p:nvGrpSpPr>
        <p:grpSpPr>
          <a:xfrm>
            <a:off x="5966615" y="2859070"/>
            <a:ext cx="1754505" cy="362075"/>
            <a:chOff x="4800975" y="1670062"/>
            <a:chExt cx="1754505" cy="362075"/>
          </a:xfrm>
        </p:grpSpPr>
        <p:pic>
          <p:nvPicPr>
            <p:cNvPr id="5" name="image14.jpeg" descr="Bild på dragonbaren när mikrofonen lyser grönt">
              <a:extLst>
                <a:ext uri="{FF2B5EF4-FFF2-40B4-BE49-F238E27FC236}">
                  <a16:creationId xmlns:a16="http://schemas.microsoft.com/office/drawing/2014/main" id="{C7265DAF-4CC6-B134-BEB7-176873F3D016}"/>
                </a:ext>
              </a:extLst>
            </p:cNvPr>
            <p:cNvPicPr>
              <a:picLocks noChangeAspect="1"/>
            </p:cNvPicPr>
            <p:nvPr/>
          </p:nvPicPr>
          <p:blipFill>
            <a:blip r:embed="rId6" cstate="print"/>
            <a:stretch>
              <a:fillRect/>
            </a:stretch>
          </p:blipFill>
          <p:spPr>
            <a:xfrm>
              <a:off x="4800975" y="1670062"/>
              <a:ext cx="1754505" cy="282575"/>
            </a:xfrm>
            <a:prstGeom prst="rect">
              <a:avLst/>
            </a:prstGeom>
          </p:spPr>
        </p:pic>
        <p:sp>
          <p:nvSpPr>
            <p:cNvPr id="6" name="docshape16">
              <a:extLst>
                <a:ext uri="{FF2B5EF4-FFF2-40B4-BE49-F238E27FC236}">
                  <a16:creationId xmlns:a16="http://schemas.microsoft.com/office/drawing/2014/main" id="{F0FF5EC3-134A-3D40-BC98-80523758646B}"/>
                </a:ext>
              </a:extLst>
            </p:cNvPr>
            <p:cNvSpPr>
              <a:spLocks noChangeArrowheads="1"/>
            </p:cNvSpPr>
            <p:nvPr/>
          </p:nvSpPr>
          <p:spPr bwMode="auto">
            <a:xfrm>
              <a:off x="4979460" y="1803394"/>
              <a:ext cx="498071" cy="228743"/>
            </a:xfrm>
            <a:prstGeom prst="rect">
              <a:avLst/>
            </a:prstGeom>
            <a:noFill/>
            <a:ln w="222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grpSp>
      <p:pic>
        <p:nvPicPr>
          <p:cNvPr id="12" name="Bildobjekt 11">
            <a:extLst>
              <a:ext uri="{FF2B5EF4-FFF2-40B4-BE49-F238E27FC236}">
                <a16:creationId xmlns:a16="http://schemas.microsoft.com/office/drawing/2014/main" id="{6D16F368-3FD6-540E-C34D-74F1F597CF23}"/>
              </a:ext>
            </a:extLst>
          </p:cNvPr>
          <p:cNvPicPr>
            <a:picLocks noChangeAspect="1"/>
          </p:cNvPicPr>
          <p:nvPr/>
        </p:nvPicPr>
        <p:blipFill>
          <a:blip r:embed="rId7"/>
          <a:stretch>
            <a:fillRect/>
          </a:stretch>
        </p:blipFill>
        <p:spPr>
          <a:xfrm>
            <a:off x="5994481" y="3703241"/>
            <a:ext cx="301237" cy="301237"/>
          </a:xfrm>
          <a:prstGeom prst="rect">
            <a:avLst/>
          </a:prstGeom>
        </p:spPr>
      </p:pic>
      <p:pic>
        <p:nvPicPr>
          <p:cNvPr id="7" name="Picture 12">
            <a:extLst>
              <a:ext uri="{FF2B5EF4-FFF2-40B4-BE49-F238E27FC236}">
                <a16:creationId xmlns:a16="http://schemas.microsoft.com/office/drawing/2014/main" id="{4A001240-886C-4AAA-8A36-DE41861B2118}"/>
              </a:ext>
            </a:extLst>
          </p:cNvPr>
          <p:cNvPicPr>
            <a:picLocks noChangeAspect="1"/>
          </p:cNvPicPr>
          <p:nvPr/>
        </p:nvPicPr>
        <p:blipFill rotWithShape="1">
          <a:blip r:embed="rId8"/>
          <a:srcRect t="4126"/>
          <a:stretch/>
        </p:blipFill>
        <p:spPr>
          <a:xfrm>
            <a:off x="1050681" y="4145769"/>
            <a:ext cx="1956290" cy="294771"/>
          </a:xfrm>
          <a:prstGeom prst="rect">
            <a:avLst/>
          </a:prstGeom>
        </p:spPr>
      </p:pic>
      <p:sp>
        <p:nvSpPr>
          <p:cNvPr id="13" name="TextBox 12">
            <a:extLst>
              <a:ext uri="{FF2B5EF4-FFF2-40B4-BE49-F238E27FC236}">
                <a16:creationId xmlns:a16="http://schemas.microsoft.com/office/drawing/2014/main" id="{CE471419-F29D-1810-499A-3A4493C38EC7}"/>
              </a:ext>
            </a:extLst>
          </p:cNvPr>
          <p:cNvSpPr txBox="1"/>
          <p:nvPr/>
        </p:nvSpPr>
        <p:spPr>
          <a:xfrm>
            <a:off x="504734" y="3752391"/>
            <a:ext cx="3243708" cy="300082"/>
          </a:xfrm>
          <a:prstGeom prst="rect">
            <a:avLst/>
          </a:prstGeom>
          <a:noFill/>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sv-SE" err="1">
                <a:cs typeface="Calibri"/>
              </a:rPr>
              <a:t>DragonBar</a:t>
            </a:r>
            <a:r>
              <a:rPr lang="sv-SE">
                <a:cs typeface="Calibri"/>
              </a:rPr>
              <a:t> är svart i Förenklad Åtkomst/VDI</a:t>
            </a:r>
          </a:p>
        </p:txBody>
      </p:sp>
      <p:sp>
        <p:nvSpPr>
          <p:cNvPr id="15" name="TextBox 14">
            <a:extLst>
              <a:ext uri="{FF2B5EF4-FFF2-40B4-BE49-F238E27FC236}">
                <a16:creationId xmlns:a16="http://schemas.microsoft.com/office/drawing/2014/main" id="{C6DF3566-D5E8-B95E-B837-63B24EDA0A1E}"/>
              </a:ext>
            </a:extLst>
          </p:cNvPr>
          <p:cNvSpPr txBox="1"/>
          <p:nvPr/>
        </p:nvSpPr>
        <p:spPr>
          <a:xfrm>
            <a:off x="1336429" y="4144199"/>
            <a:ext cx="587567" cy="230832"/>
          </a:xfrm>
          <a:prstGeom prst="rect">
            <a:avLst/>
          </a:prstGeom>
          <a:solidFill>
            <a:schemeClr val="tx2">
              <a:lumMod val="75000"/>
              <a:lumOff val="25000"/>
            </a:scheme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900">
                <a:solidFill>
                  <a:schemeClr val="bg1">
                    <a:lumMod val="85000"/>
                  </a:schemeClr>
                </a:solidFill>
                <a:cs typeface="Calibri"/>
              </a:rPr>
              <a:t>test</a:t>
            </a:r>
            <a:endParaRPr lang="en-US" sz="900">
              <a:solidFill>
                <a:schemeClr val="bg1">
                  <a:lumMod val="85000"/>
                </a:schemeClr>
              </a:solidFill>
            </a:endParaRPr>
          </a:p>
        </p:txBody>
      </p:sp>
    </p:spTree>
    <p:extLst>
      <p:ext uri="{BB962C8B-B14F-4D97-AF65-F5344CB8AC3E}">
        <p14:creationId xmlns:p14="http://schemas.microsoft.com/office/powerpoint/2010/main" val="496401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latshållare för bild 18" descr="En bild som visar person, inomhus, klädsel, Människoansikte">
            <a:extLst>
              <a:ext uri="{FF2B5EF4-FFF2-40B4-BE49-F238E27FC236}">
                <a16:creationId xmlns:a16="http://schemas.microsoft.com/office/drawing/2014/main" id="{7253DE28-610C-65B6-6AB9-2E284FCCF5F4}"/>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410" r="3410"/>
          <a:stretch>
            <a:fillRect/>
          </a:stretch>
        </p:blipFill>
        <p:spPr/>
      </p:pic>
      <p:pic>
        <p:nvPicPr>
          <p:cNvPr id="8" name="Bildobjekt 7">
            <a:extLst>
              <a:ext uri="{FF2B5EF4-FFF2-40B4-BE49-F238E27FC236}">
                <a16:creationId xmlns:a16="http://schemas.microsoft.com/office/drawing/2014/main" id="{80251ADA-17D2-4BCF-F98F-688252F863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6148" y="2639158"/>
            <a:ext cx="1943369" cy="1828269"/>
          </a:xfrm>
          <a:prstGeom prst="rect">
            <a:avLst/>
          </a:prstGeom>
        </p:spPr>
      </p:pic>
      <p:sp>
        <p:nvSpPr>
          <p:cNvPr id="2055" name="Title 1">
            <a:extLst>
              <a:ext uri="{FF2B5EF4-FFF2-40B4-BE49-F238E27FC236}">
                <a16:creationId xmlns:a16="http://schemas.microsoft.com/office/drawing/2014/main" id="{4A455FAE-8355-D337-1EA3-3A1F1BFD2901}"/>
              </a:ext>
            </a:extLst>
          </p:cNvPr>
          <p:cNvSpPr>
            <a:spLocks noGrp="1"/>
          </p:cNvSpPr>
          <p:nvPr>
            <p:ph type="title"/>
          </p:nvPr>
        </p:nvSpPr>
        <p:spPr/>
        <p:txBody>
          <a:bodyPr/>
          <a:lstStyle/>
          <a:p>
            <a:r>
              <a:rPr lang="sv-SE"/>
              <a:t>Headset eller diktafon</a:t>
            </a:r>
          </a:p>
        </p:txBody>
      </p:sp>
      <p:sp>
        <p:nvSpPr>
          <p:cNvPr id="2057" name="Content Placeholder 2">
            <a:extLst>
              <a:ext uri="{FF2B5EF4-FFF2-40B4-BE49-F238E27FC236}">
                <a16:creationId xmlns:a16="http://schemas.microsoft.com/office/drawing/2014/main" id="{61C0C058-7A00-34D5-B6AE-7493CC6B65F0}"/>
              </a:ext>
            </a:extLst>
          </p:cNvPr>
          <p:cNvSpPr>
            <a:spLocks noGrp="1"/>
          </p:cNvSpPr>
          <p:nvPr>
            <p:ph idx="1"/>
          </p:nvPr>
        </p:nvSpPr>
        <p:spPr/>
        <p:txBody>
          <a:bodyPr vert="horz" lIns="0" tIns="0" rIns="0" bIns="0" spcCol="180000" rtlCol="0" anchor="t">
            <a:noAutofit/>
          </a:bodyPr>
          <a:lstStyle/>
          <a:p>
            <a:pPr marL="360045" indent="-360045"/>
            <a:r>
              <a:rPr lang="sv-SE" dirty="0"/>
              <a:t>Headset </a:t>
            </a:r>
            <a:endParaRPr lang="sv-SE" dirty="0">
              <a:cs typeface="Calibri"/>
            </a:endParaRPr>
          </a:p>
          <a:p>
            <a:pPr lvl="1"/>
            <a:r>
              <a:rPr lang="sv-SE" dirty="0"/>
              <a:t>tillsammans med tangentbord och mus</a:t>
            </a:r>
            <a:endParaRPr lang="sv-SE" dirty="0">
              <a:cs typeface="Calibri"/>
            </a:endParaRPr>
          </a:p>
          <a:p>
            <a:pPr lvl="1"/>
            <a:r>
              <a:rPr lang="sv-SE" dirty="0">
                <a:ea typeface="+mn-lt"/>
                <a:cs typeface="+mn-lt"/>
              </a:rPr>
              <a:t>Om du arbetar i </a:t>
            </a:r>
            <a:r>
              <a:rPr lang="sv-SE" dirty="0" err="1">
                <a:ea typeface="+mn-lt"/>
                <a:cs typeface="+mn-lt"/>
              </a:rPr>
              <a:t>AsynjaVisph</a:t>
            </a:r>
            <a:r>
              <a:rPr lang="sv-SE" dirty="0">
                <a:ea typeface="+mn-lt"/>
                <a:cs typeface="+mn-lt"/>
              </a:rPr>
              <a:t> och både </a:t>
            </a:r>
            <a:r>
              <a:rPr lang="sv-SE" dirty="0" err="1">
                <a:ea typeface="+mn-lt"/>
                <a:cs typeface="+mn-lt"/>
              </a:rPr>
              <a:t>taligenkänner</a:t>
            </a:r>
            <a:r>
              <a:rPr lang="sv-SE" dirty="0">
                <a:ea typeface="+mn-lt"/>
                <a:cs typeface="+mn-lt"/>
              </a:rPr>
              <a:t> och dikterar rekommenderas användning av headset</a:t>
            </a:r>
            <a:endParaRPr lang="sv-SE" dirty="0"/>
          </a:p>
          <a:p>
            <a:pPr marL="360045" indent="-360045"/>
            <a:r>
              <a:rPr lang="sv-SE" dirty="0"/>
              <a:t>Diktafon </a:t>
            </a:r>
            <a:endParaRPr lang="en-US" dirty="0"/>
          </a:p>
          <a:p>
            <a:pPr lvl="1"/>
            <a:r>
              <a:rPr lang="sv-SE" dirty="0"/>
              <a:t>knappar eller reglage används för att styra Dragon</a:t>
            </a:r>
            <a:endParaRPr lang="sv-SE" dirty="0">
              <a:cs typeface="Calibri"/>
            </a:endParaRPr>
          </a:p>
          <a:p>
            <a:pPr lvl="1"/>
            <a:r>
              <a:rPr lang="sv-SE" dirty="0"/>
              <a:t>tillsammans med tangentbord och mus vid behov</a:t>
            </a:r>
            <a:endParaRPr lang="sv-SE" dirty="0">
              <a:cs typeface="Calibri"/>
            </a:endParaRPr>
          </a:p>
          <a:p>
            <a:pPr lvl="1"/>
            <a:endParaRPr lang="sv-SE" dirty="0">
              <a:cs typeface="Calibri"/>
            </a:endParaRPr>
          </a:p>
        </p:txBody>
      </p:sp>
      <p:sp>
        <p:nvSpPr>
          <p:cNvPr id="3" name="textruta 2">
            <a:extLst>
              <a:ext uri="{FF2B5EF4-FFF2-40B4-BE49-F238E27FC236}">
                <a16:creationId xmlns:a16="http://schemas.microsoft.com/office/drawing/2014/main" id="{8C861874-A671-473B-A286-306D5628323F}"/>
              </a:ext>
            </a:extLst>
          </p:cNvPr>
          <p:cNvSpPr txBox="1"/>
          <p:nvPr/>
        </p:nvSpPr>
        <p:spPr>
          <a:xfrm>
            <a:off x="6552768" y="3122495"/>
            <a:ext cx="1404215" cy="830997"/>
          </a:xfrm>
          <a:prstGeom prst="rect">
            <a:avLst/>
          </a:prstGeom>
          <a:noFill/>
        </p:spPr>
        <p:txBody>
          <a:bodyPr wrap="square" lIns="91440" tIns="45720" rIns="91440" bIns="45720" rtlCol="0" anchor="t">
            <a:spAutoFit/>
          </a:bodyPr>
          <a:lstStyle/>
          <a:p>
            <a:r>
              <a:rPr lang="sv-SE" sz="1200"/>
              <a:t>Diktafonen ska </a:t>
            </a:r>
            <a:endParaRPr lang="sv-SE" sz="1200">
              <a:cs typeface="Calibri"/>
            </a:endParaRPr>
          </a:p>
          <a:p>
            <a:r>
              <a:rPr lang="sv-SE" sz="1200"/>
              <a:t>hållas på konstant avstånd (ca 10 cm) från munnen.</a:t>
            </a:r>
            <a:endParaRPr lang="sv-SE" sz="1200">
              <a:cs typeface="Calibri"/>
            </a:endParaRPr>
          </a:p>
        </p:txBody>
      </p:sp>
      <p:sp>
        <p:nvSpPr>
          <p:cNvPr id="4" name="Diagonal rand 13">
            <a:extLst>
              <a:ext uri="{FF2B5EF4-FFF2-40B4-BE49-F238E27FC236}">
                <a16:creationId xmlns:a16="http://schemas.microsoft.com/office/drawing/2014/main" id="{69FDC3E5-2C5C-5A4E-519E-354A906532F3}"/>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 name="textruta 14">
            <a:extLst>
              <a:ext uri="{FF2B5EF4-FFF2-40B4-BE49-F238E27FC236}">
                <a16:creationId xmlns:a16="http://schemas.microsoft.com/office/drawing/2014/main" id="{DC78B1A2-28F7-0C76-70DF-26F241C6C6B9}"/>
              </a:ext>
            </a:extLst>
          </p:cNvPr>
          <p:cNvSpPr txBox="1"/>
          <p:nvPr/>
        </p:nvSpPr>
        <p:spPr>
          <a:xfrm rot="2754555">
            <a:off x="7828319" y="447371"/>
            <a:ext cx="1348190" cy="369332"/>
          </a:xfrm>
          <a:prstGeom prst="rect">
            <a:avLst/>
          </a:prstGeom>
          <a:noFill/>
        </p:spPr>
        <p:txBody>
          <a:bodyPr wrap="none" rtlCol="0">
            <a:spAutoFit/>
          </a:bodyPr>
          <a:lstStyle/>
          <a:p>
            <a:r>
              <a:rPr lang="sv-SE" sz="1800" b="1" err="1">
                <a:solidFill>
                  <a:schemeClr val="bg1"/>
                </a:solidFill>
              </a:rPr>
              <a:t>AsynjaVisph</a:t>
            </a:r>
            <a:endParaRPr lang="sv-SE" sz="1800" b="1">
              <a:solidFill>
                <a:schemeClr val="bg1"/>
              </a:solidFill>
            </a:endParaRPr>
          </a:p>
        </p:txBody>
      </p:sp>
      <p:sp>
        <p:nvSpPr>
          <p:cNvPr id="7" name="TextBox 6">
            <a:extLst>
              <a:ext uri="{FF2B5EF4-FFF2-40B4-BE49-F238E27FC236}">
                <a16:creationId xmlns:a16="http://schemas.microsoft.com/office/drawing/2014/main" id="{FA8EEE01-B3C0-5ACB-0783-C7EBD7B0C0EC}"/>
              </a:ext>
            </a:extLst>
          </p:cNvPr>
          <p:cNvSpPr txBox="1"/>
          <p:nvPr/>
        </p:nvSpPr>
        <p:spPr>
          <a:xfrm>
            <a:off x="1035368" y="4596218"/>
            <a:ext cx="3180871" cy="300082"/>
          </a:xfrm>
          <a:prstGeom prst="rect">
            <a:avLst/>
          </a:prstGeom>
          <a:noFill/>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r>
              <a:rPr lang="en-US">
                <a:cs typeface="Calibri"/>
                <a:hlinkClick r:id="rId5"/>
              </a:rPr>
              <a:t>Lathund TIK AsynjaVisph dikterare headset</a:t>
            </a:r>
            <a:endParaRPr lang="en-US"/>
          </a:p>
        </p:txBody>
      </p:sp>
    </p:spTree>
    <p:extLst>
      <p:ext uri="{BB962C8B-B14F-4D97-AF65-F5344CB8AC3E}">
        <p14:creationId xmlns:p14="http://schemas.microsoft.com/office/powerpoint/2010/main" val="3085815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latshållare för bild 17" descr="En bild som visar person, inomhus, klädsel, Människoansikte&#10;&#10;Automatiskt genererad beskrivning">
            <a:extLst>
              <a:ext uri="{FF2B5EF4-FFF2-40B4-BE49-F238E27FC236}">
                <a16:creationId xmlns:a16="http://schemas.microsoft.com/office/drawing/2014/main" id="{B21E8481-9918-8126-A729-49603A75F53E}"/>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410" r="3410"/>
          <a:stretch>
            <a:fillRect/>
          </a:stretch>
        </p:blipFill>
        <p:spPr/>
      </p:pic>
      <p:pic>
        <p:nvPicPr>
          <p:cNvPr id="8" name="Bildobjekt 7">
            <a:extLst>
              <a:ext uri="{FF2B5EF4-FFF2-40B4-BE49-F238E27FC236}">
                <a16:creationId xmlns:a16="http://schemas.microsoft.com/office/drawing/2014/main" id="{80251ADA-17D2-4BCF-F98F-688252F863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5583" y="2639158"/>
            <a:ext cx="1943369" cy="1828269"/>
          </a:xfrm>
          <a:prstGeom prst="rect">
            <a:avLst/>
          </a:prstGeom>
        </p:spPr>
      </p:pic>
      <p:sp>
        <p:nvSpPr>
          <p:cNvPr id="2055" name="Title 1">
            <a:extLst>
              <a:ext uri="{FF2B5EF4-FFF2-40B4-BE49-F238E27FC236}">
                <a16:creationId xmlns:a16="http://schemas.microsoft.com/office/drawing/2014/main" id="{4A455FAE-8355-D337-1EA3-3A1F1BFD2901}"/>
              </a:ext>
            </a:extLst>
          </p:cNvPr>
          <p:cNvSpPr>
            <a:spLocks noGrp="1"/>
          </p:cNvSpPr>
          <p:nvPr>
            <p:ph type="title"/>
          </p:nvPr>
        </p:nvSpPr>
        <p:spPr/>
        <p:txBody>
          <a:bodyPr/>
          <a:lstStyle/>
          <a:p>
            <a:r>
              <a:rPr lang="sv-SE" dirty="0"/>
              <a:t>Headset eller diktafon</a:t>
            </a:r>
          </a:p>
        </p:txBody>
      </p:sp>
      <p:sp>
        <p:nvSpPr>
          <p:cNvPr id="2057" name="Content Placeholder 2">
            <a:extLst>
              <a:ext uri="{FF2B5EF4-FFF2-40B4-BE49-F238E27FC236}">
                <a16:creationId xmlns:a16="http://schemas.microsoft.com/office/drawing/2014/main" id="{61C0C058-7A00-34D5-B6AE-7493CC6B65F0}"/>
              </a:ext>
            </a:extLst>
          </p:cNvPr>
          <p:cNvSpPr>
            <a:spLocks noGrp="1"/>
          </p:cNvSpPr>
          <p:nvPr>
            <p:ph idx="1"/>
          </p:nvPr>
        </p:nvSpPr>
        <p:spPr/>
        <p:txBody>
          <a:bodyPr vert="horz" lIns="0" tIns="0" rIns="0" bIns="0" spcCol="180000" rtlCol="0" anchor="t">
            <a:noAutofit/>
          </a:bodyPr>
          <a:lstStyle/>
          <a:p>
            <a:pPr marL="360045" indent="-360045"/>
            <a:r>
              <a:rPr lang="sv-SE" dirty="0"/>
              <a:t>Headset </a:t>
            </a:r>
            <a:endParaRPr lang="sv-SE" dirty="0">
              <a:cs typeface="Calibri"/>
            </a:endParaRPr>
          </a:p>
          <a:p>
            <a:pPr lvl="1"/>
            <a:r>
              <a:rPr lang="sv-SE" dirty="0"/>
              <a:t>tillsammans med tangentbord och mus</a:t>
            </a:r>
            <a:endParaRPr lang="sv-SE" dirty="0">
              <a:cs typeface="Calibri"/>
            </a:endParaRPr>
          </a:p>
          <a:p>
            <a:pPr marL="360045" indent="-360045"/>
            <a:r>
              <a:rPr lang="sv-SE" dirty="0"/>
              <a:t>Diktafon </a:t>
            </a:r>
            <a:endParaRPr lang="en-US" dirty="0"/>
          </a:p>
          <a:p>
            <a:pPr lvl="1"/>
            <a:r>
              <a:rPr lang="sv-SE" dirty="0"/>
              <a:t>knappar eller reglage används för att styra Dragon</a:t>
            </a:r>
            <a:endParaRPr lang="sv-SE" dirty="0">
              <a:cs typeface="Calibri"/>
            </a:endParaRPr>
          </a:p>
          <a:p>
            <a:pPr lvl="1"/>
            <a:r>
              <a:rPr lang="sv-SE" dirty="0"/>
              <a:t>tillsammans med tangentbord och mus vid behov</a:t>
            </a:r>
            <a:endParaRPr lang="sv-SE" dirty="0">
              <a:cs typeface="Calibri"/>
            </a:endParaRPr>
          </a:p>
          <a:p>
            <a:pPr marL="358775" lvl="1" indent="0">
              <a:buNone/>
            </a:pPr>
            <a:endParaRPr lang="sv-SE" dirty="0">
              <a:ea typeface="+mn-lt"/>
              <a:cs typeface="+mn-lt"/>
            </a:endParaRPr>
          </a:p>
          <a:p>
            <a:pPr lvl="1"/>
            <a:endParaRPr lang="sv-SE" dirty="0">
              <a:cs typeface="Calibri"/>
            </a:endParaRPr>
          </a:p>
        </p:txBody>
      </p:sp>
      <p:sp>
        <p:nvSpPr>
          <p:cNvPr id="3" name="textruta 2">
            <a:extLst>
              <a:ext uri="{FF2B5EF4-FFF2-40B4-BE49-F238E27FC236}">
                <a16:creationId xmlns:a16="http://schemas.microsoft.com/office/drawing/2014/main" id="{8C861874-A671-473B-A286-306D5628323F}"/>
              </a:ext>
            </a:extLst>
          </p:cNvPr>
          <p:cNvSpPr txBox="1"/>
          <p:nvPr/>
        </p:nvSpPr>
        <p:spPr>
          <a:xfrm>
            <a:off x="6552768" y="3122495"/>
            <a:ext cx="1404215" cy="830997"/>
          </a:xfrm>
          <a:prstGeom prst="rect">
            <a:avLst/>
          </a:prstGeom>
          <a:noFill/>
        </p:spPr>
        <p:txBody>
          <a:bodyPr wrap="square" lIns="91440" tIns="45720" rIns="91440" bIns="45720" rtlCol="0" anchor="t">
            <a:spAutoFit/>
          </a:bodyPr>
          <a:lstStyle/>
          <a:p>
            <a:r>
              <a:rPr lang="sv-SE" sz="1200"/>
              <a:t>Diktafonen ska </a:t>
            </a:r>
            <a:endParaRPr lang="sv-SE" sz="1200">
              <a:cs typeface="Calibri"/>
            </a:endParaRPr>
          </a:p>
          <a:p>
            <a:r>
              <a:rPr lang="sv-SE" sz="1200"/>
              <a:t>hållas på konstant avstånd (ca 10 cm) från munnen.</a:t>
            </a:r>
            <a:endParaRPr lang="sv-SE" sz="1200">
              <a:cs typeface="Calibri"/>
            </a:endParaRPr>
          </a:p>
        </p:txBody>
      </p:sp>
      <p:sp>
        <p:nvSpPr>
          <p:cNvPr id="4" name="Diagonal rand 13">
            <a:extLst>
              <a:ext uri="{FF2B5EF4-FFF2-40B4-BE49-F238E27FC236}">
                <a16:creationId xmlns:a16="http://schemas.microsoft.com/office/drawing/2014/main" id="{41679B76-9F85-1BAC-DFCB-AFE223531D0F}"/>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1800">
                <a:solidFill>
                  <a:srgbClr val="FFFFFF"/>
                </a:solidFill>
                <a:latin typeface="Calibri"/>
                <a:ea typeface="Calibri"/>
                <a:cs typeface="Calibri"/>
              </a:rPr>
              <a:t>​</a:t>
            </a:r>
            <a:endParaRPr lang="sv-SE">
              <a:solidFill>
                <a:schemeClr val="tx1"/>
              </a:solidFill>
            </a:endParaRPr>
          </a:p>
        </p:txBody>
      </p:sp>
      <p:sp>
        <p:nvSpPr>
          <p:cNvPr id="14" name="textruta 3">
            <a:extLst>
              <a:ext uri="{FF2B5EF4-FFF2-40B4-BE49-F238E27FC236}">
                <a16:creationId xmlns:a16="http://schemas.microsoft.com/office/drawing/2014/main" id="{B4BE813B-9DFD-DE37-AD27-04E3ED03DC8D}"/>
              </a:ext>
            </a:extLst>
          </p:cNvPr>
          <p:cNvSpPr txBox="1"/>
          <p:nvPr/>
        </p:nvSpPr>
        <p:spPr>
          <a:xfrm rot="2754555">
            <a:off x="7602235" y="447371"/>
            <a:ext cx="1800365" cy="369332"/>
          </a:xfrm>
          <a:prstGeom prst="rect">
            <a:avLst/>
          </a:prstGeom>
          <a:noFill/>
        </p:spPr>
        <p:txBody>
          <a:bodyPr wrap="none" rtlCol="0">
            <a:spAutoFit/>
          </a:bodyPr>
          <a:lstStyle/>
          <a:p>
            <a:r>
              <a:rPr lang="sv-SE" sz="1800" b="1" err="1">
                <a:solidFill>
                  <a:schemeClr val="bg1"/>
                </a:solidFill>
              </a:rPr>
              <a:t>Melior</a:t>
            </a:r>
            <a:r>
              <a:rPr lang="sv-SE" sz="1800" b="1">
                <a:solidFill>
                  <a:schemeClr val="bg1"/>
                </a:solidFill>
              </a:rPr>
              <a:t>/</a:t>
            </a:r>
            <a:r>
              <a:rPr lang="sv-SE" sz="1800" b="1" err="1">
                <a:solidFill>
                  <a:schemeClr val="bg1"/>
                </a:solidFill>
              </a:rPr>
              <a:t>Obstetrix</a:t>
            </a:r>
            <a:endParaRPr lang="sv-SE" sz="1800" b="1">
              <a:solidFill>
                <a:schemeClr val="bg1"/>
              </a:solidFill>
            </a:endParaRPr>
          </a:p>
        </p:txBody>
      </p:sp>
    </p:spTree>
    <p:extLst>
      <p:ext uri="{BB962C8B-B14F-4D97-AF65-F5344CB8AC3E}">
        <p14:creationId xmlns:p14="http://schemas.microsoft.com/office/powerpoint/2010/main" val="2017626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459598-94D1-47CD-ACC7-381DCCA21809}"/>
              </a:ext>
            </a:extLst>
          </p:cNvPr>
          <p:cNvSpPr txBox="1">
            <a:spLocks/>
          </p:cNvSpPr>
          <p:nvPr/>
        </p:nvSpPr>
        <p:spPr>
          <a:xfrm>
            <a:off x="353293" y="110700"/>
            <a:ext cx="6699273" cy="793309"/>
          </a:xfrm>
          <a:prstGeom prst="rect">
            <a:avLst/>
          </a:prstGeom>
        </p:spPr>
        <p:txBody>
          <a:bodyPr lIns="91440" tIns="45720" rIns="91440" bIns="4572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sv-SE"/>
              <a:t>Dragon – </a:t>
            </a:r>
            <a:r>
              <a:rPr lang="sv-SE" err="1"/>
              <a:t>AsynjaVisph</a:t>
            </a:r>
            <a:endParaRPr lang="sv-SE">
              <a:cs typeface="Calibri Light"/>
            </a:endParaRPr>
          </a:p>
        </p:txBody>
      </p:sp>
      <p:sp>
        <p:nvSpPr>
          <p:cNvPr id="7" name="Rectangle 5">
            <a:extLst>
              <a:ext uri="{FF2B5EF4-FFF2-40B4-BE49-F238E27FC236}">
                <a16:creationId xmlns:a16="http://schemas.microsoft.com/office/drawing/2014/main" id="{562B8E80-896E-35AA-7753-760247843060}"/>
              </a:ext>
            </a:extLst>
          </p:cNvPr>
          <p:cNvSpPr>
            <a:spLocks noChangeArrowheads="1"/>
          </p:cNvSpPr>
          <p:nvPr/>
        </p:nvSpPr>
        <p:spPr bwMode="auto">
          <a:xfrm>
            <a:off x="-135349" y="1227173"/>
            <a:ext cx="7021796" cy="183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55450" tIns="45720" rIns="2263062" bIns="0" numCol="1" anchor="ctr" anchorCtr="0" compatLnSpc="1">
            <a:prstTxWarp prst="textNoShape">
              <a:avLst/>
            </a:prstTxWarp>
            <a:spAutoFit/>
          </a:bodyPr>
          <a:lstStyle>
            <a:lvl1pPr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9p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400">
                <a:latin typeface="+mn-lt"/>
              </a:rPr>
              <a:t>Öppna anteckning i </a:t>
            </a:r>
            <a:r>
              <a:rPr lang="sv-SE" altLang="sv-SE" sz="1400" err="1">
                <a:latin typeface="+mn-lt"/>
              </a:rPr>
              <a:t>AsynjaVisph</a:t>
            </a:r>
            <a:endParaRPr lang="sv-SE" altLang="sv-SE" sz="1400">
              <a:latin typeface="+mn-lt"/>
              <a:cs typeface="Calibri"/>
            </a:endParaRPr>
          </a:p>
          <a:p>
            <a:pPr marL="285750" indent="-285750" defTabSz="914400">
              <a:buFont typeface="Arial" panose="020B0604020202020204" pitchFamily="34" charset="0"/>
              <a:buChar char="•"/>
            </a:pPr>
            <a:r>
              <a:rPr lang="sv-SE" altLang="sv-SE" sz="1400">
                <a:latin typeface="+mn-lt"/>
              </a:rPr>
              <a:t>Öppna sökord</a:t>
            </a:r>
            <a:endParaRPr lang="sv-SE" altLang="sv-SE" sz="1400">
              <a:latin typeface="+mn-lt"/>
              <a:cs typeface="Calibri"/>
            </a:endParaRPr>
          </a:p>
          <a:p>
            <a:pPr marL="285750" indent="-285750" defTabSz="914400">
              <a:buFont typeface="Arial" panose="020B0604020202020204" pitchFamily="34" charset="0"/>
              <a:buChar char="•"/>
            </a:pPr>
            <a:r>
              <a:rPr lang="sv-SE" altLang="sv-SE" sz="1400">
                <a:latin typeface="+mn-lt"/>
              </a:rPr>
              <a:t>Placera markören där texten ska skrivas in</a:t>
            </a:r>
            <a:endParaRPr lang="sv-SE" altLang="sv-SE" sz="1400">
              <a:latin typeface="+mn-lt"/>
              <a:cs typeface="Calibri"/>
            </a:endParaRPr>
          </a:p>
          <a:p>
            <a:pPr marL="285750" indent="-285750" defTabSz="914400">
              <a:buFont typeface="Arial" panose="020B0604020202020204" pitchFamily="34" charset="0"/>
              <a:buChar char="•"/>
            </a:pPr>
            <a:r>
              <a:rPr lang="sv-SE" altLang="sv-SE" sz="1400" err="1">
                <a:latin typeface="+mn-lt"/>
              </a:rPr>
              <a:t>Taligenkänn</a:t>
            </a:r>
            <a:r>
              <a:rPr lang="sv-SE" altLang="sv-SE" sz="1400">
                <a:latin typeface="+mn-lt"/>
              </a:rPr>
              <a:t> din text</a:t>
            </a:r>
            <a:endParaRPr lang="sv-SE" altLang="sv-SE" sz="1400">
              <a:latin typeface="+mn-lt"/>
              <a:ea typeface="Calibri"/>
              <a:cs typeface="Calibri"/>
            </a:endParaRPr>
          </a:p>
          <a:p>
            <a:pPr marL="285750" indent="-285750" defTabSz="914400">
              <a:buFont typeface="Arial" panose="020B0604020202020204" pitchFamily="34" charset="0"/>
              <a:buChar char="•"/>
            </a:pPr>
            <a:r>
              <a:rPr lang="sv-SE" altLang="sv-SE" sz="1400">
                <a:latin typeface="+mn-lt"/>
              </a:rPr>
              <a:t>Redigera texten i skrivrutan vid behov</a:t>
            </a:r>
          </a:p>
          <a:p>
            <a:pPr marL="285750" indent="-285750" defTabSz="914400">
              <a:buFont typeface="Arial" panose="020B0604020202020204" pitchFamily="34" charset="0"/>
              <a:buChar char="•"/>
            </a:pPr>
            <a:r>
              <a:rPr lang="sv-SE" sz="1400">
                <a:latin typeface="+mn-lt"/>
              </a:rPr>
              <a:t>Överför texten i skrivrutan till </a:t>
            </a:r>
            <a:r>
              <a:rPr lang="sv-SE" sz="1400" err="1">
                <a:latin typeface="+mn-lt"/>
              </a:rPr>
              <a:t>AsynjaVisph</a:t>
            </a:r>
            <a:r>
              <a:rPr lang="sv-SE" sz="1400">
                <a:latin typeface="+mn-lt"/>
              </a:rPr>
              <a:t> genom att klicka på ikonen </a:t>
            </a:r>
            <a:endParaRPr lang="sv-SE" altLang="sv-SE" sz="1400">
              <a:latin typeface="+mn-lt"/>
              <a:cs typeface="Calibri"/>
            </a:endParaRPr>
          </a:p>
          <a:p>
            <a:pPr marL="0" marR="0" lvl="0" indent="0" algn="l" defTabSz="914400" rtl="0" eaLnBrk="0" fontAlgn="base" latinLnBrk="0" hangingPunct="0">
              <a:lnSpc>
                <a:spcPct val="100000"/>
              </a:lnSpc>
              <a:spcBef>
                <a:spcPct val="0"/>
              </a:spcBef>
              <a:spcAft>
                <a:spcPct val="0"/>
              </a:spcAft>
              <a:buClrTx/>
              <a:buSzTx/>
              <a:buFontTx/>
              <a:buNone/>
              <a:tabLst>
                <a:tab pos="555625" algn="l"/>
                <a:tab pos="557213" algn="l"/>
              </a:tabLst>
            </a:pPr>
            <a:endParaRPr kumimoji="0" lang="sv-SE" altLang="sv-SE" sz="1800" b="0" i="0" u="none" strike="noStrike" cap="none" normalizeH="0" baseline="0">
              <a:ln>
                <a:noFill/>
              </a:ln>
              <a:solidFill>
                <a:schemeClr val="tx1"/>
              </a:solidFill>
              <a:effectLst/>
              <a:latin typeface="Arial" panose="020B0604020202020204" pitchFamily="34" charset="0"/>
            </a:endParaRPr>
          </a:p>
        </p:txBody>
      </p:sp>
      <p:grpSp>
        <p:nvGrpSpPr>
          <p:cNvPr id="2" name="docshapegroup18" descr="Bild som förklarar vilken ikon som kan användas för att föra över text som är i dikteringsrutan i Taligenkänning">
            <a:extLst>
              <a:ext uri="{FF2B5EF4-FFF2-40B4-BE49-F238E27FC236}">
                <a16:creationId xmlns:a16="http://schemas.microsoft.com/office/drawing/2014/main" id="{95A43548-F738-94AF-5E5E-976C10625E16}"/>
              </a:ext>
            </a:extLst>
          </p:cNvPr>
          <p:cNvGrpSpPr>
            <a:grpSpLocks/>
          </p:cNvGrpSpPr>
          <p:nvPr/>
        </p:nvGrpSpPr>
        <p:grpSpPr bwMode="auto">
          <a:xfrm>
            <a:off x="1898016" y="3189190"/>
            <a:ext cx="1972366" cy="898164"/>
            <a:chOff x="2076" y="666"/>
            <a:chExt cx="3651" cy="1647"/>
          </a:xfrm>
        </p:grpSpPr>
        <p:pic>
          <p:nvPicPr>
            <p:cNvPr id="3" name="docshape19" descr="Bild som förklarar vilken ikon som kan användas för att föra över text som är i dikteringsrutan i Taligenkänning">
              <a:extLst>
                <a:ext uri="{FF2B5EF4-FFF2-40B4-BE49-F238E27FC236}">
                  <a16:creationId xmlns:a16="http://schemas.microsoft.com/office/drawing/2014/main" id="{7687BE00-C919-3A95-1CCC-ECBC8493C84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0445"/>
            <a:stretch/>
          </p:blipFill>
          <p:spPr bwMode="auto">
            <a:xfrm>
              <a:off x="2076" y="666"/>
              <a:ext cx="3651" cy="1647"/>
            </a:xfrm>
            <a:prstGeom prst="rect">
              <a:avLst/>
            </a:prstGeom>
            <a:noFill/>
            <a:extLst>
              <a:ext uri="{909E8E84-426E-40DD-AFC4-6F175D3DCCD1}">
                <a14:hiddenFill xmlns:a14="http://schemas.microsoft.com/office/drawing/2010/main">
                  <a:solidFill>
                    <a:srgbClr val="FFFFFF"/>
                  </a:solidFill>
                </a14:hiddenFill>
              </a:ext>
            </a:extLst>
          </p:spPr>
        </p:pic>
        <p:sp>
          <p:nvSpPr>
            <p:cNvPr id="4" name="docshape20">
              <a:extLst>
                <a:ext uri="{FF2B5EF4-FFF2-40B4-BE49-F238E27FC236}">
                  <a16:creationId xmlns:a16="http://schemas.microsoft.com/office/drawing/2014/main" id="{C392AC40-1BD7-2ADB-34C4-55B6D8CE3146}"/>
                </a:ext>
              </a:extLst>
            </p:cNvPr>
            <p:cNvSpPr>
              <a:spLocks noChangeArrowheads="1"/>
            </p:cNvSpPr>
            <p:nvPr/>
          </p:nvSpPr>
          <p:spPr bwMode="auto">
            <a:xfrm>
              <a:off x="2213" y="1315"/>
              <a:ext cx="380" cy="260"/>
            </a:xfrm>
            <a:prstGeom prst="rect">
              <a:avLst/>
            </a:prstGeom>
            <a:noFill/>
            <a:ln w="158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grpSp>
      <p:pic>
        <p:nvPicPr>
          <p:cNvPr id="5" name="image12.png" descr="Bild på ikonen för att överföra text från dikteringsrutan">
            <a:extLst>
              <a:ext uri="{FF2B5EF4-FFF2-40B4-BE49-F238E27FC236}">
                <a16:creationId xmlns:a16="http://schemas.microsoft.com/office/drawing/2014/main" id="{8979738D-3796-6DEC-B19B-CFF2E69DB4C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0674" y="2727295"/>
            <a:ext cx="282575" cy="2127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
            <a:extLst>
              <a:ext uri="{FF2B5EF4-FFF2-40B4-BE49-F238E27FC236}">
                <a16:creationId xmlns:a16="http://schemas.microsoft.com/office/drawing/2014/main" id="{5E160D8A-7E5D-2D13-A204-AF0460FF6984}"/>
              </a:ext>
            </a:extLst>
          </p:cNvPr>
          <p:cNvSpPr>
            <a:spLocks noChangeArrowheads="1"/>
          </p:cNvSpPr>
          <p:nvPr/>
        </p:nvSpPr>
        <p:spPr bwMode="auto">
          <a:xfrm rot="10800000" flipV="1">
            <a:off x="2262398" y="2620086"/>
            <a:ext cx="356591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sv-SE" altLang="sv-SE" sz="1200">
                <a:latin typeface="Times New Roman"/>
                <a:cs typeface="Times New Roman"/>
              </a:rPr>
              <a:t> </a:t>
            </a:r>
            <a:r>
              <a:rPr lang="sv-SE" altLang="sv-SE" sz="1400"/>
              <a:t>i dikteringsrutan eller använd talkommandot "Överför text"</a:t>
            </a:r>
          </a:p>
        </p:txBody>
      </p:sp>
      <p:sp>
        <p:nvSpPr>
          <p:cNvPr id="14" name="Diagonal rand 13">
            <a:extLst>
              <a:ext uri="{FF2B5EF4-FFF2-40B4-BE49-F238E27FC236}">
                <a16:creationId xmlns:a16="http://schemas.microsoft.com/office/drawing/2014/main" id="{32CA45CA-4AD6-B027-518A-75842D79B1B8}"/>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15" name="textruta 14">
            <a:extLst>
              <a:ext uri="{FF2B5EF4-FFF2-40B4-BE49-F238E27FC236}">
                <a16:creationId xmlns:a16="http://schemas.microsoft.com/office/drawing/2014/main" id="{C8659FD2-0126-C13C-2A76-389663B09CFB}"/>
              </a:ext>
            </a:extLst>
          </p:cNvPr>
          <p:cNvSpPr txBox="1"/>
          <p:nvPr/>
        </p:nvSpPr>
        <p:spPr>
          <a:xfrm rot="2754555">
            <a:off x="7828319" y="447371"/>
            <a:ext cx="1348190" cy="369332"/>
          </a:xfrm>
          <a:prstGeom prst="rect">
            <a:avLst/>
          </a:prstGeom>
          <a:noFill/>
        </p:spPr>
        <p:txBody>
          <a:bodyPr wrap="none" rtlCol="0">
            <a:spAutoFit/>
          </a:bodyPr>
          <a:lstStyle/>
          <a:p>
            <a:r>
              <a:rPr lang="sv-SE" sz="1800" b="1" err="1">
                <a:solidFill>
                  <a:schemeClr val="bg1"/>
                </a:solidFill>
              </a:rPr>
              <a:t>AsynjaVisph</a:t>
            </a:r>
            <a:endParaRPr lang="sv-SE" sz="1800" b="1">
              <a:solidFill>
                <a:schemeClr val="bg1"/>
              </a:solidFill>
            </a:endParaRPr>
          </a:p>
        </p:txBody>
      </p:sp>
      <p:pic>
        <p:nvPicPr>
          <p:cNvPr id="17" name="Bildobjekt 16">
            <a:extLst>
              <a:ext uri="{FF2B5EF4-FFF2-40B4-BE49-F238E27FC236}">
                <a16:creationId xmlns:a16="http://schemas.microsoft.com/office/drawing/2014/main" id="{F4FEC182-BE99-60A6-DEA4-622FF27345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5963908" y="2261403"/>
            <a:ext cx="2150768" cy="2271091"/>
          </a:xfrm>
          <a:prstGeom prst="rect">
            <a:avLst/>
          </a:prstGeom>
        </p:spPr>
      </p:pic>
      <p:sp>
        <p:nvSpPr>
          <p:cNvPr id="18" name="textruta 17">
            <a:extLst>
              <a:ext uri="{FF2B5EF4-FFF2-40B4-BE49-F238E27FC236}">
                <a16:creationId xmlns:a16="http://schemas.microsoft.com/office/drawing/2014/main" id="{00709DA3-BF76-4F81-9CC0-F97476263974}"/>
              </a:ext>
            </a:extLst>
          </p:cNvPr>
          <p:cNvSpPr txBox="1"/>
          <p:nvPr/>
        </p:nvSpPr>
        <p:spPr>
          <a:xfrm>
            <a:off x="6296488" y="2698290"/>
            <a:ext cx="1802919" cy="1500411"/>
          </a:xfrm>
          <a:prstGeom prst="rect">
            <a:avLst/>
          </a:prstGeom>
          <a:noFill/>
        </p:spPr>
        <p:txBody>
          <a:bodyPr wrap="square" lIns="91440" tIns="45720" rIns="91440" bIns="45720" rtlCol="0" anchor="t">
            <a:spAutoFit/>
          </a:bodyPr>
          <a:lstStyle/>
          <a:p>
            <a:r>
              <a:rPr lang="sv-SE" sz="1800" b="1">
                <a:latin typeface="+mn-lt"/>
              </a:rPr>
              <a:t>Viktigt!</a:t>
            </a:r>
            <a:r>
              <a:rPr lang="sv-SE" sz="1800" b="1"/>
              <a:t> </a:t>
            </a:r>
            <a:endParaRPr lang="sv-SE" sz="1800" b="1">
              <a:latin typeface="+mn-lt"/>
            </a:endParaRPr>
          </a:p>
          <a:p>
            <a:r>
              <a:rPr lang="sv-SE" sz="1200"/>
              <a:t>Logga</a:t>
            </a:r>
            <a:r>
              <a:rPr lang="sv-SE" sz="1200">
                <a:latin typeface="+mn-lt"/>
              </a:rPr>
              <a:t> ut eller avsluta Dragon</a:t>
            </a:r>
            <a:r>
              <a:rPr lang="sv-SE" sz="1200"/>
              <a:t> när du är klar</a:t>
            </a:r>
            <a:r>
              <a:rPr lang="sv-SE" sz="1200">
                <a:latin typeface="+mn-lt"/>
              </a:rPr>
              <a:t>. </a:t>
            </a:r>
            <a:r>
              <a:rPr lang="sv-SE" sz="1200"/>
              <a:t>En annan</a:t>
            </a:r>
            <a:r>
              <a:rPr lang="sv-SE" sz="1200">
                <a:latin typeface="+mn-lt"/>
              </a:rPr>
              <a:t> användare kan annars förstöra din </a:t>
            </a:r>
            <a:r>
              <a:rPr lang="sv-SE" sz="1200"/>
              <a:t>röst</a:t>
            </a:r>
            <a:r>
              <a:rPr lang="sv-SE" sz="1200">
                <a:latin typeface="+mn-lt"/>
              </a:rPr>
              <a:t>profil.</a:t>
            </a:r>
            <a:endParaRPr lang="sv-SE" sz="1200">
              <a:latin typeface="+mn-lt"/>
              <a:cs typeface="Calibri"/>
            </a:endParaRPr>
          </a:p>
          <a:p>
            <a:endParaRPr lang="sv-SE"/>
          </a:p>
        </p:txBody>
      </p:sp>
      <p:sp>
        <p:nvSpPr>
          <p:cNvPr id="12" name="textruta 11">
            <a:extLst>
              <a:ext uri="{FF2B5EF4-FFF2-40B4-BE49-F238E27FC236}">
                <a16:creationId xmlns:a16="http://schemas.microsoft.com/office/drawing/2014/main" id="{F0F740FE-818E-831A-81EF-0F0AD74693BE}"/>
              </a:ext>
            </a:extLst>
          </p:cNvPr>
          <p:cNvSpPr txBox="1"/>
          <p:nvPr/>
        </p:nvSpPr>
        <p:spPr>
          <a:xfrm>
            <a:off x="370612" y="4198701"/>
            <a:ext cx="5623167" cy="738664"/>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sv-SE" sz="1400"/>
              <a:t>Text kan återföras till dikteringsrutan genom att använda talkommandot ”Återför text”. Detta kan vara användbart om det inte är uppenbart var texten hamnar </a:t>
            </a:r>
          </a:p>
        </p:txBody>
      </p:sp>
    </p:spTree>
    <p:extLst>
      <p:ext uri="{BB962C8B-B14F-4D97-AF65-F5344CB8AC3E}">
        <p14:creationId xmlns:p14="http://schemas.microsoft.com/office/powerpoint/2010/main" val="4077095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B4824C9B-7A84-470F-9B01-A2110F583D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738439" y="2614829"/>
            <a:ext cx="2060532" cy="2180856"/>
          </a:xfrm>
          <a:prstGeom prst="rect">
            <a:avLst/>
          </a:prstGeom>
        </p:spPr>
      </p:pic>
      <p:sp>
        <p:nvSpPr>
          <p:cNvPr id="9" name="Rubrik 1">
            <a:extLst>
              <a:ext uri="{FF2B5EF4-FFF2-40B4-BE49-F238E27FC236}">
                <a16:creationId xmlns:a16="http://schemas.microsoft.com/office/drawing/2014/main" id="{EB459598-94D1-47CD-ACC7-381DCCA21809}"/>
              </a:ext>
            </a:extLst>
          </p:cNvPr>
          <p:cNvSpPr txBox="1">
            <a:spLocks/>
          </p:cNvSpPr>
          <p:nvPr/>
        </p:nvSpPr>
        <p:spPr>
          <a:xfrm>
            <a:off x="470256" y="110700"/>
            <a:ext cx="6699273" cy="793309"/>
          </a:xfrm>
          <a:prstGeom prst="rect">
            <a:avLst/>
          </a:prstGeom>
        </p:spPr>
        <p:txBody>
          <a:bodyPr lIns="91440" tIns="45720" rIns="91440" bIns="4572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sv-SE"/>
              <a:t>Dragon – Melior/</a:t>
            </a:r>
            <a:r>
              <a:rPr lang="sv-SE" err="1"/>
              <a:t>Obstetrix</a:t>
            </a:r>
            <a:endParaRPr lang="sv-SE">
              <a:highlight>
                <a:srgbClr val="FFFF00"/>
              </a:highlight>
              <a:cs typeface="Calibri Light"/>
            </a:endParaRPr>
          </a:p>
        </p:txBody>
      </p:sp>
      <p:grpSp>
        <p:nvGrpSpPr>
          <p:cNvPr id="10" name="docshapegroup14">
            <a:extLst>
              <a:ext uri="{FF2B5EF4-FFF2-40B4-BE49-F238E27FC236}">
                <a16:creationId xmlns:a16="http://schemas.microsoft.com/office/drawing/2014/main" id="{21C2F699-2582-6CF5-7227-3A6A0E663D76}"/>
              </a:ext>
            </a:extLst>
          </p:cNvPr>
          <p:cNvGrpSpPr>
            <a:grpSpLocks/>
          </p:cNvGrpSpPr>
          <p:nvPr/>
        </p:nvGrpSpPr>
        <p:grpSpPr bwMode="auto">
          <a:xfrm>
            <a:off x="5383777" y="823828"/>
            <a:ext cx="1036668" cy="1165282"/>
            <a:chOff x="8340" y="3"/>
            <a:chExt cx="1710" cy="1990"/>
          </a:xfrm>
        </p:grpSpPr>
        <p:pic>
          <p:nvPicPr>
            <p:cNvPr id="3076" name="docshape15" descr="Bild på diktafonen som visar REC-knappen">
              <a:extLst>
                <a:ext uri="{FF2B5EF4-FFF2-40B4-BE49-F238E27FC236}">
                  <a16:creationId xmlns:a16="http://schemas.microsoft.com/office/drawing/2014/main" id="{C4551B7A-F00E-D1FB-08F8-B1751A98B7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40" y="3"/>
              <a:ext cx="1710" cy="1990"/>
            </a:xfrm>
            <a:prstGeom prst="rect">
              <a:avLst/>
            </a:prstGeom>
            <a:noFill/>
            <a:extLst>
              <a:ext uri="{909E8E84-426E-40DD-AFC4-6F175D3DCCD1}">
                <a14:hiddenFill xmlns:a14="http://schemas.microsoft.com/office/drawing/2010/main">
                  <a:solidFill>
                    <a:srgbClr val="FFFFFF"/>
                  </a:solidFill>
                </a14:hiddenFill>
              </a:ext>
            </a:extLst>
          </p:spPr>
        </p:pic>
        <p:sp>
          <p:nvSpPr>
            <p:cNvPr id="11" name="docshape16">
              <a:extLst>
                <a:ext uri="{FF2B5EF4-FFF2-40B4-BE49-F238E27FC236}">
                  <a16:creationId xmlns:a16="http://schemas.microsoft.com/office/drawing/2014/main" id="{1B59221E-5A81-15D7-8593-D298F2E0807D}"/>
                </a:ext>
              </a:extLst>
            </p:cNvPr>
            <p:cNvSpPr>
              <a:spLocks noChangeArrowheads="1"/>
            </p:cNvSpPr>
            <p:nvPr/>
          </p:nvSpPr>
          <p:spPr bwMode="auto">
            <a:xfrm>
              <a:off x="8850" y="653"/>
              <a:ext cx="670" cy="570"/>
            </a:xfrm>
            <a:prstGeom prst="rect">
              <a:avLst/>
            </a:prstGeom>
            <a:noFill/>
            <a:ln w="222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grpSp>
      <p:sp>
        <p:nvSpPr>
          <p:cNvPr id="13" name="Rectangle 6">
            <a:extLst>
              <a:ext uri="{FF2B5EF4-FFF2-40B4-BE49-F238E27FC236}">
                <a16:creationId xmlns:a16="http://schemas.microsoft.com/office/drawing/2014/main" id="{22AF8113-94DF-F873-F23D-BBEB60058710}"/>
              </a:ext>
            </a:extLst>
          </p:cNvPr>
          <p:cNvSpPr>
            <a:spLocks noChangeArrowheads="1"/>
          </p:cNvSpPr>
          <p:nvPr/>
        </p:nvSpPr>
        <p:spPr bwMode="auto">
          <a:xfrm>
            <a:off x="350406" y="909130"/>
            <a:ext cx="3576310"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9p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400">
                <a:latin typeface="+mn-lt"/>
              </a:rPr>
              <a:t>Öppna anteckning i Melior/Obstetrix</a:t>
            </a:r>
          </a:p>
          <a:p>
            <a:pPr marL="285750" indent="-285750" defTabSz="914400">
              <a:buFont typeface="Arial" panose="020B0604020202020204" pitchFamily="34" charset="0"/>
              <a:buChar char="•"/>
            </a:pPr>
            <a:r>
              <a:rPr lang="sv-SE" altLang="sv-SE" sz="1400">
                <a:latin typeface="+mn-lt"/>
              </a:rPr>
              <a:t>Öppna sökord</a:t>
            </a:r>
            <a:endParaRPr lang="sv-SE" altLang="sv-SE" sz="1400">
              <a:latin typeface="+mn-lt"/>
              <a:cs typeface="Calibri"/>
            </a:endParaRPr>
          </a:p>
          <a:p>
            <a:pPr marL="285750" indent="-285750" defTabSz="914400">
              <a:buFont typeface="Arial" panose="020B0604020202020204" pitchFamily="34" charset="0"/>
              <a:buChar char="•"/>
            </a:pPr>
            <a:r>
              <a:rPr lang="sv-SE" altLang="sv-SE" sz="1400">
                <a:latin typeface="+mn-lt"/>
              </a:rPr>
              <a:t>Placera markören där texten ska skrivas in</a:t>
            </a:r>
            <a:endParaRPr lang="sv-SE" altLang="sv-SE" sz="1400">
              <a:latin typeface="+mn-lt"/>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400">
                <a:latin typeface="+mn-lt"/>
              </a:rPr>
              <a:t>För att taligenkänna håller du in knappen REC på diktafonen (starta och stoppa inspelning)</a:t>
            </a:r>
            <a:endParaRPr lang="sv-SE" altLang="sv-SE" sz="1400">
              <a:latin typeface="+mn-lt"/>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400">
                <a:latin typeface="+mn-lt"/>
              </a:rPr>
              <a:t>Din text hamnar i skrivrutan på det sökord du öppnat. Redigera texten direkt i skrivrutan om den blir felaktig</a:t>
            </a:r>
            <a:endParaRPr lang="sv-SE" altLang="sv-SE" sz="1400">
              <a:latin typeface="+mn-lt"/>
              <a:cs typeface="Calibri"/>
            </a:endParaRPr>
          </a:p>
          <a:p>
            <a:pPr marL="742950" lvl="1" indent="-285750" defTabSz="914400">
              <a:buFont typeface="Arial" panose="020B0604020202020204" pitchFamily="34" charset="0"/>
              <a:buChar char="•"/>
            </a:pPr>
            <a:r>
              <a:rPr lang="sv-SE" altLang="sv-SE" sz="1400">
                <a:latin typeface="+mn-lt"/>
              </a:rPr>
              <a:t>Markera hela eller del av meningen och säg eller skriv in ny information</a:t>
            </a:r>
            <a:endParaRPr lang="sv-SE" altLang="sv-SE" sz="1400">
              <a:latin typeface="+mn-lt"/>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r>
              <a:rPr lang="sv-SE" altLang="sv-SE" sz="1400">
                <a:latin typeface="+mn-lt"/>
              </a:rPr>
              <a:t>Spara ändringar så de läggs till i din röstprofil</a:t>
            </a:r>
          </a:p>
          <a:p>
            <a:pPr marL="230505" indent="-285750">
              <a:buFont typeface="Arial" panose="020B0604020202020204" pitchFamily="34" charset="0"/>
              <a:buChar char="•"/>
            </a:pPr>
            <a:endParaRPr lang="sv-SE" sz="1400">
              <a:latin typeface="+mn-lt"/>
            </a:endParaRPr>
          </a:p>
          <a:p>
            <a:pPr marR="0" lvl="0" algn="l" defTabSz="914400" rtl="0" eaLnBrk="0" fontAlgn="base" latinLnBrk="0" hangingPunct="0">
              <a:lnSpc>
                <a:spcPct val="100000"/>
              </a:lnSpc>
              <a:spcBef>
                <a:spcPct val="0"/>
              </a:spcBef>
              <a:spcAft>
                <a:spcPct val="0"/>
              </a:spcAft>
              <a:buClrTx/>
              <a:buSzTx/>
              <a:tabLst>
                <a:tab pos="555625" algn="l"/>
                <a:tab pos="557213" algn="l"/>
              </a:tabLst>
            </a:pPr>
            <a:endParaRPr lang="sv-SE" altLang="sv-SE" sz="1400">
              <a:latin typeface="+mn-lt"/>
              <a:cs typeface="Calibri"/>
            </a:endParaRPr>
          </a:p>
          <a:p>
            <a:pPr marL="285750" indent="-285750" defTabSz="914400">
              <a:buFont typeface="Arial" panose="020B0604020202020204" pitchFamily="34" charset="0"/>
              <a:buChar char="•"/>
            </a:pPr>
            <a:endParaRPr lang="sv-SE" sz="1400">
              <a:latin typeface="+mn-lt"/>
            </a:endParaRPr>
          </a:p>
          <a:p>
            <a:pPr defTabSz="914400"/>
            <a:r>
              <a:rPr lang="sv-SE" sz="1400">
                <a:latin typeface="+mn-lt"/>
              </a:rPr>
              <a:t>  </a:t>
            </a:r>
            <a:endParaRPr lang="sv-SE" altLang="sv-SE" sz="140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endParaRPr lang="sv-SE" altLang="sv-SE" sz="1400">
              <a:latin typeface="+mn-lt"/>
            </a:endParaRPr>
          </a:p>
        </p:txBody>
      </p:sp>
      <p:pic>
        <p:nvPicPr>
          <p:cNvPr id="23" name="Bildobjekt 22">
            <a:extLst>
              <a:ext uri="{FF2B5EF4-FFF2-40B4-BE49-F238E27FC236}">
                <a16:creationId xmlns:a16="http://schemas.microsoft.com/office/drawing/2014/main" id="{D7F0D674-5256-9FD6-F74D-F4C12B82CAE4}"/>
              </a:ext>
            </a:extLst>
          </p:cNvPr>
          <p:cNvPicPr>
            <a:picLocks noChangeAspect="1"/>
          </p:cNvPicPr>
          <p:nvPr/>
        </p:nvPicPr>
        <p:blipFill rotWithShape="1">
          <a:blip r:embed="rId5"/>
          <a:srcRect l="15059" t="26020" r="12736" b="47637"/>
          <a:stretch/>
        </p:blipFill>
        <p:spPr>
          <a:xfrm>
            <a:off x="6599193" y="838646"/>
            <a:ext cx="1157768" cy="1135645"/>
          </a:xfrm>
          <a:prstGeom prst="rect">
            <a:avLst/>
          </a:prstGeom>
        </p:spPr>
      </p:pic>
      <p:sp>
        <p:nvSpPr>
          <p:cNvPr id="24" name="docshape16">
            <a:extLst>
              <a:ext uri="{FF2B5EF4-FFF2-40B4-BE49-F238E27FC236}">
                <a16:creationId xmlns:a16="http://schemas.microsoft.com/office/drawing/2014/main" id="{C781859D-030C-7A0D-2C71-9C0586B1CB6B}"/>
              </a:ext>
            </a:extLst>
          </p:cNvPr>
          <p:cNvSpPr>
            <a:spLocks noChangeArrowheads="1"/>
          </p:cNvSpPr>
          <p:nvPr/>
        </p:nvSpPr>
        <p:spPr bwMode="auto">
          <a:xfrm>
            <a:off x="6989760" y="966142"/>
            <a:ext cx="376634" cy="914400"/>
          </a:xfrm>
          <a:prstGeom prst="rect">
            <a:avLst/>
          </a:prstGeom>
          <a:noFill/>
          <a:ln w="222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cxnSp>
        <p:nvCxnSpPr>
          <p:cNvPr id="26" name="Rak pilkoppling 25">
            <a:extLst>
              <a:ext uri="{FF2B5EF4-FFF2-40B4-BE49-F238E27FC236}">
                <a16:creationId xmlns:a16="http://schemas.microsoft.com/office/drawing/2014/main" id="{0C4AB7C8-3604-7A4E-B194-D2734822DE03}"/>
              </a:ext>
            </a:extLst>
          </p:cNvPr>
          <p:cNvCxnSpPr>
            <a:cxnSpLocks/>
          </p:cNvCxnSpPr>
          <p:nvPr/>
        </p:nvCxnSpPr>
        <p:spPr>
          <a:xfrm flipV="1">
            <a:off x="7187682" y="1188275"/>
            <a:ext cx="0" cy="91070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Rak pilkoppling 26">
            <a:extLst>
              <a:ext uri="{FF2B5EF4-FFF2-40B4-BE49-F238E27FC236}">
                <a16:creationId xmlns:a16="http://schemas.microsoft.com/office/drawing/2014/main" id="{DA198FA2-6032-EBA4-540B-CF6F2A9515A0}"/>
              </a:ext>
            </a:extLst>
          </p:cNvPr>
          <p:cNvCxnSpPr>
            <a:cxnSpLocks/>
          </p:cNvCxnSpPr>
          <p:nvPr/>
        </p:nvCxnSpPr>
        <p:spPr>
          <a:xfrm flipV="1">
            <a:off x="7196193" y="1423342"/>
            <a:ext cx="0" cy="6756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Rak pilkoppling 27">
            <a:extLst>
              <a:ext uri="{FF2B5EF4-FFF2-40B4-BE49-F238E27FC236}">
                <a16:creationId xmlns:a16="http://schemas.microsoft.com/office/drawing/2014/main" id="{78C0F18C-D051-79F0-2C52-0DCE7008D5F8}"/>
              </a:ext>
            </a:extLst>
          </p:cNvPr>
          <p:cNvCxnSpPr>
            <a:cxnSpLocks/>
          </p:cNvCxnSpPr>
          <p:nvPr/>
        </p:nvCxnSpPr>
        <p:spPr>
          <a:xfrm flipV="1">
            <a:off x="7196193" y="1650296"/>
            <a:ext cx="0" cy="44868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Rak pilkoppling 16">
            <a:extLst>
              <a:ext uri="{FF2B5EF4-FFF2-40B4-BE49-F238E27FC236}">
                <a16:creationId xmlns:a16="http://schemas.microsoft.com/office/drawing/2014/main" id="{C6675096-60A5-90AB-45EF-37A54EDD65CA}"/>
              </a:ext>
            </a:extLst>
          </p:cNvPr>
          <p:cNvCxnSpPr>
            <a:cxnSpLocks/>
            <a:endCxn id="3076" idx="1"/>
          </p:cNvCxnSpPr>
          <p:nvPr/>
        </p:nvCxnSpPr>
        <p:spPr>
          <a:xfrm>
            <a:off x="4487483" y="1406469"/>
            <a:ext cx="89629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Diagonal rand 1">
            <a:extLst>
              <a:ext uri="{FF2B5EF4-FFF2-40B4-BE49-F238E27FC236}">
                <a16:creationId xmlns:a16="http://schemas.microsoft.com/office/drawing/2014/main" id="{0087CF5D-7FCA-7A10-7936-03DF63DA8513}"/>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 name="textruta 3">
            <a:extLst>
              <a:ext uri="{FF2B5EF4-FFF2-40B4-BE49-F238E27FC236}">
                <a16:creationId xmlns:a16="http://schemas.microsoft.com/office/drawing/2014/main" id="{AA106626-2532-397B-2C7E-227290280453}"/>
              </a:ext>
            </a:extLst>
          </p:cNvPr>
          <p:cNvSpPr txBox="1"/>
          <p:nvPr/>
        </p:nvSpPr>
        <p:spPr>
          <a:xfrm rot="2754555">
            <a:off x="7602235" y="447371"/>
            <a:ext cx="1800365" cy="369332"/>
          </a:xfrm>
          <a:prstGeom prst="rect">
            <a:avLst/>
          </a:prstGeom>
          <a:noFill/>
        </p:spPr>
        <p:txBody>
          <a:bodyPr wrap="none" rtlCol="0">
            <a:spAutoFit/>
          </a:bodyPr>
          <a:lstStyle/>
          <a:p>
            <a:r>
              <a:rPr lang="sv-SE" sz="1800" b="1" err="1">
                <a:solidFill>
                  <a:schemeClr val="bg1"/>
                </a:solidFill>
              </a:rPr>
              <a:t>Melior</a:t>
            </a:r>
            <a:r>
              <a:rPr lang="sv-SE" sz="1800" b="1">
                <a:solidFill>
                  <a:schemeClr val="bg1"/>
                </a:solidFill>
              </a:rPr>
              <a:t>/</a:t>
            </a:r>
            <a:r>
              <a:rPr lang="sv-SE" sz="1800" b="1" err="1">
                <a:solidFill>
                  <a:schemeClr val="bg1"/>
                </a:solidFill>
              </a:rPr>
              <a:t>Obstetrix</a:t>
            </a:r>
            <a:endParaRPr lang="sv-SE" sz="1800" b="1">
              <a:solidFill>
                <a:schemeClr val="bg1"/>
              </a:solidFill>
            </a:endParaRPr>
          </a:p>
        </p:txBody>
      </p:sp>
      <p:pic>
        <p:nvPicPr>
          <p:cNvPr id="25" name="Bildobjekt 24">
            <a:extLst>
              <a:ext uri="{FF2B5EF4-FFF2-40B4-BE49-F238E27FC236}">
                <a16:creationId xmlns:a16="http://schemas.microsoft.com/office/drawing/2014/main" id="{18DE3527-1837-2EC7-69D0-B1B3795F2361}"/>
              </a:ext>
            </a:extLst>
          </p:cNvPr>
          <p:cNvPicPr>
            <a:picLocks noChangeAspect="1"/>
          </p:cNvPicPr>
          <p:nvPr/>
        </p:nvPicPr>
        <p:blipFill>
          <a:blip r:embed="rId6"/>
          <a:stretch>
            <a:fillRect/>
          </a:stretch>
        </p:blipFill>
        <p:spPr>
          <a:xfrm>
            <a:off x="4029962" y="2047910"/>
            <a:ext cx="2594661" cy="1353411"/>
          </a:xfrm>
          <a:prstGeom prst="rect">
            <a:avLst/>
          </a:prstGeom>
        </p:spPr>
      </p:pic>
      <p:cxnSp>
        <p:nvCxnSpPr>
          <p:cNvPr id="29" name="Rak pilkoppling 28">
            <a:extLst>
              <a:ext uri="{FF2B5EF4-FFF2-40B4-BE49-F238E27FC236}">
                <a16:creationId xmlns:a16="http://schemas.microsoft.com/office/drawing/2014/main" id="{EF2C58AF-3FC2-4B1A-9BF1-AA7212D244A5}"/>
              </a:ext>
            </a:extLst>
          </p:cNvPr>
          <p:cNvCxnSpPr>
            <a:cxnSpLocks/>
          </p:cNvCxnSpPr>
          <p:nvPr/>
        </p:nvCxnSpPr>
        <p:spPr>
          <a:xfrm>
            <a:off x="3784375" y="2418620"/>
            <a:ext cx="417308" cy="58770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ruta 6">
            <a:extLst>
              <a:ext uri="{FF2B5EF4-FFF2-40B4-BE49-F238E27FC236}">
                <a16:creationId xmlns:a16="http://schemas.microsoft.com/office/drawing/2014/main" id="{AF9E4F65-8BF2-C012-9192-16F84C8A6AAC}"/>
              </a:ext>
            </a:extLst>
          </p:cNvPr>
          <p:cNvSpPr txBox="1"/>
          <p:nvPr/>
        </p:nvSpPr>
        <p:spPr>
          <a:xfrm>
            <a:off x="7025902" y="3029159"/>
            <a:ext cx="2051070" cy="1477328"/>
          </a:xfrm>
          <a:prstGeom prst="rect">
            <a:avLst/>
          </a:prstGeom>
          <a:noFill/>
        </p:spPr>
        <p:txBody>
          <a:bodyPr wrap="square" lIns="91440" tIns="45720" rIns="91440" bIns="45720" rtlCol="0" anchor="t">
            <a:spAutoFit/>
          </a:bodyPr>
          <a:lstStyle/>
          <a:p>
            <a:r>
              <a:rPr lang="sv-SE" sz="1800" b="1">
                <a:latin typeface="+mn-lt"/>
              </a:rPr>
              <a:t>Viktigt!</a:t>
            </a:r>
            <a:r>
              <a:rPr lang="sv-SE" sz="1800" b="1"/>
              <a:t> </a:t>
            </a:r>
            <a:endParaRPr lang="en-US" sz="1800">
              <a:ea typeface="+mn-lt"/>
              <a:cs typeface="+mn-lt"/>
            </a:endParaRPr>
          </a:p>
          <a:p>
            <a:r>
              <a:rPr lang="sv-SE" sz="1200"/>
              <a:t>Logga</a:t>
            </a:r>
            <a:r>
              <a:rPr lang="sv-SE" sz="1200">
                <a:latin typeface="+mn-lt"/>
              </a:rPr>
              <a:t> ut </a:t>
            </a:r>
            <a:r>
              <a:rPr lang="sv-SE" sz="1200"/>
              <a:t>eller avsluta</a:t>
            </a:r>
            <a:endParaRPr lang="sv-SE" sz="1200">
              <a:cs typeface="Calibri"/>
            </a:endParaRPr>
          </a:p>
          <a:p>
            <a:r>
              <a:rPr lang="sv-SE" sz="1200">
                <a:latin typeface="+mn-lt"/>
              </a:rPr>
              <a:t>Dragon</a:t>
            </a:r>
            <a:r>
              <a:rPr lang="sv-SE" sz="1200"/>
              <a:t> när du är klar</a:t>
            </a:r>
            <a:r>
              <a:rPr lang="sv-SE" sz="1200">
                <a:latin typeface="+mn-lt"/>
              </a:rPr>
              <a:t>. </a:t>
            </a:r>
            <a:r>
              <a:rPr lang="sv-SE" sz="1200"/>
              <a:t>En annan</a:t>
            </a:r>
            <a:r>
              <a:rPr lang="sv-SE" sz="1200">
                <a:latin typeface="+mn-lt"/>
              </a:rPr>
              <a:t> användare kan</a:t>
            </a:r>
            <a:r>
              <a:rPr lang="sv-SE" sz="1200"/>
              <a:t> </a:t>
            </a:r>
            <a:r>
              <a:rPr lang="sv-SE" sz="1200">
                <a:latin typeface="+mn-lt"/>
              </a:rPr>
              <a:t>annars förstöra din</a:t>
            </a:r>
            <a:r>
              <a:rPr lang="sv-SE" sz="1200"/>
              <a:t> röst</a:t>
            </a:r>
            <a:r>
              <a:rPr lang="sv-SE" sz="1200">
                <a:latin typeface="+mn-lt"/>
              </a:rPr>
              <a:t>profil.</a:t>
            </a:r>
            <a:endParaRPr lang="sv-SE" sz="1200">
              <a:cs typeface="Calibri"/>
            </a:endParaRPr>
          </a:p>
          <a:p>
            <a:endParaRPr lang="sv-SE" sz="1200">
              <a:cs typeface="Calibri"/>
            </a:endParaRPr>
          </a:p>
        </p:txBody>
      </p:sp>
    </p:spTree>
    <p:extLst>
      <p:ext uri="{BB962C8B-B14F-4D97-AF65-F5344CB8AC3E}">
        <p14:creationId xmlns:p14="http://schemas.microsoft.com/office/powerpoint/2010/main" val="3570915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459598-94D1-47CD-ACC7-381DCCA21809}"/>
              </a:ext>
            </a:extLst>
          </p:cNvPr>
          <p:cNvSpPr txBox="1">
            <a:spLocks/>
          </p:cNvSpPr>
          <p:nvPr/>
        </p:nvSpPr>
        <p:spPr>
          <a:xfrm>
            <a:off x="470256" y="110700"/>
            <a:ext cx="6699273" cy="793309"/>
          </a:xfrm>
          <a:prstGeom prst="rect">
            <a:avLst/>
          </a:prstGeom>
        </p:spPr>
        <p:txBody>
          <a:bodyPr lIns="91440" tIns="45720" rIns="91440" bIns="4572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sv-SE"/>
              <a:t>Dragon – </a:t>
            </a:r>
            <a:r>
              <a:rPr lang="sv-SE" err="1"/>
              <a:t>Melior</a:t>
            </a:r>
            <a:endParaRPr lang="sv-SE" err="1">
              <a:cs typeface="Calibri Light"/>
            </a:endParaRPr>
          </a:p>
        </p:txBody>
      </p:sp>
      <p:sp>
        <p:nvSpPr>
          <p:cNvPr id="13" name="Rectangle 6">
            <a:extLst>
              <a:ext uri="{FF2B5EF4-FFF2-40B4-BE49-F238E27FC236}">
                <a16:creationId xmlns:a16="http://schemas.microsoft.com/office/drawing/2014/main" id="{22AF8113-94DF-F873-F23D-BBEB60058710}"/>
              </a:ext>
            </a:extLst>
          </p:cNvPr>
          <p:cNvSpPr>
            <a:spLocks noChangeArrowheads="1"/>
          </p:cNvSpPr>
          <p:nvPr/>
        </p:nvSpPr>
        <p:spPr bwMode="auto">
          <a:xfrm>
            <a:off x="470256" y="1679948"/>
            <a:ext cx="4445939"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9pPr>
          </a:lstStyle>
          <a:p>
            <a:pPr defTabSz="914400"/>
            <a:endParaRPr lang="sv-SE" sz="1400">
              <a:latin typeface="+mn-lt"/>
            </a:endParaRPr>
          </a:p>
          <a:p>
            <a:pPr marL="285750" indent="-285750" defTabSz="914400">
              <a:buFont typeface="Arial" panose="020B0604020202020204" pitchFamily="34" charset="0"/>
              <a:buChar char="•"/>
            </a:pPr>
            <a:r>
              <a:rPr lang="sv-SE" sz="1400">
                <a:latin typeface="+mn-lt"/>
              </a:rPr>
              <a:t>Har du inte fokus i skrivrutan i Melior och börjar taligenkänna dyker en dikteringsruta upp</a:t>
            </a:r>
            <a:endParaRPr lang="sv-SE" sz="1400">
              <a:latin typeface="+mn-lt"/>
              <a:cs typeface="Calibri"/>
            </a:endParaRPr>
          </a:p>
          <a:p>
            <a:pPr marL="285750" indent="-285750" defTabSz="914400">
              <a:buFont typeface="Arial" panose="020B0604020202020204" pitchFamily="34" charset="0"/>
              <a:buChar char="•"/>
            </a:pPr>
            <a:r>
              <a:rPr lang="sv-SE" sz="1400">
                <a:latin typeface="+mn-lt"/>
              </a:rPr>
              <a:t>Överför texten till skrivrutan i Melior</a:t>
            </a:r>
          </a:p>
          <a:p>
            <a:pPr marL="285750" indent="-285750" defTabSz="914400">
              <a:buFont typeface="Arial" panose="020B0604020202020204" pitchFamily="34" charset="0"/>
              <a:buChar char="•"/>
            </a:pPr>
            <a:r>
              <a:rPr lang="sv-SE" sz="1400">
                <a:latin typeface="+mn-lt"/>
              </a:rPr>
              <a:t>Text kan återföras till dikteringsrutan genom att använda talkommandot ”Återför text”. Detta kan vara användbart om det inte är uppenbart var texten hamnar </a:t>
            </a:r>
          </a:p>
          <a:p>
            <a:pPr marL="285750" indent="-285750" defTabSz="914400">
              <a:buFont typeface="Arial" panose="020B0604020202020204" pitchFamily="34" charset="0"/>
              <a:buChar char="•"/>
            </a:pPr>
            <a:endParaRPr lang="sv-SE" sz="1400">
              <a:latin typeface="+mn-lt"/>
              <a:cs typeface="Calibri"/>
            </a:endParaRPr>
          </a:p>
          <a:p>
            <a:pPr defTabSz="914400"/>
            <a:r>
              <a:rPr lang="sv-SE" sz="1400">
                <a:latin typeface="+mn-lt"/>
              </a:rPr>
              <a:t>  </a:t>
            </a:r>
            <a:endParaRPr lang="sv-SE" altLang="sv-SE" sz="140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endParaRPr lang="sv-SE" altLang="sv-SE" sz="1400">
              <a:latin typeface="+mn-lt"/>
            </a:endParaRPr>
          </a:p>
        </p:txBody>
      </p:sp>
      <p:pic>
        <p:nvPicPr>
          <p:cNvPr id="3" name="Platshållare för innehåll 3">
            <a:extLst>
              <a:ext uri="{FF2B5EF4-FFF2-40B4-BE49-F238E27FC236}">
                <a16:creationId xmlns:a16="http://schemas.microsoft.com/office/drawing/2014/main" id="{52374F0E-0C87-8832-9A79-2F4F9471BAED}"/>
              </a:ext>
            </a:extLst>
          </p:cNvPr>
          <p:cNvPicPr>
            <a:picLocks noGrp="1" noChangeAspect="1"/>
          </p:cNvPicPr>
          <p:nvPr>
            <p:ph idx="1"/>
          </p:nvPr>
        </p:nvPicPr>
        <p:blipFill rotWithShape="1">
          <a:blip r:embed="rId3"/>
          <a:srcRect b="61511"/>
          <a:stretch/>
        </p:blipFill>
        <p:spPr>
          <a:xfrm>
            <a:off x="5771073" y="1407073"/>
            <a:ext cx="1515170" cy="670217"/>
          </a:xfrm>
          <a:ln>
            <a:solidFill>
              <a:schemeClr val="accent1"/>
            </a:solidFill>
          </a:ln>
        </p:spPr>
      </p:pic>
      <p:grpSp>
        <p:nvGrpSpPr>
          <p:cNvPr id="6" name="docshapegroup18" descr="Bild som förklarar vilken ikon som kan användas för att föra över text som är i dikteringsrutan i Taligenkänning">
            <a:extLst>
              <a:ext uri="{FF2B5EF4-FFF2-40B4-BE49-F238E27FC236}">
                <a16:creationId xmlns:a16="http://schemas.microsoft.com/office/drawing/2014/main" id="{74E03694-1604-BFCD-6442-9263F2CE556F}"/>
              </a:ext>
            </a:extLst>
          </p:cNvPr>
          <p:cNvGrpSpPr>
            <a:grpSpLocks/>
          </p:cNvGrpSpPr>
          <p:nvPr/>
        </p:nvGrpSpPr>
        <p:grpSpPr bwMode="auto">
          <a:xfrm>
            <a:off x="5771073" y="2621557"/>
            <a:ext cx="1972366" cy="898164"/>
            <a:chOff x="2190" y="424"/>
            <a:chExt cx="3651" cy="1647"/>
          </a:xfrm>
        </p:grpSpPr>
        <p:pic>
          <p:nvPicPr>
            <p:cNvPr id="7" name="docshape19" descr="Bild som förklarar vilken ikon som kan användas för att föra över text som är i dikteringsrutan i Taligenkänning">
              <a:extLst>
                <a:ext uri="{FF2B5EF4-FFF2-40B4-BE49-F238E27FC236}">
                  <a16:creationId xmlns:a16="http://schemas.microsoft.com/office/drawing/2014/main" id="{50660234-1E35-C6EF-E958-002302A26C6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50445"/>
            <a:stretch/>
          </p:blipFill>
          <p:spPr bwMode="auto">
            <a:xfrm>
              <a:off x="2190" y="424"/>
              <a:ext cx="3651" cy="1647"/>
            </a:xfrm>
            <a:prstGeom prst="rect">
              <a:avLst/>
            </a:prstGeom>
            <a:noFill/>
            <a:extLst>
              <a:ext uri="{909E8E84-426E-40DD-AFC4-6F175D3DCCD1}">
                <a14:hiddenFill xmlns:a14="http://schemas.microsoft.com/office/drawing/2010/main">
                  <a:solidFill>
                    <a:srgbClr val="FFFFFF"/>
                  </a:solidFill>
                </a14:hiddenFill>
              </a:ext>
            </a:extLst>
          </p:spPr>
        </p:pic>
        <p:sp>
          <p:nvSpPr>
            <p:cNvPr id="8" name="docshape20">
              <a:extLst>
                <a:ext uri="{FF2B5EF4-FFF2-40B4-BE49-F238E27FC236}">
                  <a16:creationId xmlns:a16="http://schemas.microsoft.com/office/drawing/2014/main" id="{F443E14B-4795-3929-7C82-9322310B0047}"/>
                </a:ext>
              </a:extLst>
            </p:cNvPr>
            <p:cNvSpPr>
              <a:spLocks noChangeArrowheads="1"/>
            </p:cNvSpPr>
            <p:nvPr/>
          </p:nvSpPr>
          <p:spPr bwMode="auto">
            <a:xfrm>
              <a:off x="2329" y="1078"/>
              <a:ext cx="380" cy="260"/>
            </a:xfrm>
            <a:prstGeom prst="rect">
              <a:avLst/>
            </a:prstGeom>
            <a:noFill/>
            <a:ln w="158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grpSp>
      <p:pic>
        <p:nvPicPr>
          <p:cNvPr id="14" name="Platshållare för innehåll 3">
            <a:extLst>
              <a:ext uri="{FF2B5EF4-FFF2-40B4-BE49-F238E27FC236}">
                <a16:creationId xmlns:a16="http://schemas.microsoft.com/office/drawing/2014/main" id="{C78150DA-49EA-05B2-F8D2-21FCAC0B6DE4}"/>
              </a:ext>
            </a:extLst>
          </p:cNvPr>
          <p:cNvPicPr>
            <a:picLocks noChangeAspect="1"/>
          </p:cNvPicPr>
          <p:nvPr/>
        </p:nvPicPr>
        <p:blipFill rotWithShape="1">
          <a:blip r:embed="rId3"/>
          <a:srcRect t="51700" b="29743"/>
          <a:stretch/>
        </p:blipFill>
        <p:spPr>
          <a:xfrm>
            <a:off x="5771073" y="2077290"/>
            <a:ext cx="1515170" cy="323132"/>
          </a:xfrm>
          <a:prstGeom prst="rect">
            <a:avLst/>
          </a:prstGeom>
          <a:ln>
            <a:solidFill>
              <a:schemeClr val="accent1"/>
            </a:solidFill>
          </a:ln>
        </p:spPr>
      </p:pic>
      <p:cxnSp>
        <p:nvCxnSpPr>
          <p:cNvPr id="15" name="Rak pilkoppling 14">
            <a:extLst>
              <a:ext uri="{FF2B5EF4-FFF2-40B4-BE49-F238E27FC236}">
                <a16:creationId xmlns:a16="http://schemas.microsoft.com/office/drawing/2014/main" id="{8A5F9CA5-F337-6A8B-06BC-0CC0A286E055}"/>
              </a:ext>
            </a:extLst>
          </p:cNvPr>
          <p:cNvCxnSpPr>
            <a:cxnSpLocks/>
          </p:cNvCxnSpPr>
          <p:nvPr/>
        </p:nvCxnSpPr>
        <p:spPr>
          <a:xfrm>
            <a:off x="4608058" y="2077290"/>
            <a:ext cx="954657" cy="1322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Rak pilkoppling 15">
            <a:extLst>
              <a:ext uri="{FF2B5EF4-FFF2-40B4-BE49-F238E27FC236}">
                <a16:creationId xmlns:a16="http://schemas.microsoft.com/office/drawing/2014/main" id="{43740258-8D2A-C210-8ED0-681D6A784E74}"/>
              </a:ext>
            </a:extLst>
          </p:cNvPr>
          <p:cNvCxnSpPr>
            <a:cxnSpLocks/>
          </p:cNvCxnSpPr>
          <p:nvPr/>
        </p:nvCxnSpPr>
        <p:spPr>
          <a:xfrm>
            <a:off x="4654065" y="2571871"/>
            <a:ext cx="760521" cy="34218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Diagonal rand 1">
            <a:extLst>
              <a:ext uri="{FF2B5EF4-FFF2-40B4-BE49-F238E27FC236}">
                <a16:creationId xmlns:a16="http://schemas.microsoft.com/office/drawing/2014/main" id="{0087CF5D-7FCA-7A10-7936-03DF63DA8513}"/>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 name="textruta 3">
            <a:extLst>
              <a:ext uri="{FF2B5EF4-FFF2-40B4-BE49-F238E27FC236}">
                <a16:creationId xmlns:a16="http://schemas.microsoft.com/office/drawing/2014/main" id="{AA106626-2532-397B-2C7E-227290280453}"/>
              </a:ext>
            </a:extLst>
          </p:cNvPr>
          <p:cNvSpPr txBox="1"/>
          <p:nvPr/>
        </p:nvSpPr>
        <p:spPr>
          <a:xfrm rot="2754555">
            <a:off x="8092690" y="447371"/>
            <a:ext cx="819455" cy="369332"/>
          </a:xfrm>
          <a:prstGeom prst="rect">
            <a:avLst/>
          </a:prstGeom>
          <a:noFill/>
        </p:spPr>
        <p:txBody>
          <a:bodyPr wrap="none" lIns="91440" tIns="45720" rIns="91440" bIns="45720" rtlCol="0" anchor="t">
            <a:spAutoFit/>
          </a:bodyPr>
          <a:lstStyle/>
          <a:p>
            <a:r>
              <a:rPr lang="sv-SE" sz="1800" b="1" err="1">
                <a:solidFill>
                  <a:schemeClr val="bg1"/>
                </a:solidFill>
              </a:rPr>
              <a:t>Melior</a:t>
            </a:r>
          </a:p>
        </p:txBody>
      </p:sp>
    </p:spTree>
    <p:extLst>
      <p:ext uri="{BB962C8B-B14F-4D97-AF65-F5344CB8AC3E}">
        <p14:creationId xmlns:p14="http://schemas.microsoft.com/office/powerpoint/2010/main" val="831864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4D7494-20EE-65B0-F903-485BB3E8B390}"/>
              </a:ext>
            </a:extLst>
          </p:cNvPr>
          <p:cNvSpPr>
            <a:spLocks noGrp="1"/>
          </p:cNvSpPr>
          <p:nvPr>
            <p:ph type="title"/>
          </p:nvPr>
        </p:nvSpPr>
        <p:spPr/>
        <p:txBody>
          <a:bodyPr/>
          <a:lstStyle/>
          <a:p>
            <a:r>
              <a:rPr lang="sv-SE" dirty="0"/>
              <a:t>Versionshistorik, senaste justeringar</a:t>
            </a:r>
          </a:p>
        </p:txBody>
      </p:sp>
      <p:graphicFrame>
        <p:nvGraphicFramePr>
          <p:cNvPr id="3" name="Tabell 3">
            <a:extLst>
              <a:ext uri="{FF2B5EF4-FFF2-40B4-BE49-F238E27FC236}">
                <a16:creationId xmlns:a16="http://schemas.microsoft.com/office/drawing/2014/main" id="{A3C190E0-2678-5840-7961-6428E2072491}"/>
              </a:ext>
            </a:extLst>
          </p:cNvPr>
          <p:cNvGraphicFramePr>
            <a:graphicFrameLocks noGrp="1"/>
          </p:cNvGraphicFramePr>
          <p:nvPr>
            <p:extLst>
              <p:ext uri="{D42A27DB-BD31-4B8C-83A1-F6EECF244321}">
                <p14:modId xmlns:p14="http://schemas.microsoft.com/office/powerpoint/2010/main" val="3859229852"/>
              </p:ext>
            </p:extLst>
          </p:nvPr>
        </p:nvGraphicFramePr>
        <p:xfrm>
          <a:off x="532800" y="1661540"/>
          <a:ext cx="8078400" cy="3022600"/>
        </p:xfrm>
        <a:graphic>
          <a:graphicData uri="http://schemas.openxmlformats.org/drawingml/2006/table">
            <a:tbl>
              <a:tblPr firstRow="1" bandRow="1">
                <a:tableStyleId>{00A15C55-8517-42AA-B614-E9B94910E393}</a:tableStyleId>
              </a:tblPr>
              <a:tblGrid>
                <a:gridCol w="1215872">
                  <a:extLst>
                    <a:ext uri="{9D8B030D-6E8A-4147-A177-3AD203B41FA5}">
                      <a16:colId xmlns:a16="http://schemas.microsoft.com/office/drawing/2014/main" val="1503978455"/>
                    </a:ext>
                  </a:extLst>
                </a:gridCol>
                <a:gridCol w="2413262">
                  <a:extLst>
                    <a:ext uri="{9D8B030D-6E8A-4147-A177-3AD203B41FA5}">
                      <a16:colId xmlns:a16="http://schemas.microsoft.com/office/drawing/2014/main" val="291884646"/>
                    </a:ext>
                  </a:extLst>
                </a:gridCol>
                <a:gridCol w="3097761">
                  <a:extLst>
                    <a:ext uri="{9D8B030D-6E8A-4147-A177-3AD203B41FA5}">
                      <a16:colId xmlns:a16="http://schemas.microsoft.com/office/drawing/2014/main" val="331562736"/>
                    </a:ext>
                  </a:extLst>
                </a:gridCol>
                <a:gridCol w="1351505">
                  <a:extLst>
                    <a:ext uri="{9D8B030D-6E8A-4147-A177-3AD203B41FA5}">
                      <a16:colId xmlns:a16="http://schemas.microsoft.com/office/drawing/2014/main" val="2111730380"/>
                    </a:ext>
                  </a:extLst>
                </a:gridCol>
              </a:tblGrid>
              <a:tr h="370840">
                <a:tc>
                  <a:txBody>
                    <a:bodyPr/>
                    <a:lstStyle/>
                    <a:p>
                      <a:r>
                        <a:rPr lang="sv-SE" dirty="0">
                          <a:solidFill>
                            <a:schemeClr val="tx1"/>
                          </a:solidFill>
                        </a:rPr>
                        <a:t>Datum</a:t>
                      </a:r>
                    </a:p>
                  </a:txBody>
                  <a:tcPr/>
                </a:tc>
                <a:tc>
                  <a:txBody>
                    <a:bodyPr/>
                    <a:lstStyle/>
                    <a:p>
                      <a:r>
                        <a:rPr lang="sv-SE" dirty="0">
                          <a:solidFill>
                            <a:schemeClr val="tx1"/>
                          </a:solidFill>
                        </a:rPr>
                        <a:t>Sidrubrik/avsnitt</a:t>
                      </a:r>
                    </a:p>
                  </a:txBody>
                  <a:tcPr/>
                </a:tc>
                <a:tc>
                  <a:txBody>
                    <a:bodyPr/>
                    <a:lstStyle/>
                    <a:p>
                      <a:r>
                        <a:rPr lang="sv-SE" dirty="0">
                          <a:solidFill>
                            <a:schemeClr val="tx1"/>
                          </a:solidFill>
                        </a:rPr>
                        <a:t>Beskrivning</a:t>
                      </a:r>
                    </a:p>
                  </a:txBody>
                  <a:tcPr/>
                </a:tc>
                <a:tc>
                  <a:txBody>
                    <a:bodyPr/>
                    <a:lstStyle/>
                    <a:p>
                      <a:r>
                        <a:rPr lang="sv-SE" dirty="0">
                          <a:solidFill>
                            <a:schemeClr val="tx1"/>
                          </a:solidFill>
                        </a:rPr>
                        <a:t>Justerat av</a:t>
                      </a:r>
                    </a:p>
                  </a:txBody>
                  <a:tcPr/>
                </a:tc>
                <a:extLst>
                  <a:ext uri="{0D108BD9-81ED-4DB2-BD59-A6C34878D82A}">
                    <a16:rowId xmlns:a16="http://schemas.microsoft.com/office/drawing/2014/main" val="3135207798"/>
                  </a:ext>
                </a:extLst>
              </a:tr>
              <a:tr h="370840">
                <a:tc>
                  <a:txBody>
                    <a:bodyPr/>
                    <a:lstStyle/>
                    <a:p>
                      <a:r>
                        <a:rPr lang="sv-SE" sz="1100" dirty="0"/>
                        <a:t>2024-01-16</a:t>
                      </a:r>
                    </a:p>
                  </a:txBody>
                  <a:tcPr/>
                </a:tc>
                <a:tc>
                  <a:txBody>
                    <a:bodyPr/>
                    <a:lstStyle/>
                    <a:p>
                      <a:r>
                        <a:rPr lang="sv-SE" sz="1100" dirty="0"/>
                        <a:t>Ordlista och rättning av text</a:t>
                      </a:r>
                    </a:p>
                  </a:txBody>
                  <a:tcPr/>
                </a:tc>
                <a:tc>
                  <a:txBody>
                    <a:bodyPr/>
                    <a:lstStyle/>
                    <a:p>
                      <a:r>
                        <a:rPr lang="sv-SE" sz="1100" dirty="0"/>
                        <a:t>Justering av instruktioner kring arbete med ordlista samt komplettering av hur man kan rätta text</a:t>
                      </a:r>
                    </a:p>
                  </a:txBody>
                  <a:tcPr/>
                </a:tc>
                <a:tc>
                  <a:txBody>
                    <a:bodyPr/>
                    <a:lstStyle/>
                    <a:p>
                      <a:r>
                        <a:rPr lang="sv-SE" sz="1100" dirty="0"/>
                        <a:t>Ulrika Roos</a:t>
                      </a:r>
                    </a:p>
                  </a:txBody>
                  <a:tcPr/>
                </a:tc>
                <a:extLst>
                  <a:ext uri="{0D108BD9-81ED-4DB2-BD59-A6C34878D82A}">
                    <a16:rowId xmlns:a16="http://schemas.microsoft.com/office/drawing/2014/main" val="3044905908"/>
                  </a:ext>
                </a:extLst>
              </a:tr>
              <a:tr h="370840">
                <a:tc>
                  <a:txBody>
                    <a:bodyPr/>
                    <a:lstStyle/>
                    <a:p>
                      <a:endParaRPr lang="sv-SE" sz="1100"/>
                    </a:p>
                  </a:txBody>
                  <a:tcPr/>
                </a:tc>
                <a:tc>
                  <a:txBody>
                    <a:bodyPr/>
                    <a:lstStyle/>
                    <a:p>
                      <a:endParaRPr lang="sv-SE" sz="1100"/>
                    </a:p>
                  </a:txBody>
                  <a:tcPr/>
                </a:tc>
                <a:tc>
                  <a:txBody>
                    <a:bodyPr/>
                    <a:lstStyle/>
                    <a:p>
                      <a:endParaRPr lang="sv-SE" sz="1100"/>
                    </a:p>
                  </a:txBody>
                  <a:tcPr/>
                </a:tc>
                <a:tc>
                  <a:txBody>
                    <a:bodyPr/>
                    <a:lstStyle/>
                    <a:p>
                      <a:endParaRPr lang="sv-SE" sz="1100"/>
                    </a:p>
                  </a:txBody>
                  <a:tcPr/>
                </a:tc>
                <a:extLst>
                  <a:ext uri="{0D108BD9-81ED-4DB2-BD59-A6C34878D82A}">
                    <a16:rowId xmlns:a16="http://schemas.microsoft.com/office/drawing/2014/main" val="1279239280"/>
                  </a:ext>
                </a:extLst>
              </a:tr>
              <a:tr h="370840">
                <a:tc>
                  <a:txBody>
                    <a:bodyPr/>
                    <a:lstStyle/>
                    <a:p>
                      <a:endParaRPr lang="sv-SE" sz="1100"/>
                    </a:p>
                  </a:txBody>
                  <a:tcPr/>
                </a:tc>
                <a:tc>
                  <a:txBody>
                    <a:bodyPr/>
                    <a:lstStyle/>
                    <a:p>
                      <a:endParaRPr lang="sv-SE" sz="1100"/>
                    </a:p>
                  </a:txBody>
                  <a:tcPr/>
                </a:tc>
                <a:tc>
                  <a:txBody>
                    <a:bodyPr/>
                    <a:lstStyle/>
                    <a:p>
                      <a:endParaRPr lang="sv-SE" sz="1100"/>
                    </a:p>
                  </a:txBody>
                  <a:tcPr/>
                </a:tc>
                <a:tc>
                  <a:txBody>
                    <a:bodyPr/>
                    <a:lstStyle/>
                    <a:p>
                      <a:endParaRPr lang="sv-SE" sz="1100"/>
                    </a:p>
                  </a:txBody>
                  <a:tcPr/>
                </a:tc>
                <a:extLst>
                  <a:ext uri="{0D108BD9-81ED-4DB2-BD59-A6C34878D82A}">
                    <a16:rowId xmlns:a16="http://schemas.microsoft.com/office/drawing/2014/main" val="3941152136"/>
                  </a:ext>
                </a:extLst>
              </a:tr>
              <a:tr h="370840">
                <a:tc>
                  <a:txBody>
                    <a:bodyPr/>
                    <a:lstStyle/>
                    <a:p>
                      <a:endParaRPr lang="sv-SE" sz="1100"/>
                    </a:p>
                  </a:txBody>
                  <a:tcPr/>
                </a:tc>
                <a:tc>
                  <a:txBody>
                    <a:bodyPr/>
                    <a:lstStyle/>
                    <a:p>
                      <a:endParaRPr lang="sv-SE" sz="1100"/>
                    </a:p>
                  </a:txBody>
                  <a:tcPr/>
                </a:tc>
                <a:tc>
                  <a:txBody>
                    <a:bodyPr/>
                    <a:lstStyle/>
                    <a:p>
                      <a:endParaRPr lang="sv-SE" sz="1100" dirty="0"/>
                    </a:p>
                  </a:txBody>
                  <a:tcPr/>
                </a:tc>
                <a:tc>
                  <a:txBody>
                    <a:bodyPr/>
                    <a:lstStyle/>
                    <a:p>
                      <a:endParaRPr lang="sv-SE" sz="1100"/>
                    </a:p>
                  </a:txBody>
                  <a:tcPr/>
                </a:tc>
                <a:extLst>
                  <a:ext uri="{0D108BD9-81ED-4DB2-BD59-A6C34878D82A}">
                    <a16:rowId xmlns:a16="http://schemas.microsoft.com/office/drawing/2014/main" val="490731744"/>
                  </a:ext>
                </a:extLst>
              </a:tr>
              <a:tr h="370840">
                <a:tc>
                  <a:txBody>
                    <a:bodyPr/>
                    <a:lstStyle/>
                    <a:p>
                      <a:endParaRPr lang="sv-SE" sz="1100"/>
                    </a:p>
                  </a:txBody>
                  <a:tcPr/>
                </a:tc>
                <a:tc>
                  <a:txBody>
                    <a:bodyPr/>
                    <a:lstStyle/>
                    <a:p>
                      <a:endParaRPr lang="sv-SE" sz="1100" dirty="0"/>
                    </a:p>
                  </a:txBody>
                  <a:tcPr/>
                </a:tc>
                <a:tc>
                  <a:txBody>
                    <a:bodyPr/>
                    <a:lstStyle/>
                    <a:p>
                      <a:endParaRPr lang="sv-SE" sz="1100"/>
                    </a:p>
                  </a:txBody>
                  <a:tcPr/>
                </a:tc>
                <a:tc>
                  <a:txBody>
                    <a:bodyPr/>
                    <a:lstStyle/>
                    <a:p>
                      <a:endParaRPr lang="sv-SE" sz="1100"/>
                    </a:p>
                  </a:txBody>
                  <a:tcPr/>
                </a:tc>
                <a:extLst>
                  <a:ext uri="{0D108BD9-81ED-4DB2-BD59-A6C34878D82A}">
                    <a16:rowId xmlns:a16="http://schemas.microsoft.com/office/drawing/2014/main" val="3292959303"/>
                  </a:ext>
                </a:extLst>
              </a:tr>
              <a:tr h="370840">
                <a:tc>
                  <a:txBody>
                    <a:bodyPr/>
                    <a:lstStyle/>
                    <a:p>
                      <a:endParaRPr lang="sv-SE" sz="1100"/>
                    </a:p>
                  </a:txBody>
                  <a:tcPr/>
                </a:tc>
                <a:tc>
                  <a:txBody>
                    <a:bodyPr/>
                    <a:lstStyle/>
                    <a:p>
                      <a:endParaRPr lang="sv-SE" sz="1100" dirty="0"/>
                    </a:p>
                  </a:txBody>
                  <a:tcPr/>
                </a:tc>
                <a:tc>
                  <a:txBody>
                    <a:bodyPr/>
                    <a:lstStyle/>
                    <a:p>
                      <a:endParaRPr lang="sv-SE" sz="1100" dirty="0"/>
                    </a:p>
                  </a:txBody>
                  <a:tcPr/>
                </a:tc>
                <a:tc>
                  <a:txBody>
                    <a:bodyPr/>
                    <a:lstStyle/>
                    <a:p>
                      <a:endParaRPr lang="sv-SE" sz="1100" dirty="0"/>
                    </a:p>
                  </a:txBody>
                  <a:tcPr/>
                </a:tc>
                <a:extLst>
                  <a:ext uri="{0D108BD9-81ED-4DB2-BD59-A6C34878D82A}">
                    <a16:rowId xmlns:a16="http://schemas.microsoft.com/office/drawing/2014/main" val="3938929398"/>
                  </a:ext>
                </a:extLst>
              </a:tr>
              <a:tr h="370840">
                <a:tc>
                  <a:txBody>
                    <a:bodyPr/>
                    <a:lstStyle/>
                    <a:p>
                      <a:endParaRPr lang="sv-SE" sz="1100"/>
                    </a:p>
                  </a:txBody>
                  <a:tcPr/>
                </a:tc>
                <a:tc>
                  <a:txBody>
                    <a:bodyPr/>
                    <a:lstStyle/>
                    <a:p>
                      <a:endParaRPr lang="sv-SE" sz="1100"/>
                    </a:p>
                  </a:txBody>
                  <a:tcPr/>
                </a:tc>
                <a:tc>
                  <a:txBody>
                    <a:bodyPr/>
                    <a:lstStyle/>
                    <a:p>
                      <a:endParaRPr lang="sv-SE" sz="1100" dirty="0"/>
                    </a:p>
                  </a:txBody>
                  <a:tcPr/>
                </a:tc>
                <a:tc>
                  <a:txBody>
                    <a:bodyPr/>
                    <a:lstStyle/>
                    <a:p>
                      <a:endParaRPr lang="sv-SE" sz="1100" dirty="0"/>
                    </a:p>
                  </a:txBody>
                  <a:tcPr/>
                </a:tc>
                <a:extLst>
                  <a:ext uri="{0D108BD9-81ED-4DB2-BD59-A6C34878D82A}">
                    <a16:rowId xmlns:a16="http://schemas.microsoft.com/office/drawing/2014/main" val="118087180"/>
                  </a:ext>
                </a:extLst>
              </a:tr>
            </a:tbl>
          </a:graphicData>
        </a:graphic>
      </p:graphicFrame>
    </p:spTree>
    <p:extLst>
      <p:ext uri="{BB962C8B-B14F-4D97-AF65-F5344CB8AC3E}">
        <p14:creationId xmlns:p14="http://schemas.microsoft.com/office/powerpoint/2010/main" val="3084128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459598-94D1-47CD-ACC7-381DCCA21809}"/>
              </a:ext>
            </a:extLst>
          </p:cNvPr>
          <p:cNvSpPr txBox="1">
            <a:spLocks/>
          </p:cNvSpPr>
          <p:nvPr/>
        </p:nvSpPr>
        <p:spPr>
          <a:xfrm>
            <a:off x="470256" y="110700"/>
            <a:ext cx="6699273" cy="793309"/>
          </a:xfrm>
          <a:prstGeom prst="rect">
            <a:avLst/>
          </a:prstGeom>
        </p:spPr>
        <p:txBody>
          <a:bodyPr lIns="91440" tIns="45720" rIns="91440" bIns="4572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sv-SE"/>
              <a:t>Dragon – </a:t>
            </a:r>
            <a:r>
              <a:rPr lang="sv-SE" err="1"/>
              <a:t>Obstetrix</a:t>
            </a:r>
            <a:endParaRPr lang="sv-SE" err="1">
              <a:highlight>
                <a:srgbClr val="FFFF00"/>
              </a:highlight>
              <a:cs typeface="Calibri Light"/>
            </a:endParaRPr>
          </a:p>
        </p:txBody>
      </p:sp>
      <p:sp>
        <p:nvSpPr>
          <p:cNvPr id="13" name="Rectangle 6">
            <a:extLst>
              <a:ext uri="{FF2B5EF4-FFF2-40B4-BE49-F238E27FC236}">
                <a16:creationId xmlns:a16="http://schemas.microsoft.com/office/drawing/2014/main" id="{22AF8113-94DF-F873-F23D-BBEB60058710}"/>
              </a:ext>
            </a:extLst>
          </p:cNvPr>
          <p:cNvSpPr>
            <a:spLocks noChangeArrowheads="1"/>
          </p:cNvSpPr>
          <p:nvPr/>
        </p:nvSpPr>
        <p:spPr bwMode="auto">
          <a:xfrm>
            <a:off x="394354" y="1645925"/>
            <a:ext cx="4445939"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555625" algn="l"/>
                <a:tab pos="557213" algn="l"/>
              </a:tabLst>
              <a:defRPr>
                <a:solidFill>
                  <a:schemeClr val="tx1"/>
                </a:solidFill>
                <a:latin typeface="Arial" panose="020B0604020202020204" pitchFamily="34" charset="0"/>
              </a:defRPr>
            </a:lvl9pPr>
          </a:lstStyle>
          <a:p>
            <a:pPr defTabSz="914400"/>
            <a:endParaRPr lang="sv-SE" sz="1400">
              <a:latin typeface="+mn-lt"/>
            </a:endParaRPr>
          </a:p>
          <a:p>
            <a:pPr marL="285750" indent="-285750" defTabSz="914400">
              <a:buFont typeface="Arial" panose="020B0604020202020204" pitchFamily="34" charset="0"/>
              <a:buChar char="•"/>
            </a:pPr>
            <a:r>
              <a:rPr lang="sv-SE" sz="1400">
                <a:latin typeface="+mn-lt"/>
              </a:rPr>
              <a:t>Har du inte fokus i skrivrutan i Obstetrix och börjar taligenkänna dyker en dikteringsruta upp</a:t>
            </a:r>
            <a:endParaRPr lang="sv-SE" sz="1400">
              <a:latin typeface="+mn-lt"/>
              <a:cs typeface="Calibri"/>
            </a:endParaRPr>
          </a:p>
          <a:p>
            <a:pPr marL="285750" indent="-285750" defTabSz="914400">
              <a:buFont typeface="Arial" panose="020B0604020202020204" pitchFamily="34" charset="0"/>
              <a:buChar char="•"/>
            </a:pPr>
            <a:r>
              <a:rPr lang="sv-SE" sz="1400">
                <a:latin typeface="+mn-lt"/>
              </a:rPr>
              <a:t>Kryssa bort dikteringsrutan och placera markören där texten ska skrivas in i journalen</a:t>
            </a:r>
            <a:endParaRPr lang="sv-SE" sz="1400">
              <a:latin typeface="+mn-lt"/>
              <a:cs typeface="Calibri"/>
            </a:endParaRPr>
          </a:p>
          <a:p>
            <a:pPr marL="285750" indent="-285750" defTabSz="914400">
              <a:buFont typeface="Arial" panose="020B0604020202020204" pitchFamily="34" charset="0"/>
              <a:buChar char="•"/>
            </a:pPr>
            <a:r>
              <a:rPr lang="sv-SE" sz="1400">
                <a:latin typeface="+mn-lt"/>
                <a:cs typeface="Calibri"/>
              </a:rPr>
              <a:t>I Obstetrix ska </a:t>
            </a:r>
            <a:r>
              <a:rPr lang="sv-SE" sz="1400" b="1">
                <a:latin typeface="+mn-lt"/>
                <a:cs typeface="Calibri"/>
              </a:rPr>
              <a:t>inte</a:t>
            </a:r>
            <a:r>
              <a:rPr lang="sv-SE" sz="1400">
                <a:latin typeface="+mn-lt"/>
                <a:cs typeface="Calibri"/>
              </a:rPr>
              <a:t> dikteringsrutan användas</a:t>
            </a:r>
            <a:endParaRPr lang="sv-SE" sz="1400">
              <a:latin typeface="+mn-lt"/>
            </a:endParaRPr>
          </a:p>
          <a:p>
            <a:pPr defTabSz="914400"/>
            <a:r>
              <a:rPr lang="sv-SE" sz="1400">
                <a:latin typeface="+mn-lt"/>
              </a:rPr>
              <a:t>  </a:t>
            </a:r>
            <a:endParaRPr lang="sv-SE" altLang="sv-SE" sz="140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555625" algn="l"/>
                <a:tab pos="557213" algn="l"/>
              </a:tabLst>
            </a:pPr>
            <a:endParaRPr lang="sv-SE" altLang="sv-SE" sz="1400">
              <a:latin typeface="+mn-lt"/>
            </a:endParaRPr>
          </a:p>
        </p:txBody>
      </p:sp>
      <p:pic>
        <p:nvPicPr>
          <p:cNvPr id="3" name="Platshållare för innehåll 3">
            <a:extLst>
              <a:ext uri="{FF2B5EF4-FFF2-40B4-BE49-F238E27FC236}">
                <a16:creationId xmlns:a16="http://schemas.microsoft.com/office/drawing/2014/main" id="{52374F0E-0C87-8832-9A79-2F4F9471BAED}"/>
              </a:ext>
            </a:extLst>
          </p:cNvPr>
          <p:cNvPicPr>
            <a:picLocks noGrp="1" noChangeAspect="1"/>
          </p:cNvPicPr>
          <p:nvPr>
            <p:ph idx="1"/>
          </p:nvPr>
        </p:nvPicPr>
        <p:blipFill rotWithShape="1">
          <a:blip r:embed="rId3"/>
          <a:srcRect b="61511"/>
          <a:stretch/>
        </p:blipFill>
        <p:spPr>
          <a:xfrm>
            <a:off x="5771073" y="1407073"/>
            <a:ext cx="1515170" cy="670217"/>
          </a:xfrm>
          <a:ln>
            <a:solidFill>
              <a:schemeClr val="accent1"/>
            </a:solidFill>
          </a:ln>
        </p:spPr>
      </p:pic>
      <p:grpSp>
        <p:nvGrpSpPr>
          <p:cNvPr id="6" name="docshapegroup18" descr="Bild som förklarar vilken ikon som kan användas för att föra över text som är i dikteringsrutan i Taligenkänning">
            <a:extLst>
              <a:ext uri="{FF2B5EF4-FFF2-40B4-BE49-F238E27FC236}">
                <a16:creationId xmlns:a16="http://schemas.microsoft.com/office/drawing/2014/main" id="{74E03694-1604-BFCD-6442-9263F2CE556F}"/>
              </a:ext>
            </a:extLst>
          </p:cNvPr>
          <p:cNvGrpSpPr>
            <a:grpSpLocks/>
          </p:cNvGrpSpPr>
          <p:nvPr/>
        </p:nvGrpSpPr>
        <p:grpSpPr bwMode="auto">
          <a:xfrm>
            <a:off x="5771073" y="2621557"/>
            <a:ext cx="1990193" cy="898164"/>
            <a:chOff x="2190" y="424"/>
            <a:chExt cx="3684" cy="1647"/>
          </a:xfrm>
        </p:grpSpPr>
        <p:pic>
          <p:nvPicPr>
            <p:cNvPr id="7" name="docshape19" descr="Bild som förklarar vilken ikon som kan användas för att föra över text som är i dikteringsrutan i Taligenkänning">
              <a:extLst>
                <a:ext uri="{FF2B5EF4-FFF2-40B4-BE49-F238E27FC236}">
                  <a16:creationId xmlns:a16="http://schemas.microsoft.com/office/drawing/2014/main" id="{50660234-1E35-C6EF-E958-002302A26C6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50445"/>
            <a:stretch/>
          </p:blipFill>
          <p:spPr bwMode="auto">
            <a:xfrm>
              <a:off x="2190" y="424"/>
              <a:ext cx="3651" cy="1647"/>
            </a:xfrm>
            <a:prstGeom prst="rect">
              <a:avLst/>
            </a:prstGeom>
            <a:noFill/>
            <a:extLst>
              <a:ext uri="{909E8E84-426E-40DD-AFC4-6F175D3DCCD1}">
                <a14:hiddenFill xmlns:a14="http://schemas.microsoft.com/office/drawing/2010/main">
                  <a:solidFill>
                    <a:srgbClr val="FFFFFF"/>
                  </a:solidFill>
                </a14:hiddenFill>
              </a:ext>
            </a:extLst>
          </p:spPr>
        </p:pic>
        <p:sp>
          <p:nvSpPr>
            <p:cNvPr id="8" name="docshape20">
              <a:extLst>
                <a:ext uri="{FF2B5EF4-FFF2-40B4-BE49-F238E27FC236}">
                  <a16:creationId xmlns:a16="http://schemas.microsoft.com/office/drawing/2014/main" id="{F443E14B-4795-3929-7C82-9322310B0047}"/>
                </a:ext>
              </a:extLst>
            </p:cNvPr>
            <p:cNvSpPr>
              <a:spLocks noChangeArrowheads="1"/>
            </p:cNvSpPr>
            <p:nvPr/>
          </p:nvSpPr>
          <p:spPr bwMode="auto">
            <a:xfrm>
              <a:off x="5494" y="947"/>
              <a:ext cx="380" cy="260"/>
            </a:xfrm>
            <a:prstGeom prst="rect">
              <a:avLst/>
            </a:prstGeom>
            <a:noFill/>
            <a:ln w="158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grpSp>
      <p:pic>
        <p:nvPicPr>
          <p:cNvPr id="14" name="Platshållare för innehåll 3">
            <a:extLst>
              <a:ext uri="{FF2B5EF4-FFF2-40B4-BE49-F238E27FC236}">
                <a16:creationId xmlns:a16="http://schemas.microsoft.com/office/drawing/2014/main" id="{C78150DA-49EA-05B2-F8D2-21FCAC0B6DE4}"/>
              </a:ext>
            </a:extLst>
          </p:cNvPr>
          <p:cNvPicPr>
            <a:picLocks noChangeAspect="1"/>
          </p:cNvPicPr>
          <p:nvPr/>
        </p:nvPicPr>
        <p:blipFill rotWithShape="1">
          <a:blip r:embed="rId3"/>
          <a:srcRect t="51700" b="29743"/>
          <a:stretch/>
        </p:blipFill>
        <p:spPr>
          <a:xfrm>
            <a:off x="5771073" y="2077290"/>
            <a:ext cx="1515170" cy="323132"/>
          </a:xfrm>
          <a:prstGeom prst="rect">
            <a:avLst/>
          </a:prstGeom>
          <a:ln>
            <a:solidFill>
              <a:schemeClr val="accent1"/>
            </a:solidFill>
          </a:ln>
        </p:spPr>
      </p:pic>
      <p:cxnSp>
        <p:nvCxnSpPr>
          <p:cNvPr id="15" name="Rak pilkoppling 14">
            <a:extLst>
              <a:ext uri="{FF2B5EF4-FFF2-40B4-BE49-F238E27FC236}">
                <a16:creationId xmlns:a16="http://schemas.microsoft.com/office/drawing/2014/main" id="{8A5F9CA5-F337-6A8B-06BC-0CC0A286E055}"/>
              </a:ext>
            </a:extLst>
          </p:cNvPr>
          <p:cNvCxnSpPr>
            <a:cxnSpLocks/>
          </p:cNvCxnSpPr>
          <p:nvPr/>
        </p:nvCxnSpPr>
        <p:spPr>
          <a:xfrm>
            <a:off x="4608058" y="2077290"/>
            <a:ext cx="954657" cy="1322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Rak pilkoppling 15">
            <a:extLst>
              <a:ext uri="{FF2B5EF4-FFF2-40B4-BE49-F238E27FC236}">
                <a16:creationId xmlns:a16="http://schemas.microsoft.com/office/drawing/2014/main" id="{43740258-8D2A-C210-8ED0-681D6A784E74}"/>
              </a:ext>
            </a:extLst>
          </p:cNvPr>
          <p:cNvCxnSpPr>
            <a:cxnSpLocks/>
          </p:cNvCxnSpPr>
          <p:nvPr/>
        </p:nvCxnSpPr>
        <p:spPr>
          <a:xfrm>
            <a:off x="4654065" y="2571871"/>
            <a:ext cx="760521" cy="34218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Diagonal rand 1">
            <a:extLst>
              <a:ext uri="{FF2B5EF4-FFF2-40B4-BE49-F238E27FC236}">
                <a16:creationId xmlns:a16="http://schemas.microsoft.com/office/drawing/2014/main" id="{0087CF5D-7FCA-7A10-7936-03DF63DA8513}"/>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 name="textruta 3">
            <a:extLst>
              <a:ext uri="{FF2B5EF4-FFF2-40B4-BE49-F238E27FC236}">
                <a16:creationId xmlns:a16="http://schemas.microsoft.com/office/drawing/2014/main" id="{AA106626-2532-397B-2C7E-227290280453}"/>
              </a:ext>
            </a:extLst>
          </p:cNvPr>
          <p:cNvSpPr txBox="1"/>
          <p:nvPr/>
        </p:nvSpPr>
        <p:spPr>
          <a:xfrm rot="2754555">
            <a:off x="7969323" y="447371"/>
            <a:ext cx="1066189" cy="369332"/>
          </a:xfrm>
          <a:prstGeom prst="rect">
            <a:avLst/>
          </a:prstGeom>
          <a:noFill/>
        </p:spPr>
        <p:txBody>
          <a:bodyPr wrap="none" lIns="91440" tIns="45720" rIns="91440" bIns="45720" rtlCol="0" anchor="t">
            <a:spAutoFit/>
          </a:bodyPr>
          <a:lstStyle/>
          <a:p>
            <a:r>
              <a:rPr lang="sv-SE" sz="1800" b="1" err="1">
                <a:solidFill>
                  <a:schemeClr val="bg1"/>
                </a:solidFill>
              </a:rPr>
              <a:t>Obstetrix</a:t>
            </a:r>
            <a:endParaRPr lang="sv-SE" sz="1800" b="1" err="1">
              <a:solidFill>
                <a:schemeClr val="bg1"/>
              </a:solidFill>
              <a:cs typeface="Calibri"/>
            </a:endParaRPr>
          </a:p>
        </p:txBody>
      </p:sp>
    </p:spTree>
    <p:extLst>
      <p:ext uri="{BB962C8B-B14F-4D97-AF65-F5344CB8AC3E}">
        <p14:creationId xmlns:p14="http://schemas.microsoft.com/office/powerpoint/2010/main" val="23428460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459598-94D1-47CD-ACC7-381DCCA21809}"/>
              </a:ext>
            </a:extLst>
          </p:cNvPr>
          <p:cNvSpPr txBox="1">
            <a:spLocks/>
          </p:cNvSpPr>
          <p:nvPr/>
        </p:nvSpPr>
        <p:spPr>
          <a:xfrm>
            <a:off x="724523" y="194597"/>
            <a:ext cx="6699273" cy="793309"/>
          </a:xfrm>
          <a:prstGeom prst="rect">
            <a:avLst/>
          </a:prstGeom>
        </p:spPr>
        <p:txBody>
          <a:bodyPr lIns="91440" tIns="45720" rIns="91440" bIns="4572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sv-SE"/>
              <a:t>Dragon</a:t>
            </a:r>
            <a:endParaRPr lang="sv-SE">
              <a:highlight>
                <a:srgbClr val="FFFF00"/>
              </a:highlight>
            </a:endParaRPr>
          </a:p>
        </p:txBody>
      </p:sp>
      <p:sp>
        <p:nvSpPr>
          <p:cNvPr id="11" name="Rectangle 9">
            <a:extLst>
              <a:ext uri="{FF2B5EF4-FFF2-40B4-BE49-F238E27FC236}">
                <a16:creationId xmlns:a16="http://schemas.microsoft.com/office/drawing/2014/main" id="{FA529996-DA3A-41A8-DEA3-F2AD2742D242}"/>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sp>
        <p:nvSpPr>
          <p:cNvPr id="18" name="textruta 17">
            <a:extLst>
              <a:ext uri="{FF2B5EF4-FFF2-40B4-BE49-F238E27FC236}">
                <a16:creationId xmlns:a16="http://schemas.microsoft.com/office/drawing/2014/main" id="{12D3CFCA-8C4C-89D4-00B3-22789B069DD6}"/>
              </a:ext>
            </a:extLst>
          </p:cNvPr>
          <p:cNvSpPr txBox="1"/>
          <p:nvPr/>
        </p:nvSpPr>
        <p:spPr>
          <a:xfrm>
            <a:off x="165353" y="852845"/>
            <a:ext cx="8091377" cy="861774"/>
          </a:xfrm>
          <a:prstGeom prst="rect">
            <a:avLst/>
          </a:prstGeom>
          <a:noFill/>
        </p:spPr>
        <p:txBody>
          <a:bodyPr wrap="square">
            <a:spAutoFit/>
          </a:bodyPr>
          <a:lstStyle/>
          <a:p>
            <a:pPr marL="548640" marR="409575">
              <a:spcBef>
                <a:spcPts val="925"/>
              </a:spcBef>
              <a:spcAft>
                <a:spcPts val="0"/>
              </a:spcAft>
            </a:pPr>
            <a:r>
              <a:rPr lang="sv-SE" sz="1400">
                <a:effectLst/>
                <a:latin typeface="Arial" panose="020B0604020202020204" pitchFamily="34" charset="0"/>
                <a:ea typeface="Arial" panose="020B0604020202020204" pitchFamily="34" charset="0"/>
              </a:rPr>
              <a:t>Det</a:t>
            </a:r>
            <a:r>
              <a:rPr lang="sv-SE" sz="1400" spc="-1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finns</a:t>
            </a:r>
            <a:r>
              <a:rPr lang="sv-SE" sz="1400" spc="-25">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tre olika</a:t>
            </a:r>
            <a:r>
              <a:rPr lang="sv-SE" sz="1400" spc="-15">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sätt</a:t>
            </a:r>
            <a:r>
              <a:rPr lang="sv-SE" sz="1400" spc="-3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att</a:t>
            </a:r>
            <a:r>
              <a:rPr lang="sv-SE" sz="1400" spc="-1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överföra</a:t>
            </a:r>
            <a:r>
              <a:rPr lang="sv-SE" sz="1400" spc="-2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texten</a:t>
            </a:r>
            <a:r>
              <a:rPr lang="sv-SE" sz="1400" spc="-2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dit</a:t>
            </a:r>
            <a:r>
              <a:rPr lang="sv-SE" sz="1400" spc="-15">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du</a:t>
            </a:r>
            <a:r>
              <a:rPr lang="sv-SE" sz="1400" spc="-1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vill</a:t>
            </a:r>
            <a:r>
              <a:rPr lang="sv-SE" sz="1400" spc="-15">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ha</a:t>
            </a:r>
            <a:r>
              <a:rPr lang="sv-SE" sz="1400" spc="-2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den. Oavsett</a:t>
            </a:r>
            <a:r>
              <a:rPr lang="sv-SE" sz="1400" spc="-2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vilket av</a:t>
            </a:r>
            <a:r>
              <a:rPr lang="sv-SE" sz="1400" spc="-2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alternativen</a:t>
            </a:r>
            <a:r>
              <a:rPr lang="sv-SE" sz="1400" spc="-2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du</a:t>
            </a:r>
            <a:r>
              <a:rPr lang="sv-SE" sz="1400" spc="-2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väljer </a:t>
            </a:r>
            <a:r>
              <a:rPr lang="sv-SE" sz="1400" spc="-20">
                <a:latin typeface="Arial" panose="020B0604020202020204" pitchFamily="34" charset="0"/>
                <a:ea typeface="Arial" panose="020B0604020202020204" pitchFamily="34" charset="0"/>
              </a:rPr>
              <a:t>nedan</a:t>
            </a:r>
            <a:r>
              <a:rPr lang="sv-SE" sz="1400" spc="-1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överförs</a:t>
            </a:r>
            <a:r>
              <a:rPr lang="sv-SE" sz="1400" spc="-10">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texten</a:t>
            </a:r>
            <a:r>
              <a:rPr lang="sv-SE" sz="1400" spc="-5">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till</a:t>
            </a:r>
            <a:r>
              <a:rPr lang="sv-SE" sz="1400" spc="-15">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den plats i anteckningen där du placerade markören. Dikteringsrutan</a:t>
            </a:r>
            <a:r>
              <a:rPr lang="sv-SE" sz="1400" spc="-15">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töms</a:t>
            </a:r>
            <a:r>
              <a:rPr lang="sv-SE" sz="1400" spc="-25">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och</a:t>
            </a:r>
            <a:r>
              <a:rPr lang="sv-SE" sz="1400" spc="-15">
                <a:effectLst/>
                <a:latin typeface="Arial" panose="020B0604020202020204" pitchFamily="34" charset="0"/>
                <a:ea typeface="Arial" panose="020B0604020202020204" pitchFamily="34" charset="0"/>
              </a:rPr>
              <a:t> </a:t>
            </a:r>
            <a:r>
              <a:rPr lang="sv-SE" sz="1400">
                <a:effectLst/>
                <a:latin typeface="Arial" panose="020B0604020202020204" pitchFamily="34" charset="0"/>
                <a:ea typeface="Arial" panose="020B0604020202020204" pitchFamily="34" charset="0"/>
              </a:rPr>
              <a:t>stänger</a:t>
            </a:r>
            <a:r>
              <a:rPr lang="sv-SE" sz="1400" spc="-15">
                <a:effectLst/>
                <a:latin typeface="Arial" panose="020B0604020202020204" pitchFamily="34" charset="0"/>
                <a:ea typeface="Arial" panose="020B0604020202020204" pitchFamily="34" charset="0"/>
              </a:rPr>
              <a:t> </a:t>
            </a:r>
            <a:r>
              <a:rPr lang="sv-SE" sz="1400" spc="-20">
                <a:effectLst/>
                <a:latin typeface="Arial" panose="020B0604020202020204" pitchFamily="34" charset="0"/>
                <a:ea typeface="Arial" panose="020B0604020202020204" pitchFamily="34" charset="0"/>
              </a:rPr>
              <a:t>sig.</a:t>
            </a:r>
            <a:endParaRPr lang="sv-SE" sz="1400">
              <a:effectLst/>
              <a:latin typeface="Arial" panose="020B0604020202020204" pitchFamily="34" charset="0"/>
              <a:ea typeface="Arial" panose="020B0604020202020204" pitchFamily="34" charset="0"/>
            </a:endParaRPr>
          </a:p>
          <a:p>
            <a:pPr marL="556260" marR="1482090">
              <a:spcAft>
                <a:spcPts val="0"/>
              </a:spcAft>
            </a:pPr>
            <a:endParaRPr lang="sv-SE" sz="800">
              <a:effectLst/>
              <a:latin typeface="Arial" panose="020B0604020202020204" pitchFamily="34" charset="0"/>
              <a:ea typeface="Arial" panose="020B0604020202020204" pitchFamily="34" charset="0"/>
            </a:endParaRPr>
          </a:p>
        </p:txBody>
      </p:sp>
      <p:grpSp>
        <p:nvGrpSpPr>
          <p:cNvPr id="19" name="docshapegroup18" descr="Bild som förklarar vilken ikon som kan användas för att föra över text som är i dikteringsrutan i Taligenkänning">
            <a:extLst>
              <a:ext uri="{FF2B5EF4-FFF2-40B4-BE49-F238E27FC236}">
                <a16:creationId xmlns:a16="http://schemas.microsoft.com/office/drawing/2014/main" id="{3C52A46E-5085-67A7-87E9-0F1D3418ECF7}"/>
              </a:ext>
            </a:extLst>
          </p:cNvPr>
          <p:cNvGrpSpPr>
            <a:grpSpLocks/>
          </p:cNvGrpSpPr>
          <p:nvPr/>
        </p:nvGrpSpPr>
        <p:grpSpPr bwMode="auto">
          <a:xfrm>
            <a:off x="840220" y="2726590"/>
            <a:ext cx="2317750" cy="2111375"/>
            <a:chOff x="2190" y="424"/>
            <a:chExt cx="3651" cy="3324"/>
          </a:xfrm>
        </p:grpSpPr>
        <p:pic>
          <p:nvPicPr>
            <p:cNvPr id="2063" name="docshape19" descr="Bild som förklarar vilken ikon som kan användas för att föra över text som är i dikteringsrutan i Taligenkänning">
              <a:extLst>
                <a:ext uri="{FF2B5EF4-FFF2-40B4-BE49-F238E27FC236}">
                  <a16:creationId xmlns:a16="http://schemas.microsoft.com/office/drawing/2014/main" id="{46720FB6-F076-46BE-0039-6D5ED5BA53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 y="424"/>
              <a:ext cx="3651" cy="3324"/>
            </a:xfrm>
            <a:prstGeom prst="rect">
              <a:avLst/>
            </a:prstGeom>
            <a:noFill/>
            <a:extLst>
              <a:ext uri="{909E8E84-426E-40DD-AFC4-6F175D3DCCD1}">
                <a14:hiddenFill xmlns:a14="http://schemas.microsoft.com/office/drawing/2010/main">
                  <a:solidFill>
                    <a:srgbClr val="FFFFFF"/>
                  </a:solidFill>
                </a14:hiddenFill>
              </a:ext>
            </a:extLst>
          </p:spPr>
        </p:pic>
        <p:sp>
          <p:nvSpPr>
            <p:cNvPr id="20" name="docshape20">
              <a:extLst>
                <a:ext uri="{FF2B5EF4-FFF2-40B4-BE49-F238E27FC236}">
                  <a16:creationId xmlns:a16="http://schemas.microsoft.com/office/drawing/2014/main" id="{713210B9-62FD-034F-E064-2317BF8CB269}"/>
                </a:ext>
              </a:extLst>
            </p:cNvPr>
            <p:cNvSpPr>
              <a:spLocks noChangeArrowheads="1"/>
            </p:cNvSpPr>
            <p:nvPr/>
          </p:nvSpPr>
          <p:spPr bwMode="auto">
            <a:xfrm>
              <a:off x="2329" y="1078"/>
              <a:ext cx="380" cy="260"/>
            </a:xfrm>
            <a:prstGeom prst="rect">
              <a:avLst/>
            </a:prstGeom>
            <a:noFill/>
            <a:ln w="158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grpSp>
      <p:pic>
        <p:nvPicPr>
          <p:cNvPr id="2060" name="image12.png" descr="Bild på ikonen för att överföra text från dikteringsrutan">
            <a:extLst>
              <a:ext uri="{FF2B5EF4-FFF2-40B4-BE49-F238E27FC236}">
                <a16:creationId xmlns:a16="http://schemas.microsoft.com/office/drawing/2014/main" id="{646FC71A-739D-5C66-1913-C7753953D0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7207" y="2359025"/>
            <a:ext cx="282575" cy="212725"/>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16">
            <a:extLst>
              <a:ext uri="{FF2B5EF4-FFF2-40B4-BE49-F238E27FC236}">
                <a16:creationId xmlns:a16="http://schemas.microsoft.com/office/drawing/2014/main" id="{9DF32076-AEDE-8469-AB0B-EC1D5D93FC30}"/>
              </a:ext>
            </a:extLst>
          </p:cNvPr>
          <p:cNvSpPr>
            <a:spLocks noChangeArrowheads="1"/>
          </p:cNvSpPr>
          <p:nvPr/>
        </p:nvSpPr>
        <p:spPr bwMode="auto">
          <a:xfrm>
            <a:off x="290946" y="2145331"/>
            <a:ext cx="2327563"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49102"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400" b="1" i="0" u="none" strike="noStrike" cap="none" normalizeH="0" baseline="0">
                <a:ln>
                  <a:noFill/>
                </a:ln>
                <a:solidFill>
                  <a:schemeClr val="tx1"/>
                </a:solidFill>
                <a:effectLst/>
                <a:latin typeface="Arial" panose="020B0604020202020204" pitchFamily="34" charset="0"/>
                <a:ea typeface="Arial" panose="020B0604020202020204" pitchFamily="34" charset="0"/>
              </a:rPr>
              <a:t>Alternativ 2</a:t>
            </a:r>
            <a:endParaRPr kumimoji="0" lang="sv-SE" altLang="sv-SE" sz="1800" b="0" i="0" u="none" strike="noStrike" cap="none" normalizeH="0" baseline="0">
              <a:ln>
                <a:noFill/>
              </a:ln>
              <a:solidFill>
                <a:schemeClr val="tx1"/>
              </a:solidFill>
              <a:effectLst/>
              <a:latin typeface="Arial" panose="020B0604020202020204" pitchFamily="34" charset="0"/>
            </a:endParaRPr>
          </a:p>
        </p:txBody>
      </p:sp>
      <p:sp>
        <p:nvSpPr>
          <p:cNvPr id="22" name="Rectangle 17">
            <a:extLst>
              <a:ext uri="{FF2B5EF4-FFF2-40B4-BE49-F238E27FC236}">
                <a16:creationId xmlns:a16="http://schemas.microsoft.com/office/drawing/2014/main" id="{4FC2447D-A897-E586-2389-C22E1D31FBC6}"/>
              </a:ext>
            </a:extLst>
          </p:cNvPr>
          <p:cNvSpPr>
            <a:spLocks noChangeArrowheads="1"/>
          </p:cNvSpPr>
          <p:nvPr/>
        </p:nvSpPr>
        <p:spPr bwMode="auto">
          <a:xfrm>
            <a:off x="765402" y="2351089"/>
            <a:ext cx="31591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dirty="0">
                <a:ln>
                  <a:noFill/>
                </a:ln>
                <a:solidFill>
                  <a:schemeClr val="tx1"/>
                </a:solidFill>
                <a:effectLst/>
                <a:latin typeface="Arial" panose="020B0604020202020204" pitchFamily="34" charset="0"/>
                <a:ea typeface="Arial" panose="020B0604020202020204" pitchFamily="34" charset="0"/>
              </a:rPr>
              <a:t>Klicka på ikonen </a:t>
            </a:r>
            <a:endParaRPr kumimoji="0" lang="sv-SE" altLang="sv-SE" sz="1800" b="0" i="0" u="none" strike="noStrike" cap="none" normalizeH="0" baseline="0" dirty="0">
              <a:ln>
                <a:noFill/>
              </a:ln>
              <a:solidFill>
                <a:schemeClr val="tx1"/>
              </a:solidFill>
              <a:effectLst/>
              <a:latin typeface="Arial" panose="020B0604020202020204" pitchFamily="34" charset="0"/>
            </a:endParaRPr>
          </a:p>
        </p:txBody>
      </p:sp>
      <p:sp>
        <p:nvSpPr>
          <p:cNvPr id="23" name="Rectangle 18">
            <a:extLst>
              <a:ext uri="{FF2B5EF4-FFF2-40B4-BE49-F238E27FC236}">
                <a16:creationId xmlns:a16="http://schemas.microsoft.com/office/drawing/2014/main" id="{EEA10B61-3DC5-5B39-BC4A-A28115C57C3E}"/>
              </a:ext>
            </a:extLst>
          </p:cNvPr>
          <p:cNvSpPr>
            <a:spLocks noChangeArrowheads="1"/>
          </p:cNvSpPr>
          <p:nvPr/>
        </p:nvSpPr>
        <p:spPr bwMode="auto">
          <a:xfrm>
            <a:off x="2419782" y="2327940"/>
            <a:ext cx="14123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sv-SE" altLang="sv-SE" sz="1200" b="0" i="0" u="none" strike="noStrike" cap="none" normalizeH="0" baseline="0">
                <a:ln>
                  <a:noFill/>
                </a:ln>
                <a:solidFill>
                  <a:schemeClr val="tx1"/>
                </a:solidFill>
                <a:effectLst/>
                <a:ea typeface="Arial" panose="020B0604020202020204" pitchFamily="34" charset="0"/>
              </a:rPr>
              <a:t>i</a:t>
            </a:r>
            <a:r>
              <a:rPr kumimoji="0" lang="sv-SE" altLang="sv-SE" sz="1200" b="0" i="0" u="none" strike="noStrike" cap="none" normalizeH="0" baseline="0">
                <a:ln>
                  <a:noFill/>
                </a:ln>
                <a:solidFill>
                  <a:schemeClr val="tx1"/>
                </a:solidFill>
                <a:effectLst/>
                <a:latin typeface="Arial" panose="020B0604020202020204" pitchFamily="34" charset="0"/>
                <a:ea typeface="Arial" panose="020B0604020202020204" pitchFamily="34" charset="0"/>
              </a:rPr>
              <a:t> dikteringsrutan.</a:t>
            </a:r>
            <a:endParaRPr kumimoji="0" lang="sv-SE" altLang="sv-SE" sz="1800" b="0" i="0" u="none" strike="noStrike" cap="none" normalizeH="0" baseline="0">
              <a:ln>
                <a:noFill/>
              </a:ln>
              <a:solidFill>
                <a:schemeClr val="tx1"/>
              </a:solidFill>
              <a:effectLst/>
              <a:latin typeface="Arial" panose="020B0604020202020204" pitchFamily="34" charset="0"/>
            </a:endParaRPr>
          </a:p>
        </p:txBody>
      </p:sp>
      <p:sp>
        <p:nvSpPr>
          <p:cNvPr id="24" name="Rectangle 22">
            <a:extLst>
              <a:ext uri="{FF2B5EF4-FFF2-40B4-BE49-F238E27FC236}">
                <a16:creationId xmlns:a16="http://schemas.microsoft.com/office/drawing/2014/main" id="{2BE5EE3E-4EFA-9F36-6F97-52B6F282A2D4}"/>
              </a:ext>
            </a:extLst>
          </p:cNvPr>
          <p:cNvSpPr>
            <a:spLocks noChangeArrowheads="1"/>
          </p:cNvSpPr>
          <p:nvPr/>
        </p:nvSpPr>
        <p:spPr bwMode="auto">
          <a:xfrm>
            <a:off x="3791587" y="18707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49102" tIns="45720" rIns="91440" bIns="45720" numCol="1" anchor="ctr" anchorCtr="0" compatLnSpc="1">
            <a:prstTxWarp prst="textNoShape">
              <a:avLst/>
            </a:prstTxWarp>
            <a:spAutoFit/>
          </a:bodyPr>
          <a:lstStyle/>
          <a:p>
            <a:endParaRPr lang="sv-SE"/>
          </a:p>
        </p:txBody>
      </p:sp>
      <p:grpSp>
        <p:nvGrpSpPr>
          <p:cNvPr id="25" name="docshapegroup21" descr="Bild på diktafonen som visar att du kan använda knappen EOL uppe till vänster på diktafonen för att överföra text från dikteringsrutan">
            <a:extLst>
              <a:ext uri="{FF2B5EF4-FFF2-40B4-BE49-F238E27FC236}">
                <a16:creationId xmlns:a16="http://schemas.microsoft.com/office/drawing/2014/main" id="{954236F0-135E-3550-A52D-519BFF8515CF}"/>
              </a:ext>
            </a:extLst>
          </p:cNvPr>
          <p:cNvGrpSpPr>
            <a:grpSpLocks/>
          </p:cNvGrpSpPr>
          <p:nvPr/>
        </p:nvGrpSpPr>
        <p:grpSpPr bwMode="auto">
          <a:xfrm>
            <a:off x="5185700" y="2650754"/>
            <a:ext cx="971550" cy="1200150"/>
            <a:chOff x="6450" y="-65"/>
            <a:chExt cx="1530" cy="1890"/>
          </a:xfrm>
        </p:grpSpPr>
        <p:pic>
          <p:nvPicPr>
            <p:cNvPr id="2069" name="docshape22" descr="Bild på diktafonen som visar att du kan använda knappen EOL uppe till vänster på diktafonen för att överföra text från dikteringsrutan">
              <a:extLst>
                <a:ext uri="{FF2B5EF4-FFF2-40B4-BE49-F238E27FC236}">
                  <a16:creationId xmlns:a16="http://schemas.microsoft.com/office/drawing/2014/main" id="{4B9049E0-A09C-BB7C-F119-263AA318F2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0" y="-65"/>
              <a:ext cx="1530" cy="1890"/>
            </a:xfrm>
            <a:prstGeom prst="rect">
              <a:avLst/>
            </a:prstGeom>
            <a:noFill/>
            <a:extLst>
              <a:ext uri="{909E8E84-426E-40DD-AFC4-6F175D3DCCD1}">
                <a14:hiddenFill xmlns:a14="http://schemas.microsoft.com/office/drawing/2010/main">
                  <a:solidFill>
                    <a:srgbClr val="FFFFFF"/>
                  </a:solidFill>
                </a14:hiddenFill>
              </a:ext>
            </a:extLst>
          </p:spPr>
        </p:pic>
        <p:sp>
          <p:nvSpPr>
            <p:cNvPr id="26" name="docshape23">
              <a:extLst>
                <a:ext uri="{FF2B5EF4-FFF2-40B4-BE49-F238E27FC236}">
                  <a16:creationId xmlns:a16="http://schemas.microsoft.com/office/drawing/2014/main" id="{29C6B34A-4C21-C64B-51B6-4D9BF59B09CF}"/>
                </a:ext>
              </a:extLst>
            </p:cNvPr>
            <p:cNvSpPr>
              <a:spLocks noChangeArrowheads="1"/>
            </p:cNvSpPr>
            <p:nvPr/>
          </p:nvSpPr>
          <p:spPr bwMode="auto">
            <a:xfrm>
              <a:off x="6614" y="556"/>
              <a:ext cx="346" cy="264"/>
            </a:xfrm>
            <a:prstGeom prst="rect">
              <a:avLst/>
            </a:prstGeom>
            <a:noFill/>
            <a:ln w="158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grpSp>
      <p:sp>
        <p:nvSpPr>
          <p:cNvPr id="27" name="Rectangle 23">
            <a:extLst>
              <a:ext uri="{FF2B5EF4-FFF2-40B4-BE49-F238E27FC236}">
                <a16:creationId xmlns:a16="http://schemas.microsoft.com/office/drawing/2014/main" id="{9CA26CDE-741C-1BA1-3F47-28C74B41ACD4}"/>
              </a:ext>
            </a:extLst>
          </p:cNvPr>
          <p:cNvSpPr>
            <a:spLocks noChangeArrowheads="1"/>
          </p:cNvSpPr>
          <p:nvPr/>
        </p:nvSpPr>
        <p:spPr bwMode="auto">
          <a:xfrm>
            <a:off x="5097605" y="1943219"/>
            <a:ext cx="31591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400" b="1" i="0" u="none" strike="noStrike" cap="none" normalizeH="0" baseline="0" dirty="0">
                <a:ln>
                  <a:noFill/>
                </a:ln>
                <a:solidFill>
                  <a:schemeClr val="tx1"/>
                </a:solidFill>
                <a:effectLst/>
                <a:latin typeface="Arial" panose="020B0604020202020204" pitchFamily="34" charset="0"/>
                <a:ea typeface="Arial" panose="020B0604020202020204" pitchFamily="34" charset="0"/>
              </a:rPr>
              <a:t>Alternativ 3</a:t>
            </a: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dirty="0">
                <a:ln>
                  <a:noFill/>
                </a:ln>
                <a:solidFill>
                  <a:schemeClr val="tx1"/>
                </a:solidFill>
                <a:effectLst/>
                <a:latin typeface="Arial" panose="020B0604020202020204" pitchFamily="34" charset="0"/>
                <a:ea typeface="Arial" panose="020B0604020202020204" pitchFamily="34" charset="0"/>
              </a:rPr>
              <a:t>Tryck på EOL-knappen på diktafonen.</a:t>
            </a:r>
            <a:endParaRPr kumimoji="0" lang="sv-SE" altLang="sv-SE" sz="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v-SE" altLang="sv-SE" sz="1800" b="0" i="0" u="none" strike="noStrike" cap="none" normalizeH="0" baseline="0" dirty="0">
              <a:ln>
                <a:noFill/>
              </a:ln>
              <a:solidFill>
                <a:schemeClr val="tx1"/>
              </a:solidFill>
              <a:effectLst/>
              <a:latin typeface="Arial" panose="020B0604020202020204" pitchFamily="34" charset="0"/>
            </a:endParaRPr>
          </a:p>
        </p:txBody>
      </p:sp>
      <p:sp>
        <p:nvSpPr>
          <p:cNvPr id="28" name="textruta 27">
            <a:extLst>
              <a:ext uri="{FF2B5EF4-FFF2-40B4-BE49-F238E27FC236}">
                <a16:creationId xmlns:a16="http://schemas.microsoft.com/office/drawing/2014/main" id="{7EE5EE2D-204C-D34B-EC69-CB51ED9C9C44}"/>
              </a:ext>
            </a:extLst>
          </p:cNvPr>
          <p:cNvSpPr txBox="1"/>
          <p:nvPr/>
        </p:nvSpPr>
        <p:spPr>
          <a:xfrm>
            <a:off x="748980" y="1534995"/>
            <a:ext cx="2501295" cy="492443"/>
          </a:xfrm>
          <a:prstGeom prst="rect">
            <a:avLst/>
          </a:prstGeom>
          <a:noFill/>
        </p:spPr>
        <p:txBody>
          <a:bodyPr wrap="square" rtlCol="0">
            <a:spAutoFit/>
          </a:bodyPr>
          <a:lstStyle/>
          <a:p>
            <a:r>
              <a:rPr lang="sv-SE" sz="1400" b="1" dirty="0">
                <a:effectLst/>
                <a:latin typeface="Arial" panose="020B0604020202020204" pitchFamily="34" charset="0"/>
                <a:ea typeface="Arial" panose="020B0604020202020204" pitchFamily="34" charset="0"/>
              </a:rPr>
              <a:t>Alternativ</a:t>
            </a:r>
            <a:r>
              <a:rPr lang="sv-SE" sz="1400" b="1" spc="-60" dirty="0">
                <a:effectLst/>
                <a:latin typeface="Arial" panose="020B0604020202020204" pitchFamily="34" charset="0"/>
                <a:ea typeface="Arial" panose="020B0604020202020204" pitchFamily="34" charset="0"/>
              </a:rPr>
              <a:t> </a:t>
            </a:r>
            <a:r>
              <a:rPr lang="sv-SE" sz="1400" b="1" spc="-50" dirty="0">
                <a:effectLst/>
                <a:latin typeface="Arial" panose="020B0604020202020204" pitchFamily="34" charset="0"/>
                <a:ea typeface="Arial" panose="020B0604020202020204" pitchFamily="34" charset="0"/>
              </a:rPr>
              <a:t>1</a:t>
            </a:r>
            <a:endParaRPr lang="sv-SE" sz="1400" b="1" spc="-50" dirty="0">
              <a:latin typeface="Arial" panose="020B0604020202020204" pitchFamily="34" charset="0"/>
              <a:ea typeface="Arial" panose="020B0604020202020204" pitchFamily="34" charset="0"/>
            </a:endParaRPr>
          </a:p>
          <a:p>
            <a:r>
              <a:rPr lang="sv-SE" sz="1200" dirty="0">
                <a:effectLst/>
                <a:latin typeface="Arial" panose="020B0604020202020204" pitchFamily="34" charset="0"/>
                <a:ea typeface="Arial" panose="020B0604020202020204" pitchFamily="34" charset="0"/>
              </a:rPr>
              <a:t>Säg</a:t>
            </a:r>
            <a:r>
              <a:rPr lang="sv-SE" sz="1200" spc="-10" dirty="0">
                <a:effectLst/>
                <a:latin typeface="Arial" panose="020B0604020202020204" pitchFamily="34" charset="0"/>
                <a:ea typeface="Arial" panose="020B0604020202020204" pitchFamily="34" charset="0"/>
              </a:rPr>
              <a:t> </a:t>
            </a:r>
            <a:r>
              <a:rPr lang="sv-SE" sz="1200" dirty="0">
                <a:effectLst/>
                <a:latin typeface="Arial" panose="020B0604020202020204" pitchFamily="34" charset="0"/>
                <a:ea typeface="Arial" panose="020B0604020202020204" pitchFamily="34" charset="0"/>
              </a:rPr>
              <a:t>”</a:t>
            </a:r>
            <a:r>
              <a:rPr lang="sv-SE" sz="1200" i="1" dirty="0">
                <a:effectLst/>
                <a:latin typeface="Arial" panose="020B0604020202020204" pitchFamily="34" charset="0"/>
                <a:ea typeface="Arial" panose="020B0604020202020204" pitchFamily="34" charset="0"/>
              </a:rPr>
              <a:t>överför</a:t>
            </a:r>
            <a:r>
              <a:rPr lang="sv-SE" sz="1200" i="1" spc="-5" dirty="0">
                <a:effectLst/>
                <a:latin typeface="Arial" panose="020B0604020202020204" pitchFamily="34" charset="0"/>
                <a:ea typeface="Arial" panose="020B0604020202020204" pitchFamily="34" charset="0"/>
              </a:rPr>
              <a:t> </a:t>
            </a:r>
            <a:r>
              <a:rPr lang="sv-SE" sz="1200" i="1" spc="-10" dirty="0">
                <a:effectLst/>
                <a:latin typeface="Arial" panose="020B0604020202020204" pitchFamily="34" charset="0"/>
                <a:ea typeface="Arial" panose="020B0604020202020204" pitchFamily="34" charset="0"/>
              </a:rPr>
              <a:t>texten</a:t>
            </a:r>
            <a:r>
              <a:rPr lang="sv-SE" sz="1200" spc="-10" dirty="0">
                <a:effectLst/>
                <a:latin typeface="Arial" panose="020B0604020202020204" pitchFamily="34" charset="0"/>
                <a:ea typeface="Arial" panose="020B0604020202020204" pitchFamily="34" charset="0"/>
              </a:rPr>
              <a:t>”.</a:t>
            </a:r>
            <a:endParaRPr lang="sv-SE" sz="1100" dirty="0">
              <a:effectLst/>
              <a:latin typeface="Arial" panose="020B0604020202020204" pitchFamily="34" charset="0"/>
              <a:ea typeface="Arial" panose="020B0604020202020204" pitchFamily="34" charset="0"/>
            </a:endParaRPr>
          </a:p>
        </p:txBody>
      </p:sp>
      <p:pic>
        <p:nvPicPr>
          <p:cNvPr id="29" name="Platshållare för innehåll 3">
            <a:extLst>
              <a:ext uri="{FF2B5EF4-FFF2-40B4-BE49-F238E27FC236}">
                <a16:creationId xmlns:a16="http://schemas.microsoft.com/office/drawing/2014/main" id="{5D923090-D0D4-2DEC-8C11-9D3A88BC4C1B}"/>
              </a:ext>
            </a:extLst>
          </p:cNvPr>
          <p:cNvPicPr>
            <a:picLocks noGrp="1" noChangeAspect="1"/>
          </p:cNvPicPr>
          <p:nvPr>
            <p:ph idx="1"/>
          </p:nvPr>
        </p:nvPicPr>
        <p:blipFill>
          <a:blip r:embed="rId6"/>
          <a:stretch>
            <a:fillRect/>
          </a:stretch>
        </p:blipFill>
        <p:spPr>
          <a:xfrm>
            <a:off x="3262110" y="3096651"/>
            <a:ext cx="1515170" cy="1741314"/>
          </a:xfrm>
          <a:ln>
            <a:solidFill>
              <a:schemeClr val="accent1"/>
            </a:solidFill>
          </a:ln>
        </p:spPr>
      </p:pic>
      <p:sp>
        <p:nvSpPr>
          <p:cNvPr id="4" name="Diagonal rand 3">
            <a:extLst>
              <a:ext uri="{FF2B5EF4-FFF2-40B4-BE49-F238E27FC236}">
                <a16:creationId xmlns:a16="http://schemas.microsoft.com/office/drawing/2014/main" id="{E0B03CA6-D005-B9E3-BF3E-8609176C3F1D}"/>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 name="textruta 4">
            <a:extLst>
              <a:ext uri="{FF2B5EF4-FFF2-40B4-BE49-F238E27FC236}">
                <a16:creationId xmlns:a16="http://schemas.microsoft.com/office/drawing/2014/main" id="{6CC5572C-E3F7-5231-9AAA-48D28DE4167C}"/>
              </a:ext>
            </a:extLst>
          </p:cNvPr>
          <p:cNvSpPr txBox="1"/>
          <p:nvPr/>
        </p:nvSpPr>
        <p:spPr>
          <a:xfrm rot="2754555">
            <a:off x="7847707" y="551285"/>
            <a:ext cx="1329210" cy="253916"/>
          </a:xfrm>
          <a:prstGeom prst="rect">
            <a:avLst/>
          </a:prstGeom>
          <a:noFill/>
        </p:spPr>
        <p:txBody>
          <a:bodyPr wrap="none" lIns="91440" tIns="45720" rIns="91440" bIns="45720" rtlCol="0" anchor="t">
            <a:spAutoFit/>
          </a:bodyPr>
          <a:lstStyle/>
          <a:p>
            <a:r>
              <a:rPr lang="sv-SE" sz="1050" b="1">
                <a:solidFill>
                  <a:schemeClr val="bg1"/>
                </a:solidFill>
              </a:rPr>
              <a:t>Asynja </a:t>
            </a:r>
            <a:r>
              <a:rPr lang="sv-SE" sz="1050" b="1" err="1">
                <a:solidFill>
                  <a:schemeClr val="bg1"/>
                </a:solidFill>
              </a:rPr>
              <a:t>Visph</a:t>
            </a:r>
            <a:r>
              <a:rPr lang="sv-SE" sz="1050" b="1">
                <a:solidFill>
                  <a:schemeClr val="bg1"/>
                </a:solidFill>
              </a:rPr>
              <a:t>/</a:t>
            </a:r>
            <a:r>
              <a:rPr lang="sv-SE" sz="1050" b="1" err="1">
                <a:solidFill>
                  <a:schemeClr val="bg1"/>
                </a:solidFill>
              </a:rPr>
              <a:t>Melior</a:t>
            </a:r>
          </a:p>
        </p:txBody>
      </p:sp>
    </p:spTree>
    <p:extLst>
      <p:ext uri="{BB962C8B-B14F-4D97-AF65-F5344CB8AC3E}">
        <p14:creationId xmlns:p14="http://schemas.microsoft.com/office/powerpoint/2010/main" val="3782542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459598-94D1-47CD-ACC7-381DCCA21809}"/>
              </a:ext>
            </a:extLst>
          </p:cNvPr>
          <p:cNvSpPr txBox="1">
            <a:spLocks/>
          </p:cNvSpPr>
          <p:nvPr/>
        </p:nvSpPr>
        <p:spPr>
          <a:xfrm>
            <a:off x="724523" y="194597"/>
            <a:ext cx="6699273" cy="793309"/>
          </a:xfrm>
          <a:prstGeom prst="rect">
            <a:avLst/>
          </a:prstGeom>
        </p:spPr>
        <p:txBody>
          <a:bodyPr lIns="91440" tIns="45720" rIns="91440" bIns="4572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sv-SE" dirty="0"/>
              <a:t>Dragon - Melior</a:t>
            </a:r>
            <a:endParaRPr lang="sv-SE" dirty="0">
              <a:highlight>
                <a:srgbClr val="FFFF00"/>
              </a:highlight>
            </a:endParaRPr>
          </a:p>
        </p:txBody>
      </p:sp>
      <p:sp>
        <p:nvSpPr>
          <p:cNvPr id="11" name="Rectangle 9">
            <a:extLst>
              <a:ext uri="{FF2B5EF4-FFF2-40B4-BE49-F238E27FC236}">
                <a16:creationId xmlns:a16="http://schemas.microsoft.com/office/drawing/2014/main" id="{FA529996-DA3A-41A8-DEA3-F2AD2742D242}"/>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sp>
        <p:nvSpPr>
          <p:cNvPr id="18" name="textruta 17">
            <a:extLst>
              <a:ext uri="{FF2B5EF4-FFF2-40B4-BE49-F238E27FC236}">
                <a16:creationId xmlns:a16="http://schemas.microsoft.com/office/drawing/2014/main" id="{12D3CFCA-8C4C-89D4-00B3-22789B069DD6}"/>
              </a:ext>
            </a:extLst>
          </p:cNvPr>
          <p:cNvSpPr txBox="1"/>
          <p:nvPr/>
        </p:nvSpPr>
        <p:spPr>
          <a:xfrm>
            <a:off x="165353" y="852845"/>
            <a:ext cx="8091377" cy="430887"/>
          </a:xfrm>
          <a:prstGeom prst="rect">
            <a:avLst/>
          </a:prstGeom>
          <a:noFill/>
        </p:spPr>
        <p:txBody>
          <a:bodyPr wrap="square">
            <a:spAutoFit/>
          </a:bodyPr>
          <a:lstStyle/>
          <a:p>
            <a:pPr marL="548640" marR="409575">
              <a:spcBef>
                <a:spcPts val="925"/>
              </a:spcBef>
              <a:spcAft>
                <a:spcPts val="0"/>
              </a:spcAft>
            </a:pPr>
            <a:r>
              <a:rPr lang="sv-SE" sz="1400" dirty="0">
                <a:effectLst/>
                <a:latin typeface="Arial" panose="020B0604020202020204" pitchFamily="34" charset="0"/>
                <a:ea typeface="Arial" panose="020B0604020202020204" pitchFamily="34" charset="0"/>
              </a:rPr>
              <a:t>Vid taligenkänning i Korr/Intyg hamnar texten i dikteringsrutan. </a:t>
            </a:r>
          </a:p>
          <a:p>
            <a:pPr marL="556260" marR="1482090">
              <a:spcAft>
                <a:spcPts val="0"/>
              </a:spcAft>
            </a:pPr>
            <a:endParaRPr lang="sv-SE" sz="800" dirty="0">
              <a:effectLst/>
              <a:latin typeface="Arial" panose="020B0604020202020204" pitchFamily="34" charset="0"/>
              <a:ea typeface="Arial" panose="020B0604020202020204" pitchFamily="34" charset="0"/>
            </a:endParaRPr>
          </a:p>
        </p:txBody>
      </p:sp>
      <p:grpSp>
        <p:nvGrpSpPr>
          <p:cNvPr id="19" name="docshapegroup18" descr="Bild som förklarar vilken ikon som kan användas för att föra över text som är i dikteringsrutan i Taligenkänning">
            <a:extLst>
              <a:ext uri="{FF2B5EF4-FFF2-40B4-BE49-F238E27FC236}">
                <a16:creationId xmlns:a16="http://schemas.microsoft.com/office/drawing/2014/main" id="{3C52A46E-5085-67A7-87E9-0F1D3418ECF7}"/>
              </a:ext>
            </a:extLst>
          </p:cNvPr>
          <p:cNvGrpSpPr>
            <a:grpSpLocks/>
          </p:cNvGrpSpPr>
          <p:nvPr/>
        </p:nvGrpSpPr>
        <p:grpSpPr bwMode="auto">
          <a:xfrm>
            <a:off x="840220" y="2726590"/>
            <a:ext cx="2317750" cy="2111375"/>
            <a:chOff x="2190" y="424"/>
            <a:chExt cx="3651" cy="3324"/>
          </a:xfrm>
        </p:grpSpPr>
        <p:pic>
          <p:nvPicPr>
            <p:cNvPr id="2063" name="docshape19" descr="Bild som förklarar vilken ikon som kan användas för att föra över text som är i dikteringsrutan i Taligenkänning">
              <a:extLst>
                <a:ext uri="{FF2B5EF4-FFF2-40B4-BE49-F238E27FC236}">
                  <a16:creationId xmlns:a16="http://schemas.microsoft.com/office/drawing/2014/main" id="{46720FB6-F076-46BE-0039-6D5ED5BA53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 y="424"/>
              <a:ext cx="3651" cy="3324"/>
            </a:xfrm>
            <a:prstGeom prst="rect">
              <a:avLst/>
            </a:prstGeom>
            <a:noFill/>
            <a:extLst>
              <a:ext uri="{909E8E84-426E-40DD-AFC4-6F175D3DCCD1}">
                <a14:hiddenFill xmlns:a14="http://schemas.microsoft.com/office/drawing/2010/main">
                  <a:solidFill>
                    <a:srgbClr val="FFFFFF"/>
                  </a:solidFill>
                </a14:hiddenFill>
              </a:ext>
            </a:extLst>
          </p:spPr>
        </p:pic>
        <p:sp>
          <p:nvSpPr>
            <p:cNvPr id="20" name="docshape20">
              <a:extLst>
                <a:ext uri="{FF2B5EF4-FFF2-40B4-BE49-F238E27FC236}">
                  <a16:creationId xmlns:a16="http://schemas.microsoft.com/office/drawing/2014/main" id="{713210B9-62FD-034F-E064-2317BF8CB269}"/>
                </a:ext>
              </a:extLst>
            </p:cNvPr>
            <p:cNvSpPr>
              <a:spLocks noChangeArrowheads="1"/>
            </p:cNvSpPr>
            <p:nvPr/>
          </p:nvSpPr>
          <p:spPr bwMode="auto">
            <a:xfrm>
              <a:off x="2329" y="1078"/>
              <a:ext cx="380" cy="260"/>
            </a:xfrm>
            <a:prstGeom prst="rect">
              <a:avLst/>
            </a:prstGeom>
            <a:noFill/>
            <a:ln w="158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grpSp>
      <p:pic>
        <p:nvPicPr>
          <p:cNvPr id="2060" name="image12.png" descr="Bild på ikonen för att överföra text från dikteringsrutan">
            <a:extLst>
              <a:ext uri="{FF2B5EF4-FFF2-40B4-BE49-F238E27FC236}">
                <a16:creationId xmlns:a16="http://schemas.microsoft.com/office/drawing/2014/main" id="{646FC71A-739D-5C66-1913-C7753953D0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7207" y="2359025"/>
            <a:ext cx="282575" cy="212725"/>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16">
            <a:extLst>
              <a:ext uri="{FF2B5EF4-FFF2-40B4-BE49-F238E27FC236}">
                <a16:creationId xmlns:a16="http://schemas.microsoft.com/office/drawing/2014/main" id="{9DF32076-AEDE-8469-AB0B-EC1D5D93FC30}"/>
              </a:ext>
            </a:extLst>
          </p:cNvPr>
          <p:cNvSpPr>
            <a:spLocks noChangeArrowheads="1"/>
          </p:cNvSpPr>
          <p:nvPr/>
        </p:nvSpPr>
        <p:spPr bwMode="auto">
          <a:xfrm>
            <a:off x="290946" y="2145331"/>
            <a:ext cx="2327563"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49102"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400" b="1" i="0" u="none" strike="noStrike" cap="none" normalizeH="0" baseline="0">
                <a:ln>
                  <a:noFill/>
                </a:ln>
                <a:solidFill>
                  <a:schemeClr val="tx1"/>
                </a:solidFill>
                <a:effectLst/>
                <a:latin typeface="Arial" panose="020B0604020202020204" pitchFamily="34" charset="0"/>
                <a:ea typeface="Arial" panose="020B0604020202020204" pitchFamily="34" charset="0"/>
              </a:rPr>
              <a:t>Alternativ 2</a:t>
            </a:r>
            <a:endParaRPr kumimoji="0" lang="sv-SE" altLang="sv-SE" sz="1800" b="0" i="0" u="none" strike="noStrike" cap="none" normalizeH="0" baseline="0">
              <a:ln>
                <a:noFill/>
              </a:ln>
              <a:solidFill>
                <a:schemeClr val="tx1"/>
              </a:solidFill>
              <a:effectLst/>
              <a:latin typeface="Arial" panose="020B0604020202020204" pitchFamily="34" charset="0"/>
            </a:endParaRPr>
          </a:p>
        </p:txBody>
      </p:sp>
      <p:sp>
        <p:nvSpPr>
          <p:cNvPr id="22" name="Rectangle 17">
            <a:extLst>
              <a:ext uri="{FF2B5EF4-FFF2-40B4-BE49-F238E27FC236}">
                <a16:creationId xmlns:a16="http://schemas.microsoft.com/office/drawing/2014/main" id="{4FC2447D-A897-E586-2389-C22E1D31FBC6}"/>
              </a:ext>
            </a:extLst>
          </p:cNvPr>
          <p:cNvSpPr>
            <a:spLocks noChangeArrowheads="1"/>
          </p:cNvSpPr>
          <p:nvPr/>
        </p:nvSpPr>
        <p:spPr bwMode="auto">
          <a:xfrm>
            <a:off x="765402" y="2351089"/>
            <a:ext cx="31591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a:ln>
                  <a:noFill/>
                </a:ln>
                <a:solidFill>
                  <a:schemeClr val="tx1"/>
                </a:solidFill>
                <a:effectLst/>
                <a:latin typeface="Arial" panose="020B0604020202020204" pitchFamily="34" charset="0"/>
                <a:ea typeface="Arial" panose="020B0604020202020204" pitchFamily="34" charset="0"/>
              </a:rPr>
              <a:t>Klicka på ikonen </a:t>
            </a:r>
            <a:endParaRPr kumimoji="0" lang="sv-SE" altLang="sv-SE" sz="1800" b="0" i="0" u="none" strike="noStrike" cap="none" normalizeH="0" baseline="0">
              <a:ln>
                <a:noFill/>
              </a:ln>
              <a:solidFill>
                <a:schemeClr val="tx1"/>
              </a:solidFill>
              <a:effectLst/>
              <a:latin typeface="Arial" panose="020B0604020202020204" pitchFamily="34" charset="0"/>
            </a:endParaRPr>
          </a:p>
        </p:txBody>
      </p:sp>
      <p:sp>
        <p:nvSpPr>
          <p:cNvPr id="23" name="Rectangle 18">
            <a:extLst>
              <a:ext uri="{FF2B5EF4-FFF2-40B4-BE49-F238E27FC236}">
                <a16:creationId xmlns:a16="http://schemas.microsoft.com/office/drawing/2014/main" id="{EEA10B61-3DC5-5B39-BC4A-A28115C57C3E}"/>
              </a:ext>
            </a:extLst>
          </p:cNvPr>
          <p:cNvSpPr>
            <a:spLocks noChangeArrowheads="1"/>
          </p:cNvSpPr>
          <p:nvPr/>
        </p:nvSpPr>
        <p:spPr bwMode="auto">
          <a:xfrm>
            <a:off x="2419782" y="2327940"/>
            <a:ext cx="14123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a:ln>
                  <a:noFill/>
                </a:ln>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 </a:t>
            </a:r>
            <a:r>
              <a:rPr kumimoji="0" lang="sv-SE" altLang="sv-SE" sz="1200" b="0" i="0" u="none" strike="noStrike" cap="none" normalizeH="0" baseline="0">
                <a:ln>
                  <a:noFill/>
                </a:ln>
                <a:solidFill>
                  <a:schemeClr val="tx1"/>
                </a:solidFill>
                <a:effectLst/>
                <a:ea typeface="Arial" panose="020B0604020202020204" pitchFamily="34" charset="0"/>
              </a:rPr>
              <a:t>i</a:t>
            </a:r>
            <a:r>
              <a:rPr kumimoji="0" lang="sv-SE" altLang="sv-SE" sz="1200" b="0" i="0" u="none" strike="noStrike" cap="none" normalizeH="0" baseline="0">
                <a:ln>
                  <a:noFill/>
                </a:ln>
                <a:solidFill>
                  <a:schemeClr val="tx1"/>
                </a:solidFill>
                <a:effectLst/>
                <a:latin typeface="Arial" panose="020B0604020202020204" pitchFamily="34" charset="0"/>
                <a:ea typeface="Arial" panose="020B0604020202020204" pitchFamily="34" charset="0"/>
              </a:rPr>
              <a:t> dikteringsrutan.</a:t>
            </a:r>
            <a:endParaRPr kumimoji="0" lang="sv-SE" altLang="sv-SE" sz="1800" b="0" i="0" u="none" strike="noStrike" cap="none" normalizeH="0" baseline="0">
              <a:ln>
                <a:noFill/>
              </a:ln>
              <a:solidFill>
                <a:schemeClr val="tx1"/>
              </a:solidFill>
              <a:effectLst/>
              <a:latin typeface="Arial" panose="020B0604020202020204" pitchFamily="34" charset="0"/>
            </a:endParaRPr>
          </a:p>
        </p:txBody>
      </p:sp>
      <p:sp>
        <p:nvSpPr>
          <p:cNvPr id="24" name="Rectangle 22">
            <a:extLst>
              <a:ext uri="{FF2B5EF4-FFF2-40B4-BE49-F238E27FC236}">
                <a16:creationId xmlns:a16="http://schemas.microsoft.com/office/drawing/2014/main" id="{2BE5EE3E-4EFA-9F36-6F97-52B6F282A2D4}"/>
              </a:ext>
            </a:extLst>
          </p:cNvPr>
          <p:cNvSpPr>
            <a:spLocks noChangeArrowheads="1"/>
          </p:cNvSpPr>
          <p:nvPr/>
        </p:nvSpPr>
        <p:spPr bwMode="auto">
          <a:xfrm>
            <a:off x="4777280" y="1870740"/>
            <a:ext cx="371041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49102" tIns="45720" rIns="91440" bIns="45720" numCol="1" anchor="ctr" anchorCtr="0" compatLnSpc="1">
            <a:prstTxWarp prst="textNoShape">
              <a:avLst/>
            </a:prstTxWarp>
            <a:spAutoFit/>
          </a:bodyPr>
          <a:lstStyle/>
          <a:p>
            <a:endParaRPr lang="sv-SE"/>
          </a:p>
        </p:txBody>
      </p:sp>
      <p:grpSp>
        <p:nvGrpSpPr>
          <p:cNvPr id="25" name="docshapegroup21" descr="Bild på diktafonen som visar att du kan använda knappen EOL uppe till vänster på diktafonen för att överföra text från dikteringsrutan">
            <a:extLst>
              <a:ext uri="{FF2B5EF4-FFF2-40B4-BE49-F238E27FC236}">
                <a16:creationId xmlns:a16="http://schemas.microsoft.com/office/drawing/2014/main" id="{954236F0-135E-3550-A52D-519BFF8515CF}"/>
              </a:ext>
            </a:extLst>
          </p:cNvPr>
          <p:cNvGrpSpPr>
            <a:grpSpLocks/>
          </p:cNvGrpSpPr>
          <p:nvPr/>
        </p:nvGrpSpPr>
        <p:grpSpPr bwMode="auto">
          <a:xfrm>
            <a:off x="5185700" y="2650754"/>
            <a:ext cx="971550" cy="1200150"/>
            <a:chOff x="6450" y="-65"/>
            <a:chExt cx="1530" cy="1890"/>
          </a:xfrm>
        </p:grpSpPr>
        <p:pic>
          <p:nvPicPr>
            <p:cNvPr id="2069" name="docshape22" descr="Bild på diktafonen som visar att du kan använda knappen EOL uppe till vänster på diktafonen för att överföra text från dikteringsrutan">
              <a:extLst>
                <a:ext uri="{FF2B5EF4-FFF2-40B4-BE49-F238E27FC236}">
                  <a16:creationId xmlns:a16="http://schemas.microsoft.com/office/drawing/2014/main" id="{4B9049E0-A09C-BB7C-F119-263AA318F2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0" y="-65"/>
              <a:ext cx="1530" cy="1890"/>
            </a:xfrm>
            <a:prstGeom prst="rect">
              <a:avLst/>
            </a:prstGeom>
            <a:noFill/>
            <a:extLst>
              <a:ext uri="{909E8E84-426E-40DD-AFC4-6F175D3DCCD1}">
                <a14:hiddenFill xmlns:a14="http://schemas.microsoft.com/office/drawing/2010/main">
                  <a:solidFill>
                    <a:srgbClr val="FFFFFF"/>
                  </a:solidFill>
                </a14:hiddenFill>
              </a:ext>
            </a:extLst>
          </p:spPr>
        </p:pic>
        <p:sp>
          <p:nvSpPr>
            <p:cNvPr id="26" name="docshape23">
              <a:extLst>
                <a:ext uri="{FF2B5EF4-FFF2-40B4-BE49-F238E27FC236}">
                  <a16:creationId xmlns:a16="http://schemas.microsoft.com/office/drawing/2014/main" id="{29C6B34A-4C21-C64B-51B6-4D9BF59B09CF}"/>
                </a:ext>
              </a:extLst>
            </p:cNvPr>
            <p:cNvSpPr>
              <a:spLocks noChangeArrowheads="1"/>
            </p:cNvSpPr>
            <p:nvPr/>
          </p:nvSpPr>
          <p:spPr bwMode="auto">
            <a:xfrm>
              <a:off x="6614" y="556"/>
              <a:ext cx="346" cy="264"/>
            </a:xfrm>
            <a:prstGeom prst="rect">
              <a:avLst/>
            </a:prstGeom>
            <a:noFill/>
            <a:ln w="158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v-SE"/>
            </a:p>
          </p:txBody>
        </p:sp>
      </p:grpSp>
      <p:sp>
        <p:nvSpPr>
          <p:cNvPr id="27" name="Rectangle 23">
            <a:extLst>
              <a:ext uri="{FF2B5EF4-FFF2-40B4-BE49-F238E27FC236}">
                <a16:creationId xmlns:a16="http://schemas.microsoft.com/office/drawing/2014/main" id="{9CA26CDE-741C-1BA1-3F47-28C74B41ACD4}"/>
              </a:ext>
            </a:extLst>
          </p:cNvPr>
          <p:cNvSpPr>
            <a:spLocks noChangeArrowheads="1"/>
          </p:cNvSpPr>
          <p:nvPr/>
        </p:nvSpPr>
        <p:spPr bwMode="auto">
          <a:xfrm>
            <a:off x="5097605" y="1943219"/>
            <a:ext cx="31591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400" b="1" i="0" u="none" strike="noStrike" cap="none" normalizeH="0" baseline="0" dirty="0">
                <a:ln>
                  <a:noFill/>
                </a:ln>
                <a:solidFill>
                  <a:schemeClr val="tx1"/>
                </a:solidFill>
                <a:effectLst/>
                <a:latin typeface="Arial" panose="020B0604020202020204" pitchFamily="34" charset="0"/>
                <a:ea typeface="Arial" panose="020B0604020202020204" pitchFamily="34" charset="0"/>
              </a:rPr>
              <a:t>Alternativ 3</a:t>
            </a: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dirty="0">
                <a:ln>
                  <a:noFill/>
                </a:ln>
                <a:solidFill>
                  <a:schemeClr val="tx1"/>
                </a:solidFill>
                <a:effectLst/>
                <a:latin typeface="Arial" panose="020B0604020202020204" pitchFamily="34" charset="0"/>
                <a:ea typeface="Arial" panose="020B0604020202020204" pitchFamily="34" charset="0"/>
              </a:rPr>
              <a:t>Tryck på EOL-knappen på diktafonen.</a:t>
            </a:r>
            <a:endParaRPr kumimoji="0" lang="sv-SE" altLang="sv-SE" sz="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v-SE" altLang="sv-SE" sz="1800" b="0" i="0" u="none" strike="noStrike" cap="none" normalizeH="0" baseline="0" dirty="0">
              <a:ln>
                <a:noFill/>
              </a:ln>
              <a:solidFill>
                <a:schemeClr val="tx1"/>
              </a:solidFill>
              <a:effectLst/>
              <a:latin typeface="Arial" panose="020B0604020202020204" pitchFamily="34" charset="0"/>
            </a:endParaRPr>
          </a:p>
        </p:txBody>
      </p:sp>
      <p:sp>
        <p:nvSpPr>
          <p:cNvPr id="28" name="textruta 27">
            <a:extLst>
              <a:ext uri="{FF2B5EF4-FFF2-40B4-BE49-F238E27FC236}">
                <a16:creationId xmlns:a16="http://schemas.microsoft.com/office/drawing/2014/main" id="{7EE5EE2D-204C-D34B-EC69-CB51ED9C9C44}"/>
              </a:ext>
            </a:extLst>
          </p:cNvPr>
          <p:cNvSpPr txBox="1"/>
          <p:nvPr/>
        </p:nvSpPr>
        <p:spPr>
          <a:xfrm>
            <a:off x="724523" y="1250737"/>
            <a:ext cx="4760570" cy="677108"/>
          </a:xfrm>
          <a:prstGeom prst="rect">
            <a:avLst/>
          </a:prstGeom>
          <a:noFill/>
        </p:spPr>
        <p:txBody>
          <a:bodyPr wrap="square" rtlCol="0">
            <a:spAutoFit/>
          </a:bodyPr>
          <a:lstStyle/>
          <a:p>
            <a:r>
              <a:rPr lang="sv-SE" sz="1400" b="1" dirty="0">
                <a:effectLst/>
                <a:latin typeface="Arial" panose="020B0604020202020204" pitchFamily="34" charset="0"/>
                <a:ea typeface="Arial" panose="020B0604020202020204" pitchFamily="34" charset="0"/>
              </a:rPr>
              <a:t>Enda alternativet för att behålla formateringen i Melior</a:t>
            </a:r>
          </a:p>
          <a:p>
            <a:pPr marL="171450" indent="-171450">
              <a:buFont typeface="Arial" panose="020B0604020202020204" pitchFamily="34" charset="0"/>
              <a:buChar char="•"/>
            </a:pPr>
            <a:r>
              <a:rPr lang="sv-SE" sz="1200" dirty="0">
                <a:effectLst/>
                <a:latin typeface="Arial" panose="020B0604020202020204" pitchFamily="34" charset="0"/>
                <a:ea typeface="Arial" panose="020B0604020202020204" pitchFamily="34" charset="0"/>
              </a:rPr>
              <a:t>Klicka i brevet där du vill att texten ska ligga</a:t>
            </a:r>
          </a:p>
          <a:p>
            <a:pPr marL="171450" indent="-171450">
              <a:buFont typeface="Arial" panose="020B0604020202020204" pitchFamily="34" charset="0"/>
              <a:buChar char="•"/>
            </a:pPr>
            <a:r>
              <a:rPr lang="sv-SE" sz="1200" dirty="0">
                <a:effectLst/>
                <a:latin typeface="Arial" panose="020B0604020202020204" pitchFamily="34" charset="0"/>
                <a:ea typeface="Arial" panose="020B0604020202020204" pitchFamily="34" charset="0"/>
              </a:rPr>
              <a:t>Säg ”</a:t>
            </a:r>
            <a:r>
              <a:rPr lang="sv-SE" sz="1200" i="1" dirty="0">
                <a:effectLst/>
                <a:latin typeface="Arial" panose="020B0604020202020204" pitchFamily="34" charset="0"/>
                <a:ea typeface="Arial" panose="020B0604020202020204" pitchFamily="34" charset="0"/>
              </a:rPr>
              <a:t>överför brev</a:t>
            </a:r>
            <a:r>
              <a:rPr lang="sv-SE" sz="1200" dirty="0">
                <a:effectLst/>
                <a:latin typeface="Arial" panose="020B0604020202020204" pitchFamily="34" charset="0"/>
                <a:ea typeface="Arial" panose="020B0604020202020204" pitchFamily="34" charset="0"/>
              </a:rPr>
              <a:t>” eller ”</a:t>
            </a:r>
            <a:r>
              <a:rPr lang="sv-SE" sz="1200" i="1" dirty="0">
                <a:effectLst/>
                <a:latin typeface="Arial" panose="020B0604020202020204" pitchFamily="34" charset="0"/>
                <a:ea typeface="Arial" panose="020B0604020202020204" pitchFamily="34" charset="0"/>
              </a:rPr>
              <a:t>överför intyg</a:t>
            </a:r>
            <a:r>
              <a:rPr lang="sv-SE" sz="1200" dirty="0">
                <a:effectLst/>
                <a:latin typeface="Arial" panose="020B0604020202020204" pitchFamily="34" charset="0"/>
                <a:ea typeface="Arial" panose="020B0604020202020204" pitchFamily="34" charset="0"/>
              </a:rPr>
              <a:t>”</a:t>
            </a:r>
          </a:p>
        </p:txBody>
      </p:sp>
      <p:pic>
        <p:nvPicPr>
          <p:cNvPr id="29" name="Platshållare för innehåll 3">
            <a:extLst>
              <a:ext uri="{FF2B5EF4-FFF2-40B4-BE49-F238E27FC236}">
                <a16:creationId xmlns:a16="http://schemas.microsoft.com/office/drawing/2014/main" id="{5D923090-D0D4-2DEC-8C11-9D3A88BC4C1B}"/>
              </a:ext>
            </a:extLst>
          </p:cNvPr>
          <p:cNvPicPr>
            <a:picLocks noGrp="1" noChangeAspect="1"/>
          </p:cNvPicPr>
          <p:nvPr>
            <p:ph idx="1"/>
          </p:nvPr>
        </p:nvPicPr>
        <p:blipFill>
          <a:blip r:embed="rId6"/>
          <a:stretch>
            <a:fillRect/>
          </a:stretch>
        </p:blipFill>
        <p:spPr>
          <a:xfrm>
            <a:off x="3262110" y="3096651"/>
            <a:ext cx="1515170" cy="1741314"/>
          </a:xfrm>
          <a:ln>
            <a:solidFill>
              <a:schemeClr val="accent1"/>
            </a:solidFill>
          </a:ln>
        </p:spPr>
      </p:pic>
      <p:sp>
        <p:nvSpPr>
          <p:cNvPr id="4" name="Diagonal rand 3">
            <a:extLst>
              <a:ext uri="{FF2B5EF4-FFF2-40B4-BE49-F238E27FC236}">
                <a16:creationId xmlns:a16="http://schemas.microsoft.com/office/drawing/2014/main" id="{E0B03CA6-D005-B9E3-BF3E-8609176C3F1D}"/>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 name="textruta 4">
            <a:extLst>
              <a:ext uri="{FF2B5EF4-FFF2-40B4-BE49-F238E27FC236}">
                <a16:creationId xmlns:a16="http://schemas.microsoft.com/office/drawing/2014/main" id="{6CC5572C-E3F7-5231-9AAA-48D28DE4167C}"/>
              </a:ext>
            </a:extLst>
          </p:cNvPr>
          <p:cNvSpPr txBox="1"/>
          <p:nvPr/>
        </p:nvSpPr>
        <p:spPr>
          <a:xfrm rot="2754555">
            <a:off x="8102582" y="493577"/>
            <a:ext cx="819455" cy="369332"/>
          </a:xfrm>
          <a:prstGeom prst="rect">
            <a:avLst/>
          </a:prstGeom>
          <a:noFill/>
        </p:spPr>
        <p:txBody>
          <a:bodyPr wrap="none" lIns="91440" tIns="45720" rIns="91440" bIns="45720" rtlCol="0" anchor="t">
            <a:spAutoFit/>
          </a:bodyPr>
          <a:lstStyle/>
          <a:p>
            <a:r>
              <a:rPr lang="sv-SE" sz="1800" b="1" dirty="0">
                <a:solidFill>
                  <a:schemeClr val="bg1"/>
                </a:solidFill>
              </a:rPr>
              <a:t>Melior</a:t>
            </a:r>
          </a:p>
        </p:txBody>
      </p:sp>
      <p:cxnSp>
        <p:nvCxnSpPr>
          <p:cNvPr id="2" name="Rak koppling 1">
            <a:extLst>
              <a:ext uri="{FF2B5EF4-FFF2-40B4-BE49-F238E27FC236}">
                <a16:creationId xmlns:a16="http://schemas.microsoft.com/office/drawing/2014/main" id="{A3C54EAC-B717-C2E3-FF13-DEA96B25D28D}"/>
              </a:ext>
            </a:extLst>
          </p:cNvPr>
          <p:cNvCxnSpPr>
            <a:cxnSpLocks/>
          </p:cNvCxnSpPr>
          <p:nvPr/>
        </p:nvCxnSpPr>
        <p:spPr>
          <a:xfrm>
            <a:off x="654774" y="2145331"/>
            <a:ext cx="1390073" cy="48275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 name="Rak koppling 2">
            <a:extLst>
              <a:ext uri="{FF2B5EF4-FFF2-40B4-BE49-F238E27FC236}">
                <a16:creationId xmlns:a16="http://schemas.microsoft.com/office/drawing/2014/main" id="{1F82E5D0-4242-3CA3-D057-8B6A0D978A16}"/>
              </a:ext>
            </a:extLst>
          </p:cNvPr>
          <p:cNvCxnSpPr>
            <a:cxnSpLocks/>
          </p:cNvCxnSpPr>
          <p:nvPr/>
        </p:nvCxnSpPr>
        <p:spPr>
          <a:xfrm flipH="1">
            <a:off x="641889" y="2145331"/>
            <a:ext cx="1495318" cy="5054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Rak koppling 15">
            <a:extLst>
              <a:ext uri="{FF2B5EF4-FFF2-40B4-BE49-F238E27FC236}">
                <a16:creationId xmlns:a16="http://schemas.microsoft.com/office/drawing/2014/main" id="{3999C79E-28DA-E49B-77DA-637C5FE19B95}"/>
              </a:ext>
            </a:extLst>
          </p:cNvPr>
          <p:cNvCxnSpPr>
            <a:cxnSpLocks/>
          </p:cNvCxnSpPr>
          <p:nvPr/>
        </p:nvCxnSpPr>
        <p:spPr>
          <a:xfrm>
            <a:off x="4989807" y="1979116"/>
            <a:ext cx="1390073" cy="48275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Rak koppling 16">
            <a:extLst>
              <a:ext uri="{FF2B5EF4-FFF2-40B4-BE49-F238E27FC236}">
                <a16:creationId xmlns:a16="http://schemas.microsoft.com/office/drawing/2014/main" id="{396B8C88-A74E-4E93-3A26-1C8A0C418D73}"/>
              </a:ext>
            </a:extLst>
          </p:cNvPr>
          <p:cNvCxnSpPr>
            <a:cxnSpLocks/>
          </p:cNvCxnSpPr>
          <p:nvPr/>
        </p:nvCxnSpPr>
        <p:spPr>
          <a:xfrm flipH="1">
            <a:off x="4976922" y="1979116"/>
            <a:ext cx="1495318" cy="5054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4422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23D0D6-C651-EB3B-C2EB-53E8F6E20004}"/>
              </a:ext>
            </a:extLst>
          </p:cNvPr>
          <p:cNvSpPr>
            <a:spLocks noGrp="1"/>
          </p:cNvSpPr>
          <p:nvPr>
            <p:ph type="title"/>
          </p:nvPr>
        </p:nvSpPr>
        <p:spPr>
          <a:xfrm>
            <a:off x="532800" y="183972"/>
            <a:ext cx="8078400" cy="1036800"/>
          </a:xfrm>
        </p:spPr>
        <p:txBody>
          <a:bodyPr/>
          <a:lstStyle/>
          <a:p>
            <a:r>
              <a:rPr lang="sv-SE"/>
              <a:t>Diktafon med skjutreglage och Medspeech</a:t>
            </a:r>
          </a:p>
        </p:txBody>
      </p:sp>
      <p:sp>
        <p:nvSpPr>
          <p:cNvPr id="4" name="Platshållare för innehåll 2">
            <a:extLst>
              <a:ext uri="{FF2B5EF4-FFF2-40B4-BE49-F238E27FC236}">
                <a16:creationId xmlns:a16="http://schemas.microsoft.com/office/drawing/2014/main" id="{4CC57A3C-593D-822B-E2CB-917B9DED2F64}"/>
              </a:ext>
            </a:extLst>
          </p:cNvPr>
          <p:cNvSpPr txBox="1">
            <a:spLocks/>
          </p:cNvSpPr>
          <p:nvPr/>
        </p:nvSpPr>
        <p:spPr>
          <a:xfrm>
            <a:off x="634302" y="1103974"/>
            <a:ext cx="3681848" cy="3404297"/>
          </a:xfrm>
          <a:prstGeom prst="rect">
            <a:avLst/>
          </a:prstGeom>
        </p:spPr>
        <p:txBody>
          <a:bodyPr vert="horz" lIns="0" tIns="0" rIns="0" bIns="0" spcCol="180000" rtlCol="0">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2" r:link="rId3"/>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buNone/>
            </a:pPr>
            <a:r>
              <a:rPr lang="sv-SE" sz="1400"/>
              <a:t>Hantering av eventuell kvarstående journal som inte är </a:t>
            </a:r>
            <a:r>
              <a:rPr lang="sv-SE" sz="1400" err="1"/>
              <a:t>TIK:at</a:t>
            </a:r>
            <a:r>
              <a:rPr lang="sv-SE" sz="1400"/>
              <a:t> och som ska dikteras i Medspeech </a:t>
            </a:r>
          </a:p>
          <a:p>
            <a:pPr>
              <a:spcBef>
                <a:spcPts val="0"/>
              </a:spcBef>
              <a:spcAft>
                <a:spcPts val="600"/>
              </a:spcAft>
            </a:pPr>
            <a:r>
              <a:rPr lang="sv-SE" sz="1400"/>
              <a:t>För reglaget till </a:t>
            </a:r>
            <a:r>
              <a:rPr lang="sv-SE" sz="1400" err="1"/>
              <a:t>rec</a:t>
            </a:r>
            <a:r>
              <a:rPr lang="sv-SE" sz="1400"/>
              <a:t> </a:t>
            </a:r>
          </a:p>
          <a:p>
            <a:pPr>
              <a:spcBef>
                <a:spcPts val="0"/>
              </a:spcBef>
              <a:spcAft>
                <a:spcPts val="600"/>
              </a:spcAft>
            </a:pPr>
            <a:r>
              <a:rPr lang="sv-SE" sz="1400"/>
              <a:t>Diktera</a:t>
            </a:r>
          </a:p>
          <a:p>
            <a:pPr>
              <a:spcBef>
                <a:spcPts val="0"/>
              </a:spcBef>
            </a:pPr>
            <a:r>
              <a:rPr lang="sv-SE" sz="1400"/>
              <a:t>Välj mall</a:t>
            </a:r>
          </a:p>
          <a:p>
            <a:pPr lvl="1">
              <a:spcBef>
                <a:spcPts val="0"/>
              </a:spcBef>
            </a:pPr>
            <a:r>
              <a:rPr lang="sv-SE" sz="1400"/>
              <a:t>TIK Administrativt </a:t>
            </a:r>
          </a:p>
          <a:p>
            <a:pPr lvl="1">
              <a:spcBef>
                <a:spcPts val="0"/>
              </a:spcBef>
              <a:spcAft>
                <a:spcPts val="600"/>
              </a:spcAft>
            </a:pPr>
            <a:r>
              <a:rPr lang="sv-SE" sz="1400"/>
              <a:t>TIK Kodning</a:t>
            </a:r>
          </a:p>
          <a:p>
            <a:pPr>
              <a:spcBef>
                <a:spcPts val="0"/>
              </a:spcBef>
              <a:spcAft>
                <a:spcPts val="600"/>
              </a:spcAft>
            </a:pPr>
            <a:r>
              <a:rPr lang="sv-SE" sz="1400"/>
              <a:t>Spara diktatet </a:t>
            </a:r>
          </a:p>
          <a:p>
            <a:pPr>
              <a:spcBef>
                <a:spcPts val="0"/>
              </a:spcBef>
            </a:pPr>
            <a:r>
              <a:rPr lang="sv-SE" sz="1400"/>
              <a:t>Vid samtidig inloggning i Dragon </a:t>
            </a:r>
          </a:p>
          <a:p>
            <a:pPr lvl="1">
              <a:spcBef>
                <a:spcPts val="0"/>
              </a:spcBef>
            </a:pPr>
            <a:r>
              <a:rPr lang="sv-SE" sz="1400"/>
              <a:t>Säg ”ta bort texten” för att rensa dikteringsrutan i Dragon</a:t>
            </a:r>
          </a:p>
        </p:txBody>
      </p:sp>
      <p:sp>
        <p:nvSpPr>
          <p:cNvPr id="5" name="Diagonal rand 4">
            <a:extLst>
              <a:ext uri="{FF2B5EF4-FFF2-40B4-BE49-F238E27FC236}">
                <a16:creationId xmlns:a16="http://schemas.microsoft.com/office/drawing/2014/main" id="{15486F4B-FC9D-A2F2-389B-D8DF3264ACB8}"/>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7" name="textruta 6">
            <a:extLst>
              <a:ext uri="{FF2B5EF4-FFF2-40B4-BE49-F238E27FC236}">
                <a16:creationId xmlns:a16="http://schemas.microsoft.com/office/drawing/2014/main" id="{AC6D3C0E-367B-52F8-7848-74AD642BE4EB}"/>
              </a:ext>
            </a:extLst>
          </p:cNvPr>
          <p:cNvSpPr txBox="1"/>
          <p:nvPr/>
        </p:nvSpPr>
        <p:spPr>
          <a:xfrm rot="2841685">
            <a:off x="7925629" y="517706"/>
            <a:ext cx="1290738" cy="369332"/>
          </a:xfrm>
          <a:prstGeom prst="rect">
            <a:avLst/>
          </a:prstGeom>
          <a:noFill/>
        </p:spPr>
        <p:txBody>
          <a:bodyPr wrap="none" rtlCol="0">
            <a:spAutoFit/>
          </a:bodyPr>
          <a:lstStyle/>
          <a:p>
            <a:r>
              <a:rPr lang="sv-SE" sz="1800" b="1" dirty="0">
                <a:solidFill>
                  <a:schemeClr val="bg1"/>
                </a:solidFill>
              </a:rPr>
              <a:t>Medspeech</a:t>
            </a:r>
          </a:p>
        </p:txBody>
      </p:sp>
    </p:spTree>
    <p:extLst>
      <p:ext uri="{BB962C8B-B14F-4D97-AF65-F5344CB8AC3E}">
        <p14:creationId xmlns:p14="http://schemas.microsoft.com/office/powerpoint/2010/main" val="2987759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23D0D6-C651-EB3B-C2EB-53E8F6E20004}"/>
              </a:ext>
            </a:extLst>
          </p:cNvPr>
          <p:cNvSpPr>
            <a:spLocks noGrp="1"/>
          </p:cNvSpPr>
          <p:nvPr>
            <p:ph type="title"/>
          </p:nvPr>
        </p:nvSpPr>
        <p:spPr>
          <a:xfrm>
            <a:off x="532800" y="183972"/>
            <a:ext cx="8078400" cy="1036800"/>
          </a:xfrm>
        </p:spPr>
        <p:txBody>
          <a:bodyPr/>
          <a:lstStyle/>
          <a:p>
            <a:r>
              <a:rPr lang="sv-SE"/>
              <a:t>Diktafon med knappreglage och Medspeech</a:t>
            </a:r>
          </a:p>
        </p:txBody>
      </p:sp>
      <p:sp>
        <p:nvSpPr>
          <p:cNvPr id="4" name="Platshållare för innehåll 2">
            <a:extLst>
              <a:ext uri="{FF2B5EF4-FFF2-40B4-BE49-F238E27FC236}">
                <a16:creationId xmlns:a16="http://schemas.microsoft.com/office/drawing/2014/main" id="{4CC57A3C-593D-822B-E2CB-917B9DED2F64}"/>
              </a:ext>
            </a:extLst>
          </p:cNvPr>
          <p:cNvSpPr txBox="1">
            <a:spLocks/>
          </p:cNvSpPr>
          <p:nvPr/>
        </p:nvSpPr>
        <p:spPr>
          <a:xfrm>
            <a:off x="656880" y="1114192"/>
            <a:ext cx="3681848" cy="3404297"/>
          </a:xfrm>
          <a:prstGeom prst="rect">
            <a:avLst/>
          </a:prstGeom>
        </p:spPr>
        <p:txBody>
          <a:bodyPr vert="horz" lIns="0" tIns="0" rIns="0" bIns="0" spcCol="180000" rtlCol="0">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2" r:link="rId3"/>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buNone/>
            </a:pPr>
            <a:r>
              <a:rPr lang="sv-SE" sz="1400"/>
              <a:t>Hantering av eventuell kvarstående journal som inte är </a:t>
            </a:r>
            <a:r>
              <a:rPr lang="sv-SE" sz="1400" err="1"/>
              <a:t>TIK:at</a:t>
            </a:r>
            <a:r>
              <a:rPr lang="sv-SE" sz="1400"/>
              <a:t> och som ska dikteras i Medspeech </a:t>
            </a:r>
          </a:p>
          <a:p>
            <a:pPr>
              <a:spcBef>
                <a:spcPts val="0"/>
              </a:spcBef>
              <a:spcAft>
                <a:spcPts val="600"/>
              </a:spcAft>
            </a:pPr>
            <a:r>
              <a:rPr lang="sv-SE" sz="1400"/>
              <a:t>Tryck snabbt och släpp </a:t>
            </a:r>
            <a:r>
              <a:rPr lang="sv-SE" sz="1400" err="1"/>
              <a:t>rec</a:t>
            </a:r>
            <a:r>
              <a:rPr lang="sv-SE" sz="1400"/>
              <a:t>-knappen</a:t>
            </a:r>
          </a:p>
          <a:p>
            <a:pPr>
              <a:spcBef>
                <a:spcPts val="0"/>
              </a:spcBef>
              <a:spcAft>
                <a:spcPts val="600"/>
              </a:spcAft>
            </a:pPr>
            <a:r>
              <a:rPr lang="sv-SE" sz="1400"/>
              <a:t>Diktera</a:t>
            </a:r>
          </a:p>
          <a:p>
            <a:pPr>
              <a:spcBef>
                <a:spcPts val="0"/>
              </a:spcBef>
            </a:pPr>
            <a:r>
              <a:rPr lang="sv-SE" sz="1400"/>
              <a:t>Välj mall</a:t>
            </a:r>
          </a:p>
          <a:p>
            <a:pPr lvl="1">
              <a:spcBef>
                <a:spcPts val="0"/>
              </a:spcBef>
            </a:pPr>
            <a:r>
              <a:rPr lang="sv-SE" sz="1400"/>
              <a:t>TIK Administrativt </a:t>
            </a:r>
          </a:p>
          <a:p>
            <a:pPr lvl="1">
              <a:spcBef>
                <a:spcPts val="0"/>
              </a:spcBef>
              <a:spcAft>
                <a:spcPts val="600"/>
              </a:spcAft>
            </a:pPr>
            <a:r>
              <a:rPr lang="sv-SE" sz="1400"/>
              <a:t>TIK Kodning</a:t>
            </a:r>
          </a:p>
          <a:p>
            <a:pPr>
              <a:spcBef>
                <a:spcPts val="0"/>
              </a:spcBef>
              <a:spcAft>
                <a:spcPts val="600"/>
              </a:spcAft>
            </a:pPr>
            <a:r>
              <a:rPr lang="sv-SE" sz="1400"/>
              <a:t>Spara diktatet </a:t>
            </a:r>
          </a:p>
          <a:p>
            <a:pPr>
              <a:spcBef>
                <a:spcPts val="0"/>
              </a:spcBef>
            </a:pPr>
            <a:r>
              <a:rPr lang="sv-SE" sz="1400"/>
              <a:t>Vid samtidig inloggning i Dragon och när </a:t>
            </a:r>
            <a:r>
              <a:rPr lang="sv-SE" sz="1400" err="1"/>
              <a:t>rec</a:t>
            </a:r>
            <a:r>
              <a:rPr lang="sv-SE" sz="1400"/>
              <a:t>-knappen har hållits inne under dikteringen</a:t>
            </a:r>
          </a:p>
          <a:p>
            <a:pPr lvl="1">
              <a:spcBef>
                <a:spcPts val="0"/>
              </a:spcBef>
            </a:pPr>
            <a:r>
              <a:rPr lang="sv-SE" sz="1400"/>
              <a:t>Säg ”ta bort texten” för att rensa dikteringsrutan i Dragon</a:t>
            </a:r>
          </a:p>
        </p:txBody>
      </p:sp>
      <p:sp>
        <p:nvSpPr>
          <p:cNvPr id="7" name="textruta 6">
            <a:extLst>
              <a:ext uri="{FF2B5EF4-FFF2-40B4-BE49-F238E27FC236}">
                <a16:creationId xmlns:a16="http://schemas.microsoft.com/office/drawing/2014/main" id="{661F1587-5C15-466E-4F3F-A6991BE43DED}"/>
              </a:ext>
            </a:extLst>
          </p:cNvPr>
          <p:cNvSpPr txBox="1"/>
          <p:nvPr/>
        </p:nvSpPr>
        <p:spPr>
          <a:xfrm rot="2754555">
            <a:off x="7857048" y="447371"/>
            <a:ext cx="1290738" cy="369332"/>
          </a:xfrm>
          <a:prstGeom prst="rect">
            <a:avLst/>
          </a:prstGeom>
          <a:noFill/>
        </p:spPr>
        <p:txBody>
          <a:bodyPr wrap="none" rtlCol="0">
            <a:spAutoFit/>
          </a:bodyPr>
          <a:lstStyle/>
          <a:p>
            <a:r>
              <a:rPr lang="sv-SE" sz="1800" b="1">
                <a:solidFill>
                  <a:schemeClr val="bg1"/>
                </a:solidFill>
              </a:rPr>
              <a:t>Medspeech</a:t>
            </a:r>
          </a:p>
        </p:txBody>
      </p:sp>
      <p:sp>
        <p:nvSpPr>
          <p:cNvPr id="3" name="Diagonal rand 2">
            <a:extLst>
              <a:ext uri="{FF2B5EF4-FFF2-40B4-BE49-F238E27FC236}">
                <a16:creationId xmlns:a16="http://schemas.microsoft.com/office/drawing/2014/main" id="{CF7DB490-E41C-FF86-F981-3886D80A7E7A}"/>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8" name="textruta 7">
            <a:extLst>
              <a:ext uri="{FF2B5EF4-FFF2-40B4-BE49-F238E27FC236}">
                <a16:creationId xmlns:a16="http://schemas.microsoft.com/office/drawing/2014/main" id="{C990C014-A851-9B67-B6E7-DCF3E534CED7}"/>
              </a:ext>
            </a:extLst>
          </p:cNvPr>
          <p:cNvSpPr txBox="1"/>
          <p:nvPr/>
        </p:nvSpPr>
        <p:spPr>
          <a:xfrm rot="2841685">
            <a:off x="7925629" y="517706"/>
            <a:ext cx="1290738" cy="369332"/>
          </a:xfrm>
          <a:prstGeom prst="rect">
            <a:avLst/>
          </a:prstGeom>
          <a:noFill/>
        </p:spPr>
        <p:txBody>
          <a:bodyPr wrap="none" rtlCol="0">
            <a:spAutoFit/>
          </a:bodyPr>
          <a:lstStyle/>
          <a:p>
            <a:r>
              <a:rPr lang="sv-SE" sz="1800" b="1" err="1">
                <a:solidFill>
                  <a:schemeClr val="bg1"/>
                </a:solidFill>
              </a:rPr>
              <a:t>Medspeech</a:t>
            </a:r>
            <a:endParaRPr lang="sv-SE" sz="1800" b="1">
              <a:solidFill>
                <a:schemeClr val="bg1"/>
              </a:solidFill>
            </a:endParaRPr>
          </a:p>
        </p:txBody>
      </p:sp>
    </p:spTree>
    <p:extLst>
      <p:ext uri="{BB962C8B-B14F-4D97-AF65-F5344CB8AC3E}">
        <p14:creationId xmlns:p14="http://schemas.microsoft.com/office/powerpoint/2010/main" val="18585664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23D0D6-C651-EB3B-C2EB-53E8F6E20004}"/>
              </a:ext>
            </a:extLst>
          </p:cNvPr>
          <p:cNvSpPr>
            <a:spLocks noGrp="1"/>
          </p:cNvSpPr>
          <p:nvPr>
            <p:ph type="title"/>
          </p:nvPr>
        </p:nvSpPr>
        <p:spPr>
          <a:xfrm>
            <a:off x="532800" y="183972"/>
            <a:ext cx="8078400" cy="1036800"/>
          </a:xfrm>
        </p:spPr>
        <p:txBody>
          <a:bodyPr/>
          <a:lstStyle/>
          <a:p>
            <a:r>
              <a:rPr lang="sv-SE"/>
              <a:t>Arbetssätt för headset</a:t>
            </a:r>
          </a:p>
        </p:txBody>
      </p:sp>
      <p:sp>
        <p:nvSpPr>
          <p:cNvPr id="3" name="Platshållare för innehåll 2">
            <a:extLst>
              <a:ext uri="{FF2B5EF4-FFF2-40B4-BE49-F238E27FC236}">
                <a16:creationId xmlns:a16="http://schemas.microsoft.com/office/drawing/2014/main" id="{CF311EB2-90D7-9600-F2D3-7895BEEAC773}"/>
              </a:ext>
            </a:extLst>
          </p:cNvPr>
          <p:cNvSpPr>
            <a:spLocks noGrp="1"/>
          </p:cNvSpPr>
          <p:nvPr>
            <p:ph idx="1"/>
          </p:nvPr>
        </p:nvSpPr>
        <p:spPr>
          <a:xfrm>
            <a:off x="532800" y="1095703"/>
            <a:ext cx="3258807" cy="3404297"/>
          </a:xfrm>
        </p:spPr>
        <p:txBody>
          <a:bodyPr/>
          <a:lstStyle/>
          <a:p>
            <a:pPr marL="0" indent="0">
              <a:buNone/>
            </a:pPr>
            <a:r>
              <a:rPr lang="sv-SE" sz="1400"/>
              <a:t>Vid taligenkänning</a:t>
            </a:r>
          </a:p>
          <a:p>
            <a:pPr>
              <a:spcBef>
                <a:spcPts val="0"/>
              </a:spcBef>
            </a:pPr>
            <a:r>
              <a:rPr lang="sv-SE" sz="1400"/>
              <a:t>Klicka på mikrofonsymbolen på </a:t>
            </a:r>
            <a:r>
              <a:rPr lang="sv-SE" sz="1400" err="1"/>
              <a:t>DragonBar</a:t>
            </a:r>
            <a:r>
              <a:rPr lang="sv-SE" sz="1400"/>
              <a:t> eller kortkommando + på numeriska tangentbordet för start och stopp</a:t>
            </a:r>
          </a:p>
        </p:txBody>
      </p:sp>
      <p:pic>
        <p:nvPicPr>
          <p:cNvPr id="7" name="image8.jpeg" descr="Bild på Dragonbaren som visar att mikrofonen är röd när du inte använder Taligenkänning">
            <a:extLst>
              <a:ext uri="{FF2B5EF4-FFF2-40B4-BE49-F238E27FC236}">
                <a16:creationId xmlns:a16="http://schemas.microsoft.com/office/drawing/2014/main" id="{E7376CDF-4465-42EA-0EA1-A1DCA4338F18}"/>
              </a:ext>
            </a:extLst>
          </p:cNvPr>
          <p:cNvPicPr>
            <a:picLocks noChangeAspect="1"/>
          </p:cNvPicPr>
          <p:nvPr/>
        </p:nvPicPr>
        <p:blipFill>
          <a:blip r:embed="rId3" cstate="print"/>
          <a:stretch>
            <a:fillRect/>
          </a:stretch>
        </p:blipFill>
        <p:spPr>
          <a:xfrm>
            <a:off x="921650" y="2439381"/>
            <a:ext cx="1775460" cy="280670"/>
          </a:xfrm>
          <a:prstGeom prst="rect">
            <a:avLst/>
          </a:prstGeom>
        </p:spPr>
      </p:pic>
      <p:sp>
        <p:nvSpPr>
          <p:cNvPr id="11" name="Rektangel 10">
            <a:extLst>
              <a:ext uri="{FF2B5EF4-FFF2-40B4-BE49-F238E27FC236}">
                <a16:creationId xmlns:a16="http://schemas.microsoft.com/office/drawing/2014/main" id="{3705F166-5D9C-EA71-1A83-1AC709B670E7}"/>
              </a:ext>
            </a:extLst>
          </p:cNvPr>
          <p:cNvSpPr/>
          <p:nvPr/>
        </p:nvSpPr>
        <p:spPr>
          <a:xfrm>
            <a:off x="817585" y="2379573"/>
            <a:ext cx="516087" cy="400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Tree>
    <p:extLst>
      <p:ext uri="{BB962C8B-B14F-4D97-AF65-F5344CB8AC3E}">
        <p14:creationId xmlns:p14="http://schemas.microsoft.com/office/powerpoint/2010/main" val="18453644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23D0D6-C651-EB3B-C2EB-53E8F6E20004}"/>
              </a:ext>
            </a:extLst>
          </p:cNvPr>
          <p:cNvSpPr>
            <a:spLocks noGrp="1"/>
          </p:cNvSpPr>
          <p:nvPr>
            <p:ph type="title"/>
          </p:nvPr>
        </p:nvSpPr>
        <p:spPr>
          <a:xfrm>
            <a:off x="532800" y="183972"/>
            <a:ext cx="8078400" cy="1036800"/>
          </a:xfrm>
        </p:spPr>
        <p:txBody>
          <a:bodyPr/>
          <a:lstStyle/>
          <a:p>
            <a:r>
              <a:rPr lang="sv-SE"/>
              <a:t>Headset och Medspeech</a:t>
            </a:r>
          </a:p>
        </p:txBody>
      </p:sp>
      <p:sp>
        <p:nvSpPr>
          <p:cNvPr id="4" name="Platshållare för innehåll 2">
            <a:extLst>
              <a:ext uri="{FF2B5EF4-FFF2-40B4-BE49-F238E27FC236}">
                <a16:creationId xmlns:a16="http://schemas.microsoft.com/office/drawing/2014/main" id="{4CC57A3C-593D-822B-E2CB-917B9DED2F64}"/>
              </a:ext>
            </a:extLst>
          </p:cNvPr>
          <p:cNvSpPr txBox="1">
            <a:spLocks/>
          </p:cNvSpPr>
          <p:nvPr/>
        </p:nvSpPr>
        <p:spPr>
          <a:xfrm>
            <a:off x="600436" y="1142414"/>
            <a:ext cx="4228986" cy="3404297"/>
          </a:xfrm>
          <a:prstGeom prst="rect">
            <a:avLst/>
          </a:prstGeom>
        </p:spPr>
        <p:txBody>
          <a:bodyPr vert="horz" lIns="0" tIns="0" rIns="0" bIns="0" spcCol="180000" rtlCol="0">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3" r:link="rId4"/>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buNone/>
            </a:pPr>
            <a:r>
              <a:rPr lang="sv-SE" sz="1400"/>
              <a:t>Hantering av eventuell kvarstående journal som inte är </a:t>
            </a:r>
            <a:r>
              <a:rPr lang="sv-SE" sz="1400" err="1"/>
              <a:t>TIK:at</a:t>
            </a:r>
            <a:r>
              <a:rPr lang="sv-SE" sz="1400"/>
              <a:t> och som ska dikteras i Medspeech</a:t>
            </a:r>
          </a:p>
          <a:p>
            <a:pPr marL="0" indent="0">
              <a:spcBef>
                <a:spcPts val="0"/>
              </a:spcBef>
              <a:buNone/>
            </a:pPr>
            <a:endParaRPr lang="sv-SE" sz="1400"/>
          </a:p>
          <a:p>
            <a:pPr marL="0" indent="0">
              <a:spcBef>
                <a:spcPts val="0"/>
              </a:spcBef>
              <a:buNone/>
            </a:pPr>
            <a:r>
              <a:rPr lang="sv-SE" sz="1400"/>
              <a:t>Klicka på symboler/knappar i dikteringsdialogen som visas på datorskärmen.</a:t>
            </a:r>
            <a:br>
              <a:rPr lang="sv-SE" sz="1400"/>
            </a:br>
            <a:endParaRPr lang="sv-SE" sz="1400"/>
          </a:p>
          <a:p>
            <a:pPr marL="0" indent="0">
              <a:spcBef>
                <a:spcPts val="0"/>
              </a:spcBef>
              <a:buNone/>
            </a:pPr>
            <a:r>
              <a:rPr lang="sv-SE" sz="1400"/>
              <a:t>1. Spela upp</a:t>
            </a:r>
          </a:p>
          <a:p>
            <a:pPr marL="0" indent="0">
              <a:spcBef>
                <a:spcPts val="0"/>
              </a:spcBef>
              <a:buNone/>
            </a:pPr>
            <a:r>
              <a:rPr lang="sv-SE" sz="1400"/>
              <a:t>2. Stoppa inspelning	</a:t>
            </a:r>
          </a:p>
          <a:p>
            <a:pPr marL="0" indent="0">
              <a:spcBef>
                <a:spcPts val="0"/>
              </a:spcBef>
              <a:buNone/>
            </a:pPr>
            <a:r>
              <a:rPr lang="sv-SE" sz="1400"/>
              <a:t>3. Spola tillbaka		</a:t>
            </a:r>
          </a:p>
          <a:p>
            <a:pPr marL="0" indent="0">
              <a:spcBef>
                <a:spcPts val="0"/>
              </a:spcBef>
              <a:buNone/>
            </a:pPr>
            <a:r>
              <a:rPr lang="sv-SE" sz="1400"/>
              <a:t>4. Spola framåt		</a:t>
            </a:r>
          </a:p>
          <a:p>
            <a:pPr marL="0" indent="0">
              <a:spcBef>
                <a:spcPts val="0"/>
              </a:spcBef>
              <a:buNone/>
            </a:pPr>
            <a:r>
              <a:rPr lang="sv-SE" sz="1400"/>
              <a:t>5. Spola tillbaka från början	 </a:t>
            </a:r>
          </a:p>
          <a:p>
            <a:pPr marL="0" indent="0">
              <a:spcBef>
                <a:spcPts val="0"/>
              </a:spcBef>
              <a:buNone/>
            </a:pPr>
            <a:r>
              <a:rPr lang="sv-SE" sz="1400"/>
              <a:t>6. Spola fram till slutet</a:t>
            </a:r>
          </a:p>
          <a:p>
            <a:pPr marL="0" indent="0">
              <a:spcBef>
                <a:spcPts val="0"/>
              </a:spcBef>
              <a:buNone/>
            </a:pPr>
            <a:r>
              <a:rPr lang="sv-SE" sz="1400"/>
              <a:t>7. Starta inspelning</a:t>
            </a:r>
          </a:p>
          <a:p>
            <a:pPr marL="0" indent="0">
              <a:spcBef>
                <a:spcPts val="0"/>
              </a:spcBef>
              <a:buNone/>
            </a:pPr>
            <a:endParaRPr lang="sv-SE" sz="1400"/>
          </a:p>
        </p:txBody>
      </p:sp>
      <p:pic>
        <p:nvPicPr>
          <p:cNvPr id="5" name="Bildobjekt 4">
            <a:extLst>
              <a:ext uri="{FF2B5EF4-FFF2-40B4-BE49-F238E27FC236}">
                <a16:creationId xmlns:a16="http://schemas.microsoft.com/office/drawing/2014/main" id="{8CA6A3C4-C9E0-DE4D-C990-8EA10459EBF8}"/>
              </a:ext>
            </a:extLst>
          </p:cNvPr>
          <p:cNvPicPr>
            <a:picLocks noChangeAspect="1"/>
          </p:cNvPicPr>
          <p:nvPr/>
        </p:nvPicPr>
        <p:blipFill rotWithShape="1">
          <a:blip r:embed="rId5">
            <a:extLst>
              <a:ext uri="{28A0092B-C50C-407E-A947-70E740481C1C}">
                <a14:useLocalDpi xmlns:a14="http://schemas.microsoft.com/office/drawing/2010/main" val="0"/>
              </a:ext>
            </a:extLst>
          </a:blip>
          <a:srcRect r="57771"/>
          <a:stretch/>
        </p:blipFill>
        <p:spPr bwMode="auto">
          <a:xfrm>
            <a:off x="2801873" y="3634238"/>
            <a:ext cx="1955522" cy="1298069"/>
          </a:xfrm>
          <a:prstGeom prst="rect">
            <a:avLst/>
          </a:prstGeom>
          <a:noFill/>
          <a:ln>
            <a:noFill/>
          </a:ln>
        </p:spPr>
      </p:pic>
      <p:pic>
        <p:nvPicPr>
          <p:cNvPr id="8" name="Bildobjekt 7">
            <a:extLst>
              <a:ext uri="{FF2B5EF4-FFF2-40B4-BE49-F238E27FC236}">
                <a16:creationId xmlns:a16="http://schemas.microsoft.com/office/drawing/2014/main" id="{40D888FC-0A92-8B05-E26C-AF0992EB81A7}"/>
              </a:ext>
            </a:extLst>
          </p:cNvPr>
          <p:cNvPicPr>
            <a:picLocks noChangeAspect="1"/>
          </p:cNvPicPr>
          <p:nvPr/>
        </p:nvPicPr>
        <p:blipFill rotWithShape="1">
          <a:blip r:embed="rId6">
            <a:extLst>
              <a:ext uri="{28A0092B-C50C-407E-A947-70E740481C1C}">
                <a14:useLocalDpi xmlns:a14="http://schemas.microsoft.com/office/drawing/2010/main" val="0"/>
              </a:ext>
            </a:extLst>
          </a:blip>
          <a:srcRect l="21761" r="31012"/>
          <a:stretch/>
        </p:blipFill>
        <p:spPr bwMode="auto">
          <a:xfrm>
            <a:off x="5776895" y="3634238"/>
            <a:ext cx="2215055" cy="1318947"/>
          </a:xfrm>
          <a:prstGeom prst="rect">
            <a:avLst/>
          </a:prstGeom>
          <a:noFill/>
          <a:ln>
            <a:noFill/>
          </a:ln>
        </p:spPr>
      </p:pic>
      <p:sp>
        <p:nvSpPr>
          <p:cNvPr id="9" name="textruta 8">
            <a:extLst>
              <a:ext uri="{FF2B5EF4-FFF2-40B4-BE49-F238E27FC236}">
                <a16:creationId xmlns:a16="http://schemas.microsoft.com/office/drawing/2014/main" id="{D55D3B9E-7B54-52CA-6C64-37625B2412F5}"/>
              </a:ext>
            </a:extLst>
          </p:cNvPr>
          <p:cNvSpPr txBox="1"/>
          <p:nvPr/>
        </p:nvSpPr>
        <p:spPr>
          <a:xfrm>
            <a:off x="5630028" y="2170704"/>
            <a:ext cx="2021812" cy="1592744"/>
          </a:xfrm>
          <a:prstGeom prst="rect">
            <a:avLst/>
          </a:prstGeom>
          <a:noFill/>
        </p:spPr>
        <p:txBody>
          <a:bodyPr wrap="square" rtlCol="0">
            <a:spAutoFit/>
          </a:bodyPr>
          <a:lstStyle/>
          <a:p>
            <a:pPr>
              <a:buSzPct val="100000"/>
            </a:pPr>
            <a:r>
              <a:rPr lang="sv-SE" sz="1400"/>
              <a:t>8. Spela över (infoga ljud fungerar inte)</a:t>
            </a:r>
          </a:p>
          <a:p>
            <a:pPr marL="360363" indent="-360363">
              <a:buSzPct val="100000"/>
              <a:buBlip>
                <a:blip r:embed="rId3" r:link="rId4"/>
              </a:buBlip>
            </a:pPr>
            <a:r>
              <a:rPr lang="sv-SE" sz="1400"/>
              <a:t>Backa till det ställe där du vill spela över och klicka på Spela över</a:t>
            </a:r>
          </a:p>
          <a:p>
            <a:endParaRPr lang="sv-SE"/>
          </a:p>
        </p:txBody>
      </p:sp>
      <p:sp>
        <p:nvSpPr>
          <p:cNvPr id="10" name="textruta 9">
            <a:extLst>
              <a:ext uri="{FF2B5EF4-FFF2-40B4-BE49-F238E27FC236}">
                <a16:creationId xmlns:a16="http://schemas.microsoft.com/office/drawing/2014/main" id="{AD3D3FF2-17B5-2795-06F2-98DBCD2DD9E8}"/>
              </a:ext>
            </a:extLst>
          </p:cNvPr>
          <p:cNvSpPr txBox="1"/>
          <p:nvPr/>
        </p:nvSpPr>
        <p:spPr>
          <a:xfrm>
            <a:off x="6047716" y="3900019"/>
            <a:ext cx="425668" cy="215444"/>
          </a:xfrm>
          <a:prstGeom prst="rect">
            <a:avLst/>
          </a:prstGeom>
          <a:noFill/>
        </p:spPr>
        <p:txBody>
          <a:bodyPr wrap="square" rtlCol="0">
            <a:spAutoFit/>
          </a:bodyPr>
          <a:lstStyle/>
          <a:p>
            <a:r>
              <a:rPr lang="sv-SE" sz="800"/>
              <a:t>8.</a:t>
            </a:r>
          </a:p>
        </p:txBody>
      </p:sp>
      <p:sp>
        <p:nvSpPr>
          <p:cNvPr id="6" name="Diagonal rand 5">
            <a:extLst>
              <a:ext uri="{FF2B5EF4-FFF2-40B4-BE49-F238E27FC236}">
                <a16:creationId xmlns:a16="http://schemas.microsoft.com/office/drawing/2014/main" id="{B45A28EF-2272-D8F2-8E74-9B2E3EE1D5E0}"/>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12" name="textruta 11">
            <a:extLst>
              <a:ext uri="{FF2B5EF4-FFF2-40B4-BE49-F238E27FC236}">
                <a16:creationId xmlns:a16="http://schemas.microsoft.com/office/drawing/2014/main" id="{10CF3A9D-279E-71AF-C010-A848D416BA35}"/>
              </a:ext>
            </a:extLst>
          </p:cNvPr>
          <p:cNvSpPr txBox="1"/>
          <p:nvPr/>
        </p:nvSpPr>
        <p:spPr>
          <a:xfrm rot="2754555">
            <a:off x="7857048" y="447371"/>
            <a:ext cx="1290738" cy="369332"/>
          </a:xfrm>
          <a:prstGeom prst="rect">
            <a:avLst/>
          </a:prstGeom>
          <a:noFill/>
        </p:spPr>
        <p:txBody>
          <a:bodyPr wrap="none" rtlCol="0">
            <a:spAutoFit/>
          </a:bodyPr>
          <a:lstStyle/>
          <a:p>
            <a:r>
              <a:rPr lang="sv-SE" sz="1800" b="1">
                <a:solidFill>
                  <a:schemeClr val="bg1"/>
                </a:solidFill>
              </a:rPr>
              <a:t>Medspeech</a:t>
            </a:r>
          </a:p>
        </p:txBody>
      </p:sp>
    </p:spTree>
    <p:extLst>
      <p:ext uri="{BB962C8B-B14F-4D97-AF65-F5344CB8AC3E}">
        <p14:creationId xmlns:p14="http://schemas.microsoft.com/office/powerpoint/2010/main" val="29867908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F7CD481-D248-6697-FD11-21869C736D25}"/>
              </a:ext>
            </a:extLst>
          </p:cNvPr>
          <p:cNvSpPr>
            <a:spLocks noGrp="1"/>
          </p:cNvSpPr>
          <p:nvPr>
            <p:ph type="title"/>
          </p:nvPr>
        </p:nvSpPr>
        <p:spPr>
          <a:xfrm>
            <a:off x="532799" y="310484"/>
            <a:ext cx="5422089" cy="1036800"/>
          </a:xfrm>
        </p:spPr>
        <p:txBody>
          <a:bodyPr/>
          <a:lstStyle/>
          <a:p>
            <a:r>
              <a:rPr lang="sv-SE"/>
              <a:t>Headset och Medspeech forts.</a:t>
            </a:r>
            <a:endParaRPr lang="en-US"/>
          </a:p>
        </p:txBody>
      </p:sp>
      <p:sp>
        <p:nvSpPr>
          <p:cNvPr id="12" name="Content Placeholder 2">
            <a:extLst>
              <a:ext uri="{FF2B5EF4-FFF2-40B4-BE49-F238E27FC236}">
                <a16:creationId xmlns:a16="http://schemas.microsoft.com/office/drawing/2014/main" id="{3D767D52-EF05-9834-A351-AE7EBF0F1A3C}"/>
              </a:ext>
            </a:extLst>
          </p:cNvPr>
          <p:cNvSpPr>
            <a:spLocks noGrp="1"/>
          </p:cNvSpPr>
          <p:nvPr>
            <p:ph idx="1"/>
          </p:nvPr>
        </p:nvSpPr>
        <p:spPr>
          <a:xfrm>
            <a:off x="532800" y="1800000"/>
            <a:ext cx="4759200" cy="2714400"/>
          </a:xfrm>
        </p:spPr>
        <p:txBody>
          <a:bodyPr/>
          <a:lstStyle/>
          <a:p>
            <a:r>
              <a:rPr lang="sv-SE" sz="1400"/>
              <a:t>Kontrollera egenskaper för mikrofonen innan diktering</a:t>
            </a:r>
          </a:p>
          <a:p>
            <a:r>
              <a:rPr lang="sv-SE" sz="1400"/>
              <a:t>Gör ett testdiktat</a:t>
            </a:r>
          </a:p>
          <a:p>
            <a:r>
              <a:rPr lang="sv-SE" sz="1400"/>
              <a:t>Inspelningsljudet kan bli för lågt/dålig kvalitet</a:t>
            </a:r>
          </a:p>
        </p:txBody>
      </p:sp>
      <p:pic>
        <p:nvPicPr>
          <p:cNvPr id="5" name="Platshållare för innehåll 4">
            <a:extLst>
              <a:ext uri="{FF2B5EF4-FFF2-40B4-BE49-F238E27FC236}">
                <a16:creationId xmlns:a16="http://schemas.microsoft.com/office/drawing/2014/main" id="{A7DD62AB-7A43-5A9F-479B-F0A04F6BC623}"/>
              </a:ext>
            </a:extLst>
          </p:cNvPr>
          <p:cNvPicPr>
            <a:picLocks noGrp="1" noChangeAspect="1"/>
          </p:cNvPicPr>
          <p:nvPr>
            <p:ph type="pic" sz="quarter" idx="13"/>
          </p:nvPr>
        </p:nvPicPr>
        <p:blipFill rotWithShape="1">
          <a:blip r:embed="rId3"/>
          <a:stretch/>
        </p:blipFill>
        <p:spPr>
          <a:xfrm>
            <a:off x="5616000" y="1303319"/>
            <a:ext cx="3528000" cy="3501539"/>
          </a:xfrm>
          <a:noFill/>
        </p:spPr>
      </p:pic>
      <p:sp>
        <p:nvSpPr>
          <p:cNvPr id="2" name="Diagonal rand 1">
            <a:extLst>
              <a:ext uri="{FF2B5EF4-FFF2-40B4-BE49-F238E27FC236}">
                <a16:creationId xmlns:a16="http://schemas.microsoft.com/office/drawing/2014/main" id="{1D52D2E7-46AB-4B72-9256-22B8C8543F0B}"/>
              </a:ext>
              <a:ext uri="{C183D7F6-B498-43B3-948B-1728B52AA6E4}">
                <adec:decorative xmlns:adec="http://schemas.microsoft.com/office/drawing/2017/decorative" val="1"/>
              </a:ext>
            </a:extLst>
          </p:cNvPr>
          <p:cNvSpPr/>
          <p:nvPr/>
        </p:nvSpPr>
        <p:spPr>
          <a:xfrm rot="5400000">
            <a:off x="7527851" y="63798"/>
            <a:ext cx="1679946" cy="1552354"/>
          </a:xfrm>
          <a:prstGeom prst="diagStripe">
            <a:avLst>
              <a:gd name="adj" fmla="val 59366"/>
            </a:avLst>
          </a:prstGeom>
          <a:solidFill>
            <a:srgbClr val="AF1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3" name="textruta 2">
            <a:extLst>
              <a:ext uri="{FF2B5EF4-FFF2-40B4-BE49-F238E27FC236}">
                <a16:creationId xmlns:a16="http://schemas.microsoft.com/office/drawing/2014/main" id="{706512F3-BF30-F926-8B55-D3A062A35C1C}"/>
              </a:ext>
            </a:extLst>
          </p:cNvPr>
          <p:cNvSpPr txBox="1"/>
          <p:nvPr/>
        </p:nvSpPr>
        <p:spPr>
          <a:xfrm rot="2754555">
            <a:off x="7857048" y="447371"/>
            <a:ext cx="1290738" cy="369332"/>
          </a:xfrm>
          <a:prstGeom prst="rect">
            <a:avLst/>
          </a:prstGeom>
          <a:noFill/>
        </p:spPr>
        <p:txBody>
          <a:bodyPr wrap="none" rtlCol="0">
            <a:spAutoFit/>
          </a:bodyPr>
          <a:lstStyle/>
          <a:p>
            <a:r>
              <a:rPr lang="sv-SE" sz="1800" b="1">
                <a:solidFill>
                  <a:schemeClr val="bg1"/>
                </a:solidFill>
              </a:rPr>
              <a:t>Medspeech</a:t>
            </a:r>
          </a:p>
        </p:txBody>
      </p:sp>
    </p:spTree>
    <p:extLst>
      <p:ext uri="{BB962C8B-B14F-4D97-AF65-F5344CB8AC3E}">
        <p14:creationId xmlns:p14="http://schemas.microsoft.com/office/powerpoint/2010/main" val="20786458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F59D2D-00B9-4A4B-84C1-9DA7B24EB23D}"/>
              </a:ext>
            </a:extLst>
          </p:cNvPr>
          <p:cNvSpPr>
            <a:spLocks noGrp="1"/>
          </p:cNvSpPr>
          <p:nvPr>
            <p:ph type="title"/>
          </p:nvPr>
        </p:nvSpPr>
        <p:spPr>
          <a:xfrm>
            <a:off x="532800" y="720000"/>
            <a:ext cx="4759200" cy="1036800"/>
          </a:xfrm>
        </p:spPr>
        <p:txBody>
          <a:bodyPr anchor="ctr">
            <a:normAutofit/>
          </a:bodyPr>
          <a:lstStyle/>
          <a:p>
            <a:r>
              <a:rPr lang="sv-SE"/>
              <a:t>När du </a:t>
            </a:r>
            <a:r>
              <a:rPr lang="sv-SE" err="1"/>
              <a:t>taligenkänner</a:t>
            </a:r>
            <a:endParaRPr lang="sv-SE"/>
          </a:p>
        </p:txBody>
      </p:sp>
      <p:sp>
        <p:nvSpPr>
          <p:cNvPr id="3" name="Platshållare för innehåll 2">
            <a:extLst>
              <a:ext uri="{FF2B5EF4-FFF2-40B4-BE49-F238E27FC236}">
                <a16:creationId xmlns:a16="http://schemas.microsoft.com/office/drawing/2014/main" id="{FE5B9A0A-48EF-4308-BE27-ED0531BB5BD8}"/>
              </a:ext>
            </a:extLst>
          </p:cNvPr>
          <p:cNvSpPr>
            <a:spLocks noGrp="1"/>
          </p:cNvSpPr>
          <p:nvPr>
            <p:ph idx="1"/>
          </p:nvPr>
        </p:nvSpPr>
        <p:spPr>
          <a:xfrm>
            <a:off x="532800" y="1800000"/>
            <a:ext cx="4759200" cy="2714400"/>
          </a:xfrm>
        </p:spPr>
        <p:txBody>
          <a:bodyPr vert="horz" lIns="0" tIns="0" rIns="0" bIns="0" spcCol="180000" rtlCol="0">
            <a:normAutofit/>
          </a:bodyPr>
          <a:lstStyle/>
          <a:p>
            <a:pPr marL="360045" indent="-360045">
              <a:lnSpc>
                <a:spcPct val="90000"/>
              </a:lnSpc>
            </a:pPr>
            <a:r>
              <a:rPr lang="sv-SE" sz="1300"/>
              <a:t>Tala som vanligt </a:t>
            </a:r>
            <a:endParaRPr lang="en-US" sz="1300"/>
          </a:p>
          <a:p>
            <a:pPr lvl="1">
              <a:lnSpc>
                <a:spcPct val="90000"/>
              </a:lnSpc>
              <a:spcBef>
                <a:spcPts val="0"/>
              </a:spcBef>
            </a:pPr>
            <a:r>
              <a:rPr lang="sv-SE" sz="1300" dirty="0"/>
              <a:t>Ändra inte hastigheten på ditt tal och tala heller inte övertydligt</a:t>
            </a:r>
            <a:endParaRPr lang="sv-SE" sz="1300"/>
          </a:p>
          <a:p>
            <a:pPr marL="360045" indent="-360045">
              <a:lnSpc>
                <a:spcPct val="90000"/>
              </a:lnSpc>
              <a:spcBef>
                <a:spcPts val="0"/>
              </a:spcBef>
            </a:pPr>
            <a:r>
              <a:rPr lang="sv-SE" sz="1300"/>
              <a:t>Försök att undvika långa pauser mitt i meningarna </a:t>
            </a:r>
          </a:p>
          <a:p>
            <a:pPr lvl="1">
              <a:lnSpc>
                <a:spcPct val="90000"/>
              </a:lnSpc>
              <a:spcBef>
                <a:spcPts val="0"/>
              </a:spcBef>
            </a:pPr>
            <a:r>
              <a:rPr lang="sv-SE" sz="1300" dirty="0"/>
              <a:t>Ta hellre paus efter punkt eller i början av en ny mening</a:t>
            </a:r>
            <a:endParaRPr lang="sv-SE" sz="1300"/>
          </a:p>
          <a:p>
            <a:pPr marL="360045" indent="-360045">
              <a:lnSpc>
                <a:spcPct val="90000"/>
              </a:lnSpc>
              <a:spcBef>
                <a:spcPts val="0"/>
              </a:spcBef>
            </a:pPr>
            <a:r>
              <a:rPr lang="sv-SE" sz="1300"/>
              <a:t>Tala klart hela meningen </a:t>
            </a:r>
          </a:p>
          <a:p>
            <a:pPr lvl="1">
              <a:lnSpc>
                <a:spcPct val="90000"/>
              </a:lnSpc>
              <a:spcBef>
                <a:spcPts val="0"/>
              </a:spcBef>
            </a:pPr>
            <a:r>
              <a:rPr lang="sv-SE" sz="1300" dirty="0"/>
              <a:t>Vid fel i texten ska du tala klart meningen och gå tillbaka och rätta innan du sparar</a:t>
            </a:r>
            <a:endParaRPr lang="sv-SE" sz="1300"/>
          </a:p>
          <a:p>
            <a:pPr lvl="1">
              <a:lnSpc>
                <a:spcPct val="90000"/>
              </a:lnSpc>
              <a:spcBef>
                <a:spcPts val="0"/>
              </a:spcBef>
            </a:pPr>
            <a:r>
              <a:rPr lang="sv-SE" sz="1300" dirty="0"/>
              <a:t>Vänta inte på texten (den kommer med viss fördröjning)</a:t>
            </a:r>
            <a:endParaRPr lang="sv-SE" sz="1300"/>
          </a:p>
          <a:p>
            <a:pPr marL="360045" indent="-360045">
              <a:lnSpc>
                <a:spcPct val="90000"/>
              </a:lnSpc>
              <a:spcBef>
                <a:spcPts val="0"/>
              </a:spcBef>
            </a:pPr>
            <a:r>
              <a:rPr lang="sv-SE" sz="1300"/>
              <a:t>Tala alltid in punkt, komma och andra skiljetecken</a:t>
            </a:r>
          </a:p>
          <a:p>
            <a:pPr marL="360045" indent="-360045">
              <a:lnSpc>
                <a:spcPct val="90000"/>
              </a:lnSpc>
              <a:spcBef>
                <a:spcPts val="0"/>
              </a:spcBef>
            </a:pPr>
            <a:r>
              <a:rPr lang="sv-SE" sz="1300"/>
              <a:t>Tala inte in förkortningar </a:t>
            </a:r>
          </a:p>
          <a:p>
            <a:pPr lvl="1">
              <a:lnSpc>
                <a:spcPct val="90000"/>
              </a:lnSpc>
              <a:spcBef>
                <a:spcPts val="0"/>
              </a:spcBef>
            </a:pPr>
            <a:r>
              <a:rPr lang="sv-SE" sz="1300" dirty="0"/>
              <a:t>Säg hela frasen ”utan anmärkning”, ”vid behov” o.s.v.</a:t>
            </a:r>
            <a:endParaRPr lang="sv-SE" sz="1300"/>
          </a:p>
          <a:p>
            <a:pPr marL="360045" indent="-360045">
              <a:lnSpc>
                <a:spcPct val="90000"/>
              </a:lnSpc>
              <a:spcBef>
                <a:spcPts val="0"/>
              </a:spcBef>
            </a:pPr>
            <a:r>
              <a:rPr lang="sv-SE" sz="1300"/>
              <a:t>Tala in datum i rätt format</a:t>
            </a:r>
          </a:p>
          <a:p>
            <a:pPr lvl="1">
              <a:lnSpc>
                <a:spcPct val="90000"/>
              </a:lnSpc>
              <a:spcBef>
                <a:spcPts val="0"/>
              </a:spcBef>
            </a:pPr>
            <a:r>
              <a:rPr lang="sv-SE" sz="1300" dirty="0"/>
              <a:t>2023-01-20, 20 januari, 20 januari 2023</a:t>
            </a:r>
            <a:endParaRPr lang="sv-SE" sz="1300"/>
          </a:p>
        </p:txBody>
      </p:sp>
      <p:pic>
        <p:nvPicPr>
          <p:cNvPr id="8" name="Platshållare för bild 7" descr="En bild som visar vägg, inomhus, person, klädsel&#10;&#10;Automatiskt genererad beskrivning">
            <a:extLst>
              <a:ext uri="{FF2B5EF4-FFF2-40B4-BE49-F238E27FC236}">
                <a16:creationId xmlns:a16="http://schemas.microsoft.com/office/drawing/2014/main" id="{B6F62B3D-AE51-8D54-EF49-3D3BAB63A210}"/>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5549" r="47050" b="2"/>
          <a:stretch/>
        </p:blipFill>
        <p:spPr>
          <a:xfrm>
            <a:off x="5616000" y="10"/>
            <a:ext cx="3528000" cy="4967990"/>
          </a:xfrm>
          <a:noFill/>
        </p:spPr>
      </p:pic>
    </p:spTree>
    <p:extLst>
      <p:ext uri="{BB962C8B-B14F-4D97-AF65-F5344CB8AC3E}">
        <p14:creationId xmlns:p14="http://schemas.microsoft.com/office/powerpoint/2010/main" val="3282863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AAD25-E386-C9F1-7457-29C112A17313}"/>
              </a:ext>
            </a:extLst>
          </p:cNvPr>
          <p:cNvSpPr>
            <a:spLocks noGrp="1"/>
          </p:cNvSpPr>
          <p:nvPr>
            <p:ph type="title"/>
          </p:nvPr>
        </p:nvSpPr>
        <p:spPr>
          <a:xfrm>
            <a:off x="468313" y="533569"/>
            <a:ext cx="8078400" cy="1036800"/>
          </a:xfrm>
        </p:spPr>
        <p:txBody>
          <a:bodyPr/>
          <a:lstStyle/>
          <a:p>
            <a:r>
              <a:rPr lang="en-US">
                <a:cs typeface="Calibri Light"/>
              </a:rPr>
              <a:t>Instruktionsfilm AsynjaVisph </a:t>
            </a:r>
          </a:p>
        </p:txBody>
      </p:sp>
      <p:pic>
        <p:nvPicPr>
          <p:cNvPr id="5" name="Picture 5">
            <a:hlinkClick r:id="rId3"/>
            <a:extLst>
              <a:ext uri="{FF2B5EF4-FFF2-40B4-BE49-F238E27FC236}">
                <a16:creationId xmlns:a16="http://schemas.microsoft.com/office/drawing/2014/main" id="{52F87AF6-005C-293C-F551-25E580197FD7}"/>
              </a:ext>
            </a:extLst>
          </p:cNvPr>
          <p:cNvPicPr>
            <a:picLocks noChangeAspect="1"/>
          </p:cNvPicPr>
          <p:nvPr/>
        </p:nvPicPr>
        <p:blipFill rotWithShape="1">
          <a:blip r:embed="rId4"/>
          <a:srcRect l="-3032" t="-118" r="-3032" b="-118"/>
          <a:stretch/>
        </p:blipFill>
        <p:spPr>
          <a:xfrm>
            <a:off x="3705686" y="1708150"/>
            <a:ext cx="5097843" cy="2377575"/>
          </a:xfrm>
          <a:prstGeom prst="rect">
            <a:avLst/>
          </a:prstGeom>
        </p:spPr>
      </p:pic>
      <p:sp>
        <p:nvSpPr>
          <p:cNvPr id="3" name="textruta 2">
            <a:extLst>
              <a:ext uri="{FF2B5EF4-FFF2-40B4-BE49-F238E27FC236}">
                <a16:creationId xmlns:a16="http://schemas.microsoft.com/office/drawing/2014/main" id="{5BCC651A-EF0C-5F1B-0647-85CDA7E79DDB}"/>
              </a:ext>
            </a:extLst>
          </p:cNvPr>
          <p:cNvSpPr txBox="1"/>
          <p:nvPr/>
        </p:nvSpPr>
        <p:spPr>
          <a:xfrm>
            <a:off x="518890" y="1988996"/>
            <a:ext cx="3008375" cy="1815882"/>
          </a:xfrm>
          <a:prstGeom prst="rect">
            <a:avLst/>
          </a:prstGeom>
          <a:noFill/>
        </p:spPr>
        <p:txBody>
          <a:bodyPr wrap="square" rtlCol="0">
            <a:spAutoFit/>
          </a:bodyPr>
          <a:lstStyle/>
          <a:p>
            <a:r>
              <a:rPr lang="sv-SE" sz="1400"/>
              <a:t>Exempel på innehåll:</a:t>
            </a:r>
          </a:p>
          <a:p>
            <a:endParaRPr lang="sv-SE" sz="1400"/>
          </a:p>
          <a:p>
            <a:r>
              <a:rPr lang="sv-SE" sz="1400"/>
              <a:t>- Så loggar du in i Dragon</a:t>
            </a:r>
          </a:p>
          <a:p>
            <a:r>
              <a:rPr lang="sv-SE" sz="1400"/>
              <a:t>- Tips inför att du ska taligenkänna</a:t>
            </a:r>
          </a:p>
          <a:p>
            <a:r>
              <a:rPr lang="sv-SE" sz="1400"/>
              <a:t>- Så rättar du ett ord som blivit fel</a:t>
            </a:r>
          </a:p>
          <a:p>
            <a:r>
              <a:rPr lang="sv-SE" sz="1400"/>
              <a:t>- Så lägger du till ord i din egen ordlista</a:t>
            </a:r>
          </a:p>
          <a:p>
            <a:r>
              <a:rPr lang="sv-SE" sz="1400"/>
              <a:t>- Talkommandot överför text </a:t>
            </a:r>
          </a:p>
          <a:p>
            <a:r>
              <a:rPr lang="sv-SE" sz="1400"/>
              <a:t>- Så loggar du ut och avslutar Dragon</a:t>
            </a:r>
          </a:p>
        </p:txBody>
      </p:sp>
    </p:spTree>
    <p:extLst>
      <p:ext uri="{BB962C8B-B14F-4D97-AF65-F5344CB8AC3E}">
        <p14:creationId xmlns:p14="http://schemas.microsoft.com/office/powerpoint/2010/main" val="1227565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539999" y="4017600"/>
            <a:ext cx="6014630" cy="856800"/>
          </a:xfrm>
        </p:spPr>
        <p:txBody>
          <a:bodyPr anchor="ctr">
            <a:normAutofit/>
          </a:bodyPr>
          <a:lstStyle/>
          <a:p>
            <a:r>
              <a:rPr lang="sv-SE" sz="3100"/>
              <a:t>Taligenkänning (TIK) - basutbildning</a:t>
            </a:r>
          </a:p>
        </p:txBody>
      </p:sp>
      <p:pic>
        <p:nvPicPr>
          <p:cNvPr id="11" name="Platshållare för bild 10" descr="En bild som visar person, Människoansikte, klädsel, inomhus&#10;&#10;Automatiskt genererad beskrivning">
            <a:extLst>
              <a:ext uri="{FF2B5EF4-FFF2-40B4-BE49-F238E27FC236}">
                <a16:creationId xmlns:a16="http://schemas.microsoft.com/office/drawing/2014/main" id="{C82A8972-63B2-5FBA-EA96-C008813FBDC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9432" b="19432"/>
          <a:stretch>
            <a:fillRect/>
          </a:stretch>
        </p:blipFill>
        <p:spPr/>
      </p:pic>
    </p:spTree>
    <p:extLst>
      <p:ext uri="{BB962C8B-B14F-4D97-AF65-F5344CB8AC3E}">
        <p14:creationId xmlns:p14="http://schemas.microsoft.com/office/powerpoint/2010/main" val="30429119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6224E-273E-6E3A-EBB0-71878E78044A}"/>
              </a:ext>
            </a:extLst>
          </p:cNvPr>
          <p:cNvSpPr>
            <a:spLocks noGrp="1"/>
          </p:cNvSpPr>
          <p:nvPr>
            <p:ph type="title"/>
          </p:nvPr>
        </p:nvSpPr>
        <p:spPr>
          <a:xfrm>
            <a:off x="468313" y="509055"/>
            <a:ext cx="8078400" cy="1036800"/>
          </a:xfrm>
        </p:spPr>
        <p:txBody>
          <a:bodyPr/>
          <a:lstStyle/>
          <a:p>
            <a:r>
              <a:rPr lang="sv-SE">
                <a:cs typeface="Calibri Light"/>
              </a:rPr>
              <a:t>Instruktionsfilm</a:t>
            </a:r>
            <a:r>
              <a:rPr lang="en-US">
                <a:cs typeface="Calibri Light"/>
              </a:rPr>
              <a:t> Melior</a:t>
            </a:r>
            <a:endParaRPr lang="en-US"/>
          </a:p>
        </p:txBody>
      </p:sp>
      <p:pic>
        <p:nvPicPr>
          <p:cNvPr id="6" name="Bildobjekt 5">
            <a:hlinkClick r:id="rId3"/>
            <a:extLst>
              <a:ext uri="{FF2B5EF4-FFF2-40B4-BE49-F238E27FC236}">
                <a16:creationId xmlns:a16="http://schemas.microsoft.com/office/drawing/2014/main" id="{D0C6BF53-5ACF-362E-A2DA-2410443ED861}"/>
              </a:ext>
            </a:extLst>
          </p:cNvPr>
          <p:cNvPicPr>
            <a:picLocks noChangeAspect="1"/>
          </p:cNvPicPr>
          <p:nvPr/>
        </p:nvPicPr>
        <p:blipFill rotWithShape="1">
          <a:blip r:embed="rId4"/>
          <a:srcRect l="-2857" t="-7863" r="-2857" b="-7863"/>
          <a:stretch/>
        </p:blipFill>
        <p:spPr>
          <a:xfrm>
            <a:off x="3829696" y="1545856"/>
            <a:ext cx="4978625" cy="2725062"/>
          </a:xfrm>
          <a:prstGeom prst="rect">
            <a:avLst/>
          </a:prstGeom>
        </p:spPr>
      </p:pic>
      <p:sp>
        <p:nvSpPr>
          <p:cNvPr id="8" name="textruta 7">
            <a:extLst>
              <a:ext uri="{FF2B5EF4-FFF2-40B4-BE49-F238E27FC236}">
                <a16:creationId xmlns:a16="http://schemas.microsoft.com/office/drawing/2014/main" id="{66A508B0-45B1-925B-B6DB-41C9F288DAFB}"/>
              </a:ext>
            </a:extLst>
          </p:cNvPr>
          <p:cNvSpPr txBox="1"/>
          <p:nvPr/>
        </p:nvSpPr>
        <p:spPr>
          <a:xfrm>
            <a:off x="518890" y="1988996"/>
            <a:ext cx="3008375" cy="1815882"/>
          </a:xfrm>
          <a:prstGeom prst="rect">
            <a:avLst/>
          </a:prstGeom>
          <a:noFill/>
        </p:spPr>
        <p:txBody>
          <a:bodyPr wrap="square" rtlCol="0">
            <a:spAutoFit/>
          </a:bodyPr>
          <a:lstStyle/>
          <a:p>
            <a:r>
              <a:rPr lang="sv-SE" sz="1400"/>
              <a:t>Exempel på innehåll:</a:t>
            </a:r>
          </a:p>
          <a:p>
            <a:endParaRPr lang="sv-SE" sz="1400"/>
          </a:p>
          <a:p>
            <a:r>
              <a:rPr lang="sv-SE" sz="1400"/>
              <a:t>- Så loggar du in i Dragon</a:t>
            </a:r>
          </a:p>
          <a:p>
            <a:r>
              <a:rPr lang="sv-SE" sz="1400"/>
              <a:t>- Tips inför att du ska taligenkänna</a:t>
            </a:r>
          </a:p>
          <a:p>
            <a:r>
              <a:rPr lang="sv-SE" sz="1400"/>
              <a:t>- Så rättar du ett ord som blivit fel</a:t>
            </a:r>
          </a:p>
          <a:p>
            <a:r>
              <a:rPr lang="sv-SE" sz="1400"/>
              <a:t>- Så lägger du till ord i din egen ordlista</a:t>
            </a:r>
          </a:p>
          <a:p>
            <a:r>
              <a:rPr lang="sv-SE" sz="1400"/>
              <a:t>- Talkommandot överför text </a:t>
            </a:r>
          </a:p>
          <a:p>
            <a:r>
              <a:rPr lang="sv-SE" sz="1400"/>
              <a:t>- Så loggar du ut och avslutar Dragon</a:t>
            </a:r>
          </a:p>
        </p:txBody>
      </p:sp>
    </p:spTree>
    <p:extLst>
      <p:ext uri="{BB962C8B-B14F-4D97-AF65-F5344CB8AC3E}">
        <p14:creationId xmlns:p14="http://schemas.microsoft.com/office/powerpoint/2010/main" val="27020646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A6C074-ECA2-0C70-03A7-C7620B0814EB}"/>
              </a:ext>
            </a:extLst>
          </p:cNvPr>
          <p:cNvSpPr>
            <a:spLocks noGrp="1"/>
          </p:cNvSpPr>
          <p:nvPr>
            <p:ph type="ctrTitle"/>
          </p:nvPr>
        </p:nvSpPr>
        <p:spPr/>
        <p:txBody>
          <a:bodyPr/>
          <a:lstStyle/>
          <a:p>
            <a:r>
              <a:rPr lang="sv-SE"/>
              <a:t>Tips och hjälp</a:t>
            </a:r>
          </a:p>
        </p:txBody>
      </p:sp>
      <p:pic>
        <p:nvPicPr>
          <p:cNvPr id="6" name="Platshållare för bild 5" descr="En bild som visar Hörlurar, Elektronisk enhet, pryl, kringutrustning&#10;&#10;Automatiskt genererad beskrivning">
            <a:extLst>
              <a:ext uri="{FF2B5EF4-FFF2-40B4-BE49-F238E27FC236}">
                <a16:creationId xmlns:a16="http://schemas.microsoft.com/office/drawing/2014/main" id="{45B7275D-B309-AD20-1899-BC90350B3180}"/>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7015" b="37015"/>
          <a:stretch>
            <a:fillRect/>
          </a:stretch>
        </p:blipFill>
        <p:spPr/>
      </p:pic>
    </p:spTree>
    <p:extLst>
      <p:ext uri="{BB962C8B-B14F-4D97-AF65-F5344CB8AC3E}">
        <p14:creationId xmlns:p14="http://schemas.microsoft.com/office/powerpoint/2010/main" val="12832194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F59D2D-00B9-4A4B-84C1-9DA7B24EB23D}"/>
              </a:ext>
            </a:extLst>
          </p:cNvPr>
          <p:cNvSpPr>
            <a:spLocks noGrp="1"/>
          </p:cNvSpPr>
          <p:nvPr>
            <p:ph type="title"/>
          </p:nvPr>
        </p:nvSpPr>
        <p:spPr/>
        <p:txBody>
          <a:bodyPr>
            <a:normAutofit/>
          </a:bodyPr>
          <a:lstStyle/>
          <a:p>
            <a:r>
              <a:rPr lang="sv-SE" sz="2800"/>
              <a:t>Rättning av text</a:t>
            </a:r>
          </a:p>
        </p:txBody>
      </p:sp>
      <p:sp>
        <p:nvSpPr>
          <p:cNvPr id="3" name="Platshållare för innehåll 2">
            <a:extLst>
              <a:ext uri="{FF2B5EF4-FFF2-40B4-BE49-F238E27FC236}">
                <a16:creationId xmlns:a16="http://schemas.microsoft.com/office/drawing/2014/main" id="{FE5B9A0A-48EF-4308-BE27-ED0531BB5BD8}"/>
              </a:ext>
            </a:extLst>
          </p:cNvPr>
          <p:cNvSpPr>
            <a:spLocks noGrp="1"/>
          </p:cNvSpPr>
          <p:nvPr>
            <p:ph idx="1"/>
          </p:nvPr>
        </p:nvSpPr>
        <p:spPr/>
        <p:txBody>
          <a:bodyPr vert="horz" lIns="0" tIns="0" rIns="0" bIns="0" spcCol="180000" rtlCol="0" anchor="t">
            <a:noAutofit/>
          </a:bodyPr>
          <a:lstStyle/>
          <a:p>
            <a:pPr marL="360045" indent="-360045"/>
            <a:r>
              <a:rPr lang="sv-SE" sz="1600" dirty="0"/>
              <a:t>Om hela meningen eller större delar av en mening blir fel </a:t>
            </a:r>
            <a:endParaRPr lang="en-US" sz="1800" dirty="0"/>
          </a:p>
          <a:p>
            <a:pPr lvl="1"/>
            <a:r>
              <a:rPr lang="sv-SE" sz="1400" dirty="0"/>
              <a:t>markera hela meningen och tala in den igen</a:t>
            </a:r>
          </a:p>
          <a:p>
            <a:pPr lvl="1"/>
            <a:r>
              <a:rPr lang="sv-SE" sz="1400" dirty="0">
                <a:latin typeface="Calibri" panose="020F0502020204030204" pitchFamily="34" charset="0"/>
                <a:ea typeface="Times New Roman" panose="02020603050405020304" pitchFamily="18" charset="0"/>
              </a:rPr>
              <a:t>t</a:t>
            </a:r>
            <a:r>
              <a:rPr lang="sv-SE" sz="1400" dirty="0">
                <a:effectLst/>
                <a:latin typeface="Calibri" panose="020F0502020204030204" pitchFamily="34" charset="0"/>
                <a:ea typeface="Times New Roman" panose="02020603050405020304" pitchFamily="18" charset="0"/>
              </a:rPr>
              <a:t>ala alltid färdigt meningen innan du börjar rätta</a:t>
            </a:r>
            <a:endParaRPr lang="sv-SE" sz="1400" dirty="0">
              <a:cs typeface="Calibri"/>
            </a:endParaRPr>
          </a:p>
          <a:p>
            <a:pPr marL="360045" indent="-360045"/>
            <a:r>
              <a:rPr lang="sv-SE" sz="1600" dirty="0"/>
              <a:t>När Dragon har uppfattat ett ord fel </a:t>
            </a:r>
          </a:p>
          <a:p>
            <a:pPr lvl="1"/>
            <a:r>
              <a:rPr lang="sv-SE" sz="1400" dirty="0"/>
              <a:t>markera hela meningen och testa med att sätta in ordet i en annan kontext</a:t>
            </a:r>
          </a:p>
          <a:p>
            <a:pPr marL="360045" indent="-360045"/>
            <a:r>
              <a:rPr lang="sv-SE" sz="1600" dirty="0"/>
              <a:t>För att din röstprofil ska bli bättre </a:t>
            </a:r>
            <a:endParaRPr lang="sv-SE" sz="1600" dirty="0">
              <a:cs typeface="Calibri"/>
            </a:endParaRPr>
          </a:p>
          <a:p>
            <a:pPr lvl="1"/>
            <a:r>
              <a:rPr lang="sv-SE" sz="1400" dirty="0"/>
              <a:t>använd rösten när du rättar</a:t>
            </a:r>
          </a:p>
          <a:p>
            <a:pPr lvl="1"/>
            <a:r>
              <a:rPr lang="sv-SE" sz="1400" dirty="0"/>
              <a:t>viktigt att rättningar sker innan du sparar din text</a:t>
            </a:r>
            <a:endParaRPr lang="sv-SE" sz="1400" dirty="0">
              <a:cs typeface="Calibri"/>
            </a:endParaRPr>
          </a:p>
        </p:txBody>
      </p:sp>
      <p:pic>
        <p:nvPicPr>
          <p:cNvPr id="6" name="Platshållare för bild 5" descr="En bild som visar person, inomhus, hand&#10;&#10;Automatiskt genererad beskrivning">
            <a:extLst>
              <a:ext uri="{FF2B5EF4-FFF2-40B4-BE49-F238E27FC236}">
                <a16:creationId xmlns:a16="http://schemas.microsoft.com/office/drawing/2014/main" id="{FFE2B886-1299-06D8-43D1-0EF37B2B195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334" r="1334"/>
          <a:stretch>
            <a:fillRect/>
          </a:stretch>
        </p:blipFill>
        <p:spPr/>
      </p:pic>
    </p:spTree>
    <p:extLst>
      <p:ext uri="{BB962C8B-B14F-4D97-AF65-F5344CB8AC3E}">
        <p14:creationId xmlns:p14="http://schemas.microsoft.com/office/powerpoint/2010/main" val="28062628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F59D2D-00B9-4A4B-84C1-9DA7B24EB23D}"/>
              </a:ext>
            </a:extLst>
          </p:cNvPr>
          <p:cNvSpPr>
            <a:spLocks noGrp="1"/>
          </p:cNvSpPr>
          <p:nvPr>
            <p:ph type="title"/>
          </p:nvPr>
        </p:nvSpPr>
        <p:spPr>
          <a:xfrm>
            <a:off x="381970" y="64837"/>
            <a:ext cx="4277335" cy="745868"/>
          </a:xfrm>
        </p:spPr>
        <p:txBody>
          <a:bodyPr>
            <a:normAutofit/>
          </a:bodyPr>
          <a:lstStyle/>
          <a:p>
            <a:r>
              <a:rPr lang="sv-SE" sz="2800" dirty="0"/>
              <a:t>Rättning av text</a:t>
            </a:r>
          </a:p>
        </p:txBody>
      </p:sp>
      <p:sp>
        <p:nvSpPr>
          <p:cNvPr id="3" name="Platshållare för innehåll 2">
            <a:extLst>
              <a:ext uri="{FF2B5EF4-FFF2-40B4-BE49-F238E27FC236}">
                <a16:creationId xmlns:a16="http://schemas.microsoft.com/office/drawing/2014/main" id="{FE5B9A0A-48EF-4308-BE27-ED0531BB5BD8}"/>
              </a:ext>
            </a:extLst>
          </p:cNvPr>
          <p:cNvSpPr>
            <a:spLocks noGrp="1"/>
          </p:cNvSpPr>
          <p:nvPr>
            <p:ph idx="1"/>
          </p:nvPr>
        </p:nvSpPr>
        <p:spPr>
          <a:xfrm>
            <a:off x="381970" y="1004400"/>
            <a:ext cx="4277335" cy="2700000"/>
          </a:xfrm>
        </p:spPr>
        <p:txBody>
          <a:bodyPr vert="horz" lIns="0" tIns="0" rIns="0" bIns="0" spcCol="180000" rtlCol="0" anchor="t">
            <a:noAutofit/>
          </a:bodyPr>
          <a:lstStyle/>
          <a:p>
            <a:pPr marL="360045" indent="-360045"/>
            <a:r>
              <a:rPr lang="sv-SE" sz="1600" dirty="0"/>
              <a:t>Rättning av text med korrigeringsmeny</a:t>
            </a:r>
          </a:p>
          <a:p>
            <a:pPr marL="539432" lvl="1" indent="-360045"/>
            <a:r>
              <a:rPr lang="sv-SE" sz="1300" dirty="0"/>
              <a:t>säg ”Markera” och det ord som du vill ändra så att det blir markerat</a:t>
            </a:r>
            <a:endParaRPr lang="en-US" sz="1500" dirty="0"/>
          </a:p>
          <a:p>
            <a:pPr lvl="1"/>
            <a:r>
              <a:rPr lang="sv-SE" sz="1400" dirty="0">
                <a:latin typeface="Calibri" panose="020F0502020204030204" pitchFamily="34" charset="0"/>
                <a:ea typeface="Times New Roman" panose="02020603050405020304" pitchFamily="18" charset="0"/>
              </a:rPr>
              <a:t>f</a:t>
            </a:r>
            <a:r>
              <a:rPr lang="sv-SE" sz="1400" dirty="0">
                <a:effectLst/>
                <a:latin typeface="Calibri" panose="020F0502020204030204" pitchFamily="34" charset="0"/>
                <a:ea typeface="Times New Roman" panose="02020603050405020304" pitchFamily="18" charset="0"/>
              </a:rPr>
              <a:t>ör att välja ett alternativt ord säg ”Välj 1”, eller den siffra som motsvarar det ord som du vill välja</a:t>
            </a:r>
          </a:p>
          <a:p>
            <a:pPr lvl="1"/>
            <a:r>
              <a:rPr lang="sv-SE" sz="1400" dirty="0">
                <a:effectLst/>
                <a:latin typeface="Calibri" panose="020F0502020204030204" pitchFamily="34" charset="0"/>
                <a:ea typeface="Times New Roman" panose="02020603050405020304" pitchFamily="18" charset="0"/>
              </a:rPr>
              <a:t>om möjligt, använd </a:t>
            </a:r>
            <a:r>
              <a:rPr lang="sv-SE" sz="1600" dirty="0"/>
              <a:t>alltid</a:t>
            </a:r>
            <a:r>
              <a:rPr lang="sv-SE" sz="1400" dirty="0">
                <a:effectLst/>
                <a:latin typeface="Calibri" panose="020F0502020204030204" pitchFamily="34" charset="0"/>
                <a:ea typeface="Times New Roman" panose="02020603050405020304" pitchFamily="18" charset="0"/>
              </a:rPr>
              <a:t> rösten för att göra korrigeringar, det kopplar det du säger till rättningen och tränar din röstprofil</a:t>
            </a:r>
          </a:p>
          <a:p>
            <a:pPr marL="360045" indent="-360045"/>
            <a:r>
              <a:rPr lang="sv-SE" sz="1600" dirty="0"/>
              <a:t>Rätta med tangentbordet</a:t>
            </a:r>
            <a:endParaRPr lang="sv-SE" sz="1600" dirty="0">
              <a:cs typeface="Calibri"/>
            </a:endParaRPr>
          </a:p>
          <a:p>
            <a:pPr lvl="1"/>
            <a:r>
              <a:rPr lang="sv-SE" sz="1400" dirty="0"/>
              <a:t>använd tangentbordet för korrigeringar om ordet inte finns med som kandidat i korrigeringsmenyn</a:t>
            </a:r>
          </a:p>
          <a:p>
            <a:pPr lvl="1"/>
            <a:r>
              <a:rPr lang="sv-SE" sz="1400" dirty="0">
                <a:latin typeface="Calibri" panose="020F0502020204030204" pitchFamily="34" charset="0"/>
                <a:ea typeface="Times New Roman" panose="02020603050405020304" pitchFamily="18" charset="0"/>
              </a:rPr>
              <a:t>m</a:t>
            </a:r>
            <a:r>
              <a:rPr lang="sv-SE" sz="1400" dirty="0">
                <a:effectLst/>
                <a:latin typeface="Calibri" panose="020F0502020204030204" pitchFamily="34" charset="0"/>
                <a:ea typeface="Times New Roman" panose="02020603050405020304" pitchFamily="18" charset="0"/>
              </a:rPr>
              <a:t>arkera ordet och skriv det ord du ville ha med tangentbordet, för att träna röstprofilen måste du skriva det ord du sa</a:t>
            </a:r>
            <a:endParaRPr lang="sv-SE" sz="1400" dirty="0"/>
          </a:p>
        </p:txBody>
      </p:sp>
      <p:pic>
        <p:nvPicPr>
          <p:cNvPr id="12" name="Platshållare för bild 11" descr="En bild som visar person, klädsel, inomhus, dator&#10;&#10;Automatiskt genererad beskrivning">
            <a:extLst>
              <a:ext uri="{FF2B5EF4-FFF2-40B4-BE49-F238E27FC236}">
                <a16:creationId xmlns:a16="http://schemas.microsoft.com/office/drawing/2014/main" id="{8A7983E7-DE10-3A48-216C-23CDDD697DC5}"/>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30087" t="13952" r="1794" b="23836"/>
          <a:stretch/>
        </p:blipFill>
        <p:spPr>
          <a:xfrm>
            <a:off x="5148000" y="986400"/>
            <a:ext cx="3996000" cy="2736000"/>
          </a:xfrm>
        </p:spPr>
      </p:pic>
    </p:spTree>
    <p:extLst>
      <p:ext uri="{BB962C8B-B14F-4D97-AF65-F5344CB8AC3E}">
        <p14:creationId xmlns:p14="http://schemas.microsoft.com/office/powerpoint/2010/main" val="33577209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F59D2D-00B9-4A4B-84C1-9DA7B24EB23D}"/>
              </a:ext>
            </a:extLst>
          </p:cNvPr>
          <p:cNvSpPr>
            <a:spLocks noGrp="1"/>
          </p:cNvSpPr>
          <p:nvPr>
            <p:ph type="title"/>
          </p:nvPr>
        </p:nvSpPr>
        <p:spPr>
          <a:xfrm>
            <a:off x="488175" y="225503"/>
            <a:ext cx="8078400" cy="1036800"/>
          </a:xfrm>
        </p:spPr>
        <p:txBody>
          <a:bodyPr>
            <a:normAutofit/>
          </a:bodyPr>
          <a:lstStyle/>
          <a:p>
            <a:r>
              <a:rPr lang="sv-SE" sz="2800"/>
              <a:t>Okända ord</a:t>
            </a:r>
            <a:br>
              <a:rPr lang="sv-SE" sz="2800"/>
            </a:br>
            <a:endParaRPr lang="sv-SE" sz="2800" b="1"/>
          </a:p>
        </p:txBody>
      </p:sp>
      <p:sp>
        <p:nvSpPr>
          <p:cNvPr id="3" name="Platshållare för innehåll 2">
            <a:extLst>
              <a:ext uri="{FF2B5EF4-FFF2-40B4-BE49-F238E27FC236}">
                <a16:creationId xmlns:a16="http://schemas.microsoft.com/office/drawing/2014/main" id="{FE5B9A0A-48EF-4308-BE27-ED0531BB5BD8}"/>
              </a:ext>
            </a:extLst>
          </p:cNvPr>
          <p:cNvSpPr>
            <a:spLocks noGrp="1"/>
          </p:cNvSpPr>
          <p:nvPr>
            <p:ph idx="1"/>
          </p:nvPr>
        </p:nvSpPr>
        <p:spPr>
          <a:xfrm>
            <a:off x="399041" y="902436"/>
            <a:ext cx="8078400" cy="3197850"/>
          </a:xfrm>
        </p:spPr>
        <p:txBody>
          <a:bodyPr vert="horz" lIns="0" tIns="0" rIns="0" bIns="0" spcCol="180000" rtlCol="0" anchor="t">
            <a:noAutofit/>
          </a:bodyPr>
          <a:lstStyle/>
          <a:p>
            <a:pPr marL="360045" indent="-360045"/>
            <a:r>
              <a:rPr lang="sv-SE" sz="1600"/>
              <a:t>Ord måste finnas i ordboken för att kunna taligenkännas</a:t>
            </a:r>
            <a:endParaRPr lang="sv-SE" sz="1600">
              <a:cs typeface="Calibri"/>
            </a:endParaRPr>
          </a:p>
          <a:p>
            <a:pPr marL="360045" indent="-360045"/>
            <a:r>
              <a:rPr lang="sv-SE" sz="1600"/>
              <a:t>Får du inte igenkänning på ett ord </a:t>
            </a:r>
            <a:endParaRPr lang="sv-SE" sz="1600">
              <a:cs typeface="Calibri"/>
            </a:endParaRPr>
          </a:p>
          <a:p>
            <a:pPr lvl="1"/>
            <a:r>
              <a:rPr lang="sv-SE" sz="1400"/>
              <a:t>prova att tala in det igen</a:t>
            </a:r>
          </a:p>
          <a:p>
            <a:pPr lvl="1"/>
            <a:r>
              <a:rPr lang="sv-SE" sz="1400"/>
              <a:t>testa en annan kontext istället där ordet ingår</a:t>
            </a:r>
            <a:endParaRPr lang="sv-SE" sz="1400">
              <a:cs typeface="Calibri"/>
            </a:endParaRPr>
          </a:p>
          <a:p>
            <a:pPr marL="360045" indent="-360045"/>
            <a:r>
              <a:rPr lang="sv-SE" sz="1600"/>
              <a:t>Om du fortfarande inte får igenkänning </a:t>
            </a:r>
            <a:endParaRPr lang="sv-SE" sz="1600">
              <a:cs typeface="Calibri"/>
            </a:endParaRPr>
          </a:p>
          <a:p>
            <a:pPr lvl="1"/>
            <a:r>
              <a:rPr lang="sv-SE" sz="1400"/>
              <a:t>ordet finns troligtvis inte med i ordboken </a:t>
            </a:r>
            <a:endParaRPr lang="sv-SE" sz="1400">
              <a:cs typeface="Calibri"/>
            </a:endParaRPr>
          </a:p>
          <a:p>
            <a:pPr lvl="1"/>
            <a:r>
              <a:rPr lang="sv-SE" sz="1400"/>
              <a:t>skriv ordet med tangentbordet</a:t>
            </a:r>
            <a:endParaRPr lang="sv-SE" sz="1400">
              <a:cs typeface="Calibri"/>
            </a:endParaRPr>
          </a:p>
          <a:p>
            <a:pPr marL="360045" indent="-360045"/>
            <a:r>
              <a:rPr lang="sv-SE" sz="1600"/>
              <a:t>Ofta använt ord</a:t>
            </a:r>
            <a:endParaRPr lang="sv-SE" sz="1600">
              <a:cs typeface="Calibri"/>
            </a:endParaRPr>
          </a:p>
          <a:p>
            <a:pPr lvl="1"/>
            <a:r>
              <a:rPr lang="sv-SE" sz="1400"/>
              <a:t>lägg till det i din personliga ordlista</a:t>
            </a:r>
            <a:endParaRPr lang="sv-SE" sz="1400">
              <a:cs typeface="Calibri"/>
            </a:endParaRPr>
          </a:p>
          <a:p>
            <a:pPr marL="360045" indent="-360045"/>
            <a:r>
              <a:rPr lang="sv-SE" sz="1600"/>
              <a:t>Ord som används av flera användare </a:t>
            </a:r>
            <a:endParaRPr lang="sv-SE" sz="1600">
              <a:cs typeface="Calibri"/>
            </a:endParaRPr>
          </a:p>
          <a:p>
            <a:pPr lvl="1"/>
            <a:r>
              <a:rPr lang="sv-SE" sz="1400"/>
              <a:t>kan läggas till på gruppnivå av administratör</a:t>
            </a:r>
            <a:endParaRPr lang="sv-SE" sz="1400" strike="sngStrike"/>
          </a:p>
        </p:txBody>
      </p:sp>
      <p:grpSp>
        <p:nvGrpSpPr>
          <p:cNvPr id="8" name="Grupp 7">
            <a:extLst>
              <a:ext uri="{FF2B5EF4-FFF2-40B4-BE49-F238E27FC236}">
                <a16:creationId xmlns:a16="http://schemas.microsoft.com/office/drawing/2014/main" id="{648F9FD1-8294-FE37-1AF1-4121F4764431}"/>
              </a:ext>
            </a:extLst>
          </p:cNvPr>
          <p:cNvGrpSpPr/>
          <p:nvPr/>
        </p:nvGrpSpPr>
        <p:grpSpPr>
          <a:xfrm>
            <a:off x="6065679" y="2180532"/>
            <a:ext cx="2180856" cy="2060532"/>
            <a:chOff x="6065679" y="2180532"/>
            <a:chExt cx="2180856" cy="2060532"/>
          </a:xfrm>
        </p:grpSpPr>
        <p:pic>
          <p:nvPicPr>
            <p:cNvPr id="5" name="Bildobjekt 4">
              <a:extLst>
                <a:ext uri="{FF2B5EF4-FFF2-40B4-BE49-F238E27FC236}">
                  <a16:creationId xmlns:a16="http://schemas.microsoft.com/office/drawing/2014/main" id="{5219AAB6-E24E-1D78-F2D3-5D904F0FB4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125841" y="2120370"/>
              <a:ext cx="2060532" cy="2180856"/>
            </a:xfrm>
            <a:prstGeom prst="rect">
              <a:avLst/>
            </a:prstGeom>
          </p:spPr>
        </p:pic>
        <p:sp>
          <p:nvSpPr>
            <p:cNvPr id="7" name="textruta 6">
              <a:extLst>
                <a:ext uri="{FF2B5EF4-FFF2-40B4-BE49-F238E27FC236}">
                  <a16:creationId xmlns:a16="http://schemas.microsoft.com/office/drawing/2014/main" id="{3170067C-019A-DAB2-B7A4-289F1FBC9419}"/>
                </a:ext>
              </a:extLst>
            </p:cNvPr>
            <p:cNvSpPr txBox="1"/>
            <p:nvPr/>
          </p:nvSpPr>
          <p:spPr>
            <a:xfrm>
              <a:off x="6411376" y="2571117"/>
              <a:ext cx="1738505" cy="954107"/>
            </a:xfrm>
            <a:prstGeom prst="rect">
              <a:avLst/>
            </a:prstGeom>
            <a:noFill/>
          </p:spPr>
          <p:txBody>
            <a:bodyPr wrap="square" lIns="91440" tIns="45720" rIns="91440" bIns="45720" anchor="t">
              <a:spAutoFit/>
            </a:bodyPr>
            <a:lstStyle/>
            <a:p>
              <a:r>
                <a:rPr lang="sv-SE" sz="2000" b="1"/>
                <a:t>Viktigt!</a:t>
              </a:r>
            </a:p>
            <a:p>
              <a:r>
                <a:rPr lang="sv-SE" sz="1200"/>
                <a:t>Om du inaktiverar ett ord i ordboken kan det inte användas igen! </a:t>
              </a:r>
              <a:endParaRPr lang="sv-SE" sz="1200">
                <a:cs typeface="Calibri"/>
              </a:endParaRPr>
            </a:p>
          </p:txBody>
        </p:sp>
      </p:grpSp>
    </p:spTree>
    <p:extLst>
      <p:ext uri="{BB962C8B-B14F-4D97-AF65-F5344CB8AC3E}">
        <p14:creationId xmlns:p14="http://schemas.microsoft.com/office/powerpoint/2010/main" val="40319121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25B0A4-F758-4333-9CC1-9A416DF916FC}"/>
              </a:ext>
            </a:extLst>
          </p:cNvPr>
          <p:cNvSpPr>
            <a:spLocks noGrp="1"/>
          </p:cNvSpPr>
          <p:nvPr>
            <p:ph type="title"/>
          </p:nvPr>
        </p:nvSpPr>
        <p:spPr>
          <a:xfrm>
            <a:off x="532797" y="193486"/>
            <a:ext cx="5158139" cy="1036800"/>
          </a:xfrm>
        </p:spPr>
        <p:txBody>
          <a:bodyPr anchor="ctr">
            <a:normAutofit/>
          </a:bodyPr>
          <a:lstStyle/>
          <a:p>
            <a:r>
              <a:rPr lang="sv-SE"/>
              <a:t>Lägga till nytt ord i din ordlista</a:t>
            </a:r>
          </a:p>
        </p:txBody>
      </p:sp>
      <p:sp>
        <p:nvSpPr>
          <p:cNvPr id="3" name="Platshållare för innehåll 2">
            <a:extLst>
              <a:ext uri="{FF2B5EF4-FFF2-40B4-BE49-F238E27FC236}">
                <a16:creationId xmlns:a16="http://schemas.microsoft.com/office/drawing/2014/main" id="{12EE2323-9C3F-4FED-A0C8-F66040F42F68}"/>
              </a:ext>
            </a:extLst>
          </p:cNvPr>
          <p:cNvSpPr>
            <a:spLocks noGrp="1"/>
          </p:cNvSpPr>
          <p:nvPr>
            <p:ph idx="1"/>
          </p:nvPr>
        </p:nvSpPr>
        <p:spPr>
          <a:xfrm>
            <a:off x="532797" y="1446819"/>
            <a:ext cx="4610098" cy="2700000"/>
          </a:xfrm>
        </p:spPr>
        <p:txBody>
          <a:bodyPr>
            <a:normAutofit/>
          </a:bodyPr>
          <a:lstStyle/>
          <a:p>
            <a:pPr>
              <a:lnSpc>
                <a:spcPct val="90000"/>
              </a:lnSpc>
            </a:pPr>
            <a:r>
              <a:rPr lang="sv-SE" sz="1600"/>
              <a:t>Om Dragon efter flera försök inte förstår ett ord, till exempel egennamn, ortsnamn, nya mediciner</a:t>
            </a:r>
            <a:endParaRPr lang="sv-SE" sz="1400"/>
          </a:p>
          <a:p>
            <a:pPr lvl="1">
              <a:lnSpc>
                <a:spcPct val="90000"/>
              </a:lnSpc>
            </a:pPr>
            <a:r>
              <a:rPr lang="sv-SE" sz="1400"/>
              <a:t>Lägg till i ordlista via menyalternativet ”Hantera ordlista” och sedan på ”+”</a:t>
            </a:r>
          </a:p>
          <a:p>
            <a:pPr lvl="1">
              <a:lnSpc>
                <a:spcPct val="90000"/>
              </a:lnSpc>
            </a:pPr>
            <a:r>
              <a:rPr lang="sv-SE" sz="1400"/>
              <a:t>Meddelande visas om ordet redan finns upplagt och du ska då inte lägga till det själv</a:t>
            </a:r>
          </a:p>
          <a:p>
            <a:pPr lvl="1">
              <a:lnSpc>
                <a:spcPct val="90000"/>
              </a:lnSpc>
            </a:pPr>
            <a:r>
              <a:rPr lang="sv-SE" sz="1400"/>
              <a:t>Ord du lägger till är direkt tillgängliga</a:t>
            </a:r>
          </a:p>
          <a:p>
            <a:pPr lvl="1">
              <a:lnSpc>
                <a:spcPct val="90000"/>
              </a:lnSpc>
            </a:pPr>
            <a:r>
              <a:rPr lang="sv-SE" sz="1400"/>
              <a:t>Det är normalt att behöva lägga till ord (mer i början)</a:t>
            </a:r>
          </a:p>
          <a:p>
            <a:pPr marL="358775" lvl="1" indent="0">
              <a:lnSpc>
                <a:spcPct val="90000"/>
              </a:lnSpc>
              <a:buNone/>
            </a:pPr>
            <a:endParaRPr lang="sv-SE" sz="1300"/>
          </a:p>
          <a:p>
            <a:pPr>
              <a:lnSpc>
                <a:spcPct val="90000"/>
              </a:lnSpc>
            </a:pPr>
            <a:r>
              <a:rPr lang="sv-SE" sz="1600"/>
              <a:t>Ord kan delas på olika nivåer av administratörer</a:t>
            </a:r>
          </a:p>
          <a:p>
            <a:pPr marL="0" indent="0">
              <a:lnSpc>
                <a:spcPct val="90000"/>
              </a:lnSpc>
              <a:buNone/>
            </a:pPr>
            <a:endParaRPr lang="sv-SE" sz="1600"/>
          </a:p>
        </p:txBody>
      </p:sp>
      <p:pic>
        <p:nvPicPr>
          <p:cNvPr id="3074" name="Picture 2" descr="En bild som visar text&#10;&#10;Automatiskt genererad beskrivning">
            <a:extLst>
              <a:ext uri="{FF2B5EF4-FFF2-40B4-BE49-F238E27FC236}">
                <a16:creationId xmlns:a16="http://schemas.microsoft.com/office/drawing/2014/main" id="{A9392B16-E9B9-4FA5-B0AF-B1BBC640AE8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603662" y="1344419"/>
            <a:ext cx="2127891" cy="1458939"/>
          </a:xfrm>
          <a:prstGeom prst="rect">
            <a:avLst/>
          </a:prstGeom>
          <a:solidFill>
            <a:srgbClr val="FFFFFF"/>
          </a:solidFill>
        </p:spPr>
      </p:pic>
      <p:sp>
        <p:nvSpPr>
          <p:cNvPr id="9" name="Rektangel 8">
            <a:extLst>
              <a:ext uri="{FF2B5EF4-FFF2-40B4-BE49-F238E27FC236}">
                <a16:creationId xmlns:a16="http://schemas.microsoft.com/office/drawing/2014/main" id="{4F3D07CA-E3FB-4332-9BE8-341AFFCE16B2}"/>
              </a:ext>
            </a:extLst>
          </p:cNvPr>
          <p:cNvSpPr/>
          <p:nvPr/>
        </p:nvSpPr>
        <p:spPr>
          <a:xfrm>
            <a:off x="5775859" y="2441121"/>
            <a:ext cx="1199847" cy="2612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pic>
        <p:nvPicPr>
          <p:cNvPr id="6" name="Picture 7">
            <a:extLst>
              <a:ext uri="{FF2B5EF4-FFF2-40B4-BE49-F238E27FC236}">
                <a16:creationId xmlns:a16="http://schemas.microsoft.com/office/drawing/2014/main" id="{4E864EF7-FD5F-8222-C7A8-A06B57B46468}"/>
              </a:ext>
            </a:extLst>
          </p:cNvPr>
          <p:cNvPicPr>
            <a:picLocks noChangeAspect="1"/>
          </p:cNvPicPr>
          <p:nvPr/>
        </p:nvPicPr>
        <p:blipFill>
          <a:blip r:embed="rId4"/>
          <a:stretch>
            <a:fillRect/>
          </a:stretch>
        </p:blipFill>
        <p:spPr>
          <a:xfrm>
            <a:off x="5603662" y="3046171"/>
            <a:ext cx="2800293" cy="1505818"/>
          </a:xfrm>
          <a:prstGeom prst="rect">
            <a:avLst/>
          </a:prstGeom>
        </p:spPr>
      </p:pic>
      <p:sp>
        <p:nvSpPr>
          <p:cNvPr id="7" name="Rektangel 6">
            <a:extLst>
              <a:ext uri="{FF2B5EF4-FFF2-40B4-BE49-F238E27FC236}">
                <a16:creationId xmlns:a16="http://schemas.microsoft.com/office/drawing/2014/main" id="{041E0A93-4E9F-FA65-6846-D06CB7406ED7}"/>
              </a:ext>
            </a:extLst>
          </p:cNvPr>
          <p:cNvSpPr/>
          <p:nvPr/>
        </p:nvSpPr>
        <p:spPr>
          <a:xfrm>
            <a:off x="7315200" y="3227886"/>
            <a:ext cx="402141" cy="2612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Tree>
    <p:extLst>
      <p:ext uri="{BB962C8B-B14F-4D97-AF65-F5344CB8AC3E}">
        <p14:creationId xmlns:p14="http://schemas.microsoft.com/office/powerpoint/2010/main" val="42160392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3C04F-FD8E-4291-A558-B45E34A9E4C9}"/>
              </a:ext>
            </a:extLst>
          </p:cNvPr>
          <p:cNvSpPr>
            <a:spLocks noGrp="1"/>
          </p:cNvSpPr>
          <p:nvPr>
            <p:ph type="title"/>
          </p:nvPr>
        </p:nvSpPr>
        <p:spPr/>
        <p:txBody>
          <a:bodyPr>
            <a:normAutofit fontScale="90000"/>
          </a:bodyPr>
          <a:lstStyle/>
          <a:p>
            <a:r>
              <a:rPr lang="sv-SE"/>
              <a:t>Alternativ för uttal </a:t>
            </a:r>
            <a:endParaRPr lang="sv-SE">
              <a:highlight>
                <a:srgbClr val="FFFF00"/>
              </a:highlight>
              <a:cs typeface="Calibri Light"/>
            </a:endParaRPr>
          </a:p>
        </p:txBody>
      </p:sp>
      <p:sp>
        <p:nvSpPr>
          <p:cNvPr id="4" name="TextBox 3">
            <a:extLst>
              <a:ext uri="{FF2B5EF4-FFF2-40B4-BE49-F238E27FC236}">
                <a16:creationId xmlns:a16="http://schemas.microsoft.com/office/drawing/2014/main" id="{75E949F1-FA9D-404A-B8DC-67B6B1775968}"/>
              </a:ext>
            </a:extLst>
          </p:cNvPr>
          <p:cNvSpPr txBox="1"/>
          <p:nvPr/>
        </p:nvSpPr>
        <p:spPr>
          <a:xfrm>
            <a:off x="523734" y="1412505"/>
            <a:ext cx="3179586" cy="2831544"/>
          </a:xfrm>
          <a:prstGeom prst="rect">
            <a:avLst/>
          </a:prstGeom>
          <a:noFill/>
        </p:spPr>
        <p:txBody>
          <a:bodyPr wrap="square" rtlCol="0">
            <a:spAutoFit/>
          </a:bodyPr>
          <a:lstStyle/>
          <a:p>
            <a:pPr marL="342900" indent="-342900" algn="l">
              <a:buFont typeface="Arial" panose="020B0604020202020204" pitchFamily="34" charset="0"/>
              <a:buChar char="•"/>
            </a:pPr>
            <a:endParaRPr lang="sv-SE" sz="1400">
              <a:solidFill>
                <a:schemeClr val="tx2"/>
              </a:solidFill>
              <a:latin typeface="+mj-lt"/>
            </a:endParaRPr>
          </a:p>
          <a:p>
            <a:pPr marL="342900" indent="-342900" algn="l">
              <a:buFont typeface="Arial" panose="020B0604020202020204" pitchFamily="34" charset="0"/>
              <a:buChar char="•"/>
            </a:pPr>
            <a:r>
              <a:rPr lang="sv-SE" sz="1600">
                <a:solidFill>
                  <a:schemeClr val="tx2"/>
                </a:solidFill>
              </a:rPr>
              <a:t>Ange ordet som du vill lägga till</a:t>
            </a:r>
          </a:p>
          <a:p>
            <a:pPr marL="342900" indent="-342900">
              <a:buFont typeface="Arial" panose="020B0604020202020204" pitchFamily="34" charset="0"/>
              <a:buChar char="•"/>
            </a:pPr>
            <a:r>
              <a:rPr lang="sv-SE" sz="1600">
                <a:solidFill>
                  <a:schemeClr val="tx2"/>
                </a:solidFill>
              </a:rPr>
              <a:t>Om uttalet ska baseras på ordets stavning </a:t>
            </a:r>
          </a:p>
          <a:p>
            <a:pPr marL="685800" lvl="1" indent="-342900">
              <a:buFont typeface="Arial" panose="020B0604020202020204" pitchFamily="34" charset="0"/>
              <a:buChar char="•"/>
            </a:pPr>
            <a:r>
              <a:rPr lang="sv-SE" sz="1400">
                <a:solidFill>
                  <a:schemeClr val="tx2"/>
                </a:solidFill>
              </a:rPr>
              <a:t>välj ”Använd standarduttal”</a:t>
            </a:r>
          </a:p>
          <a:p>
            <a:pPr marL="342900" indent="-342900">
              <a:buFont typeface="Arial" panose="020B0604020202020204" pitchFamily="34" charset="0"/>
              <a:buChar char="•"/>
            </a:pPr>
            <a:r>
              <a:rPr lang="sv-SE" sz="1600">
                <a:solidFill>
                  <a:schemeClr val="tx2"/>
                </a:solidFill>
              </a:rPr>
              <a:t>Om du uttalar det på ett annat sätt än hur det stavas </a:t>
            </a:r>
          </a:p>
          <a:p>
            <a:pPr marL="685800" lvl="1" indent="-342900">
              <a:buFont typeface="Arial" panose="020B0604020202020204" pitchFamily="34" charset="0"/>
              <a:buChar char="•"/>
            </a:pPr>
            <a:r>
              <a:rPr lang="sv-SE" sz="1400">
                <a:solidFill>
                  <a:schemeClr val="tx2"/>
                </a:solidFill>
              </a:rPr>
              <a:t>klicka på ”Ange ordet som du skulle uttala det”</a:t>
            </a:r>
          </a:p>
          <a:p>
            <a:pPr marL="685800" lvl="1" indent="-342900">
              <a:buFont typeface="Arial" panose="020B0604020202020204" pitchFamily="34" charset="0"/>
              <a:buChar char="•"/>
            </a:pPr>
            <a:r>
              <a:rPr lang="sv-SE" sz="1400">
                <a:solidFill>
                  <a:schemeClr val="tx2"/>
                </a:solidFill>
              </a:rPr>
              <a:t>I undantagsfall kan du klicka på den röda mikrofonen för att spela in uttalet</a:t>
            </a:r>
          </a:p>
        </p:txBody>
      </p:sp>
      <p:pic>
        <p:nvPicPr>
          <p:cNvPr id="13" name="Picture 12">
            <a:extLst>
              <a:ext uri="{FF2B5EF4-FFF2-40B4-BE49-F238E27FC236}">
                <a16:creationId xmlns:a16="http://schemas.microsoft.com/office/drawing/2014/main" id="{7398B595-87B4-4282-99CA-778E6BC37678}"/>
              </a:ext>
            </a:extLst>
          </p:cNvPr>
          <p:cNvPicPr>
            <a:picLocks noChangeAspect="1"/>
          </p:cNvPicPr>
          <p:nvPr/>
        </p:nvPicPr>
        <p:blipFill rotWithShape="1">
          <a:blip r:embed="rId3"/>
          <a:srcRect b="53251"/>
          <a:stretch/>
        </p:blipFill>
        <p:spPr>
          <a:xfrm>
            <a:off x="4350743" y="1358753"/>
            <a:ext cx="2985909" cy="1393396"/>
          </a:xfrm>
          <a:prstGeom prst="rect">
            <a:avLst/>
          </a:prstGeom>
        </p:spPr>
      </p:pic>
      <p:pic>
        <p:nvPicPr>
          <p:cNvPr id="5" name="Picture 12">
            <a:extLst>
              <a:ext uri="{FF2B5EF4-FFF2-40B4-BE49-F238E27FC236}">
                <a16:creationId xmlns:a16="http://schemas.microsoft.com/office/drawing/2014/main" id="{03130B66-ABCF-142D-F5D5-0328DA8481E7}"/>
              </a:ext>
            </a:extLst>
          </p:cNvPr>
          <p:cNvPicPr>
            <a:picLocks noChangeAspect="1"/>
          </p:cNvPicPr>
          <p:nvPr/>
        </p:nvPicPr>
        <p:blipFill rotWithShape="1">
          <a:blip r:embed="rId3"/>
          <a:srcRect t="62276" b="9565"/>
          <a:stretch/>
        </p:blipFill>
        <p:spPr>
          <a:xfrm>
            <a:off x="4350743" y="3231031"/>
            <a:ext cx="2985909" cy="839307"/>
          </a:xfrm>
          <a:prstGeom prst="rect">
            <a:avLst/>
          </a:prstGeom>
        </p:spPr>
      </p:pic>
      <p:sp>
        <p:nvSpPr>
          <p:cNvPr id="14" name="Rektangel 13">
            <a:extLst>
              <a:ext uri="{FF2B5EF4-FFF2-40B4-BE49-F238E27FC236}">
                <a16:creationId xmlns:a16="http://schemas.microsoft.com/office/drawing/2014/main" id="{C46B8D58-52C1-6D58-BD8E-7C4BF12339DD}"/>
              </a:ext>
            </a:extLst>
          </p:cNvPr>
          <p:cNvSpPr/>
          <p:nvPr/>
        </p:nvSpPr>
        <p:spPr>
          <a:xfrm>
            <a:off x="4057650" y="2245995"/>
            <a:ext cx="293093" cy="21717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rgbClr val="FF0000"/>
                </a:solidFill>
              </a:rPr>
              <a:t>1</a:t>
            </a:r>
          </a:p>
        </p:txBody>
      </p:sp>
      <p:sp>
        <p:nvSpPr>
          <p:cNvPr id="16" name="Rektangel 15">
            <a:extLst>
              <a:ext uri="{FF2B5EF4-FFF2-40B4-BE49-F238E27FC236}">
                <a16:creationId xmlns:a16="http://schemas.microsoft.com/office/drawing/2014/main" id="{3E015DF6-545A-EB36-CDE8-E769AB8C15F1}"/>
              </a:ext>
            </a:extLst>
          </p:cNvPr>
          <p:cNvSpPr/>
          <p:nvPr/>
        </p:nvSpPr>
        <p:spPr>
          <a:xfrm>
            <a:off x="4846320" y="2535889"/>
            <a:ext cx="365483" cy="21717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rgbClr val="FF0000"/>
                </a:solidFill>
              </a:rPr>
              <a:t>2a</a:t>
            </a:r>
          </a:p>
        </p:txBody>
      </p:sp>
      <p:sp>
        <p:nvSpPr>
          <p:cNvPr id="17" name="Rektangel 16">
            <a:extLst>
              <a:ext uri="{FF2B5EF4-FFF2-40B4-BE49-F238E27FC236}">
                <a16:creationId xmlns:a16="http://schemas.microsoft.com/office/drawing/2014/main" id="{DDE5C267-90FA-BB96-82F5-0156D13AA8E9}"/>
              </a:ext>
            </a:extLst>
          </p:cNvPr>
          <p:cNvSpPr/>
          <p:nvPr/>
        </p:nvSpPr>
        <p:spPr>
          <a:xfrm>
            <a:off x="4376737" y="4176162"/>
            <a:ext cx="390525" cy="21717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rgbClr val="FF0000"/>
                </a:solidFill>
              </a:rPr>
              <a:t>2b</a:t>
            </a:r>
          </a:p>
        </p:txBody>
      </p:sp>
      <p:sp>
        <p:nvSpPr>
          <p:cNvPr id="18" name="Rektangel 17">
            <a:extLst>
              <a:ext uri="{FF2B5EF4-FFF2-40B4-BE49-F238E27FC236}">
                <a16:creationId xmlns:a16="http://schemas.microsoft.com/office/drawing/2014/main" id="{53CA565F-ADC2-5953-74CF-961EDA488FD0}"/>
              </a:ext>
            </a:extLst>
          </p:cNvPr>
          <p:cNvSpPr/>
          <p:nvPr/>
        </p:nvSpPr>
        <p:spPr>
          <a:xfrm>
            <a:off x="460872" y="1695450"/>
            <a:ext cx="355955" cy="217170"/>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rgbClr val="FF0000"/>
                </a:solidFill>
              </a:rPr>
              <a:t>1</a:t>
            </a:r>
          </a:p>
        </p:txBody>
      </p:sp>
      <p:sp>
        <p:nvSpPr>
          <p:cNvPr id="20" name="Rektangel 19">
            <a:extLst>
              <a:ext uri="{FF2B5EF4-FFF2-40B4-BE49-F238E27FC236}">
                <a16:creationId xmlns:a16="http://schemas.microsoft.com/office/drawing/2014/main" id="{7B6BE932-FA46-123F-A8C7-4E1B578AD558}"/>
              </a:ext>
            </a:extLst>
          </p:cNvPr>
          <p:cNvSpPr/>
          <p:nvPr/>
        </p:nvSpPr>
        <p:spPr>
          <a:xfrm>
            <a:off x="461180" y="1929765"/>
            <a:ext cx="355955" cy="217170"/>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rgbClr val="FF0000"/>
                </a:solidFill>
              </a:rPr>
              <a:t>2a</a:t>
            </a:r>
          </a:p>
        </p:txBody>
      </p:sp>
      <p:sp>
        <p:nvSpPr>
          <p:cNvPr id="21" name="Rektangel 20">
            <a:extLst>
              <a:ext uri="{FF2B5EF4-FFF2-40B4-BE49-F238E27FC236}">
                <a16:creationId xmlns:a16="http://schemas.microsoft.com/office/drawing/2014/main" id="{12FA7EC8-46F6-0751-5455-B9E3AE131262}"/>
              </a:ext>
            </a:extLst>
          </p:cNvPr>
          <p:cNvSpPr/>
          <p:nvPr/>
        </p:nvSpPr>
        <p:spPr>
          <a:xfrm>
            <a:off x="460872" y="2624070"/>
            <a:ext cx="390525" cy="217170"/>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rgbClr val="FF0000"/>
                </a:solidFill>
              </a:rPr>
              <a:t>2b</a:t>
            </a:r>
          </a:p>
        </p:txBody>
      </p:sp>
      <p:pic>
        <p:nvPicPr>
          <p:cNvPr id="3" name="Picture 5">
            <a:extLst>
              <a:ext uri="{FF2B5EF4-FFF2-40B4-BE49-F238E27FC236}">
                <a16:creationId xmlns:a16="http://schemas.microsoft.com/office/drawing/2014/main" id="{31F5B3F5-38D0-D1C0-CCF3-380AA7C56909}"/>
              </a:ext>
            </a:extLst>
          </p:cNvPr>
          <p:cNvPicPr>
            <a:picLocks noChangeAspect="1"/>
          </p:cNvPicPr>
          <p:nvPr/>
        </p:nvPicPr>
        <p:blipFill>
          <a:blip r:embed="rId4"/>
          <a:stretch>
            <a:fillRect/>
          </a:stretch>
        </p:blipFill>
        <p:spPr>
          <a:xfrm>
            <a:off x="4825767" y="4120282"/>
            <a:ext cx="2030136" cy="415825"/>
          </a:xfrm>
          <a:prstGeom prst="rect">
            <a:avLst/>
          </a:prstGeom>
        </p:spPr>
      </p:pic>
    </p:spTree>
    <p:extLst>
      <p:ext uri="{BB962C8B-B14F-4D97-AF65-F5344CB8AC3E}">
        <p14:creationId xmlns:p14="http://schemas.microsoft.com/office/powerpoint/2010/main" val="85504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390376D-8E1B-AE41-6561-D10B125B1615}"/>
              </a:ext>
            </a:extLst>
          </p:cNvPr>
          <p:cNvSpPr>
            <a:spLocks noGrp="1"/>
          </p:cNvSpPr>
          <p:nvPr>
            <p:ph type="title"/>
          </p:nvPr>
        </p:nvSpPr>
        <p:spPr>
          <a:xfrm>
            <a:off x="532800" y="404626"/>
            <a:ext cx="8078400" cy="1036800"/>
          </a:xfrm>
        </p:spPr>
        <p:txBody>
          <a:bodyPr/>
          <a:lstStyle/>
          <a:p>
            <a:r>
              <a:rPr lang="sv-SE"/>
              <a:t>Alternativ för uttal</a:t>
            </a:r>
          </a:p>
        </p:txBody>
      </p:sp>
      <p:sp>
        <p:nvSpPr>
          <p:cNvPr id="3" name="Platshållare för innehåll 2">
            <a:extLst>
              <a:ext uri="{FF2B5EF4-FFF2-40B4-BE49-F238E27FC236}">
                <a16:creationId xmlns:a16="http://schemas.microsoft.com/office/drawing/2014/main" id="{364EB59D-AD57-3DFE-9831-21B971C0A0AD}"/>
              </a:ext>
            </a:extLst>
          </p:cNvPr>
          <p:cNvSpPr>
            <a:spLocks noGrp="1"/>
          </p:cNvSpPr>
          <p:nvPr>
            <p:ph idx="1"/>
          </p:nvPr>
        </p:nvSpPr>
        <p:spPr>
          <a:xfrm>
            <a:off x="532800" y="1800000"/>
            <a:ext cx="4151396" cy="2700000"/>
          </a:xfrm>
        </p:spPr>
        <p:txBody>
          <a:bodyPr/>
          <a:lstStyle/>
          <a:p>
            <a:pPr marL="0" marR="0" indent="0">
              <a:spcBef>
                <a:spcPts val="0"/>
              </a:spcBef>
              <a:spcAft>
                <a:spcPts val="0"/>
              </a:spcAft>
              <a:buNone/>
            </a:pPr>
            <a:r>
              <a:rPr lang="sv-SE" sz="1800">
                <a:effectLst/>
                <a:latin typeface="Calibri" panose="020F0502020204030204" pitchFamily="34" charset="0"/>
              </a:rPr>
              <a:t>Så här gör du för att spela in ditt uttal</a:t>
            </a:r>
          </a:p>
          <a:p>
            <a:pPr marL="0" marR="0">
              <a:spcBef>
                <a:spcPts val="0"/>
              </a:spcBef>
              <a:spcAft>
                <a:spcPts val="0"/>
              </a:spcAft>
            </a:pPr>
            <a:r>
              <a:rPr lang="sv-SE" sz="1800">
                <a:effectLst/>
                <a:latin typeface="Calibri" panose="020F0502020204030204" pitchFamily="34" charset="0"/>
              </a:rPr>
              <a:t>Aktivera Dragons interna mikrofon genom att klicka på den röda mikrofonknappen</a:t>
            </a:r>
          </a:p>
          <a:p>
            <a:pPr marL="0" marR="0">
              <a:spcBef>
                <a:spcPts val="0"/>
              </a:spcBef>
              <a:spcAft>
                <a:spcPts val="0"/>
              </a:spcAft>
            </a:pPr>
            <a:r>
              <a:rPr lang="sv-SE" sz="1800">
                <a:effectLst/>
                <a:latin typeface="Calibri" panose="020F0502020204030204" pitchFamily="34" charset="0"/>
              </a:rPr>
              <a:t>Den röda ikonen i </a:t>
            </a:r>
            <a:r>
              <a:rPr lang="sv-SE" sz="1800" err="1">
                <a:effectLst/>
                <a:latin typeface="Calibri" panose="020F0502020204030204" pitchFamily="34" charset="0"/>
              </a:rPr>
              <a:t>DragonBar</a:t>
            </a:r>
            <a:r>
              <a:rPr lang="sv-SE" sz="1800">
                <a:effectLst/>
                <a:latin typeface="Calibri" panose="020F0502020204030204" pitchFamily="34" charset="0"/>
              </a:rPr>
              <a:t> blir grön och börjar snurra</a:t>
            </a:r>
          </a:p>
          <a:p>
            <a:pPr marL="0" marR="0">
              <a:spcBef>
                <a:spcPts val="0"/>
              </a:spcBef>
              <a:spcAft>
                <a:spcPts val="0"/>
              </a:spcAft>
            </a:pPr>
            <a:r>
              <a:rPr lang="sv-SE" sz="1800">
                <a:effectLst/>
                <a:latin typeface="Calibri" panose="020F0502020204030204" pitchFamily="34" charset="0"/>
              </a:rPr>
              <a:t>Prata in i diktafonen utan att föra reglaget till </a:t>
            </a:r>
            <a:r>
              <a:rPr lang="sv-SE" sz="1800" err="1">
                <a:effectLst/>
                <a:latin typeface="Calibri" panose="020F0502020204030204" pitchFamily="34" charset="0"/>
              </a:rPr>
              <a:t>rec</a:t>
            </a:r>
            <a:r>
              <a:rPr lang="sv-SE" sz="1800">
                <a:effectLst/>
                <a:latin typeface="Calibri" panose="020F0502020204030204" pitchFamily="34" charset="0"/>
              </a:rPr>
              <a:t> eller trycka på </a:t>
            </a:r>
            <a:r>
              <a:rPr lang="sv-SE" sz="1800" err="1">
                <a:effectLst/>
                <a:latin typeface="Calibri" panose="020F0502020204030204" pitchFamily="34" charset="0"/>
              </a:rPr>
              <a:t>rec</a:t>
            </a:r>
            <a:r>
              <a:rPr lang="sv-SE" sz="1800">
                <a:effectLst/>
                <a:latin typeface="Calibri" panose="020F0502020204030204" pitchFamily="34" charset="0"/>
              </a:rPr>
              <a:t>-knappen</a:t>
            </a:r>
          </a:p>
          <a:p>
            <a:pPr marL="0" marR="0">
              <a:spcBef>
                <a:spcPts val="0"/>
              </a:spcBef>
              <a:spcAft>
                <a:spcPts val="0"/>
              </a:spcAft>
            </a:pPr>
            <a:r>
              <a:rPr lang="sv-SE" sz="1800">
                <a:effectLst/>
                <a:latin typeface="Calibri" panose="020F0502020204030204" pitchFamily="34" charset="0"/>
              </a:rPr>
              <a:t>Var tyst vid start och stopp av inspelning</a:t>
            </a:r>
          </a:p>
          <a:p>
            <a:endParaRPr lang="sv-SE"/>
          </a:p>
        </p:txBody>
      </p:sp>
      <p:pic>
        <p:nvPicPr>
          <p:cNvPr id="4" name="Picture 12">
            <a:extLst>
              <a:ext uri="{FF2B5EF4-FFF2-40B4-BE49-F238E27FC236}">
                <a16:creationId xmlns:a16="http://schemas.microsoft.com/office/drawing/2014/main" id="{DE0EA7E8-1873-F167-0F1C-1BED8C8A0D52}"/>
              </a:ext>
            </a:extLst>
          </p:cNvPr>
          <p:cNvPicPr>
            <a:picLocks noChangeAspect="1"/>
          </p:cNvPicPr>
          <p:nvPr/>
        </p:nvPicPr>
        <p:blipFill rotWithShape="1">
          <a:blip r:embed="rId2"/>
          <a:srcRect t="62276" b="9565"/>
          <a:stretch/>
        </p:blipFill>
        <p:spPr>
          <a:xfrm>
            <a:off x="4751516" y="2030003"/>
            <a:ext cx="2985909" cy="839307"/>
          </a:xfrm>
          <a:prstGeom prst="rect">
            <a:avLst/>
          </a:prstGeom>
        </p:spPr>
      </p:pic>
      <p:pic>
        <p:nvPicPr>
          <p:cNvPr id="5" name="image9.jpeg" descr="Bild på Dragonbaren som visar att mikrofonen är grön när du använder Taligenkänning">
            <a:extLst>
              <a:ext uri="{FF2B5EF4-FFF2-40B4-BE49-F238E27FC236}">
                <a16:creationId xmlns:a16="http://schemas.microsoft.com/office/drawing/2014/main" id="{35453940-DAE4-AB7A-736F-3B9D5E0BB956}"/>
              </a:ext>
            </a:extLst>
          </p:cNvPr>
          <p:cNvPicPr>
            <a:picLocks noChangeAspect="1"/>
          </p:cNvPicPr>
          <p:nvPr/>
        </p:nvPicPr>
        <p:blipFill>
          <a:blip r:embed="rId3" cstate="print"/>
          <a:stretch>
            <a:fillRect/>
          </a:stretch>
        </p:blipFill>
        <p:spPr>
          <a:xfrm>
            <a:off x="5965775" y="3009665"/>
            <a:ext cx="1771650" cy="280670"/>
          </a:xfrm>
          <a:prstGeom prst="rect">
            <a:avLst/>
          </a:prstGeom>
        </p:spPr>
      </p:pic>
    </p:spTree>
    <p:extLst>
      <p:ext uri="{BB962C8B-B14F-4D97-AF65-F5344CB8AC3E}">
        <p14:creationId xmlns:p14="http://schemas.microsoft.com/office/powerpoint/2010/main" val="15374434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25B0A4-F758-4333-9CC1-9A416DF916FC}"/>
              </a:ext>
            </a:extLst>
          </p:cNvPr>
          <p:cNvSpPr>
            <a:spLocks noGrp="1"/>
          </p:cNvSpPr>
          <p:nvPr>
            <p:ph type="title"/>
          </p:nvPr>
        </p:nvSpPr>
        <p:spPr/>
        <p:txBody>
          <a:bodyPr anchor="ctr">
            <a:normAutofit/>
          </a:bodyPr>
          <a:lstStyle/>
          <a:p>
            <a:r>
              <a:rPr lang="sv-SE"/>
              <a:t>Navigeringstips</a:t>
            </a:r>
          </a:p>
        </p:txBody>
      </p:sp>
      <p:sp>
        <p:nvSpPr>
          <p:cNvPr id="3" name="Platshållare för innehåll 2">
            <a:extLst>
              <a:ext uri="{FF2B5EF4-FFF2-40B4-BE49-F238E27FC236}">
                <a16:creationId xmlns:a16="http://schemas.microsoft.com/office/drawing/2014/main" id="{12EE2323-9C3F-4FED-A0C8-F66040F42F68}"/>
              </a:ext>
            </a:extLst>
          </p:cNvPr>
          <p:cNvSpPr>
            <a:spLocks noGrp="1"/>
          </p:cNvSpPr>
          <p:nvPr>
            <p:ph idx="1"/>
          </p:nvPr>
        </p:nvSpPr>
        <p:spPr/>
        <p:txBody>
          <a:bodyPr vert="horz" lIns="0" tIns="0" rIns="0" bIns="0" spcCol="180000" rtlCol="0">
            <a:normAutofit/>
          </a:bodyPr>
          <a:lstStyle/>
          <a:p>
            <a:pPr marL="360045" indent="-360045">
              <a:lnSpc>
                <a:spcPct val="90000"/>
              </a:lnSpc>
            </a:pPr>
            <a:r>
              <a:rPr lang="sv-SE" sz="1300" dirty="0"/>
              <a:t>Använd rösten för att navigera</a:t>
            </a:r>
            <a:endParaRPr lang="en-US" sz="1300" dirty="0"/>
          </a:p>
          <a:p>
            <a:pPr lvl="1">
              <a:lnSpc>
                <a:spcPct val="90000"/>
              </a:lnSpc>
            </a:pPr>
            <a:r>
              <a:rPr lang="sv-SE" sz="1300" dirty="0"/>
              <a:t>”Gå till [slutet/början] av [meningen/stycket]”</a:t>
            </a:r>
          </a:p>
          <a:p>
            <a:pPr marL="360045" indent="-360045">
              <a:lnSpc>
                <a:spcPct val="90000"/>
              </a:lnSpc>
            </a:pPr>
            <a:r>
              <a:rPr lang="sv-SE" sz="1300" dirty="0"/>
              <a:t>Text vs Talkommando</a:t>
            </a:r>
          </a:p>
          <a:p>
            <a:pPr lvl="1">
              <a:lnSpc>
                <a:spcPct val="90000"/>
              </a:lnSpc>
            </a:pPr>
            <a:r>
              <a:rPr lang="sv-SE" sz="1300" dirty="0"/>
              <a:t>Talkommando måste sägas efter kort paus, inte ihop med talad text</a:t>
            </a:r>
            <a:endParaRPr lang="sv-SE" sz="1300" dirty="0">
              <a:highlight>
                <a:srgbClr val="FFFF00"/>
              </a:highlight>
            </a:endParaRPr>
          </a:p>
          <a:p>
            <a:pPr marL="360045" indent="-360045">
              <a:lnSpc>
                <a:spcPct val="90000"/>
              </a:lnSpc>
            </a:pPr>
            <a:r>
              <a:rPr lang="sv-SE" sz="1300" dirty="0"/>
              <a:t>Rätta det som är fel</a:t>
            </a:r>
          </a:p>
          <a:p>
            <a:pPr lvl="1">
              <a:lnSpc>
                <a:spcPct val="90000"/>
              </a:lnSpc>
            </a:pPr>
            <a:r>
              <a:rPr lang="sv-SE" sz="1300" dirty="0"/>
              <a:t>”Markera [ord]”</a:t>
            </a:r>
          </a:p>
          <a:p>
            <a:pPr lvl="1">
              <a:lnSpc>
                <a:spcPct val="90000"/>
              </a:lnSpc>
            </a:pPr>
            <a:r>
              <a:rPr lang="sv-SE" sz="1300" dirty="0"/>
              <a:t>”Markera [ord] till [ord]”</a:t>
            </a:r>
          </a:p>
          <a:p>
            <a:pPr marL="0" indent="0">
              <a:lnSpc>
                <a:spcPct val="90000"/>
              </a:lnSpc>
              <a:buNone/>
            </a:pPr>
            <a:endParaRPr lang="sv-SE" sz="1300" dirty="0"/>
          </a:p>
          <a:p>
            <a:pPr marL="360045" indent="-360045">
              <a:lnSpc>
                <a:spcPct val="90000"/>
              </a:lnSpc>
            </a:pPr>
            <a:endParaRPr lang="sv-SE" sz="1300" dirty="0"/>
          </a:p>
        </p:txBody>
      </p:sp>
      <p:sp>
        <p:nvSpPr>
          <p:cNvPr id="7" name="Platshållare för bild 6">
            <a:extLst>
              <a:ext uri="{FF2B5EF4-FFF2-40B4-BE49-F238E27FC236}">
                <a16:creationId xmlns:a16="http://schemas.microsoft.com/office/drawing/2014/main" id="{56B825B3-10FC-EC06-0167-DBD0AA99E834}"/>
              </a:ext>
            </a:extLst>
          </p:cNvPr>
          <p:cNvSpPr>
            <a:spLocks noGrp="1"/>
          </p:cNvSpPr>
          <p:nvPr>
            <p:ph type="pic" sz="quarter" idx="13"/>
          </p:nvPr>
        </p:nvSpPr>
        <p:spPr/>
      </p:sp>
      <p:pic>
        <p:nvPicPr>
          <p:cNvPr id="8" name="Platshållare för bild 5" descr="En bild som visar text, person, inomhus&#10;&#10;Automatiskt genererad beskrivning">
            <a:extLst>
              <a:ext uri="{FF2B5EF4-FFF2-40B4-BE49-F238E27FC236}">
                <a16:creationId xmlns:a16="http://schemas.microsoft.com/office/drawing/2014/main" id="{B016E1E5-F3D1-341A-99F1-73113B2A46AE}"/>
              </a:ext>
            </a:extLst>
          </p:cNvPr>
          <p:cNvPicPr>
            <a:picLocks noChangeAspect="1"/>
          </p:cNvPicPr>
          <p:nvPr/>
        </p:nvPicPr>
        <p:blipFill rotWithShape="1">
          <a:blip r:embed="rId3">
            <a:extLst>
              <a:ext uri="{28A0092B-C50C-407E-A947-70E740481C1C}">
                <a14:useLocalDpi xmlns:a14="http://schemas.microsoft.com/office/drawing/2010/main" val="0"/>
              </a:ext>
            </a:extLst>
          </a:blip>
          <a:srcRect l="15253" t="15348" r="26537" b="24853"/>
          <a:stretch/>
        </p:blipFill>
        <p:spPr>
          <a:xfrm>
            <a:off x="5148263" y="985838"/>
            <a:ext cx="3995737" cy="2736850"/>
          </a:xfrm>
          <a:prstGeom prst="rect">
            <a:avLst/>
          </a:prstGeom>
        </p:spPr>
      </p:pic>
    </p:spTree>
    <p:extLst>
      <p:ext uri="{BB962C8B-B14F-4D97-AF65-F5344CB8AC3E}">
        <p14:creationId xmlns:p14="http://schemas.microsoft.com/office/powerpoint/2010/main" val="11726734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25B0A4-F758-4333-9CC1-9A416DF916FC}"/>
              </a:ext>
            </a:extLst>
          </p:cNvPr>
          <p:cNvSpPr>
            <a:spLocks noGrp="1"/>
          </p:cNvSpPr>
          <p:nvPr>
            <p:ph type="title"/>
          </p:nvPr>
        </p:nvSpPr>
        <p:spPr>
          <a:xfrm>
            <a:off x="532800" y="125100"/>
            <a:ext cx="8078400" cy="807229"/>
          </a:xfrm>
        </p:spPr>
        <p:txBody>
          <a:bodyPr>
            <a:normAutofit/>
          </a:bodyPr>
          <a:lstStyle/>
          <a:p>
            <a:r>
              <a:rPr lang="sv-SE"/>
              <a:t>Hjälp i Dragon</a:t>
            </a:r>
          </a:p>
        </p:txBody>
      </p:sp>
      <p:sp>
        <p:nvSpPr>
          <p:cNvPr id="3" name="Platshållare för innehåll 2">
            <a:extLst>
              <a:ext uri="{FF2B5EF4-FFF2-40B4-BE49-F238E27FC236}">
                <a16:creationId xmlns:a16="http://schemas.microsoft.com/office/drawing/2014/main" id="{12EE2323-9C3F-4FED-A0C8-F66040F42F68}"/>
              </a:ext>
            </a:extLst>
          </p:cNvPr>
          <p:cNvSpPr>
            <a:spLocks noGrp="1"/>
          </p:cNvSpPr>
          <p:nvPr>
            <p:ph idx="1"/>
          </p:nvPr>
        </p:nvSpPr>
        <p:spPr>
          <a:xfrm>
            <a:off x="532800" y="896471"/>
            <a:ext cx="8078400" cy="3603529"/>
          </a:xfrm>
        </p:spPr>
        <p:txBody>
          <a:bodyPr/>
          <a:lstStyle/>
          <a:p>
            <a:r>
              <a:rPr lang="sv-SE" sz="1600"/>
              <a:t>”Hjälp” – användarmanual</a:t>
            </a:r>
          </a:p>
          <a:p>
            <a:pPr lvl="1"/>
            <a:r>
              <a:rPr lang="sv-SE" sz="1400"/>
              <a:t>Talkommando ”Visa Hjälp”</a:t>
            </a:r>
          </a:p>
          <a:p>
            <a:r>
              <a:rPr lang="sv-SE" sz="1600"/>
              <a:t>”Vad du kan säga” – här finns förprogrammerade röstkommandon</a:t>
            </a:r>
          </a:p>
          <a:p>
            <a:pPr lvl="1"/>
            <a:r>
              <a:rPr lang="sv-SE" sz="1400"/>
              <a:t>Talkommando ”Vad du kan säga” eller ”Vad kan jag säga”</a:t>
            </a:r>
          </a:p>
          <a:p>
            <a:pPr marL="0" indent="0">
              <a:buNone/>
            </a:pPr>
            <a:endParaRPr lang="sv-SE"/>
          </a:p>
        </p:txBody>
      </p:sp>
      <p:pic>
        <p:nvPicPr>
          <p:cNvPr id="9" name="Bildobjekt 8">
            <a:extLst>
              <a:ext uri="{FF2B5EF4-FFF2-40B4-BE49-F238E27FC236}">
                <a16:creationId xmlns:a16="http://schemas.microsoft.com/office/drawing/2014/main" id="{DDCE57B1-30C9-4EF8-8C07-0EE4490BCA87}"/>
              </a:ext>
            </a:extLst>
          </p:cNvPr>
          <p:cNvPicPr>
            <a:picLocks noChangeAspect="1"/>
          </p:cNvPicPr>
          <p:nvPr/>
        </p:nvPicPr>
        <p:blipFill rotWithShape="1">
          <a:blip r:embed="rId2"/>
          <a:srcRect l="77937" t="28726" r="7914" b="45213"/>
          <a:stretch/>
        </p:blipFill>
        <p:spPr>
          <a:xfrm>
            <a:off x="5450283" y="2409671"/>
            <a:ext cx="2093722" cy="2169402"/>
          </a:xfrm>
          <a:prstGeom prst="rect">
            <a:avLst/>
          </a:prstGeom>
        </p:spPr>
      </p:pic>
      <p:sp>
        <p:nvSpPr>
          <p:cNvPr id="7" name="Rektangel 6">
            <a:extLst>
              <a:ext uri="{FF2B5EF4-FFF2-40B4-BE49-F238E27FC236}">
                <a16:creationId xmlns:a16="http://schemas.microsoft.com/office/drawing/2014/main" id="{21422F6D-FB1E-0B7D-B78F-7FBF58746B1F}"/>
              </a:ext>
            </a:extLst>
          </p:cNvPr>
          <p:cNvSpPr/>
          <p:nvPr/>
        </p:nvSpPr>
        <p:spPr>
          <a:xfrm>
            <a:off x="5530501" y="4034112"/>
            <a:ext cx="1199847" cy="400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Tree>
    <p:extLst>
      <p:ext uri="{BB962C8B-B14F-4D97-AF65-F5344CB8AC3E}">
        <p14:creationId xmlns:p14="http://schemas.microsoft.com/office/powerpoint/2010/main" val="4032125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7BBDDFC-BA62-480F-8C4F-BCEBCA8B8B20}"/>
              </a:ext>
            </a:extLst>
          </p:cNvPr>
          <p:cNvSpPr>
            <a:spLocks noGrp="1"/>
          </p:cNvSpPr>
          <p:nvPr>
            <p:ph type="title"/>
          </p:nvPr>
        </p:nvSpPr>
        <p:spPr>
          <a:xfrm>
            <a:off x="488175" y="225503"/>
            <a:ext cx="8078400" cy="1036800"/>
          </a:xfrm>
        </p:spPr>
        <p:txBody>
          <a:bodyPr/>
          <a:lstStyle/>
          <a:p>
            <a:r>
              <a:rPr lang="sv-SE"/>
              <a:t>Utbildningsinnehåll</a:t>
            </a:r>
          </a:p>
        </p:txBody>
      </p:sp>
      <p:sp>
        <p:nvSpPr>
          <p:cNvPr id="3" name="Platshållare för innehåll 2">
            <a:extLst>
              <a:ext uri="{FF2B5EF4-FFF2-40B4-BE49-F238E27FC236}">
                <a16:creationId xmlns:a16="http://schemas.microsoft.com/office/drawing/2014/main" id="{1A73862C-7745-4D32-A646-394939A5722B}"/>
              </a:ext>
            </a:extLst>
          </p:cNvPr>
          <p:cNvSpPr>
            <a:spLocks noGrp="1"/>
          </p:cNvSpPr>
          <p:nvPr>
            <p:ph idx="1"/>
          </p:nvPr>
        </p:nvSpPr>
        <p:spPr>
          <a:xfrm>
            <a:off x="532800" y="1169894"/>
            <a:ext cx="8078400" cy="3312176"/>
          </a:xfrm>
        </p:spPr>
        <p:txBody>
          <a:bodyPr vert="horz" lIns="0" tIns="0" rIns="0" bIns="0" spcCol="180000" rtlCol="0" anchor="t">
            <a:noAutofit/>
          </a:bodyPr>
          <a:lstStyle/>
          <a:p>
            <a:pPr marL="360045" indent="-360045"/>
            <a:r>
              <a:rPr lang="sv-SE" sz="1800"/>
              <a:t>Introduktion</a:t>
            </a:r>
            <a:endParaRPr lang="sv-SE" sz="1800">
              <a:cs typeface="Calibri"/>
            </a:endParaRPr>
          </a:p>
          <a:p>
            <a:pPr marL="360045" indent="-360045"/>
            <a:r>
              <a:rPr lang="sv-SE" sz="1800"/>
              <a:t>Dragon Medical </a:t>
            </a:r>
            <a:r>
              <a:rPr lang="sv-SE" sz="1800" err="1"/>
              <a:t>One</a:t>
            </a:r>
            <a:r>
              <a:rPr lang="sv-SE" sz="1800"/>
              <a:t> överblick</a:t>
            </a:r>
            <a:endParaRPr lang="sv-SE" sz="1800">
              <a:cs typeface="Calibri"/>
            </a:endParaRPr>
          </a:p>
          <a:p>
            <a:pPr marL="360045" indent="-360045"/>
            <a:r>
              <a:rPr lang="sv-SE" sz="1800"/>
              <a:t>Diktafon eller headset</a:t>
            </a:r>
            <a:endParaRPr lang="sv-SE" sz="1800">
              <a:cs typeface="Calibri"/>
            </a:endParaRPr>
          </a:p>
          <a:p>
            <a:pPr marL="360045" indent="-360045"/>
            <a:r>
              <a:rPr lang="sv-SE" sz="1800"/>
              <a:t>När du taligenkänner</a:t>
            </a:r>
            <a:endParaRPr lang="sv-SE" sz="1800">
              <a:cs typeface="Calibri"/>
            </a:endParaRPr>
          </a:p>
          <a:p>
            <a:pPr marL="360045" indent="-360045"/>
            <a:r>
              <a:rPr lang="sv-SE" sz="1800"/>
              <a:t>Tips och hjälp</a:t>
            </a:r>
            <a:endParaRPr lang="sv-SE" sz="1800">
              <a:cs typeface="Calibri"/>
            </a:endParaRPr>
          </a:p>
        </p:txBody>
      </p:sp>
    </p:spTree>
    <p:extLst>
      <p:ext uri="{BB962C8B-B14F-4D97-AF65-F5344CB8AC3E}">
        <p14:creationId xmlns:p14="http://schemas.microsoft.com/office/powerpoint/2010/main" val="21995805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9018C9-7D8F-1E30-1FB0-25387F73E499}"/>
              </a:ext>
            </a:extLst>
          </p:cNvPr>
          <p:cNvSpPr>
            <a:spLocks noGrp="1"/>
          </p:cNvSpPr>
          <p:nvPr>
            <p:ph type="title"/>
          </p:nvPr>
        </p:nvSpPr>
        <p:spPr>
          <a:xfrm>
            <a:off x="532800" y="412925"/>
            <a:ext cx="8078400" cy="559129"/>
          </a:xfrm>
        </p:spPr>
        <p:txBody>
          <a:bodyPr/>
          <a:lstStyle/>
          <a:p>
            <a:r>
              <a:rPr lang="sv-SE">
                <a:ea typeface="+mj-lt"/>
                <a:cs typeface="+mj-lt"/>
              </a:rPr>
              <a:t>Hjälp i Dragon</a:t>
            </a:r>
            <a:endParaRPr lang="sv-SE"/>
          </a:p>
        </p:txBody>
      </p:sp>
      <p:sp>
        <p:nvSpPr>
          <p:cNvPr id="3" name="Platshållare för innehåll 2">
            <a:extLst>
              <a:ext uri="{FF2B5EF4-FFF2-40B4-BE49-F238E27FC236}">
                <a16:creationId xmlns:a16="http://schemas.microsoft.com/office/drawing/2014/main" id="{CE955142-98DB-4947-D272-2574747CDCC5}"/>
              </a:ext>
            </a:extLst>
          </p:cNvPr>
          <p:cNvSpPr>
            <a:spLocks noGrp="1"/>
          </p:cNvSpPr>
          <p:nvPr>
            <p:ph idx="1"/>
          </p:nvPr>
        </p:nvSpPr>
        <p:spPr>
          <a:xfrm>
            <a:off x="532800" y="1177321"/>
            <a:ext cx="8078400" cy="3126492"/>
          </a:xfrm>
        </p:spPr>
        <p:txBody>
          <a:bodyPr vert="horz" lIns="0" tIns="0" rIns="0" bIns="0" spcCol="180000" rtlCol="0" anchor="t">
            <a:noAutofit/>
          </a:bodyPr>
          <a:lstStyle/>
          <a:p>
            <a:pPr marL="360045" indent="-360045"/>
            <a:r>
              <a:rPr lang="sv-SE">
                <a:ea typeface="+mn-lt"/>
                <a:cs typeface="+mn-lt"/>
              </a:rPr>
              <a:t>Exempel på röstkommandon</a:t>
            </a:r>
          </a:p>
          <a:p>
            <a:pPr marL="360045" indent="-360045"/>
            <a:endParaRPr lang="sv-SE">
              <a:cs typeface="Calibri"/>
            </a:endParaRPr>
          </a:p>
        </p:txBody>
      </p:sp>
      <p:graphicFrame>
        <p:nvGraphicFramePr>
          <p:cNvPr id="5" name="Tabell 4">
            <a:extLst>
              <a:ext uri="{FF2B5EF4-FFF2-40B4-BE49-F238E27FC236}">
                <a16:creationId xmlns:a16="http://schemas.microsoft.com/office/drawing/2014/main" id="{6B4335F7-938C-079F-D5DE-4BEDDDB584EE}"/>
              </a:ext>
            </a:extLst>
          </p:cNvPr>
          <p:cNvGraphicFramePr>
            <a:graphicFrameLocks noGrp="1"/>
          </p:cNvGraphicFramePr>
          <p:nvPr>
            <p:extLst>
              <p:ext uri="{D42A27DB-BD31-4B8C-83A1-F6EECF244321}">
                <p14:modId xmlns:p14="http://schemas.microsoft.com/office/powerpoint/2010/main" val="1625337402"/>
              </p:ext>
            </p:extLst>
          </p:nvPr>
        </p:nvGraphicFramePr>
        <p:xfrm>
          <a:off x="4091775" y="225350"/>
          <a:ext cx="4854872" cy="4692800"/>
        </p:xfrm>
        <a:graphic>
          <a:graphicData uri="http://schemas.openxmlformats.org/drawingml/2006/table">
            <a:tbl>
              <a:tblPr firstRow="1" firstCol="1" lastRow="1" lastCol="1" bandRow="1" bandCol="1">
                <a:tableStyleId>{5C22544A-7EE6-4342-B048-85BDC9FD1C3A}</a:tableStyleId>
              </a:tblPr>
              <a:tblGrid>
                <a:gridCol w="1449648">
                  <a:extLst>
                    <a:ext uri="{9D8B030D-6E8A-4147-A177-3AD203B41FA5}">
                      <a16:colId xmlns:a16="http://schemas.microsoft.com/office/drawing/2014/main" val="423694973"/>
                    </a:ext>
                  </a:extLst>
                </a:gridCol>
                <a:gridCol w="3405224">
                  <a:extLst>
                    <a:ext uri="{9D8B030D-6E8A-4147-A177-3AD203B41FA5}">
                      <a16:colId xmlns:a16="http://schemas.microsoft.com/office/drawing/2014/main" val="618861904"/>
                    </a:ext>
                  </a:extLst>
                </a:gridCol>
              </a:tblGrid>
              <a:tr h="207391">
                <a:tc>
                  <a:txBody>
                    <a:bodyPr/>
                    <a:lstStyle/>
                    <a:p>
                      <a:pPr marL="63500" algn="l" rtl="0" eaLnBrk="1" latinLnBrk="0" hangingPunct="1">
                        <a:spcBef>
                          <a:spcPts val="475"/>
                        </a:spcBef>
                        <a:spcAft>
                          <a:spcPts val="0"/>
                        </a:spcAft>
                      </a:pPr>
                      <a:r>
                        <a:rPr lang="sv-SE" sz="1050" b="1" kern="1200">
                          <a:ln>
                            <a:noFill/>
                          </a:ln>
                          <a:solidFill>
                            <a:schemeClr val="tx1"/>
                          </a:solidFill>
                          <a:effectLst/>
                        </a:rPr>
                        <a:t>Du</a:t>
                      </a:r>
                      <a:r>
                        <a:rPr lang="sv-SE" sz="1050" b="1" kern="1200" spc="-15">
                          <a:ln>
                            <a:noFill/>
                          </a:ln>
                          <a:solidFill>
                            <a:schemeClr val="tx1"/>
                          </a:solidFill>
                          <a:effectLst/>
                        </a:rPr>
                        <a:t> </a:t>
                      </a:r>
                      <a:r>
                        <a:rPr lang="sv-SE" sz="1050" b="1" kern="1200" spc="-10">
                          <a:ln>
                            <a:noFill/>
                          </a:ln>
                          <a:solidFill>
                            <a:schemeClr val="tx1"/>
                          </a:solidFill>
                          <a:effectLst/>
                        </a:rPr>
                        <a:t>önskar</a:t>
                      </a:r>
                      <a:endParaRPr lang="sv-SE" b="1">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1" kern="1200" spc="-25">
                          <a:ln>
                            <a:noFill/>
                          </a:ln>
                          <a:solidFill>
                            <a:schemeClr val="tx1"/>
                          </a:solidFill>
                          <a:effectLst/>
                        </a:rPr>
                        <a:t>Säg</a:t>
                      </a:r>
                      <a:endParaRPr lang="sv-SE" b="1">
                        <a:solidFill>
                          <a:schemeClr val="tx1"/>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256088817"/>
                  </a:ext>
                </a:extLst>
              </a:tr>
              <a:tr h="208280">
                <a:tc>
                  <a:txBody>
                    <a:bodyPr/>
                    <a:lstStyle/>
                    <a:p>
                      <a:pPr marL="63500" algn="l" rtl="0" eaLnBrk="1" latinLnBrk="0" hangingPunct="1">
                        <a:spcBef>
                          <a:spcPts val="490"/>
                        </a:spcBef>
                        <a:spcAft>
                          <a:spcPts val="0"/>
                        </a:spcAft>
                      </a:pPr>
                      <a:r>
                        <a:rPr lang="sv-SE" sz="1000" b="0" kern="1200">
                          <a:ln>
                            <a:noFill/>
                          </a:ln>
                          <a:solidFill>
                            <a:schemeClr val="tx1"/>
                          </a:solidFill>
                          <a:effectLst/>
                        </a:rPr>
                        <a:t>Ett</a:t>
                      </a:r>
                      <a:r>
                        <a:rPr lang="sv-SE" sz="1000" b="0" kern="1200" spc="-35">
                          <a:ln>
                            <a:noFill/>
                          </a:ln>
                          <a:solidFill>
                            <a:schemeClr val="tx1"/>
                          </a:solidFill>
                          <a:effectLst/>
                        </a:rPr>
                        <a:t> </a:t>
                      </a:r>
                      <a:r>
                        <a:rPr lang="sv-SE" sz="1000" b="0" kern="1200">
                          <a:ln>
                            <a:noFill/>
                          </a:ln>
                          <a:solidFill>
                            <a:schemeClr val="tx1"/>
                          </a:solidFill>
                          <a:effectLst/>
                        </a:rPr>
                        <a:t>nytt</a:t>
                      </a:r>
                      <a:r>
                        <a:rPr lang="sv-SE" sz="1000" b="0" kern="1200" spc="-25">
                          <a:ln>
                            <a:noFill/>
                          </a:ln>
                          <a:solidFill>
                            <a:schemeClr val="tx1"/>
                          </a:solidFill>
                          <a:effectLst/>
                        </a:rPr>
                        <a:t> </a:t>
                      </a:r>
                      <a:r>
                        <a:rPr lang="sv-SE" sz="1000" b="0" kern="1200" spc="-10">
                          <a:ln>
                            <a:noFill/>
                          </a:ln>
                          <a:solidFill>
                            <a:schemeClr val="tx1"/>
                          </a:solidFill>
                          <a:effectLst/>
                        </a:rPr>
                        <a:t>stycke</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90"/>
                        </a:spcBef>
                        <a:spcAft>
                          <a:spcPts val="0"/>
                        </a:spcAft>
                      </a:pPr>
                      <a:r>
                        <a:rPr lang="sv-SE" sz="1000" b="1" kern="1200">
                          <a:ln>
                            <a:noFill/>
                          </a:ln>
                          <a:solidFill>
                            <a:schemeClr val="accent1">
                              <a:lumMod val="75000"/>
                            </a:schemeClr>
                          </a:solidFill>
                          <a:effectLst/>
                        </a:rPr>
                        <a:t>nytt</a:t>
                      </a:r>
                      <a:r>
                        <a:rPr lang="sv-SE" sz="1000" b="1" kern="1200" spc="-40">
                          <a:ln>
                            <a:noFill/>
                          </a:ln>
                          <a:solidFill>
                            <a:schemeClr val="accent1">
                              <a:lumMod val="75000"/>
                            </a:schemeClr>
                          </a:solidFill>
                          <a:effectLst/>
                        </a:rPr>
                        <a:t> </a:t>
                      </a:r>
                      <a:r>
                        <a:rPr lang="sv-SE" sz="1000" b="1" kern="1200">
                          <a:ln>
                            <a:noFill/>
                          </a:ln>
                          <a:solidFill>
                            <a:schemeClr val="accent1">
                              <a:lumMod val="75000"/>
                            </a:schemeClr>
                          </a:solidFill>
                          <a:effectLst/>
                        </a:rPr>
                        <a:t>stycke</a:t>
                      </a:r>
                      <a:r>
                        <a:rPr lang="sv-SE" sz="1000" b="0" kern="1200" spc="-25">
                          <a:ln>
                            <a:noFill/>
                          </a:ln>
                          <a:solidFill>
                            <a:schemeClr val="tx1"/>
                          </a:solidFill>
                          <a:effectLst/>
                        </a:rPr>
                        <a:t> </a:t>
                      </a:r>
                      <a:r>
                        <a:rPr lang="sv-SE" sz="1000" b="0" kern="1200" spc="-10">
                          <a:ln>
                            <a:noFill/>
                          </a:ln>
                          <a:solidFill>
                            <a:schemeClr val="tx1"/>
                          </a:solidFill>
                          <a:effectLst/>
                        </a:rPr>
                        <a:t>(markören hoppar ner två rader)</a:t>
                      </a:r>
                      <a:endParaRPr lang="sv-SE" b="0">
                        <a:solidFill>
                          <a:schemeClr val="tx1"/>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1349315044"/>
                  </a:ext>
                </a:extLst>
              </a:tr>
              <a:tr h="219329">
                <a:tc>
                  <a:txBody>
                    <a:bodyPr/>
                    <a:lstStyle/>
                    <a:p>
                      <a:pPr marL="63500" algn="l" rtl="0" eaLnBrk="1" latinLnBrk="0" hangingPunct="1">
                        <a:spcBef>
                          <a:spcPts val="475"/>
                        </a:spcBef>
                        <a:spcAft>
                          <a:spcPts val="0"/>
                        </a:spcAft>
                      </a:pPr>
                      <a:r>
                        <a:rPr lang="sv-SE" sz="1000" b="0" kern="1200">
                          <a:ln>
                            <a:noFill/>
                          </a:ln>
                          <a:solidFill>
                            <a:schemeClr val="tx1"/>
                          </a:solidFill>
                          <a:effectLst/>
                        </a:rPr>
                        <a:t>En</a:t>
                      </a:r>
                      <a:r>
                        <a:rPr lang="sv-SE" sz="1000" b="0" kern="1200" spc="-30">
                          <a:ln>
                            <a:noFill/>
                          </a:ln>
                          <a:solidFill>
                            <a:schemeClr val="tx1"/>
                          </a:solidFill>
                          <a:effectLst/>
                        </a:rPr>
                        <a:t> </a:t>
                      </a:r>
                      <a:r>
                        <a:rPr lang="sv-SE" sz="1000" b="0" kern="1200">
                          <a:ln>
                            <a:noFill/>
                          </a:ln>
                          <a:solidFill>
                            <a:schemeClr val="tx1"/>
                          </a:solidFill>
                          <a:effectLst/>
                        </a:rPr>
                        <a:t>ny</a:t>
                      </a:r>
                      <a:r>
                        <a:rPr lang="sv-SE" sz="1000" b="0" kern="1200" spc="-15">
                          <a:ln>
                            <a:noFill/>
                          </a:ln>
                          <a:solidFill>
                            <a:schemeClr val="tx1"/>
                          </a:solidFill>
                          <a:effectLst/>
                        </a:rPr>
                        <a:t> </a:t>
                      </a:r>
                      <a:r>
                        <a:rPr lang="sv-SE" sz="1000" b="0" kern="1200" spc="-25">
                          <a:ln>
                            <a:noFill/>
                          </a:ln>
                          <a:solidFill>
                            <a:schemeClr val="tx1"/>
                          </a:solidFill>
                          <a:effectLst/>
                        </a:rPr>
                        <a:t>rad</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1" kern="1200">
                          <a:ln>
                            <a:noFill/>
                          </a:ln>
                          <a:solidFill>
                            <a:schemeClr val="accent1">
                              <a:lumMod val="75000"/>
                            </a:schemeClr>
                          </a:solidFill>
                          <a:effectLst/>
                          <a:latin typeface="+mn-lt"/>
                          <a:ea typeface="+mn-ea"/>
                          <a:cs typeface="+mn-cs"/>
                        </a:rPr>
                        <a:t>ny rad </a:t>
                      </a:r>
                      <a:r>
                        <a:rPr lang="sv-SE" sz="1000" b="0" kern="1200" spc="-10">
                          <a:ln>
                            <a:noFill/>
                          </a:ln>
                          <a:solidFill>
                            <a:schemeClr val="tx1"/>
                          </a:solidFill>
                          <a:effectLst/>
                        </a:rPr>
                        <a:t>eller</a:t>
                      </a:r>
                      <a:r>
                        <a:rPr lang="sv-SE" sz="1000" b="0" kern="1200" spc="-35">
                          <a:ln>
                            <a:noFill/>
                          </a:ln>
                          <a:solidFill>
                            <a:schemeClr val="tx1"/>
                          </a:solidFill>
                          <a:effectLst/>
                        </a:rPr>
                        <a:t> </a:t>
                      </a:r>
                      <a:r>
                        <a:rPr lang="sv-SE" sz="1000" b="1" kern="1200">
                          <a:ln>
                            <a:noFill/>
                          </a:ln>
                          <a:solidFill>
                            <a:schemeClr val="accent1">
                              <a:lumMod val="75000"/>
                            </a:schemeClr>
                          </a:solidFill>
                          <a:effectLst/>
                        </a:rPr>
                        <a:t>radbyte</a:t>
                      </a:r>
                      <a:r>
                        <a:rPr lang="sv-SE" sz="1000" b="0" kern="1200" spc="-35">
                          <a:ln>
                            <a:noFill/>
                          </a:ln>
                          <a:solidFill>
                            <a:schemeClr val="tx1"/>
                          </a:solidFill>
                          <a:effectLst/>
                        </a:rPr>
                        <a:t> </a:t>
                      </a:r>
                      <a:r>
                        <a:rPr lang="sv-SE" sz="1000" b="0" kern="1200" spc="-10">
                          <a:ln>
                            <a:noFill/>
                          </a:ln>
                          <a:solidFill>
                            <a:schemeClr val="tx1"/>
                          </a:solidFill>
                          <a:effectLst/>
                        </a:rPr>
                        <a:t>(markören hoppar ner en rad)</a:t>
                      </a:r>
                      <a:endParaRPr lang="sv-SE" b="0">
                        <a:solidFill>
                          <a:schemeClr val="tx1"/>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3542475202"/>
                  </a:ext>
                </a:extLst>
              </a:tr>
              <a:tr h="296545">
                <a:tc>
                  <a:txBody>
                    <a:bodyPr/>
                    <a:lstStyle/>
                    <a:p>
                      <a:pPr marL="63500" marR="63500" algn="l" rtl="0" eaLnBrk="1" latinLnBrk="0" hangingPunct="1">
                        <a:spcBef>
                          <a:spcPts val="475"/>
                        </a:spcBef>
                        <a:spcAft>
                          <a:spcPts val="0"/>
                        </a:spcAft>
                      </a:pPr>
                      <a:r>
                        <a:rPr lang="sv-SE" sz="1000" b="0" kern="1200">
                          <a:ln>
                            <a:noFill/>
                          </a:ln>
                          <a:solidFill>
                            <a:schemeClr val="tx1"/>
                          </a:solidFill>
                          <a:effectLst/>
                        </a:rPr>
                        <a:t>Markera</a:t>
                      </a:r>
                      <a:r>
                        <a:rPr lang="sv-SE" sz="1000" b="0" kern="1200" spc="-45">
                          <a:ln>
                            <a:noFill/>
                          </a:ln>
                          <a:solidFill>
                            <a:schemeClr val="tx1"/>
                          </a:solidFill>
                          <a:effectLst/>
                        </a:rPr>
                        <a:t> </a:t>
                      </a:r>
                      <a:r>
                        <a:rPr lang="sv-SE" sz="1000" b="0" kern="1200">
                          <a:ln>
                            <a:noFill/>
                          </a:ln>
                          <a:solidFill>
                            <a:schemeClr val="tx1"/>
                          </a:solidFill>
                          <a:effectLst/>
                        </a:rPr>
                        <a:t>ett</a:t>
                      </a:r>
                      <a:r>
                        <a:rPr lang="sv-SE" sz="1000" b="0" kern="1200" spc="-35">
                          <a:ln>
                            <a:noFill/>
                          </a:ln>
                          <a:solidFill>
                            <a:schemeClr val="tx1"/>
                          </a:solidFill>
                          <a:effectLst/>
                        </a:rPr>
                        <a:t> </a:t>
                      </a:r>
                      <a:r>
                        <a:rPr lang="sv-SE" sz="1000" b="0" kern="1200">
                          <a:ln>
                            <a:noFill/>
                          </a:ln>
                          <a:solidFill>
                            <a:schemeClr val="tx1"/>
                          </a:solidFill>
                          <a:effectLst/>
                        </a:rPr>
                        <a:t>ord</a:t>
                      </a:r>
                      <a:r>
                        <a:rPr lang="sv-SE" sz="1000" b="0" kern="1200" spc="-45">
                          <a:ln>
                            <a:noFill/>
                          </a:ln>
                          <a:solidFill>
                            <a:schemeClr val="tx1"/>
                          </a:solidFill>
                          <a:effectLst/>
                        </a:rPr>
                        <a:t> </a:t>
                      </a:r>
                      <a:r>
                        <a:rPr lang="sv-SE" sz="1000" b="0" kern="1200">
                          <a:ln>
                            <a:noFill/>
                          </a:ln>
                          <a:solidFill>
                            <a:schemeClr val="tx1"/>
                          </a:solidFill>
                          <a:effectLst/>
                        </a:rPr>
                        <a:t>för</a:t>
                      </a:r>
                      <a:r>
                        <a:rPr lang="sv-SE" sz="1000" b="0" kern="1200" spc="-45">
                          <a:ln>
                            <a:noFill/>
                          </a:ln>
                          <a:solidFill>
                            <a:schemeClr val="tx1"/>
                          </a:solidFill>
                          <a:effectLst/>
                        </a:rPr>
                        <a:t> </a:t>
                      </a:r>
                      <a:r>
                        <a:rPr lang="sv-SE" sz="1000" b="0" kern="1200">
                          <a:ln>
                            <a:noFill/>
                          </a:ln>
                          <a:solidFill>
                            <a:schemeClr val="tx1"/>
                          </a:solidFill>
                          <a:effectLst/>
                        </a:rPr>
                        <a:t>att</a:t>
                      </a:r>
                      <a:r>
                        <a:rPr lang="sv-SE" sz="1000" b="0" kern="1200" spc="-30">
                          <a:ln>
                            <a:noFill/>
                          </a:ln>
                          <a:solidFill>
                            <a:schemeClr val="tx1"/>
                          </a:solidFill>
                          <a:effectLst/>
                        </a:rPr>
                        <a:t> </a:t>
                      </a:r>
                      <a:r>
                        <a:rPr lang="sv-SE" sz="1000" b="0" kern="1200">
                          <a:ln>
                            <a:noFill/>
                          </a:ln>
                          <a:solidFill>
                            <a:schemeClr val="tx1"/>
                          </a:solidFill>
                          <a:effectLst/>
                        </a:rPr>
                        <a:t>ändra eller ta bort det</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0"/>
                        </a:spcBef>
                        <a:spcAft>
                          <a:spcPts val="0"/>
                        </a:spcAft>
                      </a:pPr>
                      <a:r>
                        <a:rPr lang="sv-SE" sz="1000" b="0" kern="1200" spc="-10">
                          <a:ln>
                            <a:noFill/>
                          </a:ln>
                          <a:solidFill>
                            <a:schemeClr val="tx1"/>
                          </a:solidFill>
                          <a:effectLst/>
                        </a:rPr>
                        <a:t>Säg</a:t>
                      </a:r>
                      <a:r>
                        <a:rPr lang="sv-SE" sz="1000" b="0" kern="1200" spc="-25">
                          <a:ln>
                            <a:noFill/>
                          </a:ln>
                          <a:solidFill>
                            <a:schemeClr val="tx1"/>
                          </a:solidFill>
                          <a:effectLst/>
                        </a:rPr>
                        <a:t> </a:t>
                      </a:r>
                      <a:r>
                        <a:rPr lang="sv-SE" sz="1000" b="1" kern="1200">
                          <a:ln>
                            <a:noFill/>
                          </a:ln>
                          <a:solidFill>
                            <a:schemeClr val="accent1">
                              <a:lumMod val="75000"/>
                            </a:schemeClr>
                          </a:solidFill>
                          <a:effectLst/>
                        </a:rPr>
                        <a:t>markera</a:t>
                      </a:r>
                      <a:r>
                        <a:rPr lang="sv-SE" sz="1000" b="0" kern="1200" spc="-30">
                          <a:ln>
                            <a:noFill/>
                          </a:ln>
                          <a:solidFill>
                            <a:schemeClr val="tx1"/>
                          </a:solidFill>
                          <a:effectLst/>
                        </a:rPr>
                        <a:t> </a:t>
                      </a:r>
                      <a:r>
                        <a:rPr lang="sv-SE" sz="1000" b="0" kern="1200" spc="-10">
                          <a:ln>
                            <a:noFill/>
                          </a:ln>
                          <a:solidFill>
                            <a:schemeClr val="tx1"/>
                          </a:solidFill>
                          <a:effectLst/>
                        </a:rPr>
                        <a:t>och det ord du vill markera t.ex. </a:t>
                      </a:r>
                      <a:r>
                        <a:rPr lang="sv-SE" sz="1000" b="1" kern="1200">
                          <a:ln>
                            <a:noFill/>
                          </a:ln>
                          <a:solidFill>
                            <a:schemeClr val="accent1">
                              <a:lumMod val="75000"/>
                            </a:schemeClr>
                          </a:solidFill>
                          <a:effectLst/>
                        </a:rPr>
                        <a:t>markera</a:t>
                      </a:r>
                      <a:r>
                        <a:rPr lang="sv-SE" sz="1000" b="1" kern="1200" spc="-30">
                          <a:ln>
                            <a:noFill/>
                          </a:ln>
                          <a:solidFill>
                            <a:schemeClr val="accent1">
                              <a:lumMod val="75000"/>
                            </a:schemeClr>
                          </a:solidFill>
                          <a:effectLst/>
                        </a:rPr>
                        <a:t> </a:t>
                      </a:r>
                      <a:r>
                        <a:rPr lang="sv-SE" sz="1000" b="1" kern="1200">
                          <a:ln>
                            <a:noFill/>
                          </a:ln>
                          <a:solidFill>
                            <a:schemeClr val="accent1">
                              <a:lumMod val="75000"/>
                            </a:schemeClr>
                          </a:solidFill>
                          <a:effectLst/>
                        </a:rPr>
                        <a:t>sjukdom</a:t>
                      </a:r>
                      <a:r>
                        <a:rPr lang="sv-SE" sz="1000" b="1" kern="1200" spc="-10">
                          <a:ln>
                            <a:noFill/>
                          </a:ln>
                          <a:solidFill>
                            <a:schemeClr val="accent1">
                              <a:lumMod val="75000"/>
                            </a:schemeClr>
                          </a:solidFill>
                          <a:effectLst/>
                        </a:rPr>
                        <a:t>,</a:t>
                      </a:r>
                      <a:endParaRPr lang="sv-SE" b="1">
                        <a:solidFill>
                          <a:schemeClr val="accent1">
                            <a:lumMod val="75000"/>
                          </a:schemeClr>
                        </a:solidFill>
                        <a:effectLst/>
                      </a:endParaRPr>
                    </a:p>
                    <a:p>
                      <a:pPr marL="63500" algn="l" rtl="0" eaLnBrk="1" latinLnBrk="0" hangingPunct="1">
                        <a:spcBef>
                          <a:spcPts val="0"/>
                        </a:spcBef>
                        <a:spcAft>
                          <a:spcPts val="0"/>
                        </a:spcAft>
                      </a:pPr>
                      <a:r>
                        <a:rPr lang="sv-SE" sz="1000" b="0" kern="1200" spc="-10">
                          <a:ln>
                            <a:noFill/>
                          </a:ln>
                          <a:solidFill>
                            <a:schemeClr val="tx1"/>
                          </a:solidFill>
                          <a:effectLst/>
                        </a:rPr>
                        <a:t>när texten är blå kan du säga en ny text eller säga </a:t>
                      </a:r>
                      <a:r>
                        <a:rPr lang="sv-SE" sz="1000" b="1" kern="1200">
                          <a:ln>
                            <a:noFill/>
                          </a:ln>
                          <a:solidFill>
                            <a:schemeClr val="accent1">
                              <a:lumMod val="75000"/>
                            </a:schemeClr>
                          </a:solidFill>
                          <a:effectLst/>
                        </a:rPr>
                        <a:t>radera det</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3074101736"/>
                  </a:ext>
                </a:extLst>
              </a:tr>
              <a:tr h="208280">
                <a:tc>
                  <a:txBody>
                    <a:bodyPr/>
                    <a:lstStyle/>
                    <a:p>
                      <a:pPr marL="63500" algn="l" rtl="0" eaLnBrk="1" latinLnBrk="0" hangingPunct="1">
                        <a:spcBef>
                          <a:spcPts val="485"/>
                        </a:spcBef>
                        <a:spcAft>
                          <a:spcPts val="0"/>
                        </a:spcAft>
                      </a:pPr>
                      <a:r>
                        <a:rPr lang="sv-SE" sz="1000" b="0" kern="1200">
                          <a:ln>
                            <a:noFill/>
                          </a:ln>
                          <a:solidFill>
                            <a:schemeClr val="tx1"/>
                          </a:solidFill>
                          <a:effectLst/>
                        </a:rPr>
                        <a:t>Markera</a:t>
                      </a:r>
                      <a:r>
                        <a:rPr lang="sv-SE" sz="1000" b="0" kern="1200" spc="-40">
                          <a:ln>
                            <a:noFill/>
                          </a:ln>
                          <a:solidFill>
                            <a:schemeClr val="tx1"/>
                          </a:solidFill>
                          <a:effectLst/>
                        </a:rPr>
                        <a:t> </a:t>
                      </a:r>
                      <a:r>
                        <a:rPr lang="sv-SE" sz="1000" b="0" kern="1200">
                          <a:ln>
                            <a:noFill/>
                          </a:ln>
                          <a:solidFill>
                            <a:schemeClr val="tx1"/>
                          </a:solidFill>
                          <a:effectLst/>
                        </a:rPr>
                        <a:t>all</a:t>
                      </a:r>
                      <a:r>
                        <a:rPr lang="sv-SE" sz="1000" b="0" kern="1200" spc="-40">
                          <a:ln>
                            <a:noFill/>
                          </a:ln>
                          <a:solidFill>
                            <a:schemeClr val="tx1"/>
                          </a:solidFill>
                          <a:effectLst/>
                        </a:rPr>
                        <a:t> </a:t>
                      </a:r>
                      <a:r>
                        <a:rPr lang="sv-SE" sz="1000" b="0" kern="1200" spc="-20">
                          <a:ln>
                            <a:noFill/>
                          </a:ln>
                          <a:solidFill>
                            <a:schemeClr val="tx1"/>
                          </a:solidFill>
                          <a:effectLst/>
                        </a:rPr>
                        <a:t>text</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85"/>
                        </a:spcBef>
                        <a:spcAft>
                          <a:spcPts val="0"/>
                        </a:spcAft>
                      </a:pPr>
                      <a:r>
                        <a:rPr lang="sv-SE" sz="1000" b="1" kern="1200">
                          <a:ln>
                            <a:noFill/>
                          </a:ln>
                          <a:solidFill>
                            <a:schemeClr val="accent1">
                              <a:lumMod val="75000"/>
                            </a:schemeClr>
                          </a:solidFill>
                          <a:effectLst/>
                        </a:rPr>
                        <a:t>markera allt</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2892063809"/>
                  </a:ext>
                </a:extLst>
              </a:tr>
              <a:tr h="207391">
                <a:tc>
                  <a:txBody>
                    <a:bodyPr/>
                    <a:lstStyle/>
                    <a:p>
                      <a:pPr marL="63500" algn="l" rtl="0" eaLnBrk="1" latinLnBrk="0" hangingPunct="1">
                        <a:spcBef>
                          <a:spcPts val="475"/>
                        </a:spcBef>
                        <a:spcAft>
                          <a:spcPts val="0"/>
                        </a:spcAft>
                      </a:pPr>
                      <a:r>
                        <a:rPr lang="sv-SE" sz="1000" b="0" kern="1200">
                          <a:ln>
                            <a:noFill/>
                          </a:ln>
                          <a:solidFill>
                            <a:schemeClr val="tx1"/>
                          </a:solidFill>
                          <a:effectLst/>
                        </a:rPr>
                        <a:t>Markera</a:t>
                      </a:r>
                      <a:r>
                        <a:rPr lang="sv-SE" sz="1000" b="0" kern="1200" spc="-40">
                          <a:ln>
                            <a:noFill/>
                          </a:ln>
                          <a:solidFill>
                            <a:schemeClr val="tx1"/>
                          </a:solidFill>
                          <a:effectLst/>
                        </a:rPr>
                        <a:t> </a:t>
                      </a:r>
                      <a:r>
                        <a:rPr lang="sv-SE" sz="1000" b="0" kern="1200">
                          <a:ln>
                            <a:noFill/>
                          </a:ln>
                          <a:solidFill>
                            <a:schemeClr val="tx1"/>
                          </a:solidFill>
                          <a:effectLst/>
                        </a:rPr>
                        <a:t>sista</a:t>
                      </a:r>
                      <a:r>
                        <a:rPr lang="sv-SE" sz="1000" b="0" kern="1200" spc="-30">
                          <a:ln>
                            <a:noFill/>
                          </a:ln>
                          <a:solidFill>
                            <a:schemeClr val="tx1"/>
                          </a:solidFill>
                          <a:effectLst/>
                        </a:rPr>
                        <a:t> </a:t>
                      </a:r>
                      <a:r>
                        <a:rPr lang="sv-SE" sz="1000" b="0" kern="1200" spc="-10">
                          <a:ln>
                            <a:noFill/>
                          </a:ln>
                          <a:solidFill>
                            <a:schemeClr val="tx1"/>
                          </a:solidFill>
                          <a:effectLst/>
                        </a:rPr>
                        <a:t>meningen</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1" kern="1200">
                          <a:ln>
                            <a:noFill/>
                          </a:ln>
                          <a:solidFill>
                            <a:schemeClr val="accent1">
                              <a:lumMod val="75000"/>
                            </a:schemeClr>
                          </a:solidFill>
                          <a:effectLst/>
                        </a:rPr>
                        <a:t>markera sista meningen</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1103327562"/>
                  </a:ext>
                </a:extLst>
              </a:tr>
              <a:tr h="238252">
                <a:tc>
                  <a:txBody>
                    <a:bodyPr/>
                    <a:lstStyle/>
                    <a:p>
                      <a:pPr marL="63500" algn="l" rtl="0" eaLnBrk="1" latinLnBrk="0" hangingPunct="1">
                        <a:spcBef>
                          <a:spcPts val="475"/>
                        </a:spcBef>
                        <a:spcAft>
                          <a:spcPts val="0"/>
                        </a:spcAft>
                      </a:pPr>
                      <a:r>
                        <a:rPr lang="sv-SE" sz="1000" b="0" kern="1200">
                          <a:ln>
                            <a:noFill/>
                          </a:ln>
                          <a:solidFill>
                            <a:schemeClr val="tx1"/>
                          </a:solidFill>
                          <a:effectLst/>
                        </a:rPr>
                        <a:t>Markera</a:t>
                      </a:r>
                      <a:r>
                        <a:rPr lang="sv-SE" sz="1000" b="0" kern="1200" spc="-50">
                          <a:ln>
                            <a:noFill/>
                          </a:ln>
                          <a:solidFill>
                            <a:schemeClr val="tx1"/>
                          </a:solidFill>
                          <a:effectLst/>
                        </a:rPr>
                        <a:t> </a:t>
                      </a:r>
                      <a:r>
                        <a:rPr lang="sv-SE" sz="1000" b="0" kern="1200">
                          <a:ln>
                            <a:noFill/>
                          </a:ln>
                          <a:solidFill>
                            <a:schemeClr val="tx1"/>
                          </a:solidFill>
                          <a:effectLst/>
                        </a:rPr>
                        <a:t>föregående</a:t>
                      </a:r>
                      <a:r>
                        <a:rPr lang="sv-SE" sz="1000" b="0" kern="1200" spc="-50">
                          <a:ln>
                            <a:noFill/>
                          </a:ln>
                          <a:solidFill>
                            <a:schemeClr val="tx1"/>
                          </a:solidFill>
                          <a:effectLst/>
                        </a:rPr>
                        <a:t> </a:t>
                      </a:r>
                      <a:r>
                        <a:rPr lang="sv-SE" sz="1000" b="0" kern="1200" spc="-10">
                          <a:ln>
                            <a:noFill/>
                          </a:ln>
                          <a:solidFill>
                            <a:schemeClr val="tx1"/>
                          </a:solidFill>
                          <a:effectLst/>
                        </a:rPr>
                        <a:t>mening</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1" kern="1200">
                          <a:ln>
                            <a:noFill/>
                          </a:ln>
                          <a:solidFill>
                            <a:schemeClr val="accent1">
                              <a:lumMod val="75000"/>
                            </a:schemeClr>
                          </a:solidFill>
                          <a:effectLst/>
                        </a:rPr>
                        <a:t>markera föregående mening</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1336856175"/>
                  </a:ext>
                </a:extLst>
              </a:tr>
              <a:tr h="207391">
                <a:tc>
                  <a:txBody>
                    <a:bodyPr/>
                    <a:lstStyle/>
                    <a:p>
                      <a:pPr marL="63500" algn="l" rtl="0" eaLnBrk="1" latinLnBrk="0" hangingPunct="1">
                        <a:spcBef>
                          <a:spcPts val="480"/>
                        </a:spcBef>
                        <a:spcAft>
                          <a:spcPts val="0"/>
                        </a:spcAft>
                      </a:pPr>
                      <a:r>
                        <a:rPr lang="sv-SE" sz="1000" b="0" kern="1200">
                          <a:ln>
                            <a:noFill/>
                          </a:ln>
                          <a:solidFill>
                            <a:schemeClr val="tx1"/>
                          </a:solidFill>
                          <a:effectLst/>
                        </a:rPr>
                        <a:t>Radera</a:t>
                      </a:r>
                      <a:r>
                        <a:rPr lang="sv-SE" sz="1000" b="0" kern="1200" spc="-20">
                          <a:ln>
                            <a:noFill/>
                          </a:ln>
                          <a:solidFill>
                            <a:schemeClr val="tx1"/>
                          </a:solidFill>
                          <a:effectLst/>
                        </a:rPr>
                        <a:t> </a:t>
                      </a:r>
                      <a:r>
                        <a:rPr lang="sv-SE" sz="1000" b="0" kern="1200">
                          <a:ln>
                            <a:noFill/>
                          </a:ln>
                          <a:solidFill>
                            <a:schemeClr val="tx1"/>
                          </a:solidFill>
                          <a:effectLst/>
                        </a:rPr>
                        <a:t>det</a:t>
                      </a:r>
                      <a:r>
                        <a:rPr lang="sv-SE" sz="1000" b="0" kern="1200" spc="-15">
                          <a:ln>
                            <a:noFill/>
                          </a:ln>
                          <a:solidFill>
                            <a:schemeClr val="tx1"/>
                          </a:solidFill>
                          <a:effectLst/>
                        </a:rPr>
                        <a:t> </a:t>
                      </a:r>
                      <a:r>
                        <a:rPr lang="sv-SE" sz="1000" b="0" kern="1200">
                          <a:ln>
                            <a:noFill/>
                          </a:ln>
                          <a:solidFill>
                            <a:schemeClr val="tx1"/>
                          </a:solidFill>
                          <a:effectLst/>
                        </a:rPr>
                        <a:t>du</a:t>
                      </a:r>
                      <a:r>
                        <a:rPr lang="sv-SE" sz="1000" b="0" kern="1200" spc="-35">
                          <a:ln>
                            <a:noFill/>
                          </a:ln>
                          <a:solidFill>
                            <a:schemeClr val="tx1"/>
                          </a:solidFill>
                          <a:effectLst/>
                        </a:rPr>
                        <a:t> </a:t>
                      </a:r>
                      <a:r>
                        <a:rPr lang="sv-SE" sz="1000" b="0" kern="1200">
                          <a:ln>
                            <a:noFill/>
                          </a:ln>
                          <a:solidFill>
                            <a:schemeClr val="tx1"/>
                          </a:solidFill>
                          <a:effectLst/>
                        </a:rPr>
                        <a:t>sa</a:t>
                      </a:r>
                      <a:r>
                        <a:rPr lang="sv-SE" sz="1000" b="0" kern="1200" spc="-15">
                          <a:ln>
                            <a:noFill/>
                          </a:ln>
                          <a:solidFill>
                            <a:schemeClr val="tx1"/>
                          </a:solidFill>
                          <a:effectLst/>
                        </a:rPr>
                        <a:t> </a:t>
                      </a:r>
                      <a:r>
                        <a:rPr lang="sv-SE" sz="1000" b="0" kern="1200" spc="-20">
                          <a:ln>
                            <a:noFill/>
                          </a:ln>
                          <a:solidFill>
                            <a:schemeClr val="tx1"/>
                          </a:solidFill>
                          <a:effectLst/>
                        </a:rPr>
                        <a:t>sist</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80"/>
                        </a:spcBef>
                        <a:spcAft>
                          <a:spcPts val="0"/>
                        </a:spcAft>
                      </a:pPr>
                      <a:r>
                        <a:rPr lang="sv-SE" sz="1000" b="1" kern="1200">
                          <a:ln>
                            <a:noFill/>
                          </a:ln>
                          <a:solidFill>
                            <a:schemeClr val="accent1">
                              <a:lumMod val="75000"/>
                            </a:schemeClr>
                          </a:solidFill>
                          <a:effectLst/>
                        </a:rPr>
                        <a:t>ångra</a:t>
                      </a:r>
                      <a:r>
                        <a:rPr lang="sv-SE" sz="1000" b="0" kern="1200" spc="-10">
                          <a:ln>
                            <a:noFill/>
                          </a:ln>
                          <a:solidFill>
                            <a:schemeClr val="tx1"/>
                          </a:solidFill>
                          <a:effectLst/>
                        </a:rPr>
                        <a:t> eller </a:t>
                      </a:r>
                      <a:r>
                        <a:rPr lang="sv-SE" sz="1000" b="1" kern="1200">
                          <a:ln>
                            <a:noFill/>
                          </a:ln>
                          <a:solidFill>
                            <a:schemeClr val="accent1">
                              <a:lumMod val="75000"/>
                            </a:schemeClr>
                          </a:solidFill>
                          <a:effectLst/>
                        </a:rPr>
                        <a:t>radera det</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1603989901"/>
                  </a:ext>
                </a:extLst>
              </a:tr>
              <a:tr h="208280">
                <a:tc>
                  <a:txBody>
                    <a:bodyPr/>
                    <a:lstStyle/>
                    <a:p>
                      <a:pPr marL="63500" algn="l" rtl="0" eaLnBrk="1" latinLnBrk="0" hangingPunct="1">
                        <a:spcBef>
                          <a:spcPts val="475"/>
                        </a:spcBef>
                        <a:spcAft>
                          <a:spcPts val="0"/>
                        </a:spcAft>
                      </a:pPr>
                      <a:r>
                        <a:rPr lang="sv-SE" sz="1000" b="0" kern="1200">
                          <a:ln>
                            <a:noFill/>
                          </a:ln>
                          <a:solidFill>
                            <a:schemeClr val="tx1"/>
                          </a:solidFill>
                          <a:effectLst/>
                        </a:rPr>
                        <a:t>Ta</a:t>
                      </a:r>
                      <a:r>
                        <a:rPr lang="sv-SE" sz="1000" b="0" kern="1200" spc="-35">
                          <a:ln>
                            <a:noFill/>
                          </a:ln>
                          <a:solidFill>
                            <a:schemeClr val="tx1"/>
                          </a:solidFill>
                          <a:effectLst/>
                        </a:rPr>
                        <a:t> </a:t>
                      </a:r>
                      <a:r>
                        <a:rPr lang="sv-SE" sz="1000" b="0" kern="1200">
                          <a:ln>
                            <a:noFill/>
                          </a:ln>
                          <a:solidFill>
                            <a:schemeClr val="tx1"/>
                          </a:solidFill>
                          <a:effectLst/>
                        </a:rPr>
                        <a:t>bort</a:t>
                      </a:r>
                      <a:r>
                        <a:rPr lang="sv-SE" sz="1000" b="0" kern="1200" spc="-15">
                          <a:ln>
                            <a:noFill/>
                          </a:ln>
                          <a:solidFill>
                            <a:schemeClr val="tx1"/>
                          </a:solidFill>
                          <a:effectLst/>
                        </a:rPr>
                        <a:t> </a:t>
                      </a:r>
                      <a:r>
                        <a:rPr lang="sv-SE" sz="1000" b="0" kern="1200">
                          <a:ln>
                            <a:noFill/>
                          </a:ln>
                          <a:solidFill>
                            <a:schemeClr val="tx1"/>
                          </a:solidFill>
                          <a:effectLst/>
                        </a:rPr>
                        <a:t>det</a:t>
                      </a:r>
                      <a:r>
                        <a:rPr lang="sv-SE" sz="1000" b="0" kern="1200" spc="-30">
                          <a:ln>
                            <a:noFill/>
                          </a:ln>
                          <a:solidFill>
                            <a:schemeClr val="tx1"/>
                          </a:solidFill>
                          <a:effectLst/>
                        </a:rPr>
                        <a:t> </a:t>
                      </a:r>
                      <a:r>
                        <a:rPr lang="sv-SE" sz="1000" b="0" kern="1200">
                          <a:ln>
                            <a:noFill/>
                          </a:ln>
                          <a:solidFill>
                            <a:schemeClr val="tx1"/>
                          </a:solidFill>
                          <a:effectLst/>
                        </a:rPr>
                        <a:t>senaste</a:t>
                      </a:r>
                      <a:r>
                        <a:rPr lang="sv-SE" sz="1000" b="0" kern="1200" spc="-20">
                          <a:ln>
                            <a:noFill/>
                          </a:ln>
                          <a:solidFill>
                            <a:schemeClr val="tx1"/>
                          </a:solidFill>
                          <a:effectLst/>
                        </a:rPr>
                        <a:t> </a:t>
                      </a:r>
                      <a:r>
                        <a:rPr lang="sv-SE" sz="1000" b="0" kern="1200" spc="-10">
                          <a:ln>
                            <a:noFill/>
                          </a:ln>
                          <a:solidFill>
                            <a:schemeClr val="tx1"/>
                          </a:solidFill>
                          <a:effectLst/>
                        </a:rPr>
                        <a:t>ordet</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1" kern="1200">
                          <a:ln>
                            <a:noFill/>
                          </a:ln>
                          <a:solidFill>
                            <a:schemeClr val="accent1">
                              <a:lumMod val="75000"/>
                            </a:schemeClr>
                          </a:solidFill>
                          <a:effectLst/>
                        </a:rPr>
                        <a:t>radera ordet</a:t>
                      </a:r>
                      <a:r>
                        <a:rPr lang="sv-SE" sz="1000" b="0" kern="1200">
                          <a:ln>
                            <a:noFill/>
                          </a:ln>
                          <a:solidFill>
                            <a:schemeClr val="tx1"/>
                          </a:solidFill>
                          <a:effectLst/>
                        </a:rPr>
                        <a:t> </a:t>
                      </a:r>
                      <a:r>
                        <a:rPr lang="sv-SE" sz="1000" b="0" kern="1200" spc="-10">
                          <a:ln>
                            <a:noFill/>
                          </a:ln>
                          <a:solidFill>
                            <a:schemeClr val="tx1"/>
                          </a:solidFill>
                          <a:effectLst/>
                        </a:rPr>
                        <a:t>eller</a:t>
                      </a:r>
                      <a:r>
                        <a:rPr lang="sv-SE" sz="1000" b="0" kern="1200" spc="-35">
                          <a:ln>
                            <a:noFill/>
                          </a:ln>
                          <a:solidFill>
                            <a:schemeClr val="tx1"/>
                          </a:solidFill>
                          <a:effectLst/>
                        </a:rPr>
                        <a:t> </a:t>
                      </a:r>
                      <a:r>
                        <a:rPr lang="sv-SE" sz="1000" b="1" kern="1200">
                          <a:ln>
                            <a:noFill/>
                          </a:ln>
                          <a:solidFill>
                            <a:schemeClr val="accent1">
                              <a:lumMod val="75000"/>
                            </a:schemeClr>
                          </a:solidFill>
                          <a:effectLst/>
                        </a:rPr>
                        <a:t>deleta ordet</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285474922"/>
                  </a:ext>
                </a:extLst>
              </a:tr>
              <a:tr h="306451">
                <a:tc>
                  <a:txBody>
                    <a:bodyPr/>
                    <a:lstStyle/>
                    <a:p>
                      <a:pPr marL="63500" algn="l" rtl="0" eaLnBrk="1" latinLnBrk="0" hangingPunct="1">
                        <a:spcBef>
                          <a:spcPts val="475"/>
                        </a:spcBef>
                        <a:spcAft>
                          <a:spcPts val="0"/>
                        </a:spcAft>
                      </a:pPr>
                      <a:r>
                        <a:rPr lang="sv-SE" sz="1000" b="0" kern="1200">
                          <a:ln>
                            <a:noFill/>
                          </a:ln>
                          <a:solidFill>
                            <a:schemeClr val="tx1"/>
                          </a:solidFill>
                          <a:effectLst/>
                        </a:rPr>
                        <a:t>Ångra</a:t>
                      </a:r>
                      <a:r>
                        <a:rPr lang="sv-SE" sz="1000" b="0" kern="1200" spc="-70">
                          <a:ln>
                            <a:noFill/>
                          </a:ln>
                          <a:solidFill>
                            <a:schemeClr val="tx1"/>
                          </a:solidFill>
                          <a:effectLst/>
                        </a:rPr>
                        <a:t> </a:t>
                      </a:r>
                      <a:r>
                        <a:rPr lang="sv-SE" sz="1000" b="0" kern="1200">
                          <a:ln>
                            <a:noFill/>
                          </a:ln>
                          <a:solidFill>
                            <a:schemeClr val="tx1"/>
                          </a:solidFill>
                          <a:effectLst/>
                        </a:rPr>
                        <a:t>den</a:t>
                      </a:r>
                      <a:r>
                        <a:rPr lang="sv-SE" sz="1000" b="0" kern="1200" spc="-70">
                          <a:ln>
                            <a:noFill/>
                          </a:ln>
                          <a:solidFill>
                            <a:schemeClr val="tx1"/>
                          </a:solidFill>
                          <a:effectLst/>
                        </a:rPr>
                        <a:t> </a:t>
                      </a:r>
                      <a:r>
                        <a:rPr lang="sv-SE" sz="1000" b="0" kern="1200">
                          <a:ln>
                            <a:noFill/>
                          </a:ln>
                          <a:solidFill>
                            <a:schemeClr val="tx1"/>
                          </a:solidFill>
                          <a:effectLst/>
                        </a:rPr>
                        <a:t>senast</a:t>
                      </a:r>
                      <a:r>
                        <a:rPr lang="sv-SE" sz="1000" b="0" kern="1200" spc="-65">
                          <a:ln>
                            <a:noFill/>
                          </a:ln>
                          <a:solidFill>
                            <a:schemeClr val="tx1"/>
                          </a:solidFill>
                          <a:effectLst/>
                        </a:rPr>
                        <a:t> </a:t>
                      </a:r>
                      <a:r>
                        <a:rPr lang="sv-SE" sz="1000" b="0" kern="1200">
                          <a:ln>
                            <a:noFill/>
                          </a:ln>
                          <a:solidFill>
                            <a:schemeClr val="tx1"/>
                          </a:solidFill>
                          <a:effectLst/>
                        </a:rPr>
                        <a:t>utförda åtgärden du gjort</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1" kern="1200">
                          <a:ln>
                            <a:noFill/>
                          </a:ln>
                          <a:solidFill>
                            <a:schemeClr val="accent1">
                              <a:lumMod val="75000"/>
                            </a:schemeClr>
                          </a:solidFill>
                          <a:effectLst/>
                        </a:rPr>
                        <a:t>ångra</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2979641359"/>
                  </a:ext>
                </a:extLst>
              </a:tr>
              <a:tr h="306451">
                <a:tc>
                  <a:txBody>
                    <a:bodyPr/>
                    <a:lstStyle/>
                    <a:p>
                      <a:pPr marL="63500" algn="l" rtl="0" eaLnBrk="1" latinLnBrk="0" hangingPunct="1">
                        <a:spcBef>
                          <a:spcPts val="475"/>
                        </a:spcBef>
                        <a:spcAft>
                          <a:spcPts val="0"/>
                        </a:spcAft>
                      </a:pPr>
                      <a:r>
                        <a:rPr lang="sv-SE" sz="1000" b="0" kern="1200">
                          <a:ln>
                            <a:noFill/>
                          </a:ln>
                          <a:solidFill>
                            <a:schemeClr val="tx1"/>
                          </a:solidFill>
                          <a:effectLst/>
                        </a:rPr>
                        <a:t>Ställa</a:t>
                      </a:r>
                      <a:r>
                        <a:rPr lang="sv-SE" sz="1000" b="0" kern="1200" spc="-50">
                          <a:ln>
                            <a:noFill/>
                          </a:ln>
                          <a:solidFill>
                            <a:schemeClr val="tx1"/>
                          </a:solidFill>
                          <a:effectLst/>
                        </a:rPr>
                        <a:t> </a:t>
                      </a:r>
                      <a:r>
                        <a:rPr lang="sv-SE" sz="1000" b="0" kern="1200">
                          <a:ln>
                            <a:noFill/>
                          </a:ln>
                          <a:solidFill>
                            <a:schemeClr val="tx1"/>
                          </a:solidFill>
                          <a:effectLst/>
                        </a:rPr>
                        <a:t>markören</a:t>
                      </a:r>
                      <a:r>
                        <a:rPr lang="sv-SE" sz="1000" b="0" kern="1200" spc="-55">
                          <a:ln>
                            <a:noFill/>
                          </a:ln>
                          <a:solidFill>
                            <a:schemeClr val="tx1"/>
                          </a:solidFill>
                          <a:effectLst/>
                        </a:rPr>
                        <a:t> </a:t>
                      </a:r>
                      <a:r>
                        <a:rPr lang="sv-SE" sz="1000" b="0" kern="1200">
                          <a:ln>
                            <a:noFill/>
                          </a:ln>
                          <a:solidFill>
                            <a:schemeClr val="tx1"/>
                          </a:solidFill>
                          <a:effectLst/>
                        </a:rPr>
                        <a:t>i</a:t>
                      </a:r>
                      <a:r>
                        <a:rPr lang="sv-SE" sz="1000" b="0" kern="1200" spc="-60">
                          <a:ln>
                            <a:noFill/>
                          </a:ln>
                          <a:solidFill>
                            <a:schemeClr val="tx1"/>
                          </a:solidFill>
                          <a:effectLst/>
                        </a:rPr>
                        <a:t> </a:t>
                      </a:r>
                      <a:r>
                        <a:rPr lang="sv-SE" sz="1000" b="0" kern="1200">
                          <a:ln>
                            <a:noFill/>
                          </a:ln>
                          <a:solidFill>
                            <a:schemeClr val="tx1"/>
                          </a:solidFill>
                          <a:effectLst/>
                        </a:rPr>
                        <a:t>slutet</a:t>
                      </a:r>
                      <a:r>
                        <a:rPr lang="sv-SE" sz="1000" b="0" kern="1200" spc="-55">
                          <a:ln>
                            <a:noFill/>
                          </a:ln>
                          <a:solidFill>
                            <a:schemeClr val="tx1"/>
                          </a:solidFill>
                          <a:effectLst/>
                        </a:rPr>
                        <a:t> </a:t>
                      </a:r>
                      <a:r>
                        <a:rPr lang="sv-SE" sz="1000" b="0" kern="1200">
                          <a:ln>
                            <a:noFill/>
                          </a:ln>
                          <a:solidFill>
                            <a:schemeClr val="tx1"/>
                          </a:solidFill>
                          <a:effectLst/>
                        </a:rPr>
                        <a:t>av </a:t>
                      </a:r>
                      <a:r>
                        <a:rPr lang="sv-SE" sz="1000" b="0" kern="1200" spc="-10">
                          <a:ln>
                            <a:noFill/>
                          </a:ln>
                          <a:solidFill>
                            <a:schemeClr val="tx1"/>
                          </a:solidFill>
                          <a:effectLst/>
                        </a:rPr>
                        <a:t>meningen</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1" kern="1200">
                          <a:ln>
                            <a:noFill/>
                          </a:ln>
                          <a:solidFill>
                            <a:schemeClr val="accent1">
                              <a:lumMod val="75000"/>
                            </a:schemeClr>
                          </a:solidFill>
                          <a:effectLst/>
                        </a:rPr>
                        <a:t>gå till slutet av meningen</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3645714364"/>
                  </a:ext>
                </a:extLst>
              </a:tr>
              <a:tr h="391414">
                <a:tc>
                  <a:txBody>
                    <a:bodyPr/>
                    <a:lstStyle/>
                    <a:p>
                      <a:pPr marL="63500" algn="l" rtl="0" eaLnBrk="1" latinLnBrk="0" hangingPunct="1">
                        <a:spcBef>
                          <a:spcPts val="475"/>
                        </a:spcBef>
                        <a:spcAft>
                          <a:spcPts val="0"/>
                        </a:spcAft>
                      </a:pPr>
                      <a:r>
                        <a:rPr lang="sv-SE" sz="1000" b="0" kern="1200">
                          <a:ln>
                            <a:noFill/>
                          </a:ln>
                          <a:solidFill>
                            <a:schemeClr val="tx1"/>
                          </a:solidFill>
                          <a:effectLst/>
                        </a:rPr>
                        <a:t>Ställa</a:t>
                      </a:r>
                      <a:r>
                        <a:rPr lang="sv-SE" sz="1000" b="0" kern="1200" spc="-50">
                          <a:ln>
                            <a:noFill/>
                          </a:ln>
                          <a:solidFill>
                            <a:schemeClr val="tx1"/>
                          </a:solidFill>
                          <a:effectLst/>
                        </a:rPr>
                        <a:t> </a:t>
                      </a:r>
                      <a:r>
                        <a:rPr lang="sv-SE" sz="1000" b="0" kern="1200">
                          <a:ln>
                            <a:noFill/>
                          </a:ln>
                          <a:solidFill>
                            <a:schemeClr val="tx1"/>
                          </a:solidFill>
                          <a:effectLst/>
                        </a:rPr>
                        <a:t>markören</a:t>
                      </a:r>
                      <a:r>
                        <a:rPr lang="sv-SE" sz="1000" b="0" kern="1200" spc="-60">
                          <a:ln>
                            <a:noFill/>
                          </a:ln>
                          <a:solidFill>
                            <a:schemeClr val="tx1"/>
                          </a:solidFill>
                          <a:effectLst/>
                        </a:rPr>
                        <a:t> </a:t>
                      </a:r>
                      <a:r>
                        <a:rPr lang="sv-SE" sz="1000" b="0" kern="1200">
                          <a:ln>
                            <a:noFill/>
                          </a:ln>
                          <a:solidFill>
                            <a:schemeClr val="tx1"/>
                          </a:solidFill>
                          <a:effectLst/>
                        </a:rPr>
                        <a:t>i</a:t>
                      </a:r>
                      <a:r>
                        <a:rPr lang="sv-SE" sz="1000" b="0" kern="1200" spc="-55">
                          <a:ln>
                            <a:noFill/>
                          </a:ln>
                          <a:solidFill>
                            <a:schemeClr val="tx1"/>
                          </a:solidFill>
                          <a:effectLst/>
                        </a:rPr>
                        <a:t> </a:t>
                      </a:r>
                      <a:r>
                        <a:rPr lang="sv-SE" sz="1000" b="0" kern="1200">
                          <a:ln>
                            <a:noFill/>
                          </a:ln>
                          <a:solidFill>
                            <a:schemeClr val="tx1"/>
                          </a:solidFill>
                          <a:effectLst/>
                        </a:rPr>
                        <a:t>början</a:t>
                      </a:r>
                      <a:r>
                        <a:rPr lang="sv-SE" sz="1000" b="0" kern="1200" spc="-55">
                          <a:ln>
                            <a:noFill/>
                          </a:ln>
                          <a:solidFill>
                            <a:schemeClr val="tx1"/>
                          </a:solidFill>
                          <a:effectLst/>
                        </a:rPr>
                        <a:t> </a:t>
                      </a:r>
                      <a:r>
                        <a:rPr lang="sv-SE" sz="1000" b="0" kern="1200">
                          <a:ln>
                            <a:noFill/>
                          </a:ln>
                          <a:solidFill>
                            <a:schemeClr val="tx1"/>
                          </a:solidFill>
                          <a:effectLst/>
                        </a:rPr>
                        <a:t>av </a:t>
                      </a:r>
                      <a:r>
                        <a:rPr lang="sv-SE" sz="1000" b="0" kern="1200" spc="-10">
                          <a:ln>
                            <a:noFill/>
                          </a:ln>
                          <a:solidFill>
                            <a:schemeClr val="tx1"/>
                          </a:solidFill>
                          <a:effectLst/>
                        </a:rPr>
                        <a:t>meningen</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1" kern="1200">
                          <a:ln>
                            <a:noFill/>
                          </a:ln>
                          <a:solidFill>
                            <a:schemeClr val="accent1">
                              <a:lumMod val="75000"/>
                            </a:schemeClr>
                          </a:solidFill>
                          <a:effectLst/>
                        </a:rPr>
                        <a:t>gå till början av meningen</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2718572554"/>
                  </a:ext>
                </a:extLst>
              </a:tr>
              <a:tr h="312293">
                <a:tc>
                  <a:txBody>
                    <a:bodyPr/>
                    <a:lstStyle/>
                    <a:p>
                      <a:pPr marL="63500" algn="l" rtl="0" eaLnBrk="1" latinLnBrk="0" hangingPunct="1">
                        <a:spcBef>
                          <a:spcPts val="475"/>
                        </a:spcBef>
                        <a:spcAft>
                          <a:spcPts val="0"/>
                        </a:spcAft>
                      </a:pPr>
                      <a:r>
                        <a:rPr lang="sv-SE" sz="1000" b="0" kern="1200">
                          <a:ln>
                            <a:noFill/>
                          </a:ln>
                          <a:solidFill>
                            <a:schemeClr val="tx1"/>
                          </a:solidFill>
                          <a:effectLst/>
                        </a:rPr>
                        <a:t>Infoga</a:t>
                      </a:r>
                      <a:r>
                        <a:rPr lang="sv-SE" sz="1000" b="0" kern="1200" spc="-25">
                          <a:ln>
                            <a:noFill/>
                          </a:ln>
                          <a:solidFill>
                            <a:schemeClr val="tx1"/>
                          </a:solidFill>
                          <a:effectLst/>
                        </a:rPr>
                        <a:t> </a:t>
                      </a:r>
                      <a:r>
                        <a:rPr lang="sv-SE" sz="1000" b="0" kern="1200">
                          <a:ln>
                            <a:noFill/>
                          </a:ln>
                          <a:solidFill>
                            <a:schemeClr val="tx1"/>
                          </a:solidFill>
                          <a:effectLst/>
                        </a:rPr>
                        <a:t>en</a:t>
                      </a:r>
                      <a:r>
                        <a:rPr lang="sv-SE" sz="1000" b="0" kern="1200" spc="-25">
                          <a:ln>
                            <a:noFill/>
                          </a:ln>
                          <a:solidFill>
                            <a:schemeClr val="tx1"/>
                          </a:solidFill>
                          <a:effectLst/>
                        </a:rPr>
                        <a:t> </a:t>
                      </a:r>
                      <a:r>
                        <a:rPr lang="sv-SE" sz="1000" b="0" kern="1200" spc="-10">
                          <a:ln>
                            <a:noFill/>
                          </a:ln>
                          <a:solidFill>
                            <a:schemeClr val="tx1"/>
                          </a:solidFill>
                          <a:effectLst/>
                        </a:rPr>
                        <a:t>autotext</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0" kern="1200" spc="-10">
                          <a:ln>
                            <a:noFill/>
                          </a:ln>
                          <a:solidFill>
                            <a:schemeClr val="tx1"/>
                          </a:solidFill>
                          <a:effectLst/>
                        </a:rPr>
                        <a:t>Ställ dig i journalen där du vill </a:t>
                      </a:r>
                      <a:r>
                        <a:rPr lang="sv-SE" sz="1000" b="0" kern="1200">
                          <a:ln>
                            <a:noFill/>
                          </a:ln>
                          <a:solidFill>
                            <a:schemeClr val="tx1"/>
                          </a:solidFill>
                          <a:effectLst/>
                        </a:rPr>
                        <a:t>infoga</a:t>
                      </a:r>
                      <a:r>
                        <a:rPr lang="sv-SE" sz="1000" b="0" kern="1200" spc="-15">
                          <a:ln>
                            <a:noFill/>
                          </a:ln>
                          <a:solidFill>
                            <a:schemeClr val="tx1"/>
                          </a:solidFill>
                          <a:effectLst/>
                        </a:rPr>
                        <a:t> </a:t>
                      </a:r>
                      <a:r>
                        <a:rPr lang="sv-SE" sz="1000" b="0" kern="1200" spc="-10">
                          <a:ln>
                            <a:noFill/>
                          </a:ln>
                          <a:solidFill>
                            <a:schemeClr val="tx1"/>
                          </a:solidFill>
                          <a:effectLst/>
                        </a:rPr>
                        <a:t>din autotext och säg i</a:t>
                      </a:r>
                      <a:r>
                        <a:rPr lang="sv-SE" sz="1000" b="1" kern="1200" spc="-10">
                          <a:ln>
                            <a:noFill/>
                          </a:ln>
                          <a:solidFill>
                            <a:schemeClr val="accent1">
                              <a:lumMod val="75000"/>
                            </a:schemeClr>
                          </a:solidFill>
                          <a:effectLst/>
                        </a:rPr>
                        <a:t>nfoga</a:t>
                      </a:r>
                      <a:r>
                        <a:rPr lang="sv-SE" sz="1000" b="0" kern="1200" spc="-10">
                          <a:ln>
                            <a:noFill/>
                          </a:ln>
                          <a:solidFill>
                            <a:schemeClr val="tx1"/>
                          </a:solidFill>
                          <a:effectLst/>
                        </a:rPr>
                        <a:t> och det du döpt din autotext till</a:t>
                      </a:r>
                      <a:endParaRPr lang="sv-SE" b="0">
                        <a:solidFill>
                          <a:schemeClr val="tx1"/>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2373997814"/>
                  </a:ext>
                </a:extLst>
              </a:tr>
              <a:tr h="243840">
                <a:tc>
                  <a:txBody>
                    <a:bodyPr/>
                    <a:lstStyle/>
                    <a:p>
                      <a:pPr marL="63500" algn="l" rtl="0" eaLnBrk="1" latinLnBrk="0" hangingPunct="1">
                        <a:spcBef>
                          <a:spcPts val="485"/>
                        </a:spcBef>
                        <a:spcAft>
                          <a:spcPts val="0"/>
                        </a:spcAft>
                      </a:pPr>
                      <a:r>
                        <a:rPr lang="sv-SE" sz="1000" b="0" kern="1200">
                          <a:ln>
                            <a:noFill/>
                          </a:ln>
                          <a:solidFill>
                            <a:schemeClr val="tx1"/>
                          </a:solidFill>
                          <a:effectLst/>
                        </a:rPr>
                        <a:t>Ta</a:t>
                      </a:r>
                      <a:r>
                        <a:rPr lang="sv-SE" sz="1000" b="0" kern="1200" spc="-20">
                          <a:ln>
                            <a:noFill/>
                          </a:ln>
                          <a:solidFill>
                            <a:schemeClr val="tx1"/>
                          </a:solidFill>
                          <a:effectLst/>
                        </a:rPr>
                        <a:t> </a:t>
                      </a:r>
                      <a:r>
                        <a:rPr lang="sv-SE" sz="1000" b="0" kern="1200">
                          <a:ln>
                            <a:noFill/>
                          </a:ln>
                          <a:solidFill>
                            <a:schemeClr val="tx1"/>
                          </a:solidFill>
                          <a:effectLst/>
                        </a:rPr>
                        <a:t>bort</a:t>
                      </a:r>
                      <a:r>
                        <a:rPr lang="sv-SE" sz="1000" b="0" kern="1200" spc="-20">
                          <a:ln>
                            <a:noFill/>
                          </a:ln>
                          <a:solidFill>
                            <a:schemeClr val="tx1"/>
                          </a:solidFill>
                          <a:effectLst/>
                        </a:rPr>
                        <a:t> </a:t>
                      </a:r>
                      <a:r>
                        <a:rPr lang="sv-SE" sz="1000" b="0" kern="1200">
                          <a:ln>
                            <a:noFill/>
                          </a:ln>
                          <a:solidFill>
                            <a:schemeClr val="tx1"/>
                          </a:solidFill>
                          <a:effectLst/>
                        </a:rPr>
                        <a:t>text</a:t>
                      </a:r>
                      <a:r>
                        <a:rPr lang="sv-SE" sz="1000" b="0" kern="1200" spc="-20">
                          <a:ln>
                            <a:noFill/>
                          </a:ln>
                          <a:solidFill>
                            <a:schemeClr val="tx1"/>
                          </a:solidFill>
                          <a:effectLst/>
                        </a:rPr>
                        <a:t> </a:t>
                      </a:r>
                      <a:r>
                        <a:rPr lang="sv-SE" sz="1000" b="0" kern="1200">
                          <a:ln>
                            <a:noFill/>
                          </a:ln>
                          <a:solidFill>
                            <a:schemeClr val="tx1"/>
                          </a:solidFill>
                          <a:effectLst/>
                        </a:rPr>
                        <a:t>i</a:t>
                      </a:r>
                      <a:r>
                        <a:rPr lang="sv-SE" sz="1000" b="0" kern="1200" spc="-15">
                          <a:ln>
                            <a:noFill/>
                          </a:ln>
                          <a:solidFill>
                            <a:schemeClr val="tx1"/>
                          </a:solidFill>
                          <a:effectLst/>
                        </a:rPr>
                        <a:t> </a:t>
                      </a:r>
                      <a:r>
                        <a:rPr lang="sv-SE" sz="1000" b="0" kern="1200" spc="-10">
                          <a:ln>
                            <a:noFill/>
                          </a:ln>
                          <a:solidFill>
                            <a:schemeClr val="tx1"/>
                          </a:solidFill>
                          <a:effectLst/>
                        </a:rPr>
                        <a:t>dikteringsrutan</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85"/>
                        </a:spcBef>
                        <a:spcAft>
                          <a:spcPts val="0"/>
                        </a:spcAft>
                      </a:pPr>
                      <a:r>
                        <a:rPr lang="sv-SE" sz="1000" b="1" kern="1200">
                          <a:ln>
                            <a:noFill/>
                          </a:ln>
                          <a:solidFill>
                            <a:schemeClr val="accent1">
                              <a:lumMod val="75000"/>
                            </a:schemeClr>
                          </a:solidFill>
                          <a:effectLst/>
                        </a:rPr>
                        <a:t>ta bort texten</a:t>
                      </a:r>
                      <a:endParaRPr lang="sv-SE" b="1">
                        <a:solidFill>
                          <a:schemeClr val="accent1">
                            <a:lumMod val="75000"/>
                          </a:schemeClr>
                        </a:solidFill>
                        <a:effectLst/>
                      </a:endParaRPr>
                    </a:p>
                  </a:txBody>
                  <a:tcPr marL="0" marR="0" marT="0" marB="0" anchor="ctr">
                    <a:solidFill>
                      <a:schemeClr val="accent1">
                        <a:lumMod val="20000"/>
                        <a:lumOff val="80000"/>
                      </a:schemeClr>
                    </a:solidFill>
                  </a:tcPr>
                </a:tc>
                <a:extLst>
                  <a:ext uri="{0D108BD9-81ED-4DB2-BD59-A6C34878D82A}">
                    <a16:rowId xmlns:a16="http://schemas.microsoft.com/office/drawing/2014/main" val="1224717537"/>
                  </a:ext>
                </a:extLst>
              </a:tr>
              <a:tr h="306451">
                <a:tc>
                  <a:txBody>
                    <a:bodyPr/>
                    <a:lstStyle/>
                    <a:p>
                      <a:pPr marL="63500" marR="0" lvl="0" indent="0" algn="l" defTabSz="685800" rtl="0" eaLnBrk="1" fontAlgn="auto" latinLnBrk="0" hangingPunct="1">
                        <a:lnSpc>
                          <a:spcPct val="100000"/>
                        </a:lnSpc>
                        <a:spcBef>
                          <a:spcPts val="475"/>
                        </a:spcBef>
                        <a:spcAft>
                          <a:spcPts val="0"/>
                        </a:spcAft>
                        <a:buClrTx/>
                        <a:buSzTx/>
                        <a:buFontTx/>
                        <a:buNone/>
                        <a:tabLst/>
                        <a:defRPr/>
                      </a:pPr>
                      <a:r>
                        <a:rPr kumimoji="0" lang="sv-SE" sz="1000" b="0" i="0" u="none" strike="noStrike" kern="1200" cap="none" spc="0" normalizeH="0" baseline="0" noProof="0">
                          <a:ln>
                            <a:noFill/>
                          </a:ln>
                          <a:solidFill>
                            <a:srgbClr val="000000"/>
                          </a:solidFill>
                          <a:effectLst/>
                          <a:uLnTx/>
                          <a:uFillTx/>
                          <a:latin typeface="+mn-lt"/>
                          <a:ea typeface="+mn-ea"/>
                          <a:cs typeface="+mn-cs"/>
                        </a:rPr>
                        <a:t>Överföra</a:t>
                      </a:r>
                      <a:r>
                        <a:rPr kumimoji="0" lang="sv-SE" sz="1000" b="0" i="0" u="none" strike="noStrike" kern="1200" cap="none" spc="-45" normalizeH="0" baseline="0" noProof="0">
                          <a:ln>
                            <a:noFill/>
                          </a:ln>
                          <a:solidFill>
                            <a:srgbClr val="000000"/>
                          </a:solidFill>
                          <a:effectLst/>
                          <a:uLnTx/>
                          <a:uFillTx/>
                          <a:latin typeface="+mn-lt"/>
                          <a:ea typeface="+mn-ea"/>
                          <a:cs typeface="+mn-cs"/>
                        </a:rPr>
                        <a:t> </a:t>
                      </a:r>
                      <a:r>
                        <a:rPr kumimoji="0" lang="sv-SE" sz="1000" b="0" i="0" u="none" strike="noStrike" kern="1200" cap="none" spc="0" normalizeH="0" baseline="0" noProof="0">
                          <a:ln>
                            <a:noFill/>
                          </a:ln>
                          <a:solidFill>
                            <a:srgbClr val="000000"/>
                          </a:solidFill>
                          <a:effectLst/>
                          <a:uLnTx/>
                          <a:uFillTx/>
                          <a:latin typeface="+mn-lt"/>
                          <a:ea typeface="+mn-ea"/>
                          <a:cs typeface="+mn-cs"/>
                        </a:rPr>
                        <a:t>text</a:t>
                      </a:r>
                      <a:r>
                        <a:rPr kumimoji="0" lang="sv-SE" sz="1000" b="0" i="0" u="none" strike="noStrike" kern="1200" cap="none" spc="-45" normalizeH="0" baseline="0" noProof="0">
                          <a:ln>
                            <a:noFill/>
                          </a:ln>
                          <a:solidFill>
                            <a:srgbClr val="000000"/>
                          </a:solidFill>
                          <a:effectLst/>
                          <a:uLnTx/>
                          <a:uFillTx/>
                          <a:latin typeface="+mn-lt"/>
                          <a:ea typeface="+mn-ea"/>
                          <a:cs typeface="+mn-cs"/>
                        </a:rPr>
                        <a:t> </a:t>
                      </a:r>
                      <a:r>
                        <a:rPr kumimoji="0" lang="sv-SE" sz="1000" b="0" i="0" u="none" strike="noStrike" kern="1200" cap="none" spc="0" normalizeH="0" baseline="0" noProof="0">
                          <a:ln>
                            <a:noFill/>
                          </a:ln>
                          <a:solidFill>
                            <a:srgbClr val="000000"/>
                          </a:solidFill>
                          <a:effectLst/>
                          <a:uLnTx/>
                          <a:uFillTx/>
                          <a:latin typeface="+mn-lt"/>
                          <a:ea typeface="+mn-ea"/>
                          <a:cs typeface="+mn-cs"/>
                        </a:rPr>
                        <a:t>till</a:t>
                      </a:r>
                      <a:r>
                        <a:rPr kumimoji="0" lang="sv-SE" sz="1000" b="0" i="0" u="none" strike="noStrike" kern="1200" cap="none" spc="-45" normalizeH="0" baseline="0" noProof="0">
                          <a:ln>
                            <a:noFill/>
                          </a:ln>
                          <a:solidFill>
                            <a:srgbClr val="000000"/>
                          </a:solidFill>
                          <a:effectLst/>
                          <a:uLnTx/>
                          <a:uFillTx/>
                          <a:latin typeface="+mn-lt"/>
                          <a:ea typeface="+mn-ea"/>
                          <a:cs typeface="+mn-cs"/>
                        </a:rPr>
                        <a:t> </a:t>
                      </a:r>
                      <a:r>
                        <a:rPr kumimoji="0" lang="sv-SE" sz="1000" b="0" i="0" u="none" strike="noStrike" kern="1200" cap="none" spc="0" normalizeH="0" baseline="0" noProof="0">
                          <a:ln>
                            <a:noFill/>
                          </a:ln>
                          <a:solidFill>
                            <a:srgbClr val="000000"/>
                          </a:solidFill>
                          <a:effectLst/>
                          <a:uLnTx/>
                          <a:uFillTx/>
                          <a:latin typeface="+mn-lt"/>
                          <a:ea typeface="+mn-ea"/>
                          <a:cs typeface="+mn-cs"/>
                        </a:rPr>
                        <a:t>ett</a:t>
                      </a:r>
                      <a:r>
                        <a:rPr kumimoji="0" lang="sv-SE" sz="1000" b="0" i="0" u="none" strike="noStrike" kern="1200" cap="none" spc="-35" normalizeH="0" baseline="0" noProof="0">
                          <a:ln>
                            <a:noFill/>
                          </a:ln>
                          <a:solidFill>
                            <a:srgbClr val="000000"/>
                          </a:solidFill>
                          <a:effectLst/>
                          <a:uLnTx/>
                          <a:uFillTx/>
                          <a:latin typeface="+mn-lt"/>
                          <a:ea typeface="+mn-ea"/>
                          <a:cs typeface="+mn-cs"/>
                        </a:rPr>
                        <a:t> </a:t>
                      </a:r>
                      <a:r>
                        <a:rPr kumimoji="0" lang="sv-SE" sz="1000" b="0" i="0" u="none" strike="noStrike" kern="1200" cap="none" spc="0" normalizeH="0" baseline="0" noProof="0">
                          <a:ln>
                            <a:noFill/>
                          </a:ln>
                          <a:solidFill>
                            <a:srgbClr val="000000"/>
                          </a:solidFill>
                          <a:effectLst/>
                          <a:uLnTx/>
                          <a:uFillTx/>
                          <a:latin typeface="+mn-lt"/>
                          <a:ea typeface="+mn-ea"/>
                          <a:cs typeface="+mn-cs"/>
                        </a:rPr>
                        <a:t>sökord</a:t>
                      </a:r>
                      <a:r>
                        <a:rPr kumimoji="0" lang="sv-SE" sz="1000" b="0" i="0" u="none" strike="noStrike" kern="1200" cap="none" spc="-45" normalizeH="0" baseline="0" noProof="0">
                          <a:ln>
                            <a:noFill/>
                          </a:ln>
                          <a:solidFill>
                            <a:srgbClr val="000000"/>
                          </a:solidFill>
                          <a:effectLst/>
                          <a:uLnTx/>
                          <a:uFillTx/>
                          <a:latin typeface="+mn-lt"/>
                          <a:ea typeface="+mn-ea"/>
                          <a:cs typeface="+mn-cs"/>
                        </a:rPr>
                        <a:t> </a:t>
                      </a:r>
                      <a:r>
                        <a:rPr kumimoji="0" lang="sv-SE" sz="1000" b="0" i="0" u="none" strike="noStrike" kern="1200" cap="none" spc="0" normalizeH="0" baseline="0" noProof="0">
                          <a:ln>
                            <a:noFill/>
                          </a:ln>
                          <a:solidFill>
                            <a:srgbClr val="000000"/>
                          </a:solidFill>
                          <a:effectLst/>
                          <a:uLnTx/>
                          <a:uFillTx/>
                          <a:latin typeface="+mn-lt"/>
                          <a:ea typeface="+mn-ea"/>
                          <a:cs typeface="+mn-cs"/>
                        </a:rPr>
                        <a:t>från </a:t>
                      </a:r>
                      <a:r>
                        <a:rPr kumimoji="0" lang="sv-SE" sz="1000" b="0" i="0" u="none" strike="noStrike" kern="1200" cap="none" spc="-10" normalizeH="0" baseline="0" noProof="0">
                          <a:ln>
                            <a:noFill/>
                          </a:ln>
                          <a:solidFill>
                            <a:srgbClr val="000000"/>
                          </a:solidFill>
                          <a:effectLst/>
                          <a:uLnTx/>
                          <a:uFillTx/>
                          <a:latin typeface="+mn-lt"/>
                          <a:ea typeface="+mn-ea"/>
                          <a:cs typeface="+mn-cs"/>
                        </a:rPr>
                        <a:t>dikteringsrutan</a:t>
                      </a:r>
                      <a:endParaRPr lang="sv-SE" b="0">
                        <a:solidFill>
                          <a:schemeClr val="tx1"/>
                        </a:solidFill>
                        <a:effectLst/>
                      </a:endParaRPr>
                    </a:p>
                  </a:txBody>
                  <a:tcPr marL="0" marR="0" marT="0" marB="0" anchor="ctr">
                    <a:solidFill>
                      <a:schemeClr val="accent1">
                        <a:lumMod val="20000"/>
                        <a:lumOff val="80000"/>
                      </a:schemeClr>
                    </a:solidFill>
                  </a:tcPr>
                </a:tc>
                <a:tc>
                  <a:txBody>
                    <a:bodyPr/>
                    <a:lstStyle/>
                    <a:p>
                      <a:pPr marL="63500" algn="l" rtl="0" eaLnBrk="1" latinLnBrk="0" hangingPunct="1">
                        <a:spcBef>
                          <a:spcPts val="475"/>
                        </a:spcBef>
                        <a:spcAft>
                          <a:spcPts val="0"/>
                        </a:spcAft>
                      </a:pPr>
                      <a:r>
                        <a:rPr lang="sv-SE" sz="1000" b="1" kern="1200">
                          <a:ln>
                            <a:noFill/>
                          </a:ln>
                          <a:solidFill>
                            <a:schemeClr val="accent1">
                              <a:lumMod val="75000"/>
                            </a:schemeClr>
                          </a:solidFill>
                          <a:effectLst/>
                          <a:latin typeface="+mn-lt"/>
                          <a:ea typeface="+mn-ea"/>
                          <a:cs typeface="+mn-cs"/>
                        </a:rPr>
                        <a:t>överför texten</a:t>
                      </a:r>
                    </a:p>
                    <a:p>
                      <a:pPr marL="63500" algn="l" rtl="0" eaLnBrk="1" latinLnBrk="0" hangingPunct="1">
                        <a:spcBef>
                          <a:spcPts val="475"/>
                        </a:spcBef>
                        <a:spcAft>
                          <a:spcPts val="0"/>
                        </a:spcAft>
                      </a:pPr>
                      <a:r>
                        <a:rPr lang="sv-SE" sz="1000" b="0" kern="1200" spc="-10">
                          <a:ln>
                            <a:noFill/>
                          </a:ln>
                          <a:solidFill>
                            <a:schemeClr val="tx1"/>
                          </a:solidFill>
                          <a:effectLst/>
                          <a:latin typeface="+mn-lt"/>
                          <a:ea typeface="+mn-ea"/>
                          <a:cs typeface="+mn-cs"/>
                        </a:rPr>
                        <a:t>(du kan även trycka på EOL-knappen på diktafonen)</a:t>
                      </a:r>
                    </a:p>
                  </a:txBody>
                  <a:tcPr marL="0" marR="0" marT="0" marB="0" anchor="ctr">
                    <a:solidFill>
                      <a:schemeClr val="accent1">
                        <a:lumMod val="20000"/>
                        <a:lumOff val="80000"/>
                      </a:schemeClr>
                    </a:solidFill>
                  </a:tcPr>
                </a:tc>
                <a:extLst>
                  <a:ext uri="{0D108BD9-81ED-4DB2-BD59-A6C34878D82A}">
                    <a16:rowId xmlns:a16="http://schemas.microsoft.com/office/drawing/2014/main" val="3909269628"/>
                  </a:ext>
                </a:extLst>
              </a:tr>
              <a:tr h="320698">
                <a:tc>
                  <a:txBody>
                    <a:bodyPr/>
                    <a:lstStyle/>
                    <a:p>
                      <a:pPr marL="63500" marR="0" lvl="0" indent="0" algn="l" defTabSz="685800" rtl="0" eaLnBrk="1" fontAlgn="auto" latinLnBrk="0" hangingPunct="1">
                        <a:lnSpc>
                          <a:spcPct val="100000"/>
                        </a:lnSpc>
                        <a:spcBef>
                          <a:spcPts val="475"/>
                        </a:spcBef>
                        <a:spcAft>
                          <a:spcPts val="0"/>
                        </a:spcAft>
                        <a:buClrTx/>
                        <a:buSzTx/>
                        <a:buFontTx/>
                        <a:buNone/>
                        <a:tabLst/>
                        <a:defRPr/>
                      </a:pPr>
                      <a:r>
                        <a:rPr kumimoji="0" lang="sv-SE" sz="1000" b="0" i="0" u="none" strike="noStrike" kern="1200" cap="none" spc="0" normalizeH="0" baseline="0" noProof="0">
                          <a:ln>
                            <a:noFill/>
                          </a:ln>
                          <a:solidFill>
                            <a:srgbClr val="000000"/>
                          </a:solidFill>
                          <a:effectLst/>
                          <a:uLnTx/>
                          <a:uFillTx/>
                          <a:latin typeface="+mn-lt"/>
                          <a:ea typeface="+mn-ea"/>
                          <a:cs typeface="+mn-cs"/>
                        </a:rPr>
                        <a:t>Återföra text till dikteringsrutan</a:t>
                      </a:r>
                      <a:endParaRPr kumimoji="0" lang="sv-SE" sz="1000" b="0" i="0" u="none" strike="noStrike" kern="1200" cap="none" spc="0" normalizeH="0" baseline="0">
                        <a:ln>
                          <a:noFill/>
                        </a:ln>
                        <a:solidFill>
                          <a:srgbClr val="000000"/>
                        </a:solidFill>
                        <a:effectLst/>
                        <a:uLnTx/>
                        <a:uFillTx/>
                        <a:latin typeface="+mn-lt"/>
                        <a:ea typeface="+mn-ea"/>
                        <a:cs typeface="+mn-cs"/>
                      </a:endParaRPr>
                    </a:p>
                  </a:txBody>
                  <a:tcPr marL="0" marR="0" marT="0" marB="0" anchor="ctr">
                    <a:solidFill>
                      <a:schemeClr val="accent1">
                        <a:lumMod val="20000"/>
                        <a:lumOff val="80000"/>
                      </a:schemeClr>
                    </a:solidFill>
                  </a:tcPr>
                </a:tc>
                <a:tc>
                  <a:txBody>
                    <a:bodyPr/>
                    <a:lstStyle/>
                    <a:p>
                      <a:pPr marL="63500" lvl="0" algn="l">
                        <a:spcBef>
                          <a:spcPts val="475"/>
                        </a:spcBef>
                        <a:spcAft>
                          <a:spcPts val="0"/>
                        </a:spcAft>
                        <a:buNone/>
                      </a:pPr>
                      <a:r>
                        <a:rPr lang="sv-SE" sz="1000" b="1" kern="1200">
                          <a:ln>
                            <a:noFill/>
                          </a:ln>
                          <a:solidFill>
                            <a:schemeClr val="accent1">
                              <a:lumMod val="75000"/>
                            </a:schemeClr>
                          </a:solidFill>
                          <a:effectLst/>
                          <a:latin typeface="+mn-lt"/>
                          <a:ea typeface="+mn-ea"/>
                          <a:cs typeface="+mn-cs"/>
                        </a:rPr>
                        <a:t>återför texten</a:t>
                      </a:r>
                    </a:p>
                  </a:txBody>
                  <a:tcPr marL="0" marR="0" marT="0" marB="0" anchor="ctr">
                    <a:solidFill>
                      <a:schemeClr val="accent1">
                        <a:lumMod val="20000"/>
                        <a:lumOff val="80000"/>
                      </a:schemeClr>
                    </a:solidFill>
                  </a:tcPr>
                </a:tc>
                <a:extLst>
                  <a:ext uri="{0D108BD9-81ED-4DB2-BD59-A6C34878D82A}">
                    <a16:rowId xmlns:a16="http://schemas.microsoft.com/office/drawing/2014/main" val="2855255631"/>
                  </a:ext>
                </a:extLst>
              </a:tr>
              <a:tr h="306451">
                <a:tc>
                  <a:txBody>
                    <a:bodyPr/>
                    <a:lstStyle/>
                    <a:p>
                      <a:pPr marL="63500" marR="0" lvl="0" indent="0" algn="l" defTabSz="685800" rtl="0" eaLnBrk="1" fontAlgn="auto" latinLnBrk="0" hangingPunct="1">
                        <a:lnSpc>
                          <a:spcPct val="100000"/>
                        </a:lnSpc>
                        <a:spcBef>
                          <a:spcPts val="475"/>
                        </a:spcBef>
                        <a:spcAft>
                          <a:spcPts val="0"/>
                        </a:spcAft>
                        <a:buClrTx/>
                        <a:buSzTx/>
                        <a:buFontTx/>
                        <a:buNone/>
                        <a:tabLst/>
                        <a:defRPr/>
                      </a:pPr>
                      <a:r>
                        <a:rPr kumimoji="0" lang="sv-SE" sz="1000" b="0" i="0" u="none" strike="noStrike" kern="1200" cap="none" spc="0" normalizeH="0" baseline="0">
                          <a:ln>
                            <a:noFill/>
                          </a:ln>
                          <a:solidFill>
                            <a:srgbClr val="000000"/>
                          </a:solidFill>
                          <a:effectLst/>
                          <a:uLnTx/>
                          <a:uFillTx/>
                          <a:latin typeface="+mn-lt"/>
                          <a:ea typeface="+mn-ea"/>
                          <a:cs typeface="+mn-cs"/>
                        </a:rPr>
                        <a:t>Skriva ihop särskrivna ord</a:t>
                      </a:r>
                    </a:p>
                  </a:txBody>
                  <a:tcPr marL="0" marR="0" marT="0" marB="0" anchor="ctr">
                    <a:solidFill>
                      <a:schemeClr val="accent1">
                        <a:lumMod val="20000"/>
                        <a:lumOff val="80000"/>
                      </a:schemeClr>
                    </a:solidFill>
                  </a:tcPr>
                </a:tc>
                <a:tc>
                  <a:txBody>
                    <a:bodyPr/>
                    <a:lstStyle/>
                    <a:p>
                      <a:pPr marL="63500" lvl="0" algn="l">
                        <a:spcBef>
                          <a:spcPts val="475"/>
                        </a:spcBef>
                        <a:spcAft>
                          <a:spcPts val="0"/>
                        </a:spcAft>
                        <a:buNone/>
                      </a:pPr>
                      <a:r>
                        <a:rPr lang="sv-SE" sz="1000" b="1" kern="1200">
                          <a:ln>
                            <a:noFill/>
                          </a:ln>
                          <a:solidFill>
                            <a:schemeClr val="accent1">
                              <a:lumMod val="75000"/>
                            </a:schemeClr>
                          </a:solidFill>
                          <a:effectLst/>
                          <a:latin typeface="+mn-lt"/>
                          <a:ea typeface="+mn-ea"/>
                          <a:cs typeface="+mn-cs"/>
                        </a:rPr>
                        <a:t>markera </a:t>
                      </a:r>
                      <a:r>
                        <a:rPr lang="sv-SE" sz="1000" b="0" kern="1200" spc="-10">
                          <a:ln>
                            <a:noFill/>
                          </a:ln>
                          <a:solidFill>
                            <a:schemeClr val="tx1"/>
                          </a:solidFill>
                          <a:effectLst/>
                          <a:latin typeface="+mn-lt"/>
                          <a:ea typeface="+mn-ea"/>
                          <a:cs typeface="+mn-cs"/>
                        </a:rPr>
                        <a:t>och orden du vill skriva ihop. Säg </a:t>
                      </a:r>
                      <a:r>
                        <a:rPr lang="sv-SE" sz="1000" b="1" kern="1200">
                          <a:ln>
                            <a:noFill/>
                          </a:ln>
                          <a:solidFill>
                            <a:schemeClr val="accent1">
                              <a:lumMod val="75000"/>
                            </a:schemeClr>
                          </a:solidFill>
                          <a:effectLst/>
                          <a:latin typeface="+mn-lt"/>
                          <a:ea typeface="+mn-ea"/>
                          <a:cs typeface="+mn-cs"/>
                        </a:rPr>
                        <a:t>sätt ihop det</a:t>
                      </a:r>
                    </a:p>
                  </a:txBody>
                  <a:tcPr marL="0" marR="0" marT="0" marB="0" anchor="ctr">
                    <a:solidFill>
                      <a:schemeClr val="accent1">
                        <a:lumMod val="20000"/>
                        <a:lumOff val="80000"/>
                      </a:schemeClr>
                    </a:solidFill>
                  </a:tcPr>
                </a:tc>
                <a:extLst>
                  <a:ext uri="{0D108BD9-81ED-4DB2-BD59-A6C34878D82A}">
                    <a16:rowId xmlns:a16="http://schemas.microsoft.com/office/drawing/2014/main" val="2408666195"/>
                  </a:ext>
                </a:extLst>
              </a:tr>
            </a:tbl>
          </a:graphicData>
        </a:graphic>
      </p:graphicFrame>
    </p:spTree>
    <p:extLst>
      <p:ext uri="{BB962C8B-B14F-4D97-AF65-F5344CB8AC3E}">
        <p14:creationId xmlns:p14="http://schemas.microsoft.com/office/powerpoint/2010/main" val="645125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F59D2D-00B9-4A4B-84C1-9DA7B24EB23D}"/>
              </a:ext>
            </a:extLst>
          </p:cNvPr>
          <p:cNvSpPr>
            <a:spLocks noGrp="1"/>
          </p:cNvSpPr>
          <p:nvPr>
            <p:ph type="title"/>
          </p:nvPr>
        </p:nvSpPr>
        <p:spPr>
          <a:xfrm>
            <a:off x="464608" y="-21951"/>
            <a:ext cx="8078400" cy="1036800"/>
          </a:xfrm>
        </p:spPr>
        <p:txBody>
          <a:bodyPr>
            <a:normAutofit/>
          </a:bodyPr>
          <a:lstStyle/>
          <a:p>
            <a:r>
              <a:rPr lang="sv-SE" sz="2800">
                <a:ea typeface="+mj-lt"/>
                <a:cs typeface="+mj-lt"/>
              </a:rPr>
              <a:t>Grundläggande och tidsbesparande funktioner</a:t>
            </a:r>
            <a:endParaRPr lang="en-US"/>
          </a:p>
        </p:txBody>
      </p:sp>
      <p:sp>
        <p:nvSpPr>
          <p:cNvPr id="3" name="Platshållare för innehåll 2">
            <a:extLst>
              <a:ext uri="{FF2B5EF4-FFF2-40B4-BE49-F238E27FC236}">
                <a16:creationId xmlns:a16="http://schemas.microsoft.com/office/drawing/2014/main" id="{FE5B9A0A-48EF-4308-BE27-ED0531BB5BD8}"/>
              </a:ext>
            </a:extLst>
          </p:cNvPr>
          <p:cNvSpPr>
            <a:spLocks noGrp="1"/>
          </p:cNvSpPr>
          <p:nvPr>
            <p:ph idx="1"/>
          </p:nvPr>
        </p:nvSpPr>
        <p:spPr>
          <a:xfrm>
            <a:off x="95969" y="682233"/>
            <a:ext cx="4407839" cy="3197850"/>
          </a:xfrm>
        </p:spPr>
        <p:txBody>
          <a:bodyPr vert="horz" lIns="0" tIns="0" rIns="0" bIns="0" spcCol="180000" rtlCol="0" anchor="t">
            <a:noAutofit/>
          </a:bodyPr>
          <a:lstStyle/>
          <a:p>
            <a:pPr marL="360045" indent="-360045"/>
            <a:r>
              <a:rPr lang="sv-SE" sz="1400" b="1">
                <a:ea typeface="+mn-lt"/>
                <a:cs typeface="+mn-lt"/>
              </a:rPr>
              <a:t>Korrigera text</a:t>
            </a:r>
            <a:r>
              <a:rPr lang="sv-SE" sz="1400">
                <a:ea typeface="+mn-lt"/>
                <a:cs typeface="+mn-lt"/>
              </a:rPr>
              <a:t> </a:t>
            </a:r>
            <a:br>
              <a:rPr lang="sv-SE" sz="1400">
                <a:ea typeface="+mn-lt"/>
                <a:cs typeface="+mn-lt"/>
              </a:rPr>
            </a:br>
            <a:r>
              <a:rPr lang="sv-SE" sz="1400">
                <a:ea typeface="+mn-lt"/>
                <a:cs typeface="+mn-lt"/>
              </a:rPr>
              <a:t>Blev texten du taligenkände inte helt korrekt? Välj vilken text som behöver ändras, markera, ångra, välj och förflytta dig genom texten</a:t>
            </a:r>
            <a:endParaRPr lang="sv-SE" sz="1400">
              <a:cs typeface="Calibri"/>
            </a:endParaRPr>
          </a:p>
          <a:p>
            <a:pPr marL="360045" indent="-360045"/>
            <a:r>
              <a:rPr lang="sv-SE" sz="1400" b="1">
                <a:ea typeface="+mn-lt"/>
                <a:cs typeface="+mn-lt"/>
              </a:rPr>
              <a:t>Förankra talfokus – </a:t>
            </a:r>
            <a:r>
              <a:rPr lang="sv-SE" sz="1400" i="1">
                <a:ea typeface="+mn-lt"/>
                <a:cs typeface="+mn-lt"/>
              </a:rPr>
              <a:t>fungerar endast i Obstetrix</a:t>
            </a:r>
            <a:br>
              <a:rPr lang="sv-SE" sz="1400" b="1">
                <a:ea typeface="+mn-lt"/>
                <a:cs typeface="+mn-lt"/>
              </a:rPr>
            </a:br>
            <a:r>
              <a:rPr lang="sv-SE" sz="1400">
                <a:ea typeface="+mn-lt"/>
                <a:cs typeface="+mn-lt"/>
              </a:rPr>
              <a:t>När du behöver taligenkänna en anteckning i en applikation samtidigt som du använder musen och skärmen för att titta på eller hantera ett annat program</a:t>
            </a:r>
          </a:p>
          <a:p>
            <a:pPr marL="360045" indent="-360045"/>
            <a:r>
              <a:rPr lang="sv-SE" sz="1400" b="1">
                <a:ea typeface="+mn-lt"/>
                <a:cs typeface="+mn-lt"/>
              </a:rPr>
              <a:t>Dikteringsrutan</a:t>
            </a:r>
            <a:r>
              <a:rPr lang="sv-SE" sz="1400">
                <a:ea typeface="+mn-lt"/>
                <a:cs typeface="+mn-lt"/>
              </a:rPr>
              <a:t> kan användas i </a:t>
            </a:r>
            <a:r>
              <a:rPr lang="sv-SE" sz="1400" err="1">
                <a:ea typeface="+mn-lt"/>
                <a:cs typeface="+mn-lt"/>
              </a:rPr>
              <a:t>Melior</a:t>
            </a:r>
            <a:r>
              <a:rPr lang="sv-SE" sz="1400">
                <a:ea typeface="+mn-lt"/>
                <a:cs typeface="+mn-lt"/>
              </a:rPr>
              <a:t> när du vill bläddra mellan olika vyer och taligenkänna samtidigt </a:t>
            </a:r>
            <a:endParaRPr lang="sv-SE" sz="1400">
              <a:cs typeface="Calibri"/>
            </a:endParaRPr>
          </a:p>
          <a:p>
            <a:pPr marL="360045" indent="-360045"/>
            <a:r>
              <a:rPr lang="sv-SE" sz="1400" b="1">
                <a:ea typeface="+mn-lt"/>
                <a:cs typeface="+mn-lt"/>
              </a:rPr>
              <a:t>Snabbkommandon</a:t>
            </a:r>
            <a:br>
              <a:rPr lang="sv-SE" sz="1400" b="1">
                <a:ea typeface="+mn-lt"/>
                <a:cs typeface="+mn-lt"/>
              </a:rPr>
            </a:br>
            <a:r>
              <a:rPr lang="sv-SE" sz="1400">
                <a:ea typeface="+mn-lt"/>
                <a:cs typeface="+mn-lt"/>
              </a:rPr>
              <a:t>Använd snabbkommando/mikrofonknapp för att arbeta mer effektivt med patientdokumentationen</a:t>
            </a:r>
          </a:p>
        </p:txBody>
      </p:sp>
      <p:sp>
        <p:nvSpPr>
          <p:cNvPr id="6" name="Platshållare för innehåll 2">
            <a:extLst>
              <a:ext uri="{FF2B5EF4-FFF2-40B4-BE49-F238E27FC236}">
                <a16:creationId xmlns:a16="http://schemas.microsoft.com/office/drawing/2014/main" id="{C2F6A754-C613-9324-A21C-1A329A9AB594}"/>
              </a:ext>
            </a:extLst>
          </p:cNvPr>
          <p:cNvSpPr txBox="1">
            <a:spLocks/>
          </p:cNvSpPr>
          <p:nvPr/>
        </p:nvSpPr>
        <p:spPr>
          <a:xfrm>
            <a:off x="4640192" y="682233"/>
            <a:ext cx="4407839" cy="3197850"/>
          </a:xfrm>
          <a:prstGeom prst="rect">
            <a:avLst/>
          </a:prstGeom>
        </p:spPr>
        <p:txBody>
          <a:bodyPr vert="horz" lIns="0" tIns="0" rIns="0" bIns="0" spcCol="180000" rtlCol="0" anchor="t">
            <a:no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3" r:link="rId4"/>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500" kern="1200">
                <a:solidFill>
                  <a:schemeClr val="tx1"/>
                </a:solidFill>
                <a:latin typeface="+mn-lt"/>
                <a:ea typeface="+mn-ea"/>
                <a:cs typeface="+mn-cs"/>
              </a:defRPr>
            </a:lvl3pPr>
            <a:lvl4pPr marL="896938"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4pPr>
            <a:lvl5pPr marL="1076325" marR="0" indent="-179388" algn="l" defTabSz="685800" rtl="0" eaLnBrk="1" fontAlgn="auto" latinLnBrk="0" hangingPunct="1">
              <a:lnSpc>
                <a:spcPct val="100000"/>
              </a:lnSpc>
              <a:spcBef>
                <a:spcPts val="375"/>
              </a:spcBef>
              <a:spcAft>
                <a:spcPts val="0"/>
              </a:spcAft>
              <a:buClr>
                <a:schemeClr val="accent4"/>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045" indent="-360045"/>
            <a:r>
              <a:rPr lang="sv-SE" sz="1400" b="1">
                <a:ea typeface="+mn-lt"/>
                <a:cs typeface="+mn-lt"/>
              </a:rPr>
              <a:t>Lägga till ord i sin egen ordlista</a:t>
            </a:r>
            <a:br>
              <a:rPr lang="sv-SE" sz="1400" b="1">
                <a:ea typeface="+mn-lt"/>
                <a:cs typeface="+mn-lt"/>
              </a:rPr>
            </a:br>
            <a:r>
              <a:rPr lang="sv-SE" sz="1400">
                <a:ea typeface="+mn-lt"/>
                <a:cs typeface="+mn-lt"/>
              </a:rPr>
              <a:t>Ord eller namn som du använder ofta men som inte finns i Dragon? Enkelt sätt att snabbt få en mer komplett igenkänning</a:t>
            </a:r>
            <a:endParaRPr lang="sv-SE" sz="1400">
              <a:cs typeface="Calibri"/>
            </a:endParaRPr>
          </a:p>
          <a:p>
            <a:pPr marL="360045" indent="-360045"/>
            <a:r>
              <a:rPr lang="sv-SE" sz="1400" b="1">
                <a:ea typeface="+mn-lt"/>
                <a:cs typeface="+mn-lt"/>
              </a:rPr>
              <a:t>Steg-för-steg-kommando</a:t>
            </a:r>
            <a:br>
              <a:rPr lang="sv-SE" sz="1400" b="1">
                <a:ea typeface="+mn-lt"/>
                <a:cs typeface="+mn-lt"/>
              </a:rPr>
            </a:br>
            <a:r>
              <a:rPr lang="sv-SE" sz="1400">
                <a:ea typeface="+mn-lt"/>
                <a:cs typeface="+mn-lt"/>
              </a:rPr>
              <a:t>Steg-för-steg-kommandon kan användas för att utföra en serie åtgärder genom att bara ge ett röstkommando. Steg-för-steg-kommandon gör det möjligt för användaren att bygga ett kommando som faktiskt navigerar (vanligtvis skapat för EHR: er, webbsökning, öppnar applikationer etc.) bara genom att säga en fras</a:t>
            </a:r>
            <a:endParaRPr lang="sv-SE" sz="1400">
              <a:cs typeface="Calibri"/>
            </a:endParaRPr>
          </a:p>
          <a:p>
            <a:pPr marL="360045" indent="-360045"/>
            <a:r>
              <a:rPr lang="sv-SE" sz="1400" b="1">
                <a:ea typeface="+mn-lt"/>
                <a:cs typeface="+mn-lt"/>
              </a:rPr>
              <a:t>Autotext</a:t>
            </a:r>
            <a:br>
              <a:rPr lang="sv-SE" sz="1400" b="1">
                <a:ea typeface="+mn-lt"/>
                <a:cs typeface="+mn-lt"/>
              </a:rPr>
            </a:br>
            <a:r>
              <a:rPr lang="sv-SE" sz="1400">
                <a:ea typeface="+mn-lt"/>
                <a:cs typeface="+mn-lt"/>
              </a:rPr>
              <a:t>En autotext är text som Dragon lagrar så att du enkelt kan infoga den med ett röstkommando. Du kan ha egna autotexter eller övergripande för kliniken/sjukhuset. För texter som du ofta använder, kan du skapa en automatisk text för att spara tid när just detta procedurresultat behöver dikteras</a:t>
            </a:r>
            <a:endParaRPr lang="sv-SE" sz="1400">
              <a:cs typeface="Calibri"/>
            </a:endParaRPr>
          </a:p>
          <a:p>
            <a:pPr marL="360045" indent="-360045"/>
            <a:endParaRPr lang="sv-SE" sz="1400">
              <a:cs typeface="Calibri"/>
            </a:endParaRPr>
          </a:p>
        </p:txBody>
      </p:sp>
    </p:spTree>
    <p:extLst>
      <p:ext uri="{BB962C8B-B14F-4D97-AF65-F5344CB8AC3E}">
        <p14:creationId xmlns:p14="http://schemas.microsoft.com/office/powerpoint/2010/main" val="41138994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13169-A604-736B-50CC-5AB19F616383}"/>
              </a:ext>
            </a:extLst>
          </p:cNvPr>
          <p:cNvSpPr>
            <a:spLocks noGrp="1"/>
          </p:cNvSpPr>
          <p:nvPr>
            <p:ph type="title"/>
          </p:nvPr>
        </p:nvSpPr>
        <p:spPr/>
        <p:txBody>
          <a:bodyPr/>
          <a:lstStyle/>
          <a:p>
            <a:r>
              <a:rPr lang="sv-SE">
                <a:cs typeface="Calibri Light"/>
              </a:rPr>
              <a:t>Detta kan du lära dig mer om i tilläggsutbildningen</a:t>
            </a:r>
            <a:endParaRPr lang="sv-SE"/>
          </a:p>
        </p:txBody>
      </p:sp>
      <p:sp>
        <p:nvSpPr>
          <p:cNvPr id="3" name="Content Placeholder 2">
            <a:extLst>
              <a:ext uri="{FF2B5EF4-FFF2-40B4-BE49-F238E27FC236}">
                <a16:creationId xmlns:a16="http://schemas.microsoft.com/office/drawing/2014/main" id="{A212401B-B2F3-5E7E-EEE1-6FD610CCFB64}"/>
              </a:ext>
            </a:extLst>
          </p:cNvPr>
          <p:cNvSpPr>
            <a:spLocks noGrp="1"/>
          </p:cNvSpPr>
          <p:nvPr>
            <p:ph idx="1"/>
          </p:nvPr>
        </p:nvSpPr>
        <p:spPr/>
        <p:txBody>
          <a:bodyPr vert="horz" lIns="0" tIns="0" rIns="0" bIns="0" spcCol="180000" rtlCol="0" anchor="t">
            <a:noAutofit/>
          </a:bodyPr>
          <a:lstStyle/>
          <a:p>
            <a:pPr marL="360045" indent="-360045"/>
            <a:r>
              <a:rPr lang="sv-SE">
                <a:cs typeface="Calibri"/>
              </a:rPr>
              <a:t>Autotexter</a:t>
            </a:r>
          </a:p>
          <a:p>
            <a:pPr marL="360045" indent="-360045"/>
            <a:r>
              <a:rPr lang="sv-SE">
                <a:cs typeface="Calibri"/>
              </a:rPr>
              <a:t>Förankra talfokus för </a:t>
            </a:r>
            <a:r>
              <a:rPr lang="sv-SE" err="1">
                <a:cs typeface="Calibri"/>
              </a:rPr>
              <a:t>Obstetrix</a:t>
            </a:r>
            <a:endParaRPr lang="sv-SE">
              <a:cs typeface="Calibri"/>
            </a:endParaRPr>
          </a:p>
          <a:p>
            <a:pPr marL="360045" indent="-360045"/>
            <a:r>
              <a:rPr lang="sv-SE">
                <a:cs typeface="Calibri"/>
              </a:rPr>
              <a:t>Programmera diktafonens knappar</a:t>
            </a:r>
          </a:p>
          <a:p>
            <a:pPr marL="360045" indent="-360045"/>
            <a:r>
              <a:rPr lang="sv-SE">
                <a:cs typeface="Calibri"/>
              </a:rPr>
              <a:t>Steg för steg-kommandon</a:t>
            </a:r>
          </a:p>
        </p:txBody>
      </p:sp>
    </p:spTree>
    <p:extLst>
      <p:ext uri="{BB962C8B-B14F-4D97-AF65-F5344CB8AC3E}">
        <p14:creationId xmlns:p14="http://schemas.microsoft.com/office/powerpoint/2010/main" val="24337631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F59D2D-00B9-4A4B-84C1-9DA7B24EB23D}"/>
              </a:ext>
            </a:extLst>
          </p:cNvPr>
          <p:cNvSpPr>
            <a:spLocks noGrp="1"/>
          </p:cNvSpPr>
          <p:nvPr>
            <p:ph type="title"/>
          </p:nvPr>
        </p:nvSpPr>
        <p:spPr>
          <a:xfrm>
            <a:off x="488175" y="225503"/>
            <a:ext cx="8078400" cy="1036800"/>
          </a:xfrm>
        </p:spPr>
        <p:txBody>
          <a:bodyPr>
            <a:normAutofit/>
          </a:bodyPr>
          <a:lstStyle/>
          <a:p>
            <a:r>
              <a:rPr lang="sv-SE" sz="2800"/>
              <a:t>Erfarenheter vid start med Taligenkänning</a:t>
            </a:r>
          </a:p>
        </p:txBody>
      </p:sp>
      <p:sp>
        <p:nvSpPr>
          <p:cNvPr id="3" name="Platshållare för innehåll 2">
            <a:extLst>
              <a:ext uri="{FF2B5EF4-FFF2-40B4-BE49-F238E27FC236}">
                <a16:creationId xmlns:a16="http://schemas.microsoft.com/office/drawing/2014/main" id="{FE5B9A0A-48EF-4308-BE27-ED0531BB5BD8}"/>
              </a:ext>
            </a:extLst>
          </p:cNvPr>
          <p:cNvSpPr>
            <a:spLocks noGrp="1"/>
          </p:cNvSpPr>
          <p:nvPr>
            <p:ph idx="1"/>
          </p:nvPr>
        </p:nvSpPr>
        <p:spPr>
          <a:xfrm>
            <a:off x="389365" y="1221750"/>
            <a:ext cx="4983364" cy="3197850"/>
          </a:xfrm>
        </p:spPr>
        <p:txBody>
          <a:bodyPr vert="horz" lIns="0" tIns="0" rIns="0" bIns="0" spcCol="180000" rtlCol="0" anchor="t">
            <a:noAutofit/>
          </a:bodyPr>
          <a:lstStyle/>
          <a:p>
            <a:pPr marL="360045" indent="-360045"/>
            <a:r>
              <a:rPr lang="sv-SE" sz="1600"/>
              <a:t>TIK-användaren måste rätta eventuella fel i texten direkt, innan den sparas. På så sätt byggs röstprofilen upp och blir bättre och bättre</a:t>
            </a:r>
            <a:endParaRPr lang="en-US"/>
          </a:p>
          <a:p>
            <a:pPr marL="360045" indent="-360045"/>
            <a:r>
              <a:rPr lang="sv-SE" sz="1600"/>
              <a:t>Tar till en början lite längre tid att göra en anteckning</a:t>
            </a:r>
            <a:endParaRPr lang="sv-SE" sz="1600">
              <a:cs typeface="Calibri"/>
            </a:endParaRPr>
          </a:p>
          <a:p>
            <a:pPr marL="360045" indent="-360045"/>
            <a:r>
              <a:rPr lang="sv-SE" sz="1600"/>
              <a:t>Använda TIK där det finns tid att tjäna på att tala och använda tangentbord/mus när det behövs, en kombination är att föredra</a:t>
            </a:r>
            <a:endParaRPr lang="sv-SE" sz="1600">
              <a:cs typeface="Calibri"/>
            </a:endParaRPr>
          </a:p>
        </p:txBody>
      </p:sp>
      <p:pic>
        <p:nvPicPr>
          <p:cNvPr id="4" name="Bildobjekt 3">
            <a:extLst>
              <a:ext uri="{FF2B5EF4-FFF2-40B4-BE49-F238E27FC236}">
                <a16:creationId xmlns:a16="http://schemas.microsoft.com/office/drawing/2014/main" id="{2A370167-AD99-9A24-2347-3208B57EFE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7040000">
            <a:off x="6013391" y="1515407"/>
            <a:ext cx="2142432" cy="2282136"/>
          </a:xfrm>
          <a:prstGeom prst="rect">
            <a:avLst/>
          </a:prstGeom>
        </p:spPr>
      </p:pic>
      <p:sp>
        <p:nvSpPr>
          <p:cNvPr id="8" name="textruta 7">
            <a:extLst>
              <a:ext uri="{FF2B5EF4-FFF2-40B4-BE49-F238E27FC236}">
                <a16:creationId xmlns:a16="http://schemas.microsoft.com/office/drawing/2014/main" id="{8340BB6C-3366-6EEC-9763-CBAE78420ADD}"/>
              </a:ext>
            </a:extLst>
          </p:cNvPr>
          <p:cNvSpPr txBox="1"/>
          <p:nvPr/>
        </p:nvSpPr>
        <p:spPr>
          <a:xfrm>
            <a:off x="6313930" y="2032355"/>
            <a:ext cx="1831424" cy="1138773"/>
          </a:xfrm>
          <a:prstGeom prst="rect">
            <a:avLst/>
          </a:prstGeom>
          <a:noFill/>
        </p:spPr>
        <p:txBody>
          <a:bodyPr wrap="square" lIns="91440" tIns="45720" rIns="91440" bIns="45720" anchor="t">
            <a:spAutoFit/>
          </a:bodyPr>
          <a:lstStyle/>
          <a:p>
            <a:r>
              <a:rPr lang="sv-SE" sz="2000" b="1"/>
              <a:t>Viktigt!</a:t>
            </a:r>
            <a:br>
              <a:rPr lang="sv-SE" sz="1200"/>
            </a:br>
            <a:r>
              <a:rPr lang="sv-SE" sz="1200"/>
              <a:t>Ge inte upp i första taget, utan fortsätt använda TIK för att bygga upp en bra röstprofil!</a:t>
            </a:r>
          </a:p>
        </p:txBody>
      </p:sp>
    </p:spTree>
    <p:extLst>
      <p:ext uri="{BB962C8B-B14F-4D97-AF65-F5344CB8AC3E}">
        <p14:creationId xmlns:p14="http://schemas.microsoft.com/office/powerpoint/2010/main" val="21554924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endParaRPr lang="sv-SE"/>
          </a:p>
        </p:txBody>
      </p:sp>
    </p:spTree>
    <p:extLst>
      <p:ext uri="{BB962C8B-B14F-4D97-AF65-F5344CB8AC3E}">
        <p14:creationId xmlns:p14="http://schemas.microsoft.com/office/powerpoint/2010/main" val="3161848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A6C074-ECA2-0C70-03A7-C7620B0814EB}"/>
              </a:ext>
            </a:extLst>
          </p:cNvPr>
          <p:cNvSpPr>
            <a:spLocks noGrp="1"/>
          </p:cNvSpPr>
          <p:nvPr>
            <p:ph type="ctrTitle"/>
          </p:nvPr>
        </p:nvSpPr>
        <p:spPr/>
        <p:txBody>
          <a:bodyPr/>
          <a:lstStyle/>
          <a:p>
            <a:r>
              <a:rPr lang="sv-SE"/>
              <a:t>Introduktion</a:t>
            </a:r>
          </a:p>
        </p:txBody>
      </p:sp>
      <p:pic>
        <p:nvPicPr>
          <p:cNvPr id="12" name="Platshållare för bild 11" descr="En bild som visar text, elektronik, dator, skrivbord&#10;&#10;Automatiskt genererad beskrivning">
            <a:extLst>
              <a:ext uri="{FF2B5EF4-FFF2-40B4-BE49-F238E27FC236}">
                <a16:creationId xmlns:a16="http://schemas.microsoft.com/office/drawing/2014/main" id="{FBA299FA-9FCF-963C-75EE-8974F18E4007}"/>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34229" b="39807"/>
          <a:stretch/>
        </p:blipFill>
        <p:spPr>
          <a:xfrm>
            <a:off x="-2" y="1371114"/>
            <a:ext cx="9144000" cy="1584000"/>
          </a:xfrm>
        </p:spPr>
      </p:pic>
    </p:spTree>
    <p:extLst>
      <p:ext uri="{BB962C8B-B14F-4D97-AF65-F5344CB8AC3E}">
        <p14:creationId xmlns:p14="http://schemas.microsoft.com/office/powerpoint/2010/main" val="958156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8A79C46-E50F-43B5-AA42-15E4E270E7CF}"/>
              </a:ext>
            </a:extLst>
          </p:cNvPr>
          <p:cNvSpPr>
            <a:spLocks noGrp="1"/>
          </p:cNvSpPr>
          <p:nvPr>
            <p:ph type="title"/>
          </p:nvPr>
        </p:nvSpPr>
        <p:spPr>
          <a:xfrm>
            <a:off x="532800" y="720000"/>
            <a:ext cx="4759200" cy="1036800"/>
          </a:xfrm>
        </p:spPr>
        <p:txBody>
          <a:bodyPr anchor="ctr">
            <a:normAutofit/>
          </a:bodyPr>
          <a:lstStyle/>
          <a:p>
            <a:r>
              <a:rPr lang="sv-SE"/>
              <a:t>Varför taligenkänning? </a:t>
            </a:r>
            <a:endParaRPr lang="sv-SE">
              <a:highlight>
                <a:srgbClr val="FFFF00"/>
              </a:highlight>
            </a:endParaRPr>
          </a:p>
        </p:txBody>
      </p:sp>
      <p:sp>
        <p:nvSpPr>
          <p:cNvPr id="3" name="Platshållare för innehåll 2">
            <a:extLst>
              <a:ext uri="{FF2B5EF4-FFF2-40B4-BE49-F238E27FC236}">
                <a16:creationId xmlns:a16="http://schemas.microsoft.com/office/drawing/2014/main" id="{EC74DE85-77C8-46F0-BA62-384D4C4541BD}"/>
              </a:ext>
            </a:extLst>
          </p:cNvPr>
          <p:cNvSpPr>
            <a:spLocks noGrp="1"/>
          </p:cNvSpPr>
          <p:nvPr>
            <p:ph idx="1"/>
          </p:nvPr>
        </p:nvSpPr>
        <p:spPr>
          <a:xfrm>
            <a:off x="532800" y="1800000"/>
            <a:ext cx="4759200" cy="2714400"/>
          </a:xfrm>
        </p:spPr>
        <p:txBody>
          <a:bodyPr vert="horz" lIns="0" tIns="0" rIns="0" bIns="0" spcCol="180000" rtlCol="0">
            <a:normAutofit/>
          </a:bodyPr>
          <a:lstStyle/>
          <a:p>
            <a:pPr marL="360045" indent="-360045">
              <a:lnSpc>
                <a:spcPct val="90000"/>
              </a:lnSpc>
            </a:pPr>
            <a:r>
              <a:rPr lang="sv-SE" sz="1600" dirty="0"/>
              <a:t>TIK gör det enkelt att dokumentera i anslutning till </a:t>
            </a:r>
            <a:r>
              <a:rPr lang="sv-SE" sz="1600" dirty="0" err="1"/>
              <a:t>vårdmötet</a:t>
            </a:r>
            <a:r>
              <a:rPr lang="sv-SE" sz="1600" dirty="0"/>
              <a:t> med patienten (realtidsdokumentation)</a:t>
            </a:r>
            <a:endParaRPr lang="en-US" sz="1600" dirty="0"/>
          </a:p>
          <a:p>
            <a:pPr marL="360045" indent="-360045">
              <a:lnSpc>
                <a:spcPct val="90000"/>
              </a:lnSpc>
            </a:pPr>
            <a:r>
              <a:rPr lang="sv-SE" sz="1600" dirty="0"/>
              <a:t>Det går snabbare att dokumentera via taligenkänning än att skriva </a:t>
            </a:r>
          </a:p>
          <a:p>
            <a:pPr marL="360045" indent="-360045">
              <a:lnSpc>
                <a:spcPct val="90000"/>
              </a:lnSpc>
            </a:pPr>
            <a:r>
              <a:rPr lang="sv-SE" sz="1600" dirty="0"/>
              <a:t>Det medför att information i journalen blir tillgänglig snabbare för både personal och patienter</a:t>
            </a:r>
          </a:p>
          <a:p>
            <a:pPr marL="360045" indent="-360045">
              <a:lnSpc>
                <a:spcPct val="90000"/>
              </a:lnSpc>
            </a:pPr>
            <a:r>
              <a:rPr lang="sv-SE" sz="1600" dirty="0"/>
              <a:t>Taligenkänning med realtidsdokumentation är en förberedelse inför hur vi ska arbeta när Millennium införs</a:t>
            </a:r>
          </a:p>
        </p:txBody>
      </p:sp>
      <p:pic>
        <p:nvPicPr>
          <p:cNvPr id="20" name="Platshållare för bild 19" descr="En bild som visar Människoansikte, person, inomhus, klädsel&#10;&#10;Automatiskt genererad beskrivning">
            <a:extLst>
              <a:ext uri="{FF2B5EF4-FFF2-40B4-BE49-F238E27FC236}">
                <a16:creationId xmlns:a16="http://schemas.microsoft.com/office/drawing/2014/main" id="{231AB9F5-AEBB-A51D-423C-8C7243C4AC5B}"/>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4490" r="824"/>
          <a:stretch/>
        </p:blipFill>
        <p:spPr>
          <a:xfrm>
            <a:off x="5616000" y="10"/>
            <a:ext cx="3528000" cy="4967990"/>
          </a:xfrm>
          <a:noFill/>
        </p:spPr>
      </p:pic>
    </p:spTree>
    <p:extLst>
      <p:ext uri="{BB962C8B-B14F-4D97-AF65-F5344CB8AC3E}">
        <p14:creationId xmlns:p14="http://schemas.microsoft.com/office/powerpoint/2010/main" val="2498313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Bildobjekt 23">
            <a:extLst>
              <a:ext uri="{FF2B5EF4-FFF2-40B4-BE49-F238E27FC236}">
                <a16:creationId xmlns:a16="http://schemas.microsoft.com/office/drawing/2014/main" id="{FC289798-84FC-ADDC-F48B-1D7BBAD229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237546" y="3548199"/>
            <a:ext cx="1323832" cy="1410833"/>
          </a:xfrm>
          <a:prstGeom prst="rect">
            <a:avLst/>
          </a:prstGeom>
        </p:spPr>
      </p:pic>
      <p:pic>
        <p:nvPicPr>
          <p:cNvPr id="28" name="Bildobjekt 27">
            <a:extLst>
              <a:ext uri="{FF2B5EF4-FFF2-40B4-BE49-F238E27FC236}">
                <a16:creationId xmlns:a16="http://schemas.microsoft.com/office/drawing/2014/main" id="{8F2E1305-2FFD-F495-617F-332689C3F4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6226" y="3523235"/>
            <a:ext cx="1262393" cy="1342971"/>
          </a:xfrm>
          <a:prstGeom prst="rect">
            <a:avLst/>
          </a:prstGeom>
        </p:spPr>
      </p:pic>
      <p:pic>
        <p:nvPicPr>
          <p:cNvPr id="26" name="Bildobjekt 25">
            <a:extLst>
              <a:ext uri="{FF2B5EF4-FFF2-40B4-BE49-F238E27FC236}">
                <a16:creationId xmlns:a16="http://schemas.microsoft.com/office/drawing/2014/main" id="{AB18F29F-2FB9-F7C0-B5BD-92F150F1F0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42947" y="3599722"/>
            <a:ext cx="1324469" cy="1245000"/>
          </a:xfrm>
          <a:prstGeom prst="rect">
            <a:avLst/>
          </a:prstGeom>
        </p:spPr>
      </p:pic>
      <p:sp>
        <p:nvSpPr>
          <p:cNvPr id="15" name="Rektangel: rundade hörn 14">
            <a:extLst>
              <a:ext uri="{FF2B5EF4-FFF2-40B4-BE49-F238E27FC236}">
                <a16:creationId xmlns:a16="http://schemas.microsoft.com/office/drawing/2014/main" id="{47A4EA3B-5550-A7E7-A8F6-15693E901F0A}"/>
              </a:ext>
              <a:ext uri="{C183D7F6-B498-43B3-948B-1728B52AA6E4}">
                <adec:decorative xmlns:adec="http://schemas.microsoft.com/office/drawing/2017/decorative" val="1"/>
              </a:ext>
            </a:extLst>
          </p:cNvPr>
          <p:cNvSpPr/>
          <p:nvPr/>
        </p:nvSpPr>
        <p:spPr>
          <a:xfrm>
            <a:off x="237773" y="1861934"/>
            <a:ext cx="8675408" cy="1432300"/>
          </a:xfrm>
          <a:prstGeom prst="roundRect">
            <a:avLst/>
          </a:prstGeom>
          <a:solidFill>
            <a:srgbClr val="A6C4D8"/>
          </a:solidFill>
          <a:ln>
            <a:solidFill>
              <a:schemeClr val="bg1"/>
            </a:solid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nSpc>
                <a:spcPct val="107000"/>
              </a:lnSpc>
              <a:spcAft>
                <a:spcPts val="800"/>
              </a:spcAft>
              <a:buNone/>
            </a:pPr>
            <a:endParaRPr lang="sv-SE" sz="1100">
              <a:solidFill>
                <a:schemeClr val="tx1"/>
              </a:solidFill>
              <a:effectLst/>
              <a:ea typeface="Calibri" panose="020F0502020204030204" pitchFamily="34" charset="0"/>
              <a:cs typeface="Times New Roman" panose="02020603050405020304" pitchFamily="18" charset="0"/>
            </a:endParaRPr>
          </a:p>
        </p:txBody>
      </p:sp>
      <p:sp>
        <p:nvSpPr>
          <p:cNvPr id="2" name="Rubrik 1">
            <a:extLst>
              <a:ext uri="{FF2B5EF4-FFF2-40B4-BE49-F238E27FC236}">
                <a16:creationId xmlns:a16="http://schemas.microsoft.com/office/drawing/2014/main" id="{77F59D2D-00B9-4A4B-84C1-9DA7B24EB23D}"/>
              </a:ext>
            </a:extLst>
          </p:cNvPr>
          <p:cNvSpPr>
            <a:spLocks noGrp="1"/>
          </p:cNvSpPr>
          <p:nvPr>
            <p:ph type="title"/>
          </p:nvPr>
        </p:nvSpPr>
        <p:spPr>
          <a:xfrm>
            <a:off x="488175" y="225503"/>
            <a:ext cx="8078400" cy="1036800"/>
          </a:xfrm>
        </p:spPr>
        <p:txBody>
          <a:bodyPr>
            <a:normAutofit/>
          </a:bodyPr>
          <a:lstStyle/>
          <a:p>
            <a:r>
              <a:rPr lang="sv-SE" sz="2800"/>
              <a:t>Taligenkänningsprocessen – så går det till </a:t>
            </a:r>
          </a:p>
        </p:txBody>
      </p:sp>
      <p:sp>
        <p:nvSpPr>
          <p:cNvPr id="3" name="Platshållare för innehåll 2">
            <a:extLst>
              <a:ext uri="{FF2B5EF4-FFF2-40B4-BE49-F238E27FC236}">
                <a16:creationId xmlns:a16="http://schemas.microsoft.com/office/drawing/2014/main" id="{FE5B9A0A-48EF-4308-BE27-ED0531BB5BD8}"/>
              </a:ext>
            </a:extLst>
          </p:cNvPr>
          <p:cNvSpPr>
            <a:spLocks noGrp="1"/>
          </p:cNvSpPr>
          <p:nvPr>
            <p:ph idx="1"/>
          </p:nvPr>
        </p:nvSpPr>
        <p:spPr>
          <a:xfrm>
            <a:off x="468313" y="1221750"/>
            <a:ext cx="7999452" cy="3197850"/>
          </a:xfrm>
        </p:spPr>
        <p:txBody>
          <a:bodyPr/>
          <a:lstStyle/>
          <a:p>
            <a:pPr marL="0" indent="0">
              <a:buNone/>
            </a:pPr>
            <a:r>
              <a:rPr lang="sv-SE" sz="1600"/>
              <a:t>Programmet bygger på en personlig röstprofil som tillsammans med den inbyggda ordboken och språkmodellen tolkar tal till text.</a:t>
            </a:r>
          </a:p>
        </p:txBody>
      </p:sp>
      <p:sp>
        <p:nvSpPr>
          <p:cNvPr id="6" name="Pil: höger 5">
            <a:extLst>
              <a:ext uri="{FF2B5EF4-FFF2-40B4-BE49-F238E27FC236}">
                <a16:creationId xmlns:a16="http://schemas.microsoft.com/office/drawing/2014/main" id="{814AAEAD-D888-448E-879B-5508F92D15BE}"/>
              </a:ext>
            </a:extLst>
          </p:cNvPr>
          <p:cNvSpPr/>
          <p:nvPr/>
        </p:nvSpPr>
        <p:spPr>
          <a:xfrm>
            <a:off x="2099989" y="2435042"/>
            <a:ext cx="1164439" cy="4297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TAL</a:t>
            </a:r>
          </a:p>
        </p:txBody>
      </p:sp>
      <p:sp>
        <p:nvSpPr>
          <p:cNvPr id="7" name="Pil: höger 6">
            <a:extLst>
              <a:ext uri="{FF2B5EF4-FFF2-40B4-BE49-F238E27FC236}">
                <a16:creationId xmlns:a16="http://schemas.microsoft.com/office/drawing/2014/main" id="{B8AA7066-E321-4AA0-A539-A54987A5E16B}"/>
              </a:ext>
            </a:extLst>
          </p:cNvPr>
          <p:cNvSpPr/>
          <p:nvPr/>
        </p:nvSpPr>
        <p:spPr>
          <a:xfrm>
            <a:off x="5498193" y="2396971"/>
            <a:ext cx="1445162" cy="4882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FÄRDIG TEXT</a:t>
            </a:r>
          </a:p>
        </p:txBody>
      </p:sp>
      <p:pic>
        <p:nvPicPr>
          <p:cNvPr id="9" name="Bild 8" descr="Dokument kontur">
            <a:extLst>
              <a:ext uri="{FF2B5EF4-FFF2-40B4-BE49-F238E27FC236}">
                <a16:creationId xmlns:a16="http://schemas.microsoft.com/office/drawing/2014/main" id="{05C049F9-48AD-4375-B297-5BBD240EDB9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86140" y="2124576"/>
            <a:ext cx="914400" cy="914400"/>
          </a:xfrm>
          <a:prstGeom prst="rect">
            <a:avLst/>
          </a:prstGeom>
        </p:spPr>
      </p:pic>
      <p:pic>
        <p:nvPicPr>
          <p:cNvPr id="11" name="Bild 10" descr="Kugghjul med hel fyllning">
            <a:extLst>
              <a:ext uri="{FF2B5EF4-FFF2-40B4-BE49-F238E27FC236}">
                <a16:creationId xmlns:a16="http://schemas.microsoft.com/office/drawing/2014/main" id="{28137A09-B9CB-49F1-BB70-E2BD8B8156C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1818241">
            <a:off x="3976210" y="1926227"/>
            <a:ext cx="914400" cy="914400"/>
          </a:xfrm>
          <a:prstGeom prst="rect">
            <a:avLst/>
          </a:prstGeom>
        </p:spPr>
      </p:pic>
      <p:pic>
        <p:nvPicPr>
          <p:cNvPr id="14" name="Bild 13" descr="Röst med hel fyllning">
            <a:extLst>
              <a:ext uri="{FF2B5EF4-FFF2-40B4-BE49-F238E27FC236}">
                <a16:creationId xmlns:a16="http://schemas.microsoft.com/office/drawing/2014/main" id="{8586B1C4-43F5-445F-B5A5-D9A1C8BA940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668367" y="3691875"/>
            <a:ext cx="802804" cy="802804"/>
          </a:xfrm>
          <a:prstGeom prst="rect">
            <a:avLst/>
          </a:prstGeom>
        </p:spPr>
      </p:pic>
      <p:pic>
        <p:nvPicPr>
          <p:cNvPr id="16" name="Bild 15" descr="Berättelser kontur">
            <a:extLst>
              <a:ext uri="{FF2B5EF4-FFF2-40B4-BE49-F238E27FC236}">
                <a16:creationId xmlns:a16="http://schemas.microsoft.com/office/drawing/2014/main" id="{5B4C4464-3484-4E03-92FE-636D911F941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130067" y="3644068"/>
            <a:ext cx="735269" cy="735269"/>
          </a:xfrm>
          <a:prstGeom prst="rect">
            <a:avLst/>
          </a:prstGeom>
        </p:spPr>
      </p:pic>
      <p:pic>
        <p:nvPicPr>
          <p:cNvPr id="18" name="Bild 17" descr="Fjärran vända utbildnings språk med hel fyllning">
            <a:extLst>
              <a:ext uri="{FF2B5EF4-FFF2-40B4-BE49-F238E27FC236}">
                <a16:creationId xmlns:a16="http://schemas.microsoft.com/office/drawing/2014/main" id="{883E16C5-B3DF-4B46-849C-93B78FF2620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566562" y="3719356"/>
            <a:ext cx="665800" cy="665800"/>
          </a:xfrm>
          <a:prstGeom prst="rect">
            <a:avLst/>
          </a:prstGeom>
        </p:spPr>
      </p:pic>
      <p:sp>
        <p:nvSpPr>
          <p:cNvPr id="19" name="textruta 18">
            <a:extLst>
              <a:ext uri="{FF2B5EF4-FFF2-40B4-BE49-F238E27FC236}">
                <a16:creationId xmlns:a16="http://schemas.microsoft.com/office/drawing/2014/main" id="{04FBB727-AC0B-4EC3-964E-19F1034C362D}"/>
              </a:ext>
            </a:extLst>
          </p:cNvPr>
          <p:cNvSpPr txBox="1"/>
          <p:nvPr/>
        </p:nvSpPr>
        <p:spPr>
          <a:xfrm>
            <a:off x="2569643" y="4344638"/>
            <a:ext cx="1250775" cy="300082"/>
          </a:xfrm>
          <a:prstGeom prst="rect">
            <a:avLst/>
          </a:prstGeom>
          <a:noFill/>
        </p:spPr>
        <p:txBody>
          <a:bodyPr wrap="square" rtlCol="0">
            <a:spAutoFit/>
          </a:bodyPr>
          <a:lstStyle/>
          <a:p>
            <a:r>
              <a:rPr lang="sv-SE" b="1">
                <a:solidFill>
                  <a:schemeClr val="bg1"/>
                </a:solidFill>
              </a:rPr>
              <a:t>RÖSTPROFIL</a:t>
            </a:r>
          </a:p>
        </p:txBody>
      </p:sp>
      <p:sp>
        <p:nvSpPr>
          <p:cNvPr id="20" name="textruta 19">
            <a:extLst>
              <a:ext uri="{FF2B5EF4-FFF2-40B4-BE49-F238E27FC236}">
                <a16:creationId xmlns:a16="http://schemas.microsoft.com/office/drawing/2014/main" id="{01F9F0E5-E932-4F7B-96F3-FBDAA7250925}"/>
              </a:ext>
            </a:extLst>
          </p:cNvPr>
          <p:cNvSpPr txBox="1"/>
          <p:nvPr/>
        </p:nvSpPr>
        <p:spPr>
          <a:xfrm>
            <a:off x="4045838" y="4321317"/>
            <a:ext cx="914401" cy="300082"/>
          </a:xfrm>
          <a:prstGeom prst="rect">
            <a:avLst/>
          </a:prstGeom>
          <a:noFill/>
        </p:spPr>
        <p:txBody>
          <a:bodyPr wrap="square" rtlCol="0">
            <a:spAutoFit/>
          </a:bodyPr>
          <a:lstStyle/>
          <a:p>
            <a:r>
              <a:rPr lang="sv-SE" b="1">
                <a:solidFill>
                  <a:schemeClr val="bg1"/>
                </a:solidFill>
              </a:rPr>
              <a:t>ORDBOK</a:t>
            </a:r>
          </a:p>
        </p:txBody>
      </p:sp>
      <p:sp>
        <p:nvSpPr>
          <p:cNvPr id="21" name="textruta 20">
            <a:extLst>
              <a:ext uri="{FF2B5EF4-FFF2-40B4-BE49-F238E27FC236}">
                <a16:creationId xmlns:a16="http://schemas.microsoft.com/office/drawing/2014/main" id="{59141199-D441-4E08-B741-F76BC2175041}"/>
              </a:ext>
            </a:extLst>
          </p:cNvPr>
          <p:cNvSpPr txBox="1"/>
          <p:nvPr/>
        </p:nvSpPr>
        <p:spPr>
          <a:xfrm>
            <a:off x="5320751" y="4342821"/>
            <a:ext cx="1323831" cy="300082"/>
          </a:xfrm>
          <a:prstGeom prst="rect">
            <a:avLst/>
          </a:prstGeom>
          <a:noFill/>
        </p:spPr>
        <p:txBody>
          <a:bodyPr wrap="square" rtlCol="0">
            <a:spAutoFit/>
          </a:bodyPr>
          <a:lstStyle/>
          <a:p>
            <a:r>
              <a:rPr lang="sv-SE" b="1">
                <a:solidFill>
                  <a:schemeClr val="bg1"/>
                </a:solidFill>
              </a:rPr>
              <a:t>SPRÅKMODELL</a:t>
            </a:r>
          </a:p>
        </p:txBody>
      </p:sp>
      <p:sp>
        <p:nvSpPr>
          <p:cNvPr id="10" name="textruta 9">
            <a:extLst>
              <a:ext uri="{FF2B5EF4-FFF2-40B4-BE49-F238E27FC236}">
                <a16:creationId xmlns:a16="http://schemas.microsoft.com/office/drawing/2014/main" id="{F1F0DEA4-F7FE-4A09-83F7-0C291C97A262}"/>
              </a:ext>
            </a:extLst>
          </p:cNvPr>
          <p:cNvSpPr txBox="1"/>
          <p:nvPr/>
        </p:nvSpPr>
        <p:spPr>
          <a:xfrm rot="2761273">
            <a:off x="7782188" y="467753"/>
            <a:ext cx="1469965" cy="400110"/>
          </a:xfrm>
          <a:prstGeom prst="rect">
            <a:avLst/>
          </a:prstGeom>
          <a:noFill/>
        </p:spPr>
        <p:txBody>
          <a:bodyPr wrap="square" rtlCol="0">
            <a:spAutoFit/>
          </a:bodyPr>
          <a:lstStyle/>
          <a:p>
            <a:r>
              <a:rPr lang="sv-SE" sz="2000" b="1">
                <a:solidFill>
                  <a:schemeClr val="bg1"/>
                </a:solidFill>
              </a:rPr>
              <a:t>Fördjupning</a:t>
            </a:r>
          </a:p>
        </p:txBody>
      </p:sp>
      <p:pic>
        <p:nvPicPr>
          <p:cNvPr id="17" name="Bildobjekt 16">
            <a:extLst>
              <a:ext uri="{FF2B5EF4-FFF2-40B4-BE49-F238E27FC236}">
                <a16:creationId xmlns:a16="http://schemas.microsoft.com/office/drawing/2014/main" id="{4A920938-F666-0EF6-1202-6C8EFCE79AD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97942" y="2023332"/>
            <a:ext cx="1215292" cy="1222390"/>
          </a:xfrm>
          <a:prstGeom prst="rect">
            <a:avLst/>
          </a:prstGeom>
        </p:spPr>
      </p:pic>
      <p:sp>
        <p:nvSpPr>
          <p:cNvPr id="22" name="Rektangel: rundade hörn 21">
            <a:extLst>
              <a:ext uri="{FF2B5EF4-FFF2-40B4-BE49-F238E27FC236}">
                <a16:creationId xmlns:a16="http://schemas.microsoft.com/office/drawing/2014/main" id="{D401EBC0-50A0-F005-815D-F6951EF50288}"/>
              </a:ext>
            </a:extLst>
          </p:cNvPr>
          <p:cNvSpPr/>
          <p:nvPr/>
        </p:nvSpPr>
        <p:spPr>
          <a:xfrm>
            <a:off x="3651183" y="2769567"/>
            <a:ext cx="1586753" cy="279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textruta 11">
            <a:extLst>
              <a:ext uri="{FF2B5EF4-FFF2-40B4-BE49-F238E27FC236}">
                <a16:creationId xmlns:a16="http://schemas.microsoft.com/office/drawing/2014/main" id="{75903EFA-0C0E-4BA2-B70D-9B383CC2FE3F}"/>
              </a:ext>
            </a:extLst>
          </p:cNvPr>
          <p:cNvSpPr txBox="1"/>
          <p:nvPr/>
        </p:nvSpPr>
        <p:spPr>
          <a:xfrm>
            <a:off x="3713036" y="2766942"/>
            <a:ext cx="1586753" cy="300082"/>
          </a:xfrm>
          <a:prstGeom prst="rect">
            <a:avLst/>
          </a:prstGeom>
          <a:noFill/>
        </p:spPr>
        <p:txBody>
          <a:bodyPr wrap="square" rtlCol="0">
            <a:spAutoFit/>
          </a:bodyPr>
          <a:lstStyle/>
          <a:p>
            <a:r>
              <a:rPr lang="sv-SE" b="1">
                <a:solidFill>
                  <a:schemeClr val="bg1"/>
                </a:solidFill>
              </a:rPr>
              <a:t>TALIGENKÄNNING</a:t>
            </a:r>
          </a:p>
        </p:txBody>
      </p:sp>
    </p:spTree>
    <p:extLst>
      <p:ext uri="{BB962C8B-B14F-4D97-AF65-F5344CB8AC3E}">
        <p14:creationId xmlns:p14="http://schemas.microsoft.com/office/powerpoint/2010/main" val="1760279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36865B-5B1D-48C3-BF41-DBDE847DBC29}"/>
              </a:ext>
            </a:extLst>
          </p:cNvPr>
          <p:cNvSpPr>
            <a:spLocks noGrp="1"/>
          </p:cNvSpPr>
          <p:nvPr>
            <p:ph type="title"/>
          </p:nvPr>
        </p:nvSpPr>
        <p:spPr/>
        <p:txBody>
          <a:bodyPr/>
          <a:lstStyle/>
          <a:p>
            <a:r>
              <a:rPr lang="sv-SE"/>
              <a:t>Röstprofil</a:t>
            </a:r>
          </a:p>
        </p:txBody>
      </p:sp>
      <p:sp>
        <p:nvSpPr>
          <p:cNvPr id="3" name="Platshållare för innehåll 2">
            <a:extLst>
              <a:ext uri="{FF2B5EF4-FFF2-40B4-BE49-F238E27FC236}">
                <a16:creationId xmlns:a16="http://schemas.microsoft.com/office/drawing/2014/main" id="{239818F1-7F24-4C8A-8590-1FAC0739D000}"/>
              </a:ext>
            </a:extLst>
          </p:cNvPr>
          <p:cNvSpPr>
            <a:spLocks noGrp="1"/>
          </p:cNvSpPr>
          <p:nvPr>
            <p:ph idx="1"/>
          </p:nvPr>
        </p:nvSpPr>
        <p:spPr>
          <a:xfrm>
            <a:off x="532801" y="1800000"/>
            <a:ext cx="3942358" cy="3057082"/>
          </a:xfrm>
        </p:spPr>
        <p:txBody>
          <a:bodyPr/>
          <a:lstStyle/>
          <a:p>
            <a:r>
              <a:rPr lang="sv-SE" sz="1600"/>
              <a:t>Röstprofilen är personlig och lär sig hur varje person använder och uttalar orden</a:t>
            </a:r>
          </a:p>
          <a:p>
            <a:r>
              <a:rPr lang="sv-SE" sz="1600"/>
              <a:t>Det går att skapa olika talkommandon, exempelvis för att öppna olika mallar i journalsystemet och lägga in färdiga standardtexter (autotexter)</a:t>
            </a:r>
          </a:p>
          <a:p>
            <a:pPr marL="0" indent="0">
              <a:buNone/>
            </a:pPr>
            <a:endParaRPr lang="sv-SE"/>
          </a:p>
        </p:txBody>
      </p:sp>
      <p:pic>
        <p:nvPicPr>
          <p:cNvPr id="4" name="Bildobjekt 3">
            <a:extLst>
              <a:ext uri="{FF2B5EF4-FFF2-40B4-BE49-F238E27FC236}">
                <a16:creationId xmlns:a16="http://schemas.microsoft.com/office/drawing/2014/main" id="{1FEE291D-D6D9-0B8F-D404-D11E173D81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1419" y="1669249"/>
            <a:ext cx="2039715" cy="1917330"/>
          </a:xfrm>
          <a:prstGeom prst="rect">
            <a:avLst/>
          </a:prstGeom>
        </p:spPr>
      </p:pic>
      <p:pic>
        <p:nvPicPr>
          <p:cNvPr id="5" name="Bild 4" descr="Röst med hel fyllning">
            <a:extLst>
              <a:ext uri="{FF2B5EF4-FFF2-40B4-BE49-F238E27FC236}">
                <a16:creationId xmlns:a16="http://schemas.microsoft.com/office/drawing/2014/main" id="{E0107E59-D65F-3E57-694E-B3000274BAA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80871" y="1858309"/>
            <a:ext cx="1426882" cy="1426882"/>
          </a:xfrm>
          <a:prstGeom prst="rect">
            <a:avLst/>
          </a:prstGeom>
        </p:spPr>
      </p:pic>
    </p:spTree>
    <p:extLst>
      <p:ext uri="{BB962C8B-B14F-4D97-AF65-F5344CB8AC3E}">
        <p14:creationId xmlns:p14="http://schemas.microsoft.com/office/powerpoint/2010/main" val="759297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FE5B9A0A-48EF-4308-BE27-ED0531BB5BD8}"/>
              </a:ext>
            </a:extLst>
          </p:cNvPr>
          <p:cNvSpPr>
            <a:spLocks noGrp="1"/>
          </p:cNvSpPr>
          <p:nvPr>
            <p:ph idx="1"/>
          </p:nvPr>
        </p:nvSpPr>
        <p:spPr>
          <a:xfrm>
            <a:off x="429169" y="1924946"/>
            <a:ext cx="8078400" cy="1678121"/>
          </a:xfrm>
        </p:spPr>
        <p:txBody>
          <a:bodyPr vert="horz" lIns="0" tIns="0" rIns="0" bIns="0" spcCol="180000" rtlCol="0" anchor="t">
            <a:noAutofit/>
          </a:bodyPr>
          <a:lstStyle/>
          <a:p>
            <a:pPr marL="360045" indent="-360045"/>
            <a:r>
              <a:rPr lang="sv-SE" sz="1600"/>
              <a:t>Den centrala ordboken innehåller hundratusentals ord</a:t>
            </a:r>
            <a:endParaRPr lang="en-US" sz="1600"/>
          </a:p>
          <a:p>
            <a:pPr marL="360045" indent="-360045"/>
            <a:r>
              <a:rPr lang="sv-SE" sz="1600"/>
              <a:t>Kontrollerad stavning</a:t>
            </a:r>
            <a:endParaRPr lang="sv-SE" sz="1600">
              <a:cs typeface="Calibri"/>
            </a:endParaRPr>
          </a:p>
          <a:p>
            <a:pPr marL="360045" indent="-360045"/>
            <a:r>
              <a:rPr lang="sv-SE" sz="1600"/>
              <a:t>Personlig ordlista</a:t>
            </a:r>
            <a:endParaRPr lang="sv-SE" sz="1600">
              <a:cs typeface="Calibri"/>
            </a:endParaRPr>
          </a:p>
          <a:p>
            <a:pPr marL="360045" indent="-360045"/>
            <a:r>
              <a:rPr lang="sv-SE" sz="1600"/>
              <a:t>Ordlista på övergripande nivå kan skapas</a:t>
            </a:r>
            <a:endParaRPr lang="sv-SE" sz="1600">
              <a:cs typeface="Calibri"/>
            </a:endParaRPr>
          </a:p>
        </p:txBody>
      </p:sp>
      <p:sp>
        <p:nvSpPr>
          <p:cNvPr id="6" name="Rubrik 1">
            <a:extLst>
              <a:ext uri="{FF2B5EF4-FFF2-40B4-BE49-F238E27FC236}">
                <a16:creationId xmlns:a16="http://schemas.microsoft.com/office/drawing/2014/main" id="{416B3EFF-F5DC-4BFF-8191-233C62AF0E3E}"/>
              </a:ext>
            </a:extLst>
          </p:cNvPr>
          <p:cNvSpPr>
            <a:spLocks noGrp="1"/>
          </p:cNvSpPr>
          <p:nvPr>
            <p:ph type="title"/>
          </p:nvPr>
        </p:nvSpPr>
        <p:spPr>
          <a:xfrm>
            <a:off x="532800" y="720000"/>
            <a:ext cx="8078400" cy="1036800"/>
          </a:xfrm>
        </p:spPr>
        <p:txBody>
          <a:bodyPr/>
          <a:lstStyle/>
          <a:p>
            <a:r>
              <a:rPr lang="sv-SE"/>
              <a:t>Ordbok</a:t>
            </a:r>
          </a:p>
        </p:txBody>
      </p:sp>
      <p:pic>
        <p:nvPicPr>
          <p:cNvPr id="2" name="Bildobjekt 1">
            <a:extLst>
              <a:ext uri="{FF2B5EF4-FFF2-40B4-BE49-F238E27FC236}">
                <a16:creationId xmlns:a16="http://schemas.microsoft.com/office/drawing/2014/main" id="{7D4AC4F0-7D09-1004-31E2-D683834FE6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54567" y="1515162"/>
            <a:ext cx="2120689" cy="2256052"/>
          </a:xfrm>
          <a:prstGeom prst="rect">
            <a:avLst/>
          </a:prstGeom>
        </p:spPr>
      </p:pic>
      <p:pic>
        <p:nvPicPr>
          <p:cNvPr id="7" name="Bild 6" descr="Berättelser kontur">
            <a:extLst>
              <a:ext uri="{FF2B5EF4-FFF2-40B4-BE49-F238E27FC236}">
                <a16:creationId xmlns:a16="http://schemas.microsoft.com/office/drawing/2014/main" id="{968C0538-2DBD-914A-E917-0AA6958E83E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56928" y="1900073"/>
            <a:ext cx="1343354" cy="1343354"/>
          </a:xfrm>
          <a:prstGeom prst="rect">
            <a:avLst/>
          </a:prstGeom>
        </p:spPr>
      </p:pic>
    </p:spTree>
    <p:extLst>
      <p:ext uri="{BB962C8B-B14F-4D97-AF65-F5344CB8AC3E}">
        <p14:creationId xmlns:p14="http://schemas.microsoft.com/office/powerpoint/2010/main" val="74746994"/>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VGR_vitt_grey" id="{F1413ED6-4FFF-49DB-A2D8-E5D67FC4782E}" vid="{56F90879-21A9-4097-B8A7-21E0BA768759}"/>
    </a:ext>
  </a:extLst>
</a:theme>
</file>

<file path=ppt/theme/theme2.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VGR_vitt_grey" id="{F1413ED6-4FFF-49DB-A2D8-E5D67FC4782E}" vid="{56F90879-21A9-4097-B8A7-21E0BA768759}"/>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VGR_vit_grey</Template>
  <TotalTime>118</TotalTime>
  <Words>3758</Words>
  <Application>Microsoft Office PowerPoint</Application>
  <PresentationFormat>Bildspel på skärmen (16:9)</PresentationFormat>
  <Paragraphs>458</Paragraphs>
  <Slides>44</Slides>
  <Notes>31</Notes>
  <HiddenSlides>0</HiddenSlides>
  <MMClips>0</MMClips>
  <ScaleCrop>false</ScaleCrop>
  <HeadingPairs>
    <vt:vector size="6" baseType="variant">
      <vt:variant>
        <vt:lpstr>Använt teckensnitt</vt:lpstr>
      </vt:variant>
      <vt:variant>
        <vt:i4>6</vt:i4>
      </vt:variant>
      <vt:variant>
        <vt:lpstr>Tema</vt:lpstr>
      </vt:variant>
      <vt:variant>
        <vt:i4>2</vt:i4>
      </vt:variant>
      <vt:variant>
        <vt:lpstr>Bildrubriker</vt:lpstr>
      </vt:variant>
      <vt:variant>
        <vt:i4>44</vt:i4>
      </vt:variant>
    </vt:vector>
  </HeadingPairs>
  <TitlesOfParts>
    <vt:vector size="52" baseType="lpstr">
      <vt:lpstr>-apple-system</vt:lpstr>
      <vt:lpstr>Arial</vt:lpstr>
      <vt:lpstr>Calibri</vt:lpstr>
      <vt:lpstr>Calibri Light</vt:lpstr>
      <vt:lpstr>Helvetica</vt:lpstr>
      <vt:lpstr>Times New Roman</vt:lpstr>
      <vt:lpstr>VGR_vitt_blue</vt:lpstr>
      <vt:lpstr>VGR_vitt_blue</vt:lpstr>
      <vt:lpstr>Användaranvisning</vt:lpstr>
      <vt:lpstr>Versionshistorik, senaste justeringar</vt:lpstr>
      <vt:lpstr>Taligenkänning (TIK) - basutbildning</vt:lpstr>
      <vt:lpstr>Utbildningsinnehåll</vt:lpstr>
      <vt:lpstr>Introduktion</vt:lpstr>
      <vt:lpstr>Varför taligenkänning? </vt:lpstr>
      <vt:lpstr>Taligenkänningsprocessen – så går det till </vt:lpstr>
      <vt:lpstr>Röstprofil</vt:lpstr>
      <vt:lpstr>Ordbok</vt:lpstr>
      <vt:lpstr>Språkmodell</vt:lpstr>
      <vt:lpstr>Överblick Dragon Medical One (Dragon) </vt:lpstr>
      <vt:lpstr>Så hittar du Taligenkänning (Dragon)</vt:lpstr>
      <vt:lpstr>Så loggar du in i Dragon</vt:lpstr>
      <vt:lpstr>PowerPoint-presentation</vt:lpstr>
      <vt:lpstr>Headset eller diktafon</vt:lpstr>
      <vt:lpstr>Headset eller diktafon</vt:lpstr>
      <vt:lpstr>PowerPoint-presentation</vt:lpstr>
      <vt:lpstr>PowerPoint-presentation</vt:lpstr>
      <vt:lpstr>PowerPoint-presentation</vt:lpstr>
      <vt:lpstr>PowerPoint-presentation</vt:lpstr>
      <vt:lpstr>PowerPoint-presentation</vt:lpstr>
      <vt:lpstr>PowerPoint-presentation</vt:lpstr>
      <vt:lpstr>Diktafon med skjutreglage och Medspeech</vt:lpstr>
      <vt:lpstr>Diktafon med knappreglage och Medspeech</vt:lpstr>
      <vt:lpstr>Arbetssätt för headset</vt:lpstr>
      <vt:lpstr>Headset och Medspeech</vt:lpstr>
      <vt:lpstr>Headset och Medspeech forts.</vt:lpstr>
      <vt:lpstr>När du taligenkänner</vt:lpstr>
      <vt:lpstr>Instruktionsfilm AsynjaVisph </vt:lpstr>
      <vt:lpstr>Instruktionsfilm Melior</vt:lpstr>
      <vt:lpstr>Tips och hjälp</vt:lpstr>
      <vt:lpstr>Rättning av text</vt:lpstr>
      <vt:lpstr>Rättning av text</vt:lpstr>
      <vt:lpstr>Okända ord </vt:lpstr>
      <vt:lpstr>Lägga till nytt ord i din ordlista</vt:lpstr>
      <vt:lpstr>Alternativ för uttal </vt:lpstr>
      <vt:lpstr>Alternativ för uttal</vt:lpstr>
      <vt:lpstr>Navigeringstips</vt:lpstr>
      <vt:lpstr>Hjälp i Dragon</vt:lpstr>
      <vt:lpstr>Hjälp i Dragon</vt:lpstr>
      <vt:lpstr>Grundläggande och tidsbesparande funktioner</vt:lpstr>
      <vt:lpstr>Detta kan du lära dig mer om i tilläggsutbildningen</vt:lpstr>
      <vt:lpstr>Erfarenheter vid start med Taligenkänning</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TIK basutbildning</dc:title>
  <dc:creator>Ulrika Roos</dc:creator>
  <keywords/>
  <lastModifiedBy>Malin Solberg</lastModifiedBy>
  <revision>1</revision>
  <dcterms:created xsi:type="dcterms:W3CDTF">2022-12-27T09:47:52.0000000Z</dcterms:created>
  <dcterms:modified xsi:type="dcterms:W3CDTF">2024-05-22T12:44:08.0000000Z</dcterms:modified>
</coreProperties>
</file>