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5"/>
  </p:notesMasterIdLst>
  <p:handoutMasterIdLst>
    <p:handoutMasterId r:id="rId26"/>
  </p:handoutMasterIdLst>
  <p:sldIdLst>
    <p:sldId id="296" r:id="rId6"/>
    <p:sldId id="295" r:id="rId7"/>
    <p:sldId id="297" r:id="rId8"/>
    <p:sldId id="323" r:id="rId9"/>
    <p:sldId id="302" r:id="rId10"/>
    <p:sldId id="300" r:id="rId11"/>
    <p:sldId id="310" r:id="rId12"/>
    <p:sldId id="311" r:id="rId13"/>
    <p:sldId id="312" r:id="rId14"/>
    <p:sldId id="313" r:id="rId15"/>
    <p:sldId id="315" r:id="rId16"/>
    <p:sldId id="314" r:id="rId17"/>
    <p:sldId id="324" r:id="rId18"/>
    <p:sldId id="316" r:id="rId19"/>
    <p:sldId id="317" r:id="rId20"/>
    <p:sldId id="318" r:id="rId21"/>
    <p:sldId id="319" r:id="rId22"/>
    <p:sldId id="322" r:id="rId23"/>
    <p:sldId id="321" r:id="rId24"/>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nvändaranvisningar" id="{6E6E6ECD-356C-4D49-9D22-22C3E7AF66C1}">
          <p14:sldIdLst>
            <p14:sldId id="296"/>
          </p14:sldIdLst>
        </p14:section>
        <p14:section name="Introduktion taligenkänning" id="{A3BB6B8C-814E-4779-9546-4B629F2D44D9}">
          <p14:sldIdLst>
            <p14:sldId id="295"/>
            <p14:sldId id="297"/>
            <p14:sldId id="323"/>
            <p14:sldId id="302"/>
            <p14:sldId id="300"/>
            <p14:sldId id="310"/>
            <p14:sldId id="311"/>
            <p14:sldId id="312"/>
            <p14:sldId id="313"/>
            <p14:sldId id="315"/>
          </p14:sldIdLst>
        </p14:section>
        <p14:section name="Diskussionsfrågor" id="{BC951175-B7B1-47F1-AE48-C5B77B7201A9}">
          <p14:sldIdLst>
            <p14:sldId id="314"/>
          </p14:sldIdLst>
        </p14:section>
        <p14:section name="Fördjupning" id="{61D3DC62-CA8D-43C4-937F-58A0DCD00D98}">
          <p14:sldIdLst>
            <p14:sldId id="324"/>
            <p14:sldId id="316"/>
            <p14:sldId id="317"/>
            <p14:sldId id="318"/>
            <p14:sldId id="319"/>
            <p14:sldId id="322"/>
            <p14:sldId id="321"/>
          </p14:sldIdLst>
        </p14:section>
      </p14:sectionLst>
    </p:ext>
    <p:ext uri="{EFAFB233-063F-42B5-8137-9DF3F51BA10A}">
      <p15:sldGuideLst xmlns:p15="http://schemas.microsoft.com/office/powerpoint/2012/main">
        <p15:guide id="1" pos="688" userDrawn="1">
          <p15:clr>
            <a:srgbClr val="A4A3A4"/>
          </p15:clr>
        </p15:guide>
        <p15:guide id="2" orient="horz" pos="663" userDrawn="1">
          <p15:clr>
            <a:srgbClr val="A4A3A4"/>
          </p15:clr>
        </p15:guide>
        <p15:guide id="3" orient="horz" pos="136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9506BD6-0070-F0F6-5CF1-876209437DB7}" name="Regina Andersson" initials="RA" userId="S::regan2@vgregion.se::58a95e9a-3a1c-46ff-9a1b-f0890527d63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974" autoAdjust="0"/>
  </p:normalViewPr>
  <p:slideViewPr>
    <p:cSldViewPr snapToGrid="0">
      <p:cViewPr varScale="1">
        <p:scale>
          <a:sx n="45" d="100"/>
          <a:sy n="45" d="100"/>
        </p:scale>
        <p:origin x="2098" y="38"/>
      </p:cViewPr>
      <p:guideLst>
        <p:guide pos="688"/>
        <p:guide orient="horz" pos="663"/>
        <p:guide orient="horz" pos="136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handoutMaster" Target="handoutMasters/handoutMaster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notesMaster" Target="notesMasters/notesMaster1.xml" Id="rId25"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theme" Target="theme/theme1.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microsoft.com/office/2018/10/relationships/authors" Target="author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viewProps" Target="viewProps.xml" Id="rId28" /><Relationship Type="http://schemas.openxmlformats.org/officeDocument/2006/relationships/slide" Target="slides/slide5.xml" Id="rId10" /><Relationship Type="http://schemas.openxmlformats.org/officeDocument/2006/relationships/slide" Target="slides/slide14.xml" Id="rId19" /><Relationship Type="http://schemas.microsoft.com/office/2016/11/relationships/changesInfo" Target="changesInfos/changesInfo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presProps" Target="presProps.xml" Id="rId27" /><Relationship Type="http://schemas.openxmlformats.org/officeDocument/2006/relationships/tableStyles" Target="tableStyles.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lrika Roos" userId="S::ulrsv4@vgregion.se::fe307d8e-5713-4104-be29-24099f7b10a9" providerId="AD" clId="Web-{E8492E57-3F80-3968-A577-07FC73E2BBA8}"/>
    <pc:docChg chg="modSld">
      <pc:chgData name="Ulrika Roos" userId="S::ulrsv4@vgregion.se::fe307d8e-5713-4104-be29-24099f7b10a9" providerId="AD" clId="Web-{E8492E57-3F80-3968-A577-07FC73E2BBA8}" dt="2023-05-29T07:49:26.092" v="20" actId="20577"/>
      <pc:docMkLst>
        <pc:docMk/>
      </pc:docMkLst>
      <pc:sldChg chg="modSp">
        <pc:chgData name="Ulrika Roos" userId="S::ulrsv4@vgregion.se::fe307d8e-5713-4104-be29-24099f7b10a9" providerId="AD" clId="Web-{E8492E57-3F80-3968-A577-07FC73E2BBA8}" dt="2023-05-29T07:49:26.092" v="20" actId="20577"/>
        <pc:sldMkLst>
          <pc:docMk/>
          <pc:sldMk cId="3945097397" sldId="310"/>
        </pc:sldMkLst>
        <pc:spChg chg="mod">
          <ac:chgData name="Ulrika Roos" userId="S::ulrsv4@vgregion.se::fe307d8e-5713-4104-be29-24099f7b10a9" providerId="AD" clId="Web-{E8492E57-3F80-3968-A577-07FC73E2BBA8}" dt="2023-05-29T07:49:26.092" v="20" actId="20577"/>
          <ac:spMkLst>
            <pc:docMk/>
            <pc:sldMk cId="3945097397" sldId="310"/>
            <ac:spMk id="6" creationId="{07C07C82-15A7-65E8-C946-D82CE10A7EC1}"/>
          </ac:spMkLst>
        </pc:spChg>
      </pc:sldChg>
    </pc:docChg>
  </pc:docChgLst>
  <pc:docChgLst>
    <pc:chgData name="Anna-Karin Olin" userId="S::annol131@vgregion.se::edf324b0-87c9-4637-8570-d952bacac23c" providerId="AD" clId="Web-{6B277BCD-7C2C-0F3B-D2E4-32315A313CF8}"/>
    <pc:docChg chg="modSld">
      <pc:chgData name="Anna-Karin Olin" userId="S::annol131@vgregion.se::edf324b0-87c9-4637-8570-d952bacac23c" providerId="AD" clId="Web-{6B277BCD-7C2C-0F3B-D2E4-32315A313CF8}" dt="2023-11-14T07:31:15.767" v="0" actId="1076"/>
      <pc:docMkLst>
        <pc:docMk/>
      </pc:docMkLst>
      <pc:sldChg chg="modSp">
        <pc:chgData name="Anna-Karin Olin" userId="S::annol131@vgregion.se::edf324b0-87c9-4637-8570-d952bacac23c" providerId="AD" clId="Web-{6B277BCD-7C2C-0F3B-D2E4-32315A313CF8}" dt="2023-11-14T07:31:15.767" v="0" actId="1076"/>
        <pc:sldMkLst>
          <pc:docMk/>
          <pc:sldMk cId="1258620814" sldId="311"/>
        </pc:sldMkLst>
        <pc:picChg chg="mod">
          <ac:chgData name="Anna-Karin Olin" userId="S::annol131@vgregion.se::edf324b0-87c9-4637-8570-d952bacac23c" providerId="AD" clId="Web-{6B277BCD-7C2C-0F3B-D2E4-32315A313CF8}" dt="2023-11-14T07:31:15.767" v="0" actId="1076"/>
          <ac:picMkLst>
            <pc:docMk/>
            <pc:sldMk cId="1258620814" sldId="311"/>
            <ac:picMk id="9" creationId="{9E2D4A63-1667-2663-FDF4-6EEFDD96F164}"/>
          </ac:picMkLst>
        </pc:picChg>
      </pc:sldChg>
    </pc:docChg>
  </pc:docChgLst>
  <pc:docChgLst>
    <pc:chgData name="Malin Emanuelsson" userId="067b5192-d70c-4d86-a716-58861e056bf3" providerId="ADAL" clId="{34E71885-25EE-4FC5-87D3-0518E28E656D}"/>
    <pc:docChg chg="undo redo custSel addSld delSld modSld sldOrd modMainMaster addSection delSection modSection">
      <pc:chgData name="Malin Emanuelsson" userId="067b5192-d70c-4d86-a716-58861e056bf3" providerId="ADAL" clId="{34E71885-25EE-4FC5-87D3-0518E28E656D}" dt="2023-04-05T14:15:35.831" v="2445" actId="20577"/>
      <pc:docMkLst>
        <pc:docMk/>
      </pc:docMkLst>
      <pc:sldChg chg="del">
        <pc:chgData name="Malin Emanuelsson" userId="067b5192-d70c-4d86-a716-58861e056bf3" providerId="ADAL" clId="{34E71885-25EE-4FC5-87D3-0518E28E656D}" dt="2023-04-05T11:23:26.083" v="1634" actId="47"/>
        <pc:sldMkLst>
          <pc:docMk/>
          <pc:sldMk cId="3289012044" sldId="276"/>
        </pc:sldMkLst>
      </pc:sldChg>
      <pc:sldChg chg="del">
        <pc:chgData name="Malin Emanuelsson" userId="067b5192-d70c-4d86-a716-58861e056bf3" providerId="ADAL" clId="{34E71885-25EE-4FC5-87D3-0518E28E656D}" dt="2023-04-05T11:23:25.072" v="1633" actId="47"/>
        <pc:sldMkLst>
          <pc:docMk/>
          <pc:sldMk cId="67797366" sldId="277"/>
        </pc:sldMkLst>
      </pc:sldChg>
      <pc:sldChg chg="modSp del mod">
        <pc:chgData name="Malin Emanuelsson" userId="067b5192-d70c-4d86-a716-58861e056bf3" providerId="ADAL" clId="{34E71885-25EE-4FC5-87D3-0518E28E656D}" dt="2023-04-05T07:52:00.286" v="61" actId="47"/>
        <pc:sldMkLst>
          <pc:docMk/>
          <pc:sldMk cId="3875330676" sldId="284"/>
        </pc:sldMkLst>
        <pc:spChg chg="mod">
          <ac:chgData name="Malin Emanuelsson" userId="067b5192-d70c-4d86-a716-58861e056bf3" providerId="ADAL" clId="{34E71885-25EE-4FC5-87D3-0518E28E656D}" dt="2023-04-05T07:50:30.540" v="47" actId="20577"/>
          <ac:spMkLst>
            <pc:docMk/>
            <pc:sldMk cId="3875330676" sldId="284"/>
            <ac:spMk id="13" creationId="{330FB508-892D-2BAC-2239-3D28F351C408}"/>
          </ac:spMkLst>
        </pc:spChg>
        <pc:spChg chg="mod">
          <ac:chgData name="Malin Emanuelsson" userId="067b5192-d70c-4d86-a716-58861e056bf3" providerId="ADAL" clId="{34E71885-25EE-4FC5-87D3-0518E28E656D}" dt="2023-04-05T07:50:44.338" v="57" actId="20577"/>
          <ac:spMkLst>
            <pc:docMk/>
            <pc:sldMk cId="3875330676" sldId="284"/>
            <ac:spMk id="14" creationId="{510AC7A5-F388-E05E-5DBD-7BBE22FEEF82}"/>
          </ac:spMkLst>
        </pc:spChg>
      </pc:sldChg>
      <pc:sldChg chg="del">
        <pc:chgData name="Malin Emanuelsson" userId="067b5192-d70c-4d86-a716-58861e056bf3" providerId="ADAL" clId="{34E71885-25EE-4FC5-87D3-0518E28E656D}" dt="2023-04-05T11:23:24.157" v="1631" actId="47"/>
        <pc:sldMkLst>
          <pc:docMk/>
          <pc:sldMk cId="3801270367" sldId="290"/>
        </pc:sldMkLst>
      </pc:sldChg>
      <pc:sldChg chg="del">
        <pc:chgData name="Malin Emanuelsson" userId="067b5192-d70c-4d86-a716-58861e056bf3" providerId="ADAL" clId="{34E71885-25EE-4FC5-87D3-0518E28E656D}" dt="2023-04-05T11:23:37.911" v="1636" actId="47"/>
        <pc:sldMkLst>
          <pc:docMk/>
          <pc:sldMk cId="4024165696" sldId="292"/>
        </pc:sldMkLst>
      </pc:sldChg>
      <pc:sldChg chg="del">
        <pc:chgData name="Malin Emanuelsson" userId="067b5192-d70c-4d86-a716-58861e056bf3" providerId="ADAL" clId="{34E71885-25EE-4FC5-87D3-0518E28E656D}" dt="2023-04-05T11:23:38.633" v="1637" actId="47"/>
        <pc:sldMkLst>
          <pc:docMk/>
          <pc:sldMk cId="1971876922" sldId="293"/>
        </pc:sldMkLst>
      </pc:sldChg>
      <pc:sldChg chg="del">
        <pc:chgData name="Malin Emanuelsson" userId="067b5192-d70c-4d86-a716-58861e056bf3" providerId="ADAL" clId="{34E71885-25EE-4FC5-87D3-0518E28E656D}" dt="2023-04-05T11:23:24.636" v="1632" actId="47"/>
        <pc:sldMkLst>
          <pc:docMk/>
          <pc:sldMk cId="1528103761" sldId="294"/>
        </pc:sldMkLst>
      </pc:sldChg>
      <pc:sldChg chg="addSp delSp modSp new mod modNotesTx">
        <pc:chgData name="Malin Emanuelsson" userId="067b5192-d70c-4d86-a716-58861e056bf3" providerId="ADAL" clId="{34E71885-25EE-4FC5-87D3-0518E28E656D}" dt="2023-04-05T12:05:32.139" v="2083"/>
        <pc:sldMkLst>
          <pc:docMk/>
          <pc:sldMk cId="561781178" sldId="295"/>
        </pc:sldMkLst>
        <pc:spChg chg="mod">
          <ac:chgData name="Malin Emanuelsson" userId="067b5192-d70c-4d86-a716-58861e056bf3" providerId="ADAL" clId="{34E71885-25EE-4FC5-87D3-0518E28E656D}" dt="2023-04-05T07:51:51.156" v="59"/>
          <ac:spMkLst>
            <pc:docMk/>
            <pc:sldMk cId="561781178" sldId="295"/>
            <ac:spMk id="2" creationId="{BC3AC46F-3039-D196-166E-4E49956CA792}"/>
          </ac:spMkLst>
        </pc:spChg>
        <pc:spChg chg="mod">
          <ac:chgData name="Malin Emanuelsson" userId="067b5192-d70c-4d86-a716-58861e056bf3" providerId="ADAL" clId="{34E71885-25EE-4FC5-87D3-0518E28E656D}" dt="2023-04-05T07:51:58.115" v="60"/>
          <ac:spMkLst>
            <pc:docMk/>
            <pc:sldMk cId="561781178" sldId="295"/>
            <ac:spMk id="3" creationId="{FB6AB5E7-EAE6-CB90-DFB7-751B22C92118}"/>
          </ac:spMkLst>
        </pc:spChg>
        <pc:spChg chg="del">
          <ac:chgData name="Malin Emanuelsson" userId="067b5192-d70c-4d86-a716-58861e056bf3" providerId="ADAL" clId="{34E71885-25EE-4FC5-87D3-0518E28E656D}" dt="2023-04-05T07:52:22.513" v="62"/>
          <ac:spMkLst>
            <pc:docMk/>
            <pc:sldMk cId="561781178" sldId="295"/>
            <ac:spMk id="4" creationId="{6370A1A9-248F-CBD0-B93E-CA96C7D76003}"/>
          </ac:spMkLst>
        </pc:spChg>
        <pc:spChg chg="del">
          <ac:chgData name="Malin Emanuelsson" userId="067b5192-d70c-4d86-a716-58861e056bf3" providerId="ADAL" clId="{34E71885-25EE-4FC5-87D3-0518E28E656D}" dt="2023-04-05T11:26:41.207" v="1662" actId="478"/>
          <ac:spMkLst>
            <pc:docMk/>
            <pc:sldMk cId="561781178" sldId="295"/>
            <ac:spMk id="5" creationId="{FE4652D3-DF8F-712F-ED4D-05499A93BBA4}"/>
          </ac:spMkLst>
        </pc:spChg>
        <pc:spChg chg="add del mod">
          <ac:chgData name="Malin Emanuelsson" userId="067b5192-d70c-4d86-a716-58861e056bf3" providerId="ADAL" clId="{34E71885-25EE-4FC5-87D3-0518E28E656D}" dt="2023-04-05T09:35:51.542" v="1051" actId="478"/>
          <ac:spMkLst>
            <pc:docMk/>
            <pc:sldMk cId="561781178" sldId="295"/>
            <ac:spMk id="8" creationId="{2686E176-03A2-4E10-681F-598E05FE94B4}"/>
          </ac:spMkLst>
        </pc:spChg>
        <pc:picChg chg="add del mod modCrop">
          <ac:chgData name="Malin Emanuelsson" userId="067b5192-d70c-4d86-a716-58861e056bf3" providerId="ADAL" clId="{34E71885-25EE-4FC5-87D3-0518E28E656D}" dt="2023-04-05T09:35:51.542" v="1051" actId="478"/>
          <ac:picMkLst>
            <pc:docMk/>
            <pc:sldMk cId="561781178" sldId="295"/>
            <ac:picMk id="6" creationId="{14B6982D-F626-7B5D-7E06-C1C068441CE5}"/>
          </ac:picMkLst>
        </pc:picChg>
      </pc:sldChg>
      <pc:sldChg chg="addSp delSp modSp new mod ord chgLayout modNotesTx">
        <pc:chgData name="Malin Emanuelsson" userId="067b5192-d70c-4d86-a716-58861e056bf3" providerId="ADAL" clId="{34E71885-25EE-4FC5-87D3-0518E28E656D}" dt="2023-04-05T12:05:25.348" v="2082" actId="113"/>
        <pc:sldMkLst>
          <pc:docMk/>
          <pc:sldMk cId="977045627" sldId="296"/>
        </pc:sldMkLst>
        <pc:spChg chg="mod ord">
          <ac:chgData name="Malin Emanuelsson" userId="067b5192-d70c-4d86-a716-58861e056bf3" providerId="ADAL" clId="{34E71885-25EE-4FC5-87D3-0518E28E656D}" dt="2023-04-05T11:40:48.673" v="1681" actId="700"/>
          <ac:spMkLst>
            <pc:docMk/>
            <pc:sldMk cId="977045627" sldId="296"/>
            <ac:spMk id="2" creationId="{2335FB69-909A-08AA-C12A-E51F0AC78732}"/>
          </ac:spMkLst>
        </pc:spChg>
        <pc:spChg chg="add del mod ord">
          <ac:chgData name="Malin Emanuelsson" userId="067b5192-d70c-4d86-a716-58861e056bf3" providerId="ADAL" clId="{34E71885-25EE-4FC5-87D3-0518E28E656D}" dt="2023-04-05T11:41:32.408" v="1706" actId="14100"/>
          <ac:spMkLst>
            <pc:docMk/>
            <pc:sldMk cId="977045627" sldId="296"/>
            <ac:spMk id="3" creationId="{81784E54-BAA9-B53D-4355-9CD140B33425}"/>
          </ac:spMkLst>
        </pc:spChg>
        <pc:spChg chg="del">
          <ac:chgData name="Malin Emanuelsson" userId="067b5192-d70c-4d86-a716-58861e056bf3" providerId="ADAL" clId="{34E71885-25EE-4FC5-87D3-0518E28E656D}" dt="2023-04-05T11:26:34.695" v="1661" actId="478"/>
          <ac:spMkLst>
            <pc:docMk/>
            <pc:sldMk cId="977045627" sldId="296"/>
            <ac:spMk id="4" creationId="{D5A978DE-E15B-96A6-1032-1CC50F84386F}"/>
          </ac:spMkLst>
        </pc:spChg>
        <pc:spChg chg="add del mod">
          <ac:chgData name="Malin Emanuelsson" userId="067b5192-d70c-4d86-a716-58861e056bf3" providerId="ADAL" clId="{34E71885-25EE-4FC5-87D3-0518E28E656D}" dt="2023-04-05T07:57:46.945" v="132" actId="767"/>
          <ac:spMkLst>
            <pc:docMk/>
            <pc:sldMk cId="977045627" sldId="296"/>
            <ac:spMk id="5" creationId="{B02AA6FA-706E-82AE-B17C-ACC79D64D221}"/>
          </ac:spMkLst>
        </pc:spChg>
        <pc:spChg chg="add del mod">
          <ac:chgData name="Malin Emanuelsson" userId="067b5192-d70c-4d86-a716-58861e056bf3" providerId="ADAL" clId="{34E71885-25EE-4FC5-87D3-0518E28E656D}" dt="2023-04-05T07:57:44.315" v="131"/>
          <ac:spMkLst>
            <pc:docMk/>
            <pc:sldMk cId="977045627" sldId="296"/>
            <ac:spMk id="6" creationId="{F1222587-C549-C1EE-76EF-703C1CDD781E}"/>
          </ac:spMkLst>
        </pc:spChg>
        <pc:spChg chg="add del mod">
          <ac:chgData name="Malin Emanuelsson" userId="067b5192-d70c-4d86-a716-58861e056bf3" providerId="ADAL" clId="{34E71885-25EE-4FC5-87D3-0518E28E656D}" dt="2023-04-05T07:57:44.315" v="131"/>
          <ac:spMkLst>
            <pc:docMk/>
            <pc:sldMk cId="977045627" sldId="296"/>
            <ac:spMk id="7" creationId="{D1B47AEC-33B5-E0BC-8BD5-6A9C6C17A2F3}"/>
          </ac:spMkLst>
        </pc:spChg>
        <pc:picChg chg="add del mod">
          <ac:chgData name="Malin Emanuelsson" userId="067b5192-d70c-4d86-a716-58861e056bf3" providerId="ADAL" clId="{34E71885-25EE-4FC5-87D3-0518E28E656D}" dt="2023-04-05T07:57:44.315" v="131"/>
          <ac:picMkLst>
            <pc:docMk/>
            <pc:sldMk cId="977045627" sldId="296"/>
            <ac:picMk id="8" creationId="{8E20ED82-EA4A-2840-41C9-545A77A4753E}"/>
          </ac:picMkLst>
        </pc:picChg>
        <pc:picChg chg="add del mod">
          <ac:chgData name="Malin Emanuelsson" userId="067b5192-d70c-4d86-a716-58861e056bf3" providerId="ADAL" clId="{34E71885-25EE-4FC5-87D3-0518E28E656D}" dt="2023-04-05T07:57:44.315" v="131"/>
          <ac:picMkLst>
            <pc:docMk/>
            <pc:sldMk cId="977045627" sldId="296"/>
            <ac:picMk id="9" creationId="{1C957930-D231-6FB7-6B9E-2AAC1657E894}"/>
          </ac:picMkLst>
        </pc:picChg>
        <pc:picChg chg="add mod">
          <ac:chgData name="Malin Emanuelsson" userId="067b5192-d70c-4d86-a716-58861e056bf3" providerId="ADAL" clId="{34E71885-25EE-4FC5-87D3-0518E28E656D}" dt="2023-04-05T11:41:45.235" v="1708" actId="1076"/>
          <ac:picMkLst>
            <pc:docMk/>
            <pc:sldMk cId="977045627" sldId="296"/>
            <ac:picMk id="10" creationId="{BEB30A7B-2155-178F-CD8A-9FE4DFF3A0D7}"/>
          </ac:picMkLst>
        </pc:picChg>
        <pc:picChg chg="add mod">
          <ac:chgData name="Malin Emanuelsson" userId="067b5192-d70c-4d86-a716-58861e056bf3" providerId="ADAL" clId="{34E71885-25EE-4FC5-87D3-0518E28E656D}" dt="2023-04-05T11:41:39.899" v="1707" actId="1076"/>
          <ac:picMkLst>
            <pc:docMk/>
            <pc:sldMk cId="977045627" sldId="296"/>
            <ac:picMk id="11" creationId="{9E7D5BE3-0D80-CB78-1D13-4A31E1F2E530}"/>
          </ac:picMkLst>
        </pc:picChg>
      </pc:sldChg>
      <pc:sldChg chg="modSp new del mod">
        <pc:chgData name="Malin Emanuelsson" userId="067b5192-d70c-4d86-a716-58861e056bf3" providerId="ADAL" clId="{34E71885-25EE-4FC5-87D3-0518E28E656D}" dt="2023-04-05T07:55:40.316" v="88" actId="680"/>
        <pc:sldMkLst>
          <pc:docMk/>
          <pc:sldMk cId="3648295964" sldId="296"/>
        </pc:sldMkLst>
        <pc:spChg chg="mod">
          <ac:chgData name="Malin Emanuelsson" userId="067b5192-d70c-4d86-a716-58861e056bf3" providerId="ADAL" clId="{34E71885-25EE-4FC5-87D3-0518E28E656D}" dt="2023-04-05T07:55:39.668" v="87" actId="20577"/>
          <ac:spMkLst>
            <pc:docMk/>
            <pc:sldMk cId="3648295964" sldId="296"/>
            <ac:spMk id="2" creationId="{67F17305-9145-081C-0060-4D23AEEBFBA8}"/>
          </ac:spMkLst>
        </pc:spChg>
      </pc:sldChg>
      <pc:sldChg chg="new del">
        <pc:chgData name="Malin Emanuelsson" userId="067b5192-d70c-4d86-a716-58861e056bf3" providerId="ADAL" clId="{34E71885-25EE-4FC5-87D3-0518E28E656D}" dt="2023-04-05T07:53:19.743" v="65" actId="47"/>
        <pc:sldMkLst>
          <pc:docMk/>
          <pc:sldMk cId="3865563593" sldId="296"/>
        </pc:sldMkLst>
      </pc:sldChg>
      <pc:sldChg chg="addSp delSp modSp new mod delCm modNotesTx">
        <pc:chgData name="Malin Emanuelsson" userId="067b5192-d70c-4d86-a716-58861e056bf3" providerId="ADAL" clId="{34E71885-25EE-4FC5-87D3-0518E28E656D}" dt="2023-04-05T14:10:31.926" v="2394"/>
        <pc:sldMkLst>
          <pc:docMk/>
          <pc:sldMk cId="2910577927" sldId="297"/>
        </pc:sldMkLst>
        <pc:spChg chg="mod">
          <ac:chgData name="Malin Emanuelsson" userId="067b5192-d70c-4d86-a716-58861e056bf3" providerId="ADAL" clId="{34E71885-25EE-4FC5-87D3-0518E28E656D}" dt="2023-04-05T14:10:28.105" v="2393" actId="20577"/>
          <ac:spMkLst>
            <pc:docMk/>
            <pc:sldMk cId="2910577927" sldId="297"/>
            <ac:spMk id="2" creationId="{74F252E4-D774-CC72-1F83-8B247885C4F9}"/>
          </ac:spMkLst>
        </pc:spChg>
        <pc:spChg chg="mod">
          <ac:chgData name="Malin Emanuelsson" userId="067b5192-d70c-4d86-a716-58861e056bf3" providerId="ADAL" clId="{34E71885-25EE-4FC5-87D3-0518E28E656D}" dt="2023-04-05T11:42:50.420" v="1714" actId="14100"/>
          <ac:spMkLst>
            <pc:docMk/>
            <pc:sldMk cId="2910577927" sldId="297"/>
            <ac:spMk id="3" creationId="{E8760314-98EF-5499-FFEA-DA2910EA6AD5}"/>
          </ac:spMkLst>
        </pc:spChg>
        <pc:spChg chg="del">
          <ac:chgData name="Malin Emanuelsson" userId="067b5192-d70c-4d86-a716-58861e056bf3" providerId="ADAL" clId="{34E71885-25EE-4FC5-87D3-0518E28E656D}" dt="2023-04-05T11:26:46.804" v="1663" actId="478"/>
          <ac:spMkLst>
            <pc:docMk/>
            <pc:sldMk cId="2910577927" sldId="297"/>
            <ac:spMk id="4" creationId="{7897247E-D0FC-4629-B1C3-EF5E8370575B}"/>
          </ac:spMkLst>
        </pc:spChg>
        <pc:spChg chg="add mod">
          <ac:chgData name="Malin Emanuelsson" userId="067b5192-d70c-4d86-a716-58861e056bf3" providerId="ADAL" clId="{34E71885-25EE-4FC5-87D3-0518E28E656D}" dt="2023-04-05T11:42:34.298" v="1710" actId="1076"/>
          <ac:spMkLst>
            <pc:docMk/>
            <pc:sldMk cId="2910577927" sldId="297"/>
            <ac:spMk id="5" creationId="{7E0D8891-D642-CD49-2CD9-B33A8B29690C}"/>
          </ac:spMkLst>
        </pc:spChg>
      </pc:sldChg>
      <pc:sldChg chg="addSp delSp modSp add mod modClrScheme chgLayout modNotesTx">
        <pc:chgData name="Malin Emanuelsson" userId="067b5192-d70c-4d86-a716-58861e056bf3" providerId="ADAL" clId="{34E71885-25EE-4FC5-87D3-0518E28E656D}" dt="2023-04-05T14:13:52.217" v="2407" actId="20577"/>
        <pc:sldMkLst>
          <pc:docMk/>
          <pc:sldMk cId="160759429" sldId="300"/>
        </pc:sldMkLst>
        <pc:spChg chg="mod ord">
          <ac:chgData name="Malin Emanuelsson" userId="067b5192-d70c-4d86-a716-58861e056bf3" providerId="ADAL" clId="{34E71885-25EE-4FC5-87D3-0518E28E656D}" dt="2023-04-05T12:50:41.758" v="2382"/>
          <ac:spMkLst>
            <pc:docMk/>
            <pc:sldMk cId="160759429" sldId="300"/>
            <ac:spMk id="2" creationId="{AB98E534-897D-4AED-7665-AC5D292FC884}"/>
          </ac:spMkLst>
        </pc:spChg>
        <pc:spChg chg="mod ord">
          <ac:chgData name="Malin Emanuelsson" userId="067b5192-d70c-4d86-a716-58861e056bf3" providerId="ADAL" clId="{34E71885-25EE-4FC5-87D3-0518E28E656D}" dt="2023-04-05T14:13:52.217" v="2407" actId="20577"/>
          <ac:spMkLst>
            <pc:docMk/>
            <pc:sldMk cId="160759429" sldId="300"/>
            <ac:spMk id="3" creationId="{F5931C4C-32CD-B8BD-449B-222F64D6FB1B}"/>
          </ac:spMkLst>
        </pc:spChg>
        <pc:spChg chg="add del mod ord">
          <ac:chgData name="Malin Emanuelsson" userId="067b5192-d70c-4d86-a716-58861e056bf3" providerId="ADAL" clId="{34E71885-25EE-4FC5-87D3-0518E28E656D}" dt="2023-04-05T08:27:23.927" v="547"/>
          <ac:spMkLst>
            <pc:docMk/>
            <pc:sldMk cId="160759429" sldId="300"/>
            <ac:spMk id="4" creationId="{5656FFE8-561D-2E68-591B-C6DB1B4AD641}"/>
          </ac:spMkLst>
        </pc:spChg>
        <pc:spChg chg="add del mod">
          <ac:chgData name="Malin Emanuelsson" userId="067b5192-d70c-4d86-a716-58861e056bf3" providerId="ADAL" clId="{34E71885-25EE-4FC5-87D3-0518E28E656D}" dt="2023-04-05T12:23:33.309" v="2307" actId="478"/>
          <ac:spMkLst>
            <pc:docMk/>
            <pc:sldMk cId="160759429" sldId="300"/>
            <ac:spMk id="7" creationId="{D7E2DCE9-9EBC-B05C-F44D-673E8F957474}"/>
          </ac:spMkLst>
        </pc:spChg>
        <pc:spChg chg="add del mod">
          <ac:chgData name="Malin Emanuelsson" userId="067b5192-d70c-4d86-a716-58861e056bf3" providerId="ADAL" clId="{34E71885-25EE-4FC5-87D3-0518E28E656D}" dt="2023-04-05T12:18:16.895" v="2266" actId="478"/>
          <ac:spMkLst>
            <pc:docMk/>
            <pc:sldMk cId="160759429" sldId="300"/>
            <ac:spMk id="10" creationId="{E906B412-F5B2-CA6D-0EEF-B6043C6D5AB2}"/>
          </ac:spMkLst>
        </pc:spChg>
        <pc:picChg chg="add mod ord modCrop">
          <ac:chgData name="Malin Emanuelsson" userId="067b5192-d70c-4d86-a716-58861e056bf3" providerId="ADAL" clId="{34E71885-25EE-4FC5-87D3-0518E28E656D}" dt="2023-04-05T12:19:51.270" v="2278" actId="26606"/>
          <ac:picMkLst>
            <pc:docMk/>
            <pc:sldMk cId="160759429" sldId="300"/>
            <ac:picMk id="5" creationId="{3CD741DB-FD3A-BC99-C489-C75E584F19C3}"/>
          </ac:picMkLst>
        </pc:picChg>
      </pc:sldChg>
      <pc:sldChg chg="addSp delSp modSp add del mod modClrScheme chgLayout modNotesTx">
        <pc:chgData name="Malin Emanuelsson" userId="067b5192-d70c-4d86-a716-58861e056bf3" providerId="ADAL" clId="{34E71885-25EE-4FC5-87D3-0518E28E656D}" dt="2023-04-05T11:44:34.108" v="1743" actId="47"/>
        <pc:sldMkLst>
          <pc:docMk/>
          <pc:sldMk cId="2355870620" sldId="301"/>
        </pc:sldMkLst>
        <pc:spChg chg="mod ord">
          <ac:chgData name="Malin Emanuelsson" userId="067b5192-d70c-4d86-a716-58861e056bf3" providerId="ADAL" clId="{34E71885-25EE-4FC5-87D3-0518E28E656D}" dt="2023-04-05T11:43:22.266" v="1717" actId="700"/>
          <ac:spMkLst>
            <pc:docMk/>
            <pc:sldMk cId="2355870620" sldId="301"/>
            <ac:spMk id="2" creationId="{B36991A4-0AC0-3621-BC01-71F9FB6AC550}"/>
          </ac:spMkLst>
        </pc:spChg>
        <pc:spChg chg="add del mod ord">
          <ac:chgData name="Malin Emanuelsson" userId="067b5192-d70c-4d86-a716-58861e056bf3" providerId="ADAL" clId="{34E71885-25EE-4FC5-87D3-0518E28E656D}" dt="2023-04-05T11:43:09.428" v="1716" actId="700"/>
          <ac:spMkLst>
            <pc:docMk/>
            <pc:sldMk cId="2355870620" sldId="301"/>
            <ac:spMk id="3" creationId="{DC82D1B5-A56E-53AA-2E16-9652814D4661}"/>
          </ac:spMkLst>
        </pc:spChg>
        <pc:spChg chg="add mod ord">
          <ac:chgData name="Malin Emanuelsson" userId="067b5192-d70c-4d86-a716-58861e056bf3" providerId="ADAL" clId="{34E71885-25EE-4FC5-87D3-0518E28E656D}" dt="2023-04-05T11:43:22.266" v="1717" actId="700"/>
          <ac:spMkLst>
            <pc:docMk/>
            <pc:sldMk cId="2355870620" sldId="301"/>
            <ac:spMk id="4" creationId="{F5499EEB-22F7-AA4C-03A5-048E484EA827}"/>
          </ac:spMkLst>
        </pc:spChg>
        <pc:spChg chg="mod">
          <ac:chgData name="Malin Emanuelsson" userId="067b5192-d70c-4d86-a716-58861e056bf3" providerId="ADAL" clId="{34E71885-25EE-4FC5-87D3-0518E28E656D}" dt="2023-04-05T08:05:18.808" v="351" actId="113"/>
          <ac:spMkLst>
            <pc:docMk/>
            <pc:sldMk cId="2355870620" sldId="301"/>
            <ac:spMk id="10" creationId="{D3260446-D1EE-8420-3B35-5DA16248058F}"/>
          </ac:spMkLst>
        </pc:spChg>
        <pc:picChg chg="mod ord modCrop">
          <ac:chgData name="Malin Emanuelsson" userId="067b5192-d70c-4d86-a716-58861e056bf3" providerId="ADAL" clId="{34E71885-25EE-4FC5-87D3-0518E28E656D}" dt="2023-04-05T11:43:22.266" v="1717" actId="700"/>
          <ac:picMkLst>
            <pc:docMk/>
            <pc:sldMk cId="2355870620" sldId="301"/>
            <ac:picMk id="7" creationId="{4ABA8986-6684-7D4D-D7F7-36582E75A44B}"/>
          </ac:picMkLst>
        </pc:picChg>
      </pc:sldChg>
      <pc:sldChg chg="new del">
        <pc:chgData name="Malin Emanuelsson" userId="067b5192-d70c-4d86-a716-58861e056bf3" providerId="ADAL" clId="{34E71885-25EE-4FC5-87D3-0518E28E656D}" dt="2023-04-05T08:09:01.889" v="360" actId="47"/>
        <pc:sldMkLst>
          <pc:docMk/>
          <pc:sldMk cId="691043532" sldId="302"/>
        </pc:sldMkLst>
      </pc:sldChg>
      <pc:sldChg chg="addSp delSp modSp new mod modClrScheme chgLayout modNotesTx">
        <pc:chgData name="Malin Emanuelsson" userId="067b5192-d70c-4d86-a716-58861e056bf3" providerId="ADAL" clId="{34E71885-25EE-4FC5-87D3-0518E28E656D}" dt="2023-04-05T14:11:19.193" v="2402" actId="14100"/>
        <pc:sldMkLst>
          <pc:docMk/>
          <pc:sldMk cId="1767716015" sldId="302"/>
        </pc:sldMkLst>
        <pc:spChg chg="mod ord">
          <ac:chgData name="Malin Emanuelsson" userId="067b5192-d70c-4d86-a716-58861e056bf3" providerId="ADAL" clId="{34E71885-25EE-4FC5-87D3-0518E28E656D}" dt="2023-04-05T11:45:25.622" v="1749" actId="14100"/>
          <ac:spMkLst>
            <pc:docMk/>
            <pc:sldMk cId="1767716015" sldId="302"/>
            <ac:spMk id="2" creationId="{35EC02DA-F167-95B6-EFE6-A684F5F4DED8}"/>
          </ac:spMkLst>
        </pc:spChg>
        <pc:spChg chg="mod ord">
          <ac:chgData name="Malin Emanuelsson" userId="067b5192-d70c-4d86-a716-58861e056bf3" providerId="ADAL" clId="{34E71885-25EE-4FC5-87D3-0518E28E656D}" dt="2023-04-05T14:11:19.193" v="2402" actId="14100"/>
          <ac:spMkLst>
            <pc:docMk/>
            <pc:sldMk cId="1767716015" sldId="302"/>
            <ac:spMk id="3" creationId="{557AFB7F-919B-6843-40A0-8BFA0A53EF3C}"/>
          </ac:spMkLst>
        </pc:spChg>
        <pc:spChg chg="del mod ord">
          <ac:chgData name="Malin Emanuelsson" userId="067b5192-d70c-4d86-a716-58861e056bf3" providerId="ADAL" clId="{34E71885-25EE-4FC5-87D3-0518E28E656D}" dt="2023-04-05T12:23:40.396" v="2309" actId="478"/>
          <ac:spMkLst>
            <pc:docMk/>
            <pc:sldMk cId="1767716015" sldId="302"/>
            <ac:spMk id="4" creationId="{7CD93315-19C5-00DF-EF08-EAA2330D851C}"/>
          </ac:spMkLst>
        </pc:spChg>
        <pc:spChg chg="del">
          <ac:chgData name="Malin Emanuelsson" userId="067b5192-d70c-4d86-a716-58861e056bf3" providerId="ADAL" clId="{34E71885-25EE-4FC5-87D3-0518E28E656D}" dt="2023-04-05T08:13:23.333" v="410"/>
          <ac:spMkLst>
            <pc:docMk/>
            <pc:sldMk cId="1767716015" sldId="302"/>
            <ac:spMk id="5" creationId="{B73F87AA-C79A-80A5-355E-D949BF0C0829}"/>
          </ac:spMkLst>
        </pc:spChg>
        <pc:spChg chg="del">
          <ac:chgData name="Malin Emanuelsson" userId="067b5192-d70c-4d86-a716-58861e056bf3" providerId="ADAL" clId="{34E71885-25EE-4FC5-87D3-0518E28E656D}" dt="2023-04-05T08:10:23.196" v="388" actId="478"/>
          <ac:spMkLst>
            <pc:docMk/>
            <pc:sldMk cId="1767716015" sldId="302"/>
            <ac:spMk id="6" creationId="{F4F33085-917A-E721-267B-77A3AED9FE43}"/>
          </ac:spMkLst>
        </pc:spChg>
        <pc:spChg chg="add mod ord">
          <ac:chgData name="Malin Emanuelsson" userId="067b5192-d70c-4d86-a716-58861e056bf3" providerId="ADAL" clId="{34E71885-25EE-4FC5-87D3-0518E28E656D}" dt="2023-04-05T12:50:18.948" v="2381"/>
          <ac:spMkLst>
            <pc:docMk/>
            <pc:sldMk cId="1767716015" sldId="302"/>
            <ac:spMk id="8" creationId="{D19BDB2F-791A-968A-7895-A844E55C10F2}"/>
          </ac:spMkLst>
        </pc:spChg>
        <pc:spChg chg="add del mod ord">
          <ac:chgData name="Malin Emanuelsson" userId="067b5192-d70c-4d86-a716-58861e056bf3" providerId="ADAL" clId="{34E71885-25EE-4FC5-87D3-0518E28E656D}" dt="2023-04-05T09:20:30.120" v="942" actId="478"/>
          <ac:spMkLst>
            <pc:docMk/>
            <pc:sldMk cId="1767716015" sldId="302"/>
            <ac:spMk id="9" creationId="{C22D2C54-29BF-AEE7-00AE-05D9846CD2DA}"/>
          </ac:spMkLst>
        </pc:spChg>
        <pc:spChg chg="add mod">
          <ac:chgData name="Malin Emanuelsson" userId="067b5192-d70c-4d86-a716-58861e056bf3" providerId="ADAL" clId="{34E71885-25EE-4FC5-87D3-0518E28E656D}" dt="2023-04-05T12:01:39.974" v="2036" actId="1076"/>
          <ac:spMkLst>
            <pc:docMk/>
            <pc:sldMk cId="1767716015" sldId="302"/>
            <ac:spMk id="12" creationId="{332647D6-8D89-522E-32AB-CD3F79DCC196}"/>
          </ac:spMkLst>
        </pc:spChg>
        <pc:spChg chg="add del mod ord">
          <ac:chgData name="Malin Emanuelsson" userId="067b5192-d70c-4d86-a716-58861e056bf3" providerId="ADAL" clId="{34E71885-25EE-4FC5-87D3-0518E28E656D}" dt="2023-04-05T09:09:20.984" v="868" actId="478"/>
          <ac:spMkLst>
            <pc:docMk/>
            <pc:sldMk cId="1767716015" sldId="302"/>
            <ac:spMk id="13" creationId="{F364ED6E-9D18-734A-ECCC-9E4D0E6A5339}"/>
          </ac:spMkLst>
        </pc:spChg>
        <pc:spChg chg="add del mod">
          <ac:chgData name="Malin Emanuelsson" userId="067b5192-d70c-4d86-a716-58861e056bf3" providerId="ADAL" clId="{34E71885-25EE-4FC5-87D3-0518E28E656D}" dt="2023-04-05T09:19:24.778" v="932" actId="478"/>
          <ac:spMkLst>
            <pc:docMk/>
            <pc:sldMk cId="1767716015" sldId="302"/>
            <ac:spMk id="14" creationId="{6D389E4E-3044-5A50-A60B-1A511A89EC34}"/>
          </ac:spMkLst>
        </pc:spChg>
        <pc:spChg chg="add mod ord">
          <ac:chgData name="Malin Emanuelsson" userId="067b5192-d70c-4d86-a716-58861e056bf3" providerId="ADAL" clId="{34E71885-25EE-4FC5-87D3-0518E28E656D}" dt="2023-04-05T12:48:39.125" v="2347" actId="962"/>
          <ac:spMkLst>
            <pc:docMk/>
            <pc:sldMk cId="1767716015" sldId="302"/>
            <ac:spMk id="15" creationId="{D9953B3B-671B-4165-446D-CD00936C3C4D}"/>
          </ac:spMkLst>
        </pc:spChg>
        <pc:spChg chg="add mod ord">
          <ac:chgData name="Malin Emanuelsson" userId="067b5192-d70c-4d86-a716-58861e056bf3" providerId="ADAL" clId="{34E71885-25EE-4FC5-87D3-0518E28E656D}" dt="2023-04-05T12:48:43.345" v="2348" actId="962"/>
          <ac:spMkLst>
            <pc:docMk/>
            <pc:sldMk cId="1767716015" sldId="302"/>
            <ac:spMk id="16" creationId="{E4C93DBE-AD82-EE13-6ED9-139F19686AEE}"/>
          </ac:spMkLst>
        </pc:spChg>
        <pc:picChg chg="add del mod">
          <ac:chgData name="Malin Emanuelsson" userId="067b5192-d70c-4d86-a716-58861e056bf3" providerId="ADAL" clId="{34E71885-25EE-4FC5-87D3-0518E28E656D}" dt="2023-04-05T08:13:20.375" v="409" actId="478"/>
          <ac:picMkLst>
            <pc:docMk/>
            <pc:sldMk cId="1767716015" sldId="302"/>
            <ac:picMk id="10" creationId="{2CD9C5F1-4FEA-1578-8CB0-2964BA2A89B9}"/>
          </ac:picMkLst>
        </pc:picChg>
        <pc:picChg chg="add mod ord modCrop">
          <ac:chgData name="Malin Emanuelsson" userId="067b5192-d70c-4d86-a716-58861e056bf3" providerId="ADAL" clId="{34E71885-25EE-4FC5-87D3-0518E28E656D}" dt="2023-04-05T12:10:57.424" v="2160" actId="18131"/>
          <ac:picMkLst>
            <pc:docMk/>
            <pc:sldMk cId="1767716015" sldId="302"/>
            <ac:picMk id="11" creationId="{E649C04A-68E5-701F-3B7C-F8B041D28EE9}"/>
          </ac:picMkLst>
        </pc:picChg>
      </pc:sldChg>
      <pc:sldChg chg="add del">
        <pc:chgData name="Malin Emanuelsson" userId="067b5192-d70c-4d86-a716-58861e056bf3" providerId="ADAL" clId="{34E71885-25EE-4FC5-87D3-0518E28E656D}" dt="2023-04-05T08:02:10.674" v="325" actId="47"/>
        <pc:sldMkLst>
          <pc:docMk/>
          <pc:sldMk cId="3095522198" sldId="305"/>
        </pc:sldMkLst>
      </pc:sldChg>
      <pc:sldChg chg="add del">
        <pc:chgData name="Malin Emanuelsson" userId="067b5192-d70c-4d86-a716-58861e056bf3" providerId="ADAL" clId="{34E71885-25EE-4FC5-87D3-0518E28E656D}" dt="2023-04-05T08:25:54.739" v="519" actId="47"/>
        <pc:sldMkLst>
          <pc:docMk/>
          <pc:sldMk cId="1266620296" sldId="308"/>
        </pc:sldMkLst>
      </pc:sldChg>
      <pc:sldChg chg="addSp delSp modSp new mod modNotesTx">
        <pc:chgData name="Malin Emanuelsson" userId="067b5192-d70c-4d86-a716-58861e056bf3" providerId="ADAL" clId="{34E71885-25EE-4FC5-87D3-0518E28E656D}" dt="2023-04-05T14:14:01.119" v="2410" actId="20577"/>
        <pc:sldMkLst>
          <pc:docMk/>
          <pc:sldMk cId="2934205454" sldId="309"/>
        </pc:sldMkLst>
        <pc:spChg chg="mod">
          <ac:chgData name="Malin Emanuelsson" userId="067b5192-d70c-4d86-a716-58861e056bf3" providerId="ADAL" clId="{34E71885-25EE-4FC5-87D3-0518E28E656D}" dt="2023-04-05T11:49:09.948" v="1775" actId="1076"/>
          <ac:spMkLst>
            <pc:docMk/>
            <pc:sldMk cId="2934205454" sldId="309"/>
            <ac:spMk id="2" creationId="{985511B6-CAC9-CF7B-A6C9-9F866F5D5F81}"/>
          </ac:spMkLst>
        </pc:spChg>
        <pc:spChg chg="mod">
          <ac:chgData name="Malin Emanuelsson" userId="067b5192-d70c-4d86-a716-58861e056bf3" providerId="ADAL" clId="{34E71885-25EE-4FC5-87D3-0518E28E656D}" dt="2023-04-05T14:14:01.119" v="2410" actId="20577"/>
          <ac:spMkLst>
            <pc:docMk/>
            <pc:sldMk cId="2934205454" sldId="309"/>
            <ac:spMk id="3" creationId="{52BFA15D-2E49-74F5-7ED5-3D239BDB4464}"/>
          </ac:spMkLst>
        </pc:spChg>
        <pc:spChg chg="add del">
          <ac:chgData name="Malin Emanuelsson" userId="067b5192-d70c-4d86-a716-58861e056bf3" providerId="ADAL" clId="{34E71885-25EE-4FC5-87D3-0518E28E656D}" dt="2023-04-05T08:23:25.180" v="513"/>
          <ac:spMkLst>
            <pc:docMk/>
            <pc:sldMk cId="2934205454" sldId="309"/>
            <ac:spMk id="4" creationId="{3036516E-75F5-A94C-D68E-3309C632DD57}"/>
          </ac:spMkLst>
        </pc:spChg>
        <pc:picChg chg="add del mod modCrop">
          <ac:chgData name="Malin Emanuelsson" userId="067b5192-d70c-4d86-a716-58861e056bf3" providerId="ADAL" clId="{34E71885-25EE-4FC5-87D3-0518E28E656D}" dt="2023-04-05T08:23:28.736" v="515" actId="18131"/>
          <ac:picMkLst>
            <pc:docMk/>
            <pc:sldMk cId="2934205454" sldId="309"/>
            <ac:picMk id="5" creationId="{DF231471-A88E-F2B5-1E0F-C6DA07273666}"/>
          </ac:picMkLst>
        </pc:picChg>
      </pc:sldChg>
      <pc:sldChg chg="addSp delSp modSp new mod modClrScheme chgLayout modNotesTx">
        <pc:chgData name="Malin Emanuelsson" userId="067b5192-d70c-4d86-a716-58861e056bf3" providerId="ADAL" clId="{34E71885-25EE-4FC5-87D3-0518E28E656D}" dt="2023-04-05T14:14:12.027" v="2416" actId="20577"/>
        <pc:sldMkLst>
          <pc:docMk/>
          <pc:sldMk cId="3945097397" sldId="310"/>
        </pc:sldMkLst>
        <pc:spChg chg="del">
          <ac:chgData name="Malin Emanuelsson" userId="067b5192-d70c-4d86-a716-58861e056bf3" providerId="ADAL" clId="{34E71885-25EE-4FC5-87D3-0518E28E656D}" dt="2023-04-05T08:48:06.197" v="563"/>
          <ac:spMkLst>
            <pc:docMk/>
            <pc:sldMk cId="3945097397" sldId="310"/>
            <ac:spMk id="2" creationId="{9A445C02-136D-E13D-D871-C9D45FE33300}"/>
          </ac:spMkLst>
        </pc:spChg>
        <pc:spChg chg="del mod ord">
          <ac:chgData name="Malin Emanuelsson" userId="067b5192-d70c-4d86-a716-58861e056bf3" providerId="ADAL" clId="{34E71885-25EE-4FC5-87D3-0518E28E656D}" dt="2023-04-05T11:49:35.017" v="1778" actId="478"/>
          <ac:spMkLst>
            <pc:docMk/>
            <pc:sldMk cId="3945097397" sldId="310"/>
            <ac:spMk id="3" creationId="{0361A65C-9B2B-DE2F-FEB6-E97A236A9BB4}"/>
          </ac:spMkLst>
        </pc:spChg>
        <pc:spChg chg="del">
          <ac:chgData name="Malin Emanuelsson" userId="067b5192-d70c-4d86-a716-58861e056bf3" providerId="ADAL" clId="{34E71885-25EE-4FC5-87D3-0518E28E656D}" dt="2023-04-05T08:48:52.607" v="566"/>
          <ac:spMkLst>
            <pc:docMk/>
            <pc:sldMk cId="3945097397" sldId="310"/>
            <ac:spMk id="4" creationId="{6782A78C-8A78-0320-C080-EA0E0A68A364}"/>
          </ac:spMkLst>
        </pc:spChg>
        <pc:spChg chg="mod ord">
          <ac:chgData name="Malin Emanuelsson" userId="067b5192-d70c-4d86-a716-58861e056bf3" providerId="ADAL" clId="{34E71885-25EE-4FC5-87D3-0518E28E656D}" dt="2023-04-05T12:28:28.283" v="2337" actId="14100"/>
          <ac:spMkLst>
            <pc:docMk/>
            <pc:sldMk cId="3945097397" sldId="310"/>
            <ac:spMk id="5" creationId="{B98ACFCE-0769-6151-495A-D88A2CE03945}"/>
          </ac:spMkLst>
        </pc:spChg>
        <pc:spChg chg="mod ord">
          <ac:chgData name="Malin Emanuelsson" userId="067b5192-d70c-4d86-a716-58861e056bf3" providerId="ADAL" clId="{34E71885-25EE-4FC5-87D3-0518E28E656D}" dt="2023-04-05T14:14:12.027" v="2416" actId="20577"/>
          <ac:spMkLst>
            <pc:docMk/>
            <pc:sldMk cId="3945097397" sldId="310"/>
            <ac:spMk id="6" creationId="{07C07C82-15A7-65E8-C946-D82CE10A7EC1}"/>
          </ac:spMkLst>
        </pc:spChg>
        <pc:spChg chg="add del mod">
          <ac:chgData name="Malin Emanuelsson" userId="067b5192-d70c-4d86-a716-58861e056bf3" providerId="ADAL" clId="{34E71885-25EE-4FC5-87D3-0518E28E656D}" dt="2023-04-05T09:22:08.575" v="957"/>
          <ac:spMkLst>
            <pc:docMk/>
            <pc:sldMk cId="3945097397" sldId="310"/>
            <ac:spMk id="10" creationId="{ACC99A2F-1DE1-F258-E155-6F81FF50F19C}"/>
          </ac:spMkLst>
        </pc:spChg>
        <pc:spChg chg="add del mod">
          <ac:chgData name="Malin Emanuelsson" userId="067b5192-d70c-4d86-a716-58861e056bf3" providerId="ADAL" clId="{34E71885-25EE-4FC5-87D3-0518E28E656D}" dt="2023-04-05T09:22:10.720" v="958" actId="478"/>
          <ac:spMkLst>
            <pc:docMk/>
            <pc:sldMk cId="3945097397" sldId="310"/>
            <ac:spMk id="11" creationId="{9C9E8DDF-0FB5-F30A-FB0A-EE9ADB2B4A12}"/>
          </ac:spMkLst>
        </pc:spChg>
        <pc:spChg chg="add del mod">
          <ac:chgData name="Malin Emanuelsson" userId="067b5192-d70c-4d86-a716-58861e056bf3" providerId="ADAL" clId="{34E71885-25EE-4FC5-87D3-0518E28E656D}" dt="2023-04-05T09:22:33.078" v="960" actId="700"/>
          <ac:spMkLst>
            <pc:docMk/>
            <pc:sldMk cId="3945097397" sldId="310"/>
            <ac:spMk id="13" creationId="{182EA9EC-32B9-84DC-11BD-B83D94058019}"/>
          </ac:spMkLst>
        </pc:spChg>
        <pc:spChg chg="add del mod ord">
          <ac:chgData name="Malin Emanuelsson" userId="067b5192-d70c-4d86-a716-58861e056bf3" providerId="ADAL" clId="{34E71885-25EE-4FC5-87D3-0518E28E656D}" dt="2023-04-05T09:23:10.354" v="963"/>
          <ac:spMkLst>
            <pc:docMk/>
            <pc:sldMk cId="3945097397" sldId="310"/>
            <ac:spMk id="14" creationId="{6E1D5B9D-9232-A5C7-D2E3-34299DDB8465}"/>
          </ac:spMkLst>
        </pc:spChg>
        <pc:spChg chg="add del mod ord">
          <ac:chgData name="Malin Emanuelsson" userId="067b5192-d70c-4d86-a716-58861e056bf3" providerId="ADAL" clId="{34E71885-25EE-4FC5-87D3-0518E28E656D}" dt="2023-04-05T09:27:44.438" v="1020" actId="931"/>
          <ac:spMkLst>
            <pc:docMk/>
            <pc:sldMk cId="3945097397" sldId="310"/>
            <ac:spMk id="15" creationId="{3343729B-CCA0-9C8D-50ED-1FA6DBAF8CE1}"/>
          </ac:spMkLst>
        </pc:spChg>
        <pc:spChg chg="add del mod">
          <ac:chgData name="Malin Emanuelsson" userId="067b5192-d70c-4d86-a716-58861e056bf3" providerId="ADAL" clId="{34E71885-25EE-4FC5-87D3-0518E28E656D}" dt="2023-04-05T09:23:23.119" v="965"/>
          <ac:spMkLst>
            <pc:docMk/>
            <pc:sldMk cId="3945097397" sldId="310"/>
            <ac:spMk id="19" creationId="{A1A5D9FB-E8E8-7F3E-ACC5-B16416526F16}"/>
          </ac:spMkLst>
        </pc:spChg>
        <pc:spChg chg="add del mod">
          <ac:chgData name="Malin Emanuelsson" userId="067b5192-d70c-4d86-a716-58861e056bf3" providerId="ADAL" clId="{34E71885-25EE-4FC5-87D3-0518E28E656D}" dt="2023-04-05T09:24:20.792" v="967" actId="931"/>
          <ac:spMkLst>
            <pc:docMk/>
            <pc:sldMk cId="3945097397" sldId="310"/>
            <ac:spMk id="22" creationId="{7B2FCBB6-330C-131B-1A41-3D6BAC135B72}"/>
          </ac:spMkLst>
        </pc:spChg>
        <pc:spChg chg="add del mod">
          <ac:chgData name="Malin Emanuelsson" userId="067b5192-d70c-4d86-a716-58861e056bf3" providerId="ADAL" clId="{34E71885-25EE-4FC5-87D3-0518E28E656D}" dt="2023-04-05T09:30:47.375" v="1038"/>
          <ac:spMkLst>
            <pc:docMk/>
            <pc:sldMk cId="3945097397" sldId="310"/>
            <ac:spMk id="26" creationId="{B739802D-832F-D569-20DC-0EBFE44CA6C7}"/>
          </ac:spMkLst>
        </pc:spChg>
        <pc:spChg chg="add del mod">
          <ac:chgData name="Malin Emanuelsson" userId="067b5192-d70c-4d86-a716-58861e056bf3" providerId="ADAL" clId="{34E71885-25EE-4FC5-87D3-0518E28E656D}" dt="2023-04-05T09:28:14.153" v="1024" actId="931"/>
          <ac:spMkLst>
            <pc:docMk/>
            <pc:sldMk cId="3945097397" sldId="310"/>
            <ac:spMk id="30" creationId="{A3A4A679-1B36-2EBF-E6C3-366638824998}"/>
          </ac:spMkLst>
        </pc:spChg>
        <pc:spChg chg="add del mod">
          <ac:chgData name="Malin Emanuelsson" userId="067b5192-d70c-4d86-a716-58861e056bf3" providerId="ADAL" clId="{34E71885-25EE-4FC5-87D3-0518E28E656D}" dt="2023-04-05T09:31:27.814" v="1041" actId="931"/>
          <ac:spMkLst>
            <pc:docMk/>
            <pc:sldMk cId="3945097397" sldId="310"/>
            <ac:spMk id="38" creationId="{6A6D9AAD-36D9-54B6-C1CD-65FDEBCAD74F}"/>
          </ac:spMkLst>
        </pc:spChg>
        <pc:spChg chg="add del mod">
          <ac:chgData name="Malin Emanuelsson" userId="067b5192-d70c-4d86-a716-58861e056bf3" providerId="ADAL" clId="{34E71885-25EE-4FC5-87D3-0518E28E656D}" dt="2023-04-05T09:32:02.146" v="1045" actId="931"/>
          <ac:spMkLst>
            <pc:docMk/>
            <pc:sldMk cId="3945097397" sldId="310"/>
            <ac:spMk id="42" creationId="{548EF74C-5609-5785-F0B1-C8292E8F0AF3}"/>
          </ac:spMkLst>
        </pc:spChg>
        <pc:spChg chg="add del mod">
          <ac:chgData name="Malin Emanuelsson" userId="067b5192-d70c-4d86-a716-58861e056bf3" providerId="ADAL" clId="{34E71885-25EE-4FC5-87D3-0518E28E656D}" dt="2023-04-05T09:38:04.279" v="1054" actId="931"/>
          <ac:spMkLst>
            <pc:docMk/>
            <pc:sldMk cId="3945097397" sldId="310"/>
            <ac:spMk id="46" creationId="{E288D92A-D675-2917-CA29-CEC3F378AF36}"/>
          </ac:spMkLst>
        </pc:spChg>
        <pc:picChg chg="add del mod ord modCrop">
          <ac:chgData name="Malin Emanuelsson" userId="067b5192-d70c-4d86-a716-58861e056bf3" providerId="ADAL" clId="{34E71885-25EE-4FC5-87D3-0518E28E656D}" dt="2023-04-05T09:22:05.922" v="956" actId="478"/>
          <ac:picMkLst>
            <pc:docMk/>
            <pc:sldMk cId="3945097397" sldId="310"/>
            <ac:picMk id="7" creationId="{11E7284C-29D6-6DD8-AF8D-CAD5447E8E8D}"/>
          </ac:picMkLst>
        </pc:picChg>
        <pc:picChg chg="add del mod ord modCrop">
          <ac:chgData name="Malin Emanuelsson" userId="067b5192-d70c-4d86-a716-58861e056bf3" providerId="ADAL" clId="{34E71885-25EE-4FC5-87D3-0518E28E656D}" dt="2023-04-05T09:22:12.497" v="959" actId="478"/>
          <ac:picMkLst>
            <pc:docMk/>
            <pc:sldMk cId="3945097397" sldId="310"/>
            <ac:picMk id="8" creationId="{8A249BA8-2AA3-0927-3B7C-1BE765BA1968}"/>
          </ac:picMkLst>
        </pc:picChg>
        <pc:picChg chg="add del mod">
          <ac:chgData name="Malin Emanuelsson" userId="067b5192-d70c-4d86-a716-58861e056bf3" providerId="ADAL" clId="{34E71885-25EE-4FC5-87D3-0518E28E656D}" dt="2023-04-05T09:23:08.224" v="962" actId="478"/>
          <ac:picMkLst>
            <pc:docMk/>
            <pc:sldMk cId="3945097397" sldId="310"/>
            <ac:picMk id="16" creationId="{F75250AE-5256-E623-00BD-43641874668A}"/>
          </ac:picMkLst>
        </pc:picChg>
        <pc:picChg chg="add del mod">
          <ac:chgData name="Malin Emanuelsson" userId="067b5192-d70c-4d86-a716-58861e056bf3" providerId="ADAL" clId="{34E71885-25EE-4FC5-87D3-0518E28E656D}" dt="2023-04-05T09:23:17.636" v="964" actId="478"/>
          <ac:picMkLst>
            <pc:docMk/>
            <pc:sldMk cId="3945097397" sldId="310"/>
            <ac:picMk id="17" creationId="{8E2B2A17-F256-2895-A72F-6A70B1A73F86}"/>
          </ac:picMkLst>
        </pc:picChg>
        <pc:picChg chg="add del mod">
          <ac:chgData name="Malin Emanuelsson" userId="067b5192-d70c-4d86-a716-58861e056bf3" providerId="ADAL" clId="{34E71885-25EE-4FC5-87D3-0518E28E656D}" dt="2023-04-05T09:23:25.804" v="966" actId="478"/>
          <ac:picMkLst>
            <pc:docMk/>
            <pc:sldMk cId="3945097397" sldId="310"/>
            <ac:picMk id="20" creationId="{9E3B65D6-FF7B-C9F3-BCA3-6BECAD23A78A}"/>
          </ac:picMkLst>
        </pc:picChg>
        <pc:picChg chg="add del mod modCrop">
          <ac:chgData name="Malin Emanuelsson" userId="067b5192-d70c-4d86-a716-58861e056bf3" providerId="ADAL" clId="{34E71885-25EE-4FC5-87D3-0518E28E656D}" dt="2023-04-05T09:27:00.106" v="1019" actId="478"/>
          <ac:picMkLst>
            <pc:docMk/>
            <pc:sldMk cId="3945097397" sldId="310"/>
            <ac:picMk id="24" creationId="{9C2BA4D8-95A0-FF51-CCB9-086D3AF65682}"/>
          </ac:picMkLst>
        </pc:picChg>
        <pc:picChg chg="add del mod">
          <ac:chgData name="Malin Emanuelsson" userId="067b5192-d70c-4d86-a716-58861e056bf3" providerId="ADAL" clId="{34E71885-25EE-4FC5-87D3-0518E28E656D}" dt="2023-04-05T09:27:49.598" v="1023" actId="478"/>
          <ac:picMkLst>
            <pc:docMk/>
            <pc:sldMk cId="3945097397" sldId="310"/>
            <ac:picMk id="28" creationId="{9A0DD166-5927-1447-4C8D-D2385CA1FA2C}"/>
          </ac:picMkLst>
        </pc:picChg>
        <pc:picChg chg="add mod modCrop">
          <ac:chgData name="Malin Emanuelsson" userId="067b5192-d70c-4d86-a716-58861e056bf3" providerId="ADAL" clId="{34E71885-25EE-4FC5-87D3-0518E28E656D}" dt="2023-04-05T12:51:01.748" v="2383" actId="962"/>
          <ac:picMkLst>
            <pc:docMk/>
            <pc:sldMk cId="3945097397" sldId="310"/>
            <ac:picMk id="32" creationId="{81E682D3-DEEA-7AD0-2DC7-2000D4A3A3F0}"/>
          </ac:picMkLst>
        </pc:picChg>
        <pc:picChg chg="add del mod">
          <ac:chgData name="Malin Emanuelsson" userId="067b5192-d70c-4d86-a716-58861e056bf3" providerId="ADAL" clId="{34E71885-25EE-4FC5-87D3-0518E28E656D}" dt="2023-04-05T09:30:34.201" v="1036" actId="931"/>
          <ac:picMkLst>
            <pc:docMk/>
            <pc:sldMk cId="3945097397" sldId="310"/>
            <ac:picMk id="34" creationId="{05E019E4-BE68-7ED7-ECEC-77486B19A984}"/>
          </ac:picMkLst>
        </pc:picChg>
        <pc:picChg chg="add del mod">
          <ac:chgData name="Malin Emanuelsson" userId="067b5192-d70c-4d86-a716-58861e056bf3" providerId="ADAL" clId="{34E71885-25EE-4FC5-87D3-0518E28E656D}" dt="2023-04-05T09:30:49.718" v="1039" actId="478"/>
          <ac:picMkLst>
            <pc:docMk/>
            <pc:sldMk cId="3945097397" sldId="310"/>
            <ac:picMk id="35" creationId="{D80D9572-8531-3856-FFE3-6119371379B0}"/>
          </ac:picMkLst>
        </pc:picChg>
        <pc:picChg chg="add del mod">
          <ac:chgData name="Malin Emanuelsson" userId="067b5192-d70c-4d86-a716-58861e056bf3" providerId="ADAL" clId="{34E71885-25EE-4FC5-87D3-0518E28E656D}" dt="2023-04-05T09:31:06.279" v="1040" actId="478"/>
          <ac:picMkLst>
            <pc:docMk/>
            <pc:sldMk cId="3945097397" sldId="310"/>
            <ac:picMk id="36" creationId="{D40A4A58-B063-9EA6-1D79-2D3584E105A6}"/>
          </ac:picMkLst>
        </pc:picChg>
        <pc:picChg chg="add del mod">
          <ac:chgData name="Malin Emanuelsson" userId="067b5192-d70c-4d86-a716-58861e056bf3" providerId="ADAL" clId="{34E71885-25EE-4FC5-87D3-0518E28E656D}" dt="2023-04-05T09:31:37.995" v="1044" actId="478"/>
          <ac:picMkLst>
            <pc:docMk/>
            <pc:sldMk cId="3945097397" sldId="310"/>
            <ac:picMk id="40" creationId="{1E16E2CD-F72E-6B05-E5B9-E45704021BFC}"/>
          </ac:picMkLst>
        </pc:picChg>
        <pc:picChg chg="add del mod modCrop">
          <ac:chgData name="Malin Emanuelsson" userId="067b5192-d70c-4d86-a716-58861e056bf3" providerId="ADAL" clId="{34E71885-25EE-4FC5-87D3-0518E28E656D}" dt="2023-04-05T09:36:00.456" v="1053" actId="478"/>
          <ac:picMkLst>
            <pc:docMk/>
            <pc:sldMk cId="3945097397" sldId="310"/>
            <ac:picMk id="44" creationId="{4F75E3E3-2320-DBA7-3A54-78E12779613C}"/>
          </ac:picMkLst>
        </pc:picChg>
        <pc:picChg chg="add mod modCrop">
          <ac:chgData name="Malin Emanuelsson" userId="067b5192-d70c-4d86-a716-58861e056bf3" providerId="ADAL" clId="{34E71885-25EE-4FC5-87D3-0518E28E656D}" dt="2023-04-05T12:51:22.083" v="2384" actId="962"/>
          <ac:picMkLst>
            <pc:docMk/>
            <pc:sldMk cId="3945097397" sldId="310"/>
            <ac:picMk id="48" creationId="{9B29D30D-EE9F-492B-CA15-9CBA4F204889}"/>
          </ac:picMkLst>
        </pc:picChg>
      </pc:sldChg>
      <pc:sldChg chg="addSp delSp modSp add mod modClrScheme chgLayout modNotesTx">
        <pc:chgData name="Malin Emanuelsson" userId="067b5192-d70c-4d86-a716-58861e056bf3" providerId="ADAL" clId="{34E71885-25EE-4FC5-87D3-0518E28E656D}" dt="2023-04-05T14:14:31.360" v="2418" actId="6549"/>
        <pc:sldMkLst>
          <pc:docMk/>
          <pc:sldMk cId="1258620814" sldId="311"/>
        </pc:sldMkLst>
        <pc:spChg chg="add del mod ord">
          <ac:chgData name="Malin Emanuelsson" userId="067b5192-d70c-4d86-a716-58861e056bf3" providerId="ADAL" clId="{34E71885-25EE-4FC5-87D3-0518E28E656D}" dt="2023-04-05T08:52:21.359" v="636" actId="478"/>
          <ac:spMkLst>
            <pc:docMk/>
            <pc:sldMk cId="1258620814" sldId="311"/>
            <ac:spMk id="2" creationId="{C1FF9B62-3455-FDCA-0F52-0BA0D18CF3D7}"/>
          </ac:spMkLst>
        </pc:spChg>
        <pc:spChg chg="mod">
          <ac:chgData name="Malin Emanuelsson" userId="067b5192-d70c-4d86-a716-58861e056bf3" providerId="ADAL" clId="{34E71885-25EE-4FC5-87D3-0518E28E656D}" dt="2023-04-05T11:50:41.604" v="1934" actId="14861"/>
          <ac:spMkLst>
            <pc:docMk/>
            <pc:sldMk cId="1258620814" sldId="311"/>
            <ac:spMk id="3" creationId="{294E1776-5841-57DB-2C86-98F6F2EB1CBA}"/>
          </ac:spMkLst>
        </pc:spChg>
        <pc:spChg chg="mod">
          <ac:chgData name="Malin Emanuelsson" userId="067b5192-d70c-4d86-a716-58861e056bf3" providerId="ADAL" clId="{34E71885-25EE-4FC5-87D3-0518E28E656D}" dt="2023-04-05T14:14:28.678" v="2417" actId="20577"/>
          <ac:spMkLst>
            <pc:docMk/>
            <pc:sldMk cId="1258620814" sldId="311"/>
            <ac:spMk id="4" creationId="{BEF1C7ED-4EEE-E66F-0312-47FE71EC973E}"/>
          </ac:spMkLst>
        </pc:spChg>
        <pc:spChg chg="mod ord">
          <ac:chgData name="Malin Emanuelsson" userId="067b5192-d70c-4d86-a716-58861e056bf3" providerId="ADAL" clId="{34E71885-25EE-4FC5-87D3-0518E28E656D}" dt="2023-04-05T11:51:18.286" v="1944" actId="6549"/>
          <ac:spMkLst>
            <pc:docMk/>
            <pc:sldMk cId="1258620814" sldId="311"/>
            <ac:spMk id="6" creationId="{4CC53599-AAD2-DB8D-AED8-68A7C9F3B146}"/>
          </ac:spMkLst>
        </pc:spChg>
        <pc:spChg chg="mod">
          <ac:chgData name="Malin Emanuelsson" userId="067b5192-d70c-4d86-a716-58861e056bf3" providerId="ADAL" clId="{34E71885-25EE-4FC5-87D3-0518E28E656D}" dt="2023-04-05T12:29:10.316" v="2339" actId="14100"/>
          <ac:spMkLst>
            <pc:docMk/>
            <pc:sldMk cId="1258620814" sldId="311"/>
            <ac:spMk id="8" creationId="{0BFF9283-662A-8DEB-F64C-D662B942BB82}"/>
          </ac:spMkLst>
        </pc:spChg>
        <pc:spChg chg="mod">
          <ac:chgData name="Malin Emanuelsson" userId="067b5192-d70c-4d86-a716-58861e056bf3" providerId="ADAL" clId="{34E71885-25EE-4FC5-87D3-0518E28E656D}" dt="2023-04-05T14:14:31.360" v="2418" actId="6549"/>
          <ac:spMkLst>
            <pc:docMk/>
            <pc:sldMk cId="1258620814" sldId="311"/>
            <ac:spMk id="10" creationId="{9F95056D-DC30-6300-D84B-E2E1521ACF43}"/>
          </ac:spMkLst>
        </pc:spChg>
        <pc:picChg chg="mod">
          <ac:chgData name="Malin Emanuelsson" userId="067b5192-d70c-4d86-a716-58861e056bf3" providerId="ADAL" clId="{34E71885-25EE-4FC5-87D3-0518E28E656D}" dt="2023-04-05T12:48:47.666" v="2349" actId="962"/>
          <ac:picMkLst>
            <pc:docMk/>
            <pc:sldMk cId="1258620814" sldId="311"/>
            <ac:picMk id="5" creationId="{64A1CA8A-757F-F752-4D29-9A354E60E97C}"/>
          </ac:picMkLst>
        </pc:picChg>
        <pc:picChg chg="mod">
          <ac:chgData name="Malin Emanuelsson" userId="067b5192-d70c-4d86-a716-58861e056bf3" providerId="ADAL" clId="{34E71885-25EE-4FC5-87D3-0518E28E656D}" dt="2023-04-05T12:48:51.099" v="2350" actId="962"/>
          <ac:picMkLst>
            <pc:docMk/>
            <pc:sldMk cId="1258620814" sldId="311"/>
            <ac:picMk id="9" creationId="{9E2D4A63-1667-2663-FDF4-6EEFDD96F164}"/>
          </ac:picMkLst>
        </pc:picChg>
      </pc:sldChg>
      <pc:sldChg chg="addSp delSp modSp new mod modClrScheme chgLayout modNotesTx">
        <pc:chgData name="Malin Emanuelsson" userId="067b5192-d70c-4d86-a716-58861e056bf3" providerId="ADAL" clId="{34E71885-25EE-4FC5-87D3-0518E28E656D}" dt="2023-04-05T14:15:00.160" v="2436" actId="20577"/>
        <pc:sldMkLst>
          <pc:docMk/>
          <pc:sldMk cId="4048675027" sldId="312"/>
        </pc:sldMkLst>
        <pc:spChg chg="mod ord">
          <ac:chgData name="Malin Emanuelsson" userId="067b5192-d70c-4d86-a716-58861e056bf3" providerId="ADAL" clId="{34E71885-25EE-4FC5-87D3-0518E28E656D}" dt="2023-04-05T11:51:49.169" v="1948" actId="1076"/>
          <ac:spMkLst>
            <pc:docMk/>
            <pc:sldMk cId="4048675027" sldId="312"/>
            <ac:spMk id="2" creationId="{2533AA81-40AA-5393-7EA9-BC4187888918}"/>
          </ac:spMkLst>
        </pc:spChg>
        <pc:spChg chg="mod ord">
          <ac:chgData name="Malin Emanuelsson" userId="067b5192-d70c-4d86-a716-58861e056bf3" providerId="ADAL" clId="{34E71885-25EE-4FC5-87D3-0518E28E656D}" dt="2023-04-05T14:15:00.160" v="2436" actId="20577"/>
          <ac:spMkLst>
            <pc:docMk/>
            <pc:sldMk cId="4048675027" sldId="312"/>
            <ac:spMk id="3" creationId="{95731781-1A49-1007-81F0-5B9369FB620C}"/>
          </ac:spMkLst>
        </pc:spChg>
        <pc:spChg chg="del mod ord">
          <ac:chgData name="Malin Emanuelsson" userId="067b5192-d70c-4d86-a716-58861e056bf3" providerId="ADAL" clId="{34E71885-25EE-4FC5-87D3-0518E28E656D}" dt="2023-04-05T11:53:39.270" v="1968" actId="478"/>
          <ac:spMkLst>
            <pc:docMk/>
            <pc:sldMk cId="4048675027" sldId="312"/>
            <ac:spMk id="4" creationId="{3B9372F5-B550-C938-872B-716E5ABF1261}"/>
          </ac:spMkLst>
        </pc:spChg>
        <pc:spChg chg="del">
          <ac:chgData name="Malin Emanuelsson" userId="067b5192-d70c-4d86-a716-58861e056bf3" providerId="ADAL" clId="{34E71885-25EE-4FC5-87D3-0518E28E656D}" dt="2023-04-05T08:54:55.356" v="680"/>
          <ac:spMkLst>
            <pc:docMk/>
            <pc:sldMk cId="4048675027" sldId="312"/>
            <ac:spMk id="5" creationId="{095BC460-BC65-9E56-844B-BA7523AF4952}"/>
          </ac:spMkLst>
        </pc:spChg>
        <pc:spChg chg="del">
          <ac:chgData name="Malin Emanuelsson" userId="067b5192-d70c-4d86-a716-58861e056bf3" providerId="ADAL" clId="{34E71885-25EE-4FC5-87D3-0518E28E656D}" dt="2023-04-05T08:55:29.714" v="685" actId="478"/>
          <ac:spMkLst>
            <pc:docMk/>
            <pc:sldMk cId="4048675027" sldId="312"/>
            <ac:spMk id="6" creationId="{ABD2F94A-CD70-5E68-4416-9CD23EB44554}"/>
          </ac:spMkLst>
        </pc:spChg>
        <pc:spChg chg="add del mod ord">
          <ac:chgData name="Malin Emanuelsson" userId="067b5192-d70c-4d86-a716-58861e056bf3" providerId="ADAL" clId="{34E71885-25EE-4FC5-87D3-0518E28E656D}" dt="2023-04-05T09:16:58.922" v="920" actId="478"/>
          <ac:spMkLst>
            <pc:docMk/>
            <pc:sldMk cId="4048675027" sldId="312"/>
            <ac:spMk id="8" creationId="{24E22F7C-2FC1-853A-3CE1-54B7B3226C88}"/>
          </ac:spMkLst>
        </pc:spChg>
        <pc:spChg chg="add mod ord">
          <ac:chgData name="Malin Emanuelsson" userId="067b5192-d70c-4d86-a716-58861e056bf3" providerId="ADAL" clId="{34E71885-25EE-4FC5-87D3-0518E28E656D}" dt="2023-04-05T12:02:48.057" v="2046" actId="1036"/>
          <ac:spMkLst>
            <pc:docMk/>
            <pc:sldMk cId="4048675027" sldId="312"/>
            <ac:spMk id="9" creationId="{28737060-127B-B664-B97A-730AA599DA24}"/>
          </ac:spMkLst>
        </pc:spChg>
        <pc:spChg chg="add del mod">
          <ac:chgData name="Malin Emanuelsson" userId="067b5192-d70c-4d86-a716-58861e056bf3" providerId="ADAL" clId="{34E71885-25EE-4FC5-87D3-0518E28E656D}" dt="2023-04-05T09:02:06.453" v="776" actId="767"/>
          <ac:spMkLst>
            <pc:docMk/>
            <pc:sldMk cId="4048675027" sldId="312"/>
            <ac:spMk id="10" creationId="{DF6DD01C-A153-302E-64E5-62AE3EF17CC3}"/>
          </ac:spMkLst>
        </pc:spChg>
        <pc:spChg chg="add mod ord">
          <ac:chgData name="Malin Emanuelsson" userId="067b5192-d70c-4d86-a716-58861e056bf3" providerId="ADAL" clId="{34E71885-25EE-4FC5-87D3-0518E28E656D}" dt="2023-04-05T12:31:29.396" v="2345" actId="20577"/>
          <ac:spMkLst>
            <pc:docMk/>
            <pc:sldMk cId="4048675027" sldId="312"/>
            <ac:spMk id="11" creationId="{9A50D3EF-3B3B-0338-0B14-118A56EC0217}"/>
          </ac:spMkLst>
        </pc:spChg>
        <pc:spChg chg="add mod ord">
          <ac:chgData name="Malin Emanuelsson" userId="067b5192-d70c-4d86-a716-58861e056bf3" providerId="ADAL" clId="{34E71885-25EE-4FC5-87D3-0518E28E656D}" dt="2023-04-05T12:48:57.448" v="2351" actId="962"/>
          <ac:spMkLst>
            <pc:docMk/>
            <pc:sldMk cId="4048675027" sldId="312"/>
            <ac:spMk id="12" creationId="{AAAF355E-EFA2-53FC-A944-9CC958DA88A4}"/>
          </ac:spMkLst>
        </pc:spChg>
        <pc:spChg chg="add mod">
          <ac:chgData name="Malin Emanuelsson" userId="067b5192-d70c-4d86-a716-58861e056bf3" providerId="ADAL" clId="{34E71885-25EE-4FC5-87D3-0518E28E656D}" dt="2023-04-05T12:49:01.746" v="2352" actId="962"/>
          <ac:spMkLst>
            <pc:docMk/>
            <pc:sldMk cId="4048675027" sldId="312"/>
            <ac:spMk id="13" creationId="{FF1CAF39-90E6-9CC0-EBB2-52E67CF66A5D}"/>
          </ac:spMkLst>
        </pc:spChg>
        <pc:picChg chg="add mod ord modCrop">
          <ac:chgData name="Malin Emanuelsson" userId="067b5192-d70c-4d86-a716-58861e056bf3" providerId="ADAL" clId="{34E71885-25EE-4FC5-87D3-0518E28E656D}" dt="2023-04-05T11:53:32.818" v="1967" actId="18131"/>
          <ac:picMkLst>
            <pc:docMk/>
            <pc:sldMk cId="4048675027" sldId="312"/>
            <ac:picMk id="7" creationId="{2B20F51F-07D7-2F3B-2D14-0D05A46BD086}"/>
          </ac:picMkLst>
        </pc:picChg>
      </pc:sldChg>
      <pc:sldChg chg="addSp delSp modSp new mod modClrScheme chgLayout modNotesTx">
        <pc:chgData name="Malin Emanuelsson" userId="067b5192-d70c-4d86-a716-58861e056bf3" providerId="ADAL" clId="{34E71885-25EE-4FC5-87D3-0518E28E656D}" dt="2023-04-05T14:15:14.134" v="2441" actId="20577"/>
        <pc:sldMkLst>
          <pc:docMk/>
          <pc:sldMk cId="490217512" sldId="313"/>
        </pc:sldMkLst>
        <pc:spChg chg="mod ord">
          <ac:chgData name="Malin Emanuelsson" userId="067b5192-d70c-4d86-a716-58861e056bf3" providerId="ADAL" clId="{34E71885-25EE-4FC5-87D3-0518E28E656D}" dt="2023-04-05T12:13:04.781" v="2181" actId="1036"/>
          <ac:spMkLst>
            <pc:docMk/>
            <pc:sldMk cId="490217512" sldId="313"/>
            <ac:spMk id="2" creationId="{0F542654-3349-7E0E-CAF8-D7C932988AAC}"/>
          </ac:spMkLst>
        </pc:spChg>
        <pc:spChg chg="mod ord">
          <ac:chgData name="Malin Emanuelsson" userId="067b5192-d70c-4d86-a716-58861e056bf3" providerId="ADAL" clId="{34E71885-25EE-4FC5-87D3-0518E28E656D}" dt="2023-04-05T14:15:14.134" v="2441" actId="20577"/>
          <ac:spMkLst>
            <pc:docMk/>
            <pc:sldMk cId="490217512" sldId="313"/>
            <ac:spMk id="3" creationId="{5506F011-CA2C-CCDB-EC26-E4D6AB01E682}"/>
          </ac:spMkLst>
        </pc:spChg>
        <pc:spChg chg="del mod ord">
          <ac:chgData name="Malin Emanuelsson" userId="067b5192-d70c-4d86-a716-58861e056bf3" providerId="ADAL" clId="{34E71885-25EE-4FC5-87D3-0518E28E656D}" dt="2023-04-05T11:54:01.379" v="1971" actId="478"/>
          <ac:spMkLst>
            <pc:docMk/>
            <pc:sldMk cId="490217512" sldId="313"/>
            <ac:spMk id="4" creationId="{3A5884B3-9A68-69F5-BE71-A6918D375C1F}"/>
          </ac:spMkLst>
        </pc:spChg>
        <pc:spChg chg="add del mod ord">
          <ac:chgData name="Malin Emanuelsson" userId="067b5192-d70c-4d86-a716-58861e056bf3" providerId="ADAL" clId="{34E71885-25EE-4FC5-87D3-0518E28E656D}" dt="2023-04-05T09:42:17.472" v="1120"/>
          <ac:spMkLst>
            <pc:docMk/>
            <pc:sldMk cId="490217512" sldId="313"/>
            <ac:spMk id="5" creationId="{FB7B4C49-9069-113A-D0E4-9E879BFE397F}"/>
          </ac:spMkLst>
        </pc:spChg>
        <pc:picChg chg="add mod modCrop">
          <ac:chgData name="Malin Emanuelsson" userId="067b5192-d70c-4d86-a716-58861e056bf3" providerId="ADAL" clId="{34E71885-25EE-4FC5-87D3-0518E28E656D}" dt="2023-04-05T09:43:17.350" v="1126" actId="18131"/>
          <ac:picMkLst>
            <pc:docMk/>
            <pc:sldMk cId="490217512" sldId="313"/>
            <ac:picMk id="6" creationId="{8610CA6C-ACB0-87AA-2BEE-D6D7A3B10E20}"/>
          </ac:picMkLst>
        </pc:picChg>
      </pc:sldChg>
      <pc:sldChg chg="modSp add mod modNotesTx">
        <pc:chgData name="Malin Emanuelsson" userId="067b5192-d70c-4d86-a716-58861e056bf3" providerId="ADAL" clId="{34E71885-25EE-4FC5-87D3-0518E28E656D}" dt="2023-04-05T12:26:49.228" v="2329" actId="14100"/>
        <pc:sldMkLst>
          <pc:docMk/>
          <pc:sldMk cId="4251885339" sldId="314"/>
        </pc:sldMkLst>
        <pc:spChg chg="mod">
          <ac:chgData name="Malin Emanuelsson" userId="067b5192-d70c-4d86-a716-58861e056bf3" providerId="ADAL" clId="{34E71885-25EE-4FC5-87D3-0518E28E656D}" dt="2023-04-05T11:54:36.300" v="1980" actId="1036"/>
          <ac:spMkLst>
            <pc:docMk/>
            <pc:sldMk cId="4251885339" sldId="314"/>
            <ac:spMk id="2" creationId="{2C3A9224-B1EB-1834-C988-DF5049D6F429}"/>
          </ac:spMkLst>
        </pc:spChg>
        <pc:spChg chg="mod">
          <ac:chgData name="Malin Emanuelsson" userId="067b5192-d70c-4d86-a716-58861e056bf3" providerId="ADAL" clId="{34E71885-25EE-4FC5-87D3-0518E28E656D}" dt="2023-04-05T12:26:49.228" v="2329" actId="14100"/>
          <ac:spMkLst>
            <pc:docMk/>
            <pc:sldMk cId="4251885339" sldId="314"/>
            <ac:spMk id="4" creationId="{DF85AAF8-C698-9FD0-21B4-7D77612E8ED4}"/>
          </ac:spMkLst>
        </pc:spChg>
      </pc:sldChg>
      <pc:sldChg chg="addSp delSp modSp new mod modClrScheme modShow chgLayout">
        <pc:chgData name="Malin Emanuelsson" userId="067b5192-d70c-4d86-a716-58861e056bf3" providerId="ADAL" clId="{34E71885-25EE-4FC5-87D3-0518E28E656D}" dt="2023-04-05T14:15:19.474" v="2442" actId="20577"/>
        <pc:sldMkLst>
          <pc:docMk/>
          <pc:sldMk cId="2774183676" sldId="315"/>
        </pc:sldMkLst>
        <pc:spChg chg="del mod ord">
          <ac:chgData name="Malin Emanuelsson" userId="067b5192-d70c-4d86-a716-58861e056bf3" providerId="ADAL" clId="{34E71885-25EE-4FC5-87D3-0518E28E656D}" dt="2023-04-05T09:46:43.312" v="1131" actId="700"/>
          <ac:spMkLst>
            <pc:docMk/>
            <pc:sldMk cId="2774183676" sldId="315"/>
            <ac:spMk id="2" creationId="{48948187-BC22-E46F-3748-66B0D8C5E793}"/>
          </ac:spMkLst>
        </pc:spChg>
        <pc:spChg chg="del mod ord">
          <ac:chgData name="Malin Emanuelsson" userId="067b5192-d70c-4d86-a716-58861e056bf3" providerId="ADAL" clId="{34E71885-25EE-4FC5-87D3-0518E28E656D}" dt="2023-04-05T09:46:43.312" v="1131" actId="700"/>
          <ac:spMkLst>
            <pc:docMk/>
            <pc:sldMk cId="2774183676" sldId="315"/>
            <ac:spMk id="3" creationId="{35E91A7C-9EE8-79F3-B37E-3A218DE8D5DC}"/>
          </ac:spMkLst>
        </pc:spChg>
        <pc:spChg chg="del">
          <ac:chgData name="Malin Emanuelsson" userId="067b5192-d70c-4d86-a716-58861e056bf3" providerId="ADAL" clId="{34E71885-25EE-4FC5-87D3-0518E28E656D}" dt="2023-04-05T09:46:43.312" v="1131" actId="700"/>
          <ac:spMkLst>
            <pc:docMk/>
            <pc:sldMk cId="2774183676" sldId="315"/>
            <ac:spMk id="4" creationId="{FE6D74A7-CCC8-DA51-8CA7-6ADED07CA182}"/>
          </ac:spMkLst>
        </pc:spChg>
        <pc:spChg chg="add mod ord">
          <ac:chgData name="Malin Emanuelsson" userId="067b5192-d70c-4d86-a716-58861e056bf3" providerId="ADAL" clId="{34E71885-25EE-4FC5-87D3-0518E28E656D}" dt="2023-04-05T09:47:17.536" v="1189" actId="20577"/>
          <ac:spMkLst>
            <pc:docMk/>
            <pc:sldMk cId="2774183676" sldId="315"/>
            <ac:spMk id="5" creationId="{BFE5E5B7-EC27-A5B6-55B8-AF18AECABCAF}"/>
          </ac:spMkLst>
        </pc:spChg>
        <pc:spChg chg="add mod ord">
          <ac:chgData name="Malin Emanuelsson" userId="067b5192-d70c-4d86-a716-58861e056bf3" providerId="ADAL" clId="{34E71885-25EE-4FC5-87D3-0518E28E656D}" dt="2023-04-05T14:15:19.474" v="2442" actId="20577"/>
          <ac:spMkLst>
            <pc:docMk/>
            <pc:sldMk cId="2774183676" sldId="315"/>
            <ac:spMk id="6" creationId="{70DA634B-08DF-8B71-7FF9-8440FFF9322E}"/>
          </ac:spMkLst>
        </pc:spChg>
      </pc:sldChg>
      <pc:sldChg chg="addSp delSp modSp new mod modNotesTx">
        <pc:chgData name="Malin Emanuelsson" userId="067b5192-d70c-4d86-a716-58861e056bf3" providerId="ADAL" clId="{34E71885-25EE-4FC5-87D3-0518E28E656D}" dt="2023-04-05T12:15:57.048" v="2244"/>
        <pc:sldMkLst>
          <pc:docMk/>
          <pc:sldMk cId="2166829290" sldId="316"/>
        </pc:sldMkLst>
        <pc:spChg chg="mod">
          <ac:chgData name="Malin Emanuelsson" userId="067b5192-d70c-4d86-a716-58861e056bf3" providerId="ADAL" clId="{34E71885-25EE-4FC5-87D3-0518E28E656D}" dt="2023-04-05T11:55:22.248" v="1984" actId="113"/>
          <ac:spMkLst>
            <pc:docMk/>
            <pc:sldMk cId="2166829290" sldId="316"/>
            <ac:spMk id="2" creationId="{0C01F75B-C3FE-8680-B776-BB5F378DADC4}"/>
          </ac:spMkLst>
        </pc:spChg>
        <pc:spChg chg="del mod">
          <ac:chgData name="Malin Emanuelsson" userId="067b5192-d70c-4d86-a716-58861e056bf3" providerId="ADAL" clId="{34E71885-25EE-4FC5-87D3-0518E28E656D}" dt="2023-04-05T09:50:46.745" v="1249" actId="478"/>
          <ac:spMkLst>
            <pc:docMk/>
            <pc:sldMk cId="2166829290" sldId="316"/>
            <ac:spMk id="3" creationId="{4E604A80-800F-2775-C603-C43A0C67608E}"/>
          </ac:spMkLst>
        </pc:spChg>
        <pc:spChg chg="add del">
          <ac:chgData name="Malin Emanuelsson" userId="067b5192-d70c-4d86-a716-58861e056bf3" providerId="ADAL" clId="{34E71885-25EE-4FC5-87D3-0518E28E656D}" dt="2023-04-05T09:48:33.969" v="1194" actId="478"/>
          <ac:spMkLst>
            <pc:docMk/>
            <pc:sldMk cId="2166829290" sldId="316"/>
            <ac:spMk id="5" creationId="{31433940-9624-6022-49D9-DD4A8B79F9EC}"/>
          </ac:spMkLst>
        </pc:spChg>
        <pc:spChg chg="add del mod">
          <ac:chgData name="Malin Emanuelsson" userId="067b5192-d70c-4d86-a716-58861e056bf3" providerId="ADAL" clId="{34E71885-25EE-4FC5-87D3-0518E28E656D}" dt="2023-04-05T09:50:31.382" v="1246" actId="478"/>
          <ac:spMkLst>
            <pc:docMk/>
            <pc:sldMk cId="2166829290" sldId="316"/>
            <ac:spMk id="6" creationId="{CF972521-E0AB-E6E4-1EFF-23E2960DE3D2}"/>
          </ac:spMkLst>
        </pc:spChg>
        <pc:spChg chg="add del mod">
          <ac:chgData name="Malin Emanuelsson" userId="067b5192-d70c-4d86-a716-58861e056bf3" providerId="ADAL" clId="{34E71885-25EE-4FC5-87D3-0518E28E656D}" dt="2023-04-05T09:50:41.991" v="1248" actId="478"/>
          <ac:spMkLst>
            <pc:docMk/>
            <pc:sldMk cId="2166829290" sldId="316"/>
            <ac:spMk id="7" creationId="{1825F472-320E-A8E4-6D24-3D17ABBB2FCA}"/>
          </ac:spMkLst>
        </pc:spChg>
        <pc:spChg chg="add del mod">
          <ac:chgData name="Malin Emanuelsson" userId="067b5192-d70c-4d86-a716-58861e056bf3" providerId="ADAL" clId="{34E71885-25EE-4FC5-87D3-0518E28E656D}" dt="2023-04-05T09:50:51.725" v="1250" actId="478"/>
          <ac:spMkLst>
            <pc:docMk/>
            <pc:sldMk cId="2166829290" sldId="316"/>
            <ac:spMk id="10" creationId="{D41EDE2F-677E-72A6-E93E-6D44BAEFBCE1}"/>
          </ac:spMkLst>
        </pc:spChg>
        <pc:spChg chg="add del mod">
          <ac:chgData name="Malin Emanuelsson" userId="067b5192-d70c-4d86-a716-58861e056bf3" providerId="ADAL" clId="{34E71885-25EE-4FC5-87D3-0518E28E656D}" dt="2023-04-05T11:04:50.875" v="1378" actId="20577"/>
          <ac:spMkLst>
            <pc:docMk/>
            <pc:sldMk cId="2166829290" sldId="316"/>
            <ac:spMk id="13" creationId="{385FFC4C-916C-F77F-968B-06B982BDD6E5}"/>
          </ac:spMkLst>
        </pc:spChg>
        <pc:spChg chg="add del mod">
          <ac:chgData name="Malin Emanuelsson" userId="067b5192-d70c-4d86-a716-58861e056bf3" providerId="ADAL" clId="{34E71885-25EE-4FC5-87D3-0518E28E656D}" dt="2023-04-05T09:53:34.336" v="1311" actId="1076"/>
          <ac:spMkLst>
            <pc:docMk/>
            <pc:sldMk cId="2166829290" sldId="316"/>
            <ac:spMk id="14" creationId="{0C3B99E4-BF35-74FD-26C9-3193B46A93E6}"/>
          </ac:spMkLst>
        </pc:spChg>
        <pc:picChg chg="add del mod">
          <ac:chgData name="Malin Emanuelsson" userId="067b5192-d70c-4d86-a716-58861e056bf3" providerId="ADAL" clId="{34E71885-25EE-4FC5-87D3-0518E28E656D}" dt="2023-04-05T09:53:28.065" v="1310" actId="1076"/>
          <ac:picMkLst>
            <pc:docMk/>
            <pc:sldMk cId="2166829290" sldId="316"/>
            <ac:picMk id="8" creationId="{4E7E1C44-1692-8AAF-B51F-55A2FC4E278B}"/>
          </ac:picMkLst>
        </pc:picChg>
        <pc:picChg chg="add del mod">
          <ac:chgData name="Malin Emanuelsson" userId="067b5192-d70c-4d86-a716-58861e056bf3" providerId="ADAL" clId="{34E71885-25EE-4FC5-87D3-0518E28E656D}" dt="2023-04-05T09:54:10.930" v="1315" actId="1076"/>
          <ac:picMkLst>
            <pc:docMk/>
            <pc:sldMk cId="2166829290" sldId="316"/>
            <ac:picMk id="9" creationId="{7C53A249-2285-5B74-9999-E5FB321D5D0B}"/>
          </ac:picMkLst>
        </pc:picChg>
        <pc:picChg chg="add del mod">
          <ac:chgData name="Malin Emanuelsson" userId="067b5192-d70c-4d86-a716-58861e056bf3" providerId="ADAL" clId="{34E71885-25EE-4FC5-87D3-0518E28E656D}" dt="2023-04-05T09:53:44.854" v="1312" actId="1076"/>
          <ac:picMkLst>
            <pc:docMk/>
            <pc:sldMk cId="2166829290" sldId="316"/>
            <ac:picMk id="11" creationId="{E0A8A406-BD4F-68FA-CCE1-97CD27126C1F}"/>
          </ac:picMkLst>
        </pc:picChg>
        <pc:picChg chg="add del mod">
          <ac:chgData name="Malin Emanuelsson" userId="067b5192-d70c-4d86-a716-58861e056bf3" providerId="ADAL" clId="{34E71885-25EE-4FC5-87D3-0518E28E656D}" dt="2023-04-05T09:53:53.149" v="1314" actId="1076"/>
          <ac:picMkLst>
            <pc:docMk/>
            <pc:sldMk cId="2166829290" sldId="316"/>
            <ac:picMk id="12" creationId="{960C0E74-9905-F5EA-8FA8-DD568F94EF54}"/>
          </ac:picMkLst>
        </pc:picChg>
      </pc:sldChg>
      <pc:sldChg chg="addSp delSp modSp add mod modClrScheme chgLayout modNotesTx">
        <pc:chgData name="Malin Emanuelsson" userId="067b5192-d70c-4d86-a716-58861e056bf3" providerId="ADAL" clId="{34E71885-25EE-4FC5-87D3-0518E28E656D}" dt="2023-04-05T14:15:35.831" v="2445" actId="20577"/>
        <pc:sldMkLst>
          <pc:docMk/>
          <pc:sldMk cId="1612278444" sldId="317"/>
        </pc:sldMkLst>
        <pc:spChg chg="mod ord">
          <ac:chgData name="Malin Emanuelsson" userId="067b5192-d70c-4d86-a716-58861e056bf3" providerId="ADAL" clId="{34E71885-25EE-4FC5-87D3-0518E28E656D}" dt="2023-04-05T11:56:08.831" v="2009" actId="1076"/>
          <ac:spMkLst>
            <pc:docMk/>
            <pc:sldMk cId="1612278444" sldId="317"/>
            <ac:spMk id="2" creationId="{9C858DB0-6149-866D-148A-584D951E63B1}"/>
          </ac:spMkLst>
        </pc:spChg>
        <pc:spChg chg="mod ord">
          <ac:chgData name="Malin Emanuelsson" userId="067b5192-d70c-4d86-a716-58861e056bf3" providerId="ADAL" clId="{34E71885-25EE-4FC5-87D3-0518E28E656D}" dt="2023-04-05T14:15:35.831" v="2445" actId="20577"/>
          <ac:spMkLst>
            <pc:docMk/>
            <pc:sldMk cId="1612278444" sldId="317"/>
            <ac:spMk id="3" creationId="{FB36CC0A-997C-260A-0567-C013286121A7}"/>
          </ac:spMkLst>
        </pc:spChg>
        <pc:spChg chg="add del mod ord">
          <ac:chgData name="Malin Emanuelsson" userId="067b5192-d70c-4d86-a716-58861e056bf3" providerId="ADAL" clId="{34E71885-25EE-4FC5-87D3-0518E28E656D}" dt="2023-04-05T11:10:15.553" v="1406"/>
          <ac:spMkLst>
            <pc:docMk/>
            <pc:sldMk cId="1612278444" sldId="317"/>
            <ac:spMk id="4" creationId="{3297DB3D-7188-09A7-7769-048C2E41F4C4}"/>
          </ac:spMkLst>
        </pc:spChg>
        <pc:picChg chg="add mod modCrop">
          <ac:chgData name="Malin Emanuelsson" userId="067b5192-d70c-4d86-a716-58861e056bf3" providerId="ADAL" clId="{34E71885-25EE-4FC5-87D3-0518E28E656D}" dt="2023-04-05T12:51:30.505" v="2385" actId="962"/>
          <ac:picMkLst>
            <pc:docMk/>
            <pc:sldMk cId="1612278444" sldId="317"/>
            <ac:picMk id="5" creationId="{211F1C9C-CA43-8D7E-7498-D6B0DF2B9111}"/>
          </ac:picMkLst>
        </pc:picChg>
      </pc:sldChg>
      <pc:sldChg chg="new del">
        <pc:chgData name="Malin Emanuelsson" userId="067b5192-d70c-4d86-a716-58861e056bf3" providerId="ADAL" clId="{34E71885-25EE-4FC5-87D3-0518E28E656D}" dt="2023-04-05T11:07:50.505" v="1404" actId="47"/>
        <pc:sldMkLst>
          <pc:docMk/>
          <pc:sldMk cId="308222804" sldId="318"/>
        </pc:sldMkLst>
      </pc:sldChg>
      <pc:sldChg chg="addSp delSp modSp new mod modNotesTx">
        <pc:chgData name="Malin Emanuelsson" userId="067b5192-d70c-4d86-a716-58861e056bf3" providerId="ADAL" clId="{34E71885-25EE-4FC5-87D3-0518E28E656D}" dt="2023-04-05T12:22:22.114" v="2303" actId="478"/>
        <pc:sldMkLst>
          <pc:docMk/>
          <pc:sldMk cId="3790931928" sldId="318"/>
        </pc:sldMkLst>
        <pc:spChg chg="mod">
          <ac:chgData name="Malin Emanuelsson" userId="067b5192-d70c-4d86-a716-58861e056bf3" providerId="ADAL" clId="{34E71885-25EE-4FC5-87D3-0518E28E656D}" dt="2023-04-05T12:15:08.242" v="2231" actId="1076"/>
          <ac:spMkLst>
            <pc:docMk/>
            <pc:sldMk cId="3790931928" sldId="318"/>
            <ac:spMk id="2" creationId="{B9352B2D-BE4F-D125-862F-0A3D530C5D0A}"/>
          </ac:spMkLst>
        </pc:spChg>
        <pc:spChg chg="del">
          <ac:chgData name="Malin Emanuelsson" userId="067b5192-d70c-4d86-a716-58861e056bf3" providerId="ADAL" clId="{34E71885-25EE-4FC5-87D3-0518E28E656D}" dt="2023-04-05T12:22:22.114" v="2303" actId="478"/>
          <ac:spMkLst>
            <pc:docMk/>
            <pc:sldMk cId="3790931928" sldId="318"/>
            <ac:spMk id="3" creationId="{529B761E-45B5-C3AA-A86F-750E2939E2E4}"/>
          </ac:spMkLst>
        </pc:spChg>
        <pc:picChg chg="add mod">
          <ac:chgData name="Malin Emanuelsson" userId="067b5192-d70c-4d86-a716-58861e056bf3" providerId="ADAL" clId="{34E71885-25EE-4FC5-87D3-0518E28E656D}" dt="2023-04-05T12:15:17.476" v="2233" actId="1076"/>
          <ac:picMkLst>
            <pc:docMk/>
            <pc:sldMk cId="3790931928" sldId="318"/>
            <ac:picMk id="4" creationId="{F07C82AE-2F36-2B67-9917-230C1EEE0A0A}"/>
          </ac:picMkLst>
        </pc:picChg>
      </pc:sldChg>
      <pc:sldChg chg="addSp delSp modSp new mod modClrScheme chgLayout modNotesTx">
        <pc:chgData name="Malin Emanuelsson" userId="067b5192-d70c-4d86-a716-58861e056bf3" providerId="ADAL" clId="{34E71885-25EE-4FC5-87D3-0518E28E656D}" dt="2023-04-05T12:27:28.855" v="2333" actId="404"/>
        <pc:sldMkLst>
          <pc:docMk/>
          <pc:sldMk cId="861449385" sldId="319"/>
        </pc:sldMkLst>
        <pc:spChg chg="mod ord">
          <ac:chgData name="Malin Emanuelsson" userId="067b5192-d70c-4d86-a716-58861e056bf3" providerId="ADAL" clId="{34E71885-25EE-4FC5-87D3-0518E28E656D}" dt="2023-04-05T12:27:28.855" v="2333" actId="404"/>
          <ac:spMkLst>
            <pc:docMk/>
            <pc:sldMk cId="861449385" sldId="319"/>
            <ac:spMk id="2" creationId="{DADFFC8C-7300-3CAC-C439-F2C3AEC965D8}"/>
          </ac:spMkLst>
        </pc:spChg>
        <pc:spChg chg="mod">
          <ac:chgData name="Malin Emanuelsson" userId="067b5192-d70c-4d86-a716-58861e056bf3" providerId="ADAL" clId="{34E71885-25EE-4FC5-87D3-0518E28E656D}" dt="2023-04-05T11:14:58.640" v="1487" actId="26606"/>
          <ac:spMkLst>
            <pc:docMk/>
            <pc:sldMk cId="861449385" sldId="319"/>
            <ac:spMk id="3" creationId="{B6476384-BABD-63E2-FE76-2C0FBD5927FF}"/>
          </ac:spMkLst>
        </pc:spChg>
        <pc:spChg chg="del">
          <ac:chgData name="Malin Emanuelsson" userId="067b5192-d70c-4d86-a716-58861e056bf3" providerId="ADAL" clId="{34E71885-25EE-4FC5-87D3-0518E28E656D}" dt="2023-04-05T11:14:58.640" v="1487" actId="26606"/>
          <ac:spMkLst>
            <pc:docMk/>
            <pc:sldMk cId="861449385" sldId="319"/>
            <ac:spMk id="4" creationId="{C667C1B8-406C-2BE4-2318-A172ADBB42D9}"/>
          </ac:spMkLst>
        </pc:spChg>
        <pc:spChg chg="del mod ord">
          <ac:chgData name="Malin Emanuelsson" userId="067b5192-d70c-4d86-a716-58861e056bf3" providerId="ADAL" clId="{34E71885-25EE-4FC5-87D3-0518E28E656D}" dt="2023-04-05T11:57:02.120" v="2016" actId="478"/>
          <ac:spMkLst>
            <pc:docMk/>
            <pc:sldMk cId="861449385" sldId="319"/>
            <ac:spMk id="5" creationId="{4E2ED574-6278-4509-B4DD-4063A9FE7BBF}"/>
          </ac:spMkLst>
        </pc:spChg>
        <pc:picChg chg="add mod">
          <ac:chgData name="Malin Emanuelsson" userId="067b5192-d70c-4d86-a716-58861e056bf3" providerId="ADAL" clId="{34E71885-25EE-4FC5-87D3-0518E28E656D}" dt="2023-04-05T11:14:58.640" v="1487" actId="26606"/>
          <ac:picMkLst>
            <pc:docMk/>
            <pc:sldMk cId="861449385" sldId="319"/>
            <ac:picMk id="6" creationId="{C05251AB-54BA-4D3C-B744-D99FA31D6FDE}"/>
          </ac:picMkLst>
        </pc:picChg>
      </pc:sldChg>
      <pc:sldChg chg="addSp delSp modSp new mod modClrScheme chgLayout modNotesTx">
        <pc:chgData name="Malin Emanuelsson" userId="067b5192-d70c-4d86-a716-58861e056bf3" providerId="ADAL" clId="{34E71885-25EE-4FC5-87D3-0518E28E656D}" dt="2023-04-05T12:27:48.695" v="2335" actId="14100"/>
        <pc:sldMkLst>
          <pc:docMk/>
          <pc:sldMk cId="3800171714" sldId="320"/>
        </pc:sldMkLst>
        <pc:spChg chg="del">
          <ac:chgData name="Malin Emanuelsson" userId="067b5192-d70c-4d86-a716-58861e056bf3" providerId="ADAL" clId="{34E71885-25EE-4FC5-87D3-0518E28E656D}" dt="2023-04-05T11:16:50.938" v="1491" actId="26606"/>
          <ac:spMkLst>
            <pc:docMk/>
            <pc:sldMk cId="3800171714" sldId="320"/>
            <ac:spMk id="2" creationId="{52BB7CB9-35A1-521B-4EB7-41B889688B13}"/>
          </ac:spMkLst>
        </pc:spChg>
        <pc:spChg chg="mod ord">
          <ac:chgData name="Malin Emanuelsson" userId="067b5192-d70c-4d86-a716-58861e056bf3" providerId="ADAL" clId="{34E71885-25EE-4FC5-87D3-0518E28E656D}" dt="2023-04-05T11:17:39.499" v="1495" actId="26606"/>
          <ac:spMkLst>
            <pc:docMk/>
            <pc:sldMk cId="3800171714" sldId="320"/>
            <ac:spMk id="3" creationId="{6971209F-8B49-42D2-F11E-AA0E64BF7669}"/>
          </ac:spMkLst>
        </pc:spChg>
        <pc:spChg chg="del">
          <ac:chgData name="Malin Emanuelsson" userId="067b5192-d70c-4d86-a716-58861e056bf3" providerId="ADAL" clId="{34E71885-25EE-4FC5-87D3-0518E28E656D}" dt="2023-04-05T11:16:50.938" v="1491" actId="26606"/>
          <ac:spMkLst>
            <pc:docMk/>
            <pc:sldMk cId="3800171714" sldId="320"/>
            <ac:spMk id="4" creationId="{00BFF505-E2B9-6BF0-73DF-86240485CA24}"/>
          </ac:spMkLst>
        </pc:spChg>
        <pc:spChg chg="del mod ord">
          <ac:chgData name="Malin Emanuelsson" userId="067b5192-d70c-4d86-a716-58861e056bf3" providerId="ADAL" clId="{34E71885-25EE-4FC5-87D3-0518E28E656D}" dt="2023-04-05T11:57:15.145" v="2018" actId="478"/>
          <ac:spMkLst>
            <pc:docMk/>
            <pc:sldMk cId="3800171714" sldId="320"/>
            <ac:spMk id="5" creationId="{799EBA02-4BC0-7996-B8F2-5341F20D6262}"/>
          </ac:spMkLst>
        </pc:spChg>
        <pc:spChg chg="add del mod">
          <ac:chgData name="Malin Emanuelsson" userId="067b5192-d70c-4d86-a716-58861e056bf3" providerId="ADAL" clId="{34E71885-25EE-4FC5-87D3-0518E28E656D}" dt="2023-04-05T12:27:48.695" v="2335" actId="14100"/>
          <ac:spMkLst>
            <pc:docMk/>
            <pc:sldMk cId="3800171714" sldId="320"/>
            <ac:spMk id="11" creationId="{F4854BCE-FE6B-4166-FC7F-948CA522AECA}"/>
          </ac:spMkLst>
        </pc:spChg>
        <pc:picChg chg="add mod modCrop">
          <ac:chgData name="Malin Emanuelsson" userId="067b5192-d70c-4d86-a716-58861e056bf3" providerId="ADAL" clId="{34E71885-25EE-4FC5-87D3-0518E28E656D}" dt="2023-04-05T11:18:28.743" v="1502" actId="18131"/>
          <ac:picMkLst>
            <pc:docMk/>
            <pc:sldMk cId="3800171714" sldId="320"/>
            <ac:picMk id="6" creationId="{A55FECA4-7C02-41A3-DBB8-5538937CB599}"/>
          </ac:picMkLst>
        </pc:picChg>
        <pc:picChg chg="add mod">
          <ac:chgData name="Malin Emanuelsson" userId="067b5192-d70c-4d86-a716-58861e056bf3" providerId="ADAL" clId="{34E71885-25EE-4FC5-87D3-0518E28E656D}" dt="2023-04-05T12:23:08.472" v="2306" actId="14100"/>
          <ac:picMkLst>
            <pc:docMk/>
            <pc:sldMk cId="3800171714" sldId="320"/>
            <ac:picMk id="7" creationId="{93FFB4DA-6BC8-C275-2BCB-49EBA1E6EB6A}"/>
          </ac:picMkLst>
        </pc:picChg>
      </pc:sldChg>
      <pc:sldChg chg="addSp delSp modSp new mod modClrScheme chgLayout">
        <pc:chgData name="Malin Emanuelsson" userId="067b5192-d70c-4d86-a716-58861e056bf3" providerId="ADAL" clId="{34E71885-25EE-4FC5-87D3-0518E28E656D}" dt="2023-04-05T12:49:23.512" v="2376" actId="20577"/>
        <pc:sldMkLst>
          <pc:docMk/>
          <pc:sldMk cId="2958687531" sldId="321"/>
        </pc:sldMkLst>
        <pc:spChg chg="del mod ord">
          <ac:chgData name="Malin Emanuelsson" userId="067b5192-d70c-4d86-a716-58861e056bf3" providerId="ADAL" clId="{34E71885-25EE-4FC5-87D3-0518E28E656D}" dt="2023-04-05T11:21:34.860" v="1534" actId="700"/>
          <ac:spMkLst>
            <pc:docMk/>
            <pc:sldMk cId="2958687531" sldId="321"/>
            <ac:spMk id="2" creationId="{CD991446-42E0-8B57-38C2-CC29850D5BAB}"/>
          </ac:spMkLst>
        </pc:spChg>
        <pc:spChg chg="del">
          <ac:chgData name="Malin Emanuelsson" userId="067b5192-d70c-4d86-a716-58861e056bf3" providerId="ADAL" clId="{34E71885-25EE-4FC5-87D3-0518E28E656D}" dt="2023-04-05T11:21:34.860" v="1534" actId="700"/>
          <ac:spMkLst>
            <pc:docMk/>
            <pc:sldMk cId="2958687531" sldId="321"/>
            <ac:spMk id="3" creationId="{DE5BAC6B-0641-28AA-15FA-ADBD9D28DAF9}"/>
          </ac:spMkLst>
        </pc:spChg>
        <pc:spChg chg="del">
          <ac:chgData name="Malin Emanuelsson" userId="067b5192-d70c-4d86-a716-58861e056bf3" providerId="ADAL" clId="{34E71885-25EE-4FC5-87D3-0518E28E656D}" dt="2023-04-05T11:21:34.860" v="1534" actId="700"/>
          <ac:spMkLst>
            <pc:docMk/>
            <pc:sldMk cId="2958687531" sldId="321"/>
            <ac:spMk id="4" creationId="{FC4730F9-1EC5-3956-F794-F7EC498A36EC}"/>
          </ac:spMkLst>
        </pc:spChg>
        <pc:spChg chg="del mod ord">
          <ac:chgData name="Malin Emanuelsson" userId="067b5192-d70c-4d86-a716-58861e056bf3" providerId="ADAL" clId="{34E71885-25EE-4FC5-87D3-0518E28E656D}" dt="2023-04-05T12:17:24.240" v="2264" actId="478"/>
          <ac:spMkLst>
            <pc:docMk/>
            <pc:sldMk cId="2958687531" sldId="321"/>
            <ac:spMk id="5" creationId="{A593A56C-956A-64FF-CA85-F474034CD6B9}"/>
          </ac:spMkLst>
        </pc:spChg>
        <pc:spChg chg="add mod ord">
          <ac:chgData name="Malin Emanuelsson" userId="067b5192-d70c-4d86-a716-58861e056bf3" providerId="ADAL" clId="{34E71885-25EE-4FC5-87D3-0518E28E656D}" dt="2023-04-05T12:49:23.512" v="2376" actId="20577"/>
          <ac:spMkLst>
            <pc:docMk/>
            <pc:sldMk cId="2958687531" sldId="321"/>
            <ac:spMk id="6" creationId="{B025DA7A-0FFD-C2F4-962E-A941637E1D2B}"/>
          </ac:spMkLst>
        </pc:spChg>
      </pc:sldChg>
      <pc:sldChg chg="delSp modSp new mod modNotesTx">
        <pc:chgData name="Malin Emanuelsson" userId="067b5192-d70c-4d86-a716-58861e056bf3" providerId="ADAL" clId="{34E71885-25EE-4FC5-87D3-0518E28E656D}" dt="2023-04-05T12:27:56.231" v="2336" actId="404"/>
        <pc:sldMkLst>
          <pc:docMk/>
          <pc:sldMk cId="2671264762" sldId="322"/>
        </pc:sldMkLst>
        <pc:spChg chg="mod">
          <ac:chgData name="Malin Emanuelsson" userId="067b5192-d70c-4d86-a716-58861e056bf3" providerId="ADAL" clId="{34E71885-25EE-4FC5-87D3-0518E28E656D}" dt="2023-04-05T11:23:12.753" v="1630" actId="20577"/>
          <ac:spMkLst>
            <pc:docMk/>
            <pc:sldMk cId="2671264762" sldId="322"/>
            <ac:spMk id="2" creationId="{21D5F6AA-2B1E-042A-9B7E-8B1435443014}"/>
          </ac:spMkLst>
        </pc:spChg>
        <pc:spChg chg="mod">
          <ac:chgData name="Malin Emanuelsson" userId="067b5192-d70c-4d86-a716-58861e056bf3" providerId="ADAL" clId="{34E71885-25EE-4FC5-87D3-0518E28E656D}" dt="2023-04-05T12:27:56.231" v="2336" actId="404"/>
          <ac:spMkLst>
            <pc:docMk/>
            <pc:sldMk cId="2671264762" sldId="322"/>
            <ac:spMk id="3" creationId="{AB56F93C-7AE1-E686-32A0-3AB7E89C100E}"/>
          </ac:spMkLst>
        </pc:spChg>
        <pc:spChg chg="del">
          <ac:chgData name="Malin Emanuelsson" userId="067b5192-d70c-4d86-a716-58861e056bf3" providerId="ADAL" clId="{34E71885-25EE-4FC5-87D3-0518E28E656D}" dt="2023-04-05T11:57:38.117" v="2020" actId="478"/>
          <ac:spMkLst>
            <pc:docMk/>
            <pc:sldMk cId="2671264762" sldId="322"/>
            <ac:spMk id="4" creationId="{7904F8F0-91D7-F612-A24B-CA8B27631256}"/>
          </ac:spMkLst>
        </pc:spChg>
      </pc:sldChg>
      <pc:sldChg chg="addSp delSp modSp new del mod modClrScheme chgLayout">
        <pc:chgData name="Malin Emanuelsson" userId="067b5192-d70c-4d86-a716-58861e056bf3" providerId="ADAL" clId="{34E71885-25EE-4FC5-87D3-0518E28E656D}" dt="2023-04-05T11:31:10.108" v="1680" actId="47"/>
        <pc:sldMkLst>
          <pc:docMk/>
          <pc:sldMk cId="289662554" sldId="323"/>
        </pc:sldMkLst>
        <pc:spChg chg="del mod ord">
          <ac:chgData name="Malin Emanuelsson" userId="067b5192-d70c-4d86-a716-58861e056bf3" providerId="ADAL" clId="{34E71885-25EE-4FC5-87D3-0518E28E656D}" dt="2023-04-05T11:31:04.766" v="1679" actId="700"/>
          <ac:spMkLst>
            <pc:docMk/>
            <pc:sldMk cId="289662554" sldId="323"/>
            <ac:spMk id="2" creationId="{78817EDD-466F-62F6-C917-B920053546FB}"/>
          </ac:spMkLst>
        </pc:spChg>
        <pc:spChg chg="del mod ord">
          <ac:chgData name="Malin Emanuelsson" userId="067b5192-d70c-4d86-a716-58861e056bf3" providerId="ADAL" clId="{34E71885-25EE-4FC5-87D3-0518E28E656D}" dt="2023-04-05T11:31:04.766" v="1679" actId="700"/>
          <ac:spMkLst>
            <pc:docMk/>
            <pc:sldMk cId="289662554" sldId="323"/>
            <ac:spMk id="3" creationId="{A5E90468-87AB-F091-FE1B-5EE8759B137E}"/>
          </ac:spMkLst>
        </pc:spChg>
        <pc:spChg chg="del mod ord">
          <ac:chgData name="Malin Emanuelsson" userId="067b5192-d70c-4d86-a716-58861e056bf3" providerId="ADAL" clId="{34E71885-25EE-4FC5-87D3-0518E28E656D}" dt="2023-04-05T11:31:04.766" v="1679" actId="700"/>
          <ac:spMkLst>
            <pc:docMk/>
            <pc:sldMk cId="289662554" sldId="323"/>
            <ac:spMk id="4" creationId="{39C23AF7-A544-82FB-2A1B-1CF8475A6DE9}"/>
          </ac:spMkLst>
        </pc:spChg>
        <pc:spChg chg="mod ord">
          <ac:chgData name="Malin Emanuelsson" userId="067b5192-d70c-4d86-a716-58861e056bf3" providerId="ADAL" clId="{34E71885-25EE-4FC5-87D3-0518E28E656D}" dt="2023-04-05T11:31:04.766" v="1679" actId="700"/>
          <ac:spMkLst>
            <pc:docMk/>
            <pc:sldMk cId="289662554" sldId="323"/>
            <ac:spMk id="5" creationId="{921D03D9-DC85-29CC-8E16-750886ECAF08}"/>
          </ac:spMkLst>
        </pc:spChg>
        <pc:spChg chg="add mod ord">
          <ac:chgData name="Malin Emanuelsson" userId="067b5192-d70c-4d86-a716-58861e056bf3" providerId="ADAL" clId="{34E71885-25EE-4FC5-87D3-0518E28E656D}" dt="2023-04-05T11:31:04.766" v="1679" actId="700"/>
          <ac:spMkLst>
            <pc:docMk/>
            <pc:sldMk cId="289662554" sldId="323"/>
            <ac:spMk id="6" creationId="{2B240E51-53F7-9056-A98F-CF9159AF7947}"/>
          </ac:spMkLst>
        </pc:spChg>
        <pc:spChg chg="add mod ord">
          <ac:chgData name="Malin Emanuelsson" userId="067b5192-d70c-4d86-a716-58861e056bf3" providerId="ADAL" clId="{34E71885-25EE-4FC5-87D3-0518E28E656D}" dt="2023-04-05T11:31:04.766" v="1679" actId="700"/>
          <ac:spMkLst>
            <pc:docMk/>
            <pc:sldMk cId="289662554" sldId="323"/>
            <ac:spMk id="7" creationId="{CC3A3007-350A-D769-63CE-3CF393D43BBD}"/>
          </ac:spMkLst>
        </pc:spChg>
        <pc:spChg chg="add mod ord">
          <ac:chgData name="Malin Emanuelsson" userId="067b5192-d70c-4d86-a716-58861e056bf3" providerId="ADAL" clId="{34E71885-25EE-4FC5-87D3-0518E28E656D}" dt="2023-04-05T11:31:04.766" v="1679" actId="700"/>
          <ac:spMkLst>
            <pc:docMk/>
            <pc:sldMk cId="289662554" sldId="323"/>
            <ac:spMk id="8" creationId="{BCA0EF56-7451-698A-CE49-DD707B001994}"/>
          </ac:spMkLst>
        </pc:spChg>
      </pc:sldChg>
      <pc:sldChg chg="addSp delSp modSp new mod delCm modNotesTx">
        <pc:chgData name="Malin Emanuelsson" userId="067b5192-d70c-4d86-a716-58861e056bf3" providerId="ADAL" clId="{34E71885-25EE-4FC5-87D3-0518E28E656D}" dt="2023-04-05T14:13:42.473" v="2404"/>
        <pc:sldMkLst>
          <pc:docMk/>
          <pc:sldMk cId="3580169287" sldId="323"/>
        </pc:sldMkLst>
        <pc:spChg chg="mod">
          <ac:chgData name="Malin Emanuelsson" userId="067b5192-d70c-4d86-a716-58861e056bf3" providerId="ADAL" clId="{34E71885-25EE-4FC5-87D3-0518E28E656D}" dt="2023-04-05T14:11:01.693" v="2397" actId="20577"/>
          <ac:spMkLst>
            <pc:docMk/>
            <pc:sldMk cId="3580169287" sldId="323"/>
            <ac:spMk id="2" creationId="{02A923B8-BED8-2F0E-C7E4-B4133A2DAE7B}"/>
          </ac:spMkLst>
        </pc:spChg>
        <pc:spChg chg="mod">
          <ac:chgData name="Malin Emanuelsson" userId="067b5192-d70c-4d86-a716-58861e056bf3" providerId="ADAL" clId="{34E71885-25EE-4FC5-87D3-0518E28E656D}" dt="2023-04-05T12:49:39.508" v="2377"/>
          <ac:spMkLst>
            <pc:docMk/>
            <pc:sldMk cId="3580169287" sldId="323"/>
            <ac:spMk id="3" creationId="{CE7874D7-6BBF-2E7A-9811-177C277C982E}"/>
          </ac:spMkLst>
        </pc:spChg>
        <pc:spChg chg="del">
          <ac:chgData name="Malin Emanuelsson" userId="067b5192-d70c-4d86-a716-58861e056bf3" providerId="ADAL" clId="{34E71885-25EE-4FC5-87D3-0518E28E656D}" dt="2023-04-05T12:08:52.700" v="2141" actId="931"/>
          <ac:spMkLst>
            <pc:docMk/>
            <pc:sldMk cId="3580169287" sldId="323"/>
            <ac:spMk id="4" creationId="{E7D82CCF-F6BA-480E-CC87-0BFF0C1CE564}"/>
          </ac:spMkLst>
        </pc:spChg>
        <pc:spChg chg="del">
          <ac:chgData name="Malin Emanuelsson" userId="067b5192-d70c-4d86-a716-58861e056bf3" providerId="ADAL" clId="{34E71885-25EE-4FC5-87D3-0518E28E656D}" dt="2023-04-05T12:23:44.536" v="2310" actId="478"/>
          <ac:spMkLst>
            <pc:docMk/>
            <pc:sldMk cId="3580169287" sldId="323"/>
            <ac:spMk id="5" creationId="{6F62B98E-F97A-E3CC-F7E4-4FF01BF771E0}"/>
          </ac:spMkLst>
        </pc:spChg>
        <pc:picChg chg="add mod modCrop">
          <ac:chgData name="Malin Emanuelsson" userId="067b5192-d70c-4d86-a716-58861e056bf3" providerId="ADAL" clId="{34E71885-25EE-4FC5-87D3-0518E28E656D}" dt="2023-04-05T12:48:15.266" v="2346" actId="962"/>
          <ac:picMkLst>
            <pc:docMk/>
            <pc:sldMk cId="3580169287" sldId="323"/>
            <ac:picMk id="7" creationId="{75C42665-CEB7-1373-42CB-82A452FE55D5}"/>
          </ac:picMkLst>
        </pc:picChg>
      </pc:sldChg>
      <pc:sldMasterChg chg="delSldLayout modSldLayout">
        <pc:chgData name="Malin Emanuelsson" userId="067b5192-d70c-4d86-a716-58861e056bf3" providerId="ADAL" clId="{34E71885-25EE-4FC5-87D3-0518E28E656D}" dt="2023-04-05T14:12:20.099" v="2403" actId="207"/>
        <pc:sldMasterMkLst>
          <pc:docMk/>
          <pc:sldMasterMk cId="149138282" sldId="2147483648"/>
        </pc:sldMasterMkLst>
        <pc:sldLayoutChg chg="delSp modSp mod">
          <pc:chgData name="Malin Emanuelsson" userId="067b5192-d70c-4d86-a716-58861e056bf3" providerId="ADAL" clId="{34E71885-25EE-4FC5-87D3-0518E28E656D}" dt="2023-04-05T14:12:20.099" v="2403" actId="207"/>
          <pc:sldLayoutMkLst>
            <pc:docMk/>
            <pc:sldMasterMk cId="149138282" sldId="2147483648"/>
            <pc:sldLayoutMk cId="873805115" sldId="2147483670"/>
          </pc:sldLayoutMkLst>
          <pc:spChg chg="mod">
            <ac:chgData name="Malin Emanuelsson" userId="067b5192-d70c-4d86-a716-58861e056bf3" providerId="ADAL" clId="{34E71885-25EE-4FC5-87D3-0518E28E656D}" dt="2023-04-05T14:12:20.099" v="2403" actId="207"/>
            <ac:spMkLst>
              <pc:docMk/>
              <pc:sldMasterMk cId="149138282" sldId="2147483648"/>
              <pc:sldLayoutMk cId="873805115" sldId="2147483670"/>
              <ac:spMk id="15" creationId="{6A1C4870-0798-1888-787F-386EAC4D3723}"/>
            </ac:spMkLst>
          </pc:spChg>
          <pc:picChg chg="del">
            <ac:chgData name="Malin Emanuelsson" userId="067b5192-d70c-4d86-a716-58861e056bf3" providerId="ADAL" clId="{34E71885-25EE-4FC5-87D3-0518E28E656D}" dt="2023-04-05T09:18:11.991" v="930" actId="478"/>
            <ac:picMkLst>
              <pc:docMk/>
              <pc:sldMasterMk cId="149138282" sldId="2147483648"/>
              <pc:sldLayoutMk cId="873805115" sldId="2147483670"/>
              <ac:picMk id="28" creationId="{6A0989A0-7A4A-9CD0-D751-D56C294A5842}"/>
            </ac:picMkLst>
          </pc:picChg>
        </pc:sldLayoutChg>
        <pc:sldLayoutChg chg="del">
          <pc:chgData name="Malin Emanuelsson" userId="067b5192-d70c-4d86-a716-58861e056bf3" providerId="ADAL" clId="{34E71885-25EE-4FC5-87D3-0518E28E656D}" dt="2023-04-05T08:02:10.674" v="325" actId="47"/>
          <pc:sldLayoutMkLst>
            <pc:docMk/>
            <pc:sldMasterMk cId="149138282" sldId="2147483648"/>
            <pc:sldLayoutMk cId="398957194" sldId="2147483675"/>
          </pc:sldLayoutMkLst>
        </pc:sldLayoutChg>
      </pc:sldMasterChg>
    </pc:docChg>
  </pc:docChgLst>
  <pc:docChgLst>
    <pc:chgData name="Malin Solberg" userId="067b5192-d70c-4d86-a716-58861e056bf3" providerId="ADAL" clId="{422477B8-7FC6-43FC-9016-36AE4462497A}"/>
    <pc:docChg chg="delSld modSld modSection">
      <pc:chgData name="Malin Solberg" userId="067b5192-d70c-4d86-a716-58861e056bf3" providerId="ADAL" clId="{422477B8-7FC6-43FC-9016-36AE4462497A}" dt="2025-04-10T12:23:29.378" v="165" actId="20577"/>
      <pc:docMkLst>
        <pc:docMk/>
      </pc:docMkLst>
      <pc:sldChg chg="modSp mod">
        <pc:chgData name="Malin Solberg" userId="067b5192-d70c-4d86-a716-58861e056bf3" providerId="ADAL" clId="{422477B8-7FC6-43FC-9016-36AE4462497A}" dt="2025-04-10T12:23:29.378" v="165" actId="20577"/>
        <pc:sldMkLst>
          <pc:docMk/>
          <pc:sldMk cId="561781178" sldId="295"/>
        </pc:sldMkLst>
        <pc:spChg chg="mod">
          <ac:chgData name="Malin Solberg" userId="067b5192-d70c-4d86-a716-58861e056bf3" providerId="ADAL" clId="{422477B8-7FC6-43FC-9016-36AE4462497A}" dt="2025-04-10T12:23:29.378" v="165" actId="20577"/>
          <ac:spMkLst>
            <pc:docMk/>
            <pc:sldMk cId="561781178" sldId="295"/>
            <ac:spMk id="3" creationId="{FB6AB5E7-EAE6-CB90-DFB7-751B22C92118}"/>
          </ac:spMkLst>
        </pc:spChg>
      </pc:sldChg>
      <pc:sldChg chg="modSp mod modNotesTx">
        <pc:chgData name="Malin Solberg" userId="067b5192-d70c-4d86-a716-58861e056bf3" providerId="ADAL" clId="{422477B8-7FC6-43FC-9016-36AE4462497A}" dt="2025-04-10T12:13:37.359" v="37" actId="6549"/>
        <pc:sldMkLst>
          <pc:docMk/>
          <pc:sldMk cId="977045627" sldId="296"/>
        </pc:sldMkLst>
        <pc:spChg chg="mod">
          <ac:chgData name="Malin Solberg" userId="067b5192-d70c-4d86-a716-58861e056bf3" providerId="ADAL" clId="{422477B8-7FC6-43FC-9016-36AE4462497A}" dt="2025-04-10T12:13:37.359" v="37" actId="6549"/>
          <ac:spMkLst>
            <pc:docMk/>
            <pc:sldMk cId="977045627" sldId="296"/>
            <ac:spMk id="3" creationId="{81784E54-BAA9-B53D-4355-9CD140B33425}"/>
          </ac:spMkLst>
        </pc:spChg>
      </pc:sldChg>
      <pc:sldChg chg="modSp mod modNotesTx">
        <pc:chgData name="Malin Solberg" userId="067b5192-d70c-4d86-a716-58861e056bf3" providerId="ADAL" clId="{422477B8-7FC6-43FC-9016-36AE4462497A}" dt="2025-04-10T12:14:29.541" v="38" actId="20577"/>
        <pc:sldMkLst>
          <pc:docMk/>
          <pc:sldMk cId="2910577927" sldId="297"/>
        </pc:sldMkLst>
        <pc:spChg chg="mod">
          <ac:chgData name="Malin Solberg" userId="067b5192-d70c-4d86-a716-58861e056bf3" providerId="ADAL" clId="{422477B8-7FC6-43FC-9016-36AE4462497A}" dt="2025-04-10T12:12:56.299" v="0" actId="6549"/>
          <ac:spMkLst>
            <pc:docMk/>
            <pc:sldMk cId="2910577927" sldId="297"/>
            <ac:spMk id="3" creationId="{E8760314-98EF-5499-FFEA-DA2910EA6AD5}"/>
          </ac:spMkLst>
        </pc:spChg>
      </pc:sldChg>
      <pc:sldChg chg="modSp mod modNotesTx">
        <pc:chgData name="Malin Solberg" userId="067b5192-d70c-4d86-a716-58861e056bf3" providerId="ADAL" clId="{422477B8-7FC6-43FC-9016-36AE4462497A}" dt="2025-04-10T12:18:16.707" v="94" actId="20577"/>
        <pc:sldMkLst>
          <pc:docMk/>
          <pc:sldMk cId="160759429" sldId="300"/>
        </pc:sldMkLst>
        <pc:spChg chg="mod">
          <ac:chgData name="Malin Solberg" userId="067b5192-d70c-4d86-a716-58861e056bf3" providerId="ADAL" clId="{422477B8-7FC6-43FC-9016-36AE4462497A}" dt="2025-04-10T12:16:10.357" v="82"/>
          <ac:spMkLst>
            <pc:docMk/>
            <pc:sldMk cId="160759429" sldId="300"/>
            <ac:spMk id="3" creationId="{F5931C4C-32CD-B8BD-449B-222F64D6FB1B}"/>
          </ac:spMkLst>
        </pc:spChg>
      </pc:sldChg>
      <pc:sldChg chg="modSp del mod">
        <pc:chgData name="Malin Solberg" userId="067b5192-d70c-4d86-a716-58861e056bf3" providerId="ADAL" clId="{422477B8-7FC6-43FC-9016-36AE4462497A}" dt="2025-04-10T12:17:55.049" v="93" actId="47"/>
        <pc:sldMkLst>
          <pc:docMk/>
          <pc:sldMk cId="2934205454" sldId="309"/>
        </pc:sldMkLst>
        <pc:spChg chg="mod">
          <ac:chgData name="Malin Solberg" userId="067b5192-d70c-4d86-a716-58861e056bf3" providerId="ADAL" clId="{422477B8-7FC6-43FC-9016-36AE4462497A}" dt="2025-04-10T12:16:49.622" v="83" actId="20577"/>
          <ac:spMkLst>
            <pc:docMk/>
            <pc:sldMk cId="2934205454" sldId="309"/>
            <ac:spMk id="3" creationId="{52BFA15D-2E49-74F5-7ED5-3D239BDB4464}"/>
          </ac:spMkLst>
        </pc:spChg>
      </pc:sldChg>
      <pc:sldChg chg="del">
        <pc:chgData name="Malin Solberg" userId="067b5192-d70c-4d86-a716-58861e056bf3" providerId="ADAL" clId="{422477B8-7FC6-43FC-9016-36AE4462497A}" dt="2025-04-10T12:20:19.044" v="95" actId="47"/>
        <pc:sldMkLst>
          <pc:docMk/>
          <pc:sldMk cId="3800171714" sldId="320"/>
        </pc:sldMkLst>
      </pc:sldChg>
      <pc:sldChg chg="modSp mod modNotesTx">
        <pc:chgData name="Malin Solberg" userId="067b5192-d70c-4d86-a716-58861e056bf3" providerId="ADAL" clId="{422477B8-7FC6-43FC-9016-36AE4462497A}" dt="2025-04-10T12:21:57.306" v="151" actId="20577"/>
        <pc:sldMkLst>
          <pc:docMk/>
          <pc:sldMk cId="2671264762" sldId="322"/>
        </pc:sldMkLst>
        <pc:spChg chg="mod">
          <ac:chgData name="Malin Solberg" userId="067b5192-d70c-4d86-a716-58861e056bf3" providerId="ADAL" clId="{422477B8-7FC6-43FC-9016-36AE4462497A}" dt="2025-04-10T12:21:42.657" v="149" actId="20577"/>
          <ac:spMkLst>
            <pc:docMk/>
            <pc:sldMk cId="2671264762" sldId="322"/>
            <ac:spMk id="3" creationId="{AB56F93C-7AE1-E686-32A0-3AB7E89C100E}"/>
          </ac:spMkLst>
        </pc:spChg>
      </pc:sldChg>
    </pc:docChg>
  </pc:docChgLst>
  <pc:docChgLst>
    <pc:chgData name="Malin Emanuelsson" userId="S::malem1@vgregion.se::067b5192-d70c-4d86-a716-58861e056bf3" providerId="AD" clId="Web-{379369E2-A95E-225F-2842-A396A5E4FD1D}"/>
    <pc:docChg chg="modSld">
      <pc:chgData name="Malin Emanuelsson" userId="S::malem1@vgregion.se::067b5192-d70c-4d86-a716-58861e056bf3" providerId="AD" clId="Web-{379369E2-A95E-225F-2842-A396A5E4FD1D}" dt="2023-04-12T14:36:40.749" v="52"/>
      <pc:docMkLst>
        <pc:docMk/>
      </pc:docMkLst>
      <pc:sldChg chg="modSp modNotes">
        <pc:chgData name="Malin Emanuelsson" userId="S::malem1@vgregion.se::067b5192-d70c-4d86-a716-58861e056bf3" providerId="AD" clId="Web-{379369E2-A95E-225F-2842-A396A5E4FD1D}" dt="2023-04-12T14:36:40.749" v="52"/>
        <pc:sldMkLst>
          <pc:docMk/>
          <pc:sldMk cId="2910577927" sldId="297"/>
        </pc:sldMkLst>
        <pc:spChg chg="mod">
          <ac:chgData name="Malin Emanuelsson" userId="S::malem1@vgregion.se::067b5192-d70c-4d86-a716-58861e056bf3" providerId="AD" clId="Web-{379369E2-A95E-225F-2842-A396A5E4FD1D}" dt="2023-04-12T14:34:23.247" v="35" actId="20577"/>
          <ac:spMkLst>
            <pc:docMk/>
            <pc:sldMk cId="2910577927" sldId="297"/>
            <ac:spMk id="3" creationId="{E8760314-98EF-5499-FFEA-DA2910EA6AD5}"/>
          </ac:spMkLst>
        </pc:spChg>
        <pc:spChg chg="mod">
          <ac:chgData name="Malin Emanuelsson" userId="S::malem1@vgregion.se::067b5192-d70c-4d86-a716-58861e056bf3" providerId="AD" clId="Web-{379369E2-A95E-225F-2842-A396A5E4FD1D}" dt="2023-04-12T14:36:12.796" v="45" actId="20577"/>
          <ac:spMkLst>
            <pc:docMk/>
            <pc:sldMk cId="2910577927" sldId="297"/>
            <ac:spMk id="5" creationId="{7E0D8891-D642-CD49-2CD9-B33A8B29690C}"/>
          </ac:spMkLst>
        </pc:spChg>
      </pc:sldChg>
    </pc:docChg>
  </pc:docChgLst>
  <pc:docChgLst>
    <pc:chgData name="Malin Solberg" userId="067b5192-d70c-4d86-a716-58861e056bf3" providerId="ADAL" clId="{F57A1AE6-860E-4C7F-84AB-E8F0F13F289A}"/>
    <pc:docChg chg="custSel modSld">
      <pc:chgData name="Malin Solberg" userId="067b5192-d70c-4d86-a716-58861e056bf3" providerId="ADAL" clId="{F57A1AE6-860E-4C7F-84AB-E8F0F13F289A}" dt="2024-02-14T13:24:17.705" v="94" actId="6549"/>
      <pc:docMkLst>
        <pc:docMk/>
      </pc:docMkLst>
      <pc:sldChg chg="addSp delSp modSp mod">
        <pc:chgData name="Malin Solberg" userId="067b5192-d70c-4d86-a716-58861e056bf3" providerId="ADAL" clId="{F57A1AE6-860E-4C7F-84AB-E8F0F13F289A}" dt="2024-02-14T13:22:32.448" v="3" actId="18131"/>
        <pc:sldMkLst>
          <pc:docMk/>
          <pc:sldMk cId="3945097397" sldId="310"/>
        </pc:sldMkLst>
        <pc:spChg chg="add del mod">
          <ac:chgData name="Malin Solberg" userId="067b5192-d70c-4d86-a716-58861e056bf3" providerId="ADAL" clId="{F57A1AE6-860E-4C7F-84AB-E8F0F13F289A}" dt="2024-02-14T13:22:09.370" v="1" actId="931"/>
          <ac:spMkLst>
            <pc:docMk/>
            <pc:sldMk cId="3945097397" sldId="310"/>
            <ac:spMk id="3" creationId="{79DEBDD7-2A56-23C3-A369-DCE7DFBB9FAD}"/>
          </ac:spMkLst>
        </pc:spChg>
        <pc:picChg chg="add mod modCrop">
          <ac:chgData name="Malin Solberg" userId="067b5192-d70c-4d86-a716-58861e056bf3" providerId="ADAL" clId="{F57A1AE6-860E-4C7F-84AB-E8F0F13F289A}" dt="2024-02-14T13:22:32.448" v="3" actId="18131"/>
          <ac:picMkLst>
            <pc:docMk/>
            <pc:sldMk cId="3945097397" sldId="310"/>
            <ac:picMk id="7" creationId="{4EC0F54C-9366-AC8C-1333-A6C860B1E1F4}"/>
          </ac:picMkLst>
        </pc:picChg>
        <pc:picChg chg="del">
          <ac:chgData name="Malin Solberg" userId="067b5192-d70c-4d86-a716-58861e056bf3" providerId="ADAL" clId="{F57A1AE6-860E-4C7F-84AB-E8F0F13F289A}" dt="2024-02-14T13:20:35.773" v="0" actId="478"/>
          <ac:picMkLst>
            <pc:docMk/>
            <pc:sldMk cId="3945097397" sldId="310"/>
            <ac:picMk id="48" creationId="{9B29D30D-EE9F-492B-CA15-9CBA4F204889}"/>
          </ac:picMkLst>
        </pc:picChg>
      </pc:sldChg>
      <pc:sldChg chg="modSp mod">
        <pc:chgData name="Malin Solberg" userId="067b5192-d70c-4d86-a716-58861e056bf3" providerId="ADAL" clId="{F57A1AE6-860E-4C7F-84AB-E8F0F13F289A}" dt="2024-02-14T13:24:17.705" v="94" actId="6549"/>
        <pc:sldMkLst>
          <pc:docMk/>
          <pc:sldMk cId="2671264762" sldId="322"/>
        </pc:sldMkLst>
        <pc:spChg chg="mod">
          <ac:chgData name="Malin Solberg" userId="067b5192-d70c-4d86-a716-58861e056bf3" providerId="ADAL" clId="{F57A1AE6-860E-4C7F-84AB-E8F0F13F289A}" dt="2024-02-14T13:24:17.705" v="94" actId="6549"/>
          <ac:spMkLst>
            <pc:docMk/>
            <pc:sldMk cId="2671264762" sldId="322"/>
            <ac:spMk id="3" creationId="{AB56F93C-7AE1-E686-32A0-3AB7E89C100E}"/>
          </ac:spMkLst>
        </pc:spChg>
      </pc:sldChg>
    </pc:docChg>
  </pc:docChgLst>
  <pc:docChgLst>
    <pc:chgData name="Regina Andersson" userId="S::regan2@vgregion.se::58a95e9a-3a1c-46ff-9a1b-f0890527d639" providerId="AD" clId="Web-{6A2CFC81-E4E9-741E-1F39-A0D50AC22F4E}"/>
    <pc:docChg chg="mod">
      <pc:chgData name="Regina Andersson" userId="S::regan2@vgregion.se::58a95e9a-3a1c-46ff-9a1b-f0890527d639" providerId="AD" clId="Web-{6A2CFC81-E4E9-741E-1F39-A0D50AC22F4E}" dt="2023-04-05T13:12:39.554" v="2"/>
      <pc:docMkLst>
        <pc:docMk/>
      </pc:docMkLst>
      <pc:sldChg chg="addCm">
        <pc:chgData name="Regina Andersson" userId="S::regan2@vgregion.se::58a95e9a-3a1c-46ff-9a1b-f0890527d639" providerId="AD" clId="Web-{6A2CFC81-E4E9-741E-1F39-A0D50AC22F4E}" dt="2023-04-05T13:10:47.709" v="1"/>
        <pc:sldMkLst>
          <pc:docMk/>
          <pc:sldMk cId="2910577927" sldId="297"/>
        </pc:sldMkLst>
      </pc:sldChg>
      <pc:sldChg chg="addCm">
        <pc:chgData name="Regina Andersson" userId="S::regan2@vgregion.se::58a95e9a-3a1c-46ff-9a1b-f0890527d639" providerId="AD" clId="Web-{6A2CFC81-E4E9-741E-1F39-A0D50AC22F4E}" dt="2023-04-05T13:12:39.554" v="2"/>
        <pc:sldMkLst>
          <pc:docMk/>
          <pc:sldMk cId="3580169287" sldId="323"/>
        </pc:sldMkLst>
      </pc:sldChg>
    </pc:docChg>
  </pc:docChgLst>
  <pc:docChgLst>
    <pc:chgData name="Malin Solberg" userId="S::malem1@vgregion.se::067b5192-d70c-4d86-a716-58861e056bf3" providerId="AD" clId="Web-{9EB3C87C-A3A1-9466-BF2D-73FD16156B4F}"/>
    <pc:docChg chg="modSld">
      <pc:chgData name="Malin Solberg" userId="S::malem1@vgregion.se::067b5192-d70c-4d86-a716-58861e056bf3" providerId="AD" clId="Web-{9EB3C87C-A3A1-9466-BF2D-73FD16156B4F}" dt="2024-02-14T13:19:22.151" v="133" actId="20577"/>
      <pc:docMkLst>
        <pc:docMk/>
      </pc:docMkLst>
      <pc:sldChg chg="modSp">
        <pc:chgData name="Malin Solberg" userId="S::malem1@vgregion.se::067b5192-d70c-4d86-a716-58861e056bf3" providerId="AD" clId="Web-{9EB3C87C-A3A1-9466-BF2D-73FD16156B4F}" dt="2024-02-14T12:32:03.847" v="5" actId="14100"/>
        <pc:sldMkLst>
          <pc:docMk/>
          <pc:sldMk cId="1258620814" sldId="311"/>
        </pc:sldMkLst>
        <pc:spChg chg="mod">
          <ac:chgData name="Malin Solberg" userId="S::malem1@vgregion.se::067b5192-d70c-4d86-a716-58861e056bf3" providerId="AD" clId="Web-{9EB3C87C-A3A1-9466-BF2D-73FD16156B4F}" dt="2024-02-14T12:32:03.847" v="5" actId="14100"/>
          <ac:spMkLst>
            <pc:docMk/>
            <pc:sldMk cId="1258620814" sldId="311"/>
            <ac:spMk id="4" creationId="{BEF1C7ED-4EEE-E66F-0312-47FE71EC973E}"/>
          </ac:spMkLst>
        </pc:spChg>
      </pc:sldChg>
      <pc:sldChg chg="modSp">
        <pc:chgData name="Malin Solberg" userId="S::malem1@vgregion.se::067b5192-d70c-4d86-a716-58861e056bf3" providerId="AD" clId="Web-{9EB3C87C-A3A1-9466-BF2D-73FD16156B4F}" dt="2024-02-14T13:19:22.151" v="133" actId="20577"/>
        <pc:sldMkLst>
          <pc:docMk/>
          <pc:sldMk cId="3800171714" sldId="320"/>
        </pc:sldMkLst>
        <pc:spChg chg="mod">
          <ac:chgData name="Malin Solberg" userId="S::malem1@vgregion.se::067b5192-d70c-4d86-a716-58861e056bf3" providerId="AD" clId="Web-{9EB3C87C-A3A1-9466-BF2D-73FD16156B4F}" dt="2024-02-14T13:19:22.151" v="133" actId="20577"/>
          <ac:spMkLst>
            <pc:docMk/>
            <pc:sldMk cId="3800171714" sldId="320"/>
            <ac:spMk id="11" creationId="{F4854BCE-FE6B-4166-FC7F-948CA522AECA}"/>
          </ac:spMkLst>
        </pc:spChg>
      </pc:sldChg>
    </pc:docChg>
  </pc:docChgLst>
  <pc:docChgLst>
    <pc:chgData name="Anders Thell" userId="S::andth27@vgregion.se::9f5ef6a9-f326-44f8-a4bb-27b0abe1ae01" providerId="AD" clId="Web-{F417A76D-BF3D-581B-2018-CE0825C07DC6}"/>
    <pc:docChg chg="sldOrd">
      <pc:chgData name="Anders Thell" userId="S::andth27@vgregion.se::9f5ef6a9-f326-44f8-a4bb-27b0abe1ae01" providerId="AD" clId="Web-{F417A76D-BF3D-581B-2018-CE0825C07DC6}" dt="2025-03-24T12:53:27.660" v="2"/>
      <pc:docMkLst>
        <pc:docMk/>
      </pc:docMkLst>
      <pc:sldChg chg="ord">
        <pc:chgData name="Anders Thell" userId="S::andth27@vgregion.se::9f5ef6a9-f326-44f8-a4bb-27b0abe1ae01" providerId="AD" clId="Web-{F417A76D-BF3D-581B-2018-CE0825C07DC6}" dt="2025-03-24T12:46:04.220" v="1"/>
        <pc:sldMkLst>
          <pc:docMk/>
          <pc:sldMk cId="977045627" sldId="296"/>
        </pc:sldMkLst>
      </pc:sldChg>
      <pc:sldChg chg="ord">
        <pc:chgData name="Anders Thell" userId="S::andth27@vgregion.se::9f5ef6a9-f326-44f8-a4bb-27b0abe1ae01" providerId="AD" clId="Web-{F417A76D-BF3D-581B-2018-CE0825C07DC6}" dt="2025-03-24T12:45:06.345" v="0"/>
        <pc:sldMkLst>
          <pc:docMk/>
          <pc:sldMk cId="2934205454" sldId="309"/>
        </pc:sldMkLst>
      </pc:sldChg>
      <pc:sldChg chg="ord">
        <pc:chgData name="Anders Thell" userId="S::andth27@vgregion.se::9f5ef6a9-f326-44f8-a4bb-27b0abe1ae01" providerId="AD" clId="Web-{F417A76D-BF3D-581B-2018-CE0825C07DC6}" dt="2025-03-24T12:53:27.660" v="2"/>
        <pc:sldMkLst>
          <pc:docMk/>
          <pc:sldMk cId="3580169287" sldId="323"/>
        </pc:sldMkLst>
      </pc:sldChg>
    </pc:docChg>
  </pc:docChgLst>
  <pc:docChgLst>
    <pc:chgData name="Malin Solberg" userId="067b5192-d70c-4d86-a716-58861e056bf3" providerId="ADAL" clId="{F56DA904-E919-4CF5-B8F2-E9E679DC08CA}"/>
    <pc:docChg chg="undo custSel addSld modSld sldOrd modMainMaster modSection">
      <pc:chgData name="Malin Solberg" userId="067b5192-d70c-4d86-a716-58861e056bf3" providerId="ADAL" clId="{F56DA904-E919-4CF5-B8F2-E9E679DC08CA}" dt="2024-09-13T09:57:56.861" v="327" actId="1036"/>
      <pc:docMkLst>
        <pc:docMk/>
      </pc:docMkLst>
      <pc:sldChg chg="modSp mod">
        <pc:chgData name="Malin Solberg" userId="067b5192-d70c-4d86-a716-58861e056bf3" providerId="ADAL" clId="{F56DA904-E919-4CF5-B8F2-E9E679DC08CA}" dt="2024-09-13T09:56:46.011" v="316" actId="20577"/>
        <pc:sldMkLst>
          <pc:docMk/>
          <pc:sldMk cId="561781178" sldId="295"/>
        </pc:sldMkLst>
        <pc:spChg chg="mod">
          <ac:chgData name="Malin Solberg" userId="067b5192-d70c-4d86-a716-58861e056bf3" providerId="ADAL" clId="{F56DA904-E919-4CF5-B8F2-E9E679DC08CA}" dt="2024-09-13T09:56:46.011" v="316" actId="20577"/>
          <ac:spMkLst>
            <pc:docMk/>
            <pc:sldMk cId="561781178" sldId="295"/>
            <ac:spMk id="3" creationId="{FB6AB5E7-EAE6-CB90-DFB7-751B22C92118}"/>
          </ac:spMkLst>
        </pc:spChg>
      </pc:sldChg>
      <pc:sldChg chg="modSp mod">
        <pc:chgData name="Malin Solberg" userId="067b5192-d70c-4d86-a716-58861e056bf3" providerId="ADAL" clId="{F56DA904-E919-4CF5-B8F2-E9E679DC08CA}" dt="2024-09-13T09:57:56.861" v="327" actId="1036"/>
        <pc:sldMkLst>
          <pc:docMk/>
          <pc:sldMk cId="1258620814" sldId="311"/>
        </pc:sldMkLst>
        <pc:picChg chg="mod">
          <ac:chgData name="Malin Solberg" userId="067b5192-d70c-4d86-a716-58861e056bf3" providerId="ADAL" clId="{F56DA904-E919-4CF5-B8F2-E9E679DC08CA}" dt="2024-09-13T09:57:56.861" v="327" actId="1036"/>
          <ac:picMkLst>
            <pc:docMk/>
            <pc:sldMk cId="1258620814" sldId="311"/>
            <ac:picMk id="9" creationId="{9E2D4A63-1667-2663-FDF4-6EEFDD96F164}"/>
          </ac:picMkLst>
        </pc:picChg>
      </pc:sldChg>
      <pc:sldChg chg="modSp mod">
        <pc:chgData name="Malin Solberg" userId="067b5192-d70c-4d86-a716-58861e056bf3" providerId="ADAL" clId="{F56DA904-E919-4CF5-B8F2-E9E679DC08CA}" dt="2024-09-13T09:41:54.043" v="13" actId="20577"/>
        <pc:sldMkLst>
          <pc:docMk/>
          <pc:sldMk cId="1612278444" sldId="317"/>
        </pc:sldMkLst>
        <pc:spChg chg="mod">
          <ac:chgData name="Malin Solberg" userId="067b5192-d70c-4d86-a716-58861e056bf3" providerId="ADAL" clId="{F56DA904-E919-4CF5-B8F2-E9E679DC08CA}" dt="2024-09-13T09:41:54.043" v="13" actId="20577"/>
          <ac:spMkLst>
            <pc:docMk/>
            <pc:sldMk cId="1612278444" sldId="317"/>
            <ac:spMk id="3" creationId="{FB36CC0A-997C-260A-0567-C013286121A7}"/>
          </ac:spMkLst>
        </pc:spChg>
      </pc:sldChg>
      <pc:sldChg chg="modSp mod">
        <pc:chgData name="Malin Solberg" userId="067b5192-d70c-4d86-a716-58861e056bf3" providerId="ADAL" clId="{F56DA904-E919-4CF5-B8F2-E9E679DC08CA}" dt="2024-09-13T09:38:13.361" v="11" actId="20577"/>
        <pc:sldMkLst>
          <pc:docMk/>
          <pc:sldMk cId="3800171714" sldId="320"/>
        </pc:sldMkLst>
        <pc:spChg chg="mod">
          <ac:chgData name="Malin Solberg" userId="067b5192-d70c-4d86-a716-58861e056bf3" providerId="ADAL" clId="{F56DA904-E919-4CF5-B8F2-E9E679DC08CA}" dt="2024-09-13T09:38:13.361" v="11" actId="20577"/>
          <ac:spMkLst>
            <pc:docMk/>
            <pc:sldMk cId="3800171714" sldId="320"/>
            <ac:spMk id="11" creationId="{F4854BCE-FE6B-4166-FC7F-948CA522AECA}"/>
          </ac:spMkLst>
        </pc:spChg>
      </pc:sldChg>
      <pc:sldChg chg="addSp delSp modSp new mod ord">
        <pc:chgData name="Malin Solberg" userId="067b5192-d70c-4d86-a716-58861e056bf3" providerId="ADAL" clId="{F56DA904-E919-4CF5-B8F2-E9E679DC08CA}" dt="2024-09-13T09:55:58.239" v="312" actId="20577"/>
        <pc:sldMkLst>
          <pc:docMk/>
          <pc:sldMk cId="4286216077" sldId="324"/>
        </pc:sldMkLst>
        <pc:spChg chg="mod">
          <ac:chgData name="Malin Solberg" userId="067b5192-d70c-4d86-a716-58861e056bf3" providerId="ADAL" clId="{F56DA904-E919-4CF5-B8F2-E9E679DC08CA}" dt="2024-09-13T09:55:58.239" v="312" actId="20577"/>
          <ac:spMkLst>
            <pc:docMk/>
            <pc:sldMk cId="4286216077" sldId="324"/>
            <ac:spMk id="2" creationId="{0F12346E-725C-2683-485B-6BD246BCD65C}"/>
          </ac:spMkLst>
        </pc:spChg>
        <pc:spChg chg="del">
          <ac:chgData name="Malin Solberg" userId="067b5192-d70c-4d86-a716-58861e056bf3" providerId="ADAL" clId="{F56DA904-E919-4CF5-B8F2-E9E679DC08CA}" dt="2024-09-13T09:48:08.935" v="96" actId="478"/>
          <ac:spMkLst>
            <pc:docMk/>
            <pc:sldMk cId="4286216077" sldId="324"/>
            <ac:spMk id="3" creationId="{3447C997-CC79-F92B-FA54-BD53C83B2405}"/>
          </ac:spMkLst>
        </pc:spChg>
        <pc:spChg chg="add mod ord">
          <ac:chgData name="Malin Solberg" userId="067b5192-d70c-4d86-a716-58861e056bf3" providerId="ADAL" clId="{F56DA904-E919-4CF5-B8F2-E9E679DC08CA}" dt="2024-09-13T09:51:57.070" v="227" actId="1076"/>
          <ac:spMkLst>
            <pc:docMk/>
            <pc:sldMk cId="4286216077" sldId="324"/>
            <ac:spMk id="8" creationId="{20827E3A-D9B7-E50A-CCF7-0BDB824789CD}"/>
          </ac:spMkLst>
        </pc:spChg>
        <pc:spChg chg="add mod">
          <ac:chgData name="Malin Solberg" userId="067b5192-d70c-4d86-a716-58861e056bf3" providerId="ADAL" clId="{F56DA904-E919-4CF5-B8F2-E9E679DC08CA}" dt="2024-09-13T09:52:09.412" v="230" actId="1076"/>
          <ac:spMkLst>
            <pc:docMk/>
            <pc:sldMk cId="4286216077" sldId="324"/>
            <ac:spMk id="9" creationId="{751216B3-80A2-C0A2-39F0-9BBDE171E414}"/>
          </ac:spMkLst>
        </pc:spChg>
        <pc:spChg chg="add mod">
          <ac:chgData name="Malin Solberg" userId="067b5192-d70c-4d86-a716-58861e056bf3" providerId="ADAL" clId="{F56DA904-E919-4CF5-B8F2-E9E679DC08CA}" dt="2024-09-13T09:52:43.382" v="251" actId="1076"/>
          <ac:spMkLst>
            <pc:docMk/>
            <pc:sldMk cId="4286216077" sldId="324"/>
            <ac:spMk id="10" creationId="{2BC183C5-5AF3-6F6F-1AC6-F24BB70052EB}"/>
          </ac:spMkLst>
        </pc:spChg>
        <pc:spChg chg="add mod">
          <ac:chgData name="Malin Solberg" userId="067b5192-d70c-4d86-a716-58861e056bf3" providerId="ADAL" clId="{F56DA904-E919-4CF5-B8F2-E9E679DC08CA}" dt="2024-09-13T09:54:34.215" v="292" actId="404"/>
          <ac:spMkLst>
            <pc:docMk/>
            <pc:sldMk cId="4286216077" sldId="324"/>
            <ac:spMk id="12" creationId="{4EF593BC-A739-A6B1-BD65-D902BB2719ED}"/>
          </ac:spMkLst>
        </pc:spChg>
        <pc:picChg chg="add mod">
          <ac:chgData name="Malin Solberg" userId="067b5192-d70c-4d86-a716-58861e056bf3" providerId="ADAL" clId="{F56DA904-E919-4CF5-B8F2-E9E679DC08CA}" dt="2024-09-13T09:50:02.040" v="127" actId="1076"/>
          <ac:picMkLst>
            <pc:docMk/>
            <pc:sldMk cId="4286216077" sldId="324"/>
            <ac:picMk id="6" creationId="{87265F50-806F-3FB7-A188-9641690237A7}"/>
          </ac:picMkLst>
        </pc:picChg>
        <pc:picChg chg="add mod">
          <ac:chgData name="Malin Solberg" userId="067b5192-d70c-4d86-a716-58861e056bf3" providerId="ADAL" clId="{F56DA904-E919-4CF5-B8F2-E9E679DC08CA}" dt="2024-09-13T09:55:32.321" v="294"/>
          <ac:picMkLst>
            <pc:docMk/>
            <pc:sldMk cId="4286216077" sldId="324"/>
            <ac:picMk id="7" creationId="{A33DF71C-ABFA-63D5-CCC5-1CDB66C606DD}"/>
          </ac:picMkLst>
        </pc:picChg>
      </pc:sldChg>
      <pc:sldMasterChg chg="modSldLayout">
        <pc:chgData name="Malin Solberg" userId="067b5192-d70c-4d86-a716-58861e056bf3" providerId="ADAL" clId="{F56DA904-E919-4CF5-B8F2-E9E679DC08CA}" dt="2024-09-13T08:58:05.372" v="7"/>
        <pc:sldMasterMkLst>
          <pc:docMk/>
          <pc:sldMasterMk cId="149138282" sldId="2147483648"/>
        </pc:sldMasterMkLst>
        <pc:sldLayoutChg chg="addSp delSp modSp mod">
          <pc:chgData name="Malin Solberg" userId="067b5192-d70c-4d86-a716-58861e056bf3" providerId="ADAL" clId="{F56DA904-E919-4CF5-B8F2-E9E679DC08CA}" dt="2024-09-13T08:56:41.606" v="1"/>
          <pc:sldLayoutMkLst>
            <pc:docMk/>
            <pc:sldMasterMk cId="149138282" sldId="2147483648"/>
            <pc:sldLayoutMk cId="3177692620" sldId="2147483649"/>
          </pc:sldLayoutMkLst>
          <pc:picChg chg="add mod">
            <ac:chgData name="Malin Solberg" userId="067b5192-d70c-4d86-a716-58861e056bf3" providerId="ADAL" clId="{F56DA904-E919-4CF5-B8F2-E9E679DC08CA}" dt="2024-09-13T08:56:41.606" v="1"/>
            <ac:picMkLst>
              <pc:docMk/>
              <pc:sldMasterMk cId="149138282" sldId="2147483648"/>
              <pc:sldLayoutMk cId="3177692620" sldId="2147483649"/>
              <ac:picMk id="4" creationId="{A72AFC12-6B58-DE0F-026E-189D6E19E329}"/>
            </ac:picMkLst>
          </pc:picChg>
          <pc:picChg chg="del">
            <ac:chgData name="Malin Solberg" userId="067b5192-d70c-4d86-a716-58861e056bf3" providerId="ADAL" clId="{F56DA904-E919-4CF5-B8F2-E9E679DC08CA}" dt="2024-09-13T08:56:40.806" v="0" actId="478"/>
            <ac:picMkLst>
              <pc:docMk/>
              <pc:sldMasterMk cId="149138282" sldId="2147483648"/>
              <pc:sldLayoutMk cId="3177692620" sldId="2147483649"/>
              <ac:picMk id="28" creationId="{6A0989A0-7A4A-9CD0-D751-D56C294A5842}"/>
            </ac:picMkLst>
          </pc:picChg>
        </pc:sldLayoutChg>
        <pc:sldLayoutChg chg="addSp delSp modSp mod">
          <pc:chgData name="Malin Solberg" userId="067b5192-d70c-4d86-a716-58861e056bf3" providerId="ADAL" clId="{F56DA904-E919-4CF5-B8F2-E9E679DC08CA}" dt="2024-09-13T08:57:36.914" v="5"/>
          <pc:sldLayoutMkLst>
            <pc:docMk/>
            <pc:sldMasterMk cId="149138282" sldId="2147483648"/>
            <pc:sldLayoutMk cId="492405024" sldId="2147483659"/>
          </pc:sldLayoutMkLst>
          <pc:picChg chg="add mod">
            <ac:chgData name="Malin Solberg" userId="067b5192-d70c-4d86-a716-58861e056bf3" providerId="ADAL" clId="{F56DA904-E919-4CF5-B8F2-E9E679DC08CA}" dt="2024-09-13T08:57:36.914" v="5"/>
            <ac:picMkLst>
              <pc:docMk/>
              <pc:sldMasterMk cId="149138282" sldId="2147483648"/>
              <pc:sldLayoutMk cId="492405024" sldId="2147483659"/>
              <ac:picMk id="4" creationId="{3644B2CF-EFE4-5E27-2C4E-5FD6E7F5D59B}"/>
            </ac:picMkLst>
          </pc:picChg>
          <pc:picChg chg="del">
            <ac:chgData name="Malin Solberg" userId="067b5192-d70c-4d86-a716-58861e056bf3" providerId="ADAL" clId="{F56DA904-E919-4CF5-B8F2-E9E679DC08CA}" dt="2024-09-13T08:57:36.176" v="4" actId="478"/>
            <ac:picMkLst>
              <pc:docMk/>
              <pc:sldMasterMk cId="149138282" sldId="2147483648"/>
              <pc:sldLayoutMk cId="492405024" sldId="2147483659"/>
              <ac:picMk id="6" creationId="{F028FC9A-549E-C173-F6EE-DD2DADAFA6BB}"/>
            </ac:picMkLst>
          </pc:picChg>
        </pc:sldLayoutChg>
        <pc:sldLayoutChg chg="addSp delSp modSp mod">
          <pc:chgData name="Malin Solberg" userId="067b5192-d70c-4d86-a716-58861e056bf3" providerId="ADAL" clId="{F56DA904-E919-4CF5-B8F2-E9E679DC08CA}" dt="2024-09-13T08:58:05.372" v="7"/>
          <pc:sldLayoutMkLst>
            <pc:docMk/>
            <pc:sldMasterMk cId="149138282" sldId="2147483648"/>
            <pc:sldLayoutMk cId="2911632904" sldId="2147483667"/>
          </pc:sldLayoutMkLst>
          <pc:picChg chg="add mod">
            <ac:chgData name="Malin Solberg" userId="067b5192-d70c-4d86-a716-58861e056bf3" providerId="ADAL" clId="{F56DA904-E919-4CF5-B8F2-E9E679DC08CA}" dt="2024-09-13T08:58:05.372" v="7"/>
            <ac:picMkLst>
              <pc:docMk/>
              <pc:sldMasterMk cId="149138282" sldId="2147483648"/>
              <pc:sldLayoutMk cId="2911632904" sldId="2147483667"/>
              <ac:picMk id="4" creationId="{E4CB14C5-D77F-8FC7-7844-CE3D2048C4A5}"/>
            </ac:picMkLst>
          </pc:picChg>
          <pc:picChg chg="del">
            <ac:chgData name="Malin Solberg" userId="067b5192-d70c-4d86-a716-58861e056bf3" providerId="ADAL" clId="{F56DA904-E919-4CF5-B8F2-E9E679DC08CA}" dt="2024-09-13T08:58:04.550" v="6" actId="478"/>
            <ac:picMkLst>
              <pc:docMk/>
              <pc:sldMasterMk cId="149138282" sldId="2147483648"/>
              <pc:sldLayoutMk cId="2911632904" sldId="2147483667"/>
              <ac:picMk id="6" creationId="{F028FC9A-549E-C173-F6EE-DD2DADAFA6BB}"/>
            </ac:picMkLst>
          </pc:picChg>
        </pc:sldLayoutChg>
        <pc:sldLayoutChg chg="addSp delSp modSp mod">
          <pc:chgData name="Malin Solberg" userId="067b5192-d70c-4d86-a716-58861e056bf3" providerId="ADAL" clId="{F56DA904-E919-4CF5-B8F2-E9E679DC08CA}" dt="2024-09-13T08:56:50.152" v="3"/>
          <pc:sldLayoutMkLst>
            <pc:docMk/>
            <pc:sldMasterMk cId="149138282" sldId="2147483648"/>
            <pc:sldLayoutMk cId="435808717" sldId="2147483672"/>
          </pc:sldLayoutMkLst>
          <pc:picChg chg="add mod">
            <ac:chgData name="Malin Solberg" userId="067b5192-d70c-4d86-a716-58861e056bf3" providerId="ADAL" clId="{F56DA904-E919-4CF5-B8F2-E9E679DC08CA}" dt="2024-09-13T08:56:50.152" v="3"/>
            <ac:picMkLst>
              <pc:docMk/>
              <pc:sldMasterMk cId="149138282" sldId="2147483648"/>
              <pc:sldLayoutMk cId="435808717" sldId="2147483672"/>
              <ac:picMk id="10" creationId="{73B13A20-4DFE-D948-96BA-7B9CAFE8B5B4}"/>
            </ac:picMkLst>
          </pc:picChg>
          <pc:picChg chg="del">
            <ac:chgData name="Malin Solberg" userId="067b5192-d70c-4d86-a716-58861e056bf3" providerId="ADAL" clId="{F56DA904-E919-4CF5-B8F2-E9E679DC08CA}" dt="2024-09-13T08:56:49.411" v="2" actId="478"/>
            <ac:picMkLst>
              <pc:docMk/>
              <pc:sldMasterMk cId="149138282" sldId="2147483648"/>
              <pc:sldLayoutMk cId="435808717" sldId="2147483672"/>
              <ac:picMk id="28" creationId="{6A0989A0-7A4A-9CD0-D751-D56C294A5842}"/>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2025-04-10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2025-04-10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vardpodden.podbean.com/e/47-snabbare-dokumentation-nar-tal-blir-till-text/"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vardpodden.podbean.com/e/37-vaga-tanka-nytt-redan-nu/"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layer.vgregion.se/s/7HavBsCWkzYrsN4mkva2y6/ZN2T6HMU8JdsYY5eZ4dQH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4400" b="1" dirty="0"/>
              <a:t>Användaranvisningar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44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600" dirty="0"/>
              <a:t>Stöd till dig som chef vid t.ex. APT</a:t>
            </a:r>
            <a:br>
              <a:rPr lang="sv-SE" sz="1000" dirty="0">
                <a:solidFill>
                  <a:srgbClr val="AF1685"/>
                </a:solidFill>
              </a:rPr>
            </a:br>
            <a:r>
              <a:rPr lang="sv-SE" sz="1200" dirty="0">
                <a:solidFill>
                  <a:srgbClr val="000000"/>
                </a:solidFill>
              </a:rPr>
              <a:t>Det här bildspelet innehåller information om taligenkänning (TIK)  som ska införas för att underlätta realtidsdokumentation. </a:t>
            </a:r>
            <a:r>
              <a:rPr lang="sv-SE" sz="1200" dirty="0"/>
              <a:t>Materialet är tänkt att användas av dig som är chef för att kommunicera med dina medarbetare om den kommande förändringen. Du kan använda bildspelet till exempel på arbetsplatsträffar (APT). I anteckningsfältet finns fördjupad information som du kan se som en vägledning i vad du kan berätta till bildspelet.</a:t>
            </a:r>
            <a:br>
              <a:rPr lang="sv-SE" sz="1100" dirty="0"/>
            </a:br>
            <a:br>
              <a:rPr lang="sv-SE" sz="1100" dirty="0"/>
            </a:br>
            <a:r>
              <a:rPr lang="sv-SE" sz="1800" dirty="0"/>
              <a:t>Anpassa innehållet efter din verksamhet</a:t>
            </a:r>
            <a:br>
              <a:rPr lang="sv-SE" sz="1800" dirty="0"/>
            </a:br>
            <a:r>
              <a:rPr lang="sv-SE" sz="1200" dirty="0">
                <a:solidFill>
                  <a:srgbClr val="000000"/>
                </a:solidFill>
              </a:rPr>
              <a:t>Innehållet är utformat för att så långt det är möjligt fungera både i VGR och för privata vårdgivare, men du kan behöva anpassa innehållet efter vem du vänder dig till. Välj bort delar som inte är relevanta för er nu och komplettera eller förtydliga efter behov.</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629932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a:cs typeface="Calibri"/>
              </a:rPr>
              <a:t>Utbildning</a:t>
            </a:r>
          </a:p>
          <a:p>
            <a:pPr marL="360045" indent="-360045">
              <a:buFont typeface="Arial" panose="020B0604020202020204" pitchFamily="34" charset="0"/>
              <a:buChar char="•"/>
            </a:pPr>
            <a:r>
              <a:rPr lang="sv-SE" sz="1200">
                <a:cs typeface="Calibri"/>
              </a:rPr>
              <a:t>Taligenkänning är enkelt att förstå och lätt att lära sig.</a:t>
            </a:r>
          </a:p>
          <a:p>
            <a:pPr marL="360045" indent="-360045">
              <a:buFont typeface="Arial" panose="020B0604020202020204" pitchFamily="34" charset="0"/>
              <a:buChar char="•"/>
            </a:pPr>
            <a:r>
              <a:rPr lang="sv-SE" sz="1200"/>
              <a:t>Utbildningen tar cirka en timme.</a:t>
            </a:r>
          </a:p>
          <a:p>
            <a:pPr marL="360045" indent="-360045">
              <a:buFont typeface="Arial" panose="020B0604020202020204" pitchFamily="34" charset="0"/>
              <a:buChar char="•"/>
            </a:pPr>
            <a:r>
              <a:rPr lang="sv-SE" sz="1200"/>
              <a:t>Den genomförs av utsedda Utbildare i varje verksamhet.</a:t>
            </a:r>
          </a:p>
          <a:p>
            <a:pPr marL="360045" indent="-360045">
              <a:buFont typeface="Arial" panose="020B0604020202020204" pitchFamily="34" charset="0"/>
              <a:buChar char="•"/>
            </a:pPr>
            <a:r>
              <a:rPr lang="sv-SE" sz="1200">
                <a:effectLst/>
              </a:rPr>
              <a:t>Efter utbildningen kommer det att finnas någon nära till hands vid eventuella frågor.</a:t>
            </a:r>
            <a:endParaRPr lang="en-US" sz="1200"/>
          </a:p>
          <a:p>
            <a:pPr marL="360045" indent="-360045">
              <a:buFont typeface="Arial" panose="020B0604020202020204" pitchFamily="34" charset="0"/>
              <a:buChar char="•"/>
            </a:pPr>
            <a:r>
              <a:rPr lang="sv-SE" sz="1200"/>
              <a:t>Medarbetare som dikterar idag kan även behöva utbildning i aktuella journalsystem.</a:t>
            </a:r>
            <a:endParaRPr lang="sv-SE" sz="1200">
              <a:cs typeface="Calibri"/>
            </a:endParaRPr>
          </a:p>
          <a:p>
            <a:endParaRPr lang="sv-SE" sz="1200"/>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124917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60045" indent="-360045"/>
            <a:r>
              <a:rPr lang="sv-SE" b="1"/>
              <a:t>Diskussionsfrågor</a:t>
            </a:r>
          </a:p>
          <a:p>
            <a:pPr marL="360045" indent="-360045">
              <a:buFont typeface="Arial" panose="020B0604020202020204" pitchFamily="34" charset="0"/>
              <a:buChar char="•"/>
            </a:pPr>
            <a:r>
              <a:rPr lang="sv-SE" sz="1200">
                <a:cs typeface="Calibri"/>
              </a:rPr>
              <a:t>Hur ska vi införa taligenkänning på vår arbetsplats?</a:t>
            </a:r>
          </a:p>
          <a:p>
            <a:pPr marL="360045" indent="-360045">
              <a:buFont typeface="Arial" panose="020B0604020202020204" pitchFamily="34" charset="0"/>
              <a:buChar char="•"/>
            </a:pPr>
            <a:r>
              <a:rPr lang="sv-SE" sz="1200"/>
              <a:t>Hur skapar vi ett arbetssätt så att diktering med hjälp av taligenkänning sker direkt under eller i nära anslutning till </a:t>
            </a:r>
            <a:r>
              <a:rPr lang="sv-SE" sz="1200" err="1"/>
              <a:t>vårdmötet</a:t>
            </a:r>
            <a:r>
              <a:rPr lang="sv-SE" sz="1200"/>
              <a:t> istället för senare under arbetspasset? </a:t>
            </a:r>
          </a:p>
          <a:p>
            <a:pPr marL="360045" indent="-360045"/>
            <a:endParaRPr lang="sv-SE">
              <a:cs typeface="Calibri"/>
            </a:endParaRP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4251693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err="1">
                <a:cs typeface="Calibri Light"/>
              </a:rPr>
              <a:t>Vårdpodden</a:t>
            </a:r>
            <a:r>
              <a:rPr lang="sv-SE" b="1">
                <a:cs typeface="Calibri Light"/>
              </a:rPr>
              <a:t> om taligenkänning och medicinska sekreterares framtida roll</a:t>
            </a:r>
          </a:p>
          <a:p>
            <a:endParaRPr lang="sv-SE" b="1">
              <a:cs typeface="Calibri Light"/>
            </a:endParaRPr>
          </a:p>
          <a:p>
            <a:r>
              <a:rPr lang="sv-SE">
                <a:hlinkClick r:id="rId3"/>
              </a:rPr>
              <a:t>https://vardpodden.podbean.com/e/47-snabbare-dokumentation-nar-tal-blir-till-text/</a:t>
            </a:r>
            <a:endParaRPr lang="sv-SE"/>
          </a:p>
          <a:p>
            <a:endParaRPr lang="sv-SE" b="1"/>
          </a:p>
          <a:p>
            <a:r>
              <a:rPr lang="sv-SE">
                <a:hlinkClick r:id="rId4"/>
              </a:rPr>
              <a:t>https://vardpodden.podbean.com/e/37-vaga-tanka-nytt-redan-nu/</a:t>
            </a:r>
            <a:endParaRPr lang="sv-SE" b="1"/>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1837284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Regiongemensamt utbildningsprogram för medicinska sekreterare</a:t>
            </a:r>
            <a:endParaRPr lang="sv-SE" sz="1200" b="1"/>
          </a:p>
          <a:p>
            <a:pPr marL="171450" indent="-171450">
              <a:buFont typeface="Arial" panose="020B0604020202020204" pitchFamily="34" charset="0"/>
              <a:buChar char="•"/>
            </a:pPr>
            <a:r>
              <a:rPr lang="sv-SE" sz="1200"/>
              <a:t>Ska ge medicinska sekreterare bra förutsättningar ta sig an nya arbetsuppgifter eller förändrade roller.</a:t>
            </a:r>
          </a:p>
          <a:p>
            <a:pPr marL="171450" indent="-171450">
              <a:buFont typeface="Arial" panose="020B0604020202020204" pitchFamily="34" charset="0"/>
              <a:buChar char="•"/>
            </a:pPr>
            <a:r>
              <a:rPr lang="sv-SE" sz="1200"/>
              <a:t>Intervjuer med chefer för medicinska sekreterare om framtida behov la grunden för innehållet.</a:t>
            </a:r>
          </a:p>
          <a:p>
            <a:pPr marL="171450" indent="-171450">
              <a:buFont typeface="Arial" panose="020B0604020202020204" pitchFamily="34" charset="0"/>
              <a:buChar char="•"/>
            </a:pPr>
            <a:r>
              <a:rPr lang="sv-SE" sz="1200"/>
              <a:t>Utbildningarna är indelade i olika moduler som nås genom Lärportalen.</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82356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Film om taligenkänning ur ett patientperspektiv</a:t>
            </a:r>
          </a:p>
          <a:p>
            <a:r>
              <a:rPr lang="sv-SE">
                <a:hlinkClick r:id="rId3"/>
              </a:rPr>
              <a:t>https://player.vgregion.se/s/7HavBsCWkzYrsN4mkva2y6/ZN2T6HMU8JdsYY5eZ4dQH8</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774968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Detta är realtidsdokumentation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Realtidsdokumentation innebär a</a:t>
            </a:r>
            <a:r>
              <a:rPr lang="sv-SE" kern="1200">
                <a:effectLst/>
              </a:rPr>
              <a:t>tt dokumentationen sker inför, under eller i nära anslutning till varje vårdhändelse för att omedelbart bli tillgänglig för alla runt patienten som behöver informationen.</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4127773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61703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3390158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Introduktion till Taligenkänning</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693856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Agenda</a:t>
            </a:r>
          </a:p>
          <a:p>
            <a:pPr marL="171450" indent="-171450">
              <a:spcBef>
                <a:spcPts val="600"/>
              </a:spcBef>
              <a:buFont typeface="Arial" panose="020B0604020202020204" pitchFamily="34" charset="0"/>
              <a:buChar char="•"/>
            </a:pPr>
            <a:r>
              <a:rPr lang="sv-SE" sz="1200" dirty="0"/>
              <a:t>Vad är taligenkänning?</a:t>
            </a:r>
          </a:p>
          <a:p>
            <a:pPr marL="171450" indent="-171450">
              <a:spcBef>
                <a:spcPts val="600"/>
              </a:spcBef>
              <a:buFont typeface="Arial" panose="020B0604020202020204" pitchFamily="34" charset="0"/>
              <a:buChar char="•"/>
            </a:pPr>
            <a:r>
              <a:rPr lang="sv-SE" sz="1200" dirty="0"/>
              <a:t>Funktioner i programmet som förenklar arbetet</a:t>
            </a:r>
          </a:p>
          <a:p>
            <a:pPr marL="171450" indent="-171450">
              <a:spcBef>
                <a:spcPts val="600"/>
              </a:spcBef>
              <a:buFont typeface="Arial" panose="020B0604020202020204" pitchFamily="34" charset="0"/>
              <a:buChar char="•"/>
            </a:pPr>
            <a:r>
              <a:rPr lang="sv-SE" sz="1200" dirty="0"/>
              <a:t>Syftet med </a:t>
            </a:r>
            <a:r>
              <a:rPr lang="sv-SE" dirty="0"/>
              <a:t>att införa taligenkänning</a:t>
            </a:r>
            <a:endParaRPr lang="sv-SE" sz="1200" dirty="0">
              <a:ea typeface="Verdana"/>
            </a:endParaRPr>
          </a:p>
          <a:p>
            <a:pPr marL="171450" indent="-171450">
              <a:spcBef>
                <a:spcPts val="600"/>
              </a:spcBef>
              <a:buFont typeface="Arial" panose="020B0604020202020204" pitchFamily="34" charset="0"/>
              <a:buChar char="•"/>
            </a:pPr>
            <a:r>
              <a:rPr lang="sv-SE" sz="1200" dirty="0"/>
              <a:t>Nytta för både medarbetare och patienter</a:t>
            </a:r>
          </a:p>
          <a:p>
            <a:pPr marL="171450" indent="-171450">
              <a:spcBef>
                <a:spcPts val="600"/>
              </a:spcBef>
              <a:buFont typeface="Arial" panose="020B0604020202020204" pitchFamily="34" charset="0"/>
              <a:buChar char="•"/>
            </a:pPr>
            <a:r>
              <a:rPr lang="sv-SE" sz="1200" dirty="0"/>
              <a:t>Så förändrar </a:t>
            </a:r>
            <a:r>
              <a:rPr lang="sv-SE" dirty="0"/>
              <a:t>taligenkänning </a:t>
            </a:r>
            <a:r>
              <a:rPr lang="sv-SE" sz="1200" dirty="0"/>
              <a:t>arbetet</a:t>
            </a:r>
            <a:r>
              <a:rPr lang="sv-SE" dirty="0"/>
              <a:t> </a:t>
            </a:r>
            <a:endParaRPr lang="sv-SE" sz="1200" dirty="0"/>
          </a:p>
          <a:p>
            <a:pPr marL="171450" indent="-171450">
              <a:spcBef>
                <a:spcPts val="600"/>
              </a:spcBef>
              <a:buFont typeface="Arial" panose="020B0604020202020204" pitchFamily="34" charset="0"/>
              <a:buChar char="•"/>
            </a:pPr>
            <a:r>
              <a:rPr lang="sv-SE" sz="1200" dirty="0">
                <a:ea typeface="+mj-lt"/>
                <a:cs typeface="+mj-lt"/>
              </a:rPr>
              <a:t>Medicinsk sekreterare – </a:t>
            </a:r>
            <a:r>
              <a:rPr lang="sv-SE" sz="1200" dirty="0"/>
              <a:t>så påverkas yrkesrollen   </a:t>
            </a:r>
          </a:p>
          <a:p>
            <a:pPr marL="171450" indent="-171450">
              <a:spcBef>
                <a:spcPts val="600"/>
              </a:spcBef>
              <a:buFont typeface="Arial" panose="020B0604020202020204" pitchFamily="34" charset="0"/>
              <a:buChar char="•"/>
            </a:pPr>
            <a:r>
              <a:rPr lang="sv-SE" sz="1200" dirty="0"/>
              <a:t>Utbildning</a:t>
            </a:r>
            <a:endParaRPr lang="sv-SE" sz="1200" dirty="0">
              <a:ea typeface="Verdana"/>
            </a:endParaRPr>
          </a:p>
          <a:p>
            <a:pPr marL="171450" indent="-171450">
              <a:spcBef>
                <a:spcPts val="600"/>
              </a:spcBef>
              <a:buFont typeface="Arial" panose="020B0604020202020204" pitchFamily="34" charset="0"/>
              <a:buChar char="•"/>
            </a:pPr>
            <a:r>
              <a:rPr lang="sv-SE" sz="1200" dirty="0"/>
              <a:t>(Förvaltningens tidplan)</a:t>
            </a:r>
          </a:p>
          <a:p>
            <a:pPr marL="171450" indent="-171450">
              <a:spcBef>
                <a:spcPts val="600"/>
              </a:spcBef>
              <a:buFont typeface="Arial" panose="020B0604020202020204" pitchFamily="34" charset="0"/>
              <a:buChar char="•"/>
            </a:pPr>
            <a:r>
              <a:rPr lang="sv-SE" sz="1200" dirty="0"/>
              <a:t>Diskussionsfrågor</a:t>
            </a:r>
          </a:p>
          <a:p>
            <a:pPr marL="285750" indent="-285750">
              <a:spcBef>
                <a:spcPts val="600"/>
              </a:spcBef>
              <a:buFont typeface="Arial" panose="020B0604020202020204" pitchFamily="34" charset="0"/>
              <a:buChar char="•"/>
            </a:pPr>
            <a:r>
              <a:rPr lang="sv-SE" sz="1400" dirty="0"/>
              <a:t>Fördjupning</a:t>
            </a:r>
          </a:p>
          <a:p>
            <a:pPr lvl="1">
              <a:spcBef>
                <a:spcPts val="600"/>
              </a:spcBef>
            </a:pPr>
            <a:r>
              <a:rPr lang="sv-SE" sz="1100" dirty="0"/>
              <a:t>- </a:t>
            </a:r>
            <a:r>
              <a:rPr lang="sv-SE" sz="1100" dirty="0" err="1"/>
              <a:t>Vårdpodden</a:t>
            </a:r>
            <a:r>
              <a:rPr lang="sv-SE" sz="1100" dirty="0"/>
              <a:t> om taligenkänning och om medicinska sekreterares framtida roll</a:t>
            </a:r>
            <a:endParaRPr lang="sv-SE" sz="1100" dirty="0">
              <a:ea typeface="Verdana"/>
            </a:endParaRPr>
          </a:p>
          <a:p>
            <a:pPr lvl="1">
              <a:spcBef>
                <a:spcPts val="600"/>
              </a:spcBef>
            </a:pPr>
            <a:r>
              <a:rPr lang="sv-SE" sz="1100" dirty="0"/>
              <a:t>- Utbildningsprogram för medicinska sekreterare</a:t>
            </a:r>
            <a:endParaRPr lang="sv-SE" sz="1100" dirty="0">
              <a:ea typeface="Verdana"/>
            </a:endParaRPr>
          </a:p>
          <a:p>
            <a:pPr lvl="1">
              <a:spcBef>
                <a:spcPts val="600"/>
              </a:spcBef>
            </a:pPr>
            <a:r>
              <a:rPr lang="sv-SE" sz="1100" dirty="0"/>
              <a:t>- Film om taligenkänning ur ett patientperspektiv</a:t>
            </a:r>
          </a:p>
          <a:p>
            <a:pPr lvl="1">
              <a:spcBef>
                <a:spcPts val="600"/>
              </a:spcBef>
            </a:pPr>
            <a:r>
              <a:rPr lang="sv-SE" sz="1100" dirty="0"/>
              <a:t>- Detta är realtidsdokumentation</a:t>
            </a:r>
          </a:p>
          <a:p>
            <a:pPr lvl="1">
              <a:spcBef>
                <a:spcPts val="600"/>
              </a:spcBef>
            </a:pPr>
            <a:r>
              <a:rPr lang="sv-SE" sz="1100" dirty="0"/>
              <a:t>- Övergripande tidplan</a:t>
            </a:r>
          </a:p>
          <a:p>
            <a:pPr lvl="1">
              <a:spcBef>
                <a:spcPts val="600"/>
              </a:spcBef>
            </a:pPr>
            <a:r>
              <a:rPr lang="sv-SE" sz="1100" dirty="0"/>
              <a:t>- Mer information och fördjupning</a:t>
            </a:r>
            <a:endParaRPr lang="sv-SE" sz="1100" dirty="0">
              <a:ea typeface="Verdana"/>
            </a:endParaRPr>
          </a:p>
          <a:p>
            <a:pPr>
              <a:spcBef>
                <a:spcPts val="600"/>
              </a:spcBef>
            </a:pPr>
            <a:endParaRPr lang="sv-SE" sz="1200"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3023741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Vad är taligenkänning?</a:t>
            </a:r>
          </a:p>
          <a:p>
            <a:pPr marL="171450" indent="-171450">
              <a:buFont typeface="Arial" panose="020B0604020202020204" pitchFamily="34" charset="0"/>
              <a:buChar char="•"/>
            </a:pPr>
            <a:r>
              <a:rPr lang="sv-SE" sz="1200" b="0"/>
              <a:t>Ett program som översätter tal till text</a:t>
            </a:r>
          </a:p>
          <a:p>
            <a:pPr marL="171450" indent="-171450">
              <a:buFont typeface="Arial" panose="020B0604020202020204" pitchFamily="34" charset="0"/>
              <a:buChar char="•"/>
            </a:pPr>
            <a:r>
              <a:rPr lang="sv-SE" sz="1200" b="0"/>
              <a:t>Du använder rösten för att producera text i stället för att skriva med tangentbordet</a:t>
            </a:r>
          </a:p>
          <a:p>
            <a:pPr marL="171450" indent="-171450">
              <a:buFont typeface="Arial" panose="020B0604020202020204" pitchFamily="34" charset="0"/>
              <a:buChar char="•"/>
            </a:pPr>
            <a:r>
              <a:rPr lang="sv-SE" sz="1200" b="0"/>
              <a:t>Texten går direkt in i patientjournalen</a:t>
            </a:r>
            <a:endParaRPr lang="sv-SE" b="0"/>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541811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b="1"/>
              <a:t>Funktioner i programmet som förenklar arbetet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b="1"/>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a:t>Det går att skapa olika talkommandon, exempelvis för att öppna olika mallar i journalsystemet eller föra in färdiga standardtexter (autotexter).</a:t>
            </a:r>
            <a:endParaRPr lang="sv-SE" sz="1600"/>
          </a:p>
          <a:p>
            <a:pPr marL="171450" indent="-171450">
              <a:buFont typeface="Arial" panose="020B0604020202020204" pitchFamily="34" charset="0"/>
              <a:buChar char="•"/>
            </a:pPr>
            <a:r>
              <a:rPr lang="sv-SE" sz="1200"/>
              <a:t>Taligenkänningsprofilen är personlig och lär sig hur varje person använder och uttalar orden, även om man har stark brytning eller dialekt.</a:t>
            </a:r>
          </a:p>
          <a:p>
            <a:pPr marL="171450" indent="-171450">
              <a:buFont typeface="Arial" panose="020B0604020202020204" pitchFamily="34" charset="0"/>
              <a:buChar char="•"/>
            </a:pPr>
            <a:endParaRPr lang="sv-SE" sz="120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a:t>Citat av </a:t>
            </a:r>
            <a:r>
              <a:rPr lang="sv-SE" sz="1200">
                <a:effectLst/>
                <a:latin typeface="Calibri" panose="020F0502020204030204" pitchFamily="34" charset="0"/>
                <a:ea typeface="Calibri" panose="020F0502020204030204" pitchFamily="34" charset="0"/>
              </a:rPr>
              <a:t>Cristina Catita, fysioterapeut i NU-sjukvården och medverkande i pionjären för taligenkänning:</a:t>
            </a:r>
          </a:p>
          <a:p>
            <a:pPr marL="0" indent="0">
              <a:buFont typeface="Arial" panose="020B0604020202020204" pitchFamily="34" charset="0"/>
              <a:buNone/>
            </a:pPr>
            <a:endParaRPr lang="sv-SE" sz="120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i="1">
                <a:effectLst/>
                <a:latin typeface="Calibri" panose="020F0502020204030204" pitchFamily="34" charset="0"/>
                <a:ea typeface="Calibri" panose="020F0502020204030204" pitchFamily="34" charset="0"/>
              </a:rPr>
              <a:t>”Jag började använda taligenkänning under hösten 2022. Jag </a:t>
            </a:r>
            <a:r>
              <a:rPr lang="sv-SE" sz="1200" i="1">
                <a:latin typeface="Calibri" panose="020F0502020204030204" pitchFamily="34" charset="0"/>
                <a:ea typeface="Calibri" panose="020F0502020204030204" pitchFamily="34" charset="0"/>
              </a:rPr>
              <a:t>pratar svenska med</a:t>
            </a:r>
            <a:r>
              <a:rPr lang="sv-SE" sz="1200" i="1">
                <a:effectLst/>
                <a:latin typeface="Calibri" panose="020F0502020204030204" pitchFamily="34" charset="0"/>
                <a:ea typeface="Calibri" panose="020F0502020204030204" pitchFamily="34" charset="0"/>
              </a:rPr>
              <a:t> portugisisk brytning. Det gick otroligt fort för programmet att lära sig mitt uttal. Jag fick lägga lite extra tid på att dokumentera under de första dagarna, men därefter flöt det på utan några avbrott. Och det går snabbare att dokumentera nu än tidigare.” </a:t>
            </a:r>
            <a:endParaRPr lang="sv-SE" sz="1200">
              <a:effectLst/>
              <a:latin typeface="Calibri" panose="020F0502020204030204" pitchFamily="34" charset="0"/>
              <a:ea typeface="Calibri" panose="020F0502020204030204" pitchFamily="34" charset="0"/>
            </a:endParaRP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376135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60045" indent="-360045"/>
            <a:r>
              <a:rPr lang="sv-SE" b="1" dirty="0"/>
              <a:t>Syftet med att införa taligenkänning</a:t>
            </a:r>
          </a:p>
          <a:p>
            <a:pPr marL="360045" marR="0" lvl="0" indent="-360045"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sv-SE" sz="1200" dirty="0"/>
              <a:t>Det går snabbare att dokumentera via taligenkänning än genom att skriva, vilket gör det lättare att dokumentera i realtid. </a:t>
            </a:r>
            <a:endParaRPr lang="sv-SE" sz="1200" dirty="0">
              <a:effectLst/>
            </a:endParaRPr>
          </a:p>
          <a:p>
            <a:pPr marL="360045" indent="-360045">
              <a:lnSpc>
                <a:spcPct val="120000"/>
              </a:lnSpc>
              <a:buFont typeface="Arial" panose="020B0604020202020204" pitchFamily="34" charset="0"/>
              <a:buChar char="•"/>
            </a:pPr>
            <a:r>
              <a:rPr lang="sv-SE" sz="1200" dirty="0"/>
              <a:t>Göra informationen i patientjournalen snabbare tillgänglig för alla som behöver ta del av den.</a:t>
            </a:r>
          </a:p>
          <a:p>
            <a:pPr marL="360045" indent="-360045">
              <a:buFont typeface="Arial" panose="020B0604020202020204" pitchFamily="34" charset="0"/>
              <a:buChar char="•"/>
            </a:pPr>
            <a:r>
              <a:rPr lang="sv-SE" sz="1200" dirty="0">
                <a:effectLst/>
              </a:rPr>
              <a:t>Frigöra tid för medarbetare som idag skriver</a:t>
            </a:r>
            <a:r>
              <a:rPr lang="sv-SE" sz="1200" dirty="0"/>
              <a:t> </a:t>
            </a:r>
            <a:r>
              <a:rPr lang="sv-SE" sz="1200" dirty="0">
                <a:effectLst/>
              </a:rPr>
              <a:t>i journalen.</a:t>
            </a:r>
            <a:endParaRPr lang="sv-SE" sz="1200" dirty="0">
              <a:effectLst/>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408527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dirty="0"/>
              <a:t>Nytta för både medarbetare och patienter</a:t>
            </a:r>
            <a:endParaRPr lang="sv-SE" sz="1200" b="1" dirty="0"/>
          </a:p>
          <a:p>
            <a:pPr marL="171450" indent="-171450">
              <a:buFont typeface="Arial" panose="020B0604020202020204" pitchFamily="34" charset="0"/>
              <a:buChar char="•"/>
            </a:pPr>
            <a:r>
              <a:rPr lang="sv-SE" sz="1200" dirty="0"/>
              <a:t>Journalanteckningarna blir inskrivna direkt i patientens journal – dubbeldokumentationen minskar. </a:t>
            </a:r>
          </a:p>
          <a:p>
            <a:pPr marL="171450" indent="-171450">
              <a:buFont typeface="Arial" panose="020B0604020202020204" pitchFamily="34" charset="0"/>
              <a:buChar char="•"/>
            </a:pPr>
            <a:r>
              <a:rPr lang="sv-SE" sz="1200" dirty="0"/>
              <a:t>När p</a:t>
            </a:r>
            <a:r>
              <a:rPr lang="sv-SE" sz="1200" b="0" i="0" dirty="0">
                <a:effectLst/>
              </a:rPr>
              <a:t>atienten får direkt tillgång till det som dokumenterats i samband med vårdbesöket ger det ökad möjlighet att vara delaktig i sin vård. </a:t>
            </a:r>
          </a:p>
          <a:p>
            <a:pPr marL="171450" indent="-171450">
              <a:buFont typeface="Arial" panose="020B0604020202020204" pitchFamily="34" charset="0"/>
              <a:buChar char="•"/>
            </a:pPr>
            <a:r>
              <a:rPr lang="sv-SE" sz="1200" dirty="0"/>
              <a:t>Diktatköerna kortas eller försvinner helt.</a:t>
            </a:r>
          </a:p>
          <a:p>
            <a:pPr marL="171450" indent="-171450">
              <a:buFont typeface="Arial" panose="020B0604020202020204" pitchFamily="34" charset="0"/>
              <a:buChar char="•"/>
            </a:pPr>
            <a:r>
              <a:rPr lang="sv-SE" sz="1200" dirty="0"/>
              <a:t>Journalanteckningen</a:t>
            </a:r>
            <a:r>
              <a:rPr lang="sv-SE" sz="1200" b="0" i="0" dirty="0">
                <a:effectLst/>
              </a:rPr>
              <a:t> kan rättas, signeras och avslutas direkt efter patientmötet – frigör tid.</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4265745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Så förändrar taligenkänning arbetet</a:t>
            </a:r>
          </a:p>
          <a:p>
            <a:endParaRPr lang="sv-SE" b="1"/>
          </a:p>
          <a:p>
            <a:pPr marL="0" indent="0">
              <a:lnSpc>
                <a:spcPct val="100000"/>
              </a:lnSpc>
              <a:buFont typeface="Verdana" panose="020B0604030504040204" pitchFamily="34" charset="0"/>
              <a:buNone/>
            </a:pPr>
            <a:r>
              <a:rPr lang="sv-SE" sz="1200" b="1"/>
              <a:t>För dig som nu skriver journal-dokumentation själv utan stöd av medicinsk sekreterare</a:t>
            </a:r>
            <a:r>
              <a:rPr lang="sv-SE" sz="1200"/>
              <a:t>.</a:t>
            </a:r>
            <a:endParaRPr lang="sv-SE" sz="900">
              <a:solidFill>
                <a:srgbClr val="494746"/>
              </a:solidFill>
              <a:cs typeface="Calibri"/>
            </a:endParaRPr>
          </a:p>
          <a:p>
            <a:pPr marL="0" indent="0">
              <a:lnSpc>
                <a:spcPct val="100000"/>
              </a:lnSpc>
              <a:buFont typeface="Verdana" panose="020B0604030504040204" pitchFamily="34" charset="0"/>
              <a:buNone/>
            </a:pPr>
            <a:r>
              <a:rPr lang="sv-SE" sz="1200"/>
              <a:t>TIK innebär ingen större förändring i arbetssätt, förutom att du använder en diktafon. </a:t>
            </a:r>
          </a:p>
          <a:p>
            <a:pPr marL="0" indent="0">
              <a:lnSpc>
                <a:spcPct val="100000"/>
              </a:lnSpc>
              <a:buFont typeface="Verdana" panose="020B0604030504040204" pitchFamily="34" charset="0"/>
              <a:buNone/>
            </a:pPr>
            <a:r>
              <a:rPr lang="sv-SE" sz="1200"/>
              <a:t>Med TIK får du tillgång till funktioner som förenklar och snabbar upp arbetet med att dokumentera.</a:t>
            </a:r>
            <a:endParaRPr lang="sv-SE" sz="2000"/>
          </a:p>
          <a:p>
            <a:endParaRPr lang="sv-SE" b="1"/>
          </a:p>
          <a:p>
            <a:pPr marL="0" indent="0">
              <a:buNone/>
            </a:pPr>
            <a:r>
              <a:rPr lang="sv-SE" sz="1200" b="1"/>
              <a:t>För dig som nu dikterar och har stöd av medicinsk sekreterare. </a:t>
            </a:r>
          </a:p>
          <a:p>
            <a:pPr marL="0" indent="0">
              <a:buNone/>
            </a:pPr>
            <a:r>
              <a:rPr lang="sv-SE" sz="1200">
                <a:ea typeface="+mn-lt"/>
                <a:cs typeface="+mn-lt"/>
              </a:rPr>
              <a:t>TIK innebär ett nytt arbetssätt och nya rutiner att följa. Eftersom den text du producerar går rakt in i journalen kan du signera och slutföra arbetsuppgiften direkt, men de åtgärder som tidigare dikterats in behöver nu tas om hand om på ett annat sätt. Varje verksamhet behöver skapa nya rutiner. </a:t>
            </a:r>
          </a:p>
          <a:p>
            <a:pPr marL="0" indent="0">
              <a:buNone/>
            </a:pPr>
            <a:r>
              <a:rPr lang="sv-SE" sz="1200">
                <a:ea typeface="+mn-lt"/>
                <a:cs typeface="+mn-lt"/>
              </a:rPr>
              <a:t>Det nya arbetssättet kan ta tid att vänja sig vid och inledningsvis öka arbetsbelastningen, men med ökad vana kan funktionerna i taligenkänning effektivisera arbetet.</a:t>
            </a:r>
            <a:endParaRPr lang="sv-SE" sz="1200"/>
          </a:p>
          <a:p>
            <a:pPr marL="360045" indent="-360045"/>
            <a:endParaRPr lang="sv-SE">
              <a:solidFill>
                <a:srgbClr val="494746"/>
              </a:solidFill>
              <a:cs typeface="Calibri"/>
            </a:endParaRPr>
          </a:p>
          <a:p>
            <a:pPr marL="360045" indent="-360045"/>
            <a:endParaRPr lang="sv-SE">
              <a:solidFill>
                <a:srgbClr val="494746"/>
              </a:solidFill>
              <a:cs typeface="Calibri"/>
            </a:endParaRPr>
          </a:p>
          <a:p>
            <a:pPr marL="360045" indent="-360045"/>
            <a:endParaRPr lang="sv-SE">
              <a:solidFill>
                <a:srgbClr val="494746"/>
              </a:solidFill>
              <a:cs typeface="Calibri"/>
            </a:endParaRPr>
          </a:p>
          <a:p>
            <a:endParaRPr lang="sv-SE" b="1"/>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669219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a:t>Medicinsk sekreterare – så påverkas yrkesrollen</a:t>
            </a:r>
          </a:p>
          <a:p>
            <a:pPr marL="285750" indent="-285750">
              <a:buFont typeface="Arial" panose="020B0604020202020204" pitchFamily="34" charset="0"/>
              <a:buChar char="•"/>
            </a:pPr>
            <a:r>
              <a:rPr lang="sv-SE" sz="1200"/>
              <a:t>Digitaliseringen i stort påverkar – taligenkänning är en del.</a:t>
            </a:r>
          </a:p>
          <a:p>
            <a:pPr marL="285750" indent="-285750">
              <a:buFont typeface="Arial" panose="020B0604020202020204" pitchFamily="34" charset="0"/>
              <a:buChar char="•"/>
            </a:pPr>
            <a:r>
              <a:rPr lang="sv-SE" sz="1200"/>
              <a:t>Fortsatt viktig och nödvändig yrkesgrupp.</a:t>
            </a:r>
          </a:p>
          <a:p>
            <a:pPr marL="285750" indent="-285750">
              <a:buFont typeface="Arial" panose="020B0604020202020204" pitchFamily="34" charset="0"/>
              <a:buChar char="•"/>
            </a:pPr>
            <a:r>
              <a:rPr lang="sv-SE" sz="1200"/>
              <a:t>Mindre fokus på att mata in information, exempelvis skriva ut diktat.</a:t>
            </a:r>
          </a:p>
          <a:p>
            <a:pPr marL="285750" indent="-285750">
              <a:buFont typeface="Arial" panose="020B0604020202020204" pitchFamily="34" charset="0"/>
              <a:buChar char="•"/>
            </a:pPr>
            <a:r>
              <a:rPr lang="sv-SE" sz="1200"/>
              <a:t>Mer fokus på exempelvis kvalitativa analyser för uppföljning av verksamheten.</a:t>
            </a:r>
          </a:p>
          <a:p>
            <a:pPr marL="285750" indent="-285750">
              <a:buFont typeface="Arial" panose="020B0604020202020204" pitchFamily="34" charset="0"/>
              <a:buChar char="•"/>
            </a:pPr>
            <a:r>
              <a:rPr lang="sv-SE" sz="1200"/>
              <a:t>Exempel på arbetsuppgifter eller roller som kan bli aktuella är sjukdomsklassifikationsansvarig, chefsstöd, internutbildare m.m.</a:t>
            </a:r>
          </a:p>
          <a:p>
            <a:pPr marL="0" indent="0">
              <a:buFont typeface="Arial" panose="020B0604020202020204" pitchFamily="34" charset="0"/>
              <a:buNone/>
            </a:pPr>
            <a:endParaRPr lang="sv-SE" sz="120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a:t>Citat från </a:t>
            </a:r>
            <a:r>
              <a:rPr lang="sv-SE" sz="1200">
                <a:ea typeface="Calibri" panose="020F0502020204030204" pitchFamily="34" charset="0"/>
              </a:rPr>
              <a:t>Ann</a:t>
            </a:r>
            <a:r>
              <a:rPr lang="sv-SE" sz="1200">
                <a:effectLst/>
                <a:ea typeface="Calibri" panose="020F0502020204030204" pitchFamily="34" charset="0"/>
              </a:rPr>
              <a:t>a Nordin, medicinsk sekreterare på NU-sjukvårdens kuratorsmottagning om införandet av taligenkänning:</a:t>
            </a:r>
            <a:endParaRPr lang="sv-SE" sz="120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800" i="1">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800" i="1">
                <a:solidFill>
                  <a:schemeClr val="tx1"/>
                </a:solidFill>
              </a:rPr>
              <a:t>”För egen del har jag inte varit särskilt orolig över min roll som medicinsk sekreterare. Den tiden jag lade på att skriva ut diktat kan jag fylla med annat som verksamheten behöver. Och just nu har jag fullt upp med projektet!”</a:t>
            </a:r>
          </a:p>
          <a:p>
            <a:pPr marL="285750" indent="-285750">
              <a:buFont typeface="Arial" panose="020B0604020202020204" pitchFamily="34" charset="0"/>
              <a:buChar char="•"/>
            </a:pPr>
            <a:endParaRPr lang="sv-SE" sz="1800"/>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30227693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mailto:fvmvastkom@vastkom.se" TargetMode="External"/><Relationship Id="rId3" Type="http://schemas.openxmlformats.org/officeDocument/2006/relationships/image" Target="../media/image2.svg"/><Relationship Id="rId7" Type="http://schemas.openxmlformats.org/officeDocument/2006/relationships/hyperlink" Target="mailto:millennium@vgregion.se"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vastkom.se/fvm" TargetMode="External"/><Relationship Id="rId5" Type="http://schemas.openxmlformats.org/officeDocument/2006/relationships/hyperlink" Target="http://www.vgregion.se/millennium" TargetMode="External"/><Relationship Id="rId4"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2025-04-10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npassad layout med två bildhållare">
    <p:spTree>
      <p:nvGrpSpPr>
        <p:cNvPr id="1" name=""/>
        <p:cNvGrpSpPr/>
        <p:nvPr/>
      </p:nvGrpSpPr>
      <p:grpSpPr>
        <a:xfrm>
          <a:off x="0" y="0"/>
          <a:ext cx="0" cy="0"/>
          <a:chOff x="0" y="0"/>
          <a:chExt cx="0" cy="0"/>
        </a:xfrm>
      </p:grpSpPr>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41594" y="380999"/>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E7E1DF"/>
          </a:solidFill>
        </p:spPr>
        <p:txBody>
          <a:bodyPr wrap="square">
            <a:noAutofit/>
          </a:bodyPr>
          <a:lstStyle>
            <a:lvl1pPr marL="0" indent="0">
              <a:buNone/>
              <a:defRPr/>
            </a:lvl1pPr>
          </a:lstStyle>
          <a:p>
            <a:r>
              <a:rPr lang="sv-SE"/>
              <a:t>Klicka på ikonen för att lägga till en bild</a:t>
            </a:r>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7413" y="5468028"/>
            <a:ext cx="1425600"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21211" y="381290"/>
            <a:ext cx="14256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87413" y="3428999"/>
            <a:ext cx="14256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7521211" y="2420028"/>
            <a:ext cx="1425600"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2025-04-10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5" name="Platshållare för bild 26">
            <a:extLst>
              <a:ext uri="{FF2B5EF4-FFF2-40B4-BE49-F238E27FC236}">
                <a16:creationId xmlns:a16="http://schemas.microsoft.com/office/drawing/2014/main" id="{91929D13-C6A3-2A85-37D8-B500D1434F5F}"/>
              </a:ext>
            </a:extLst>
          </p:cNvPr>
          <p:cNvSpPr>
            <a:spLocks noGrp="1"/>
          </p:cNvSpPr>
          <p:nvPr>
            <p:ph type="pic" sz="quarter" idx="16"/>
          </p:nvPr>
        </p:nvSpPr>
        <p:spPr>
          <a:xfrm>
            <a:off x="7522006" y="3440795"/>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bg2"/>
          </a:solidFill>
        </p:spPr>
        <p:txBody>
          <a:bodyPr wrap="square">
            <a:noAutofit/>
          </a:bodyPr>
          <a:lstStyle>
            <a:lvl1pPr marL="0" indent="0">
              <a:buNone/>
              <a:defRPr/>
            </a:lvl1pPr>
          </a:lstStyle>
          <a:p>
            <a:r>
              <a:rPr lang="sv-SE"/>
              <a:t>Klicka på ikonen för att lägga till en bild</a:t>
            </a:r>
          </a:p>
        </p:txBody>
      </p:sp>
      <p:sp>
        <p:nvSpPr>
          <p:cNvPr id="4" name="Rubrik 1">
            <a:extLst>
              <a:ext uri="{FF2B5EF4-FFF2-40B4-BE49-F238E27FC236}">
                <a16:creationId xmlns:a16="http://schemas.microsoft.com/office/drawing/2014/main" id="{9C4CECA7-C712-2EB6-694F-F6382E052261}"/>
              </a:ext>
            </a:extLst>
          </p:cNvPr>
          <p:cNvSpPr>
            <a:spLocks noGrp="1"/>
          </p:cNvSpPr>
          <p:nvPr>
            <p:ph type="title" hasCustomPrompt="1"/>
          </p:nvPr>
        </p:nvSpPr>
        <p:spPr>
          <a:xfrm>
            <a:off x="704895" y="544118"/>
            <a:ext cx="6263301" cy="749095"/>
          </a:xfrm>
        </p:spPr>
        <p:txBody>
          <a:bodyPr/>
          <a:lstStyle>
            <a:lvl1pPr>
              <a:defRPr/>
            </a:lvl1pPr>
          </a:lstStyle>
          <a:p>
            <a:r>
              <a:rPr lang="sv-SE"/>
              <a:t>Klicka för att lägga till rubrik</a:t>
            </a:r>
          </a:p>
        </p:txBody>
      </p:sp>
      <p:sp>
        <p:nvSpPr>
          <p:cNvPr id="9" name="Platshållare för innehåll 13">
            <a:extLst>
              <a:ext uri="{FF2B5EF4-FFF2-40B4-BE49-F238E27FC236}">
                <a16:creationId xmlns:a16="http://schemas.microsoft.com/office/drawing/2014/main" id="{C003ECC6-41CB-6C3E-077E-1BDAFC11204D}"/>
              </a:ext>
            </a:extLst>
          </p:cNvPr>
          <p:cNvSpPr>
            <a:spLocks noGrp="1"/>
          </p:cNvSpPr>
          <p:nvPr>
            <p:ph sz="quarter" idx="19"/>
          </p:nvPr>
        </p:nvSpPr>
        <p:spPr>
          <a:xfrm>
            <a:off x="704895" y="2096480"/>
            <a:ext cx="6269437" cy="236759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636957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2025-04-10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100667" y="425716"/>
            <a:ext cx="7534564" cy="1047750"/>
          </a:xfrm>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1" y="2113722"/>
            <a:ext cx="7534564"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57BB7CE1-79A2-4026-9CFB-7DB2D8BBAAE3}" type="datetime1">
              <a:rPr lang="sv-SE" smtClean="0"/>
              <a:t>2025-04-10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4" name="Platshållare för bild 26">
            <a:extLst>
              <a:ext uri="{FF2B5EF4-FFF2-40B4-BE49-F238E27FC236}">
                <a16:creationId xmlns:a16="http://schemas.microsoft.com/office/drawing/2014/main" id="{056CCE5B-AC0F-C785-7CDF-5DE3987D7016}"/>
              </a:ext>
            </a:extLst>
          </p:cNvPr>
          <p:cNvSpPr>
            <a:spLocks noGrp="1"/>
          </p:cNvSpPr>
          <p:nvPr>
            <p:ph type="pic" sz="quarter" idx="16"/>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5" name="Platshållare för bild 26">
            <a:extLst>
              <a:ext uri="{FF2B5EF4-FFF2-40B4-BE49-F238E27FC236}">
                <a16:creationId xmlns:a16="http://schemas.microsoft.com/office/drawing/2014/main" id="{699E8A73-4E76-5102-492E-969628F5AACE}"/>
              </a:ext>
            </a:extLst>
          </p:cNvPr>
          <p:cNvSpPr>
            <a:spLocks noGrp="1"/>
          </p:cNvSpPr>
          <p:nvPr>
            <p:ph type="pic" sz="quarter" idx="17"/>
          </p:nvPr>
        </p:nvSpPr>
        <p:spPr>
          <a:xfrm>
            <a:off x="8936830" y="3531784"/>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Tree>
    <p:extLst>
      <p:ext uri="{BB962C8B-B14F-4D97-AF65-F5344CB8AC3E}">
        <p14:creationId xmlns:p14="http://schemas.microsoft.com/office/powerpoint/2010/main" val="1839428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4" name="Platshållare för bild 26">
            <a:extLst>
              <a:ext uri="{FF2B5EF4-FFF2-40B4-BE49-F238E27FC236}">
                <a16:creationId xmlns:a16="http://schemas.microsoft.com/office/drawing/2014/main" id="{95D22BD4-19D9-8041-CD25-080DBA7DB410}"/>
              </a:ext>
            </a:extLst>
          </p:cNvPr>
          <p:cNvSpPr>
            <a:spLocks noGrp="1"/>
          </p:cNvSpPr>
          <p:nvPr>
            <p:ph type="pic" sz="quarter" idx="16"/>
          </p:nvPr>
        </p:nvSpPr>
        <p:spPr>
          <a:xfrm>
            <a:off x="10041659" y="350941"/>
            <a:ext cx="2150341" cy="2043911"/>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noFill/>
        </p:spPr>
        <p:txBody>
          <a:bodyPr wrap="square">
            <a:noAutofit/>
          </a:bodyPr>
          <a:lstStyle>
            <a:lvl1pPr marL="0" indent="0">
              <a:buNone/>
              <a:defRPr/>
            </a:lvl1pPr>
          </a:lstStyle>
          <a:p>
            <a:r>
              <a:rPr lang="sv-SE"/>
              <a:t>Klicka på ikonen för att lägga till en bild</a:t>
            </a:r>
          </a:p>
        </p:txBody>
      </p:sp>
      <p:sp>
        <p:nvSpPr>
          <p:cNvPr id="5" name="Platshållare för bild 26">
            <a:extLst>
              <a:ext uri="{FF2B5EF4-FFF2-40B4-BE49-F238E27FC236}">
                <a16:creationId xmlns:a16="http://schemas.microsoft.com/office/drawing/2014/main" id="{1F9450AA-DD7E-42A0-ED9F-D9927A7205E3}"/>
              </a:ext>
            </a:extLst>
          </p:cNvPr>
          <p:cNvSpPr>
            <a:spLocks noGrp="1"/>
          </p:cNvSpPr>
          <p:nvPr>
            <p:ph type="pic" sz="quarter" idx="17"/>
          </p:nvPr>
        </p:nvSpPr>
        <p:spPr>
          <a:xfrm>
            <a:off x="10024628" y="2407044"/>
            <a:ext cx="2150341" cy="2043911"/>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noFill/>
        </p:spPr>
        <p:txBody>
          <a:bodyPr wrap="square">
            <a:noAutofit/>
          </a:bodyPr>
          <a:lstStyle>
            <a:lvl1pPr marL="0" indent="0">
              <a:buNone/>
              <a:defRPr/>
            </a:lvl1pPr>
          </a:lstStyle>
          <a:p>
            <a:r>
              <a:rPr lang="sv-SE"/>
              <a:t>Klicka på ikonen för att lägga till en bild</a:t>
            </a:r>
          </a:p>
        </p:txBody>
      </p:sp>
      <p:sp>
        <p:nvSpPr>
          <p:cNvPr id="10" name="Platshållare för bild 26">
            <a:extLst>
              <a:ext uri="{FF2B5EF4-FFF2-40B4-BE49-F238E27FC236}">
                <a16:creationId xmlns:a16="http://schemas.microsoft.com/office/drawing/2014/main" id="{17B58335-25BC-2869-4040-C77D6DD42D19}"/>
              </a:ext>
            </a:extLst>
          </p:cNvPr>
          <p:cNvSpPr>
            <a:spLocks noGrp="1"/>
          </p:cNvSpPr>
          <p:nvPr>
            <p:ph type="pic" sz="quarter" idx="18"/>
          </p:nvPr>
        </p:nvSpPr>
        <p:spPr>
          <a:xfrm>
            <a:off x="10024628" y="4463147"/>
            <a:ext cx="2150341" cy="2043911"/>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noFill/>
        </p:spPr>
        <p:txBody>
          <a:bodyPr wrap="square">
            <a:noAutofit/>
          </a:bodyPr>
          <a:lstStyle>
            <a:lvl1pPr marL="0" indent="0">
              <a:buNone/>
              <a:defRPr/>
            </a:lvl1pPr>
          </a:lstStyle>
          <a:p>
            <a:r>
              <a:rPr lang="sv-SE"/>
              <a:t>Klicka på ikonen för att lägga till en bild</a:t>
            </a:r>
          </a:p>
        </p:txBody>
      </p:sp>
    </p:spTree>
    <p:extLst>
      <p:ext uri="{BB962C8B-B14F-4D97-AF65-F5344CB8AC3E}">
        <p14:creationId xmlns:p14="http://schemas.microsoft.com/office/powerpoint/2010/main" val="684910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4" name="Platshållare för sidfot 3">
            <a:extLst>
              <a:ext uri="{FF2B5EF4-FFF2-40B4-BE49-F238E27FC236}">
                <a16:creationId xmlns:a16="http://schemas.microsoft.com/office/drawing/2014/main" id="{2B291DA9-F4EA-4375-CF24-D2A0C05B51DB}"/>
              </a:ext>
            </a:extLst>
          </p:cNvPr>
          <p:cNvSpPr>
            <a:spLocks noGrp="1"/>
          </p:cNvSpPr>
          <p:nvPr>
            <p:ph type="ftr" sz="quarter" idx="11"/>
          </p:nvPr>
        </p:nvSpPr>
        <p:spPr/>
        <p:txBody>
          <a:bodyPr/>
          <a:lstStyle/>
          <a:p>
            <a:endParaRPr lang="sv-SE"/>
          </a:p>
        </p:txBody>
      </p:sp>
      <p:sp>
        <p:nvSpPr>
          <p:cNvPr id="14" name="Rubrik 1">
            <a:extLst>
              <a:ext uri="{FF2B5EF4-FFF2-40B4-BE49-F238E27FC236}">
                <a16:creationId xmlns:a16="http://schemas.microsoft.com/office/drawing/2014/main" id="{472844BE-5A07-FECB-9F69-158DE38D6B7A}"/>
              </a:ext>
            </a:extLst>
          </p:cNvPr>
          <p:cNvSpPr>
            <a:spLocks noGrp="1"/>
          </p:cNvSpPr>
          <p:nvPr>
            <p:ph type="title" hasCustomPrompt="1"/>
          </p:nvPr>
        </p:nvSpPr>
        <p:spPr>
          <a:xfrm>
            <a:off x="1100667" y="425716"/>
            <a:ext cx="7636240" cy="749095"/>
          </a:xfrm>
        </p:spPr>
        <p:txBody>
          <a:bodyPr/>
          <a:lstStyle>
            <a:lvl1pPr>
              <a:defRPr/>
            </a:lvl1pPr>
          </a:lstStyle>
          <a:p>
            <a:r>
              <a:rPr lang="sv-SE"/>
              <a:t>Klicka för att lägga till rubrik</a:t>
            </a:r>
          </a:p>
        </p:txBody>
      </p:sp>
      <p:sp>
        <p:nvSpPr>
          <p:cNvPr id="15" name="Platshållare för innehåll 13">
            <a:extLst>
              <a:ext uri="{FF2B5EF4-FFF2-40B4-BE49-F238E27FC236}">
                <a16:creationId xmlns:a16="http://schemas.microsoft.com/office/drawing/2014/main" id="{4ACBB895-D7F2-FC68-1631-EAEF426ADD9D}"/>
              </a:ext>
            </a:extLst>
          </p:cNvPr>
          <p:cNvSpPr>
            <a:spLocks noGrp="1"/>
          </p:cNvSpPr>
          <p:nvPr>
            <p:ph sz="quarter" idx="19"/>
          </p:nvPr>
        </p:nvSpPr>
        <p:spPr>
          <a:xfrm>
            <a:off x="1092200" y="2113722"/>
            <a:ext cx="7643721" cy="236759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2" name="Rektangel: ett hörn rundat 1">
            <a:extLst>
              <a:ext uri="{FF2B5EF4-FFF2-40B4-BE49-F238E27FC236}">
                <a16:creationId xmlns:a16="http://schemas.microsoft.com/office/drawing/2014/main" id="{D1BFFB2C-9A05-75CE-265D-C6423F999A64}"/>
              </a:ext>
              <a:ext uri="{C183D7F6-B498-43B3-948B-1728B52AA6E4}">
                <adec:decorative xmlns:adec="http://schemas.microsoft.com/office/drawing/2017/decorative" val="1"/>
              </a:ext>
            </a:extLst>
          </p:cNvPr>
          <p:cNvSpPr/>
          <p:nvPr userDrawn="1"/>
        </p:nvSpPr>
        <p:spPr>
          <a:xfrm flipH="1" flipV="1">
            <a:off x="9659073" y="357837"/>
            <a:ext cx="2150340" cy="2043910"/>
          </a:xfrm>
          <a:prstGeom prst="round1Rect">
            <a:avLst>
              <a:gd name="adj" fmla="val 193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6">
            <a:extLst>
              <a:ext uri="{FF2B5EF4-FFF2-40B4-BE49-F238E27FC236}">
                <a16:creationId xmlns:a16="http://schemas.microsoft.com/office/drawing/2014/main" id="{B840A21D-9052-4A71-6B3A-8F7F1B5FF37D}"/>
              </a:ext>
            </a:extLst>
          </p:cNvPr>
          <p:cNvSpPr>
            <a:spLocks noGrp="1"/>
          </p:cNvSpPr>
          <p:nvPr>
            <p:ph type="pic" sz="quarter" idx="16"/>
          </p:nvPr>
        </p:nvSpPr>
        <p:spPr>
          <a:xfrm>
            <a:off x="9659072" y="2401748"/>
            <a:ext cx="2150341" cy="2043911"/>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noFill/>
        </p:spPr>
        <p:txBody>
          <a:bodyPr wrap="square">
            <a:noAutofit/>
          </a:bodyPr>
          <a:lstStyle>
            <a:lvl1pPr marL="0" indent="0">
              <a:buNone/>
              <a:defRPr/>
            </a:lvl1pPr>
          </a:lstStyle>
          <a:p>
            <a:r>
              <a:rPr lang="sv-SE"/>
              <a:t>Klicka på ikonen för att lägga till en bild</a:t>
            </a:r>
          </a:p>
        </p:txBody>
      </p:sp>
      <p:sp>
        <p:nvSpPr>
          <p:cNvPr id="5" name="Rektangel: ett hörn rundat 4">
            <a:extLst>
              <a:ext uri="{FF2B5EF4-FFF2-40B4-BE49-F238E27FC236}">
                <a16:creationId xmlns:a16="http://schemas.microsoft.com/office/drawing/2014/main" id="{88CAFA65-1883-3440-64C4-5874184E7B47}"/>
              </a:ext>
              <a:ext uri="{C183D7F6-B498-43B3-948B-1728B52AA6E4}">
                <adec:decorative xmlns:adec="http://schemas.microsoft.com/office/drawing/2017/decorative" val="1"/>
              </a:ext>
            </a:extLst>
          </p:cNvPr>
          <p:cNvSpPr/>
          <p:nvPr userDrawn="1"/>
        </p:nvSpPr>
        <p:spPr>
          <a:xfrm flipH="1" flipV="1">
            <a:off x="9659071" y="4445658"/>
            <a:ext cx="2150342" cy="2038125"/>
          </a:xfrm>
          <a:prstGeom prst="round1Rect">
            <a:avLst>
              <a:gd name="adj" fmla="val 1931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2745942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chor="ctr">
            <a:noAutofit/>
          </a:bodyPr>
          <a:lstStyle>
            <a:lvl1pPr marL="0" indent="0" algn="ctr">
              <a:buNone/>
              <a:defRPr/>
            </a:lvl1pPr>
          </a:lstStyle>
          <a:p>
            <a:r>
              <a:rPr lang="sv-SE" noProof="0"/>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2025-04-10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4" name="Platshållare för bild 4">
            <a:extLst>
              <a:ext uri="{FF2B5EF4-FFF2-40B4-BE49-F238E27FC236}">
                <a16:creationId xmlns:a16="http://schemas.microsoft.com/office/drawing/2014/main" id="{931BF42B-0DAF-AF89-5D42-8EAC251BC9B9}"/>
              </a:ext>
            </a:extLst>
          </p:cNvPr>
          <p:cNvSpPr>
            <a:spLocks noGrp="1"/>
          </p:cNvSpPr>
          <p:nvPr>
            <p:ph type="pic" sz="quarter" idx="16"/>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chor="ctr">
            <a:noAutofit/>
          </a:bodyPr>
          <a:lstStyle>
            <a:lvl1pPr marL="0" indent="0" algn="ctr">
              <a:buNone/>
              <a:defRPr/>
            </a:lvl1pPr>
          </a:lstStyle>
          <a:p>
            <a:r>
              <a:rPr lang="sv-SE" noProof="0"/>
              <a:t>Klicka på ikonen för att lägga till en bild</a:t>
            </a:r>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6AE984B4-0586-42FF-A6D7-D10FCC147146}" type="datetime1">
              <a:rPr lang="sv-SE" smtClean="0"/>
              <a:t>2025-04-10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93755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om">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39EBC083-BB64-4C63-BEEA-AFB8CAF7CAB7}"/>
              </a:ext>
            </a:extLst>
          </p:cNvPr>
          <p:cNvPicPr>
            <a:picLocks noChangeAspect="1"/>
          </p:cNvPicPr>
          <p:nvPr userDrawn="1"/>
        </p:nvPicPr>
        <p:blipFill>
          <a:blip r:embed="rId2"/>
          <a:stretch>
            <a:fillRect/>
          </a:stretch>
        </p:blipFill>
        <p:spPr>
          <a:xfrm>
            <a:off x="10483" y="0"/>
            <a:ext cx="12171034" cy="6858000"/>
          </a:xfrm>
          <a:prstGeom prst="rect">
            <a:avLst/>
          </a:prstGeom>
        </p:spPr>
      </p:pic>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2025-04-10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267605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2025-04-10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2025-04-10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pic>
        <p:nvPicPr>
          <p:cNvPr id="4" name="Bild 3">
            <a:extLst>
              <a:ext uri="{FF2B5EF4-FFF2-40B4-BE49-F238E27FC236}">
                <a16:creationId xmlns:a16="http://schemas.microsoft.com/office/drawing/2014/main" id="{3644B2CF-EFE4-5E27-2C4E-5FD6E7F5D59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10403" y="2968200"/>
            <a:ext cx="5171193" cy="921600"/>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noProof="0"/>
              <a:t>Klicka på ikonen för att lägga till en bild</a:t>
            </a:r>
          </a:p>
        </p:txBody>
      </p:sp>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2025-04-10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pic>
        <p:nvPicPr>
          <p:cNvPr id="4" name="Bild 3">
            <a:extLst>
              <a:ext uri="{FF2B5EF4-FFF2-40B4-BE49-F238E27FC236}">
                <a16:creationId xmlns:a16="http://schemas.microsoft.com/office/drawing/2014/main" id="{A72AFC12-6B58-DE0F-026E-189D6E19E32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2077" y="6075335"/>
            <a:ext cx="2116800" cy="377252"/>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2025-04-10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pic>
        <p:nvPicPr>
          <p:cNvPr id="4" name="Bild 3">
            <a:extLst>
              <a:ext uri="{FF2B5EF4-FFF2-40B4-BE49-F238E27FC236}">
                <a16:creationId xmlns:a16="http://schemas.microsoft.com/office/drawing/2014/main" id="{E4CB14C5-D77F-8FC7-7844-CE3D2048C4A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10400" y="2968200"/>
            <a:ext cx="5171200" cy="921600"/>
          </a:xfrm>
          <a:prstGeom prst="rect">
            <a:avLst/>
          </a:prstGeom>
        </p:spPr>
      </p:pic>
    </p:spTree>
    <p:extLst>
      <p:ext uri="{BB962C8B-B14F-4D97-AF65-F5344CB8AC3E}">
        <p14:creationId xmlns:p14="http://schemas.microsoft.com/office/powerpoint/2010/main" val="29116329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59305" y="3887944"/>
            <a:ext cx="3095772" cy="627105"/>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31740A8A-1CA1-482F-864C-7EB55ABDB575}" type="datetime1">
              <a:rPr lang="sv-SE" smtClean="0"/>
              <a:t>2025-04-10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pic>
        <p:nvPicPr>
          <p:cNvPr id="7" name="Bildobjekt 6">
            <a:extLst>
              <a:ext uri="{FF2B5EF4-FFF2-40B4-BE49-F238E27FC236}">
                <a16:creationId xmlns:a16="http://schemas.microsoft.com/office/drawing/2014/main" id="{9A361144-1157-772F-2B0C-AC2B9FCED033}"/>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491883" y="3892644"/>
            <a:ext cx="3140812" cy="648050"/>
          </a:xfrm>
          <a:prstGeom prst="rect">
            <a:avLst/>
          </a:prstGeom>
        </p:spPr>
      </p:pic>
      <p:sp>
        <p:nvSpPr>
          <p:cNvPr id="8" name="Rubrik 1">
            <a:extLst>
              <a:ext uri="{FF2B5EF4-FFF2-40B4-BE49-F238E27FC236}">
                <a16:creationId xmlns:a16="http://schemas.microsoft.com/office/drawing/2014/main" id="{A89B85F9-FC09-7D8A-8DE9-C61A70624644}"/>
              </a:ext>
            </a:extLst>
          </p:cNvPr>
          <p:cNvSpPr txBox="1">
            <a:spLocks/>
          </p:cNvSpPr>
          <p:nvPr userDrawn="1"/>
        </p:nvSpPr>
        <p:spPr>
          <a:xfrm>
            <a:off x="1734151" y="1176725"/>
            <a:ext cx="8643599" cy="639763"/>
          </a:xfrm>
          <a:prstGeom prst="rect">
            <a:avLst/>
          </a:prstGeom>
        </p:spPr>
        <p:txBody>
          <a:bodyPr vert="horz" lIns="0" tIns="0" rIns="0" bIns="0" rtlCol="0" anchor="b">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lgn="ctr"/>
            <a:r>
              <a:rPr lang="sv-SE" sz="4000" b="0" dirty="0"/>
              <a:t>Program Millennium</a:t>
            </a:r>
          </a:p>
        </p:txBody>
      </p:sp>
      <p:sp>
        <p:nvSpPr>
          <p:cNvPr id="9" name="Rubrik 1">
            <a:extLst>
              <a:ext uri="{FF2B5EF4-FFF2-40B4-BE49-F238E27FC236}">
                <a16:creationId xmlns:a16="http://schemas.microsoft.com/office/drawing/2014/main" id="{1D41B9EE-9138-FA3F-BE6C-0E5EBBE6EBD3}"/>
              </a:ext>
            </a:extLst>
          </p:cNvPr>
          <p:cNvSpPr txBox="1">
            <a:spLocks/>
          </p:cNvSpPr>
          <p:nvPr userDrawn="1"/>
        </p:nvSpPr>
        <p:spPr>
          <a:xfrm>
            <a:off x="1774200" y="2328493"/>
            <a:ext cx="8643600" cy="720000"/>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400" kern="1200">
                <a:solidFill>
                  <a:schemeClr val="tx1"/>
                </a:solidFill>
                <a:latin typeface="+mj-lt"/>
                <a:ea typeface="+mj-ea"/>
                <a:cs typeface="+mj-cs"/>
              </a:defRPr>
            </a:lvl1pPr>
          </a:lstStyle>
          <a:p>
            <a:pPr algn="ctr">
              <a:lnSpc>
                <a:spcPct val="130000"/>
              </a:lnSpc>
            </a:pPr>
            <a:r>
              <a:rPr lang="sv-SE" sz="1800"/>
              <a:t>Västra Götalandsregionen, privata vårdgivare </a:t>
            </a:r>
          </a:p>
          <a:p>
            <a:pPr algn="ctr">
              <a:lnSpc>
                <a:spcPct val="130000"/>
              </a:lnSpc>
            </a:pPr>
            <a:r>
              <a:rPr lang="sv-SE" sz="1800"/>
              <a:t>och kommunerna i Västra Götaland</a:t>
            </a:r>
          </a:p>
        </p:txBody>
      </p:sp>
      <p:sp>
        <p:nvSpPr>
          <p:cNvPr id="10" name="textruta 9">
            <a:extLst>
              <a:ext uri="{FF2B5EF4-FFF2-40B4-BE49-F238E27FC236}">
                <a16:creationId xmlns:a16="http://schemas.microsoft.com/office/drawing/2014/main" id="{C553D655-8F35-68C9-9C1D-C05EE4A56A54}"/>
              </a:ext>
            </a:extLst>
          </p:cNvPr>
          <p:cNvSpPr txBox="1"/>
          <p:nvPr userDrawn="1"/>
        </p:nvSpPr>
        <p:spPr>
          <a:xfrm>
            <a:off x="3226299" y="5038231"/>
            <a:ext cx="3253536" cy="307777"/>
          </a:xfrm>
          <a:prstGeom prst="rect">
            <a:avLst/>
          </a:prstGeom>
          <a:noFill/>
        </p:spPr>
        <p:txBody>
          <a:bodyPr wrap="square" rtlCol="0">
            <a:spAutoFit/>
          </a:bodyPr>
          <a:lstStyle/>
          <a:p>
            <a:r>
              <a:rPr lang="sv-SE" sz="1400" dirty="0">
                <a:latin typeface="+mj-lt"/>
                <a:hlinkClick r:id="rId5"/>
              </a:rPr>
              <a:t>www.vgregion.se/millennium</a:t>
            </a:r>
            <a:endParaRPr lang="sv-SE" sz="1400" dirty="0">
              <a:latin typeface="+mj-lt"/>
            </a:endParaRPr>
          </a:p>
        </p:txBody>
      </p:sp>
      <p:sp>
        <p:nvSpPr>
          <p:cNvPr id="11" name="textruta 10">
            <a:extLst>
              <a:ext uri="{FF2B5EF4-FFF2-40B4-BE49-F238E27FC236}">
                <a16:creationId xmlns:a16="http://schemas.microsoft.com/office/drawing/2014/main" id="{B263D2EF-11A8-89FA-648B-4511F6DBF297}"/>
              </a:ext>
            </a:extLst>
          </p:cNvPr>
          <p:cNvSpPr txBox="1"/>
          <p:nvPr userDrawn="1"/>
        </p:nvSpPr>
        <p:spPr>
          <a:xfrm>
            <a:off x="7262057" y="5038231"/>
            <a:ext cx="2138534" cy="307777"/>
          </a:xfrm>
          <a:prstGeom prst="rect">
            <a:avLst/>
          </a:prstGeom>
          <a:noFill/>
        </p:spPr>
        <p:txBody>
          <a:bodyPr wrap="none" rtlCol="0">
            <a:spAutoFit/>
          </a:bodyPr>
          <a:lstStyle/>
          <a:p>
            <a:r>
              <a:rPr lang="sv-SE" sz="1400">
                <a:latin typeface="+mj-lt"/>
                <a:hlinkClick r:id="rId6"/>
              </a:rPr>
              <a:t>www.vastkom.se/fvm</a:t>
            </a:r>
            <a:endParaRPr lang="sv-SE" sz="1400">
              <a:latin typeface="+mj-lt"/>
            </a:endParaRPr>
          </a:p>
        </p:txBody>
      </p:sp>
      <p:sp>
        <p:nvSpPr>
          <p:cNvPr id="12" name="textruta 11">
            <a:extLst>
              <a:ext uri="{FF2B5EF4-FFF2-40B4-BE49-F238E27FC236}">
                <a16:creationId xmlns:a16="http://schemas.microsoft.com/office/drawing/2014/main" id="{9DDCB3CF-994E-8278-A6B5-C3756965F964}"/>
              </a:ext>
            </a:extLst>
          </p:cNvPr>
          <p:cNvSpPr txBox="1"/>
          <p:nvPr userDrawn="1"/>
        </p:nvSpPr>
        <p:spPr>
          <a:xfrm>
            <a:off x="3226299" y="5389140"/>
            <a:ext cx="2414444" cy="307777"/>
          </a:xfrm>
          <a:prstGeom prst="rect">
            <a:avLst/>
          </a:prstGeom>
          <a:noFill/>
        </p:spPr>
        <p:txBody>
          <a:bodyPr wrap="none" rtlCol="0">
            <a:spAutoFit/>
          </a:bodyPr>
          <a:lstStyle/>
          <a:p>
            <a:r>
              <a:rPr lang="sv-SE" sz="1400" dirty="0">
                <a:latin typeface="+mj-lt"/>
                <a:hlinkClick r:id="rId7"/>
              </a:rPr>
              <a:t>millennium@vgregion.se</a:t>
            </a:r>
            <a:endParaRPr lang="sv-SE" sz="1400" dirty="0">
              <a:latin typeface="+mj-lt"/>
            </a:endParaRPr>
          </a:p>
        </p:txBody>
      </p:sp>
      <p:sp>
        <p:nvSpPr>
          <p:cNvPr id="13" name="textruta 12">
            <a:extLst>
              <a:ext uri="{FF2B5EF4-FFF2-40B4-BE49-F238E27FC236}">
                <a16:creationId xmlns:a16="http://schemas.microsoft.com/office/drawing/2014/main" id="{A9F8D574-8B07-91E4-FF64-26D5B58142BF}"/>
              </a:ext>
            </a:extLst>
          </p:cNvPr>
          <p:cNvSpPr txBox="1"/>
          <p:nvPr userDrawn="1"/>
        </p:nvSpPr>
        <p:spPr>
          <a:xfrm>
            <a:off x="7262057" y="5389140"/>
            <a:ext cx="2493568" cy="307777"/>
          </a:xfrm>
          <a:prstGeom prst="rect">
            <a:avLst/>
          </a:prstGeom>
          <a:noFill/>
        </p:spPr>
        <p:txBody>
          <a:bodyPr wrap="none" rtlCol="0">
            <a:spAutoFit/>
          </a:bodyPr>
          <a:lstStyle/>
          <a:p>
            <a:r>
              <a:rPr lang="sv-SE" sz="1400">
                <a:latin typeface="+mj-lt"/>
                <a:hlinkClick r:id="rId8"/>
              </a:rPr>
              <a:t>fvmvastkom@vastkom.se</a:t>
            </a:r>
            <a:endParaRPr lang="sv-SE" sz="1400">
              <a:latin typeface="+mj-lt"/>
            </a:endParaRPr>
          </a:p>
        </p:txBody>
      </p:sp>
    </p:spTree>
    <p:extLst>
      <p:ext uri="{BB962C8B-B14F-4D97-AF65-F5344CB8AC3E}">
        <p14:creationId xmlns:p14="http://schemas.microsoft.com/office/powerpoint/2010/main" val="2464158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Rubrik, innehåll och bild">
    <p:spTree>
      <p:nvGrpSpPr>
        <p:cNvPr id="1" name=""/>
        <p:cNvGrpSpPr/>
        <p:nvPr/>
      </p:nvGrpSpPr>
      <p:grpSpPr>
        <a:xfrm>
          <a:off x="0" y="0"/>
          <a:ext cx="0" cy="0"/>
          <a:chOff x="0" y="0"/>
          <a:chExt cx="0" cy="0"/>
        </a:xfrm>
      </p:grpSpPr>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hasCustomPrompt="1"/>
          </p:nvPr>
        </p:nvSpPr>
        <p:spPr>
          <a:xfrm>
            <a:off x="739080" y="2113722"/>
            <a:ext cx="5624466"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Skriv här</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45B22DFE-9163-478D-B5FF-54ABBDD5A1CF}" type="datetime1">
              <a:rPr lang="sv-SE" smtClean="0"/>
              <a:t>2025-04-10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
        <p:nvSpPr>
          <p:cNvPr id="5" name="Rubrik 1">
            <a:extLst>
              <a:ext uri="{FF2B5EF4-FFF2-40B4-BE49-F238E27FC236}">
                <a16:creationId xmlns:a16="http://schemas.microsoft.com/office/drawing/2014/main" id="{CC8CF4CE-7A98-F87F-865F-47587F7D89D6}"/>
              </a:ext>
            </a:extLst>
          </p:cNvPr>
          <p:cNvSpPr>
            <a:spLocks noGrp="1"/>
          </p:cNvSpPr>
          <p:nvPr>
            <p:ph type="title" hasCustomPrompt="1"/>
          </p:nvPr>
        </p:nvSpPr>
        <p:spPr>
          <a:xfrm>
            <a:off x="748145" y="808102"/>
            <a:ext cx="5614948" cy="1047750"/>
          </a:xfrm>
          <a:prstGeom prst="rect">
            <a:avLst/>
          </a:prstGeom>
        </p:spPr>
        <p:txBody>
          <a:bodyPr/>
          <a:lstStyle>
            <a:lvl1pPr>
              <a:defRPr/>
            </a:lvl1pPr>
          </a:lstStyle>
          <a:p>
            <a:r>
              <a:rPr lang="sv-SE"/>
              <a:t>Rubrik</a:t>
            </a:r>
          </a:p>
        </p:txBody>
      </p:sp>
    </p:spTree>
    <p:extLst>
      <p:ext uri="{BB962C8B-B14F-4D97-AF65-F5344CB8AC3E}">
        <p14:creationId xmlns:p14="http://schemas.microsoft.com/office/powerpoint/2010/main" val="23763441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76CE2071-A125-4750-B3F5-D49932048E4C}" type="datetime1">
              <a:rPr lang="sv-SE" smtClean="0"/>
              <a:t>2025-04-10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
        <p:nvSpPr>
          <p:cNvPr id="8" name="Rubrik 1">
            <a:extLst>
              <a:ext uri="{FF2B5EF4-FFF2-40B4-BE49-F238E27FC236}">
                <a16:creationId xmlns:a16="http://schemas.microsoft.com/office/drawing/2014/main" id="{22763CAA-3823-73D7-C6B5-D8D81299AA9C}"/>
              </a:ext>
            </a:extLst>
          </p:cNvPr>
          <p:cNvSpPr>
            <a:spLocks noGrp="1"/>
          </p:cNvSpPr>
          <p:nvPr>
            <p:ph type="title" hasCustomPrompt="1"/>
          </p:nvPr>
        </p:nvSpPr>
        <p:spPr>
          <a:xfrm>
            <a:off x="748145" y="808102"/>
            <a:ext cx="10498032" cy="1047750"/>
          </a:xfrm>
          <a:prstGeom prst="rect">
            <a:avLst/>
          </a:prstGeom>
        </p:spPr>
        <p:txBody>
          <a:bodyPr/>
          <a:lstStyle>
            <a:lvl1pPr>
              <a:defRPr/>
            </a:lvl1pPr>
          </a:lstStyle>
          <a:p>
            <a:r>
              <a:rPr lang="sv-SE"/>
              <a:t>Klicka för att lägga till rubrik</a:t>
            </a:r>
          </a:p>
        </p:txBody>
      </p:sp>
      <p:sp>
        <p:nvSpPr>
          <p:cNvPr id="9" name="Platshållare för innehåll 13">
            <a:extLst>
              <a:ext uri="{FF2B5EF4-FFF2-40B4-BE49-F238E27FC236}">
                <a16:creationId xmlns:a16="http://schemas.microsoft.com/office/drawing/2014/main" id="{53A823DD-7F51-7DBC-AC2F-4E1744005B2D}"/>
              </a:ext>
            </a:extLst>
          </p:cNvPr>
          <p:cNvSpPr>
            <a:spLocks noGrp="1"/>
          </p:cNvSpPr>
          <p:nvPr>
            <p:ph sz="quarter" idx="13" hasCustomPrompt="1"/>
          </p:nvPr>
        </p:nvSpPr>
        <p:spPr>
          <a:xfrm>
            <a:off x="748146" y="2113722"/>
            <a:ext cx="10498032" cy="3311526"/>
          </a:xfrm>
          <a:prstGeom prst="rect">
            <a:avLst/>
          </a:prstGeom>
        </p:spPr>
        <p:txBody>
          <a:bodyPr/>
          <a:lstStyle>
            <a:lvl1pPr>
              <a:defRPr/>
            </a:lvl1pPr>
          </a:lstStyle>
          <a:p>
            <a:pPr lvl="0"/>
            <a:r>
              <a:rPr lang="sv-SE"/>
              <a:t>Skriv här</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568117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Rubrikbild">
    <p:spTree>
      <p:nvGrpSpPr>
        <p:cNvPr id="1" name=""/>
        <p:cNvGrpSpPr/>
        <p:nvPr/>
      </p:nvGrpSpPr>
      <p:grpSpPr>
        <a:xfrm>
          <a:off x="0" y="0"/>
          <a:ext cx="0" cy="0"/>
          <a:chOff x="0" y="0"/>
          <a:chExt cx="0" cy="0"/>
        </a:xfrm>
      </p:grpSpPr>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360D387B-564D-4EF4-8BAD-4B3A27AD07B5}" type="datetime1">
              <a:rPr lang="sv-SE" smtClean="0"/>
              <a:t>2025-04-10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
        <p:nvSpPr>
          <p:cNvPr id="4" name="Rubrik 2">
            <a:extLst>
              <a:ext uri="{FF2B5EF4-FFF2-40B4-BE49-F238E27FC236}">
                <a16:creationId xmlns:a16="http://schemas.microsoft.com/office/drawing/2014/main" id="{41FBB005-4875-41EC-DA19-2696A775310B}"/>
              </a:ext>
            </a:extLst>
          </p:cNvPr>
          <p:cNvSpPr>
            <a:spLocks noGrp="1"/>
          </p:cNvSpPr>
          <p:nvPr>
            <p:ph type="title" hasCustomPrompt="1"/>
          </p:nvPr>
        </p:nvSpPr>
        <p:spPr>
          <a:xfrm>
            <a:off x="748145" y="864524"/>
            <a:ext cx="6303104" cy="914400"/>
          </a:xfrm>
          <a:prstGeom prst="rect">
            <a:avLst/>
          </a:prstGeom>
        </p:spPr>
        <p:txBody>
          <a:bodyPr/>
          <a:lstStyle>
            <a:lvl1pPr>
              <a:defRPr/>
            </a:lvl1pPr>
          </a:lstStyle>
          <a:p>
            <a:r>
              <a:rPr lang="sv-SE"/>
              <a:t>Rubrik</a:t>
            </a:r>
          </a:p>
        </p:txBody>
      </p:sp>
      <p:sp>
        <p:nvSpPr>
          <p:cNvPr id="5" name="Platshållare för innehåll 8">
            <a:extLst>
              <a:ext uri="{FF2B5EF4-FFF2-40B4-BE49-F238E27FC236}">
                <a16:creationId xmlns:a16="http://schemas.microsoft.com/office/drawing/2014/main" id="{88C67F94-2A2F-C1B8-8C24-9AA5136163CE}"/>
              </a:ext>
            </a:extLst>
          </p:cNvPr>
          <p:cNvSpPr>
            <a:spLocks noGrp="1"/>
          </p:cNvSpPr>
          <p:nvPr>
            <p:ph sz="quarter" idx="14" hasCustomPrompt="1"/>
          </p:nvPr>
        </p:nvSpPr>
        <p:spPr>
          <a:xfrm>
            <a:off x="739080" y="2113722"/>
            <a:ext cx="6313788"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Skriv här</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687335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41594" y="380999"/>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E7E1DF"/>
          </a:solidFill>
        </p:spPr>
        <p:txBody>
          <a:bodyPr wrap="square">
            <a:noAutofit/>
          </a:bodyPr>
          <a:lstStyle>
            <a:lvl1pPr marL="0" indent="0">
              <a:buNone/>
              <a:defRPr/>
            </a:lvl1pPr>
          </a:lstStyle>
          <a:p>
            <a:r>
              <a:rPr lang="sv-SE"/>
              <a:t>Klicka på ikonen för att lägga till en bild</a:t>
            </a:r>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7413" y="5468028"/>
            <a:ext cx="1425600" cy="1020766"/>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21211" y="381290"/>
            <a:ext cx="14256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87413" y="3428999"/>
            <a:ext cx="14256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7521211" y="2420028"/>
            <a:ext cx="1425600"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2025-04-10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5" name="Platshållare för bild 26">
            <a:extLst>
              <a:ext uri="{FF2B5EF4-FFF2-40B4-BE49-F238E27FC236}">
                <a16:creationId xmlns:a16="http://schemas.microsoft.com/office/drawing/2014/main" id="{91929D13-C6A3-2A85-37D8-B500D1434F5F}"/>
              </a:ext>
            </a:extLst>
          </p:cNvPr>
          <p:cNvSpPr>
            <a:spLocks noGrp="1"/>
          </p:cNvSpPr>
          <p:nvPr>
            <p:ph type="pic" sz="quarter" idx="16"/>
          </p:nvPr>
        </p:nvSpPr>
        <p:spPr>
          <a:xfrm>
            <a:off x="7522006" y="3440795"/>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bg2"/>
          </a:solidFill>
        </p:spPr>
        <p:txBody>
          <a:bodyPr wrap="square">
            <a:noAutofit/>
          </a:bodyPr>
          <a:lstStyle>
            <a:lvl1pPr marL="0" indent="0">
              <a:buNone/>
              <a:defRPr/>
            </a:lvl1pPr>
          </a:lstStyle>
          <a:p>
            <a:r>
              <a:rPr lang="sv-SE"/>
              <a:t>Klicka på ikonen för att lägga till en bild</a:t>
            </a:r>
          </a:p>
        </p:txBody>
      </p:sp>
    </p:spTree>
    <p:extLst>
      <p:ext uri="{BB962C8B-B14F-4D97-AF65-F5344CB8AC3E}">
        <p14:creationId xmlns:p14="http://schemas.microsoft.com/office/powerpoint/2010/main" val="873805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8028"/>
            <a:ext cx="1427160"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10387013" y="371890"/>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87413"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flipV="1">
            <a:off x="8957433" y="5468025"/>
            <a:ext cx="1427560"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2025-04-10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5" name="Platshållare för bild 26">
            <a:extLst>
              <a:ext uri="{FF2B5EF4-FFF2-40B4-BE49-F238E27FC236}">
                <a16:creationId xmlns:a16="http://schemas.microsoft.com/office/drawing/2014/main" id="{91929D13-C6A3-2A85-37D8-B500D1434F5F}"/>
              </a:ext>
            </a:extLst>
          </p:cNvPr>
          <p:cNvSpPr>
            <a:spLocks noGrp="1"/>
          </p:cNvSpPr>
          <p:nvPr>
            <p:ph type="pic" sz="quarter" idx="16"/>
          </p:nvPr>
        </p:nvSpPr>
        <p:spPr>
          <a:xfrm rot="10800000">
            <a:off x="7516614" y="369205"/>
            <a:ext cx="2867819" cy="4069862"/>
          </a:xfrm>
          <a:prstGeom prst="round1Rect">
            <a:avLst/>
          </a:prstGeom>
          <a:solidFill>
            <a:schemeClr val="bg2"/>
          </a:solidFill>
          <a:scene3d>
            <a:camera prst="orthographicFront">
              <a:rot lat="0" lon="0" rev="10799999"/>
            </a:camera>
            <a:lightRig rig="threePt" dir="t"/>
          </a:scene3d>
        </p:spPr>
        <p:txBody>
          <a:bodyPr wrap="square">
            <a:noAutofit/>
          </a:bodyPr>
          <a:lstStyle>
            <a:lvl1pPr marL="0" indent="0">
              <a:buNone/>
              <a:defRPr/>
            </a:lvl1pPr>
          </a:lstStyle>
          <a:p>
            <a:r>
              <a:rPr lang="sv-SE"/>
              <a:t>Klicka på ikonen för att lägga till en bild</a:t>
            </a:r>
          </a:p>
        </p:txBody>
      </p:sp>
      <p:sp>
        <p:nvSpPr>
          <p:cNvPr id="4" name="Rektangel: ett hörn rundat 3">
            <a:extLst>
              <a:ext uri="{FF2B5EF4-FFF2-40B4-BE49-F238E27FC236}">
                <a16:creationId xmlns:a16="http://schemas.microsoft.com/office/drawing/2014/main" id="{AE8AF26B-513B-5ECD-319E-EDC7C68D3767}"/>
              </a:ext>
              <a:ext uri="{C183D7F6-B498-43B3-948B-1728B52AA6E4}">
                <adec:decorative xmlns:adec="http://schemas.microsoft.com/office/drawing/2017/decorative" val="1"/>
              </a:ext>
            </a:extLst>
          </p:cNvPr>
          <p:cNvSpPr>
            <a:spLocks/>
          </p:cNvSpPr>
          <p:nvPr userDrawn="1"/>
        </p:nvSpPr>
        <p:spPr>
          <a:xfrm flipV="1">
            <a:off x="10382253" y="2411733"/>
            <a:ext cx="1444408"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B4715C9C-E196-ADAC-C92F-2C2363C276B2}"/>
              </a:ext>
              <a:ext uri="{C183D7F6-B498-43B3-948B-1728B52AA6E4}">
                <adec:decorative xmlns:adec="http://schemas.microsoft.com/office/drawing/2017/decorative" val="1"/>
              </a:ext>
            </a:extLst>
          </p:cNvPr>
          <p:cNvSpPr>
            <a:spLocks/>
          </p:cNvSpPr>
          <p:nvPr userDrawn="1"/>
        </p:nvSpPr>
        <p:spPr>
          <a:xfrm flipH="1">
            <a:off x="7501347" y="4447376"/>
            <a:ext cx="1456086"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Rektangel: ett hörn rundat 11">
            <a:extLst>
              <a:ext uri="{FF2B5EF4-FFF2-40B4-BE49-F238E27FC236}">
                <a16:creationId xmlns:a16="http://schemas.microsoft.com/office/drawing/2014/main" id="{B2C02A6F-7E1B-DB28-1892-BE9C74B1E51E}"/>
              </a:ext>
              <a:ext uri="{C183D7F6-B498-43B3-948B-1728B52AA6E4}">
                <adec:decorative xmlns:adec="http://schemas.microsoft.com/office/drawing/2017/decorative" val="1"/>
              </a:ext>
            </a:extLst>
          </p:cNvPr>
          <p:cNvSpPr>
            <a:spLocks/>
          </p:cNvSpPr>
          <p:nvPr userDrawn="1"/>
        </p:nvSpPr>
        <p:spPr>
          <a:xfrm flipH="1" flipV="1">
            <a:off x="8959853" y="4447318"/>
            <a:ext cx="1427160"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 9">
            <a:extLst>
              <a:ext uri="{FF2B5EF4-FFF2-40B4-BE49-F238E27FC236}">
                <a16:creationId xmlns:a16="http://schemas.microsoft.com/office/drawing/2014/main" id="{73B13A20-4DFE-D948-96BA-7B9CAFE8B5B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2077" y="6075335"/>
            <a:ext cx="2116800" cy="377252"/>
          </a:xfrm>
          <a:prstGeom prst="rect">
            <a:avLst/>
          </a:prstGeom>
        </p:spPr>
      </p:pic>
    </p:spTree>
    <p:extLst>
      <p:ext uri="{BB962C8B-B14F-4D97-AF65-F5344CB8AC3E}">
        <p14:creationId xmlns:p14="http://schemas.microsoft.com/office/powerpoint/2010/main" val="435808717"/>
      </p:ext>
    </p:extLst>
  </p:cSld>
  <p:clrMapOvr>
    <a:masterClrMapping/>
  </p:clrMapOvr>
  <p:extLst>
    <p:ext uri="{DCECCB84-F9BA-43D5-87BE-67443E8EF086}">
      <p15:sldGuideLst xmlns:p15="http://schemas.microsoft.com/office/powerpoint/2012/main">
        <p15:guide id="1" pos="47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lvl1pPr>
              <a:defRPr/>
            </a:lvl1pPr>
            <a:lvl2pPr>
              <a:defRPr/>
            </a:lvl2pPr>
            <a:lvl3pPr>
              <a:defRPr/>
            </a:lvl3pPr>
            <a:lvl4pPr>
              <a:defRPr/>
            </a:lvl4pPr>
            <a:lvl5pPr>
              <a:defRPr/>
            </a:lvl5pPr>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2025-04-10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6AE984B4-0586-42FF-A6D7-D10FCC147146}" type="datetime1">
              <a:rPr lang="sv-SE" smtClean="0"/>
              <a:t>2025-04-10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47471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2025-04-10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5" name="Platshållare för innehåll 13">
            <a:extLst>
              <a:ext uri="{FF2B5EF4-FFF2-40B4-BE49-F238E27FC236}">
                <a16:creationId xmlns:a16="http://schemas.microsoft.com/office/drawing/2014/main" id="{CD92E4CF-C020-EFB7-8F61-D6F434301073}"/>
              </a:ext>
            </a:extLst>
          </p:cNvPr>
          <p:cNvSpPr>
            <a:spLocks noGrp="1"/>
          </p:cNvSpPr>
          <p:nvPr>
            <p:ph sz="quarter" idx="17"/>
          </p:nvPr>
        </p:nvSpPr>
        <p:spPr>
          <a:xfrm>
            <a:off x="1092200" y="2113721"/>
            <a:ext cx="5002955" cy="3756990"/>
          </a:xfrm>
        </p:spPr>
        <p:txBody>
          <a:bodyPr/>
          <a:lstStyle>
            <a:lvl1pPr>
              <a:defRPr/>
            </a:lvl1pPr>
            <a:lvl2pPr>
              <a:defRPr/>
            </a:lvl2pPr>
            <a:lvl3pPr>
              <a:defRPr/>
            </a:lvl3pPr>
            <a:lvl4pPr>
              <a:defRPr/>
            </a:lvl4pPr>
            <a:lvl5pPr>
              <a:defRPr/>
            </a:lvl5pPr>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noProof="0"/>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2025-04-10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vl2pPr>
              <a:defRPr/>
            </a:lvl2pPr>
            <a:lvl3pPr>
              <a:defRPr/>
            </a:lvl3pPr>
            <a:lvl4pPr>
              <a:defRPr/>
            </a:lvl4pPr>
            <a:lvl5pPr>
              <a:defRPr/>
            </a:lvl5pPr>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noProof="0"/>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2025-04-10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641076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2025-04-10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70" r:id="rId3"/>
    <p:sldLayoutId id="2147483672" r:id="rId4"/>
    <p:sldLayoutId id="2147483650" r:id="rId5"/>
    <p:sldLayoutId id="2147483665" r:id="rId6"/>
    <p:sldLayoutId id="2147483651" r:id="rId7"/>
    <p:sldLayoutId id="2147483652" r:id="rId8"/>
    <p:sldLayoutId id="2147483662" r:id="rId9"/>
    <p:sldLayoutId id="2147483671" r:id="rId10"/>
    <p:sldLayoutId id="2147483654" r:id="rId11"/>
    <p:sldLayoutId id="2147483664" r:id="rId12"/>
    <p:sldLayoutId id="2147483668" r:id="rId13"/>
    <p:sldLayoutId id="2147483669" r:id="rId14"/>
    <p:sldLayoutId id="2147483661" r:id="rId15"/>
    <p:sldLayoutId id="2147483674" r:id="rId16"/>
    <p:sldLayoutId id="2147483673" r:id="rId17"/>
    <p:sldLayoutId id="2147483655" r:id="rId18"/>
    <p:sldLayoutId id="2147483659" r:id="rId19"/>
    <p:sldLayoutId id="2147483667" r:id="rId20"/>
    <p:sldLayoutId id="2147483666" r:id="rId21"/>
    <p:sldLayoutId id="2147483675" r:id="rId22"/>
    <p:sldLayoutId id="2147483676" r:id="rId23"/>
    <p:sldLayoutId id="2147483677" r:id="rId24"/>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hyperlink" Target="https://vardpodden.podbean.com/e/okad-patientsakerhet-med-snabbt-tillganglig-information/" TargetMode="External"/><Relationship Id="rId2" Type="http://schemas.openxmlformats.org/officeDocument/2006/relationships/image" Target="../media/image24.jpe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vardpodden.podbean.com/e/37-vaga-tanka-nytt-redan-nu/" TargetMode="External"/><Relationship Id="rId7"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hyperlink" Target="https://vardpodden.podbean.com/e/47-snabbare-dokumentation-nar-tal-blir-till-text/" TargetMode="External"/><Relationship Id="rId5" Type="http://schemas.openxmlformats.org/officeDocument/2006/relationships/image" Target="../media/image25.png"/><Relationship Id="rId4" Type="http://schemas.openxmlformats.org/officeDocument/2006/relationships/image" Target="../media/image26.jpeg"/><Relationship Id="rId9" Type="http://schemas.openxmlformats.org/officeDocument/2006/relationships/image" Target="file://localhost/Volumes/Centralen/HD1/Vastra%20Gotalandsregionen/VGR%2015-2735%20Utveckling%20grafisk%20profil/Mallar%202015/Dekorer%20till%20Wordfiler/Dekor_powerpoint/Grey/Bullet_grey.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hyperlink" Target="https://player.vgregion.se/s/7HavBsCWkzYrsN4mkva2y6/ZN2T6HMU8JdsYY5eZ4dQH8"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www.vgregion.se/tik"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hyperlink" Target="https://www.vgregion.se/halsa-och-vard/vardgivarwebben/vardskiftet/millennium/vagen-till-en-ny-vardinformationsmiljo/nya-och-forandrade-arbetssatt/" TargetMode="External"/><Relationship Id="rId4" Type="http://schemas.openxmlformats.org/officeDocument/2006/relationships/hyperlink" Target="https://player.vgregion.se/s/CDPKMmyPWDinhYa5BwDyoJ/9jeZusWsEGcCb3npXM9jpa"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335FB69-909A-08AA-C12A-E51F0AC78732}"/>
              </a:ext>
            </a:extLst>
          </p:cNvPr>
          <p:cNvSpPr>
            <a:spLocks noGrp="1"/>
          </p:cNvSpPr>
          <p:nvPr>
            <p:ph type="title"/>
          </p:nvPr>
        </p:nvSpPr>
        <p:spPr/>
        <p:txBody>
          <a:bodyPr/>
          <a:lstStyle/>
          <a:p>
            <a:r>
              <a:rPr lang="sv-SE"/>
              <a:t>Användaranvisningar</a:t>
            </a:r>
          </a:p>
        </p:txBody>
      </p:sp>
      <p:sp>
        <p:nvSpPr>
          <p:cNvPr id="3" name="Platshållare för innehåll 2">
            <a:extLst>
              <a:ext uri="{FF2B5EF4-FFF2-40B4-BE49-F238E27FC236}">
                <a16:creationId xmlns:a16="http://schemas.microsoft.com/office/drawing/2014/main" id="{81784E54-BAA9-B53D-4355-9CD140B33425}"/>
              </a:ext>
            </a:extLst>
          </p:cNvPr>
          <p:cNvSpPr>
            <a:spLocks noGrp="1"/>
          </p:cNvSpPr>
          <p:nvPr>
            <p:ph sz="quarter" idx="13"/>
          </p:nvPr>
        </p:nvSpPr>
        <p:spPr>
          <a:xfrm>
            <a:off x="1778001" y="2113722"/>
            <a:ext cx="7493000" cy="3907666"/>
          </a:xfrm>
        </p:spPr>
        <p:txBody>
          <a:bodyPr/>
          <a:lstStyle/>
          <a:p>
            <a:pPr marL="0" indent="0">
              <a:buNone/>
            </a:pPr>
            <a:r>
              <a:rPr lang="sv-SE" sz="1800" dirty="0"/>
              <a:t>Stöd till dig som chef vid t.ex. APT</a:t>
            </a:r>
            <a:br>
              <a:rPr lang="sv-SE" sz="1050" dirty="0">
                <a:solidFill>
                  <a:srgbClr val="AF1685"/>
                </a:solidFill>
              </a:rPr>
            </a:br>
            <a:r>
              <a:rPr lang="sv-SE" sz="1400" dirty="0">
                <a:solidFill>
                  <a:srgbClr val="000000"/>
                </a:solidFill>
              </a:rPr>
              <a:t>Det här bildspelet innehåller information om taligenkänning (TIK)  som ska införas för att underlätta realtidsdokumentation. </a:t>
            </a:r>
            <a:r>
              <a:rPr lang="sv-SE" sz="1400" dirty="0"/>
              <a:t>Materialet är tänkt att användas av dig som är chef för att kommunicera med dina medarbetare om den kommande förändringen. Du kan använda bildspelet till exempel på arbetsplatsträffar (APT). I anteckningsfältet finns fördjupad information som du kan se som en vägledning i vad du kan berätta till bildspelet.</a:t>
            </a:r>
            <a:br>
              <a:rPr lang="sv-SE" sz="1200" dirty="0"/>
            </a:br>
            <a:br>
              <a:rPr lang="sv-SE" sz="1200" dirty="0"/>
            </a:br>
            <a:r>
              <a:rPr lang="sv-SE" sz="2000" dirty="0"/>
              <a:t>Anpassa innehållet efter din verksamhet</a:t>
            </a:r>
            <a:br>
              <a:rPr lang="sv-SE" sz="2000" dirty="0"/>
            </a:br>
            <a:r>
              <a:rPr lang="sv-SE" sz="1400" dirty="0">
                <a:solidFill>
                  <a:srgbClr val="000000"/>
                </a:solidFill>
              </a:rPr>
              <a:t>Innehållet är utformat för att så långt det är möjligt fungera både i VGR och för privata vårdgivare, men du kan behöva anpassa innehållet efter vem du vänder dig till. Välj bort delar som inte är relevanta för er nu och komplettera eller förtydliga efter behov.</a:t>
            </a:r>
          </a:p>
          <a:p>
            <a:pPr marL="0" indent="0">
              <a:buNone/>
            </a:pPr>
            <a:endParaRPr lang="sv-SE" dirty="0"/>
          </a:p>
        </p:txBody>
      </p:sp>
      <p:pic>
        <p:nvPicPr>
          <p:cNvPr id="10" name="Bild 9">
            <a:extLst>
              <a:ext uri="{FF2B5EF4-FFF2-40B4-BE49-F238E27FC236}">
                <a16:creationId xmlns:a16="http://schemas.microsoft.com/office/drawing/2014/main" id="{BEB30A7B-2155-178F-CD8A-9FE4DFF3A0D7}"/>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5271" y="4413914"/>
            <a:ext cx="510455" cy="510455"/>
          </a:xfrm>
          <a:prstGeom prst="rect">
            <a:avLst/>
          </a:prstGeom>
        </p:spPr>
      </p:pic>
      <p:pic>
        <p:nvPicPr>
          <p:cNvPr id="11" name="Bild 10">
            <a:extLst>
              <a:ext uri="{FF2B5EF4-FFF2-40B4-BE49-F238E27FC236}">
                <a16:creationId xmlns:a16="http://schemas.microsoft.com/office/drawing/2014/main" id="{9E7D5BE3-0D80-CB78-1D13-4A31E1F2E530}"/>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00667" y="2113722"/>
            <a:ext cx="599664" cy="599664"/>
          </a:xfrm>
          <a:prstGeom prst="rect">
            <a:avLst/>
          </a:prstGeom>
        </p:spPr>
      </p:pic>
    </p:spTree>
    <p:extLst>
      <p:ext uri="{BB962C8B-B14F-4D97-AF65-F5344CB8AC3E}">
        <p14:creationId xmlns:p14="http://schemas.microsoft.com/office/powerpoint/2010/main" val="977045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542654-3349-7E0E-CAF8-D7C932988AAC}"/>
              </a:ext>
            </a:extLst>
          </p:cNvPr>
          <p:cNvSpPr>
            <a:spLocks noGrp="1"/>
          </p:cNvSpPr>
          <p:nvPr>
            <p:ph type="title"/>
          </p:nvPr>
        </p:nvSpPr>
        <p:spPr>
          <a:xfrm>
            <a:off x="1099681" y="716065"/>
            <a:ext cx="7636240" cy="749095"/>
          </a:xfrm>
        </p:spPr>
        <p:txBody>
          <a:bodyPr/>
          <a:lstStyle/>
          <a:p>
            <a:r>
              <a:rPr lang="sv-SE"/>
              <a:t>Utbildning</a:t>
            </a:r>
          </a:p>
        </p:txBody>
      </p:sp>
      <p:sp>
        <p:nvSpPr>
          <p:cNvPr id="3" name="Platshållare för innehåll 2">
            <a:extLst>
              <a:ext uri="{FF2B5EF4-FFF2-40B4-BE49-F238E27FC236}">
                <a16:creationId xmlns:a16="http://schemas.microsoft.com/office/drawing/2014/main" id="{5506F011-CA2C-CCDB-EC26-E4D6AB01E682}"/>
              </a:ext>
            </a:extLst>
          </p:cNvPr>
          <p:cNvSpPr>
            <a:spLocks noGrp="1"/>
          </p:cNvSpPr>
          <p:nvPr>
            <p:ph sz="quarter" idx="19"/>
          </p:nvPr>
        </p:nvSpPr>
        <p:spPr>
          <a:xfrm>
            <a:off x="1092201" y="2113722"/>
            <a:ext cx="6985000" cy="3550478"/>
          </a:xfrm>
        </p:spPr>
        <p:txBody>
          <a:bodyPr/>
          <a:lstStyle/>
          <a:p>
            <a:pPr marL="360045" indent="-360045"/>
            <a:r>
              <a:rPr lang="sv-SE" sz="1800">
                <a:cs typeface="Calibri"/>
              </a:rPr>
              <a:t>Taligenkänning är enkelt att förstå och lätt att lära sig</a:t>
            </a:r>
          </a:p>
          <a:p>
            <a:pPr marL="360045" indent="-360045"/>
            <a:r>
              <a:rPr lang="sv-SE" sz="1800"/>
              <a:t>Utbildningen tar cirka en timme</a:t>
            </a:r>
          </a:p>
          <a:p>
            <a:pPr marL="360045" indent="-360045"/>
            <a:r>
              <a:rPr lang="sv-SE" sz="1800"/>
              <a:t>Den genomförs av utsedda Utbildare i varje verksamhet</a:t>
            </a:r>
          </a:p>
          <a:p>
            <a:pPr marL="360045" indent="-360045"/>
            <a:r>
              <a:rPr lang="sv-SE" sz="1800">
                <a:effectLst/>
              </a:rPr>
              <a:t>Efter utbildningen kommer det att finnas någon nära till hands vid eventuella frågor</a:t>
            </a:r>
            <a:endParaRPr lang="en-US" sz="1800"/>
          </a:p>
          <a:p>
            <a:pPr marL="360045" indent="-360045"/>
            <a:r>
              <a:rPr lang="sv-SE" sz="1800"/>
              <a:t>Medarbetare som dikterar idag kan även behöva utbildning i aktuella journalsystem</a:t>
            </a:r>
            <a:endParaRPr lang="sv-SE" sz="1800">
              <a:cs typeface="Calibri"/>
            </a:endParaRPr>
          </a:p>
          <a:p>
            <a:endParaRPr lang="sv-SE" sz="2000"/>
          </a:p>
        </p:txBody>
      </p:sp>
      <p:pic>
        <p:nvPicPr>
          <p:cNvPr id="6" name="Platshållare för bild 9">
            <a:extLst>
              <a:ext uri="{FF2B5EF4-FFF2-40B4-BE49-F238E27FC236}">
                <a16:creationId xmlns:a16="http://schemas.microsoft.com/office/drawing/2014/main" id="{8610CA6C-ACB0-87AA-2BEE-D6D7A3B10E20}"/>
              </a:ext>
              <a:ext uri="{C183D7F6-B498-43B3-948B-1728B52AA6E4}">
                <adec:decorative xmlns:adec="http://schemas.microsoft.com/office/drawing/2017/decorative" val="1"/>
              </a:ext>
            </a:extLst>
          </p:cNvPr>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l="2778" t="9246" r="33765" b="341"/>
          <a:stretch/>
        </p:blipFill>
        <p:spPr>
          <a:xfrm>
            <a:off x="9658350" y="2401888"/>
            <a:ext cx="2151063" cy="2043112"/>
          </a:xfrm>
        </p:spPr>
      </p:pic>
    </p:spTree>
    <p:extLst>
      <p:ext uri="{BB962C8B-B14F-4D97-AF65-F5344CB8AC3E}">
        <p14:creationId xmlns:p14="http://schemas.microsoft.com/office/powerpoint/2010/main" val="490217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BFE5E5B7-EC27-A5B6-55B8-AF18AECABCAF}"/>
              </a:ext>
            </a:extLst>
          </p:cNvPr>
          <p:cNvSpPr>
            <a:spLocks noGrp="1"/>
          </p:cNvSpPr>
          <p:nvPr>
            <p:ph type="title"/>
          </p:nvPr>
        </p:nvSpPr>
        <p:spPr/>
        <p:txBody>
          <a:bodyPr/>
          <a:lstStyle/>
          <a:p>
            <a:r>
              <a:rPr lang="sv-SE"/>
              <a:t>Tidplan för införandet av taligenkänning</a:t>
            </a:r>
          </a:p>
        </p:txBody>
      </p:sp>
      <p:sp>
        <p:nvSpPr>
          <p:cNvPr id="6" name="Platshållare för innehåll 5">
            <a:extLst>
              <a:ext uri="{FF2B5EF4-FFF2-40B4-BE49-F238E27FC236}">
                <a16:creationId xmlns:a16="http://schemas.microsoft.com/office/drawing/2014/main" id="{70DA634B-08DF-8B71-7FF9-8440FFF9322E}"/>
              </a:ext>
            </a:extLst>
          </p:cNvPr>
          <p:cNvSpPr>
            <a:spLocks noGrp="1"/>
          </p:cNvSpPr>
          <p:nvPr>
            <p:ph sz="quarter" idx="13"/>
          </p:nvPr>
        </p:nvSpPr>
        <p:spPr/>
        <p:txBody>
          <a:bodyPr/>
          <a:lstStyle/>
          <a:p>
            <a:r>
              <a:rPr lang="sv-SE"/>
              <a:t>Här kan respektive förvaltning fylla i den lokala tidplanen för införandet av taligenkänning</a:t>
            </a:r>
          </a:p>
          <a:p>
            <a:endParaRPr lang="sv-SE"/>
          </a:p>
        </p:txBody>
      </p:sp>
    </p:spTree>
    <p:extLst>
      <p:ext uri="{BB962C8B-B14F-4D97-AF65-F5344CB8AC3E}">
        <p14:creationId xmlns:p14="http://schemas.microsoft.com/office/powerpoint/2010/main" val="2774183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3A9224-B1EB-1834-C988-DF5049D6F429}"/>
              </a:ext>
            </a:extLst>
          </p:cNvPr>
          <p:cNvSpPr>
            <a:spLocks noGrp="1"/>
          </p:cNvSpPr>
          <p:nvPr>
            <p:ph type="title"/>
          </p:nvPr>
        </p:nvSpPr>
        <p:spPr>
          <a:xfrm>
            <a:off x="1092200" y="780256"/>
            <a:ext cx="6303104" cy="671513"/>
          </a:xfrm>
        </p:spPr>
        <p:txBody>
          <a:bodyPr/>
          <a:lstStyle/>
          <a:p>
            <a:r>
              <a:rPr lang="sv-SE"/>
              <a:t>Diskussionsfrågor</a:t>
            </a:r>
          </a:p>
        </p:txBody>
      </p:sp>
      <p:sp>
        <p:nvSpPr>
          <p:cNvPr id="4" name="Platshållare för innehåll 2">
            <a:extLst>
              <a:ext uri="{FF2B5EF4-FFF2-40B4-BE49-F238E27FC236}">
                <a16:creationId xmlns:a16="http://schemas.microsoft.com/office/drawing/2014/main" id="{DF85AAF8-C698-9FD0-21B4-7D77612E8ED4}"/>
              </a:ext>
            </a:extLst>
          </p:cNvPr>
          <p:cNvSpPr txBox="1">
            <a:spLocks/>
          </p:cNvSpPr>
          <p:nvPr/>
        </p:nvSpPr>
        <p:spPr>
          <a:xfrm>
            <a:off x="1025089" y="2042532"/>
            <a:ext cx="5070911" cy="3311526"/>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60045" indent="-360045"/>
            <a:r>
              <a:rPr lang="sv-SE" sz="1800">
                <a:cs typeface="Calibri"/>
              </a:rPr>
              <a:t>Hur ska vi införa taligenkänning på vår arbetsplats?</a:t>
            </a:r>
          </a:p>
          <a:p>
            <a:pPr marL="360045" indent="-360045"/>
            <a:r>
              <a:rPr lang="sv-SE" sz="1800"/>
              <a:t>Hur skapar vi ett arbetssätt så att diktering med hjälp av taligenkänning sker direkt under eller i nära anslutning till </a:t>
            </a:r>
            <a:r>
              <a:rPr lang="sv-SE" sz="1800" err="1"/>
              <a:t>vårdmötet</a:t>
            </a:r>
            <a:r>
              <a:rPr lang="sv-SE" sz="1800"/>
              <a:t> istället för senare under arbetspasset? </a:t>
            </a:r>
          </a:p>
          <a:p>
            <a:pPr marL="360045" indent="-360045"/>
            <a:endParaRPr lang="sv-SE">
              <a:cs typeface="Calibri"/>
            </a:endParaRPr>
          </a:p>
        </p:txBody>
      </p:sp>
    </p:spTree>
    <p:extLst>
      <p:ext uri="{BB962C8B-B14F-4D97-AF65-F5344CB8AC3E}">
        <p14:creationId xmlns:p14="http://schemas.microsoft.com/office/powerpoint/2010/main" val="4251885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20827E3A-D9B7-E50A-CCF7-0BDB824789CD}"/>
              </a:ext>
            </a:extLst>
          </p:cNvPr>
          <p:cNvSpPr/>
          <p:nvPr/>
        </p:nvSpPr>
        <p:spPr>
          <a:xfrm>
            <a:off x="3357154" y="2024743"/>
            <a:ext cx="4049486" cy="3605348"/>
          </a:xfrm>
          <a:prstGeom prst="rect">
            <a:avLst/>
          </a:prstGeom>
          <a:solidFill>
            <a:schemeClr val="bg2"/>
          </a:solidFill>
          <a:ln>
            <a:solidFill>
              <a:schemeClr val="bg2"/>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0F12346E-725C-2683-485B-6BD246BCD65C}"/>
              </a:ext>
            </a:extLst>
          </p:cNvPr>
          <p:cNvSpPr>
            <a:spLocks noGrp="1"/>
          </p:cNvSpPr>
          <p:nvPr>
            <p:ph type="title"/>
          </p:nvPr>
        </p:nvSpPr>
        <p:spPr/>
        <p:txBody>
          <a:bodyPr/>
          <a:lstStyle/>
          <a:p>
            <a:r>
              <a:rPr lang="sv-SE" err="1"/>
              <a:t>Vårdpodden</a:t>
            </a:r>
            <a:r>
              <a:rPr lang="sv-SE"/>
              <a:t> om taligenkänning för läkare</a:t>
            </a:r>
          </a:p>
        </p:txBody>
      </p:sp>
      <p:sp>
        <p:nvSpPr>
          <p:cNvPr id="4" name="Platshållare för datum 3">
            <a:extLst>
              <a:ext uri="{FF2B5EF4-FFF2-40B4-BE49-F238E27FC236}">
                <a16:creationId xmlns:a16="http://schemas.microsoft.com/office/drawing/2014/main" id="{067915DE-23B1-E7C9-F111-95881EBD2C79}"/>
              </a:ext>
            </a:extLst>
          </p:cNvPr>
          <p:cNvSpPr>
            <a:spLocks noGrp="1"/>
          </p:cNvSpPr>
          <p:nvPr>
            <p:ph type="dt" sz="half" idx="14"/>
          </p:nvPr>
        </p:nvSpPr>
        <p:spPr/>
        <p:txBody>
          <a:bodyPr/>
          <a:lstStyle/>
          <a:p>
            <a:fld id="{094EC4B8-68CD-44A3-B172-19A87347D395}" type="datetime1">
              <a:rPr lang="sv-SE" smtClean="0"/>
              <a:t>2025-04-10</a:t>
            </a:fld>
            <a:endParaRPr lang="sv-SE"/>
          </a:p>
        </p:txBody>
      </p:sp>
      <p:pic>
        <p:nvPicPr>
          <p:cNvPr id="6" name="Bildobjekt 5" descr="Bild på Ali Khatami, överläkare och verksamhetschef för området urologi på Sahlgrenska universitetssjukhuset, och Tor Moberg, ST-läkare på barn- och ungdomskliniken i NU-sjukvården. ">
            <a:extLst>
              <a:ext uri="{FF2B5EF4-FFF2-40B4-BE49-F238E27FC236}">
                <a16:creationId xmlns:a16="http://schemas.microsoft.com/office/drawing/2014/main" id="{87265F50-806F-3FB7-A188-9641690237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2619" y="3460294"/>
            <a:ext cx="3661953" cy="1975081"/>
          </a:xfrm>
          <a:prstGeom prst="rect">
            <a:avLst/>
          </a:prstGeom>
        </p:spPr>
      </p:pic>
      <p:pic>
        <p:nvPicPr>
          <p:cNvPr id="7" name="Bildobjekt 6">
            <a:hlinkClick r:id="rId3"/>
            <a:extLst>
              <a:ext uri="{FF2B5EF4-FFF2-40B4-BE49-F238E27FC236}">
                <a16:creationId xmlns:a16="http://schemas.microsoft.com/office/drawing/2014/main" id="{A33DF71C-ABFA-63D5-CCC5-1CDB66C606D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057196" y="4103538"/>
            <a:ext cx="729291" cy="688591"/>
          </a:xfrm>
          <a:prstGeom prst="rect">
            <a:avLst/>
          </a:prstGeom>
        </p:spPr>
      </p:pic>
      <p:sp>
        <p:nvSpPr>
          <p:cNvPr id="9" name="textruta 8">
            <a:extLst>
              <a:ext uri="{FF2B5EF4-FFF2-40B4-BE49-F238E27FC236}">
                <a16:creationId xmlns:a16="http://schemas.microsoft.com/office/drawing/2014/main" id="{751216B3-80A2-C0A2-39F0-9BBDE171E414}"/>
              </a:ext>
            </a:extLst>
          </p:cNvPr>
          <p:cNvSpPr txBox="1"/>
          <p:nvPr/>
        </p:nvSpPr>
        <p:spPr>
          <a:xfrm>
            <a:off x="3590864" y="2817048"/>
            <a:ext cx="3661953" cy="553998"/>
          </a:xfrm>
          <a:prstGeom prst="rect">
            <a:avLst/>
          </a:prstGeom>
          <a:noFill/>
        </p:spPr>
        <p:txBody>
          <a:bodyPr wrap="square" lIns="0" tIns="0" rIns="0" bIns="0" rtlCol="0">
            <a:spAutoFit/>
          </a:bodyPr>
          <a:lstStyle/>
          <a:p>
            <a:pPr algn="ctr"/>
            <a:r>
              <a:rPr lang="sv-SE"/>
              <a:t>Ökad patientsäkerhet med snabbt tillgänglig information</a:t>
            </a:r>
          </a:p>
        </p:txBody>
      </p:sp>
      <p:sp>
        <p:nvSpPr>
          <p:cNvPr id="10" name="textruta 9">
            <a:extLst>
              <a:ext uri="{FF2B5EF4-FFF2-40B4-BE49-F238E27FC236}">
                <a16:creationId xmlns:a16="http://schemas.microsoft.com/office/drawing/2014/main" id="{2BC183C5-5AF3-6F6F-1AC6-F24BB70052EB}"/>
              </a:ext>
            </a:extLst>
          </p:cNvPr>
          <p:cNvSpPr txBox="1"/>
          <p:nvPr/>
        </p:nvSpPr>
        <p:spPr>
          <a:xfrm>
            <a:off x="4174337" y="2129889"/>
            <a:ext cx="2495006" cy="492443"/>
          </a:xfrm>
          <a:prstGeom prst="rect">
            <a:avLst/>
          </a:prstGeom>
          <a:noFill/>
        </p:spPr>
        <p:txBody>
          <a:bodyPr wrap="square" lIns="0" tIns="0" rIns="0" bIns="0" rtlCol="0">
            <a:spAutoFit/>
          </a:bodyPr>
          <a:lstStyle/>
          <a:p>
            <a:pPr algn="l"/>
            <a:r>
              <a:rPr lang="sv-SE" sz="3200" err="1"/>
              <a:t>Vårdpodden</a:t>
            </a:r>
            <a:endParaRPr lang="sv-SE" sz="3200"/>
          </a:p>
        </p:txBody>
      </p:sp>
      <p:sp>
        <p:nvSpPr>
          <p:cNvPr id="12" name="textruta 11">
            <a:extLst>
              <a:ext uri="{FF2B5EF4-FFF2-40B4-BE49-F238E27FC236}">
                <a16:creationId xmlns:a16="http://schemas.microsoft.com/office/drawing/2014/main" id="{4EF593BC-A739-A6B1-BD65-D902BB2719ED}"/>
              </a:ext>
            </a:extLst>
          </p:cNvPr>
          <p:cNvSpPr txBox="1"/>
          <p:nvPr/>
        </p:nvSpPr>
        <p:spPr>
          <a:xfrm>
            <a:off x="3357155" y="5765869"/>
            <a:ext cx="4049486" cy="707886"/>
          </a:xfrm>
          <a:prstGeom prst="rect">
            <a:avLst/>
          </a:prstGeom>
          <a:noFill/>
        </p:spPr>
        <p:txBody>
          <a:bodyPr wrap="square">
            <a:spAutoFit/>
          </a:bodyPr>
          <a:lstStyle/>
          <a:p>
            <a:r>
              <a:rPr lang="sv-SE" sz="1000"/>
              <a:t>Medverkande: Ali Khatami, överläkare och verksamhetschef för området urologi på Sahlgrenska universitetssjukhuset, och Tor Moberg, ST-läkare på barn- och ungdomskliniken i NU-sjukvården. </a:t>
            </a:r>
          </a:p>
        </p:txBody>
      </p:sp>
    </p:spTree>
    <p:extLst>
      <p:ext uri="{BB962C8B-B14F-4D97-AF65-F5344CB8AC3E}">
        <p14:creationId xmlns:p14="http://schemas.microsoft.com/office/powerpoint/2010/main" val="4286216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C01F75B-C3FE-8680-B776-BB5F378DADC4}"/>
              </a:ext>
            </a:extLst>
          </p:cNvPr>
          <p:cNvSpPr>
            <a:spLocks noGrp="1"/>
          </p:cNvSpPr>
          <p:nvPr>
            <p:ph type="title"/>
          </p:nvPr>
        </p:nvSpPr>
        <p:spPr>
          <a:xfrm>
            <a:off x="1092200" y="509845"/>
            <a:ext cx="9037801" cy="1455690"/>
          </a:xfrm>
        </p:spPr>
        <p:txBody>
          <a:bodyPr/>
          <a:lstStyle/>
          <a:p>
            <a:r>
              <a:rPr lang="sv-SE" b="0" err="1">
                <a:cs typeface="Calibri Light"/>
              </a:rPr>
              <a:t>Vårdpodden</a:t>
            </a:r>
            <a:r>
              <a:rPr lang="sv-SE" b="0">
                <a:cs typeface="Calibri Light"/>
              </a:rPr>
              <a:t> om taligenkänning och medicinska sekreterares framtida roll</a:t>
            </a:r>
            <a:endParaRPr lang="sv-SE" b="0"/>
          </a:p>
        </p:txBody>
      </p:sp>
      <p:pic>
        <p:nvPicPr>
          <p:cNvPr id="8" name="Platshållare för bild 11">
            <a:hlinkClick r:id="rId3"/>
            <a:extLst>
              <a:ext uri="{FF2B5EF4-FFF2-40B4-BE49-F238E27FC236}">
                <a16:creationId xmlns:a16="http://schemas.microsoft.com/office/drawing/2014/main" id="{4E7E1C44-1692-8AAF-B51F-55A2FC4E278B}"/>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t="1304" b="-151"/>
          <a:stretch/>
        </p:blipFill>
        <p:spPr>
          <a:xfrm>
            <a:off x="5804090" y="2371826"/>
            <a:ext cx="2909741" cy="2873810"/>
          </a:xfrm>
          <a:prstGeom prst="rect">
            <a:avLst/>
          </a:prstGeom>
        </p:spPr>
      </p:pic>
      <p:pic>
        <p:nvPicPr>
          <p:cNvPr id="9" name="Bildobjekt 8">
            <a:hlinkClick r:id="rId3"/>
            <a:extLst>
              <a:ext uri="{FF2B5EF4-FFF2-40B4-BE49-F238E27FC236}">
                <a16:creationId xmlns:a16="http://schemas.microsoft.com/office/drawing/2014/main" id="{7C53A249-2285-5B74-9999-E5FB321D5D0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894314" y="3557084"/>
            <a:ext cx="729291" cy="688591"/>
          </a:xfrm>
          <a:prstGeom prst="rect">
            <a:avLst/>
          </a:prstGeom>
        </p:spPr>
      </p:pic>
      <p:pic>
        <p:nvPicPr>
          <p:cNvPr id="11" name="Bildobjekt 10">
            <a:hlinkClick r:id="rId6"/>
            <a:extLst>
              <a:ext uri="{FF2B5EF4-FFF2-40B4-BE49-F238E27FC236}">
                <a16:creationId xmlns:a16="http://schemas.microsoft.com/office/drawing/2014/main" id="{E0A8A406-BD4F-68FA-CCE1-97CD27126C1F}"/>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55448" y="2398132"/>
            <a:ext cx="2847504" cy="2847504"/>
          </a:xfrm>
          <a:prstGeom prst="rect">
            <a:avLst/>
          </a:prstGeom>
        </p:spPr>
      </p:pic>
      <p:pic>
        <p:nvPicPr>
          <p:cNvPr id="12" name="Bildobjekt 11">
            <a:hlinkClick r:id="rId6"/>
            <a:extLst>
              <a:ext uri="{FF2B5EF4-FFF2-40B4-BE49-F238E27FC236}">
                <a16:creationId xmlns:a16="http://schemas.microsoft.com/office/drawing/2014/main" id="{960C0E74-9905-F5EA-8FA8-DD568F94EF54}"/>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3061527" y="3557084"/>
            <a:ext cx="729291" cy="688591"/>
          </a:xfrm>
          <a:prstGeom prst="rect">
            <a:avLst/>
          </a:prstGeom>
        </p:spPr>
      </p:pic>
      <p:sp>
        <p:nvSpPr>
          <p:cNvPr id="13" name="textruta 12">
            <a:extLst>
              <a:ext uri="{FF2B5EF4-FFF2-40B4-BE49-F238E27FC236}">
                <a16:creationId xmlns:a16="http://schemas.microsoft.com/office/drawing/2014/main" id="{385FFC4C-916C-F77F-968B-06B982BDD6E5}"/>
              </a:ext>
            </a:extLst>
          </p:cNvPr>
          <p:cNvSpPr txBox="1"/>
          <p:nvPr/>
        </p:nvSpPr>
        <p:spPr>
          <a:xfrm>
            <a:off x="1950663" y="5517158"/>
            <a:ext cx="2951021" cy="830997"/>
          </a:xfrm>
          <a:prstGeom prst="rect">
            <a:avLst/>
          </a:prstGeom>
          <a:noFill/>
        </p:spPr>
        <p:txBody>
          <a:bodyPr wrap="square">
            <a:spAutoFit/>
          </a:bodyPr>
          <a:lstStyle/>
          <a:p>
            <a:r>
              <a:rPr lang="sv-SE" sz="1200"/>
              <a:t>Om hur TIK fungerar och bidrar till snabbare dokumentation samt vad som är viktigt att tänka på för dem som ska börja med taligenkänning.</a:t>
            </a:r>
          </a:p>
        </p:txBody>
      </p:sp>
      <p:sp>
        <p:nvSpPr>
          <p:cNvPr id="14" name="Platshållare för innehåll 7">
            <a:extLst>
              <a:ext uri="{FF2B5EF4-FFF2-40B4-BE49-F238E27FC236}">
                <a16:creationId xmlns:a16="http://schemas.microsoft.com/office/drawing/2014/main" id="{0C3B99E4-BF35-74FD-26C9-3193B46A93E6}"/>
              </a:ext>
              <a:ext uri="{C183D7F6-B498-43B3-948B-1728B52AA6E4}">
                <adec:decorative xmlns:adec="http://schemas.microsoft.com/office/drawing/2017/decorative" val="0"/>
              </a:ext>
            </a:extLst>
          </p:cNvPr>
          <p:cNvSpPr txBox="1">
            <a:spLocks/>
          </p:cNvSpPr>
          <p:nvPr/>
        </p:nvSpPr>
        <p:spPr>
          <a:xfrm>
            <a:off x="5804090" y="5538269"/>
            <a:ext cx="2909741" cy="881108"/>
          </a:xfrm>
          <a:prstGeom prst="rect">
            <a:avLst/>
          </a:prstGeom>
        </p:spPr>
        <p:txBody>
          <a:bodyPr vert="horz" lIns="0" tIns="0" rIns="0" bIns="0" spcCol="180000" rtlCol="0" anchor="t">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8" r:link="rId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sv-SE" sz="1200"/>
              <a:t>Om hur medicinska sekreterares kompetens kan tas tillvara på bästa sätt och hur yrkesrollen kan komma att utvecklas.</a:t>
            </a:r>
            <a:endParaRPr lang="sv-SE" sz="1200">
              <a:cs typeface="Calibri"/>
            </a:endParaRPr>
          </a:p>
        </p:txBody>
      </p:sp>
    </p:spTree>
    <p:extLst>
      <p:ext uri="{BB962C8B-B14F-4D97-AF65-F5344CB8AC3E}">
        <p14:creationId xmlns:p14="http://schemas.microsoft.com/office/powerpoint/2010/main" val="2166829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C858DB0-6149-866D-148A-584D951E63B1}"/>
              </a:ext>
            </a:extLst>
          </p:cNvPr>
          <p:cNvSpPr>
            <a:spLocks noGrp="1"/>
          </p:cNvSpPr>
          <p:nvPr>
            <p:ph type="title"/>
          </p:nvPr>
        </p:nvSpPr>
        <p:spPr>
          <a:xfrm>
            <a:off x="1092200" y="939800"/>
            <a:ext cx="7509241" cy="1003300"/>
          </a:xfrm>
        </p:spPr>
        <p:txBody>
          <a:bodyPr/>
          <a:lstStyle/>
          <a:p>
            <a:r>
              <a:rPr lang="sv-SE"/>
              <a:t>Utbildningsprogram för medicinska sekreterare</a:t>
            </a:r>
          </a:p>
        </p:txBody>
      </p:sp>
      <p:sp>
        <p:nvSpPr>
          <p:cNvPr id="3" name="Platshållare för innehåll 2">
            <a:extLst>
              <a:ext uri="{FF2B5EF4-FFF2-40B4-BE49-F238E27FC236}">
                <a16:creationId xmlns:a16="http://schemas.microsoft.com/office/drawing/2014/main" id="{FB36CC0A-997C-260A-0567-C013286121A7}"/>
              </a:ext>
            </a:extLst>
          </p:cNvPr>
          <p:cNvSpPr>
            <a:spLocks noGrp="1"/>
          </p:cNvSpPr>
          <p:nvPr>
            <p:ph sz="quarter" idx="19"/>
          </p:nvPr>
        </p:nvSpPr>
        <p:spPr>
          <a:xfrm>
            <a:off x="1092201" y="2168525"/>
            <a:ext cx="6350000" cy="3182178"/>
          </a:xfrm>
        </p:spPr>
        <p:txBody>
          <a:bodyPr/>
          <a:lstStyle/>
          <a:p>
            <a:r>
              <a:rPr lang="sv-SE" sz="1800"/>
              <a:t>Ska ge medicinska sekreterare bra förutsättningar ta sig an nya arbetsuppgifter eller förändrade roller</a:t>
            </a:r>
          </a:p>
          <a:p>
            <a:r>
              <a:rPr lang="sv-SE" sz="1800"/>
              <a:t>Intervjuer med chefer för medicinska sekreterare om framtida behov lade grunden för innehållet</a:t>
            </a:r>
          </a:p>
          <a:p>
            <a:r>
              <a:rPr lang="sv-SE" sz="1800"/>
              <a:t>Utbildningarna är indelade i olika moduler som nås genom Lärportalen</a:t>
            </a:r>
          </a:p>
          <a:p>
            <a:endParaRPr lang="sv-SE"/>
          </a:p>
        </p:txBody>
      </p:sp>
      <p:pic>
        <p:nvPicPr>
          <p:cNvPr id="5" name="Platshållare för bild 7">
            <a:extLst>
              <a:ext uri="{FF2B5EF4-FFF2-40B4-BE49-F238E27FC236}">
                <a16:creationId xmlns:a16="http://schemas.microsoft.com/office/drawing/2014/main" id="{211F1C9C-CA43-8D7E-7498-D6B0DF2B9111}"/>
              </a:ext>
              <a:ext uri="{C183D7F6-B498-43B3-948B-1728B52AA6E4}">
                <adec:decorative xmlns:adec="http://schemas.microsoft.com/office/drawing/2017/decorative" val="1"/>
              </a:ext>
            </a:extLst>
          </p:cNvPr>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l="14887" t="824" r="26269" b="16374"/>
          <a:stretch/>
        </p:blipFill>
        <p:spPr>
          <a:xfrm>
            <a:off x="9658350" y="2401888"/>
            <a:ext cx="2151063" cy="2043112"/>
          </a:xfrm>
        </p:spPr>
      </p:pic>
    </p:spTree>
    <p:extLst>
      <p:ext uri="{BB962C8B-B14F-4D97-AF65-F5344CB8AC3E}">
        <p14:creationId xmlns:p14="http://schemas.microsoft.com/office/powerpoint/2010/main" val="1612278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9352B2D-BE4F-D125-862F-0A3D530C5D0A}"/>
              </a:ext>
            </a:extLst>
          </p:cNvPr>
          <p:cNvSpPr>
            <a:spLocks noGrp="1"/>
          </p:cNvSpPr>
          <p:nvPr>
            <p:ph type="title"/>
          </p:nvPr>
        </p:nvSpPr>
        <p:spPr>
          <a:xfrm>
            <a:off x="1092200" y="928466"/>
            <a:ext cx="8872205" cy="1047750"/>
          </a:xfrm>
        </p:spPr>
        <p:txBody>
          <a:bodyPr/>
          <a:lstStyle/>
          <a:p>
            <a:r>
              <a:rPr lang="sv-SE" b="0"/>
              <a:t>Film om taligenkänning ur ett patientperspektiv</a:t>
            </a:r>
          </a:p>
        </p:txBody>
      </p:sp>
      <p:pic>
        <p:nvPicPr>
          <p:cNvPr id="4" name="Bildobjekt 3" descr="Film om taligenkänning ur ett patientperspektiv.">
            <a:hlinkClick r:id="rId3"/>
            <a:extLst>
              <a:ext uri="{FF2B5EF4-FFF2-40B4-BE49-F238E27FC236}">
                <a16:creationId xmlns:a16="http://schemas.microsoft.com/office/drawing/2014/main" id="{F07C82AE-2F36-2B67-9917-230C1EEE0A0A}"/>
              </a:ext>
            </a:extLst>
          </p:cNvPr>
          <p:cNvPicPr>
            <a:picLocks noChangeAspect="1"/>
          </p:cNvPicPr>
          <p:nvPr/>
        </p:nvPicPr>
        <p:blipFill>
          <a:blip r:embed="rId4"/>
          <a:stretch>
            <a:fillRect/>
          </a:stretch>
        </p:blipFill>
        <p:spPr>
          <a:xfrm>
            <a:off x="2082799" y="2334086"/>
            <a:ext cx="6413501" cy="3595448"/>
          </a:xfrm>
          <a:prstGeom prst="rect">
            <a:avLst/>
          </a:prstGeom>
        </p:spPr>
      </p:pic>
    </p:spTree>
    <p:extLst>
      <p:ext uri="{BB962C8B-B14F-4D97-AF65-F5344CB8AC3E}">
        <p14:creationId xmlns:p14="http://schemas.microsoft.com/office/powerpoint/2010/main" val="37909319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6476384-BABD-63E2-FE76-2C0FBD5927FF}"/>
              </a:ext>
            </a:extLst>
          </p:cNvPr>
          <p:cNvSpPr>
            <a:spLocks noGrp="1"/>
          </p:cNvSpPr>
          <p:nvPr>
            <p:ph type="title"/>
          </p:nvPr>
        </p:nvSpPr>
        <p:spPr>
          <a:xfrm>
            <a:off x="1100667" y="425716"/>
            <a:ext cx="4995333" cy="1047750"/>
          </a:xfrm>
        </p:spPr>
        <p:txBody>
          <a:bodyPr anchor="b">
            <a:normAutofit/>
          </a:bodyPr>
          <a:lstStyle/>
          <a:p>
            <a:r>
              <a:rPr lang="sv-SE"/>
              <a:t>Detta är realtidsdokumentation</a:t>
            </a:r>
          </a:p>
        </p:txBody>
      </p:sp>
      <p:sp>
        <p:nvSpPr>
          <p:cNvPr id="2" name="Platshållare för innehåll 1">
            <a:extLst>
              <a:ext uri="{FF2B5EF4-FFF2-40B4-BE49-F238E27FC236}">
                <a16:creationId xmlns:a16="http://schemas.microsoft.com/office/drawing/2014/main" id="{DADFFC8C-7300-3CAC-C439-F2C3AEC965D8}"/>
              </a:ext>
            </a:extLst>
          </p:cNvPr>
          <p:cNvSpPr>
            <a:spLocks noGrp="1"/>
          </p:cNvSpPr>
          <p:nvPr>
            <p:ph sz="quarter" idx="14"/>
          </p:nvPr>
        </p:nvSpPr>
        <p:spPr>
          <a:xfrm>
            <a:off x="1092200" y="2113722"/>
            <a:ext cx="5003800" cy="3756990"/>
          </a:xfrm>
        </p:spPr>
        <p:txBody>
          <a:bodyPr wrap="square">
            <a:normAutofit/>
          </a:bodyPr>
          <a:lstStyle/>
          <a:p>
            <a:r>
              <a:rPr lang="sv-SE" sz="1800"/>
              <a:t>Realtidsdokumentation innebär a</a:t>
            </a:r>
            <a:r>
              <a:rPr lang="sv-SE" sz="1800" kern="1200">
                <a:effectLst/>
              </a:rPr>
              <a:t>tt dokumentationen sker inför, under eller i nära anslutning till varje vårdhändelse för att omedelbart bli tillgänglig för alla runt patienten som behöver informationen.</a:t>
            </a:r>
          </a:p>
          <a:p>
            <a:endParaRPr lang="sv-SE"/>
          </a:p>
        </p:txBody>
      </p:sp>
      <p:pic>
        <p:nvPicPr>
          <p:cNvPr id="6" name="Platshållare för bild 10">
            <a:extLst>
              <a:ext uri="{FF2B5EF4-FFF2-40B4-BE49-F238E27FC236}">
                <a16:creationId xmlns:a16="http://schemas.microsoft.com/office/drawing/2014/main" id="{C05251AB-54BA-4D3C-B744-D99FA31D6FDE}"/>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3218" r="-2" b="-2"/>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861449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D5F6AA-2B1E-042A-9B7E-8B1435443014}"/>
              </a:ext>
            </a:extLst>
          </p:cNvPr>
          <p:cNvSpPr>
            <a:spLocks noGrp="1"/>
          </p:cNvSpPr>
          <p:nvPr>
            <p:ph type="title"/>
          </p:nvPr>
        </p:nvSpPr>
        <p:spPr/>
        <p:txBody>
          <a:bodyPr/>
          <a:lstStyle/>
          <a:p>
            <a:r>
              <a:rPr lang="sv-SE"/>
              <a:t>Mer information och fördjupning</a:t>
            </a:r>
          </a:p>
        </p:txBody>
      </p:sp>
      <p:sp>
        <p:nvSpPr>
          <p:cNvPr id="3" name="Platshållare för innehåll 2">
            <a:extLst>
              <a:ext uri="{FF2B5EF4-FFF2-40B4-BE49-F238E27FC236}">
                <a16:creationId xmlns:a16="http://schemas.microsoft.com/office/drawing/2014/main" id="{AB56F93C-7AE1-E686-32A0-3AB7E89C100E}"/>
              </a:ext>
            </a:extLst>
          </p:cNvPr>
          <p:cNvSpPr>
            <a:spLocks noGrp="1"/>
          </p:cNvSpPr>
          <p:nvPr>
            <p:ph sz="quarter" idx="13"/>
          </p:nvPr>
        </p:nvSpPr>
        <p:spPr/>
        <p:txBody>
          <a:bodyPr/>
          <a:lstStyle/>
          <a:p>
            <a:r>
              <a:rPr lang="sv-SE" sz="1800" dirty="0">
                <a:hlinkClick r:id="rId3">
                  <a:extLst>
                    <a:ext uri="{A12FA001-AC4F-418D-AE19-62706E023703}">
                      <ahyp:hlinkClr xmlns:ahyp="http://schemas.microsoft.com/office/drawing/2018/hyperlinkcolor" val="tx"/>
                    </a:ext>
                  </a:extLst>
                </a:hlinkClick>
              </a:rPr>
              <a:t>Om taligenkänning på Vårdgivarwebben</a:t>
            </a:r>
            <a:endParaRPr lang="sv-SE" sz="1800" dirty="0"/>
          </a:p>
          <a:p>
            <a:r>
              <a:rPr lang="sv-SE" sz="1800" dirty="0">
                <a:hlinkClick r:id="rId4">
                  <a:extLst>
                    <a:ext uri="{A12FA001-AC4F-418D-AE19-62706E023703}">
                      <ahyp:hlinkClr xmlns:ahyp="http://schemas.microsoft.com/office/drawing/2018/hyperlinkcolor" val="tx"/>
                    </a:ext>
                  </a:extLst>
                </a:hlinkClick>
              </a:rPr>
              <a:t>Taligenkänning på tre minuter</a:t>
            </a:r>
            <a:endParaRPr lang="sv-SE" sz="1800" dirty="0"/>
          </a:p>
          <a:p>
            <a:r>
              <a:rPr lang="sv-SE" sz="1800" dirty="0">
                <a:hlinkClick r:id="rId5">
                  <a:extLst>
                    <a:ext uri="{A12FA001-AC4F-418D-AE19-62706E023703}">
                      <ahyp:hlinkClr xmlns:ahyp="http://schemas.microsoft.com/office/drawing/2018/hyperlinkcolor" val="tx"/>
                    </a:ext>
                  </a:extLst>
                </a:hlinkClick>
              </a:rPr>
              <a:t>Om nya och förändrade arbetssätt</a:t>
            </a:r>
            <a:endParaRPr lang="sv-SE" sz="1800" dirty="0"/>
          </a:p>
        </p:txBody>
      </p:sp>
    </p:spTree>
    <p:extLst>
      <p:ext uri="{BB962C8B-B14F-4D97-AF65-F5344CB8AC3E}">
        <p14:creationId xmlns:p14="http://schemas.microsoft.com/office/powerpoint/2010/main" val="2671264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B025DA7A-0FFD-C2F4-962E-A941637E1D2B}"/>
              </a:ext>
            </a:extLst>
          </p:cNvPr>
          <p:cNvSpPr>
            <a:spLocks noGrp="1"/>
          </p:cNvSpPr>
          <p:nvPr>
            <p:ph type="title"/>
          </p:nvPr>
        </p:nvSpPr>
        <p:spPr/>
        <p:txBody>
          <a:bodyPr/>
          <a:lstStyle/>
          <a:p>
            <a:r>
              <a:rPr lang="sv-SE"/>
              <a:t>Västra Götalandsregionen</a:t>
            </a:r>
          </a:p>
        </p:txBody>
      </p:sp>
    </p:spTree>
    <p:extLst>
      <p:ext uri="{BB962C8B-B14F-4D97-AF65-F5344CB8AC3E}">
        <p14:creationId xmlns:p14="http://schemas.microsoft.com/office/powerpoint/2010/main" val="2958687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C3AC46F-3039-D196-166E-4E49956CA792}"/>
              </a:ext>
            </a:extLst>
          </p:cNvPr>
          <p:cNvSpPr>
            <a:spLocks noGrp="1"/>
          </p:cNvSpPr>
          <p:nvPr>
            <p:ph type="ctrTitle"/>
          </p:nvPr>
        </p:nvSpPr>
        <p:spPr/>
        <p:txBody>
          <a:bodyPr/>
          <a:lstStyle/>
          <a:p>
            <a:r>
              <a:rPr lang="sv-SE"/>
              <a:t>Introduktion till Taligenkänning</a:t>
            </a:r>
          </a:p>
        </p:txBody>
      </p:sp>
      <p:sp>
        <p:nvSpPr>
          <p:cNvPr id="3" name="Underrubrik 2">
            <a:extLst>
              <a:ext uri="{FF2B5EF4-FFF2-40B4-BE49-F238E27FC236}">
                <a16:creationId xmlns:a16="http://schemas.microsoft.com/office/drawing/2014/main" id="{FB6AB5E7-EAE6-CB90-DFB7-751B22C92118}"/>
              </a:ext>
            </a:extLst>
          </p:cNvPr>
          <p:cNvSpPr>
            <a:spLocks noGrp="1"/>
          </p:cNvSpPr>
          <p:nvPr>
            <p:ph type="subTitle" idx="1"/>
          </p:nvPr>
        </p:nvSpPr>
        <p:spPr/>
        <p:txBody>
          <a:bodyPr/>
          <a:lstStyle/>
          <a:p>
            <a:r>
              <a:rPr lang="sv-SE"/>
              <a:t>2025-04-10</a:t>
            </a:r>
            <a:endParaRPr lang="sv-SE" dirty="0"/>
          </a:p>
          <a:p>
            <a:endParaRPr lang="sv-SE" dirty="0"/>
          </a:p>
        </p:txBody>
      </p:sp>
      <p:pic>
        <p:nvPicPr>
          <p:cNvPr id="6" name="Platshållare för bild 9">
            <a:extLst>
              <a:ext uri="{FF2B5EF4-FFF2-40B4-BE49-F238E27FC236}">
                <a16:creationId xmlns:a16="http://schemas.microsoft.com/office/drawing/2014/main" id="{14B6982D-F626-7B5D-7E06-C1C068441CE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778" r="36488"/>
          <a:stretch/>
        </p:blipFill>
        <p:spPr>
          <a:xfrm>
            <a:off x="8936038" y="381000"/>
            <a:ext cx="2868612" cy="3048000"/>
          </a:xfrm>
        </p:spPr>
      </p:pic>
    </p:spTree>
    <p:extLst>
      <p:ext uri="{BB962C8B-B14F-4D97-AF65-F5344CB8AC3E}">
        <p14:creationId xmlns:p14="http://schemas.microsoft.com/office/powerpoint/2010/main" val="561781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F252E4-D774-CC72-1F83-8B247885C4F9}"/>
              </a:ext>
            </a:extLst>
          </p:cNvPr>
          <p:cNvSpPr>
            <a:spLocks noGrp="1"/>
          </p:cNvSpPr>
          <p:nvPr>
            <p:ph type="title"/>
          </p:nvPr>
        </p:nvSpPr>
        <p:spPr/>
        <p:txBody>
          <a:bodyPr/>
          <a:lstStyle/>
          <a:p>
            <a:r>
              <a:rPr lang="sv-SE"/>
              <a:t>Innehåll</a:t>
            </a:r>
          </a:p>
        </p:txBody>
      </p:sp>
      <p:sp>
        <p:nvSpPr>
          <p:cNvPr id="3" name="Platshållare för innehåll 2">
            <a:extLst>
              <a:ext uri="{FF2B5EF4-FFF2-40B4-BE49-F238E27FC236}">
                <a16:creationId xmlns:a16="http://schemas.microsoft.com/office/drawing/2014/main" id="{E8760314-98EF-5499-FFEA-DA2910EA6AD5}"/>
              </a:ext>
            </a:extLst>
          </p:cNvPr>
          <p:cNvSpPr>
            <a:spLocks noGrp="1"/>
          </p:cNvSpPr>
          <p:nvPr>
            <p:ph sz="quarter" idx="13"/>
          </p:nvPr>
        </p:nvSpPr>
        <p:spPr>
          <a:xfrm>
            <a:off x="1100667" y="2168525"/>
            <a:ext cx="5554776" cy="3559175"/>
          </a:xfrm>
        </p:spPr>
        <p:txBody>
          <a:bodyPr vert="horz" lIns="0" tIns="0" rIns="0" bIns="0" rtlCol="0" anchor="t">
            <a:noAutofit/>
          </a:bodyPr>
          <a:lstStyle/>
          <a:p>
            <a:pPr>
              <a:spcBef>
                <a:spcPts val="600"/>
              </a:spcBef>
            </a:pPr>
            <a:r>
              <a:rPr lang="sv-SE" sz="1400" dirty="0"/>
              <a:t>Vad är taligenkänning?</a:t>
            </a:r>
          </a:p>
          <a:p>
            <a:pPr>
              <a:spcBef>
                <a:spcPts val="600"/>
              </a:spcBef>
            </a:pPr>
            <a:r>
              <a:rPr lang="sv-SE" sz="1400" dirty="0"/>
              <a:t>Funktioner i programmet som förenklar arbetet</a:t>
            </a:r>
          </a:p>
          <a:p>
            <a:pPr>
              <a:spcBef>
                <a:spcPts val="600"/>
              </a:spcBef>
            </a:pPr>
            <a:r>
              <a:rPr lang="sv-SE" sz="1400" dirty="0"/>
              <a:t>Syftet med att införa taligenkänning</a:t>
            </a:r>
            <a:endParaRPr lang="sv-SE" sz="1400" dirty="0">
              <a:ea typeface="Verdana"/>
            </a:endParaRPr>
          </a:p>
          <a:p>
            <a:pPr>
              <a:spcBef>
                <a:spcPts val="600"/>
              </a:spcBef>
            </a:pPr>
            <a:r>
              <a:rPr lang="sv-SE" sz="1400" dirty="0"/>
              <a:t>Nytta för både medarbetare och patienter</a:t>
            </a:r>
          </a:p>
          <a:p>
            <a:pPr>
              <a:spcBef>
                <a:spcPts val="600"/>
              </a:spcBef>
            </a:pPr>
            <a:r>
              <a:rPr lang="sv-SE" sz="1400" dirty="0"/>
              <a:t>Så förändrar taligenkänning arbetet</a:t>
            </a:r>
            <a:endParaRPr lang="sv-SE" sz="1400" dirty="0">
              <a:ea typeface="Verdana"/>
            </a:endParaRPr>
          </a:p>
          <a:p>
            <a:pPr>
              <a:spcBef>
                <a:spcPts val="600"/>
              </a:spcBef>
            </a:pPr>
            <a:r>
              <a:rPr lang="sv-SE" sz="1400" dirty="0">
                <a:ea typeface="+mj-lt"/>
                <a:cs typeface="+mj-lt"/>
              </a:rPr>
              <a:t>Medicinsk sekreterare – </a:t>
            </a:r>
            <a:r>
              <a:rPr lang="sv-SE" sz="1400" dirty="0"/>
              <a:t>så påverkas yrkesrollen   </a:t>
            </a:r>
          </a:p>
          <a:p>
            <a:pPr>
              <a:spcBef>
                <a:spcPts val="600"/>
              </a:spcBef>
            </a:pPr>
            <a:r>
              <a:rPr lang="sv-SE" sz="1400" dirty="0"/>
              <a:t>Utbildning</a:t>
            </a:r>
            <a:endParaRPr lang="sv-SE" sz="1400" dirty="0">
              <a:ea typeface="Verdana"/>
            </a:endParaRPr>
          </a:p>
          <a:p>
            <a:pPr>
              <a:spcBef>
                <a:spcPts val="600"/>
              </a:spcBef>
            </a:pPr>
            <a:r>
              <a:rPr lang="sv-SE" sz="1400" dirty="0"/>
              <a:t>(Förvaltningens tidplan)</a:t>
            </a:r>
          </a:p>
          <a:p>
            <a:pPr>
              <a:spcBef>
                <a:spcPts val="600"/>
              </a:spcBef>
            </a:pPr>
            <a:r>
              <a:rPr lang="sv-SE" sz="1400" dirty="0"/>
              <a:t>Diskussionsfrågor</a:t>
            </a:r>
          </a:p>
          <a:p>
            <a:endParaRPr lang="sv-SE" dirty="0"/>
          </a:p>
        </p:txBody>
      </p:sp>
      <p:sp>
        <p:nvSpPr>
          <p:cNvPr id="5" name="Platshållare för innehåll 2">
            <a:extLst>
              <a:ext uri="{FF2B5EF4-FFF2-40B4-BE49-F238E27FC236}">
                <a16:creationId xmlns:a16="http://schemas.microsoft.com/office/drawing/2014/main" id="{7E0D8891-D642-CD49-2CD9-B33A8B29690C}"/>
              </a:ext>
            </a:extLst>
          </p:cNvPr>
          <p:cNvSpPr txBox="1">
            <a:spLocks/>
          </p:cNvSpPr>
          <p:nvPr/>
        </p:nvSpPr>
        <p:spPr>
          <a:xfrm>
            <a:off x="6096000" y="2168525"/>
            <a:ext cx="4008699" cy="3974561"/>
          </a:xfrm>
          <a:prstGeom prst="rect">
            <a:avLst/>
          </a:prstGeom>
        </p:spPr>
        <p:txBody>
          <a:bodyPr vert="horz" lIns="0" tIns="0" rIns="0" bIns="0"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spcBef>
                <a:spcPts val="600"/>
              </a:spcBef>
            </a:pPr>
            <a:r>
              <a:rPr lang="sv-SE" sz="1400"/>
              <a:t>Fördjupning</a:t>
            </a:r>
          </a:p>
          <a:p>
            <a:pPr lvl="1">
              <a:spcBef>
                <a:spcPts val="600"/>
              </a:spcBef>
            </a:pPr>
            <a:r>
              <a:rPr lang="sv-SE" sz="1100" err="1"/>
              <a:t>Vårdpodden</a:t>
            </a:r>
            <a:r>
              <a:rPr lang="sv-SE" sz="1100"/>
              <a:t> om taligenkänning och om medicinska sekreterares framtida roll</a:t>
            </a:r>
          </a:p>
          <a:p>
            <a:pPr lvl="1">
              <a:spcBef>
                <a:spcPts val="600"/>
              </a:spcBef>
            </a:pPr>
            <a:r>
              <a:rPr lang="sv-SE" sz="1100"/>
              <a:t>Utbildningsprogram för medicinska sekreterare</a:t>
            </a:r>
          </a:p>
          <a:p>
            <a:pPr lvl="1">
              <a:spcBef>
                <a:spcPts val="600"/>
              </a:spcBef>
            </a:pPr>
            <a:r>
              <a:rPr lang="sv-SE" sz="1100"/>
              <a:t>Film om taligenkänning ur ett patientperspektiv</a:t>
            </a:r>
          </a:p>
          <a:p>
            <a:pPr lvl="1">
              <a:spcBef>
                <a:spcPts val="600"/>
              </a:spcBef>
            </a:pPr>
            <a:r>
              <a:rPr lang="sv-SE" sz="1100"/>
              <a:t>Detta är realtidsdokumentation</a:t>
            </a:r>
          </a:p>
          <a:p>
            <a:pPr lvl="1">
              <a:spcBef>
                <a:spcPts val="600"/>
              </a:spcBef>
            </a:pPr>
            <a:r>
              <a:rPr lang="sv-SE" sz="1100"/>
              <a:t>Övergripande tidplan</a:t>
            </a:r>
          </a:p>
          <a:p>
            <a:pPr lvl="1">
              <a:spcBef>
                <a:spcPts val="600"/>
              </a:spcBef>
            </a:pPr>
            <a:r>
              <a:rPr lang="sv-SE" sz="1100"/>
              <a:t>Mer information och fördjupning</a:t>
            </a:r>
            <a:endParaRPr lang="sv-SE" sz="1100">
              <a:ea typeface="Verdana"/>
            </a:endParaRPr>
          </a:p>
          <a:p>
            <a:endParaRPr lang="sv-SE"/>
          </a:p>
        </p:txBody>
      </p:sp>
    </p:spTree>
    <p:extLst>
      <p:ext uri="{BB962C8B-B14F-4D97-AF65-F5344CB8AC3E}">
        <p14:creationId xmlns:p14="http://schemas.microsoft.com/office/powerpoint/2010/main" val="2910577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CE7874D7-6BBF-2E7A-9811-177C277C982E}"/>
              </a:ext>
            </a:extLst>
          </p:cNvPr>
          <p:cNvSpPr>
            <a:spLocks noGrp="1"/>
          </p:cNvSpPr>
          <p:nvPr>
            <p:ph type="title"/>
          </p:nvPr>
        </p:nvSpPr>
        <p:spPr/>
        <p:txBody>
          <a:bodyPr/>
          <a:lstStyle/>
          <a:p>
            <a:r>
              <a:rPr lang="sv-SE"/>
              <a:t>Vad är taligenkänning?</a:t>
            </a:r>
          </a:p>
        </p:txBody>
      </p:sp>
      <p:sp>
        <p:nvSpPr>
          <p:cNvPr id="2" name="Platshållare för innehåll 1">
            <a:extLst>
              <a:ext uri="{FF2B5EF4-FFF2-40B4-BE49-F238E27FC236}">
                <a16:creationId xmlns:a16="http://schemas.microsoft.com/office/drawing/2014/main" id="{02A923B8-BED8-2F0E-C7E4-B4133A2DAE7B}"/>
              </a:ext>
            </a:extLst>
          </p:cNvPr>
          <p:cNvSpPr>
            <a:spLocks noGrp="1"/>
          </p:cNvSpPr>
          <p:nvPr>
            <p:ph sz="quarter" idx="17"/>
          </p:nvPr>
        </p:nvSpPr>
        <p:spPr>
          <a:xfrm>
            <a:off x="1092200" y="2113721"/>
            <a:ext cx="4995333" cy="2597979"/>
          </a:xfrm>
        </p:spPr>
        <p:txBody>
          <a:bodyPr/>
          <a:lstStyle/>
          <a:p>
            <a:r>
              <a:rPr lang="sv-SE" sz="1800"/>
              <a:t>Ett program som översätter tal till text</a:t>
            </a:r>
          </a:p>
          <a:p>
            <a:r>
              <a:rPr lang="sv-SE" sz="1800"/>
              <a:t>Du använder rösten för att producera text i stället för att skriva med tangentbordet</a:t>
            </a:r>
          </a:p>
          <a:p>
            <a:r>
              <a:rPr lang="sv-SE" sz="1800"/>
              <a:t>Texten går direkt in i patientjournalen</a:t>
            </a:r>
          </a:p>
          <a:p>
            <a:endParaRPr lang="sv-SE"/>
          </a:p>
        </p:txBody>
      </p:sp>
      <p:pic>
        <p:nvPicPr>
          <p:cNvPr id="7" name="Platshållare för bild 6">
            <a:extLst>
              <a:ext uri="{FF2B5EF4-FFF2-40B4-BE49-F238E27FC236}">
                <a16:creationId xmlns:a16="http://schemas.microsoft.com/office/drawing/2014/main" id="{75C42665-CEB7-1373-42CB-82A452FE55D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9003" r="3797" b="15204"/>
          <a:stretch/>
        </p:blipFill>
        <p:spPr>
          <a:xfrm rot="5400000">
            <a:off x="6267450" y="915988"/>
            <a:ext cx="6072188" cy="5002212"/>
          </a:xfrm>
        </p:spPr>
      </p:pic>
    </p:spTree>
    <p:extLst>
      <p:ext uri="{BB962C8B-B14F-4D97-AF65-F5344CB8AC3E}">
        <p14:creationId xmlns:p14="http://schemas.microsoft.com/office/powerpoint/2010/main" val="3580169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EC02DA-F167-95B6-EFE6-A684F5F4DED8}"/>
              </a:ext>
            </a:extLst>
          </p:cNvPr>
          <p:cNvSpPr>
            <a:spLocks noGrp="1"/>
          </p:cNvSpPr>
          <p:nvPr>
            <p:ph type="ctrTitle"/>
          </p:nvPr>
        </p:nvSpPr>
        <p:spPr>
          <a:xfrm>
            <a:off x="1092200" y="914400"/>
            <a:ext cx="5737196" cy="1059945"/>
          </a:xfrm>
        </p:spPr>
        <p:txBody>
          <a:bodyPr/>
          <a:lstStyle/>
          <a:p>
            <a:r>
              <a:rPr lang="sv-SE" sz="3300" b="0"/>
              <a:t>Funktioner i programmet som förenklar arbetet </a:t>
            </a:r>
          </a:p>
        </p:txBody>
      </p:sp>
      <p:sp>
        <p:nvSpPr>
          <p:cNvPr id="3" name="Platshållare för innehåll 2">
            <a:extLst>
              <a:ext uri="{FF2B5EF4-FFF2-40B4-BE49-F238E27FC236}">
                <a16:creationId xmlns:a16="http://schemas.microsoft.com/office/drawing/2014/main" id="{557AFB7F-919B-6843-40A0-8BFA0A53EF3C}"/>
              </a:ext>
            </a:extLst>
          </p:cNvPr>
          <p:cNvSpPr>
            <a:spLocks noGrp="1"/>
          </p:cNvSpPr>
          <p:nvPr>
            <p:ph type="subTitle" idx="1"/>
          </p:nvPr>
        </p:nvSpPr>
        <p:spPr>
          <a:xfrm>
            <a:off x="1092200" y="2168524"/>
            <a:ext cx="5003800" cy="2860675"/>
          </a:xfrm>
        </p:spPr>
        <p:txBody>
          <a:bodyPr/>
          <a:lstStyle/>
          <a:p>
            <a:pPr marL="342900" indent="-342900">
              <a:buFont typeface="Arial" panose="020B0604020202020204" pitchFamily="34" charset="0"/>
              <a:buChar char="•"/>
            </a:pPr>
            <a:r>
              <a:rPr lang="sv-SE" sz="1800"/>
              <a:t>Det går att skapa talkommandon, exempelvis för att öppna olika mallar i journalsystemet eller föra in färdiga standardtexter (autotexter)</a:t>
            </a:r>
          </a:p>
          <a:p>
            <a:pPr marL="342900" indent="-342900">
              <a:buFont typeface="Arial" panose="020B0604020202020204" pitchFamily="34" charset="0"/>
              <a:buChar char="•"/>
            </a:pPr>
            <a:r>
              <a:rPr lang="sv-SE" sz="1800"/>
              <a:t>Taligenkänningsprofilen är personlig och lär sig hur varje person använder och uttalar orden</a:t>
            </a:r>
            <a:endParaRPr lang="sv-SE" sz="1800">
              <a:cs typeface="Calibri"/>
            </a:endParaRPr>
          </a:p>
          <a:p>
            <a:endParaRPr lang="sv-SE"/>
          </a:p>
        </p:txBody>
      </p:sp>
      <p:pic>
        <p:nvPicPr>
          <p:cNvPr id="11" name="Platshållare för bild 10" descr="Cristina Catita, fysioterapeut i NU-sjukvården och medverkande i pionjären för taligenkänning.&#10;">
            <a:extLst>
              <a:ext uri="{FF2B5EF4-FFF2-40B4-BE49-F238E27FC236}">
                <a16:creationId xmlns:a16="http://schemas.microsoft.com/office/drawing/2014/main" id="{E649C04A-68E5-701F-3B7C-F8B041D28EE9}"/>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5914" t="3078" r="6013" b="5647"/>
          <a:stretch/>
        </p:blipFill>
        <p:spPr>
          <a:xfrm>
            <a:off x="8941594" y="380999"/>
            <a:ext cx="2867819" cy="3048000"/>
          </a:xfrm>
        </p:spPr>
      </p:pic>
      <p:sp>
        <p:nvSpPr>
          <p:cNvPr id="15" name="Platshållare för bild 14">
            <a:extLst>
              <a:ext uri="{FF2B5EF4-FFF2-40B4-BE49-F238E27FC236}">
                <a16:creationId xmlns:a16="http://schemas.microsoft.com/office/drawing/2014/main" id="{D9953B3B-671B-4165-446D-CD00936C3C4D}"/>
              </a:ext>
              <a:ext uri="{C183D7F6-B498-43B3-948B-1728B52AA6E4}">
                <adec:decorative xmlns:adec="http://schemas.microsoft.com/office/drawing/2017/decorative" val="1"/>
              </a:ext>
            </a:extLst>
          </p:cNvPr>
          <p:cNvSpPr>
            <a:spLocks noGrp="1"/>
          </p:cNvSpPr>
          <p:nvPr>
            <p:ph type="pic" sz="quarter" idx="16"/>
          </p:nvPr>
        </p:nvSpPr>
        <p:spPr>
          <a:xfrm>
            <a:off x="7509306" y="3440795"/>
            <a:ext cx="2867819" cy="3048000"/>
          </a:xfrm>
        </p:spPr>
        <p:txBody>
          <a:bodyPr/>
          <a:lstStyle/>
          <a:p>
            <a:endParaRPr lang="sv-SE"/>
          </a:p>
        </p:txBody>
      </p:sp>
      <p:sp>
        <p:nvSpPr>
          <p:cNvPr id="12" name="textruta 11">
            <a:extLst>
              <a:ext uri="{FF2B5EF4-FFF2-40B4-BE49-F238E27FC236}">
                <a16:creationId xmlns:a16="http://schemas.microsoft.com/office/drawing/2014/main" id="{332647D6-8D89-522E-32AB-CD3F79DCC196}"/>
              </a:ext>
            </a:extLst>
          </p:cNvPr>
          <p:cNvSpPr txBox="1"/>
          <p:nvPr/>
        </p:nvSpPr>
        <p:spPr>
          <a:xfrm>
            <a:off x="8183881" y="5813639"/>
            <a:ext cx="2020824" cy="415498"/>
          </a:xfrm>
          <a:prstGeom prst="rect">
            <a:avLst/>
          </a:prstGeom>
          <a:noFill/>
        </p:spPr>
        <p:txBody>
          <a:bodyPr wrap="square" lIns="0" tIns="0" rIns="0" bIns="0" rtlCol="0">
            <a:spAutoFit/>
          </a:bodyPr>
          <a:lstStyle/>
          <a:p>
            <a:r>
              <a:rPr lang="sv-SE" sz="900">
                <a:effectLst/>
                <a:ea typeface="Calibri" panose="020F0502020204030204" pitchFamily="34" charset="0"/>
              </a:rPr>
              <a:t>Cristina Catita, fysioterapeut i NU-sjukvården och medverkande i pionjären för taligenkänning.</a:t>
            </a:r>
          </a:p>
        </p:txBody>
      </p:sp>
      <p:sp>
        <p:nvSpPr>
          <p:cNvPr id="16" name="Rektangel 15">
            <a:extLst>
              <a:ext uri="{FF2B5EF4-FFF2-40B4-BE49-F238E27FC236}">
                <a16:creationId xmlns:a16="http://schemas.microsoft.com/office/drawing/2014/main" id="{E4C93DBE-AD82-EE13-6ED9-139F19686AEE}"/>
              </a:ext>
              <a:ext uri="{C183D7F6-B498-43B3-948B-1728B52AA6E4}">
                <adec:decorative xmlns:adec="http://schemas.microsoft.com/office/drawing/2017/decorative" val="1"/>
              </a:ext>
            </a:extLst>
          </p:cNvPr>
          <p:cNvSpPr/>
          <p:nvPr/>
        </p:nvSpPr>
        <p:spPr>
          <a:xfrm>
            <a:off x="7515473" y="3440795"/>
            <a:ext cx="2868223" cy="1937333"/>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textruta 7">
            <a:extLst>
              <a:ext uri="{FF2B5EF4-FFF2-40B4-BE49-F238E27FC236}">
                <a16:creationId xmlns:a16="http://schemas.microsoft.com/office/drawing/2014/main" id="{D19BDB2F-791A-968A-7895-A844E55C10F2}"/>
              </a:ext>
            </a:extLst>
          </p:cNvPr>
          <p:cNvSpPr txBox="1"/>
          <p:nvPr/>
        </p:nvSpPr>
        <p:spPr>
          <a:xfrm>
            <a:off x="7586017" y="3725947"/>
            <a:ext cx="2711154" cy="1954381"/>
          </a:xfrm>
          <a:prstGeom prst="rect">
            <a:avLst/>
          </a:prstGeom>
          <a:noFill/>
        </p:spPr>
        <p:txBody>
          <a:bodyPr wrap="square">
            <a:spAutoFit/>
          </a:bodyPr>
          <a:lstStyle/>
          <a:p>
            <a:r>
              <a:rPr lang="sv-SE" sz="1100" i="1">
                <a:effectLst/>
                <a:ea typeface="Calibri" panose="020F0502020204030204" pitchFamily="34" charset="0"/>
              </a:rPr>
              <a:t>”Jag började använda taligenkänning under hösten 2022. Jag </a:t>
            </a:r>
            <a:r>
              <a:rPr lang="sv-SE" sz="1100" i="1">
                <a:ea typeface="Calibri" panose="020F0502020204030204" pitchFamily="34" charset="0"/>
              </a:rPr>
              <a:t>pratar svenska med</a:t>
            </a:r>
            <a:r>
              <a:rPr lang="sv-SE" sz="1100" i="1">
                <a:effectLst/>
                <a:ea typeface="Calibri" panose="020F0502020204030204" pitchFamily="34" charset="0"/>
              </a:rPr>
              <a:t> portugisisk brytning. Det gick otroligt fort för programmet att lära sig mitt uttal. Jag fick lägga lite extra tid på att dokumentera under de första dagarna, men därefter flöt det på utan några avbrott. Och det går snabbare att dokumentera nu än tidigare.”</a:t>
            </a:r>
            <a:endParaRPr lang="sv-SE" sz="1100">
              <a:effectLst/>
              <a:ea typeface="Calibri" panose="020F0502020204030204" pitchFamily="34" charset="0"/>
            </a:endParaRPr>
          </a:p>
        </p:txBody>
      </p:sp>
    </p:spTree>
    <p:extLst>
      <p:ext uri="{BB962C8B-B14F-4D97-AF65-F5344CB8AC3E}">
        <p14:creationId xmlns:p14="http://schemas.microsoft.com/office/powerpoint/2010/main" val="1767716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98E534-897D-4AED-7665-AC5D292FC884}"/>
              </a:ext>
            </a:extLst>
          </p:cNvPr>
          <p:cNvSpPr>
            <a:spLocks noGrp="1"/>
          </p:cNvSpPr>
          <p:nvPr>
            <p:ph type="title"/>
          </p:nvPr>
        </p:nvSpPr>
        <p:spPr>
          <a:xfrm>
            <a:off x="1092200" y="949187"/>
            <a:ext cx="4995333" cy="1047750"/>
          </a:xfrm>
        </p:spPr>
        <p:txBody>
          <a:bodyPr anchor="b">
            <a:normAutofit/>
          </a:bodyPr>
          <a:lstStyle/>
          <a:p>
            <a:r>
              <a:rPr lang="sv-SE"/>
              <a:t>Syftet med att införa taligenkänning</a:t>
            </a:r>
          </a:p>
        </p:txBody>
      </p:sp>
      <p:sp>
        <p:nvSpPr>
          <p:cNvPr id="3" name="Platshållare för innehåll 2">
            <a:extLst>
              <a:ext uri="{FF2B5EF4-FFF2-40B4-BE49-F238E27FC236}">
                <a16:creationId xmlns:a16="http://schemas.microsoft.com/office/drawing/2014/main" id="{F5931C4C-32CD-B8BD-449B-222F64D6FB1B}"/>
              </a:ext>
            </a:extLst>
          </p:cNvPr>
          <p:cNvSpPr>
            <a:spLocks noGrp="1"/>
          </p:cNvSpPr>
          <p:nvPr>
            <p:ph sz="quarter" idx="17"/>
          </p:nvPr>
        </p:nvSpPr>
        <p:spPr>
          <a:xfrm>
            <a:off x="1092200" y="2168525"/>
            <a:ext cx="4995333" cy="3756990"/>
          </a:xfrm>
        </p:spPr>
        <p:txBody>
          <a:bodyPr>
            <a:normAutofit/>
          </a:bodyPr>
          <a:lstStyle/>
          <a:p>
            <a:pPr marL="360045" indent="-360045">
              <a:lnSpc>
                <a:spcPct val="120000"/>
              </a:lnSpc>
              <a:buFont typeface="Arial" panose="020B0604020202020204" pitchFamily="34" charset="0"/>
              <a:buChar char="•"/>
            </a:pPr>
            <a:r>
              <a:rPr lang="sv-SE" sz="1800" dirty="0">
                <a:effectLst/>
              </a:rPr>
              <a:t>Underlätta för dokumentation i realtid</a:t>
            </a:r>
          </a:p>
          <a:p>
            <a:pPr marL="360045" indent="-360045">
              <a:lnSpc>
                <a:spcPct val="120000"/>
              </a:lnSpc>
              <a:buFont typeface="Arial" panose="020B0604020202020204" pitchFamily="34" charset="0"/>
              <a:buChar char="•"/>
            </a:pPr>
            <a:r>
              <a:rPr lang="sv-SE" sz="1800" dirty="0"/>
              <a:t>Göra informationen i patientjournalen snabbare tillgänglig för alla som behöver ta del av den</a:t>
            </a:r>
          </a:p>
          <a:p>
            <a:pPr marL="360045" indent="-360045">
              <a:lnSpc>
                <a:spcPct val="120000"/>
              </a:lnSpc>
              <a:buFont typeface="Arial" panose="020B0604020202020204" pitchFamily="34" charset="0"/>
              <a:buChar char="•"/>
            </a:pPr>
            <a:r>
              <a:rPr lang="sv-SE" sz="1800" dirty="0">
                <a:effectLst/>
              </a:rPr>
              <a:t>Frigöra tid för medarbetare som idag skriver</a:t>
            </a:r>
            <a:r>
              <a:rPr lang="sv-SE" sz="1800" dirty="0"/>
              <a:t> </a:t>
            </a:r>
            <a:r>
              <a:rPr lang="sv-SE" sz="1800" dirty="0">
                <a:effectLst/>
              </a:rPr>
              <a:t>i journalen</a:t>
            </a:r>
          </a:p>
        </p:txBody>
      </p:sp>
      <p:pic>
        <p:nvPicPr>
          <p:cNvPr id="5" name="Platshållare för bild 5">
            <a:extLst>
              <a:ext uri="{FF2B5EF4-FFF2-40B4-BE49-F238E27FC236}">
                <a16:creationId xmlns:a16="http://schemas.microsoft.com/office/drawing/2014/main" id="{3CD741DB-FD3A-BC99-C489-C75E584F19C3}"/>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r="45203" b="1"/>
          <a:stretch/>
        </p:blipFill>
        <p:spPr>
          <a:xfrm>
            <a:off x="6801696" y="380998"/>
            <a:ext cx="5002954" cy="6071396"/>
          </a:xfrm>
          <a:noFill/>
        </p:spPr>
      </p:pic>
    </p:spTree>
    <p:extLst>
      <p:ext uri="{BB962C8B-B14F-4D97-AF65-F5344CB8AC3E}">
        <p14:creationId xmlns:p14="http://schemas.microsoft.com/office/powerpoint/2010/main" val="160759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B98ACFCE-0769-6151-495A-D88A2CE03945}"/>
              </a:ext>
            </a:extLst>
          </p:cNvPr>
          <p:cNvSpPr>
            <a:spLocks noGrp="1"/>
          </p:cNvSpPr>
          <p:nvPr>
            <p:ph type="title"/>
          </p:nvPr>
        </p:nvSpPr>
        <p:spPr>
          <a:xfrm>
            <a:off x="1092200" y="908877"/>
            <a:ext cx="6032500" cy="1047750"/>
          </a:xfrm>
        </p:spPr>
        <p:txBody>
          <a:bodyPr/>
          <a:lstStyle/>
          <a:p>
            <a:r>
              <a:rPr lang="sv-SE"/>
              <a:t>Nytta för både medarbetare och patienter</a:t>
            </a:r>
          </a:p>
        </p:txBody>
      </p:sp>
      <p:sp>
        <p:nvSpPr>
          <p:cNvPr id="6" name="Platshållare för innehåll 5">
            <a:extLst>
              <a:ext uri="{FF2B5EF4-FFF2-40B4-BE49-F238E27FC236}">
                <a16:creationId xmlns:a16="http://schemas.microsoft.com/office/drawing/2014/main" id="{07C07C82-15A7-65E8-C946-D82CE10A7EC1}"/>
              </a:ext>
            </a:extLst>
          </p:cNvPr>
          <p:cNvSpPr>
            <a:spLocks noGrp="1"/>
          </p:cNvSpPr>
          <p:nvPr>
            <p:ph sz="quarter" idx="13"/>
          </p:nvPr>
        </p:nvSpPr>
        <p:spPr>
          <a:xfrm>
            <a:off x="1092201" y="2113721"/>
            <a:ext cx="6197599" cy="3835401"/>
          </a:xfrm>
        </p:spPr>
        <p:txBody>
          <a:bodyPr vert="horz" lIns="0" tIns="0" rIns="0" bIns="0" rtlCol="0" anchor="t">
            <a:noAutofit/>
          </a:bodyPr>
          <a:lstStyle/>
          <a:p>
            <a:r>
              <a:rPr lang="sv-SE" sz="1800" dirty="0"/>
              <a:t>Journalanteckningarna blir inskrivna direkt i patientens journal – dubbeldokumentationen minskar och därmed ökar patientsäkerheten</a:t>
            </a:r>
          </a:p>
          <a:p>
            <a:r>
              <a:rPr lang="sv-SE" sz="1800" dirty="0"/>
              <a:t>När p</a:t>
            </a:r>
            <a:r>
              <a:rPr lang="sv-SE" sz="1800" b="0" i="0" dirty="0">
                <a:effectLst/>
              </a:rPr>
              <a:t>atienten får direkt tillgång till det som dokumenterats i samband med vårdbesöket ger det ökad möjlighet att vara delaktig i sin vård</a:t>
            </a:r>
          </a:p>
          <a:p>
            <a:r>
              <a:rPr lang="sv-SE" sz="1800" dirty="0"/>
              <a:t>Diktatköerna kortas eller försvinner helt</a:t>
            </a:r>
          </a:p>
          <a:p>
            <a:r>
              <a:rPr lang="sv-SE" sz="1800" dirty="0"/>
              <a:t>Journalanteckningen</a:t>
            </a:r>
            <a:r>
              <a:rPr lang="sv-SE" sz="1800" b="0" i="0" dirty="0">
                <a:effectLst/>
              </a:rPr>
              <a:t> kan rättas, signeras och avslutas direkt efter patientmötet – frigör tid</a:t>
            </a:r>
          </a:p>
          <a:p>
            <a:endParaRPr lang="sv-SE" dirty="0"/>
          </a:p>
        </p:txBody>
      </p:sp>
      <p:pic>
        <p:nvPicPr>
          <p:cNvPr id="32" name="Platshållare för bild 31">
            <a:extLst>
              <a:ext uri="{FF2B5EF4-FFF2-40B4-BE49-F238E27FC236}">
                <a16:creationId xmlns:a16="http://schemas.microsoft.com/office/drawing/2014/main" id="{81E682D3-DEEA-7AD0-2DC7-2000D4A3A3F0}"/>
              </a:ext>
              <a:ext uri="{C183D7F6-B498-43B3-948B-1728B52AA6E4}">
                <adec:decorative xmlns:adec="http://schemas.microsoft.com/office/drawing/2017/decorative" val="1"/>
              </a:ext>
            </a:extLst>
          </p:cNvPr>
          <p:cNvPicPr>
            <a:picLocks noGrp="1" noChangeAspect="1"/>
          </p:cNvPicPr>
          <p:nvPr>
            <p:ph type="pic" sz="quarter" idx="17"/>
          </p:nvPr>
        </p:nvPicPr>
        <p:blipFill rotWithShape="1">
          <a:blip r:embed="rId3">
            <a:extLst>
              <a:ext uri="{28A0092B-C50C-407E-A947-70E740481C1C}">
                <a14:useLocalDpi xmlns:a14="http://schemas.microsoft.com/office/drawing/2010/main" val="0"/>
              </a:ext>
            </a:extLst>
          </a:blip>
          <a:srcRect l="40670" t="15005" r="13108" b="11329"/>
          <a:stretch/>
        </p:blipFill>
        <p:spPr>
          <a:xfrm>
            <a:off x="8936830" y="3531784"/>
            <a:ext cx="2867819" cy="3048000"/>
          </a:xfrm>
        </p:spPr>
      </p:pic>
      <p:pic>
        <p:nvPicPr>
          <p:cNvPr id="7" name="Platshållare för bild 6" descr="En bild som visar person, krukväxt, inomhus, blomkruka&#10;&#10;Automatiskt genererad beskrivning">
            <a:extLst>
              <a:ext uri="{FF2B5EF4-FFF2-40B4-BE49-F238E27FC236}">
                <a16:creationId xmlns:a16="http://schemas.microsoft.com/office/drawing/2014/main" id="{4EC0F54C-9366-AC8C-1333-A6C860B1E1F4}"/>
              </a:ext>
            </a:extLst>
          </p:cNvPr>
          <p:cNvPicPr>
            <a:picLocks noGrp="1" noChangeAspect="1"/>
          </p:cNvPicPr>
          <p:nvPr>
            <p:ph type="pic" sz="quarter" idx="16"/>
          </p:nvPr>
        </p:nvPicPr>
        <p:blipFill rotWithShape="1">
          <a:blip r:embed="rId4">
            <a:extLst>
              <a:ext uri="{28A0092B-C50C-407E-A947-70E740481C1C}">
                <a14:useLocalDpi xmlns:a14="http://schemas.microsoft.com/office/drawing/2010/main" val="0"/>
              </a:ext>
            </a:extLst>
          </a:blip>
          <a:srcRect l="15222" t="-263" r="38667" b="26772"/>
          <a:stretch/>
        </p:blipFill>
        <p:spPr>
          <a:xfrm>
            <a:off x="8936831" y="380998"/>
            <a:ext cx="2867819" cy="3048000"/>
          </a:xfrm>
        </p:spPr>
      </p:pic>
    </p:spTree>
    <p:extLst>
      <p:ext uri="{BB962C8B-B14F-4D97-AF65-F5344CB8AC3E}">
        <p14:creationId xmlns:p14="http://schemas.microsoft.com/office/powerpoint/2010/main" val="3945097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4CC53599-AAD2-DB8D-AED8-68A7C9F3B146}"/>
              </a:ext>
            </a:extLst>
          </p:cNvPr>
          <p:cNvSpPr>
            <a:spLocks noGrp="1"/>
          </p:cNvSpPr>
          <p:nvPr>
            <p:ph type="title"/>
          </p:nvPr>
        </p:nvSpPr>
        <p:spPr>
          <a:xfrm>
            <a:off x="1094766" y="425019"/>
            <a:ext cx="8919633" cy="1047750"/>
          </a:xfrm>
        </p:spPr>
        <p:txBody>
          <a:bodyPr/>
          <a:lstStyle/>
          <a:p>
            <a:r>
              <a:rPr lang="sv-SE"/>
              <a:t>Så förändrar taligenkänning arbetet</a:t>
            </a:r>
          </a:p>
        </p:txBody>
      </p:sp>
      <p:sp>
        <p:nvSpPr>
          <p:cNvPr id="3" name="Rektangel: rundade hörn 2">
            <a:extLst>
              <a:ext uri="{FF2B5EF4-FFF2-40B4-BE49-F238E27FC236}">
                <a16:creationId xmlns:a16="http://schemas.microsoft.com/office/drawing/2014/main" id="{294E1776-5841-57DB-2C86-98F6F2EB1CBA}"/>
              </a:ext>
              <a:ext uri="{C183D7F6-B498-43B3-948B-1728B52AA6E4}">
                <adec:decorative xmlns:adec="http://schemas.microsoft.com/office/drawing/2017/decorative" val="1"/>
              </a:ext>
            </a:extLst>
          </p:cNvPr>
          <p:cNvSpPr/>
          <p:nvPr/>
        </p:nvSpPr>
        <p:spPr>
          <a:xfrm>
            <a:off x="1094766" y="3145459"/>
            <a:ext cx="2945465" cy="2763647"/>
          </a:xfrm>
          <a:prstGeom prst="roundRect">
            <a:avLst/>
          </a:prstGeom>
          <a:solidFill>
            <a:srgbClr val="E7E1DF"/>
          </a:solidFill>
          <a:ln>
            <a:solidFill>
              <a:schemeClr val="bg1"/>
            </a:solid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endParaRPr lang="sv-SE" sz="110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innehåll 2">
            <a:extLst>
              <a:ext uri="{FF2B5EF4-FFF2-40B4-BE49-F238E27FC236}">
                <a16:creationId xmlns:a16="http://schemas.microsoft.com/office/drawing/2014/main" id="{BEF1C7ED-4EEE-E66F-0312-47FE71EC973E}"/>
              </a:ext>
            </a:extLst>
          </p:cNvPr>
          <p:cNvSpPr txBox="1">
            <a:spLocks/>
          </p:cNvSpPr>
          <p:nvPr/>
        </p:nvSpPr>
        <p:spPr>
          <a:xfrm>
            <a:off x="1384217" y="3549429"/>
            <a:ext cx="2499834" cy="2111225"/>
          </a:xfrm>
          <a:prstGeom prst="rect">
            <a:avLst/>
          </a:prstGeom>
        </p:spPr>
        <p:txBody>
          <a:bodyPr vert="horz" lIns="0" tIns="0" rIns="0" bIns="0" spcCol="180000"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buFont typeface="Verdana" panose="020B0604030504040204" pitchFamily="34" charset="0"/>
              <a:buNone/>
            </a:pPr>
            <a:r>
              <a:rPr lang="sv-SE" sz="1100" b="1"/>
              <a:t>För dig som nu skriver journal-dokumentation själv utan stöd av medicinsk sekreterare</a:t>
            </a:r>
            <a:endParaRPr lang="sv-SE" sz="800">
              <a:solidFill>
                <a:srgbClr val="494746"/>
              </a:solidFill>
              <a:cs typeface="Calibri"/>
            </a:endParaRPr>
          </a:p>
          <a:p>
            <a:pPr marL="0" indent="0">
              <a:lnSpc>
                <a:spcPct val="100000"/>
              </a:lnSpc>
              <a:buNone/>
            </a:pPr>
            <a:r>
              <a:rPr lang="sv-SE" sz="1100"/>
              <a:t>TIK innebär ingen större förändring i arbetssätt, förutom att du använder en diktafon eller headset. </a:t>
            </a:r>
            <a:endParaRPr lang="sv-SE" sz="1100">
              <a:ea typeface="Verdana"/>
            </a:endParaRPr>
          </a:p>
          <a:p>
            <a:pPr marL="0" indent="0">
              <a:lnSpc>
                <a:spcPct val="100000"/>
              </a:lnSpc>
              <a:buFont typeface="Verdana" panose="020B0604030504040204" pitchFamily="34" charset="0"/>
              <a:buNone/>
            </a:pPr>
            <a:r>
              <a:rPr lang="sv-SE" sz="1100"/>
              <a:t>Med TIK får du tillgång till funktioner som förenklar och snabbar upp arbetet med att dokumentera.</a:t>
            </a:r>
            <a:endParaRPr lang="sv-SE" sz="1800"/>
          </a:p>
        </p:txBody>
      </p:sp>
      <p:pic>
        <p:nvPicPr>
          <p:cNvPr id="5" name="Bildobjekt 4">
            <a:extLst>
              <a:ext uri="{FF2B5EF4-FFF2-40B4-BE49-F238E27FC236}">
                <a16:creationId xmlns:a16="http://schemas.microsoft.com/office/drawing/2014/main" id="{64A1CA8A-757F-F752-4D29-9A354E60E97C}"/>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6374" y="2200680"/>
            <a:ext cx="1215292" cy="1222390"/>
          </a:xfrm>
          <a:prstGeom prst="rect">
            <a:avLst/>
          </a:prstGeom>
        </p:spPr>
      </p:pic>
      <p:sp>
        <p:nvSpPr>
          <p:cNvPr id="8" name="Rektangel: rundade hörn 7">
            <a:extLst>
              <a:ext uri="{FF2B5EF4-FFF2-40B4-BE49-F238E27FC236}">
                <a16:creationId xmlns:a16="http://schemas.microsoft.com/office/drawing/2014/main" id="{0BFF9283-662A-8DEB-F64C-D662B942BB82}"/>
              </a:ext>
              <a:ext uri="{C183D7F6-B498-43B3-948B-1728B52AA6E4}">
                <adec:decorative xmlns:adec="http://schemas.microsoft.com/office/drawing/2017/decorative" val="1"/>
              </a:ext>
            </a:extLst>
          </p:cNvPr>
          <p:cNvSpPr/>
          <p:nvPr/>
        </p:nvSpPr>
        <p:spPr>
          <a:xfrm>
            <a:off x="4532723" y="3125582"/>
            <a:ext cx="4827178" cy="2763647"/>
          </a:xfrm>
          <a:prstGeom prst="roundRect">
            <a:avLst/>
          </a:prstGeom>
          <a:solidFill>
            <a:srgbClr val="E7E1DF"/>
          </a:solidFill>
          <a:ln>
            <a:solidFill>
              <a:schemeClr val="bg1"/>
            </a:solid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endParaRPr lang="sv-SE" sz="110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9" name="Bildobjekt 8">
            <a:extLst>
              <a:ext uri="{FF2B5EF4-FFF2-40B4-BE49-F238E27FC236}">
                <a16:creationId xmlns:a16="http://schemas.microsoft.com/office/drawing/2014/main" id="{9E2D4A63-1667-2663-FDF4-6EEFDD96F16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535347" y="2165509"/>
            <a:ext cx="1215291" cy="1223454"/>
          </a:xfrm>
          <a:prstGeom prst="rect">
            <a:avLst/>
          </a:prstGeom>
        </p:spPr>
      </p:pic>
      <p:sp>
        <p:nvSpPr>
          <p:cNvPr id="10" name="Platshållare för innehåll 2">
            <a:extLst>
              <a:ext uri="{FF2B5EF4-FFF2-40B4-BE49-F238E27FC236}">
                <a16:creationId xmlns:a16="http://schemas.microsoft.com/office/drawing/2014/main" id="{9F95056D-DC30-6300-D84B-E2E1521ACF43}"/>
              </a:ext>
            </a:extLst>
          </p:cNvPr>
          <p:cNvSpPr txBox="1">
            <a:spLocks/>
          </p:cNvSpPr>
          <p:nvPr/>
        </p:nvSpPr>
        <p:spPr>
          <a:xfrm>
            <a:off x="4880855" y="3510064"/>
            <a:ext cx="4225046" cy="2065496"/>
          </a:xfrm>
          <a:prstGeom prst="rect">
            <a:avLst/>
          </a:prstGeom>
        </p:spPr>
        <p:txBody>
          <a:bodyPr vert="horz" lIns="0" tIns="0" rIns="0" bIns="0" spcCol="180000" rtlCol="0" anchor="t">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5" r:link="rId6"/>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sv-SE" sz="1100" b="1"/>
              <a:t>För dig som nu dikterar och har stöd av medicinsk sekreterare </a:t>
            </a:r>
          </a:p>
          <a:p>
            <a:pPr marL="0" indent="0">
              <a:buNone/>
            </a:pPr>
            <a:r>
              <a:rPr lang="sv-SE" sz="1100">
                <a:ea typeface="+mn-lt"/>
                <a:cs typeface="+mn-lt"/>
              </a:rPr>
              <a:t>TIK innebär ett nytt arbetssätt och nya rutiner att följa. Eftersom den text du producerar går rakt in i journalen kan du signera och slutföra arbetsuppgiften direkt, men de åtgärder som tidigare dikterats in behöver nu tas om hand om på ett annat sätt. Varje verksamhet behöver skapa nya rutiner. </a:t>
            </a:r>
          </a:p>
          <a:p>
            <a:pPr marL="0" indent="0">
              <a:buNone/>
            </a:pPr>
            <a:r>
              <a:rPr lang="sv-SE" sz="1100">
                <a:ea typeface="+mn-lt"/>
                <a:cs typeface="+mn-lt"/>
              </a:rPr>
              <a:t>Det nya arbetssättet kan ta tid att vänja sig vid och inledningsvis öka arbetsbelastningen, men med ökad vana kan funktionerna i taligenkänning effektivisera arbetet.</a:t>
            </a:r>
            <a:endParaRPr lang="sv-SE" sz="1100"/>
          </a:p>
          <a:p>
            <a:pPr marL="360045" indent="-360045"/>
            <a:endParaRPr lang="sv-SE">
              <a:solidFill>
                <a:srgbClr val="494746"/>
              </a:solidFill>
              <a:cs typeface="Calibri"/>
            </a:endParaRPr>
          </a:p>
          <a:p>
            <a:pPr marL="360045" indent="-360045"/>
            <a:endParaRPr lang="sv-SE">
              <a:solidFill>
                <a:srgbClr val="494746"/>
              </a:solidFill>
              <a:cs typeface="Calibri"/>
            </a:endParaRPr>
          </a:p>
          <a:p>
            <a:pPr marL="360045" indent="-360045"/>
            <a:endParaRPr lang="sv-SE">
              <a:solidFill>
                <a:srgbClr val="494746"/>
              </a:solidFill>
              <a:cs typeface="Calibri"/>
            </a:endParaRPr>
          </a:p>
        </p:txBody>
      </p:sp>
    </p:spTree>
    <p:extLst>
      <p:ext uri="{BB962C8B-B14F-4D97-AF65-F5344CB8AC3E}">
        <p14:creationId xmlns:p14="http://schemas.microsoft.com/office/powerpoint/2010/main" val="1258620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533AA81-40AA-5393-7EA9-BC4187888918}"/>
              </a:ext>
            </a:extLst>
          </p:cNvPr>
          <p:cNvSpPr>
            <a:spLocks noGrp="1"/>
          </p:cNvSpPr>
          <p:nvPr>
            <p:ph type="ctrTitle"/>
          </p:nvPr>
        </p:nvSpPr>
        <p:spPr>
          <a:xfrm>
            <a:off x="1092200" y="736599"/>
            <a:ext cx="6264728" cy="1193799"/>
          </a:xfrm>
        </p:spPr>
        <p:txBody>
          <a:bodyPr/>
          <a:lstStyle/>
          <a:p>
            <a:r>
              <a:rPr lang="sv-SE" sz="3300" b="0"/>
              <a:t>Medicinsk sekreterare – så påverkas yrkesrollen</a:t>
            </a:r>
          </a:p>
        </p:txBody>
      </p:sp>
      <p:sp>
        <p:nvSpPr>
          <p:cNvPr id="3" name="Platshållare för innehåll 2">
            <a:extLst>
              <a:ext uri="{FF2B5EF4-FFF2-40B4-BE49-F238E27FC236}">
                <a16:creationId xmlns:a16="http://schemas.microsoft.com/office/drawing/2014/main" id="{95731781-1A49-1007-81F0-5B9369FB620C}"/>
              </a:ext>
            </a:extLst>
          </p:cNvPr>
          <p:cNvSpPr>
            <a:spLocks noGrp="1"/>
          </p:cNvSpPr>
          <p:nvPr>
            <p:ph type="subTitle" idx="1"/>
          </p:nvPr>
        </p:nvSpPr>
        <p:spPr>
          <a:xfrm>
            <a:off x="1092200" y="2168525"/>
            <a:ext cx="5854700" cy="3995495"/>
          </a:xfrm>
        </p:spPr>
        <p:txBody>
          <a:bodyPr/>
          <a:lstStyle/>
          <a:p>
            <a:pPr marL="285750" indent="-285750">
              <a:buFont typeface="Arial" panose="020B0604020202020204" pitchFamily="34" charset="0"/>
              <a:buChar char="•"/>
            </a:pPr>
            <a:r>
              <a:rPr lang="sv-SE" sz="1800"/>
              <a:t>Digitaliseringen i stort påverkar – taligenkänning är en del</a:t>
            </a:r>
          </a:p>
          <a:p>
            <a:pPr marL="285750" indent="-285750">
              <a:buFont typeface="Arial" panose="020B0604020202020204" pitchFamily="34" charset="0"/>
              <a:buChar char="•"/>
            </a:pPr>
            <a:r>
              <a:rPr lang="sv-SE" sz="1800"/>
              <a:t>Fortsatt viktig och nödvändig yrkesgrupp</a:t>
            </a:r>
          </a:p>
          <a:p>
            <a:pPr marL="285750" indent="-285750">
              <a:buFont typeface="Arial" panose="020B0604020202020204" pitchFamily="34" charset="0"/>
              <a:buChar char="•"/>
            </a:pPr>
            <a:r>
              <a:rPr lang="sv-SE" sz="1800"/>
              <a:t>Mindre fokus på att mata in information, exempelvis skriva ut diktat</a:t>
            </a:r>
          </a:p>
          <a:p>
            <a:pPr marL="285750" indent="-285750">
              <a:buFont typeface="Arial" panose="020B0604020202020204" pitchFamily="34" charset="0"/>
              <a:buChar char="•"/>
            </a:pPr>
            <a:r>
              <a:rPr lang="sv-SE" sz="1800"/>
              <a:t>Mer fokus på exempelvis kvalitativa analyser för uppföljning av verksamheten</a:t>
            </a:r>
          </a:p>
          <a:p>
            <a:pPr marL="285750" indent="-285750">
              <a:buFont typeface="Arial" panose="020B0604020202020204" pitchFamily="34" charset="0"/>
              <a:buChar char="•"/>
            </a:pPr>
            <a:r>
              <a:rPr lang="sv-SE" sz="1800"/>
              <a:t>Exempel på arbetsuppgifter eller roller som kan bli aktuella är sjukdomsklassifikationsansvarig, chefsstöd, internutbildare med mera</a:t>
            </a:r>
          </a:p>
          <a:p>
            <a:endParaRPr lang="sv-SE"/>
          </a:p>
        </p:txBody>
      </p:sp>
      <p:pic>
        <p:nvPicPr>
          <p:cNvPr id="7" name="Platshållare för bild 6" descr="Anna Nordin, medicinsk sekreterare på kuratorsmottagningen i NU-sjukvården">
            <a:extLst>
              <a:ext uri="{FF2B5EF4-FFF2-40B4-BE49-F238E27FC236}">
                <a16:creationId xmlns:a16="http://schemas.microsoft.com/office/drawing/2014/main" id="{2B20F51F-07D7-2F3B-2D14-0D05A46BD086}"/>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9952" t="8095" r="39628" b="20451"/>
          <a:stretch/>
        </p:blipFill>
        <p:spPr>
          <a:xfrm>
            <a:off x="8941594" y="380999"/>
            <a:ext cx="2867819" cy="3048000"/>
          </a:xfrm>
        </p:spPr>
      </p:pic>
      <p:sp>
        <p:nvSpPr>
          <p:cNvPr id="12" name="Platshållare för bild 11">
            <a:extLst>
              <a:ext uri="{FF2B5EF4-FFF2-40B4-BE49-F238E27FC236}">
                <a16:creationId xmlns:a16="http://schemas.microsoft.com/office/drawing/2014/main" id="{AAAF355E-EFA2-53FC-A944-9CC958DA88A4}"/>
              </a:ext>
              <a:ext uri="{C183D7F6-B498-43B3-948B-1728B52AA6E4}">
                <adec:decorative xmlns:adec="http://schemas.microsoft.com/office/drawing/2017/decorative" val="1"/>
              </a:ext>
            </a:extLst>
          </p:cNvPr>
          <p:cNvSpPr>
            <a:spLocks noGrp="1"/>
          </p:cNvSpPr>
          <p:nvPr>
            <p:ph type="pic" sz="quarter" idx="16"/>
          </p:nvPr>
        </p:nvSpPr>
        <p:spPr>
          <a:xfrm>
            <a:off x="7509306" y="3440795"/>
            <a:ext cx="2867819" cy="3048000"/>
          </a:xfrm>
        </p:spPr>
        <p:txBody>
          <a:bodyPr/>
          <a:lstStyle/>
          <a:p>
            <a:endParaRPr lang="sv-SE"/>
          </a:p>
        </p:txBody>
      </p:sp>
      <p:sp>
        <p:nvSpPr>
          <p:cNvPr id="13" name="Rektangel 12">
            <a:extLst>
              <a:ext uri="{FF2B5EF4-FFF2-40B4-BE49-F238E27FC236}">
                <a16:creationId xmlns:a16="http://schemas.microsoft.com/office/drawing/2014/main" id="{FF1CAF39-90E6-9CC0-EBB2-52E67CF66A5D}"/>
              </a:ext>
              <a:ext uri="{C183D7F6-B498-43B3-948B-1728B52AA6E4}">
                <adec:decorative xmlns:adec="http://schemas.microsoft.com/office/drawing/2017/decorative" val="1"/>
              </a:ext>
            </a:extLst>
          </p:cNvPr>
          <p:cNvSpPr/>
          <p:nvPr/>
        </p:nvSpPr>
        <p:spPr>
          <a:xfrm>
            <a:off x="7522006" y="3491838"/>
            <a:ext cx="2868223" cy="1937333"/>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textruta 8">
            <a:extLst>
              <a:ext uri="{FF2B5EF4-FFF2-40B4-BE49-F238E27FC236}">
                <a16:creationId xmlns:a16="http://schemas.microsoft.com/office/drawing/2014/main" id="{28737060-127B-B664-B97A-730AA599DA24}"/>
              </a:ext>
            </a:extLst>
          </p:cNvPr>
          <p:cNvSpPr txBox="1"/>
          <p:nvPr/>
        </p:nvSpPr>
        <p:spPr>
          <a:xfrm>
            <a:off x="7783150" y="3827515"/>
            <a:ext cx="2402250" cy="1354217"/>
          </a:xfrm>
          <a:prstGeom prst="rect">
            <a:avLst/>
          </a:prstGeom>
          <a:noFill/>
        </p:spPr>
        <p:txBody>
          <a:bodyPr wrap="square" lIns="0" tIns="0" rIns="0" bIns="0" rtlCol="0">
            <a:spAutoFit/>
          </a:bodyPr>
          <a:lstStyle/>
          <a:p>
            <a:r>
              <a:rPr lang="sv-SE" sz="1100" i="1">
                <a:solidFill>
                  <a:schemeClr val="tx1"/>
                </a:solidFill>
              </a:rPr>
              <a:t>”För egen del har jag inte varit särskilt orolig över min roll som medicinsk sekreterare. Den tiden jag lade på att skriva ut diktat kan jag fylla med annat som verksamheten behöver. Och just nu har jag fullt upp med projektet!”</a:t>
            </a:r>
          </a:p>
        </p:txBody>
      </p:sp>
      <p:sp>
        <p:nvSpPr>
          <p:cNvPr id="11" name="textruta 10">
            <a:extLst>
              <a:ext uri="{FF2B5EF4-FFF2-40B4-BE49-F238E27FC236}">
                <a16:creationId xmlns:a16="http://schemas.microsoft.com/office/drawing/2014/main" id="{9A50D3EF-3B3B-0338-0B14-118A56EC0217}"/>
              </a:ext>
            </a:extLst>
          </p:cNvPr>
          <p:cNvSpPr txBox="1"/>
          <p:nvPr/>
        </p:nvSpPr>
        <p:spPr>
          <a:xfrm>
            <a:off x="7956885" y="5605890"/>
            <a:ext cx="2330115" cy="415498"/>
          </a:xfrm>
          <a:prstGeom prst="rect">
            <a:avLst/>
          </a:prstGeom>
          <a:noFill/>
        </p:spPr>
        <p:txBody>
          <a:bodyPr wrap="square" lIns="0" tIns="0" rIns="0" bIns="0" rtlCol="0">
            <a:spAutoFit/>
          </a:bodyPr>
          <a:lstStyle/>
          <a:p>
            <a:pPr algn="l"/>
            <a:r>
              <a:rPr lang="sv-SE" sz="900">
                <a:ea typeface="Calibri" panose="020F0502020204030204" pitchFamily="34" charset="0"/>
              </a:rPr>
              <a:t>Ann</a:t>
            </a:r>
            <a:r>
              <a:rPr lang="sv-SE" sz="900">
                <a:effectLst/>
                <a:ea typeface="Calibri" panose="020F0502020204030204" pitchFamily="34" charset="0"/>
              </a:rPr>
              <a:t>a Nordin, medicinsk sekreterare </a:t>
            </a:r>
          </a:p>
          <a:p>
            <a:pPr algn="l"/>
            <a:r>
              <a:rPr lang="sv-SE" sz="900">
                <a:effectLst/>
                <a:ea typeface="Calibri" panose="020F0502020204030204" pitchFamily="34" charset="0"/>
              </a:rPr>
              <a:t>på NU-sjukvårdens kuratorsmottagning om införandet av taligenkänning där.</a:t>
            </a:r>
            <a:endParaRPr lang="sv-SE" sz="900"/>
          </a:p>
        </p:txBody>
      </p:sp>
    </p:spTree>
    <p:extLst>
      <p:ext uri="{BB962C8B-B14F-4D97-AF65-F5344CB8AC3E}">
        <p14:creationId xmlns:p14="http://schemas.microsoft.com/office/powerpoint/2010/main" val="404867502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0</TotalTime>
  <Words>1989</Words>
  <Application>Microsoft Office PowerPoint</Application>
  <PresentationFormat>Bredbild</PresentationFormat>
  <Paragraphs>189</Paragraphs>
  <Slides>19</Slides>
  <Notes>17</Notes>
  <HiddenSlides>1</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19</vt:i4>
      </vt:variant>
    </vt:vector>
  </HeadingPairs>
  <TitlesOfParts>
    <vt:vector size="24" baseType="lpstr">
      <vt:lpstr>Arial</vt:lpstr>
      <vt:lpstr>Calibri</vt:lpstr>
      <vt:lpstr>Calibri Light</vt:lpstr>
      <vt:lpstr>Verdana</vt:lpstr>
      <vt:lpstr>VGR</vt:lpstr>
      <vt:lpstr>Användaranvisningar</vt:lpstr>
      <vt:lpstr>Introduktion till Taligenkänning</vt:lpstr>
      <vt:lpstr>Innehåll</vt:lpstr>
      <vt:lpstr>Vad är taligenkänning?</vt:lpstr>
      <vt:lpstr>Funktioner i programmet som förenklar arbetet </vt:lpstr>
      <vt:lpstr>Syftet med att införa taligenkänning</vt:lpstr>
      <vt:lpstr>Nytta för både medarbetare och patienter</vt:lpstr>
      <vt:lpstr>Så förändrar taligenkänning arbetet</vt:lpstr>
      <vt:lpstr>Medicinsk sekreterare – så påverkas yrkesrollen</vt:lpstr>
      <vt:lpstr>Utbildning</vt:lpstr>
      <vt:lpstr>Tidplan för införandet av taligenkänning</vt:lpstr>
      <vt:lpstr>Diskussionsfrågor</vt:lpstr>
      <vt:lpstr>Vårdpodden om taligenkänning för läkare</vt:lpstr>
      <vt:lpstr>Vårdpodden om taligenkänning och medicinska sekreterares framtida roll</vt:lpstr>
      <vt:lpstr>Utbildningsprogram för medicinska sekreterare</vt:lpstr>
      <vt:lpstr>Film om taligenkänning ur ett patientperspektiv</vt:lpstr>
      <vt:lpstr>Detta är realtidsdokumentation</vt:lpstr>
      <vt:lpstr>Mer information och fördjupning</vt:lpstr>
      <vt:lpstr>Västra Götalandsregionen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Introduktion taligenkänning_2025-04-10</dc:title>
  <dc:creator>Willy Do</dc:creator>
  <keywords/>
  <lastModifiedBy>Malin Solberg</lastModifiedBy>
  <revision>1</revision>
  <dcterms:created xsi:type="dcterms:W3CDTF">2023-02-02T13:58:26.0000000Z</dcterms:created>
  <dcterms:modified xsi:type="dcterms:W3CDTF">2025-04-10T12:23:31.0000000Z</dcterms:modified>
</coreProperties>
</file>