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4"/>
  </p:notesMasterIdLst>
  <p:handoutMasterIdLst>
    <p:handoutMasterId r:id="rId25"/>
  </p:handoutMasterIdLst>
  <p:sldIdLst>
    <p:sldId id="299" r:id="rId6"/>
    <p:sldId id="267" r:id="rId7"/>
    <p:sldId id="271" r:id="rId8"/>
    <p:sldId id="364" r:id="rId9"/>
    <p:sldId id="382" r:id="rId10"/>
    <p:sldId id="383" r:id="rId11"/>
    <p:sldId id="384" r:id="rId12"/>
    <p:sldId id="365" r:id="rId13"/>
    <p:sldId id="337" r:id="rId14"/>
    <p:sldId id="386" r:id="rId15"/>
    <p:sldId id="388" r:id="rId16"/>
    <p:sldId id="387" r:id="rId17"/>
    <p:sldId id="381" r:id="rId18"/>
    <p:sldId id="385" r:id="rId19"/>
    <p:sldId id="372" r:id="rId20"/>
    <p:sldId id="378" r:id="rId21"/>
    <p:sldId id="375" r:id="rId22"/>
    <p:sldId id="270" r:id="rId23"/>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userDrawn="1">
          <p15:clr>
            <a:srgbClr val="A4A3A4"/>
          </p15:clr>
        </p15:guide>
        <p15:guide id="2" pos="295" userDrawn="1">
          <p15:clr>
            <a:srgbClr val="A4A3A4"/>
          </p15:clr>
        </p15:guide>
        <p15:guide id="3" orient="horz" pos="577" userDrawn="1">
          <p15:clr>
            <a:srgbClr val="A4A3A4"/>
          </p15:clr>
        </p15:guide>
        <p15:guide id="4" pos="99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61861B-F7C3-5439-325A-C9852B00E15C}" name="Inger van Dijck" initials="IvD" userId="S::ingva2@vgregion.se::b49f7fe1-a428-4d7e-bcae-76db91565236" providerId="AD"/>
  <p188:author id="{D85DA320-90D6-8B15-3F76-4E4A31B1A537}" name="Ulrika Roos" initials="UR" userId="S::ulrsv4@vgregion.se::fe307d8e-5713-4104-be29-24099f7b10a9" providerId="AD"/>
  <p188:author id="{E650A52E-265B-BD40-C55D-362D02517E88}" name="Pernilla Wallenius" initials="PW" userId="S::perwa3@vgregion.se::732fc33d-e2ae-4566-bc65-2112b5586540" providerId="AD"/>
  <p188:author id="{8524094E-2603-9702-BB75-31653FAE2BD8}" name="Christer Berglund" initials="CB" userId="S::chrbe62@vgregion.se::38997bd0-48da-424a-bdfd-0ec44fc8437d" providerId="AD"/>
  <p188:author id="{225F7DA6-A0A3-00C4-F50C-1AE6AA973BB1}" name="Malin Emanuelsson" initials="ME" userId="S::malem1@vgregion.se::067b5192-d70c-4d86-a716-58861e056bf3"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03" autoAdjust="0"/>
    <p:restoredTop sz="85259" autoAdjust="0"/>
  </p:normalViewPr>
  <p:slideViewPr>
    <p:cSldViewPr snapToGrid="0">
      <p:cViewPr varScale="1">
        <p:scale>
          <a:sx n="134" d="100"/>
          <a:sy n="134" d="100"/>
        </p:scale>
        <p:origin x="1194" y="120"/>
      </p:cViewPr>
      <p:guideLst>
        <p:guide orient="horz" pos="3185"/>
        <p:guide pos="295"/>
        <p:guide orient="horz" pos="577"/>
        <p:guide pos="998"/>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presProps" Target="presProps.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handoutMaster" Target="handoutMasters/handoutMaster1.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tableStyles" Target="tableStyle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notesMaster" Target="notesMasters/notesMaster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theme" Target="theme/theme1.xml" Id="rId28" /><Relationship Type="http://schemas.openxmlformats.org/officeDocument/2006/relationships/slide" Target="slides/slide5.xml" Id="rId10" /><Relationship Type="http://schemas.openxmlformats.org/officeDocument/2006/relationships/slide" Target="slides/slide14.xml" Id="rId19" /><Relationship Type="http://schemas.microsoft.com/office/2018/10/relationships/authors" Target="authors.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viewProps" Target="viewProps.xml" Id="rId27" /><Relationship Type="http://schemas.microsoft.com/office/2016/11/relationships/changesInfo" Target="changesInfos/changesInfo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in Emanuelsson" userId="S::malem1@vgregion.se::067b5192-d70c-4d86-a716-58861e056bf3" providerId="AD" clId="Web-{64BA8C17-4317-FD56-09AB-62396E75149E}"/>
    <pc:docChg chg="modSld">
      <pc:chgData name="Malin Emanuelsson" userId="S::malem1@vgregion.se::067b5192-d70c-4d86-a716-58861e056bf3" providerId="AD" clId="Web-{64BA8C17-4317-FD56-09AB-62396E75149E}" dt="2023-04-05T14:05:50.095" v="4" actId="20577"/>
      <pc:docMkLst>
        <pc:docMk/>
      </pc:docMkLst>
      <pc:sldChg chg="modSp">
        <pc:chgData name="Malin Emanuelsson" userId="S::malem1@vgregion.se::067b5192-d70c-4d86-a716-58861e056bf3" providerId="AD" clId="Web-{64BA8C17-4317-FD56-09AB-62396E75149E}" dt="2023-04-05T14:05:24.001" v="2" actId="20577"/>
        <pc:sldMkLst>
          <pc:docMk/>
          <pc:sldMk cId="2199580539" sldId="271"/>
        </pc:sldMkLst>
        <pc:spChg chg="mod">
          <ac:chgData name="Malin Emanuelsson" userId="S::malem1@vgregion.se::067b5192-d70c-4d86-a716-58861e056bf3" providerId="AD" clId="Web-{64BA8C17-4317-FD56-09AB-62396E75149E}" dt="2023-04-05T14:05:24.001" v="2" actId="20577"/>
          <ac:spMkLst>
            <pc:docMk/>
            <pc:sldMk cId="2199580539" sldId="271"/>
            <ac:spMk id="3" creationId="{1A73862C-7745-4D32-A646-394939A5722B}"/>
          </ac:spMkLst>
        </pc:spChg>
      </pc:sldChg>
      <pc:sldChg chg="modSp">
        <pc:chgData name="Malin Emanuelsson" userId="S::malem1@vgregion.se::067b5192-d70c-4d86-a716-58861e056bf3" providerId="AD" clId="Web-{64BA8C17-4317-FD56-09AB-62396E75149E}" dt="2023-04-05T14:05:04.219" v="0" actId="14100"/>
        <pc:sldMkLst>
          <pc:docMk/>
          <pc:sldMk cId="2816766396" sldId="299"/>
        </pc:sldMkLst>
        <pc:spChg chg="mod">
          <ac:chgData name="Malin Emanuelsson" userId="S::malem1@vgregion.se::067b5192-d70c-4d86-a716-58861e056bf3" providerId="AD" clId="Web-{64BA8C17-4317-FD56-09AB-62396E75149E}" dt="2023-04-05T14:05:04.219" v="0" actId="14100"/>
          <ac:spMkLst>
            <pc:docMk/>
            <pc:sldMk cId="2816766396" sldId="299"/>
            <ac:spMk id="8" creationId="{794B4CB1-76BE-4721-90EB-14E60E42F437}"/>
          </ac:spMkLst>
        </pc:spChg>
      </pc:sldChg>
      <pc:sldChg chg="modSp">
        <pc:chgData name="Malin Emanuelsson" userId="S::malem1@vgregion.se::067b5192-d70c-4d86-a716-58861e056bf3" providerId="AD" clId="Web-{64BA8C17-4317-FD56-09AB-62396E75149E}" dt="2023-04-05T14:05:50.095" v="4" actId="20577"/>
        <pc:sldMkLst>
          <pc:docMk/>
          <pc:sldMk cId="2019116248" sldId="364"/>
        </pc:sldMkLst>
        <pc:spChg chg="mod">
          <ac:chgData name="Malin Emanuelsson" userId="S::malem1@vgregion.se::067b5192-d70c-4d86-a716-58861e056bf3" providerId="AD" clId="Web-{64BA8C17-4317-FD56-09AB-62396E75149E}" dt="2023-04-05T14:05:50.095" v="4" actId="20577"/>
          <ac:spMkLst>
            <pc:docMk/>
            <pc:sldMk cId="2019116248" sldId="364"/>
            <ac:spMk id="7" creationId="{E560BD6B-FC24-F489-9358-3B2789406107}"/>
          </ac:spMkLst>
        </pc:spChg>
      </pc:sldChg>
    </pc:docChg>
  </pc:docChgLst>
  <pc:docChgLst>
    <pc:chgData name="Malin Emanuelsson" userId="067b5192-d70c-4d86-a716-58861e056bf3" providerId="ADAL" clId="{AEE31529-DC6C-46C4-A2A9-8F81E341C906}"/>
    <pc:docChg chg="modSld">
      <pc:chgData name="Malin Emanuelsson" userId="067b5192-d70c-4d86-a716-58861e056bf3" providerId="ADAL" clId="{AEE31529-DC6C-46C4-A2A9-8F81E341C906}" dt="2023-02-10T15:15:44.665" v="3" actId="14100"/>
      <pc:docMkLst>
        <pc:docMk/>
      </pc:docMkLst>
      <pc:sldChg chg="modSp mod">
        <pc:chgData name="Malin Emanuelsson" userId="067b5192-d70c-4d86-a716-58861e056bf3" providerId="ADAL" clId="{AEE31529-DC6C-46C4-A2A9-8F81E341C906}" dt="2023-02-10T15:15:44.665" v="3" actId="14100"/>
        <pc:sldMkLst>
          <pc:docMk/>
          <pc:sldMk cId="2816766396" sldId="299"/>
        </pc:sldMkLst>
        <pc:spChg chg="mod">
          <ac:chgData name="Malin Emanuelsson" userId="067b5192-d70c-4d86-a716-58861e056bf3" providerId="ADAL" clId="{AEE31529-DC6C-46C4-A2A9-8F81E341C906}" dt="2023-02-10T15:15:36.133" v="2" actId="255"/>
          <ac:spMkLst>
            <pc:docMk/>
            <pc:sldMk cId="2816766396" sldId="299"/>
            <ac:spMk id="8" creationId="{794B4CB1-76BE-4721-90EB-14E60E42F437}"/>
          </ac:spMkLst>
        </pc:spChg>
        <pc:spChg chg="mod">
          <ac:chgData name="Malin Emanuelsson" userId="067b5192-d70c-4d86-a716-58861e056bf3" providerId="ADAL" clId="{AEE31529-DC6C-46C4-A2A9-8F81E341C906}" dt="2023-02-10T15:15:44.665" v="3" actId="14100"/>
          <ac:spMkLst>
            <pc:docMk/>
            <pc:sldMk cId="2816766396" sldId="299"/>
            <ac:spMk id="9" creationId="{C77A1622-F19B-44D5-A977-2DC68B97D2DB}"/>
          </ac:spMkLst>
        </pc:spChg>
      </pc:sldChg>
    </pc:docChg>
  </pc:docChgLst>
  <pc:docChgLst>
    <pc:chgData name="Inger van Dijck" userId="b49f7fe1-a428-4d7e-bcae-76db91565236" providerId="ADAL" clId="{9CE35FDD-CF96-4EFA-BA61-C1669F3BCC86}"/>
    <pc:docChg chg="undo custSel addSld delSld modSld sldOrd delMainMaster">
      <pc:chgData name="Inger van Dijck" userId="b49f7fe1-a428-4d7e-bcae-76db91565236" providerId="ADAL" clId="{9CE35FDD-CF96-4EFA-BA61-C1669F3BCC86}" dt="2023-04-03T09:10:24.849" v="3232" actId="13926"/>
      <pc:docMkLst>
        <pc:docMk/>
      </pc:docMkLst>
      <pc:sldChg chg="modSp mod">
        <pc:chgData name="Inger van Dijck" userId="b49f7fe1-a428-4d7e-bcae-76db91565236" providerId="ADAL" clId="{9CE35FDD-CF96-4EFA-BA61-C1669F3BCC86}" dt="2023-04-03T09:09:50.168" v="3230" actId="14100"/>
        <pc:sldMkLst>
          <pc:docMk/>
          <pc:sldMk cId="3042911945" sldId="267"/>
        </pc:sldMkLst>
        <pc:spChg chg="mod">
          <ac:chgData name="Inger van Dijck" userId="b49f7fe1-a428-4d7e-bcae-76db91565236" providerId="ADAL" clId="{9CE35FDD-CF96-4EFA-BA61-C1669F3BCC86}" dt="2023-04-03T09:09:50.168" v="3230" actId="14100"/>
          <ac:spMkLst>
            <pc:docMk/>
            <pc:sldMk cId="3042911945" sldId="267"/>
            <ac:spMk id="2" creationId="{00000000-0000-0000-0000-000000000000}"/>
          </ac:spMkLst>
        </pc:spChg>
      </pc:sldChg>
      <pc:sldChg chg="del">
        <pc:chgData name="Inger van Dijck" userId="b49f7fe1-a428-4d7e-bcae-76db91565236" providerId="ADAL" clId="{9CE35FDD-CF96-4EFA-BA61-C1669F3BCC86}" dt="2023-04-03T08:46:03.102" v="3195" actId="47"/>
        <pc:sldMkLst>
          <pc:docMk/>
          <pc:sldMk cId="3680886007" sldId="268"/>
        </pc:sldMkLst>
      </pc:sldChg>
      <pc:sldChg chg="modSp mod">
        <pc:chgData name="Inger van Dijck" userId="b49f7fe1-a428-4d7e-bcae-76db91565236" providerId="ADAL" clId="{9CE35FDD-CF96-4EFA-BA61-C1669F3BCC86}" dt="2023-04-03T09:10:15.714" v="3231" actId="13926"/>
        <pc:sldMkLst>
          <pc:docMk/>
          <pc:sldMk cId="2199580539" sldId="271"/>
        </pc:sldMkLst>
        <pc:spChg chg="mod">
          <ac:chgData name="Inger van Dijck" userId="b49f7fe1-a428-4d7e-bcae-76db91565236" providerId="ADAL" clId="{9CE35FDD-CF96-4EFA-BA61-C1669F3BCC86}" dt="2023-04-03T09:10:15.714" v="3231" actId="13926"/>
          <ac:spMkLst>
            <pc:docMk/>
            <pc:sldMk cId="2199580539" sldId="271"/>
            <ac:spMk id="3" creationId="{1A73862C-7745-4D32-A646-394939A5722B}"/>
          </ac:spMkLst>
        </pc:spChg>
      </pc:sldChg>
      <pc:sldChg chg="del">
        <pc:chgData name="Inger van Dijck" userId="b49f7fe1-a428-4d7e-bcae-76db91565236" providerId="ADAL" clId="{9CE35FDD-CF96-4EFA-BA61-C1669F3BCC86}" dt="2023-03-31T11:15:00.919" v="1751" actId="47"/>
        <pc:sldMkLst>
          <pc:docMk/>
          <pc:sldMk cId="2914702954" sldId="273"/>
        </pc:sldMkLst>
      </pc:sldChg>
      <pc:sldChg chg="del">
        <pc:chgData name="Inger van Dijck" userId="b49f7fe1-a428-4d7e-bcae-76db91565236" providerId="ADAL" clId="{9CE35FDD-CF96-4EFA-BA61-C1669F3BCC86}" dt="2023-03-31T11:16:04.153" v="1766" actId="47"/>
        <pc:sldMkLst>
          <pc:docMk/>
          <pc:sldMk cId="8550404" sldId="275"/>
        </pc:sldMkLst>
      </pc:sldChg>
      <pc:sldChg chg="del">
        <pc:chgData name="Inger van Dijck" userId="b49f7fe1-a428-4d7e-bcae-76db91565236" providerId="ADAL" clId="{9CE35FDD-CF96-4EFA-BA61-C1669F3BCC86}" dt="2023-03-31T11:15:03.520" v="1754" actId="47"/>
        <pc:sldMkLst>
          <pc:docMk/>
          <pc:sldMk cId="3085815909" sldId="279"/>
        </pc:sldMkLst>
      </pc:sldChg>
      <pc:sldChg chg="addSp delSp modSp mod ord modShow modNotesTx">
        <pc:chgData name="Inger van Dijck" userId="b49f7fe1-a428-4d7e-bcae-76db91565236" providerId="ADAL" clId="{9CE35FDD-CF96-4EFA-BA61-C1669F3BCC86}" dt="2023-03-31T13:01:24.228" v="2698" actId="6549"/>
        <pc:sldMkLst>
          <pc:docMk/>
          <pc:sldMk cId="3189698226" sldId="300"/>
        </pc:sldMkLst>
        <pc:spChg chg="mod">
          <ac:chgData name="Inger van Dijck" userId="b49f7fe1-a428-4d7e-bcae-76db91565236" providerId="ADAL" clId="{9CE35FDD-CF96-4EFA-BA61-C1669F3BCC86}" dt="2023-03-31T12:51:51.572" v="2441" actId="20577"/>
          <ac:spMkLst>
            <pc:docMk/>
            <pc:sldMk cId="3189698226" sldId="300"/>
            <ac:spMk id="3" creationId="{1782A2D7-AE92-4C67-8856-5164CB0403D4}"/>
          </ac:spMkLst>
        </pc:spChg>
        <pc:spChg chg="mod">
          <ac:chgData name="Inger van Dijck" userId="b49f7fe1-a428-4d7e-bcae-76db91565236" providerId="ADAL" clId="{9CE35FDD-CF96-4EFA-BA61-C1669F3BCC86}" dt="2023-03-31T12:40:25.371" v="2324" actId="20577"/>
          <ac:spMkLst>
            <pc:docMk/>
            <pc:sldMk cId="3189698226" sldId="300"/>
            <ac:spMk id="4" creationId="{070C36DF-174B-43E9-8A4D-B92C475D6DBC}"/>
          </ac:spMkLst>
        </pc:spChg>
        <pc:spChg chg="add del mod">
          <ac:chgData name="Inger van Dijck" userId="b49f7fe1-a428-4d7e-bcae-76db91565236" providerId="ADAL" clId="{9CE35FDD-CF96-4EFA-BA61-C1669F3BCC86}" dt="2023-03-31T12:50:53.226" v="2433"/>
          <ac:spMkLst>
            <pc:docMk/>
            <pc:sldMk cId="3189698226" sldId="300"/>
            <ac:spMk id="5" creationId="{DC9E8D33-F656-9139-7D55-E439B355C2E0}"/>
          </ac:spMkLst>
        </pc:spChg>
        <pc:spChg chg="mod">
          <ac:chgData name="Inger van Dijck" userId="b49f7fe1-a428-4d7e-bcae-76db91565236" providerId="ADAL" clId="{9CE35FDD-CF96-4EFA-BA61-C1669F3BCC86}" dt="2023-03-31T12:38:48.802" v="2319" actId="20577"/>
          <ac:spMkLst>
            <pc:docMk/>
            <pc:sldMk cId="3189698226" sldId="300"/>
            <ac:spMk id="8" creationId="{42C78C17-AB32-8161-546A-C186CF67C7AF}"/>
          </ac:spMkLst>
        </pc:spChg>
        <pc:spChg chg="del mod">
          <ac:chgData name="Inger van Dijck" userId="b49f7fe1-a428-4d7e-bcae-76db91565236" providerId="ADAL" clId="{9CE35FDD-CF96-4EFA-BA61-C1669F3BCC86}" dt="2023-03-31T12:51:12.298" v="2434" actId="478"/>
          <ac:spMkLst>
            <pc:docMk/>
            <pc:sldMk cId="3189698226" sldId="300"/>
            <ac:spMk id="9" creationId="{FA20227D-BDAE-7DE5-78BD-7633C8E30187}"/>
          </ac:spMkLst>
        </pc:spChg>
        <pc:picChg chg="del mod">
          <ac:chgData name="Inger van Dijck" userId="b49f7fe1-a428-4d7e-bcae-76db91565236" providerId="ADAL" clId="{9CE35FDD-CF96-4EFA-BA61-C1669F3BCC86}" dt="2023-03-31T12:51:14.056" v="2435" actId="478"/>
          <ac:picMkLst>
            <pc:docMk/>
            <pc:sldMk cId="3189698226" sldId="300"/>
            <ac:picMk id="2" creationId="{1D00CB16-088C-8723-CEE7-5C4741064394}"/>
          </ac:picMkLst>
        </pc:picChg>
        <pc:picChg chg="del mod">
          <ac:chgData name="Inger van Dijck" userId="b49f7fe1-a428-4d7e-bcae-76db91565236" providerId="ADAL" clId="{9CE35FDD-CF96-4EFA-BA61-C1669F3BCC86}" dt="2023-03-31T12:48:47.415" v="2416" actId="478"/>
          <ac:picMkLst>
            <pc:docMk/>
            <pc:sldMk cId="3189698226" sldId="300"/>
            <ac:picMk id="7" creationId="{01D8FD9A-DE78-427D-A8D8-41A6B76CFF45}"/>
          </ac:picMkLst>
        </pc:picChg>
        <pc:picChg chg="add mod">
          <ac:chgData name="Inger van Dijck" userId="b49f7fe1-a428-4d7e-bcae-76db91565236" providerId="ADAL" clId="{9CE35FDD-CF96-4EFA-BA61-C1669F3BCC86}" dt="2023-03-31T12:51:24.810" v="2438" actId="14100"/>
          <ac:picMkLst>
            <pc:docMk/>
            <pc:sldMk cId="3189698226" sldId="300"/>
            <ac:picMk id="10" creationId="{7B78C1BD-7C5D-C304-489C-4908892F78F0}"/>
          </ac:picMkLst>
        </pc:picChg>
      </pc:sldChg>
      <pc:sldChg chg="del">
        <pc:chgData name="Inger van Dijck" userId="b49f7fe1-a428-4d7e-bcae-76db91565236" providerId="ADAL" clId="{9CE35FDD-CF96-4EFA-BA61-C1669F3BCC86}" dt="2023-03-31T11:14:54.559" v="1744" actId="47"/>
        <pc:sldMkLst>
          <pc:docMk/>
          <pc:sldMk cId="2498313871" sldId="318"/>
        </pc:sldMkLst>
      </pc:sldChg>
      <pc:sldChg chg="del">
        <pc:chgData name="Inger van Dijck" userId="b49f7fe1-a428-4d7e-bcae-76db91565236" providerId="ADAL" clId="{9CE35FDD-CF96-4EFA-BA61-C1669F3BCC86}" dt="2023-03-31T11:14:56.341" v="1746" actId="47"/>
        <pc:sldMkLst>
          <pc:docMk/>
          <pc:sldMk cId="759297305" sldId="319"/>
        </pc:sldMkLst>
      </pc:sldChg>
      <pc:sldChg chg="del">
        <pc:chgData name="Inger van Dijck" userId="b49f7fe1-a428-4d7e-bcae-76db91565236" providerId="ADAL" clId="{9CE35FDD-CF96-4EFA-BA61-C1669F3BCC86}" dt="2023-03-31T11:15:57.375" v="1761" actId="47"/>
        <pc:sldMkLst>
          <pc:docMk/>
          <pc:sldMk cId="3282863512" sldId="322"/>
        </pc:sldMkLst>
      </pc:sldChg>
      <pc:sldChg chg="del">
        <pc:chgData name="Inger van Dijck" userId="b49f7fe1-a428-4d7e-bcae-76db91565236" providerId="ADAL" clId="{9CE35FDD-CF96-4EFA-BA61-C1669F3BCC86}" dt="2023-03-31T11:16:14.623" v="1771" actId="47"/>
        <pc:sldMkLst>
          <pc:docMk/>
          <pc:sldMk cId="2155492458" sldId="323"/>
        </pc:sldMkLst>
      </pc:sldChg>
      <pc:sldChg chg="del">
        <pc:chgData name="Inger van Dijck" userId="b49f7fe1-a428-4d7e-bcae-76db91565236" providerId="ADAL" clId="{9CE35FDD-CF96-4EFA-BA61-C1669F3BCC86}" dt="2023-03-31T11:14:57.264" v="1747" actId="47"/>
        <pc:sldMkLst>
          <pc:docMk/>
          <pc:sldMk cId="74746994" sldId="325"/>
        </pc:sldMkLst>
      </pc:sldChg>
      <pc:sldChg chg="del">
        <pc:chgData name="Inger van Dijck" userId="b49f7fe1-a428-4d7e-bcae-76db91565236" providerId="ADAL" clId="{9CE35FDD-CF96-4EFA-BA61-C1669F3BCC86}" dt="2023-03-31T11:14:57.970" v="1748" actId="47"/>
        <pc:sldMkLst>
          <pc:docMk/>
          <pc:sldMk cId="1360558223" sldId="326"/>
        </pc:sldMkLst>
      </pc:sldChg>
      <pc:sldChg chg="del">
        <pc:chgData name="Inger van Dijck" userId="b49f7fe1-a428-4d7e-bcae-76db91565236" providerId="ADAL" clId="{9CE35FDD-CF96-4EFA-BA61-C1669F3BCC86}" dt="2023-03-31T11:16:01.362" v="1763" actId="47"/>
        <pc:sldMkLst>
          <pc:docMk/>
          <pc:sldMk cId="2806262855" sldId="327"/>
        </pc:sldMkLst>
      </pc:sldChg>
      <pc:sldChg chg="del">
        <pc:chgData name="Inger van Dijck" userId="b49f7fe1-a428-4d7e-bcae-76db91565236" providerId="ADAL" clId="{9CE35FDD-CF96-4EFA-BA61-C1669F3BCC86}" dt="2023-03-31T11:16:02.178" v="1764" actId="47"/>
        <pc:sldMkLst>
          <pc:docMk/>
          <pc:sldMk cId="4031912174" sldId="328"/>
        </pc:sldMkLst>
      </pc:sldChg>
      <pc:sldChg chg="del">
        <pc:chgData name="Inger van Dijck" userId="b49f7fe1-a428-4d7e-bcae-76db91565236" providerId="ADAL" clId="{9CE35FDD-CF96-4EFA-BA61-C1669F3BCC86}" dt="2023-03-31T11:16:05.094" v="1767" actId="47"/>
        <pc:sldMkLst>
          <pc:docMk/>
          <pc:sldMk cId="1172673406" sldId="329"/>
        </pc:sldMkLst>
      </pc:sldChg>
      <pc:sldChg chg="del">
        <pc:chgData name="Inger van Dijck" userId="b49f7fe1-a428-4d7e-bcae-76db91565236" providerId="ADAL" clId="{9CE35FDD-CF96-4EFA-BA61-C1669F3BCC86}" dt="2023-03-31T11:16:06.209" v="1768" actId="47"/>
        <pc:sldMkLst>
          <pc:docMk/>
          <pc:sldMk cId="4032125220" sldId="330"/>
        </pc:sldMkLst>
      </pc:sldChg>
      <pc:sldChg chg="del">
        <pc:chgData name="Inger van Dijck" userId="b49f7fe1-a428-4d7e-bcae-76db91565236" providerId="ADAL" clId="{9CE35FDD-CF96-4EFA-BA61-C1669F3BCC86}" dt="2023-03-31T11:16:03.257" v="1765" actId="47"/>
        <pc:sldMkLst>
          <pc:docMk/>
          <pc:sldMk cId="4216039245" sldId="331"/>
        </pc:sldMkLst>
      </pc:sldChg>
      <pc:sldChg chg="del mod modShow">
        <pc:chgData name="Inger van Dijck" userId="b49f7fe1-a428-4d7e-bcae-76db91565236" providerId="ADAL" clId="{9CE35FDD-CF96-4EFA-BA61-C1669F3BCC86}" dt="2023-02-14T13:57:25.338" v="208" actId="2696"/>
        <pc:sldMkLst>
          <pc:docMk/>
          <pc:sldMk cId="3517728362" sldId="332"/>
        </pc:sldMkLst>
      </pc:sldChg>
      <pc:sldChg chg="modSp mod modShow delCm modNotesTx">
        <pc:chgData name="Inger van Dijck" userId="b49f7fe1-a428-4d7e-bcae-76db91565236" providerId="ADAL" clId="{9CE35FDD-CF96-4EFA-BA61-C1669F3BCC86}" dt="2023-04-03T07:14:47.530" v="2921" actId="20577"/>
        <pc:sldMkLst>
          <pc:docMk/>
          <pc:sldMk cId="2231808631" sldId="333"/>
        </pc:sldMkLst>
        <pc:spChg chg="mod">
          <ac:chgData name="Inger van Dijck" userId="b49f7fe1-a428-4d7e-bcae-76db91565236" providerId="ADAL" clId="{9CE35FDD-CF96-4EFA-BA61-C1669F3BCC86}" dt="2023-04-03T07:11:46.538" v="2737" actId="13926"/>
          <ac:spMkLst>
            <pc:docMk/>
            <pc:sldMk cId="2231808631" sldId="333"/>
            <ac:spMk id="3" creationId="{392C3111-8941-C7D4-6E69-BBC805661539}"/>
          </ac:spMkLst>
        </pc:spChg>
      </pc:sldChg>
      <pc:sldChg chg="modSp mod modShow modNotesTx">
        <pc:chgData name="Inger van Dijck" userId="b49f7fe1-a428-4d7e-bcae-76db91565236" providerId="ADAL" clId="{9CE35FDD-CF96-4EFA-BA61-C1669F3BCC86}" dt="2023-04-03T07:24:54.638" v="2954" actId="20577"/>
        <pc:sldMkLst>
          <pc:docMk/>
          <pc:sldMk cId="1578044186" sldId="334"/>
        </pc:sldMkLst>
        <pc:spChg chg="mod">
          <ac:chgData name="Inger van Dijck" userId="b49f7fe1-a428-4d7e-bcae-76db91565236" providerId="ADAL" clId="{9CE35FDD-CF96-4EFA-BA61-C1669F3BCC86}" dt="2023-04-03T07:24:54.638" v="2954" actId="20577"/>
          <ac:spMkLst>
            <pc:docMk/>
            <pc:sldMk cId="1578044186" sldId="334"/>
            <ac:spMk id="23" creationId="{4D6C5DAB-5C0D-4CC5-9150-9A72ABF7556D}"/>
          </ac:spMkLst>
        </pc:spChg>
      </pc:sldChg>
      <pc:sldChg chg="del">
        <pc:chgData name="Inger van Dijck" userId="b49f7fe1-a428-4d7e-bcae-76db91565236" providerId="ADAL" clId="{9CE35FDD-CF96-4EFA-BA61-C1669F3BCC86}" dt="2023-03-31T11:14:59.571" v="1750" actId="47"/>
        <pc:sldMkLst>
          <pc:docMk/>
          <pc:sldMk cId="334728348" sldId="335"/>
        </pc:sldMkLst>
      </pc:sldChg>
      <pc:sldChg chg="mod modShow delCm">
        <pc:chgData name="Inger van Dijck" userId="b49f7fe1-a428-4d7e-bcae-76db91565236" providerId="ADAL" clId="{9CE35FDD-CF96-4EFA-BA61-C1669F3BCC86}" dt="2023-03-31T11:31:46.790" v="1806"/>
        <pc:sldMkLst>
          <pc:docMk/>
          <pc:sldMk cId="2365320908" sldId="337"/>
        </pc:sldMkLst>
      </pc:sldChg>
      <pc:sldChg chg="del">
        <pc:chgData name="Inger van Dijck" userId="b49f7fe1-a428-4d7e-bcae-76db91565236" providerId="ADAL" clId="{9CE35FDD-CF96-4EFA-BA61-C1669F3BCC86}" dt="2023-03-31T12:30:13.675" v="2279" actId="47"/>
        <pc:sldMkLst>
          <pc:docMk/>
          <pc:sldMk cId="3815962809" sldId="338"/>
        </pc:sldMkLst>
      </pc:sldChg>
      <pc:sldChg chg="del">
        <pc:chgData name="Inger van Dijck" userId="b49f7fe1-a428-4d7e-bcae-76db91565236" providerId="ADAL" clId="{9CE35FDD-CF96-4EFA-BA61-C1669F3BCC86}" dt="2023-03-31T12:30:15.637" v="2280" actId="47"/>
        <pc:sldMkLst>
          <pc:docMk/>
          <pc:sldMk cId="2938667644" sldId="339"/>
        </pc:sldMkLst>
      </pc:sldChg>
      <pc:sldChg chg="del">
        <pc:chgData name="Inger van Dijck" userId="b49f7fe1-a428-4d7e-bcae-76db91565236" providerId="ADAL" clId="{9CE35FDD-CF96-4EFA-BA61-C1669F3BCC86}" dt="2023-03-31T12:37:09.142" v="2301" actId="47"/>
        <pc:sldMkLst>
          <pc:docMk/>
          <pc:sldMk cId="2399804289" sldId="340"/>
        </pc:sldMkLst>
      </pc:sldChg>
      <pc:sldChg chg="del">
        <pc:chgData name="Inger van Dijck" userId="b49f7fe1-a428-4d7e-bcae-76db91565236" providerId="ADAL" clId="{9CE35FDD-CF96-4EFA-BA61-C1669F3BCC86}" dt="2023-03-31T11:14:52.979" v="1743" actId="47"/>
        <pc:sldMkLst>
          <pc:docMk/>
          <pc:sldMk cId="958156064" sldId="341"/>
        </pc:sldMkLst>
      </pc:sldChg>
      <pc:sldChg chg="del">
        <pc:chgData name="Inger van Dijck" userId="b49f7fe1-a428-4d7e-bcae-76db91565236" providerId="ADAL" clId="{9CE35FDD-CF96-4EFA-BA61-C1669F3BCC86}" dt="2023-03-31T11:14:58.770" v="1749" actId="47"/>
        <pc:sldMkLst>
          <pc:docMk/>
          <pc:sldMk cId="2824099191" sldId="342"/>
        </pc:sldMkLst>
      </pc:sldChg>
      <pc:sldChg chg="del">
        <pc:chgData name="Inger van Dijck" userId="b49f7fe1-a428-4d7e-bcae-76db91565236" providerId="ADAL" clId="{9CE35FDD-CF96-4EFA-BA61-C1669F3BCC86}" dt="2023-03-31T11:16:00.470" v="1762" actId="47"/>
        <pc:sldMkLst>
          <pc:docMk/>
          <pc:sldMk cId="1283219423" sldId="345"/>
        </pc:sldMkLst>
      </pc:sldChg>
      <pc:sldChg chg="modSp mod modShow">
        <pc:chgData name="Inger van Dijck" userId="b49f7fe1-a428-4d7e-bcae-76db91565236" providerId="ADAL" clId="{9CE35FDD-CF96-4EFA-BA61-C1669F3BCC86}" dt="2023-04-03T09:10:24.849" v="3232" actId="13926"/>
        <pc:sldMkLst>
          <pc:docMk/>
          <pc:sldMk cId="2957930061" sldId="346"/>
        </pc:sldMkLst>
        <pc:spChg chg="mod">
          <ac:chgData name="Inger van Dijck" userId="b49f7fe1-a428-4d7e-bcae-76db91565236" providerId="ADAL" clId="{9CE35FDD-CF96-4EFA-BA61-C1669F3BCC86}" dt="2023-04-03T09:10:24.849" v="3232" actId="13926"/>
          <ac:spMkLst>
            <pc:docMk/>
            <pc:sldMk cId="2957930061" sldId="346"/>
            <ac:spMk id="2" creationId="{A2A6C074-ECA2-0C70-03A7-C7620B0814EB}"/>
          </ac:spMkLst>
        </pc:spChg>
      </pc:sldChg>
      <pc:sldChg chg="add del">
        <pc:chgData name="Inger van Dijck" userId="b49f7fe1-a428-4d7e-bcae-76db91565236" providerId="ADAL" clId="{9CE35FDD-CF96-4EFA-BA61-C1669F3BCC86}" dt="2023-04-03T08:46:30.021" v="3196" actId="47"/>
        <pc:sldMkLst>
          <pc:docMk/>
          <pc:sldMk cId="3866086164" sldId="347"/>
        </pc:sldMkLst>
      </pc:sldChg>
      <pc:sldChg chg="del">
        <pc:chgData name="Inger van Dijck" userId="b49f7fe1-a428-4d7e-bcae-76db91565236" providerId="ADAL" clId="{9CE35FDD-CF96-4EFA-BA61-C1669F3BCC86}" dt="2023-03-31T11:15:01.632" v="1752" actId="47"/>
        <pc:sldMkLst>
          <pc:docMk/>
          <pc:sldMk cId="3715042644" sldId="348"/>
        </pc:sldMkLst>
      </pc:sldChg>
      <pc:sldChg chg="del">
        <pc:chgData name="Inger van Dijck" userId="b49f7fe1-a428-4d7e-bcae-76db91565236" providerId="ADAL" clId="{9CE35FDD-CF96-4EFA-BA61-C1669F3BCC86}" dt="2023-04-03T08:46:32.080" v="3197" actId="47"/>
        <pc:sldMkLst>
          <pc:docMk/>
          <pc:sldMk cId="2404416521" sldId="349"/>
        </pc:sldMkLst>
      </pc:sldChg>
      <pc:sldChg chg="del">
        <pc:chgData name="Inger van Dijck" userId="b49f7fe1-a428-4d7e-bcae-76db91565236" providerId="ADAL" clId="{9CE35FDD-CF96-4EFA-BA61-C1669F3BCC86}" dt="2023-04-03T08:46:33.814" v="3198" actId="47"/>
        <pc:sldMkLst>
          <pc:docMk/>
          <pc:sldMk cId="2008536976" sldId="350"/>
        </pc:sldMkLst>
      </pc:sldChg>
      <pc:sldChg chg="del">
        <pc:chgData name="Inger van Dijck" userId="b49f7fe1-a428-4d7e-bcae-76db91565236" providerId="ADAL" clId="{9CE35FDD-CF96-4EFA-BA61-C1669F3BCC86}" dt="2023-03-31T11:15:10.665" v="1758" actId="47"/>
        <pc:sldMkLst>
          <pc:docMk/>
          <pc:sldMk cId="3782542830" sldId="352"/>
        </pc:sldMkLst>
      </pc:sldChg>
      <pc:sldChg chg="del">
        <pc:chgData name="Inger van Dijck" userId="b49f7fe1-a428-4d7e-bcae-76db91565236" providerId="ADAL" clId="{9CE35FDD-CF96-4EFA-BA61-C1669F3BCC86}" dt="2023-03-31T11:15:02.579" v="1753" actId="47"/>
        <pc:sldMkLst>
          <pc:docMk/>
          <pc:sldMk cId="496401901" sldId="354"/>
        </pc:sldMkLst>
      </pc:sldChg>
      <pc:sldChg chg="del">
        <pc:chgData name="Inger van Dijck" userId="b49f7fe1-a428-4d7e-bcae-76db91565236" providerId="ADAL" clId="{9CE35FDD-CF96-4EFA-BA61-C1669F3BCC86}" dt="2023-03-31T11:15:04.559" v="1755" actId="47"/>
        <pc:sldMkLst>
          <pc:docMk/>
          <pc:sldMk cId="4077095619" sldId="355"/>
        </pc:sldMkLst>
      </pc:sldChg>
      <pc:sldChg chg="del">
        <pc:chgData name="Inger van Dijck" userId="b49f7fe1-a428-4d7e-bcae-76db91565236" providerId="ADAL" clId="{9CE35FDD-CF96-4EFA-BA61-C1669F3BCC86}" dt="2023-03-31T11:15:06.492" v="1756" actId="47"/>
        <pc:sldMkLst>
          <pc:docMk/>
          <pc:sldMk cId="3570915631" sldId="356"/>
        </pc:sldMkLst>
      </pc:sldChg>
      <pc:sldChg chg="del modNotesTx">
        <pc:chgData name="Inger van Dijck" userId="b49f7fe1-a428-4d7e-bcae-76db91565236" providerId="ADAL" clId="{9CE35FDD-CF96-4EFA-BA61-C1669F3BCC86}" dt="2023-03-31T11:16:07.392" v="1769" actId="47"/>
        <pc:sldMkLst>
          <pc:docMk/>
          <pc:sldMk cId="262428311" sldId="357"/>
        </pc:sldMkLst>
      </pc:sldChg>
      <pc:sldChg chg="del mod ord modShow">
        <pc:chgData name="Inger van Dijck" userId="b49f7fe1-a428-4d7e-bcae-76db91565236" providerId="ADAL" clId="{9CE35FDD-CF96-4EFA-BA61-C1669F3BCC86}" dt="2023-04-03T08:43:53.991" v="3194" actId="47"/>
        <pc:sldMkLst>
          <pc:docMk/>
          <pc:sldMk cId="2153370085" sldId="358"/>
        </pc:sldMkLst>
      </pc:sldChg>
      <pc:sldChg chg="del">
        <pc:chgData name="Inger van Dijck" userId="b49f7fe1-a428-4d7e-bcae-76db91565236" providerId="ADAL" clId="{9CE35FDD-CF96-4EFA-BA61-C1669F3BCC86}" dt="2023-03-31T11:14:55.430" v="1745" actId="47"/>
        <pc:sldMkLst>
          <pc:docMk/>
          <pc:sldMk cId="1760279041" sldId="359"/>
        </pc:sldMkLst>
      </pc:sldChg>
      <pc:sldChg chg="del">
        <pc:chgData name="Inger van Dijck" userId="b49f7fe1-a428-4d7e-bcae-76db91565236" providerId="ADAL" clId="{9CE35FDD-CF96-4EFA-BA61-C1669F3BCC86}" dt="2023-03-31T11:16:12.142" v="1770" actId="47"/>
        <pc:sldMkLst>
          <pc:docMk/>
          <pc:sldMk cId="4113899440" sldId="361"/>
        </pc:sldMkLst>
      </pc:sldChg>
      <pc:sldChg chg="addSp modSp add del mod modShow">
        <pc:chgData name="Inger van Dijck" userId="b49f7fe1-a428-4d7e-bcae-76db91565236" providerId="ADAL" clId="{9CE35FDD-CF96-4EFA-BA61-C1669F3BCC86}" dt="2023-04-03T09:09:07.230" v="3218" actId="47"/>
        <pc:sldMkLst>
          <pc:docMk/>
          <pc:sldMk cId="2433763195" sldId="362"/>
        </pc:sldMkLst>
        <pc:spChg chg="mod">
          <ac:chgData name="Inger van Dijck" userId="b49f7fe1-a428-4d7e-bcae-76db91565236" providerId="ADAL" clId="{9CE35FDD-CF96-4EFA-BA61-C1669F3BCC86}" dt="2023-04-03T07:05:25.510" v="2707" actId="20577"/>
          <ac:spMkLst>
            <pc:docMk/>
            <pc:sldMk cId="2433763195" sldId="362"/>
            <ac:spMk id="2" creationId="{71013169-A604-736B-50CC-5AB19F616383}"/>
          </ac:spMkLst>
        </pc:spChg>
        <pc:spChg chg="mod">
          <ac:chgData name="Inger van Dijck" userId="b49f7fe1-a428-4d7e-bcae-76db91565236" providerId="ADAL" clId="{9CE35FDD-CF96-4EFA-BA61-C1669F3BCC86}" dt="2023-04-03T09:08:30.411" v="3217" actId="20577"/>
          <ac:spMkLst>
            <pc:docMk/>
            <pc:sldMk cId="2433763195" sldId="362"/>
            <ac:spMk id="3" creationId="{A212401B-B2F3-5E7E-EEE1-6FD610CCFB64}"/>
          </ac:spMkLst>
        </pc:spChg>
        <pc:spChg chg="add mod">
          <ac:chgData name="Inger van Dijck" userId="b49f7fe1-a428-4d7e-bcae-76db91565236" providerId="ADAL" clId="{9CE35FDD-CF96-4EFA-BA61-C1669F3BCC86}" dt="2023-03-31T12:34:53.436" v="2300" actId="20577"/>
          <ac:spMkLst>
            <pc:docMk/>
            <pc:sldMk cId="2433763195" sldId="362"/>
            <ac:spMk id="4" creationId="{57196A17-373A-8E04-DCB3-BD523F53A00B}"/>
          </ac:spMkLst>
        </pc:spChg>
      </pc:sldChg>
      <pc:sldChg chg="del">
        <pc:chgData name="Inger van Dijck" userId="b49f7fe1-a428-4d7e-bcae-76db91565236" providerId="ADAL" clId="{9CE35FDD-CF96-4EFA-BA61-C1669F3BCC86}" dt="2023-03-31T11:15:08.200" v="1757" actId="47"/>
        <pc:sldMkLst>
          <pc:docMk/>
          <pc:sldMk cId="1411807897" sldId="363"/>
        </pc:sldMkLst>
      </pc:sldChg>
      <pc:sldChg chg="modSp add mod modNotesTx">
        <pc:chgData name="Inger van Dijck" userId="b49f7fe1-a428-4d7e-bcae-76db91565236" providerId="ADAL" clId="{9CE35FDD-CF96-4EFA-BA61-C1669F3BCC86}" dt="2023-04-03T07:06:53.822" v="2708" actId="20577"/>
        <pc:sldMkLst>
          <pc:docMk/>
          <pc:sldMk cId="2019116248" sldId="364"/>
        </pc:sldMkLst>
        <pc:spChg chg="mod">
          <ac:chgData name="Inger van Dijck" userId="b49f7fe1-a428-4d7e-bcae-76db91565236" providerId="ADAL" clId="{9CE35FDD-CF96-4EFA-BA61-C1669F3BCC86}" dt="2023-04-03T07:06:53.822" v="2708" actId="20577"/>
          <ac:spMkLst>
            <pc:docMk/>
            <pc:sldMk cId="2019116248" sldId="364"/>
            <ac:spMk id="7" creationId="{E560BD6B-FC24-F489-9358-3B2789406107}"/>
          </ac:spMkLst>
        </pc:spChg>
      </pc:sldChg>
      <pc:sldChg chg="addSp delSp modSp new mod setBg modNotesTx">
        <pc:chgData name="Inger van Dijck" userId="b49f7fe1-a428-4d7e-bcae-76db91565236" providerId="ADAL" clId="{9CE35FDD-CF96-4EFA-BA61-C1669F3BCC86}" dt="2023-03-17T13:54:01.503" v="1742" actId="20577"/>
        <pc:sldMkLst>
          <pc:docMk/>
          <pc:sldMk cId="2523485716" sldId="365"/>
        </pc:sldMkLst>
        <pc:spChg chg="mod">
          <ac:chgData name="Inger van Dijck" userId="b49f7fe1-a428-4d7e-bcae-76db91565236" providerId="ADAL" clId="{9CE35FDD-CF96-4EFA-BA61-C1669F3BCC86}" dt="2023-03-17T13:26:14.327" v="1453" actId="20577"/>
          <ac:spMkLst>
            <pc:docMk/>
            <pc:sldMk cId="2523485716" sldId="365"/>
            <ac:spMk id="2" creationId="{2C09D6E9-B271-971A-31C3-AFF934A59990}"/>
          </ac:spMkLst>
        </pc:spChg>
        <pc:spChg chg="mod">
          <ac:chgData name="Inger van Dijck" userId="b49f7fe1-a428-4d7e-bcae-76db91565236" providerId="ADAL" clId="{9CE35FDD-CF96-4EFA-BA61-C1669F3BCC86}" dt="2023-03-17T13:54:01.503" v="1742" actId="20577"/>
          <ac:spMkLst>
            <pc:docMk/>
            <pc:sldMk cId="2523485716" sldId="365"/>
            <ac:spMk id="3" creationId="{0179A9A3-14E8-E2B6-CCC1-AE91E9721E6A}"/>
          </ac:spMkLst>
        </pc:spChg>
        <pc:spChg chg="add mod">
          <ac:chgData name="Inger van Dijck" userId="b49f7fe1-a428-4d7e-bcae-76db91565236" providerId="ADAL" clId="{9CE35FDD-CF96-4EFA-BA61-C1669F3BCC86}" dt="2023-03-17T13:26:58.641" v="1454"/>
          <ac:spMkLst>
            <pc:docMk/>
            <pc:sldMk cId="2523485716" sldId="365"/>
            <ac:spMk id="4" creationId="{5CECDD38-B4B6-829C-E36F-1D7986FDECA5}"/>
          </ac:spMkLst>
        </pc:spChg>
        <pc:spChg chg="add del">
          <ac:chgData name="Inger van Dijck" userId="b49f7fe1-a428-4d7e-bcae-76db91565236" providerId="ADAL" clId="{9CE35FDD-CF96-4EFA-BA61-C1669F3BCC86}" dt="2023-02-14T14:18:55.015" v="375"/>
          <ac:spMkLst>
            <pc:docMk/>
            <pc:sldMk cId="2523485716" sldId="365"/>
            <ac:spMk id="4" creationId="{D93DD44E-7BFB-566A-4C5B-403286D9D6E0}"/>
          </ac:spMkLst>
        </pc:spChg>
        <pc:spChg chg="add del mod">
          <ac:chgData name="Inger van Dijck" userId="b49f7fe1-a428-4d7e-bcae-76db91565236" providerId="ADAL" clId="{9CE35FDD-CF96-4EFA-BA61-C1669F3BCC86}" dt="2023-02-14T14:34:01.643" v="506" actId="478"/>
          <ac:spMkLst>
            <pc:docMk/>
            <pc:sldMk cId="2523485716" sldId="365"/>
            <ac:spMk id="5" creationId="{49B5583D-03ED-40CA-3650-E986D3798B24}"/>
          </ac:spMkLst>
        </pc:spChg>
        <pc:spChg chg="add mod">
          <ac:chgData name="Inger van Dijck" userId="b49f7fe1-a428-4d7e-bcae-76db91565236" providerId="ADAL" clId="{9CE35FDD-CF96-4EFA-BA61-C1669F3BCC86}" dt="2023-03-17T13:27:45.627" v="1462" actId="20577"/>
          <ac:spMkLst>
            <pc:docMk/>
            <pc:sldMk cId="2523485716" sldId="365"/>
            <ac:spMk id="5" creationId="{6EED8F66-4D0B-8275-7480-62A50E4CDE02}"/>
          </ac:spMkLst>
        </pc:spChg>
        <pc:picChg chg="add mod">
          <ac:chgData name="Inger van Dijck" userId="b49f7fe1-a428-4d7e-bcae-76db91565236" providerId="ADAL" clId="{9CE35FDD-CF96-4EFA-BA61-C1669F3BCC86}" dt="2023-03-17T13:43:49.819" v="1575" actId="1038"/>
          <ac:picMkLst>
            <pc:docMk/>
            <pc:sldMk cId="2523485716" sldId="365"/>
            <ac:picMk id="6" creationId="{FB0928C2-B044-D65B-D628-9F49C1095D3A}"/>
          </ac:picMkLst>
        </pc:picChg>
        <pc:picChg chg="add del">
          <ac:chgData name="Inger van Dijck" userId="b49f7fe1-a428-4d7e-bcae-76db91565236" providerId="ADAL" clId="{9CE35FDD-CF96-4EFA-BA61-C1669F3BCC86}" dt="2023-02-14T14:18:55.015" v="375"/>
          <ac:picMkLst>
            <pc:docMk/>
            <pc:sldMk cId="2523485716" sldId="365"/>
            <ac:picMk id="1027" creationId="{DA039606-004A-E584-8FA1-8C8252F2244D}"/>
          </ac:picMkLst>
        </pc:picChg>
        <pc:picChg chg="add del">
          <ac:chgData name="Inger van Dijck" userId="b49f7fe1-a428-4d7e-bcae-76db91565236" providerId="ADAL" clId="{9CE35FDD-CF96-4EFA-BA61-C1669F3BCC86}" dt="2023-02-14T14:18:55.015" v="375"/>
          <ac:picMkLst>
            <pc:docMk/>
            <pc:sldMk cId="2523485716" sldId="365"/>
            <ac:picMk id="1028" creationId="{F5E7C1E0-4535-DD52-2FC3-E20AADE1325E}"/>
          </ac:picMkLst>
        </pc:picChg>
        <pc:picChg chg="add del">
          <ac:chgData name="Inger van Dijck" userId="b49f7fe1-a428-4d7e-bcae-76db91565236" providerId="ADAL" clId="{9CE35FDD-CF96-4EFA-BA61-C1669F3BCC86}" dt="2023-02-14T14:18:55.015" v="375"/>
          <ac:picMkLst>
            <pc:docMk/>
            <pc:sldMk cId="2523485716" sldId="365"/>
            <ac:picMk id="1029" creationId="{47AB6C57-4E76-3A71-98FD-E32F0967A397}"/>
          </ac:picMkLst>
        </pc:picChg>
        <pc:picChg chg="add del">
          <ac:chgData name="Inger van Dijck" userId="b49f7fe1-a428-4d7e-bcae-76db91565236" providerId="ADAL" clId="{9CE35FDD-CF96-4EFA-BA61-C1669F3BCC86}" dt="2023-02-14T14:18:55.015" v="375"/>
          <ac:picMkLst>
            <pc:docMk/>
            <pc:sldMk cId="2523485716" sldId="365"/>
            <ac:picMk id="1030" creationId="{FE4C2D73-A22C-FD48-0FFA-18FC9224A72D}"/>
          </ac:picMkLst>
        </pc:picChg>
        <pc:picChg chg="add mod">
          <ac:chgData name="Inger van Dijck" userId="b49f7fe1-a428-4d7e-bcae-76db91565236" providerId="ADAL" clId="{9CE35FDD-CF96-4EFA-BA61-C1669F3BCC86}" dt="2023-03-17T13:43:26.244" v="1563" actId="1036"/>
          <ac:picMkLst>
            <pc:docMk/>
            <pc:sldMk cId="2523485716" sldId="365"/>
            <ac:picMk id="1032" creationId="{74B37F21-0C68-7270-4AB2-B2B5C1F59122}"/>
          </ac:picMkLst>
        </pc:picChg>
        <pc:picChg chg="add mod">
          <ac:chgData name="Inger van Dijck" userId="b49f7fe1-a428-4d7e-bcae-76db91565236" providerId="ADAL" clId="{9CE35FDD-CF96-4EFA-BA61-C1669F3BCC86}" dt="2023-03-17T13:43:37.290" v="1573" actId="1037"/>
          <ac:picMkLst>
            <pc:docMk/>
            <pc:sldMk cId="2523485716" sldId="365"/>
            <ac:picMk id="1034" creationId="{50045826-EBEC-BDA5-67E2-F63FB5E42783}"/>
          </ac:picMkLst>
        </pc:picChg>
        <pc:picChg chg="add mod">
          <ac:chgData name="Inger van Dijck" userId="b49f7fe1-a428-4d7e-bcae-76db91565236" providerId="ADAL" clId="{9CE35FDD-CF96-4EFA-BA61-C1669F3BCC86}" dt="2023-03-17T13:43:54.268" v="1576" actId="1076"/>
          <ac:picMkLst>
            <pc:docMk/>
            <pc:sldMk cId="2523485716" sldId="365"/>
            <ac:picMk id="1036" creationId="{0F9EF8C4-78C7-BF4B-19D8-83AEF3F4B73C}"/>
          </ac:picMkLst>
        </pc:picChg>
      </pc:sldChg>
      <pc:sldChg chg="addSp delSp modSp add mod ord modNotesTx">
        <pc:chgData name="Inger van Dijck" userId="b49f7fe1-a428-4d7e-bcae-76db91565236" providerId="ADAL" clId="{9CE35FDD-CF96-4EFA-BA61-C1669F3BCC86}" dt="2023-04-03T07:10:05.507" v="2736" actId="20577"/>
        <pc:sldMkLst>
          <pc:docMk/>
          <pc:sldMk cId="2642595200" sldId="366"/>
        </pc:sldMkLst>
        <pc:spChg chg="mod">
          <ac:chgData name="Inger van Dijck" userId="b49f7fe1-a428-4d7e-bcae-76db91565236" providerId="ADAL" clId="{9CE35FDD-CF96-4EFA-BA61-C1669F3BCC86}" dt="2023-03-03T11:48:36.311" v="879" actId="6549"/>
          <ac:spMkLst>
            <pc:docMk/>
            <pc:sldMk cId="2642595200" sldId="366"/>
            <ac:spMk id="2" creationId="{6D93C04F-FD8E-4291-A558-B45E34A9E4C9}"/>
          </ac:spMkLst>
        </pc:spChg>
        <pc:spChg chg="add mod">
          <ac:chgData name="Inger van Dijck" userId="b49f7fe1-a428-4d7e-bcae-76db91565236" providerId="ADAL" clId="{9CE35FDD-CF96-4EFA-BA61-C1669F3BCC86}" dt="2023-03-17T13:24:20.861" v="1452" actId="14100"/>
          <ac:spMkLst>
            <pc:docMk/>
            <pc:sldMk cId="2642595200" sldId="366"/>
            <ac:spMk id="8" creationId="{DEC7CBEA-463A-7281-0F7B-FFED00355868}"/>
          </ac:spMkLst>
        </pc:spChg>
        <pc:spChg chg="del">
          <ac:chgData name="Inger van Dijck" userId="b49f7fe1-a428-4d7e-bcae-76db91565236" providerId="ADAL" clId="{9CE35FDD-CF96-4EFA-BA61-C1669F3BCC86}" dt="2023-03-03T11:55:31.739" v="1005" actId="478"/>
          <ac:spMkLst>
            <pc:docMk/>
            <pc:sldMk cId="2642595200" sldId="366"/>
            <ac:spMk id="9" creationId="{23F058B4-EED8-4E3C-9EE1-5ABB655494BB}"/>
          </ac:spMkLst>
        </pc:spChg>
        <pc:spChg chg="del">
          <ac:chgData name="Inger van Dijck" userId="b49f7fe1-a428-4d7e-bcae-76db91565236" providerId="ADAL" clId="{9CE35FDD-CF96-4EFA-BA61-C1669F3BCC86}" dt="2023-03-03T11:49:50.253" v="886" actId="478"/>
          <ac:spMkLst>
            <pc:docMk/>
            <pc:sldMk cId="2642595200" sldId="366"/>
            <ac:spMk id="10" creationId="{87E5B092-F24E-4008-8296-9787DD7B34F9}"/>
          </ac:spMkLst>
        </pc:spChg>
        <pc:spChg chg="del">
          <ac:chgData name="Inger van Dijck" userId="b49f7fe1-a428-4d7e-bcae-76db91565236" providerId="ADAL" clId="{9CE35FDD-CF96-4EFA-BA61-C1669F3BCC86}" dt="2023-03-03T12:47:54.045" v="1441" actId="478"/>
          <ac:spMkLst>
            <pc:docMk/>
            <pc:sldMk cId="2642595200" sldId="366"/>
            <ac:spMk id="11" creationId="{36DFAE22-C6C8-4A4D-9D90-AFD46AB52070}"/>
          </ac:spMkLst>
        </pc:spChg>
        <pc:spChg chg="del mod">
          <ac:chgData name="Inger van Dijck" userId="b49f7fe1-a428-4d7e-bcae-76db91565236" providerId="ADAL" clId="{9CE35FDD-CF96-4EFA-BA61-C1669F3BCC86}" dt="2023-03-03T12:47:48.602" v="1439" actId="478"/>
          <ac:spMkLst>
            <pc:docMk/>
            <pc:sldMk cId="2642595200" sldId="366"/>
            <ac:spMk id="14" creationId="{9EC33972-FE50-44ED-A318-0FA1D8C06C34}"/>
          </ac:spMkLst>
        </pc:spChg>
        <pc:spChg chg="mod">
          <ac:chgData name="Inger van Dijck" userId="b49f7fe1-a428-4d7e-bcae-76db91565236" providerId="ADAL" clId="{9CE35FDD-CF96-4EFA-BA61-C1669F3BCC86}" dt="2023-04-03T07:10:05.507" v="2736" actId="20577"/>
          <ac:spMkLst>
            <pc:docMk/>
            <pc:sldMk cId="2642595200" sldId="366"/>
            <ac:spMk id="23" creationId="{4D6C5DAB-5C0D-4CC5-9150-9A72ABF7556D}"/>
          </ac:spMkLst>
        </pc:spChg>
        <pc:picChg chg="add mod">
          <ac:chgData name="Inger van Dijck" userId="b49f7fe1-a428-4d7e-bcae-76db91565236" providerId="ADAL" clId="{9CE35FDD-CF96-4EFA-BA61-C1669F3BCC86}" dt="2023-03-17T13:22:49.723" v="1446" actId="1076"/>
          <ac:picMkLst>
            <pc:docMk/>
            <pc:sldMk cId="2642595200" sldId="366"/>
            <ac:picMk id="5" creationId="{7C9321A9-2EDC-BD12-6A8D-228D187FF47E}"/>
          </ac:picMkLst>
        </pc:picChg>
        <pc:picChg chg="del">
          <ac:chgData name="Inger van Dijck" userId="b49f7fe1-a428-4d7e-bcae-76db91565236" providerId="ADAL" clId="{9CE35FDD-CF96-4EFA-BA61-C1669F3BCC86}" dt="2023-03-03T11:48:43.179" v="880" actId="478"/>
          <ac:picMkLst>
            <pc:docMk/>
            <pc:sldMk cId="2642595200" sldId="366"/>
            <ac:picMk id="18" creationId="{81EF0AEA-2CEF-4C6A-9FC8-BB594E42DB3A}"/>
          </ac:picMkLst>
        </pc:picChg>
        <pc:cxnChg chg="add mod">
          <ac:chgData name="Inger van Dijck" userId="b49f7fe1-a428-4d7e-bcae-76db91565236" providerId="ADAL" clId="{9CE35FDD-CF96-4EFA-BA61-C1669F3BCC86}" dt="2023-03-17T13:23:20.725" v="1449" actId="1582"/>
          <ac:cxnSpMkLst>
            <pc:docMk/>
            <pc:sldMk cId="2642595200" sldId="366"/>
            <ac:cxnSpMk id="7" creationId="{F262973A-8F2E-27B5-B83C-EC6B8A29A435}"/>
          </ac:cxnSpMkLst>
        </pc:cxnChg>
        <pc:cxnChg chg="del">
          <ac:chgData name="Inger van Dijck" userId="b49f7fe1-a428-4d7e-bcae-76db91565236" providerId="ADAL" clId="{9CE35FDD-CF96-4EFA-BA61-C1669F3BCC86}" dt="2023-03-03T12:47:51.545" v="1440" actId="478"/>
          <ac:cxnSpMkLst>
            <pc:docMk/>
            <pc:sldMk cId="2642595200" sldId="366"/>
            <ac:cxnSpMk id="12" creationId="{808AAD3A-EF17-4A50-AD77-E8ABB1F0D408}"/>
          </ac:cxnSpMkLst>
        </pc:cxnChg>
      </pc:sldChg>
      <pc:sldChg chg="addSp modSp add mod">
        <pc:chgData name="Inger van Dijck" userId="b49f7fe1-a428-4d7e-bcae-76db91565236" providerId="ADAL" clId="{9CE35FDD-CF96-4EFA-BA61-C1669F3BCC86}" dt="2023-04-03T08:09:00.658" v="2986" actId="1037"/>
        <pc:sldMkLst>
          <pc:docMk/>
          <pc:sldMk cId="586115805" sldId="367"/>
        </pc:sldMkLst>
        <pc:spChg chg="mod">
          <ac:chgData name="Inger van Dijck" userId="b49f7fe1-a428-4d7e-bcae-76db91565236" providerId="ADAL" clId="{9CE35FDD-CF96-4EFA-BA61-C1669F3BCC86}" dt="2023-03-31T11:31:27.622" v="1805" actId="1036"/>
          <ac:spMkLst>
            <pc:docMk/>
            <pc:sldMk cId="586115805" sldId="367"/>
            <ac:spMk id="7" creationId="{DDEC58B6-2128-5D02-A474-2CBB7C4C4723}"/>
          </ac:spMkLst>
        </pc:spChg>
        <pc:spChg chg="mod">
          <ac:chgData name="Inger van Dijck" userId="b49f7fe1-a428-4d7e-bcae-76db91565236" providerId="ADAL" clId="{9CE35FDD-CF96-4EFA-BA61-C1669F3BCC86}" dt="2023-03-31T11:31:16.905" v="1801" actId="1038"/>
          <ac:spMkLst>
            <pc:docMk/>
            <pc:sldMk cId="586115805" sldId="367"/>
            <ac:spMk id="8" creationId="{7DCE7C71-968E-7BD8-7BF4-4A13E2BFAEA8}"/>
          </ac:spMkLst>
        </pc:spChg>
        <pc:picChg chg="add mod ord">
          <ac:chgData name="Inger van Dijck" userId="b49f7fe1-a428-4d7e-bcae-76db91565236" providerId="ADAL" clId="{9CE35FDD-CF96-4EFA-BA61-C1669F3BCC86}" dt="2023-03-31T11:30:22.744" v="1779" actId="1076"/>
          <ac:picMkLst>
            <pc:docMk/>
            <pc:sldMk cId="586115805" sldId="367"/>
            <ac:picMk id="3" creationId="{F1C6257C-9CFD-BB3D-6667-E5A02235F674}"/>
          </ac:picMkLst>
        </pc:picChg>
        <pc:picChg chg="add mod">
          <ac:chgData name="Inger van Dijck" userId="b49f7fe1-a428-4d7e-bcae-76db91565236" providerId="ADAL" clId="{9CE35FDD-CF96-4EFA-BA61-C1669F3BCC86}" dt="2023-04-03T08:09:00.658" v="2986" actId="1037"/>
          <ac:picMkLst>
            <pc:docMk/>
            <pc:sldMk cId="586115805" sldId="367"/>
            <ac:picMk id="5" creationId="{A0BA1E27-22D6-5AF5-E6AC-BB47B9B6FF09}"/>
          </ac:picMkLst>
        </pc:picChg>
        <pc:picChg chg="mod">
          <ac:chgData name="Inger van Dijck" userId="b49f7fe1-a428-4d7e-bcae-76db91565236" providerId="ADAL" clId="{9CE35FDD-CF96-4EFA-BA61-C1669F3BCC86}" dt="2023-03-31T11:30:52.034" v="1791" actId="1035"/>
          <ac:picMkLst>
            <pc:docMk/>
            <pc:sldMk cId="586115805" sldId="367"/>
            <ac:picMk id="13" creationId="{89AA9710-FD0F-F6B2-D096-B585DA834B6F}"/>
          </ac:picMkLst>
        </pc:picChg>
      </pc:sldChg>
      <pc:sldChg chg="addSp modSp add del mod">
        <pc:chgData name="Inger van Dijck" userId="b49f7fe1-a428-4d7e-bcae-76db91565236" providerId="ADAL" clId="{9CE35FDD-CF96-4EFA-BA61-C1669F3BCC86}" dt="2023-04-03T07:42:40.414" v="2955" actId="47"/>
        <pc:sldMkLst>
          <pc:docMk/>
          <pc:sldMk cId="1142653364" sldId="368"/>
        </pc:sldMkLst>
        <pc:spChg chg="add mod">
          <ac:chgData name="Inger van Dijck" userId="b49f7fe1-a428-4d7e-bcae-76db91565236" providerId="ADAL" clId="{9CE35FDD-CF96-4EFA-BA61-C1669F3BCC86}" dt="2023-03-31T11:34:19.350" v="1807"/>
          <ac:spMkLst>
            <pc:docMk/>
            <pc:sldMk cId="1142653364" sldId="368"/>
            <ac:spMk id="8" creationId="{A78BF257-831D-AEE1-EF11-8B9234A33B36}"/>
          </ac:spMkLst>
        </pc:spChg>
        <pc:spChg chg="add mod">
          <ac:chgData name="Inger van Dijck" userId="b49f7fe1-a428-4d7e-bcae-76db91565236" providerId="ADAL" clId="{9CE35FDD-CF96-4EFA-BA61-C1669F3BCC86}" dt="2023-03-31T11:34:28.621" v="1818" actId="20577"/>
          <ac:spMkLst>
            <pc:docMk/>
            <pc:sldMk cId="1142653364" sldId="368"/>
            <ac:spMk id="12" creationId="{77790C01-8688-1D01-09DF-D9EBC83B90A6}"/>
          </ac:spMkLst>
        </pc:spChg>
      </pc:sldChg>
      <pc:sldChg chg="addSp delSp modSp add del mod">
        <pc:chgData name="Inger van Dijck" userId="b49f7fe1-a428-4d7e-bcae-76db91565236" providerId="ADAL" clId="{9CE35FDD-CF96-4EFA-BA61-C1669F3BCC86}" dt="2023-04-03T09:07:00.033" v="3199" actId="47"/>
        <pc:sldMkLst>
          <pc:docMk/>
          <pc:sldMk cId="2987759375" sldId="369"/>
        </pc:sldMkLst>
        <pc:spChg chg="mod">
          <ac:chgData name="Inger van Dijck" userId="b49f7fe1-a428-4d7e-bcae-76db91565236" providerId="ADAL" clId="{9CE35FDD-CF96-4EFA-BA61-C1669F3BCC86}" dt="2023-03-31T11:53:55.255" v="2033" actId="20577"/>
          <ac:spMkLst>
            <pc:docMk/>
            <pc:sldMk cId="2987759375" sldId="369"/>
            <ac:spMk id="2" creationId="{9323D0D6-C651-EB3B-C2EB-53E8F6E20004}"/>
          </ac:spMkLst>
        </pc:spChg>
        <pc:spChg chg="del">
          <ac:chgData name="Inger van Dijck" userId="b49f7fe1-a428-4d7e-bcae-76db91565236" providerId="ADAL" clId="{9CE35FDD-CF96-4EFA-BA61-C1669F3BCC86}" dt="2023-03-31T11:45:32.810" v="1937" actId="478"/>
          <ac:spMkLst>
            <pc:docMk/>
            <pc:sldMk cId="2987759375" sldId="369"/>
            <ac:spMk id="3" creationId="{CF311EB2-90D7-9600-F2D3-7895BEEAC773}"/>
          </ac:spMkLst>
        </pc:spChg>
        <pc:spChg chg="mod">
          <ac:chgData name="Inger van Dijck" userId="b49f7fe1-a428-4d7e-bcae-76db91565236" providerId="ADAL" clId="{9CE35FDD-CF96-4EFA-BA61-C1669F3BCC86}" dt="2023-04-03T08:16:19.198" v="3020" actId="6549"/>
          <ac:spMkLst>
            <pc:docMk/>
            <pc:sldMk cId="2987759375" sldId="369"/>
            <ac:spMk id="4" creationId="{4CC57A3C-593D-822B-E2CB-917B9DED2F64}"/>
          </ac:spMkLst>
        </pc:spChg>
        <pc:spChg chg="add mod">
          <ac:chgData name="Inger van Dijck" userId="b49f7fe1-a428-4d7e-bcae-76db91565236" providerId="ADAL" clId="{9CE35FDD-CF96-4EFA-BA61-C1669F3BCC86}" dt="2023-03-31T11:40:24.701" v="1919"/>
          <ac:spMkLst>
            <pc:docMk/>
            <pc:sldMk cId="2987759375" sldId="369"/>
            <ac:spMk id="5" creationId="{15486F4B-FC9D-A2F2-389B-D8DF3264ACB8}"/>
          </ac:spMkLst>
        </pc:spChg>
        <pc:spChg chg="add mod">
          <ac:chgData name="Inger van Dijck" userId="b49f7fe1-a428-4d7e-bcae-76db91565236" providerId="ADAL" clId="{9CE35FDD-CF96-4EFA-BA61-C1669F3BCC86}" dt="2023-03-31T11:40:38.557" v="1930" actId="20577"/>
          <ac:spMkLst>
            <pc:docMk/>
            <pc:sldMk cId="2987759375" sldId="369"/>
            <ac:spMk id="7" creationId="{AC6D3C0E-367B-52F8-7848-74AD642BE4EB}"/>
          </ac:spMkLst>
        </pc:spChg>
        <pc:spChg chg="add del mod">
          <ac:chgData name="Inger van Dijck" userId="b49f7fe1-a428-4d7e-bcae-76db91565236" providerId="ADAL" clId="{9CE35FDD-CF96-4EFA-BA61-C1669F3BCC86}" dt="2023-03-31T11:45:36.026" v="1938" actId="478"/>
          <ac:spMkLst>
            <pc:docMk/>
            <pc:sldMk cId="2987759375" sldId="369"/>
            <ac:spMk id="9" creationId="{0741BD02-A7EA-F8FC-C67D-D2BDEFEDEAFF}"/>
          </ac:spMkLst>
        </pc:spChg>
        <pc:spChg chg="add mod">
          <ac:chgData name="Inger van Dijck" userId="b49f7fe1-a428-4d7e-bcae-76db91565236" providerId="ADAL" clId="{9CE35FDD-CF96-4EFA-BA61-C1669F3BCC86}" dt="2023-03-31T11:50:06.753" v="1980"/>
          <ac:spMkLst>
            <pc:docMk/>
            <pc:sldMk cId="2987759375" sldId="369"/>
            <ac:spMk id="10" creationId="{9ABF39A6-F2E4-D5FA-BA0B-1113A59B9CCB}"/>
          </ac:spMkLst>
        </pc:spChg>
        <pc:picChg chg="mod">
          <ac:chgData name="Inger van Dijck" userId="b49f7fe1-a428-4d7e-bcae-76db91565236" providerId="ADAL" clId="{9CE35FDD-CF96-4EFA-BA61-C1669F3BCC86}" dt="2023-03-31T11:45:47.060" v="1940" actId="1076"/>
          <ac:picMkLst>
            <pc:docMk/>
            <pc:sldMk cId="2987759375" sldId="369"/>
            <ac:picMk id="6" creationId="{7394B5F6-4BEA-F5D0-0A24-F8A7D847E170}"/>
          </ac:picMkLst>
        </pc:picChg>
      </pc:sldChg>
      <pc:sldChg chg="addSp delSp modSp add del mod">
        <pc:chgData name="Inger van Dijck" userId="b49f7fe1-a428-4d7e-bcae-76db91565236" providerId="ADAL" clId="{9CE35FDD-CF96-4EFA-BA61-C1669F3BCC86}" dt="2023-04-03T09:07:02.087" v="3200" actId="47"/>
        <pc:sldMkLst>
          <pc:docMk/>
          <pc:sldMk cId="1858566423" sldId="370"/>
        </pc:sldMkLst>
        <pc:spChg chg="mod">
          <ac:chgData name="Inger van Dijck" userId="b49f7fe1-a428-4d7e-bcae-76db91565236" providerId="ADAL" clId="{9CE35FDD-CF96-4EFA-BA61-C1669F3BCC86}" dt="2023-03-31T11:54:11.617" v="2051"/>
          <ac:spMkLst>
            <pc:docMk/>
            <pc:sldMk cId="1858566423" sldId="370"/>
            <ac:spMk id="2" creationId="{9323D0D6-C651-EB3B-C2EB-53E8F6E20004}"/>
          </ac:spMkLst>
        </pc:spChg>
        <pc:spChg chg="del mod">
          <ac:chgData name="Inger van Dijck" userId="b49f7fe1-a428-4d7e-bcae-76db91565236" providerId="ADAL" clId="{9CE35FDD-CF96-4EFA-BA61-C1669F3BCC86}" dt="2023-03-31T11:45:12.233" v="1934" actId="478"/>
          <ac:spMkLst>
            <pc:docMk/>
            <pc:sldMk cId="1858566423" sldId="370"/>
            <ac:spMk id="3" creationId="{CF311EB2-90D7-9600-F2D3-7895BEEAC773}"/>
          </ac:spMkLst>
        </pc:spChg>
        <pc:spChg chg="mod">
          <ac:chgData name="Inger van Dijck" userId="b49f7fe1-a428-4d7e-bcae-76db91565236" providerId="ADAL" clId="{9CE35FDD-CF96-4EFA-BA61-C1669F3BCC86}" dt="2023-04-03T08:15:50.835" v="3018" actId="20577"/>
          <ac:spMkLst>
            <pc:docMk/>
            <pc:sldMk cId="1858566423" sldId="370"/>
            <ac:spMk id="4" creationId="{4CC57A3C-593D-822B-E2CB-917B9DED2F64}"/>
          </ac:spMkLst>
        </pc:spChg>
        <pc:spChg chg="add mod">
          <ac:chgData name="Inger van Dijck" userId="b49f7fe1-a428-4d7e-bcae-76db91565236" providerId="ADAL" clId="{9CE35FDD-CF96-4EFA-BA61-C1669F3BCC86}" dt="2023-03-31T11:41:59.293" v="1931"/>
          <ac:spMkLst>
            <pc:docMk/>
            <pc:sldMk cId="1858566423" sldId="370"/>
            <ac:spMk id="5" creationId="{A9685B7C-F583-57F3-7413-09FD63E309B0}"/>
          </ac:spMkLst>
        </pc:spChg>
        <pc:spChg chg="add mod">
          <ac:chgData name="Inger van Dijck" userId="b49f7fe1-a428-4d7e-bcae-76db91565236" providerId="ADAL" clId="{9CE35FDD-CF96-4EFA-BA61-C1669F3BCC86}" dt="2023-03-31T11:41:59.293" v="1931"/>
          <ac:spMkLst>
            <pc:docMk/>
            <pc:sldMk cId="1858566423" sldId="370"/>
            <ac:spMk id="7" creationId="{661F1587-5C15-466E-4F3F-A6991BE43DED}"/>
          </ac:spMkLst>
        </pc:spChg>
        <pc:spChg chg="add mod">
          <ac:chgData name="Inger van Dijck" userId="b49f7fe1-a428-4d7e-bcae-76db91565236" providerId="ADAL" clId="{9CE35FDD-CF96-4EFA-BA61-C1669F3BCC86}" dt="2023-03-31T11:50:02.220" v="1979"/>
          <ac:spMkLst>
            <pc:docMk/>
            <pc:sldMk cId="1858566423" sldId="370"/>
            <ac:spMk id="8" creationId="{162A31F3-29CE-E998-9E1A-79D47BE504D5}"/>
          </ac:spMkLst>
        </pc:spChg>
        <pc:picChg chg="mod">
          <ac:chgData name="Inger van Dijck" userId="b49f7fe1-a428-4d7e-bcae-76db91565236" providerId="ADAL" clId="{9CE35FDD-CF96-4EFA-BA61-C1669F3BCC86}" dt="2023-03-31T11:45:24.892" v="1936" actId="1076"/>
          <ac:picMkLst>
            <pc:docMk/>
            <pc:sldMk cId="1858566423" sldId="370"/>
            <ac:picMk id="6" creationId="{7394B5F6-4BEA-F5D0-0A24-F8A7D847E170}"/>
          </ac:picMkLst>
        </pc:picChg>
      </pc:sldChg>
      <pc:sldChg chg="addSp delSp modSp add del mod modNotesTx">
        <pc:chgData name="Inger van Dijck" userId="b49f7fe1-a428-4d7e-bcae-76db91565236" providerId="ADAL" clId="{9CE35FDD-CF96-4EFA-BA61-C1669F3BCC86}" dt="2023-04-03T09:07:03.297" v="3201" actId="47"/>
        <pc:sldMkLst>
          <pc:docMk/>
          <pc:sldMk cId="2986790803" sldId="371"/>
        </pc:sldMkLst>
        <pc:spChg chg="mod">
          <ac:chgData name="Inger van Dijck" userId="b49f7fe1-a428-4d7e-bcae-76db91565236" providerId="ADAL" clId="{9CE35FDD-CF96-4EFA-BA61-C1669F3BCC86}" dt="2023-03-31T11:54:35.279" v="2069"/>
          <ac:spMkLst>
            <pc:docMk/>
            <pc:sldMk cId="2986790803" sldId="371"/>
            <ac:spMk id="2" creationId="{9323D0D6-C651-EB3B-C2EB-53E8F6E20004}"/>
          </ac:spMkLst>
        </pc:spChg>
        <pc:spChg chg="del">
          <ac:chgData name="Inger van Dijck" userId="b49f7fe1-a428-4d7e-bcae-76db91565236" providerId="ADAL" clId="{9CE35FDD-CF96-4EFA-BA61-C1669F3BCC86}" dt="2023-03-31T11:50:18.855" v="1981" actId="478"/>
          <ac:spMkLst>
            <pc:docMk/>
            <pc:sldMk cId="2986790803" sldId="371"/>
            <ac:spMk id="3" creationId="{CF311EB2-90D7-9600-F2D3-7895BEEAC773}"/>
          </ac:spMkLst>
        </pc:spChg>
        <pc:spChg chg="mod">
          <ac:chgData name="Inger van Dijck" userId="b49f7fe1-a428-4d7e-bcae-76db91565236" providerId="ADAL" clId="{9CE35FDD-CF96-4EFA-BA61-C1669F3BCC86}" dt="2023-03-31T11:50:34.508" v="1985" actId="1076"/>
          <ac:spMkLst>
            <pc:docMk/>
            <pc:sldMk cId="2986790803" sldId="371"/>
            <ac:spMk id="4" creationId="{4CC57A3C-593D-822B-E2CB-917B9DED2F64}"/>
          </ac:spMkLst>
        </pc:spChg>
        <pc:spChg chg="add mod">
          <ac:chgData name="Inger van Dijck" userId="b49f7fe1-a428-4d7e-bcae-76db91565236" providerId="ADAL" clId="{9CE35FDD-CF96-4EFA-BA61-C1669F3BCC86}" dt="2023-03-31T11:47:31.675" v="1941"/>
          <ac:spMkLst>
            <pc:docMk/>
            <pc:sldMk cId="2986790803" sldId="371"/>
            <ac:spMk id="6" creationId="{B45A28EF-2272-D8F2-8E74-9B2E3EE1D5E0}"/>
          </ac:spMkLst>
        </pc:spChg>
        <pc:spChg chg="mod">
          <ac:chgData name="Inger van Dijck" userId="b49f7fe1-a428-4d7e-bcae-76db91565236" providerId="ADAL" clId="{9CE35FDD-CF96-4EFA-BA61-C1669F3BCC86}" dt="2023-03-31T11:50:46.801" v="1986" actId="1076"/>
          <ac:spMkLst>
            <pc:docMk/>
            <pc:sldMk cId="2986790803" sldId="371"/>
            <ac:spMk id="9" creationId="{D55D3B9E-7B54-52CA-6C64-37625B2412F5}"/>
          </ac:spMkLst>
        </pc:spChg>
        <pc:spChg chg="mod">
          <ac:chgData name="Inger van Dijck" userId="b49f7fe1-a428-4d7e-bcae-76db91565236" providerId="ADAL" clId="{9CE35FDD-CF96-4EFA-BA61-C1669F3BCC86}" dt="2023-03-31T11:51:26.987" v="1991" actId="1076"/>
          <ac:spMkLst>
            <pc:docMk/>
            <pc:sldMk cId="2986790803" sldId="371"/>
            <ac:spMk id="10" creationId="{AD3D3FF2-17B5-2795-06F2-98DBCD2DD9E8}"/>
          </ac:spMkLst>
        </pc:spChg>
        <pc:spChg chg="del">
          <ac:chgData name="Inger van Dijck" userId="b49f7fe1-a428-4d7e-bcae-76db91565236" providerId="ADAL" clId="{9CE35FDD-CF96-4EFA-BA61-C1669F3BCC86}" dt="2023-03-31T11:50:28.516" v="1984" actId="478"/>
          <ac:spMkLst>
            <pc:docMk/>
            <pc:sldMk cId="2986790803" sldId="371"/>
            <ac:spMk id="11" creationId="{3705F166-5D9C-EA71-1A83-1AC709B670E7}"/>
          </ac:spMkLst>
        </pc:spChg>
        <pc:spChg chg="add mod">
          <ac:chgData name="Inger van Dijck" userId="b49f7fe1-a428-4d7e-bcae-76db91565236" providerId="ADAL" clId="{9CE35FDD-CF96-4EFA-BA61-C1669F3BCC86}" dt="2023-03-31T11:47:31.675" v="1941"/>
          <ac:spMkLst>
            <pc:docMk/>
            <pc:sldMk cId="2986790803" sldId="371"/>
            <ac:spMk id="12" creationId="{10CF3A9D-279E-71AF-C010-A848D416BA35}"/>
          </ac:spMkLst>
        </pc:spChg>
        <pc:spChg chg="add del mod">
          <ac:chgData name="Inger van Dijck" userId="b49f7fe1-a428-4d7e-bcae-76db91565236" providerId="ADAL" clId="{9CE35FDD-CF96-4EFA-BA61-C1669F3BCC86}" dt="2023-03-31T11:50:24.493" v="1982" actId="478"/>
          <ac:spMkLst>
            <pc:docMk/>
            <pc:sldMk cId="2986790803" sldId="371"/>
            <ac:spMk id="14" creationId="{2F3E0B1C-9881-9D2A-2645-EF8B90C00B8F}"/>
          </ac:spMkLst>
        </pc:spChg>
        <pc:spChg chg="add mod">
          <ac:chgData name="Inger van Dijck" userId="b49f7fe1-a428-4d7e-bcae-76db91565236" providerId="ADAL" clId="{9CE35FDD-CF96-4EFA-BA61-C1669F3BCC86}" dt="2023-03-31T12:00:37.257" v="2168"/>
          <ac:spMkLst>
            <pc:docMk/>
            <pc:sldMk cId="2986790803" sldId="371"/>
            <ac:spMk id="15" creationId="{1311319F-924B-212A-F10F-2EFF7AD4682C}"/>
          </ac:spMkLst>
        </pc:spChg>
        <pc:picChg chg="mod">
          <ac:chgData name="Inger van Dijck" userId="b49f7fe1-a428-4d7e-bcae-76db91565236" providerId="ADAL" clId="{9CE35FDD-CF96-4EFA-BA61-C1669F3BCC86}" dt="2023-03-31T11:50:59.340" v="1988" actId="1076"/>
          <ac:picMkLst>
            <pc:docMk/>
            <pc:sldMk cId="2986790803" sldId="371"/>
            <ac:picMk id="5" creationId="{8CA6A3C4-C9E0-DE4D-C990-8EA10459EBF8}"/>
          </ac:picMkLst>
        </pc:picChg>
        <pc:picChg chg="del">
          <ac:chgData name="Inger van Dijck" userId="b49f7fe1-a428-4d7e-bcae-76db91565236" providerId="ADAL" clId="{9CE35FDD-CF96-4EFA-BA61-C1669F3BCC86}" dt="2023-03-31T11:50:26.356" v="1983" actId="478"/>
          <ac:picMkLst>
            <pc:docMk/>
            <pc:sldMk cId="2986790803" sldId="371"/>
            <ac:picMk id="7" creationId="{E7376CDF-4465-42EA-0EA1-A1DCA4338F18}"/>
          </ac:picMkLst>
        </pc:picChg>
        <pc:picChg chg="mod">
          <ac:chgData name="Inger van Dijck" userId="b49f7fe1-a428-4d7e-bcae-76db91565236" providerId="ADAL" clId="{9CE35FDD-CF96-4EFA-BA61-C1669F3BCC86}" dt="2023-03-31T11:52:10.443" v="1998" actId="1036"/>
          <ac:picMkLst>
            <pc:docMk/>
            <pc:sldMk cId="2986790803" sldId="371"/>
            <ac:picMk id="8" creationId="{40D888FC-0A92-8B05-E26C-AF0992EB81A7}"/>
          </ac:picMkLst>
        </pc:picChg>
      </pc:sldChg>
      <pc:sldChg chg="modSp add mod ord">
        <pc:chgData name="Inger van Dijck" userId="b49f7fe1-a428-4d7e-bcae-76db91565236" providerId="ADAL" clId="{9CE35FDD-CF96-4EFA-BA61-C1669F3BCC86}" dt="2023-04-03T08:30:47.920" v="3127"/>
        <pc:sldMkLst>
          <pc:docMk/>
          <pc:sldMk cId="312639197" sldId="372"/>
        </pc:sldMkLst>
        <pc:spChg chg="mod">
          <ac:chgData name="Inger van Dijck" userId="b49f7fe1-a428-4d7e-bcae-76db91565236" providerId="ADAL" clId="{9CE35FDD-CF96-4EFA-BA61-C1669F3BCC86}" dt="2023-03-31T12:17:40.131" v="2261" actId="20577"/>
          <ac:spMkLst>
            <pc:docMk/>
            <pc:sldMk cId="312639197" sldId="372"/>
            <ac:spMk id="11" creationId="{75748C34-04EF-3993-98A2-26C5ADB79168}"/>
          </ac:spMkLst>
        </pc:spChg>
      </pc:sldChg>
      <pc:sldChg chg="addSp modSp add del">
        <pc:chgData name="Inger van Dijck" userId="b49f7fe1-a428-4d7e-bcae-76db91565236" providerId="ADAL" clId="{9CE35FDD-CF96-4EFA-BA61-C1669F3BCC86}" dt="2023-04-03T08:38:06.492" v="3193" actId="47"/>
        <pc:sldMkLst>
          <pc:docMk/>
          <pc:sldMk cId="3471374521" sldId="374"/>
        </pc:sldMkLst>
        <pc:spChg chg="add mod">
          <ac:chgData name="Inger van Dijck" userId="b49f7fe1-a428-4d7e-bcae-76db91565236" providerId="ADAL" clId="{9CE35FDD-CF96-4EFA-BA61-C1669F3BCC86}" dt="2023-03-31T12:26:23.041" v="2262"/>
          <ac:spMkLst>
            <pc:docMk/>
            <pc:sldMk cId="3471374521" sldId="374"/>
            <ac:spMk id="4" creationId="{D3F4705B-EFC3-3658-CA00-67D800EE4000}"/>
          </ac:spMkLst>
        </pc:spChg>
        <pc:spChg chg="add mod">
          <ac:chgData name="Inger van Dijck" userId="b49f7fe1-a428-4d7e-bcae-76db91565236" providerId="ADAL" clId="{9CE35FDD-CF96-4EFA-BA61-C1669F3BCC86}" dt="2023-03-31T12:26:23.041" v="2262"/>
          <ac:spMkLst>
            <pc:docMk/>
            <pc:sldMk cId="3471374521" sldId="374"/>
            <ac:spMk id="5" creationId="{EE4F1E78-F75B-41DA-565C-0387A9BC4B9B}"/>
          </ac:spMkLst>
        </pc:spChg>
      </pc:sldChg>
      <pc:sldChg chg="addSp modSp add mod">
        <pc:chgData name="Inger van Dijck" userId="b49f7fe1-a428-4d7e-bcae-76db91565236" providerId="ADAL" clId="{9CE35FDD-CF96-4EFA-BA61-C1669F3BCC86}" dt="2023-03-31T12:28:19.363" v="2278" actId="20577"/>
        <pc:sldMkLst>
          <pc:docMk/>
          <pc:sldMk cId="1675202871" sldId="375"/>
        </pc:sldMkLst>
        <pc:spChg chg="add mod">
          <ac:chgData name="Inger van Dijck" userId="b49f7fe1-a428-4d7e-bcae-76db91565236" providerId="ADAL" clId="{9CE35FDD-CF96-4EFA-BA61-C1669F3BCC86}" dt="2023-03-31T12:28:12.048" v="2263"/>
          <ac:spMkLst>
            <pc:docMk/>
            <pc:sldMk cId="1675202871" sldId="375"/>
            <ac:spMk id="3" creationId="{FAC992CC-FF31-8143-D183-4203021CB9B1}"/>
          </ac:spMkLst>
        </pc:spChg>
        <pc:spChg chg="add mod">
          <ac:chgData name="Inger van Dijck" userId="b49f7fe1-a428-4d7e-bcae-76db91565236" providerId="ADAL" clId="{9CE35FDD-CF96-4EFA-BA61-C1669F3BCC86}" dt="2023-03-31T12:28:19.363" v="2278" actId="20577"/>
          <ac:spMkLst>
            <pc:docMk/>
            <pc:sldMk cId="1675202871" sldId="375"/>
            <ac:spMk id="4" creationId="{1FA778F6-88DC-AAA1-DF78-552DE134EA37}"/>
          </ac:spMkLst>
        </pc:spChg>
      </pc:sldChg>
      <pc:sldChg chg="addSp modSp add del mod ord modNotesTx">
        <pc:chgData name="Inger van Dijck" userId="b49f7fe1-a428-4d7e-bcae-76db91565236" providerId="ADAL" clId="{9CE35FDD-CF96-4EFA-BA61-C1669F3BCC86}" dt="2023-04-03T09:07:04.521" v="3202" actId="47"/>
        <pc:sldMkLst>
          <pc:docMk/>
          <pc:sldMk cId="2078645833" sldId="377"/>
        </pc:sldMkLst>
        <pc:spChg chg="add mod">
          <ac:chgData name="Inger van Dijck" userId="b49f7fe1-a428-4d7e-bcae-76db91565236" providerId="ADAL" clId="{9CE35FDD-CF96-4EFA-BA61-C1669F3BCC86}" dt="2023-03-31T11:52:47.168" v="2002"/>
          <ac:spMkLst>
            <pc:docMk/>
            <pc:sldMk cId="2078645833" sldId="377"/>
            <ac:spMk id="2" creationId="{1D52D2E7-46AB-4B72-9256-22B8C8543F0B}"/>
          </ac:spMkLst>
        </pc:spChg>
        <pc:spChg chg="add mod">
          <ac:chgData name="Inger van Dijck" userId="b49f7fe1-a428-4d7e-bcae-76db91565236" providerId="ADAL" clId="{9CE35FDD-CF96-4EFA-BA61-C1669F3BCC86}" dt="2023-03-31T11:52:47.168" v="2002"/>
          <ac:spMkLst>
            <pc:docMk/>
            <pc:sldMk cId="2078645833" sldId="377"/>
            <ac:spMk id="3" creationId="{706512F3-BF30-F926-8B55-D3A062A35C1C}"/>
          </ac:spMkLst>
        </pc:spChg>
        <pc:spChg chg="add mod">
          <ac:chgData name="Inger van Dijck" userId="b49f7fe1-a428-4d7e-bcae-76db91565236" providerId="ADAL" clId="{9CE35FDD-CF96-4EFA-BA61-C1669F3BCC86}" dt="2023-03-31T12:00:47.718" v="2170" actId="1076"/>
          <ac:spMkLst>
            <pc:docMk/>
            <pc:sldMk cId="2078645833" sldId="377"/>
            <ac:spMk id="4" creationId="{85012FD2-2D44-5C5F-141A-2065F41A722E}"/>
          </ac:spMkLst>
        </pc:spChg>
        <pc:spChg chg="mod">
          <ac:chgData name="Inger van Dijck" userId="b49f7fe1-a428-4d7e-bcae-76db91565236" providerId="ADAL" clId="{9CE35FDD-CF96-4EFA-BA61-C1669F3BCC86}" dt="2023-03-31T11:55:21.401" v="2097" actId="20577"/>
          <ac:spMkLst>
            <pc:docMk/>
            <pc:sldMk cId="2078645833" sldId="377"/>
            <ac:spMk id="10" creationId="{FF7CD481-D248-6697-FD11-21869C736D25}"/>
          </ac:spMkLst>
        </pc:spChg>
        <pc:picChg chg="mod">
          <ac:chgData name="Inger van Dijck" userId="b49f7fe1-a428-4d7e-bcae-76db91565236" providerId="ADAL" clId="{9CE35FDD-CF96-4EFA-BA61-C1669F3BCC86}" dt="2023-03-31T11:52:33.465" v="2001" actId="1076"/>
          <ac:picMkLst>
            <pc:docMk/>
            <pc:sldMk cId="2078645833" sldId="377"/>
            <ac:picMk id="5" creationId="{A7DD62AB-7A43-5A9F-479B-F0A04F6BC623}"/>
          </ac:picMkLst>
        </pc:picChg>
      </pc:sldChg>
      <pc:sldChg chg="addSp delSp modSp add mod">
        <pc:chgData name="Inger van Dijck" userId="b49f7fe1-a428-4d7e-bcae-76db91565236" providerId="ADAL" clId="{9CE35FDD-CF96-4EFA-BA61-C1669F3BCC86}" dt="2023-04-03T08:28:24.306" v="3125" actId="6549"/>
        <pc:sldMkLst>
          <pc:docMk/>
          <pc:sldMk cId="1394409162" sldId="378"/>
        </pc:sldMkLst>
        <pc:spChg chg="mod">
          <ac:chgData name="Inger van Dijck" userId="b49f7fe1-a428-4d7e-bcae-76db91565236" providerId="ADAL" clId="{9CE35FDD-CF96-4EFA-BA61-C1669F3BCC86}" dt="2023-03-31T12:15:43.427" v="2207" actId="14100"/>
          <ac:spMkLst>
            <pc:docMk/>
            <pc:sldMk cId="1394409162" sldId="378"/>
            <ac:spMk id="2" creationId="{7F9F50CC-4DC4-E3AE-9C7C-9D6C2F4523CF}"/>
          </ac:spMkLst>
        </pc:spChg>
        <pc:spChg chg="add del mod">
          <ac:chgData name="Inger van Dijck" userId="b49f7fe1-a428-4d7e-bcae-76db91565236" providerId="ADAL" clId="{9CE35FDD-CF96-4EFA-BA61-C1669F3BCC86}" dt="2023-04-03T08:27:25.766" v="3042" actId="478"/>
          <ac:spMkLst>
            <pc:docMk/>
            <pc:sldMk cId="1394409162" sldId="378"/>
            <ac:spMk id="3" creationId="{3FAAF8F2-2885-4819-92BF-E1672DDD5DEC}"/>
          </ac:spMkLst>
        </pc:spChg>
        <pc:spChg chg="mod">
          <ac:chgData name="Inger van Dijck" userId="b49f7fe1-a428-4d7e-bcae-76db91565236" providerId="ADAL" clId="{9CE35FDD-CF96-4EFA-BA61-C1669F3BCC86}" dt="2023-04-03T08:28:24.306" v="3125" actId="6549"/>
          <ac:spMkLst>
            <pc:docMk/>
            <pc:sldMk cId="1394409162" sldId="378"/>
            <ac:spMk id="5" creationId="{C8FBCC7E-D4FD-91A4-EA44-872514E5705D}"/>
          </ac:spMkLst>
        </pc:spChg>
        <pc:spChg chg="add mod">
          <ac:chgData name="Inger van Dijck" userId="b49f7fe1-a428-4d7e-bcae-76db91565236" providerId="ADAL" clId="{9CE35FDD-CF96-4EFA-BA61-C1669F3BCC86}" dt="2023-03-31T12:12:35.153" v="2184" actId="1076"/>
          <ac:spMkLst>
            <pc:docMk/>
            <pc:sldMk cId="1394409162" sldId="378"/>
            <ac:spMk id="6" creationId="{044C2FD6-BD67-849F-4936-B5D17ADEC4E1}"/>
          </ac:spMkLst>
        </pc:spChg>
        <pc:graphicFrameChg chg="mod modGraphic">
          <ac:chgData name="Inger van Dijck" userId="b49f7fe1-a428-4d7e-bcae-76db91565236" providerId="ADAL" clId="{9CE35FDD-CF96-4EFA-BA61-C1669F3BCC86}" dt="2023-03-31T12:15:35.491" v="2205" actId="1076"/>
          <ac:graphicFrameMkLst>
            <pc:docMk/>
            <pc:sldMk cId="1394409162" sldId="378"/>
            <ac:graphicFrameMk id="4" creationId="{C222E6F5-ACBF-CC25-3915-38D9331EEF7C}"/>
          </ac:graphicFrameMkLst>
        </pc:graphicFrameChg>
      </pc:sldChg>
      <pc:sldChg chg="addSp delSp modSp add mod modNotesTx">
        <pc:chgData name="Inger van Dijck" userId="b49f7fe1-a428-4d7e-bcae-76db91565236" providerId="ADAL" clId="{9CE35FDD-CF96-4EFA-BA61-C1669F3BCC86}" dt="2023-04-03T08:08:06.899" v="2975" actId="1036"/>
        <pc:sldMkLst>
          <pc:docMk/>
          <pc:sldMk cId="3836082937" sldId="379"/>
        </pc:sldMkLst>
        <pc:spChg chg="del mod">
          <ac:chgData name="Inger van Dijck" userId="b49f7fe1-a428-4d7e-bcae-76db91565236" providerId="ADAL" clId="{9CE35FDD-CF96-4EFA-BA61-C1669F3BCC86}" dt="2023-03-31T11:34:55.926" v="1821" actId="478"/>
          <ac:spMkLst>
            <pc:docMk/>
            <pc:sldMk cId="3836082937" sldId="379"/>
            <ac:spMk id="8" creationId="{A78BF257-831D-AEE1-EF11-8B9234A33B36}"/>
          </ac:spMkLst>
        </pc:spChg>
        <pc:spChg chg="mod">
          <ac:chgData name="Inger van Dijck" userId="b49f7fe1-a428-4d7e-bcae-76db91565236" providerId="ADAL" clId="{9CE35FDD-CF96-4EFA-BA61-C1669F3BCC86}" dt="2023-03-31T11:35:03.010" v="1822" actId="6549"/>
          <ac:spMkLst>
            <pc:docMk/>
            <pc:sldMk cId="3836082937" sldId="379"/>
            <ac:spMk id="9" creationId="{6866115C-8FB1-2DB6-8C5B-664286E2C901}"/>
          </ac:spMkLst>
        </pc:spChg>
        <pc:spChg chg="del">
          <ac:chgData name="Inger van Dijck" userId="b49f7fe1-a428-4d7e-bcae-76db91565236" providerId="ADAL" clId="{9CE35FDD-CF96-4EFA-BA61-C1669F3BCC86}" dt="2023-03-31T11:35:06.198" v="1823" actId="478"/>
          <ac:spMkLst>
            <pc:docMk/>
            <pc:sldMk cId="3836082937" sldId="379"/>
            <ac:spMk id="11" creationId="{ED2ECA1C-DA81-FBBF-85D7-EEDB59C976B1}"/>
          </ac:spMkLst>
        </pc:spChg>
        <pc:picChg chg="add mod">
          <ac:chgData name="Inger van Dijck" userId="b49f7fe1-a428-4d7e-bcae-76db91565236" providerId="ADAL" clId="{9CE35FDD-CF96-4EFA-BA61-C1669F3BCC86}" dt="2023-04-03T08:08:06.899" v="2975" actId="1036"/>
          <ac:picMkLst>
            <pc:docMk/>
            <pc:sldMk cId="3836082937" sldId="379"/>
            <ac:picMk id="11" creationId="{5055BDE0-C521-50A1-5D0B-9D5709815636}"/>
          </ac:picMkLst>
        </pc:picChg>
      </pc:sldChg>
      <pc:sldChg chg="addSp delSp modSp add del mod">
        <pc:chgData name="Inger van Dijck" userId="b49f7fe1-a428-4d7e-bcae-76db91565236" providerId="ADAL" clId="{9CE35FDD-CF96-4EFA-BA61-C1669F3BCC86}" dt="2023-04-03T09:07:05.832" v="3203" actId="47"/>
        <pc:sldMkLst>
          <pc:docMk/>
          <pc:sldMk cId="1845364482" sldId="380"/>
        </pc:sldMkLst>
        <pc:spChg chg="del">
          <ac:chgData name="Inger van Dijck" userId="b49f7fe1-a428-4d7e-bcae-76db91565236" providerId="ADAL" clId="{9CE35FDD-CF96-4EFA-BA61-C1669F3BCC86}" dt="2023-03-31T11:48:46.741" v="1943" actId="478"/>
          <ac:spMkLst>
            <pc:docMk/>
            <pc:sldMk cId="1845364482" sldId="380"/>
            <ac:spMk id="4" creationId="{4CC57A3C-593D-822B-E2CB-917B9DED2F64}"/>
          </ac:spMkLst>
        </pc:spChg>
        <pc:spChg chg="del">
          <ac:chgData name="Inger van Dijck" userId="b49f7fe1-a428-4d7e-bcae-76db91565236" providerId="ADAL" clId="{9CE35FDD-CF96-4EFA-BA61-C1669F3BCC86}" dt="2023-03-31T11:48:58.694" v="1947" actId="478"/>
          <ac:spMkLst>
            <pc:docMk/>
            <pc:sldMk cId="1845364482" sldId="380"/>
            <ac:spMk id="6" creationId="{B45A28EF-2272-D8F2-8E74-9B2E3EE1D5E0}"/>
          </ac:spMkLst>
        </pc:spChg>
        <pc:spChg chg="del">
          <ac:chgData name="Inger van Dijck" userId="b49f7fe1-a428-4d7e-bcae-76db91565236" providerId="ADAL" clId="{9CE35FDD-CF96-4EFA-BA61-C1669F3BCC86}" dt="2023-03-31T11:48:49.951" v="1944" actId="478"/>
          <ac:spMkLst>
            <pc:docMk/>
            <pc:sldMk cId="1845364482" sldId="380"/>
            <ac:spMk id="9" creationId="{D55D3B9E-7B54-52CA-6C64-37625B2412F5}"/>
          </ac:spMkLst>
        </pc:spChg>
        <pc:spChg chg="add del mod">
          <ac:chgData name="Inger van Dijck" userId="b49f7fe1-a428-4d7e-bcae-76db91565236" providerId="ADAL" clId="{9CE35FDD-CF96-4EFA-BA61-C1669F3BCC86}" dt="2023-03-31T11:49:41.024" v="1976" actId="14100"/>
          <ac:spMkLst>
            <pc:docMk/>
            <pc:sldMk cId="1845364482" sldId="380"/>
            <ac:spMk id="10" creationId="{AD3D3FF2-17B5-2795-06F2-98DBCD2DD9E8}"/>
          </ac:spMkLst>
        </pc:spChg>
        <pc:spChg chg="del">
          <ac:chgData name="Inger van Dijck" userId="b49f7fe1-a428-4d7e-bcae-76db91565236" providerId="ADAL" clId="{9CE35FDD-CF96-4EFA-BA61-C1669F3BCC86}" dt="2023-03-31T11:48:58.694" v="1947" actId="478"/>
          <ac:spMkLst>
            <pc:docMk/>
            <pc:sldMk cId="1845364482" sldId="380"/>
            <ac:spMk id="12" creationId="{10CF3A9D-279E-71AF-C010-A848D416BA35}"/>
          </ac:spMkLst>
        </pc:spChg>
        <pc:picChg chg="del">
          <ac:chgData name="Inger van Dijck" userId="b49f7fe1-a428-4d7e-bcae-76db91565236" providerId="ADAL" clId="{9CE35FDD-CF96-4EFA-BA61-C1669F3BCC86}" dt="2023-03-31T11:48:51.893" v="1945" actId="478"/>
          <ac:picMkLst>
            <pc:docMk/>
            <pc:sldMk cId="1845364482" sldId="380"/>
            <ac:picMk id="5" creationId="{8CA6A3C4-C9E0-DE4D-C990-8EA10459EBF8}"/>
          </ac:picMkLst>
        </pc:picChg>
        <pc:picChg chg="del">
          <ac:chgData name="Inger van Dijck" userId="b49f7fe1-a428-4d7e-bcae-76db91565236" providerId="ADAL" clId="{9CE35FDD-CF96-4EFA-BA61-C1669F3BCC86}" dt="2023-03-31T11:48:53.722" v="1946" actId="478"/>
          <ac:picMkLst>
            <pc:docMk/>
            <pc:sldMk cId="1845364482" sldId="380"/>
            <ac:picMk id="8" creationId="{40D888FC-0A92-8B05-E26C-AF0992EB81A7}"/>
          </ac:picMkLst>
        </pc:picChg>
      </pc:sldChg>
      <pc:sldChg chg="add del">
        <pc:chgData name="Inger van Dijck" userId="b49f7fe1-a428-4d7e-bcae-76db91565236" providerId="ADAL" clId="{9CE35FDD-CF96-4EFA-BA61-C1669F3BCC86}" dt="2023-03-31T11:49:53.241" v="1978"/>
        <pc:sldMkLst>
          <pc:docMk/>
          <pc:sldMk cId="191251895" sldId="381"/>
        </pc:sldMkLst>
      </pc:sldChg>
      <pc:sldChg chg="modSp add mod">
        <pc:chgData name="Inger van Dijck" userId="b49f7fe1-a428-4d7e-bcae-76db91565236" providerId="ADAL" clId="{9CE35FDD-CF96-4EFA-BA61-C1669F3BCC86}" dt="2023-04-03T08:37:24.822" v="3192" actId="5793"/>
        <pc:sldMkLst>
          <pc:docMk/>
          <pc:sldMk cId="363378264" sldId="381"/>
        </pc:sldMkLst>
        <pc:spChg chg="mod">
          <ac:chgData name="Inger van Dijck" userId="b49f7fe1-a428-4d7e-bcae-76db91565236" providerId="ADAL" clId="{9CE35FDD-CF96-4EFA-BA61-C1669F3BCC86}" dt="2023-04-03T08:37:24.822" v="3192" actId="5793"/>
          <ac:spMkLst>
            <pc:docMk/>
            <pc:sldMk cId="363378264" sldId="381"/>
            <ac:spMk id="12" creationId="{E02BE23E-6865-F93F-06D5-20F12585753A}"/>
          </ac:spMkLst>
        </pc:spChg>
      </pc:sldChg>
      <pc:sldMasterChg chg="del delSldLayout">
        <pc:chgData name="Inger van Dijck" userId="b49f7fe1-a428-4d7e-bcae-76db91565236" providerId="ADAL" clId="{9CE35FDD-CF96-4EFA-BA61-C1669F3BCC86}" dt="2023-04-03T08:46:32.080" v="3197" actId="47"/>
        <pc:sldMasterMkLst>
          <pc:docMk/>
          <pc:sldMasterMk cId="2367071769" sldId="2147483674"/>
        </pc:sldMasterMkLst>
        <pc:sldLayoutChg chg="del">
          <pc:chgData name="Inger van Dijck" userId="b49f7fe1-a428-4d7e-bcae-76db91565236" providerId="ADAL" clId="{9CE35FDD-CF96-4EFA-BA61-C1669F3BCC86}" dt="2023-04-03T08:46:32.080" v="3197" actId="47"/>
          <pc:sldLayoutMkLst>
            <pc:docMk/>
            <pc:sldMasterMk cId="2367071769" sldId="2147483674"/>
            <pc:sldLayoutMk cId="2821208561" sldId="2147483675"/>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4206905976" sldId="2147483676"/>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3121253430" sldId="2147483677"/>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1778318685" sldId="2147483678"/>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691266811" sldId="2147483679"/>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1411494608" sldId="2147483680"/>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268142059" sldId="2147483681"/>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912731776" sldId="2147483682"/>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3905832059" sldId="2147483683"/>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2544853231" sldId="2147483684"/>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324419662" sldId="2147483685"/>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703932080" sldId="2147483686"/>
          </pc:sldLayoutMkLst>
        </pc:sldLayoutChg>
        <pc:sldLayoutChg chg="del">
          <pc:chgData name="Inger van Dijck" userId="b49f7fe1-a428-4d7e-bcae-76db91565236" providerId="ADAL" clId="{9CE35FDD-CF96-4EFA-BA61-C1669F3BCC86}" dt="2023-04-03T08:46:32.080" v="3197" actId="47"/>
          <pc:sldLayoutMkLst>
            <pc:docMk/>
            <pc:sldMasterMk cId="2367071769" sldId="2147483674"/>
            <pc:sldLayoutMk cId="3972081439" sldId="2147483687"/>
          </pc:sldLayoutMkLst>
        </pc:sldLayoutChg>
      </pc:sldMasterChg>
    </pc:docChg>
  </pc:docChgLst>
  <pc:docChgLst>
    <pc:chgData name="Malin Emanuelsson" userId="067b5192-d70c-4d86-a716-58861e056bf3" providerId="ADAL" clId="{3FE9A11B-E4DA-4226-A06A-170675D5E2F9}"/>
    <pc:docChg chg="undo custSel addSld delSld modSld modMainMaster">
      <pc:chgData name="Malin Emanuelsson" userId="067b5192-d70c-4d86-a716-58861e056bf3" providerId="ADAL" clId="{3FE9A11B-E4DA-4226-A06A-170675D5E2F9}" dt="2023-04-06T14:51:38.698" v="458" actId="255"/>
      <pc:docMkLst>
        <pc:docMk/>
      </pc:docMkLst>
      <pc:sldChg chg="modSp mod">
        <pc:chgData name="Malin Emanuelsson" userId="067b5192-d70c-4d86-a716-58861e056bf3" providerId="ADAL" clId="{3FE9A11B-E4DA-4226-A06A-170675D5E2F9}" dt="2023-04-06T14:08:22.476" v="91" actId="1076"/>
        <pc:sldMkLst>
          <pc:docMk/>
          <pc:sldMk cId="2199580539" sldId="271"/>
        </pc:sldMkLst>
        <pc:spChg chg="mod">
          <ac:chgData name="Malin Emanuelsson" userId="067b5192-d70c-4d86-a716-58861e056bf3" providerId="ADAL" clId="{3FE9A11B-E4DA-4226-A06A-170675D5E2F9}" dt="2023-04-06T14:08:22.476" v="91" actId="1076"/>
          <ac:spMkLst>
            <pc:docMk/>
            <pc:sldMk cId="2199580539" sldId="271"/>
            <ac:spMk id="2" creationId="{D7BBDDFC-BA62-480F-8C4F-BCEBCA8B8B20}"/>
          </ac:spMkLst>
        </pc:spChg>
        <pc:spChg chg="mod">
          <ac:chgData name="Malin Emanuelsson" userId="067b5192-d70c-4d86-a716-58861e056bf3" providerId="ADAL" clId="{3FE9A11B-E4DA-4226-A06A-170675D5E2F9}" dt="2023-04-06T14:08:17.047" v="90" actId="1076"/>
          <ac:spMkLst>
            <pc:docMk/>
            <pc:sldMk cId="2199580539" sldId="271"/>
            <ac:spMk id="3" creationId="{1A73862C-7745-4D32-A646-394939A5722B}"/>
          </ac:spMkLst>
        </pc:spChg>
      </pc:sldChg>
      <pc:sldChg chg="modSp mod">
        <pc:chgData name="Malin Emanuelsson" userId="067b5192-d70c-4d86-a716-58861e056bf3" providerId="ADAL" clId="{3FE9A11B-E4DA-4226-A06A-170675D5E2F9}" dt="2023-04-06T14:12:52.187" v="100" actId="403"/>
        <pc:sldMkLst>
          <pc:docMk/>
          <pc:sldMk cId="2816766396" sldId="299"/>
        </pc:sldMkLst>
        <pc:spChg chg="mod">
          <ac:chgData name="Malin Emanuelsson" userId="067b5192-d70c-4d86-a716-58861e056bf3" providerId="ADAL" clId="{3FE9A11B-E4DA-4226-A06A-170675D5E2F9}" dt="2023-04-06T14:08:30.507" v="92" actId="1076"/>
          <ac:spMkLst>
            <pc:docMk/>
            <pc:sldMk cId="2816766396" sldId="299"/>
            <ac:spMk id="6" creationId="{9A2CC78E-9B03-4121-80FB-C7BEA3B84783}"/>
          </ac:spMkLst>
        </pc:spChg>
        <pc:spChg chg="mod">
          <ac:chgData name="Malin Emanuelsson" userId="067b5192-d70c-4d86-a716-58861e056bf3" providerId="ADAL" clId="{3FE9A11B-E4DA-4226-A06A-170675D5E2F9}" dt="2023-04-06T14:12:52.187" v="100" actId="403"/>
          <ac:spMkLst>
            <pc:docMk/>
            <pc:sldMk cId="2816766396" sldId="299"/>
            <ac:spMk id="8" creationId="{794B4CB1-76BE-4721-90EB-14E60E42F437}"/>
          </ac:spMkLst>
        </pc:spChg>
        <pc:spChg chg="mod">
          <ac:chgData name="Malin Emanuelsson" userId="067b5192-d70c-4d86-a716-58861e056bf3" providerId="ADAL" clId="{3FE9A11B-E4DA-4226-A06A-170675D5E2F9}" dt="2023-04-06T14:12:24.229" v="93" actId="14100"/>
          <ac:spMkLst>
            <pc:docMk/>
            <pc:sldMk cId="2816766396" sldId="299"/>
            <ac:spMk id="9" creationId="{C77A1622-F19B-44D5-A977-2DC68B97D2DB}"/>
          </ac:spMkLst>
        </pc:spChg>
      </pc:sldChg>
      <pc:sldChg chg="del">
        <pc:chgData name="Malin Emanuelsson" userId="067b5192-d70c-4d86-a716-58861e056bf3" providerId="ADAL" clId="{3FE9A11B-E4DA-4226-A06A-170675D5E2F9}" dt="2023-04-06T14:28:44.713" v="272" actId="47"/>
        <pc:sldMkLst>
          <pc:docMk/>
          <pc:sldMk cId="3189698226" sldId="300"/>
        </pc:sldMkLst>
      </pc:sldChg>
      <pc:sldChg chg="modSp del mod">
        <pc:chgData name="Malin Emanuelsson" userId="067b5192-d70c-4d86-a716-58861e056bf3" providerId="ADAL" clId="{3FE9A11B-E4DA-4226-A06A-170675D5E2F9}" dt="2023-04-06T14:18:13.890" v="153" actId="47"/>
        <pc:sldMkLst>
          <pc:docMk/>
          <pc:sldMk cId="2231808631" sldId="333"/>
        </pc:sldMkLst>
        <pc:spChg chg="mod">
          <ac:chgData name="Malin Emanuelsson" userId="067b5192-d70c-4d86-a716-58861e056bf3" providerId="ADAL" clId="{3FE9A11B-E4DA-4226-A06A-170675D5E2F9}" dt="2023-04-06T14:06:58.953" v="85" actId="12"/>
          <ac:spMkLst>
            <pc:docMk/>
            <pc:sldMk cId="2231808631" sldId="333"/>
            <ac:spMk id="3" creationId="{392C3111-8941-C7D4-6E69-BBC805661539}"/>
          </ac:spMkLst>
        </pc:spChg>
        <pc:spChg chg="mod">
          <ac:chgData name="Malin Emanuelsson" userId="067b5192-d70c-4d86-a716-58861e056bf3" providerId="ADAL" clId="{3FE9A11B-E4DA-4226-A06A-170675D5E2F9}" dt="2023-04-06T14:07:23.315" v="87" actId="6549"/>
          <ac:spMkLst>
            <pc:docMk/>
            <pc:sldMk cId="2231808631" sldId="333"/>
            <ac:spMk id="4" creationId="{F4CC6CC8-C4EE-DA80-AA26-F374A5F3A7EB}"/>
          </ac:spMkLst>
        </pc:spChg>
      </pc:sldChg>
      <pc:sldChg chg="modSp del mod">
        <pc:chgData name="Malin Emanuelsson" userId="067b5192-d70c-4d86-a716-58861e056bf3" providerId="ADAL" clId="{3FE9A11B-E4DA-4226-A06A-170675D5E2F9}" dt="2023-04-06T14:23:56.678" v="219" actId="47"/>
        <pc:sldMkLst>
          <pc:docMk/>
          <pc:sldMk cId="1578044186" sldId="334"/>
        </pc:sldMkLst>
        <pc:spChg chg="mod">
          <ac:chgData name="Malin Emanuelsson" userId="067b5192-d70c-4d86-a716-58861e056bf3" providerId="ADAL" clId="{3FE9A11B-E4DA-4226-A06A-170675D5E2F9}" dt="2023-04-06T14:21:12.296" v="191" actId="14100"/>
          <ac:spMkLst>
            <pc:docMk/>
            <pc:sldMk cId="1578044186" sldId="334"/>
            <ac:spMk id="2" creationId="{6D93C04F-FD8E-4291-A558-B45E34A9E4C9}"/>
          </ac:spMkLst>
        </pc:spChg>
        <pc:spChg chg="mod">
          <ac:chgData name="Malin Emanuelsson" userId="067b5192-d70c-4d86-a716-58861e056bf3" providerId="ADAL" clId="{3FE9A11B-E4DA-4226-A06A-170675D5E2F9}" dt="2023-04-06T14:21:12.296" v="191" actId="14100"/>
          <ac:spMkLst>
            <pc:docMk/>
            <pc:sldMk cId="1578044186" sldId="334"/>
            <ac:spMk id="3" creationId="{082FA345-07E1-4A9D-AA98-CE582BB2102C}"/>
          </ac:spMkLst>
        </pc:spChg>
        <pc:spChg chg="mod">
          <ac:chgData name="Malin Emanuelsson" userId="067b5192-d70c-4d86-a716-58861e056bf3" providerId="ADAL" clId="{3FE9A11B-E4DA-4226-A06A-170675D5E2F9}" dt="2023-04-06T14:21:12.296" v="191" actId="14100"/>
          <ac:spMkLst>
            <pc:docMk/>
            <pc:sldMk cId="1578044186" sldId="334"/>
            <ac:spMk id="9" creationId="{23F058B4-EED8-4E3C-9EE1-5ABB655494BB}"/>
          </ac:spMkLst>
        </pc:spChg>
        <pc:spChg chg="mod">
          <ac:chgData name="Malin Emanuelsson" userId="067b5192-d70c-4d86-a716-58861e056bf3" providerId="ADAL" clId="{3FE9A11B-E4DA-4226-A06A-170675D5E2F9}" dt="2023-04-06T14:21:12.296" v="191" actId="14100"/>
          <ac:spMkLst>
            <pc:docMk/>
            <pc:sldMk cId="1578044186" sldId="334"/>
            <ac:spMk id="10" creationId="{87E5B092-F24E-4008-8296-9787DD7B34F9}"/>
          </ac:spMkLst>
        </pc:spChg>
        <pc:spChg chg="mod">
          <ac:chgData name="Malin Emanuelsson" userId="067b5192-d70c-4d86-a716-58861e056bf3" providerId="ADAL" clId="{3FE9A11B-E4DA-4226-A06A-170675D5E2F9}" dt="2023-04-06T14:23:07.714" v="209" actId="1076"/>
          <ac:spMkLst>
            <pc:docMk/>
            <pc:sldMk cId="1578044186" sldId="334"/>
            <ac:spMk id="11" creationId="{36DFAE22-C6C8-4A4D-9D90-AFD46AB52070}"/>
          </ac:spMkLst>
        </pc:spChg>
        <pc:spChg chg="mod">
          <ac:chgData name="Malin Emanuelsson" userId="067b5192-d70c-4d86-a716-58861e056bf3" providerId="ADAL" clId="{3FE9A11B-E4DA-4226-A06A-170675D5E2F9}" dt="2023-04-06T14:23:15.118" v="210" actId="1076"/>
          <ac:spMkLst>
            <pc:docMk/>
            <pc:sldMk cId="1578044186" sldId="334"/>
            <ac:spMk id="14" creationId="{9EC33972-FE50-44ED-A318-0FA1D8C06C34}"/>
          </ac:spMkLst>
        </pc:spChg>
        <pc:spChg chg="mod">
          <ac:chgData name="Malin Emanuelsson" userId="067b5192-d70c-4d86-a716-58861e056bf3" providerId="ADAL" clId="{3FE9A11B-E4DA-4226-A06A-170675D5E2F9}" dt="2023-04-06T14:21:12.296" v="191" actId="14100"/>
          <ac:spMkLst>
            <pc:docMk/>
            <pc:sldMk cId="1578044186" sldId="334"/>
            <ac:spMk id="23" creationId="{4D6C5DAB-5C0D-4CC5-9150-9A72ABF7556D}"/>
          </ac:spMkLst>
        </pc:spChg>
        <pc:picChg chg="mod">
          <ac:chgData name="Malin Emanuelsson" userId="067b5192-d70c-4d86-a716-58861e056bf3" providerId="ADAL" clId="{3FE9A11B-E4DA-4226-A06A-170675D5E2F9}" dt="2023-04-06T14:23:01.803" v="208" actId="1076"/>
          <ac:picMkLst>
            <pc:docMk/>
            <pc:sldMk cId="1578044186" sldId="334"/>
            <ac:picMk id="18" creationId="{81EF0AEA-2CEF-4C6A-9FC8-BB594E42DB3A}"/>
          </ac:picMkLst>
        </pc:picChg>
        <pc:cxnChg chg="mod">
          <ac:chgData name="Malin Emanuelsson" userId="067b5192-d70c-4d86-a716-58861e056bf3" providerId="ADAL" clId="{3FE9A11B-E4DA-4226-A06A-170675D5E2F9}" dt="2023-04-06T14:21:12.296" v="191" actId="14100"/>
          <ac:cxnSpMkLst>
            <pc:docMk/>
            <pc:sldMk cId="1578044186" sldId="334"/>
            <ac:cxnSpMk id="12" creationId="{808AAD3A-EF17-4A50-AD77-E8ABB1F0D408}"/>
          </ac:cxnSpMkLst>
        </pc:cxnChg>
      </pc:sldChg>
      <pc:sldChg chg="addSp delSp modSp mod chgLayout">
        <pc:chgData name="Malin Emanuelsson" userId="067b5192-d70c-4d86-a716-58861e056bf3" providerId="ADAL" clId="{3FE9A11B-E4DA-4226-A06A-170675D5E2F9}" dt="2023-04-06T14:50:47.171" v="440" actId="14100"/>
        <pc:sldMkLst>
          <pc:docMk/>
          <pc:sldMk cId="2365320908" sldId="337"/>
        </pc:sldMkLst>
        <pc:spChg chg="mod ord">
          <ac:chgData name="Malin Emanuelsson" userId="067b5192-d70c-4d86-a716-58861e056bf3" providerId="ADAL" clId="{3FE9A11B-E4DA-4226-A06A-170675D5E2F9}" dt="2023-04-06T14:25:05.733" v="240" actId="1076"/>
          <ac:spMkLst>
            <pc:docMk/>
            <pc:sldMk cId="2365320908" sldId="337"/>
            <ac:spMk id="2" creationId="{85CCF3D1-5085-34D9-56C5-A84A9471B1AE}"/>
          </ac:spMkLst>
        </pc:spChg>
        <pc:spChg chg="mod">
          <ac:chgData name="Malin Emanuelsson" userId="067b5192-d70c-4d86-a716-58861e056bf3" providerId="ADAL" clId="{3FE9A11B-E4DA-4226-A06A-170675D5E2F9}" dt="2023-04-06T14:24:46.429" v="237" actId="1036"/>
          <ac:spMkLst>
            <pc:docMk/>
            <pc:sldMk cId="2365320908" sldId="337"/>
            <ac:spMk id="3" creationId="{ECDCB388-BB90-E734-290D-4E469880D866}"/>
          </ac:spMkLst>
        </pc:spChg>
        <pc:spChg chg="del">
          <ac:chgData name="Malin Emanuelsson" userId="067b5192-d70c-4d86-a716-58861e056bf3" providerId="ADAL" clId="{3FE9A11B-E4DA-4226-A06A-170675D5E2F9}" dt="2023-04-06T14:24:19.484" v="221" actId="478"/>
          <ac:spMkLst>
            <pc:docMk/>
            <pc:sldMk cId="2365320908" sldId="337"/>
            <ac:spMk id="4" creationId="{F3F9069A-3419-9677-16C0-F906B7155A7F}"/>
          </ac:spMkLst>
        </pc:spChg>
        <pc:spChg chg="add mod ord">
          <ac:chgData name="Malin Emanuelsson" userId="067b5192-d70c-4d86-a716-58861e056bf3" providerId="ADAL" clId="{3FE9A11B-E4DA-4226-A06A-170675D5E2F9}" dt="2023-04-06T14:50:42.750" v="439" actId="404"/>
          <ac:spMkLst>
            <pc:docMk/>
            <pc:sldMk cId="2365320908" sldId="337"/>
            <ac:spMk id="7" creationId="{09811F24-CC1B-2E7E-4D38-B7F8BF467428}"/>
          </ac:spMkLst>
        </pc:spChg>
        <pc:picChg chg="mod">
          <ac:chgData name="Malin Emanuelsson" userId="067b5192-d70c-4d86-a716-58861e056bf3" providerId="ADAL" clId="{3FE9A11B-E4DA-4226-A06A-170675D5E2F9}" dt="2023-04-06T14:30:15.811" v="286" actId="14861"/>
          <ac:picMkLst>
            <pc:docMk/>
            <pc:sldMk cId="2365320908" sldId="337"/>
            <ac:picMk id="5" creationId="{D1776FC4-5031-541C-FB3F-25427B4523BC}"/>
          </ac:picMkLst>
        </pc:picChg>
        <pc:cxnChg chg="mod">
          <ac:chgData name="Malin Emanuelsson" userId="067b5192-d70c-4d86-a716-58861e056bf3" providerId="ADAL" clId="{3FE9A11B-E4DA-4226-A06A-170675D5E2F9}" dt="2023-04-06T14:50:47.171" v="440" actId="14100"/>
          <ac:cxnSpMkLst>
            <pc:docMk/>
            <pc:sldMk cId="2365320908" sldId="337"/>
            <ac:cxnSpMk id="6" creationId="{67EE8E1C-6574-5A9B-F6B8-86F85190DD97}"/>
          </ac:cxnSpMkLst>
        </pc:cxnChg>
      </pc:sldChg>
      <pc:sldChg chg="addSp delSp modSp mod modClrScheme chgLayout">
        <pc:chgData name="Malin Emanuelsson" userId="067b5192-d70c-4d86-a716-58861e056bf3" providerId="ADAL" clId="{3FE9A11B-E4DA-4226-A06A-170675D5E2F9}" dt="2023-04-06T14:44:46.051" v="312" actId="403"/>
        <pc:sldMkLst>
          <pc:docMk/>
          <pc:sldMk cId="2019116248" sldId="364"/>
        </pc:sldMkLst>
        <pc:spChg chg="mod ord">
          <ac:chgData name="Malin Emanuelsson" userId="067b5192-d70c-4d86-a716-58861e056bf3" providerId="ADAL" clId="{3FE9A11B-E4DA-4226-A06A-170675D5E2F9}" dt="2023-04-06T14:05:51.741" v="76" actId="1076"/>
          <ac:spMkLst>
            <pc:docMk/>
            <pc:sldMk cId="2019116248" sldId="364"/>
            <ac:spMk id="2" creationId="{FEF87716-7921-CED8-7181-E3DEF8D7CDB9}"/>
          </ac:spMkLst>
        </pc:spChg>
        <pc:spChg chg="add mod ord">
          <ac:chgData name="Malin Emanuelsson" userId="067b5192-d70c-4d86-a716-58861e056bf3" providerId="ADAL" clId="{3FE9A11B-E4DA-4226-A06A-170675D5E2F9}" dt="2023-04-06T14:44:46.051" v="312" actId="403"/>
          <ac:spMkLst>
            <pc:docMk/>
            <pc:sldMk cId="2019116248" sldId="364"/>
            <ac:spMk id="3" creationId="{DBD1A726-4184-C48E-9432-0355C8879CA6}"/>
          </ac:spMkLst>
        </pc:spChg>
        <pc:spChg chg="del mod">
          <ac:chgData name="Malin Emanuelsson" userId="067b5192-d70c-4d86-a716-58861e056bf3" providerId="ADAL" clId="{3FE9A11B-E4DA-4226-A06A-170675D5E2F9}" dt="2023-04-05T14:08:29.223" v="35" actId="478"/>
          <ac:spMkLst>
            <pc:docMk/>
            <pc:sldMk cId="2019116248" sldId="364"/>
            <ac:spMk id="7" creationId="{E560BD6B-FC24-F489-9358-3B2789406107}"/>
          </ac:spMkLst>
        </pc:spChg>
      </pc:sldChg>
      <pc:sldChg chg="addSp delSp modSp mod modClrScheme chgLayout">
        <pc:chgData name="Malin Emanuelsson" userId="067b5192-d70c-4d86-a716-58861e056bf3" providerId="ADAL" clId="{3FE9A11B-E4DA-4226-A06A-170675D5E2F9}" dt="2023-04-06T14:50:25.765" v="437" actId="700"/>
        <pc:sldMkLst>
          <pc:docMk/>
          <pc:sldMk cId="2523485716" sldId="365"/>
        </pc:sldMkLst>
        <pc:spChg chg="mod ord">
          <ac:chgData name="Malin Emanuelsson" userId="067b5192-d70c-4d86-a716-58861e056bf3" providerId="ADAL" clId="{3FE9A11B-E4DA-4226-A06A-170675D5E2F9}" dt="2023-04-06T14:50:25.765" v="437" actId="700"/>
          <ac:spMkLst>
            <pc:docMk/>
            <pc:sldMk cId="2523485716" sldId="365"/>
            <ac:spMk id="2" creationId="{2C09D6E9-B271-971A-31C3-AFF934A59990}"/>
          </ac:spMkLst>
        </pc:spChg>
        <pc:spChg chg="add del mod ord">
          <ac:chgData name="Malin Emanuelsson" userId="067b5192-d70c-4d86-a716-58861e056bf3" providerId="ADAL" clId="{3FE9A11B-E4DA-4226-A06A-170675D5E2F9}" dt="2023-04-06T14:50:25.765" v="437" actId="700"/>
          <ac:spMkLst>
            <pc:docMk/>
            <pc:sldMk cId="2523485716" sldId="365"/>
            <ac:spMk id="3" creationId="{0179A9A3-14E8-E2B6-CCC1-AE91E9721E6A}"/>
          </ac:spMkLst>
        </pc:spChg>
        <pc:spChg chg="add del mod ord">
          <ac:chgData name="Malin Emanuelsson" userId="067b5192-d70c-4d86-a716-58861e056bf3" providerId="ADAL" clId="{3FE9A11B-E4DA-4226-A06A-170675D5E2F9}" dt="2023-04-06T14:49:48.632" v="429" actId="700"/>
          <ac:spMkLst>
            <pc:docMk/>
            <pc:sldMk cId="2523485716" sldId="365"/>
            <ac:spMk id="7" creationId="{A321DFB1-4477-608A-54D4-96495ACEB356}"/>
          </ac:spMkLst>
        </pc:spChg>
        <pc:spChg chg="add del mod ord">
          <ac:chgData name="Malin Emanuelsson" userId="067b5192-d70c-4d86-a716-58861e056bf3" providerId="ADAL" clId="{3FE9A11B-E4DA-4226-A06A-170675D5E2F9}" dt="2023-04-06T14:49:48.632" v="429" actId="700"/>
          <ac:spMkLst>
            <pc:docMk/>
            <pc:sldMk cId="2523485716" sldId="365"/>
            <ac:spMk id="8" creationId="{37CD8BEC-0771-0CBA-4A5D-B9E33CE76883}"/>
          </ac:spMkLst>
        </pc:spChg>
        <pc:spChg chg="add del mod ord">
          <ac:chgData name="Malin Emanuelsson" userId="067b5192-d70c-4d86-a716-58861e056bf3" providerId="ADAL" clId="{3FE9A11B-E4DA-4226-A06A-170675D5E2F9}" dt="2023-04-06T14:49:48.632" v="429" actId="700"/>
          <ac:spMkLst>
            <pc:docMk/>
            <pc:sldMk cId="2523485716" sldId="365"/>
            <ac:spMk id="9" creationId="{57039CCC-5F7F-DA49-BFE1-924EEA9B527C}"/>
          </ac:spMkLst>
        </pc:spChg>
        <pc:spChg chg="add del mod">
          <ac:chgData name="Malin Emanuelsson" userId="067b5192-d70c-4d86-a716-58861e056bf3" providerId="ADAL" clId="{3FE9A11B-E4DA-4226-A06A-170675D5E2F9}" dt="2023-04-06T14:50:22.157" v="436" actId="478"/>
          <ac:spMkLst>
            <pc:docMk/>
            <pc:sldMk cId="2523485716" sldId="365"/>
            <ac:spMk id="11" creationId="{9E876D1C-9114-CAD4-80A7-2ED03A23BCB5}"/>
          </ac:spMkLst>
        </pc:spChg>
        <pc:spChg chg="add del mod">
          <ac:chgData name="Malin Emanuelsson" userId="067b5192-d70c-4d86-a716-58861e056bf3" providerId="ADAL" clId="{3FE9A11B-E4DA-4226-A06A-170675D5E2F9}" dt="2023-04-06T14:50:20.371" v="435"/>
          <ac:spMkLst>
            <pc:docMk/>
            <pc:sldMk cId="2523485716" sldId="365"/>
            <ac:spMk id="12" creationId="{833CBCDD-9A4B-02D9-E41E-0F84AF21DB51}"/>
          </ac:spMkLst>
        </pc:spChg>
      </pc:sldChg>
      <pc:sldChg chg="modSp del mod">
        <pc:chgData name="Malin Emanuelsson" userId="067b5192-d70c-4d86-a716-58861e056bf3" providerId="ADAL" clId="{3FE9A11B-E4DA-4226-A06A-170675D5E2F9}" dt="2023-04-06T14:16:29.340" v="137" actId="47"/>
        <pc:sldMkLst>
          <pc:docMk/>
          <pc:sldMk cId="2642595200" sldId="366"/>
        </pc:sldMkLst>
        <pc:spChg chg="mod">
          <ac:chgData name="Malin Emanuelsson" userId="067b5192-d70c-4d86-a716-58861e056bf3" providerId="ADAL" clId="{3FE9A11B-E4DA-4226-A06A-170675D5E2F9}" dt="2023-04-06T14:07:28.632" v="88" actId="6549"/>
          <ac:spMkLst>
            <pc:docMk/>
            <pc:sldMk cId="2642595200" sldId="366"/>
            <ac:spMk id="3" creationId="{082FA345-07E1-4A9D-AA98-CE582BB2102C}"/>
          </ac:spMkLst>
        </pc:spChg>
        <pc:spChg chg="mod">
          <ac:chgData name="Malin Emanuelsson" userId="067b5192-d70c-4d86-a716-58861e056bf3" providerId="ADAL" clId="{3FE9A11B-E4DA-4226-A06A-170675D5E2F9}" dt="2023-04-06T14:06:12.093" v="81" actId="113"/>
          <ac:spMkLst>
            <pc:docMk/>
            <pc:sldMk cId="2642595200" sldId="366"/>
            <ac:spMk id="23" creationId="{4D6C5DAB-5C0D-4CC5-9150-9A72ABF7556D}"/>
          </ac:spMkLst>
        </pc:spChg>
        <pc:picChg chg="mod">
          <ac:chgData name="Malin Emanuelsson" userId="067b5192-d70c-4d86-a716-58861e056bf3" providerId="ADAL" clId="{3FE9A11B-E4DA-4226-A06A-170675D5E2F9}" dt="2023-04-06T13:47:46.373" v="63" actId="1076"/>
          <ac:picMkLst>
            <pc:docMk/>
            <pc:sldMk cId="2642595200" sldId="366"/>
            <ac:picMk id="5" creationId="{7C9321A9-2EDC-BD12-6A8D-228D187FF47E}"/>
          </ac:picMkLst>
        </pc:picChg>
        <pc:cxnChg chg="mod">
          <ac:chgData name="Malin Emanuelsson" userId="067b5192-d70c-4d86-a716-58861e056bf3" providerId="ADAL" clId="{3FE9A11B-E4DA-4226-A06A-170675D5E2F9}" dt="2023-04-06T13:47:55.143" v="65" actId="14100"/>
          <ac:cxnSpMkLst>
            <pc:docMk/>
            <pc:sldMk cId="2642595200" sldId="366"/>
            <ac:cxnSpMk id="7" creationId="{F262973A-8F2E-27B5-B83C-EC6B8A29A435}"/>
          </ac:cxnSpMkLst>
        </pc:cxnChg>
      </pc:sldChg>
      <pc:sldChg chg="modSp mod">
        <pc:chgData name="Malin Emanuelsson" userId="067b5192-d70c-4d86-a716-58861e056bf3" providerId="ADAL" clId="{3FE9A11B-E4DA-4226-A06A-170675D5E2F9}" dt="2023-04-06T14:29:59.749" v="284" actId="14861"/>
        <pc:sldMkLst>
          <pc:docMk/>
          <pc:sldMk cId="586115805" sldId="367"/>
        </pc:sldMkLst>
        <pc:spChg chg="mod">
          <ac:chgData name="Malin Emanuelsson" userId="067b5192-d70c-4d86-a716-58861e056bf3" providerId="ADAL" clId="{3FE9A11B-E4DA-4226-A06A-170675D5E2F9}" dt="2023-04-06T14:18:43.557" v="156" actId="403"/>
          <ac:spMkLst>
            <pc:docMk/>
            <pc:sldMk cId="586115805" sldId="367"/>
            <ac:spMk id="9" creationId="{6866115C-8FB1-2DB6-8C5B-664286E2C901}"/>
          </ac:spMkLst>
        </pc:spChg>
        <pc:picChg chg="mod">
          <ac:chgData name="Malin Emanuelsson" userId="067b5192-d70c-4d86-a716-58861e056bf3" providerId="ADAL" clId="{3FE9A11B-E4DA-4226-A06A-170675D5E2F9}" dt="2023-04-06T14:29:59.749" v="284" actId="14861"/>
          <ac:picMkLst>
            <pc:docMk/>
            <pc:sldMk cId="586115805" sldId="367"/>
            <ac:picMk id="3" creationId="{F1C6257C-9CFD-BB3D-6667-E5A02235F674}"/>
          </ac:picMkLst>
        </pc:picChg>
      </pc:sldChg>
      <pc:sldChg chg="modSp mod">
        <pc:chgData name="Malin Emanuelsson" userId="067b5192-d70c-4d86-a716-58861e056bf3" providerId="ADAL" clId="{3FE9A11B-E4DA-4226-A06A-170675D5E2F9}" dt="2023-04-06T14:51:08.892" v="442" actId="403"/>
        <pc:sldMkLst>
          <pc:docMk/>
          <pc:sldMk cId="312639197" sldId="372"/>
        </pc:sldMkLst>
        <pc:spChg chg="mod">
          <ac:chgData name="Malin Emanuelsson" userId="067b5192-d70c-4d86-a716-58861e056bf3" providerId="ADAL" clId="{3FE9A11B-E4DA-4226-A06A-170675D5E2F9}" dt="2023-04-06T14:26:35.673" v="251" actId="1036"/>
          <ac:spMkLst>
            <pc:docMk/>
            <pc:sldMk cId="312639197" sldId="372"/>
            <ac:spMk id="7" creationId="{62DA5A9B-024F-B98B-A233-426D68C04777}"/>
          </ac:spMkLst>
        </pc:spChg>
        <pc:spChg chg="mod">
          <ac:chgData name="Malin Emanuelsson" userId="067b5192-d70c-4d86-a716-58861e056bf3" providerId="ADAL" clId="{3FE9A11B-E4DA-4226-A06A-170675D5E2F9}" dt="2023-04-06T14:26:35.673" v="251" actId="1036"/>
          <ac:spMkLst>
            <pc:docMk/>
            <pc:sldMk cId="312639197" sldId="372"/>
            <ac:spMk id="10" creationId="{B97E54C8-A82B-39D6-48D9-6D0DCB9F2880}"/>
          </ac:spMkLst>
        </pc:spChg>
        <pc:spChg chg="mod">
          <ac:chgData name="Malin Emanuelsson" userId="067b5192-d70c-4d86-a716-58861e056bf3" providerId="ADAL" clId="{3FE9A11B-E4DA-4226-A06A-170675D5E2F9}" dt="2023-04-06T14:51:08.892" v="442" actId="403"/>
          <ac:spMkLst>
            <pc:docMk/>
            <pc:sldMk cId="312639197" sldId="372"/>
            <ac:spMk id="11" creationId="{75748C34-04EF-3993-98A2-26C5ADB79168}"/>
          </ac:spMkLst>
        </pc:spChg>
        <pc:picChg chg="mod">
          <ac:chgData name="Malin Emanuelsson" userId="067b5192-d70c-4d86-a716-58861e056bf3" providerId="ADAL" clId="{3FE9A11B-E4DA-4226-A06A-170675D5E2F9}" dt="2023-04-06T14:31:54.037" v="292" actId="14861"/>
          <ac:picMkLst>
            <pc:docMk/>
            <pc:sldMk cId="312639197" sldId="372"/>
            <ac:picMk id="5" creationId="{E6439ECD-A3DE-3424-BD12-6D4E8A48BEBD}"/>
          </ac:picMkLst>
        </pc:picChg>
        <pc:picChg chg="mod">
          <ac:chgData name="Malin Emanuelsson" userId="067b5192-d70c-4d86-a716-58861e056bf3" providerId="ADAL" clId="{3FE9A11B-E4DA-4226-A06A-170675D5E2F9}" dt="2023-04-06T14:31:51.133" v="291" actId="14861"/>
          <ac:picMkLst>
            <pc:docMk/>
            <pc:sldMk cId="312639197" sldId="372"/>
            <ac:picMk id="6" creationId="{6B3DD60E-3019-26CE-661C-358F32109421}"/>
          </ac:picMkLst>
        </pc:picChg>
        <pc:picChg chg="mod">
          <ac:chgData name="Malin Emanuelsson" userId="067b5192-d70c-4d86-a716-58861e056bf3" providerId="ADAL" clId="{3FE9A11B-E4DA-4226-A06A-170675D5E2F9}" dt="2023-04-06T14:32:08.130" v="294" actId="14861"/>
          <ac:picMkLst>
            <pc:docMk/>
            <pc:sldMk cId="312639197" sldId="372"/>
            <ac:picMk id="9" creationId="{6A1A9AE1-EFCC-458A-89F6-934E63776836}"/>
          </ac:picMkLst>
        </pc:picChg>
      </pc:sldChg>
      <pc:sldChg chg="modSp mod">
        <pc:chgData name="Malin Emanuelsson" userId="067b5192-d70c-4d86-a716-58861e056bf3" providerId="ADAL" clId="{3FE9A11B-E4DA-4226-A06A-170675D5E2F9}" dt="2023-04-06T14:33:36.541" v="300" actId="1035"/>
        <pc:sldMkLst>
          <pc:docMk/>
          <pc:sldMk cId="1675202871" sldId="375"/>
        </pc:sldMkLst>
        <pc:spChg chg="mod">
          <ac:chgData name="Malin Emanuelsson" userId="067b5192-d70c-4d86-a716-58861e056bf3" providerId="ADAL" clId="{3FE9A11B-E4DA-4226-A06A-170675D5E2F9}" dt="2023-04-06T14:33:36.541" v="300" actId="1035"/>
          <ac:spMkLst>
            <pc:docMk/>
            <pc:sldMk cId="1675202871" sldId="375"/>
            <ac:spMk id="2" creationId="{4137A833-638D-1D0F-C7A2-B8A7CD298F22}"/>
          </ac:spMkLst>
        </pc:spChg>
        <pc:picChg chg="mod">
          <ac:chgData name="Malin Emanuelsson" userId="067b5192-d70c-4d86-a716-58861e056bf3" providerId="ADAL" clId="{3FE9A11B-E4DA-4226-A06A-170675D5E2F9}" dt="2023-04-06T14:32:23.641" v="295" actId="14861"/>
          <ac:picMkLst>
            <pc:docMk/>
            <pc:sldMk cId="1675202871" sldId="375"/>
            <ac:picMk id="5" creationId="{8D5D87A4-B010-A03E-FFD1-93366DA7095F}"/>
          </ac:picMkLst>
        </pc:picChg>
      </pc:sldChg>
      <pc:sldChg chg="modSp mod">
        <pc:chgData name="Malin Emanuelsson" userId="067b5192-d70c-4d86-a716-58861e056bf3" providerId="ADAL" clId="{3FE9A11B-E4DA-4226-A06A-170675D5E2F9}" dt="2023-04-06T14:30:55.619" v="290" actId="14861"/>
        <pc:sldMkLst>
          <pc:docMk/>
          <pc:sldMk cId="1394409162" sldId="378"/>
        </pc:sldMkLst>
        <pc:spChg chg="mod">
          <ac:chgData name="Malin Emanuelsson" userId="067b5192-d70c-4d86-a716-58861e056bf3" providerId="ADAL" clId="{3FE9A11B-E4DA-4226-A06A-170675D5E2F9}" dt="2023-04-06T14:25:48.162" v="244" actId="14100"/>
          <ac:spMkLst>
            <pc:docMk/>
            <pc:sldMk cId="1394409162" sldId="378"/>
            <ac:spMk id="5" creationId="{C8FBCC7E-D4FD-91A4-EA44-872514E5705D}"/>
          </ac:spMkLst>
        </pc:spChg>
        <pc:graphicFrameChg chg="mod">
          <ac:chgData name="Malin Emanuelsson" userId="067b5192-d70c-4d86-a716-58861e056bf3" providerId="ADAL" clId="{3FE9A11B-E4DA-4226-A06A-170675D5E2F9}" dt="2023-04-06T14:30:55.619" v="290" actId="14861"/>
          <ac:graphicFrameMkLst>
            <pc:docMk/>
            <pc:sldMk cId="1394409162" sldId="378"/>
            <ac:graphicFrameMk id="4" creationId="{C222E6F5-ACBF-CC25-3915-38D9331EEF7C}"/>
          </ac:graphicFrameMkLst>
        </pc:graphicFrameChg>
      </pc:sldChg>
      <pc:sldChg chg="modSp mod">
        <pc:chgData name="Malin Emanuelsson" userId="067b5192-d70c-4d86-a716-58861e056bf3" providerId="ADAL" clId="{3FE9A11B-E4DA-4226-A06A-170675D5E2F9}" dt="2023-04-06T14:50:59.723" v="441" actId="14100"/>
        <pc:sldMkLst>
          <pc:docMk/>
          <pc:sldMk cId="3836082937" sldId="379"/>
        </pc:sldMkLst>
        <pc:spChg chg="mod">
          <ac:chgData name="Malin Emanuelsson" userId="067b5192-d70c-4d86-a716-58861e056bf3" providerId="ADAL" clId="{3FE9A11B-E4DA-4226-A06A-170675D5E2F9}" dt="2023-04-06T14:30:30.307" v="287" actId="1076"/>
          <ac:spMkLst>
            <pc:docMk/>
            <pc:sldMk cId="3836082937" sldId="379"/>
            <ac:spMk id="2" creationId="{85CCF3D1-5085-34D9-56C5-A84A9471B1AE}"/>
          </ac:spMkLst>
        </pc:spChg>
        <pc:spChg chg="mod">
          <ac:chgData name="Malin Emanuelsson" userId="067b5192-d70c-4d86-a716-58861e056bf3" providerId="ADAL" clId="{3FE9A11B-E4DA-4226-A06A-170675D5E2F9}" dt="2023-04-06T14:50:59.723" v="441" actId="14100"/>
          <ac:spMkLst>
            <pc:docMk/>
            <pc:sldMk cId="3836082937" sldId="379"/>
            <ac:spMk id="9" creationId="{6866115C-8FB1-2DB6-8C5B-664286E2C901}"/>
          </ac:spMkLst>
        </pc:spChg>
        <pc:picChg chg="mod">
          <ac:chgData name="Malin Emanuelsson" userId="067b5192-d70c-4d86-a716-58861e056bf3" providerId="ADAL" clId="{3FE9A11B-E4DA-4226-A06A-170675D5E2F9}" dt="2023-04-06T14:30:45.375" v="289" actId="14861"/>
          <ac:picMkLst>
            <pc:docMk/>
            <pc:sldMk cId="3836082937" sldId="379"/>
            <ac:picMk id="6" creationId="{02972DE6-A497-F2EC-4F19-00A54E6745A0}"/>
          </ac:picMkLst>
        </pc:picChg>
      </pc:sldChg>
      <pc:sldChg chg="modSp mod">
        <pc:chgData name="Malin Emanuelsson" userId="067b5192-d70c-4d86-a716-58861e056bf3" providerId="ADAL" clId="{3FE9A11B-E4DA-4226-A06A-170675D5E2F9}" dt="2023-04-06T14:34:11.494" v="304" actId="1076"/>
        <pc:sldMkLst>
          <pc:docMk/>
          <pc:sldMk cId="363378264" sldId="381"/>
        </pc:sldMkLst>
        <pc:spChg chg="mod">
          <ac:chgData name="Malin Emanuelsson" userId="067b5192-d70c-4d86-a716-58861e056bf3" providerId="ADAL" clId="{3FE9A11B-E4DA-4226-A06A-170675D5E2F9}" dt="2023-04-06T14:28:50.043" v="273" actId="1076"/>
          <ac:spMkLst>
            <pc:docMk/>
            <pc:sldMk cId="363378264" sldId="381"/>
            <ac:spMk id="10" creationId="{1D9D35A3-9C09-0470-DDB0-F7C23697C89B}"/>
          </ac:spMkLst>
        </pc:spChg>
        <pc:spChg chg="mod">
          <ac:chgData name="Malin Emanuelsson" userId="067b5192-d70c-4d86-a716-58861e056bf3" providerId="ADAL" clId="{3FE9A11B-E4DA-4226-A06A-170675D5E2F9}" dt="2023-04-06T14:34:04.677" v="303" actId="255"/>
          <ac:spMkLst>
            <pc:docMk/>
            <pc:sldMk cId="363378264" sldId="381"/>
            <ac:spMk id="12" creationId="{E02BE23E-6865-F93F-06D5-20F12585753A}"/>
          </ac:spMkLst>
        </pc:spChg>
        <pc:picChg chg="mod">
          <ac:chgData name="Malin Emanuelsson" userId="067b5192-d70c-4d86-a716-58861e056bf3" providerId="ADAL" clId="{3FE9A11B-E4DA-4226-A06A-170675D5E2F9}" dt="2023-04-06T14:29:19.426" v="279" actId="1076"/>
          <ac:picMkLst>
            <pc:docMk/>
            <pc:sldMk cId="363378264" sldId="381"/>
            <ac:picMk id="5" creationId="{2C26DE43-5CEF-6261-8CB9-6A2CFDCEE30F}"/>
          </ac:picMkLst>
        </pc:picChg>
        <pc:picChg chg="mod">
          <ac:chgData name="Malin Emanuelsson" userId="067b5192-d70c-4d86-a716-58861e056bf3" providerId="ADAL" clId="{3FE9A11B-E4DA-4226-A06A-170675D5E2F9}" dt="2023-04-06T14:34:11.494" v="304" actId="1076"/>
          <ac:picMkLst>
            <pc:docMk/>
            <pc:sldMk cId="363378264" sldId="381"/>
            <ac:picMk id="6" creationId="{5B5166E5-D519-86F8-8A6C-763429F37716}"/>
          </ac:picMkLst>
        </pc:picChg>
      </pc:sldChg>
      <pc:sldChg chg="addSp modSp new mod modClrScheme chgLayout">
        <pc:chgData name="Malin Emanuelsson" userId="067b5192-d70c-4d86-a716-58861e056bf3" providerId="ADAL" clId="{3FE9A11B-E4DA-4226-A06A-170675D5E2F9}" dt="2023-04-06T14:45:34.880" v="318" actId="1076"/>
        <pc:sldMkLst>
          <pc:docMk/>
          <pc:sldMk cId="3710557944" sldId="382"/>
        </pc:sldMkLst>
        <pc:spChg chg="mod ord">
          <ac:chgData name="Malin Emanuelsson" userId="067b5192-d70c-4d86-a716-58861e056bf3" providerId="ADAL" clId="{3FE9A11B-E4DA-4226-A06A-170675D5E2F9}" dt="2023-04-06T14:19:11.191" v="157" actId="1076"/>
          <ac:spMkLst>
            <pc:docMk/>
            <pc:sldMk cId="3710557944" sldId="382"/>
            <ac:spMk id="2" creationId="{E74BED70-BDD1-9624-8C40-1486BA6E3258}"/>
          </ac:spMkLst>
        </pc:spChg>
        <pc:spChg chg="mod ord">
          <ac:chgData name="Malin Emanuelsson" userId="067b5192-d70c-4d86-a716-58861e056bf3" providerId="ADAL" clId="{3FE9A11B-E4DA-4226-A06A-170675D5E2F9}" dt="2023-04-06T14:45:19.359" v="315" actId="14100"/>
          <ac:spMkLst>
            <pc:docMk/>
            <pc:sldMk cId="3710557944" sldId="382"/>
            <ac:spMk id="3" creationId="{1E216D4A-4E9E-8AD0-68EF-99BD64F20CBB}"/>
          </ac:spMkLst>
        </pc:spChg>
        <pc:picChg chg="add mod">
          <ac:chgData name="Malin Emanuelsson" userId="067b5192-d70c-4d86-a716-58861e056bf3" providerId="ADAL" clId="{3FE9A11B-E4DA-4226-A06A-170675D5E2F9}" dt="2023-04-06T14:45:34.880" v="318" actId="1076"/>
          <ac:picMkLst>
            <pc:docMk/>
            <pc:sldMk cId="3710557944" sldId="382"/>
            <ac:picMk id="4" creationId="{C32F25CC-C741-85D3-F095-0FFFBB4730EF}"/>
          </ac:picMkLst>
        </pc:picChg>
        <pc:cxnChg chg="add mod">
          <ac:chgData name="Malin Emanuelsson" userId="067b5192-d70c-4d86-a716-58861e056bf3" providerId="ADAL" clId="{3FE9A11B-E4DA-4226-A06A-170675D5E2F9}" dt="2023-04-06T14:45:29.920" v="317" actId="1076"/>
          <ac:cxnSpMkLst>
            <pc:docMk/>
            <pc:sldMk cId="3710557944" sldId="382"/>
            <ac:cxnSpMk id="5" creationId="{458F2A5D-D256-5B40-2B31-AA2CDD54785D}"/>
          </ac:cxnSpMkLst>
        </pc:cxnChg>
      </pc:sldChg>
      <pc:sldChg chg="addSp modSp new mod modNotesTx">
        <pc:chgData name="Malin Emanuelsson" userId="067b5192-d70c-4d86-a716-58861e056bf3" providerId="ADAL" clId="{3FE9A11B-E4DA-4226-A06A-170675D5E2F9}" dt="2023-04-06T14:45:44.537" v="319" actId="1076"/>
        <pc:sldMkLst>
          <pc:docMk/>
          <pc:sldMk cId="2948511230" sldId="383"/>
        </pc:sldMkLst>
        <pc:spChg chg="mod">
          <ac:chgData name="Malin Emanuelsson" userId="067b5192-d70c-4d86-a716-58861e056bf3" providerId="ADAL" clId="{3FE9A11B-E4DA-4226-A06A-170675D5E2F9}" dt="2023-04-06T14:19:20.396" v="158" actId="1076"/>
          <ac:spMkLst>
            <pc:docMk/>
            <pc:sldMk cId="2948511230" sldId="383"/>
            <ac:spMk id="2" creationId="{8C3281E5-24F7-FCF2-4B4F-BCBD0B0265C7}"/>
          </ac:spMkLst>
        </pc:spChg>
        <pc:spChg chg="mod">
          <ac:chgData name="Malin Emanuelsson" userId="067b5192-d70c-4d86-a716-58861e056bf3" providerId="ADAL" clId="{3FE9A11B-E4DA-4226-A06A-170675D5E2F9}" dt="2023-04-06T14:36:13.690" v="310" actId="5793"/>
          <ac:spMkLst>
            <pc:docMk/>
            <pc:sldMk cId="2948511230" sldId="383"/>
            <ac:spMk id="3" creationId="{78FF0438-7462-18C4-735E-166DF4CCBA0F}"/>
          </ac:spMkLst>
        </pc:spChg>
        <pc:picChg chg="add mod">
          <ac:chgData name="Malin Emanuelsson" userId="067b5192-d70c-4d86-a716-58861e056bf3" providerId="ADAL" clId="{3FE9A11B-E4DA-4226-A06A-170675D5E2F9}" dt="2023-04-06T14:45:44.537" v="319" actId="1076"/>
          <ac:picMkLst>
            <pc:docMk/>
            <pc:sldMk cId="2948511230" sldId="383"/>
            <ac:picMk id="4" creationId="{70BAAED3-3009-59DB-4A8D-A519772635C9}"/>
          </ac:picMkLst>
        </pc:picChg>
        <pc:picChg chg="add mod">
          <ac:chgData name="Malin Emanuelsson" userId="067b5192-d70c-4d86-a716-58861e056bf3" providerId="ADAL" clId="{3FE9A11B-E4DA-4226-A06A-170675D5E2F9}" dt="2023-04-06T14:29:49.504" v="283" actId="14861"/>
          <ac:picMkLst>
            <pc:docMk/>
            <pc:sldMk cId="2948511230" sldId="383"/>
            <ac:picMk id="5" creationId="{04397F8F-9322-39EB-7A38-29DB9154B9F8}"/>
          </ac:picMkLst>
        </pc:picChg>
        <pc:cxnChg chg="add mod">
          <ac:chgData name="Malin Emanuelsson" userId="067b5192-d70c-4d86-a716-58861e056bf3" providerId="ADAL" clId="{3FE9A11B-E4DA-4226-A06A-170675D5E2F9}" dt="2023-04-06T14:18:01.898" v="151" actId="14100"/>
          <ac:cxnSpMkLst>
            <pc:docMk/>
            <pc:sldMk cId="2948511230" sldId="383"/>
            <ac:cxnSpMk id="6" creationId="{21841D9E-F475-29B0-7760-FB148C0C1B34}"/>
          </ac:cxnSpMkLst>
        </pc:cxnChg>
      </pc:sldChg>
      <pc:sldChg chg="addSp delSp modSp new mod chgLayout modNotesTx">
        <pc:chgData name="Malin Emanuelsson" userId="067b5192-d70c-4d86-a716-58861e056bf3" providerId="ADAL" clId="{3FE9A11B-E4DA-4226-A06A-170675D5E2F9}" dt="2023-04-06T14:49:31.102" v="427" actId="478"/>
        <pc:sldMkLst>
          <pc:docMk/>
          <pc:sldMk cId="1580593205" sldId="384"/>
        </pc:sldMkLst>
        <pc:spChg chg="mod ord">
          <ac:chgData name="Malin Emanuelsson" userId="067b5192-d70c-4d86-a716-58861e056bf3" providerId="ADAL" clId="{3FE9A11B-E4DA-4226-A06A-170675D5E2F9}" dt="2023-04-06T14:46:21.932" v="322" actId="700"/>
          <ac:spMkLst>
            <pc:docMk/>
            <pc:sldMk cId="1580593205" sldId="384"/>
            <ac:spMk id="2" creationId="{75765483-905A-3EA0-9DF1-4EDDDB98B69A}"/>
          </ac:spMkLst>
        </pc:spChg>
        <pc:spChg chg="del">
          <ac:chgData name="Malin Emanuelsson" userId="067b5192-d70c-4d86-a716-58861e056bf3" providerId="ADAL" clId="{3FE9A11B-E4DA-4226-A06A-170675D5E2F9}" dt="2023-04-06T14:21:56.873" v="197" actId="478"/>
          <ac:spMkLst>
            <pc:docMk/>
            <pc:sldMk cId="1580593205" sldId="384"/>
            <ac:spMk id="3" creationId="{E104EA34-F3F5-2417-614E-E9DF6802EE32}"/>
          </ac:spMkLst>
        </pc:spChg>
        <pc:spChg chg="add del mod">
          <ac:chgData name="Malin Emanuelsson" userId="067b5192-d70c-4d86-a716-58861e056bf3" providerId="ADAL" clId="{3FE9A11B-E4DA-4226-A06A-170675D5E2F9}" dt="2023-04-06T14:21:48.305" v="196" actId="478"/>
          <ac:spMkLst>
            <pc:docMk/>
            <pc:sldMk cId="1580593205" sldId="384"/>
            <ac:spMk id="4" creationId="{6109539D-EAF9-0E8C-1D8B-3DAB3F4B5655}"/>
          </ac:spMkLst>
        </pc:spChg>
        <pc:spChg chg="add del mod">
          <ac:chgData name="Malin Emanuelsson" userId="067b5192-d70c-4d86-a716-58861e056bf3" providerId="ADAL" clId="{3FE9A11B-E4DA-4226-A06A-170675D5E2F9}" dt="2023-04-06T14:46:38.867" v="325" actId="478"/>
          <ac:spMkLst>
            <pc:docMk/>
            <pc:sldMk cId="1580593205" sldId="384"/>
            <ac:spMk id="6" creationId="{EDD2412F-F9EE-BF31-1D26-7C6AD3044A49}"/>
          </ac:spMkLst>
        </pc:spChg>
        <pc:spChg chg="add mod">
          <ac:chgData name="Malin Emanuelsson" userId="067b5192-d70c-4d86-a716-58861e056bf3" providerId="ADAL" clId="{3FE9A11B-E4DA-4226-A06A-170675D5E2F9}" dt="2023-04-06T14:48:51.919" v="393" actId="1076"/>
          <ac:spMkLst>
            <pc:docMk/>
            <pc:sldMk cId="1580593205" sldId="384"/>
            <ac:spMk id="7" creationId="{E2F9943F-CCB4-CD70-5A17-0C20289459CF}"/>
          </ac:spMkLst>
        </pc:spChg>
        <pc:spChg chg="add del mod">
          <ac:chgData name="Malin Emanuelsson" userId="067b5192-d70c-4d86-a716-58861e056bf3" providerId="ADAL" clId="{3FE9A11B-E4DA-4226-A06A-170675D5E2F9}" dt="2023-04-06T14:47:09.934" v="342" actId="478"/>
          <ac:spMkLst>
            <pc:docMk/>
            <pc:sldMk cId="1580593205" sldId="384"/>
            <ac:spMk id="8" creationId="{FDB02010-EE57-4BED-63FC-49FF83AA2F9F}"/>
          </ac:spMkLst>
        </pc:spChg>
        <pc:spChg chg="add mod">
          <ac:chgData name="Malin Emanuelsson" userId="067b5192-d70c-4d86-a716-58861e056bf3" providerId="ADAL" clId="{3FE9A11B-E4DA-4226-A06A-170675D5E2F9}" dt="2023-04-06T14:49:14.196" v="424" actId="1037"/>
          <ac:spMkLst>
            <pc:docMk/>
            <pc:sldMk cId="1580593205" sldId="384"/>
            <ac:spMk id="9" creationId="{11ED9B02-5B98-EF9F-FBA1-68CBF25A163B}"/>
          </ac:spMkLst>
        </pc:spChg>
        <pc:spChg chg="add mod">
          <ac:chgData name="Malin Emanuelsson" userId="067b5192-d70c-4d86-a716-58861e056bf3" providerId="ADAL" clId="{3FE9A11B-E4DA-4226-A06A-170675D5E2F9}" dt="2023-04-06T14:49:14.196" v="424" actId="1037"/>
          <ac:spMkLst>
            <pc:docMk/>
            <pc:sldMk cId="1580593205" sldId="384"/>
            <ac:spMk id="11" creationId="{1D339B1B-1218-4B27-AA72-E47ADBF72653}"/>
          </ac:spMkLst>
        </pc:spChg>
        <pc:spChg chg="add mod ord">
          <ac:chgData name="Malin Emanuelsson" userId="067b5192-d70c-4d86-a716-58861e056bf3" providerId="ADAL" clId="{3FE9A11B-E4DA-4226-A06A-170675D5E2F9}" dt="2023-04-06T14:49:20.640" v="425" actId="14100"/>
          <ac:spMkLst>
            <pc:docMk/>
            <pc:sldMk cId="1580593205" sldId="384"/>
            <ac:spMk id="13" creationId="{9D305FC1-C604-74BE-4C2E-86DC77160FC6}"/>
          </ac:spMkLst>
        </pc:spChg>
        <pc:spChg chg="add del mod">
          <ac:chgData name="Malin Emanuelsson" userId="067b5192-d70c-4d86-a716-58861e056bf3" providerId="ADAL" clId="{3FE9A11B-E4DA-4226-A06A-170675D5E2F9}" dt="2023-04-06T14:49:31.102" v="427" actId="478"/>
          <ac:spMkLst>
            <pc:docMk/>
            <pc:sldMk cId="1580593205" sldId="384"/>
            <ac:spMk id="15" creationId="{8081C3BE-140B-089D-2219-D72318760F94}"/>
          </ac:spMkLst>
        </pc:spChg>
        <pc:spChg chg="add mod">
          <ac:chgData name="Malin Emanuelsson" userId="067b5192-d70c-4d86-a716-58861e056bf3" providerId="ADAL" clId="{3FE9A11B-E4DA-4226-A06A-170675D5E2F9}" dt="2023-04-06T14:49:26.528" v="426" actId="1076"/>
          <ac:spMkLst>
            <pc:docMk/>
            <pc:sldMk cId="1580593205" sldId="384"/>
            <ac:spMk id="16" creationId="{82F5B5DA-3BD1-2760-A22F-1CED77C06FB9}"/>
          </ac:spMkLst>
        </pc:spChg>
        <pc:picChg chg="add mod">
          <ac:chgData name="Malin Emanuelsson" userId="067b5192-d70c-4d86-a716-58861e056bf3" providerId="ADAL" clId="{3FE9A11B-E4DA-4226-A06A-170675D5E2F9}" dt="2023-04-06T14:49:14.196" v="424" actId="1037"/>
          <ac:picMkLst>
            <pc:docMk/>
            <pc:sldMk cId="1580593205" sldId="384"/>
            <ac:picMk id="5" creationId="{3D6748F8-BDD1-0EFA-5A67-9B44274DEA0D}"/>
          </ac:picMkLst>
        </pc:picChg>
        <pc:cxnChg chg="add mod">
          <ac:chgData name="Malin Emanuelsson" userId="067b5192-d70c-4d86-a716-58861e056bf3" providerId="ADAL" clId="{3FE9A11B-E4DA-4226-A06A-170675D5E2F9}" dt="2023-04-06T14:49:14.196" v="424" actId="1037"/>
          <ac:cxnSpMkLst>
            <pc:docMk/>
            <pc:sldMk cId="1580593205" sldId="384"/>
            <ac:cxnSpMk id="10" creationId="{7632A368-622A-8D68-9B16-20B1B81DD8F0}"/>
          </ac:cxnSpMkLst>
        </pc:cxnChg>
      </pc:sldChg>
      <pc:sldChg chg="addSp delSp modSp new mod">
        <pc:chgData name="Malin Emanuelsson" userId="067b5192-d70c-4d86-a716-58861e056bf3" providerId="ADAL" clId="{3FE9A11B-E4DA-4226-A06A-170675D5E2F9}" dt="2023-04-06T14:51:38.698" v="458" actId="255"/>
        <pc:sldMkLst>
          <pc:docMk/>
          <pc:sldMk cId="299681690" sldId="385"/>
        </pc:sldMkLst>
        <pc:spChg chg="mod">
          <ac:chgData name="Malin Emanuelsson" userId="067b5192-d70c-4d86-a716-58861e056bf3" providerId="ADAL" clId="{3FE9A11B-E4DA-4226-A06A-170675D5E2F9}" dt="2023-04-06T14:28:07.324" v="261" actId="1076"/>
          <ac:spMkLst>
            <pc:docMk/>
            <pc:sldMk cId="299681690" sldId="385"/>
            <ac:spMk id="2" creationId="{6938579B-6821-B0BC-A60C-B41CF214ADB5}"/>
          </ac:spMkLst>
        </pc:spChg>
        <pc:spChg chg="del">
          <ac:chgData name="Malin Emanuelsson" userId="067b5192-d70c-4d86-a716-58861e056bf3" providerId="ADAL" clId="{3FE9A11B-E4DA-4226-A06A-170675D5E2F9}" dt="2023-04-06T14:28:09.783" v="262" actId="478"/>
          <ac:spMkLst>
            <pc:docMk/>
            <pc:sldMk cId="299681690" sldId="385"/>
            <ac:spMk id="3" creationId="{7A8FB4CA-0814-60BA-32B0-C28780BC3403}"/>
          </ac:spMkLst>
        </pc:spChg>
        <pc:spChg chg="add mod">
          <ac:chgData name="Malin Emanuelsson" userId="067b5192-d70c-4d86-a716-58861e056bf3" providerId="ADAL" clId="{3FE9A11B-E4DA-4226-A06A-170675D5E2F9}" dt="2023-04-06T14:51:38.698" v="458" actId="255"/>
          <ac:spMkLst>
            <pc:docMk/>
            <pc:sldMk cId="299681690" sldId="385"/>
            <ac:spMk id="5" creationId="{8546ABD3-D58F-0D6C-2A7F-079006B2096D}"/>
          </ac:spMkLst>
        </pc:spChg>
        <pc:picChg chg="add del">
          <ac:chgData name="Malin Emanuelsson" userId="067b5192-d70c-4d86-a716-58861e056bf3" providerId="ADAL" clId="{3FE9A11B-E4DA-4226-A06A-170675D5E2F9}" dt="2023-04-06T14:27:40.743" v="259"/>
          <ac:picMkLst>
            <pc:docMk/>
            <pc:sldMk cId="299681690" sldId="385"/>
            <ac:picMk id="4" creationId="{18EB7D50-758A-8B9C-B185-D6DB06D2B567}"/>
          </ac:picMkLst>
        </pc:picChg>
        <pc:picChg chg="add mod">
          <ac:chgData name="Malin Emanuelsson" userId="067b5192-d70c-4d86-a716-58861e056bf3" providerId="ADAL" clId="{3FE9A11B-E4DA-4226-A06A-170675D5E2F9}" dt="2023-04-06T14:33:48.847" v="301" actId="14100"/>
          <ac:picMkLst>
            <pc:docMk/>
            <pc:sldMk cId="299681690" sldId="385"/>
            <ac:picMk id="6" creationId="{FC7B95AC-0208-24EB-06E4-3CFB05EFC697}"/>
          </ac:picMkLst>
        </pc:picChg>
      </pc:sldChg>
      <pc:sldMasterChg chg="delSldLayout modSldLayout">
        <pc:chgData name="Malin Emanuelsson" userId="067b5192-d70c-4d86-a716-58861e056bf3" providerId="ADAL" clId="{3FE9A11B-E4DA-4226-A06A-170675D5E2F9}" dt="2023-04-06T14:28:44.713" v="272" actId="47"/>
        <pc:sldMasterMkLst>
          <pc:docMk/>
          <pc:sldMasterMk cId="2367071769" sldId="2147483648"/>
        </pc:sldMasterMkLst>
        <pc:sldLayoutChg chg="modSp del mod">
          <pc:chgData name="Malin Emanuelsson" userId="067b5192-d70c-4d86-a716-58861e056bf3" providerId="ADAL" clId="{3FE9A11B-E4DA-4226-A06A-170675D5E2F9}" dt="2023-04-06T14:28:44.713" v="272" actId="47"/>
          <pc:sldLayoutMkLst>
            <pc:docMk/>
            <pc:sldMasterMk cId="2367071769" sldId="2147483648"/>
            <pc:sldLayoutMk cId="955168780" sldId="2147483672"/>
          </pc:sldLayoutMkLst>
          <pc:spChg chg="mod">
            <ac:chgData name="Malin Emanuelsson" userId="067b5192-d70c-4d86-a716-58861e056bf3" providerId="ADAL" clId="{3FE9A11B-E4DA-4226-A06A-170675D5E2F9}" dt="2023-04-06T14:07:47.961" v="89" actId="6549"/>
            <ac:spMkLst>
              <pc:docMk/>
              <pc:sldMasterMk cId="2367071769" sldId="2147483648"/>
              <pc:sldLayoutMk cId="955168780" sldId="2147483672"/>
              <ac:spMk id="6" creationId="{00000000-0000-0000-0000-000000000000}"/>
            </ac:spMkLst>
          </pc:spChg>
        </pc:sldLayoutChg>
      </pc:sldMasterChg>
    </pc:docChg>
  </pc:docChgLst>
  <pc:docChgLst>
    <pc:chgData name="Malin Emanuelsson" userId="067b5192-d70c-4d86-a716-58861e056bf3" providerId="ADAL" clId="{7DBC1A99-E34D-4BA4-AD47-4DE9F379EE1D}"/>
    <pc:docChg chg="custSel modSld">
      <pc:chgData name="Malin Emanuelsson" userId="067b5192-d70c-4d86-a716-58861e056bf3" providerId="ADAL" clId="{7DBC1A99-E34D-4BA4-AD47-4DE9F379EE1D}" dt="2023-04-20T15:06:14.817" v="2"/>
      <pc:docMkLst>
        <pc:docMk/>
      </pc:docMkLst>
      <pc:sldChg chg="modSp mod modNotesTx">
        <pc:chgData name="Malin Emanuelsson" userId="067b5192-d70c-4d86-a716-58861e056bf3" providerId="ADAL" clId="{7DBC1A99-E34D-4BA4-AD47-4DE9F379EE1D}" dt="2023-04-20T15:06:14.817" v="2"/>
        <pc:sldMkLst>
          <pc:docMk/>
          <pc:sldMk cId="1675202871" sldId="375"/>
        </pc:sldMkLst>
        <pc:picChg chg="mod">
          <ac:chgData name="Malin Emanuelsson" userId="067b5192-d70c-4d86-a716-58861e056bf3" providerId="ADAL" clId="{7DBC1A99-E34D-4BA4-AD47-4DE9F379EE1D}" dt="2023-04-20T15:06:14.817" v="2"/>
          <ac:picMkLst>
            <pc:docMk/>
            <pc:sldMk cId="1675202871" sldId="375"/>
            <ac:picMk id="5" creationId="{8D5D87A4-B010-A03E-FFD1-93366DA7095F}"/>
          </ac:picMkLst>
        </pc:picChg>
      </pc:sldChg>
    </pc:docChg>
  </pc:docChgLst>
  <pc:docChgLst>
    <pc:chgData name="Inger van Dijck" userId="S::ingva2@vgregion.se::b49f7fe1-a428-4d7e-bcae-76db91565236" providerId="AD" clId="Web-{933CF5DA-0C11-1B0F-DB0D-50B5699A833D}"/>
    <pc:docChg chg="modSld">
      <pc:chgData name="Inger van Dijck" userId="S::ingva2@vgregion.se::b49f7fe1-a428-4d7e-bcae-76db91565236" providerId="AD" clId="Web-{933CF5DA-0C11-1B0F-DB0D-50B5699A833D}" dt="2023-03-28T14:43:42.993" v="18" actId="20577"/>
      <pc:docMkLst>
        <pc:docMk/>
      </pc:docMkLst>
      <pc:sldChg chg="modSp">
        <pc:chgData name="Inger van Dijck" userId="S::ingva2@vgregion.se::b49f7fe1-a428-4d7e-bcae-76db91565236" providerId="AD" clId="Web-{933CF5DA-0C11-1B0F-DB0D-50B5699A833D}" dt="2023-03-28T14:43:42.993" v="18" actId="20577"/>
        <pc:sldMkLst>
          <pc:docMk/>
          <pc:sldMk cId="4077095619" sldId="355"/>
        </pc:sldMkLst>
        <pc:spChg chg="mod">
          <ac:chgData name="Inger van Dijck" userId="S::ingva2@vgregion.se::b49f7fe1-a428-4d7e-bcae-76db91565236" providerId="AD" clId="Web-{933CF5DA-0C11-1B0F-DB0D-50B5699A833D}" dt="2023-03-28T14:43:42.993" v="18" actId="20577"/>
          <ac:spMkLst>
            <pc:docMk/>
            <pc:sldMk cId="4077095619" sldId="355"/>
            <ac:spMk id="18" creationId="{00709DA3-BF76-4F81-9CC0-F97476263974}"/>
          </ac:spMkLst>
        </pc:spChg>
        <pc:picChg chg="mod">
          <ac:chgData name="Inger van Dijck" userId="S::ingva2@vgregion.se::b49f7fe1-a428-4d7e-bcae-76db91565236" providerId="AD" clId="Web-{933CF5DA-0C11-1B0F-DB0D-50B5699A833D}" dt="2023-03-28T14:39:22.887" v="6" actId="1076"/>
          <ac:picMkLst>
            <pc:docMk/>
            <pc:sldMk cId="4077095619" sldId="355"/>
            <ac:picMk id="17" creationId="{F4FEC182-BE99-60A6-DEA4-622FF273457D}"/>
          </ac:picMkLst>
        </pc:picChg>
      </pc:sldChg>
    </pc:docChg>
  </pc:docChgLst>
  <pc:docChgLst>
    <pc:chgData name="Ulrika Roos" userId="S::ulrsv4@vgregion.se::fe307d8e-5713-4104-be29-24099f7b10a9" providerId="AD" clId="Web-{ADDE23DB-4A80-BC42-4970-F5ECAC9B5358}"/>
    <pc:docChg chg="delSld modSld">
      <pc:chgData name="Ulrika Roos" userId="S::ulrsv4@vgregion.se::fe307d8e-5713-4104-be29-24099f7b10a9" providerId="AD" clId="Web-{ADDE23DB-4A80-BC42-4970-F5ECAC9B5358}" dt="2023-04-05T07:31:42.601" v="48" actId="20577"/>
      <pc:docMkLst>
        <pc:docMk/>
      </pc:docMkLst>
      <pc:sldChg chg="modSp">
        <pc:chgData name="Ulrika Roos" userId="S::ulrsv4@vgregion.se::fe307d8e-5713-4104-be29-24099f7b10a9" providerId="AD" clId="Web-{ADDE23DB-4A80-BC42-4970-F5ECAC9B5358}" dt="2023-04-05T07:31:42.601" v="48" actId="20577"/>
        <pc:sldMkLst>
          <pc:docMk/>
          <pc:sldMk cId="2199580539" sldId="271"/>
        </pc:sldMkLst>
        <pc:spChg chg="mod">
          <ac:chgData name="Ulrika Roos" userId="S::ulrsv4@vgregion.se::fe307d8e-5713-4104-be29-24099f7b10a9" providerId="AD" clId="Web-{ADDE23DB-4A80-BC42-4970-F5ECAC9B5358}" dt="2023-04-05T07:31:42.601" v="48" actId="20577"/>
          <ac:spMkLst>
            <pc:docMk/>
            <pc:sldMk cId="2199580539" sldId="271"/>
            <ac:spMk id="3" creationId="{1A73862C-7745-4D32-A646-394939A5722B}"/>
          </ac:spMkLst>
        </pc:spChg>
      </pc:sldChg>
      <pc:sldChg chg="del">
        <pc:chgData name="Ulrika Roos" userId="S::ulrsv4@vgregion.se::fe307d8e-5713-4104-be29-24099f7b10a9" providerId="AD" clId="Web-{ADDE23DB-4A80-BC42-4970-F5ECAC9B5358}" dt="2023-04-05T07:31:36.242" v="47"/>
        <pc:sldMkLst>
          <pc:docMk/>
          <pc:sldMk cId="2957930061" sldId="346"/>
        </pc:sldMkLst>
      </pc:sldChg>
    </pc:docChg>
  </pc:docChgLst>
  <pc:docChgLst>
    <pc:chgData name="Linda Wåkerås" userId="S::linwa1@vgregion.se::3b258132-e5dd-42f6-98a2-e3749b86d5ad" providerId="AD" clId="Web-{5D507990-CDBB-3CAD-9E53-7639DF5B9915}"/>
    <pc:docChg chg="sldOrd">
      <pc:chgData name="Linda Wåkerås" userId="S::linwa1@vgregion.se::3b258132-e5dd-42f6-98a2-e3749b86d5ad" providerId="AD" clId="Web-{5D507990-CDBB-3CAD-9E53-7639DF5B9915}" dt="2023-04-05T09:30:10.366" v="0"/>
      <pc:docMkLst>
        <pc:docMk/>
      </pc:docMkLst>
      <pc:sldChg chg="ord">
        <pc:chgData name="Linda Wåkerås" userId="S::linwa1@vgregion.se::3b258132-e5dd-42f6-98a2-e3749b86d5ad" providerId="AD" clId="Web-{5D507990-CDBB-3CAD-9E53-7639DF5B9915}" dt="2023-04-05T09:30:10.366" v="0"/>
        <pc:sldMkLst>
          <pc:docMk/>
          <pc:sldMk cId="586115805" sldId="367"/>
        </pc:sldMkLst>
      </pc:sldChg>
    </pc:docChg>
  </pc:docChgLst>
  <pc:docChgLst>
    <pc:chgData name="Ulrika Roos" userId="S::ulrsv4@vgregion.se::fe307d8e-5713-4104-be29-24099f7b10a9" providerId="AD" clId="Web-{E5379420-A25F-EB51-2084-C03785444716}"/>
    <pc:docChg chg="modSld sldOrd">
      <pc:chgData name="Ulrika Roos" userId="S::ulrsv4@vgregion.se::fe307d8e-5713-4104-be29-24099f7b10a9" providerId="AD" clId="Web-{E5379420-A25F-EB51-2084-C03785444716}" dt="2023-04-17T07:21:47.127" v="83" actId="20577"/>
      <pc:docMkLst>
        <pc:docMk/>
      </pc:docMkLst>
      <pc:sldChg chg="modSp">
        <pc:chgData name="Ulrika Roos" userId="S::ulrsv4@vgregion.se::fe307d8e-5713-4104-be29-24099f7b10a9" providerId="AD" clId="Web-{E5379420-A25F-EB51-2084-C03785444716}" dt="2023-04-17T07:07:53.535" v="29" actId="20577"/>
        <pc:sldMkLst>
          <pc:docMk/>
          <pc:sldMk cId="2019116248" sldId="364"/>
        </pc:sldMkLst>
        <pc:spChg chg="mod">
          <ac:chgData name="Ulrika Roos" userId="S::ulrsv4@vgregion.se::fe307d8e-5713-4104-be29-24099f7b10a9" providerId="AD" clId="Web-{E5379420-A25F-EB51-2084-C03785444716}" dt="2023-04-17T07:07:53.535" v="29" actId="20577"/>
          <ac:spMkLst>
            <pc:docMk/>
            <pc:sldMk cId="2019116248" sldId="364"/>
            <ac:spMk id="3" creationId="{DBD1A726-4184-C48E-9432-0355C8879CA6}"/>
          </ac:spMkLst>
        </pc:spChg>
      </pc:sldChg>
      <pc:sldChg chg="ord">
        <pc:chgData name="Ulrika Roos" userId="S::ulrsv4@vgregion.se::fe307d8e-5713-4104-be29-24099f7b10a9" providerId="AD" clId="Web-{E5379420-A25F-EB51-2084-C03785444716}" dt="2023-04-17T07:15:40.926" v="37"/>
        <pc:sldMkLst>
          <pc:docMk/>
          <pc:sldMk cId="312639197" sldId="372"/>
        </pc:sldMkLst>
      </pc:sldChg>
      <pc:sldChg chg="modSp">
        <pc:chgData name="Ulrika Roos" userId="S::ulrsv4@vgregion.se::fe307d8e-5713-4104-be29-24099f7b10a9" providerId="AD" clId="Web-{E5379420-A25F-EB51-2084-C03785444716}" dt="2023-04-17T07:21:47.127" v="83" actId="20577"/>
        <pc:sldMkLst>
          <pc:docMk/>
          <pc:sldMk cId="1675202871" sldId="375"/>
        </pc:sldMkLst>
        <pc:spChg chg="mod">
          <ac:chgData name="Ulrika Roos" userId="S::ulrsv4@vgregion.se::fe307d8e-5713-4104-be29-24099f7b10a9" providerId="AD" clId="Web-{E5379420-A25F-EB51-2084-C03785444716}" dt="2023-04-17T07:21:47.127" v="83" actId="20577"/>
          <ac:spMkLst>
            <pc:docMk/>
            <pc:sldMk cId="1675202871" sldId="375"/>
            <ac:spMk id="2" creationId="{4137A833-638D-1D0F-C7A2-B8A7CD298F22}"/>
          </ac:spMkLst>
        </pc:spChg>
      </pc:sldChg>
      <pc:sldChg chg="addSp modSp">
        <pc:chgData name="Ulrika Roos" userId="S::ulrsv4@vgregion.se::fe307d8e-5713-4104-be29-24099f7b10a9" providerId="AD" clId="Web-{E5379420-A25F-EB51-2084-C03785444716}" dt="2023-04-17T07:20:13.248" v="80" actId="20577"/>
        <pc:sldMkLst>
          <pc:docMk/>
          <pc:sldMk cId="1394409162" sldId="378"/>
        </pc:sldMkLst>
        <pc:spChg chg="mod">
          <ac:chgData name="Ulrika Roos" userId="S::ulrsv4@vgregion.se::fe307d8e-5713-4104-be29-24099f7b10a9" providerId="AD" clId="Web-{E5379420-A25F-EB51-2084-C03785444716}" dt="2023-04-17T07:20:13.248" v="80" actId="20577"/>
          <ac:spMkLst>
            <pc:docMk/>
            <pc:sldMk cId="1394409162" sldId="378"/>
            <ac:spMk id="2" creationId="{7F9F50CC-4DC4-E3AE-9C7C-9D6C2F4523CF}"/>
          </ac:spMkLst>
        </pc:spChg>
        <pc:spChg chg="add mod">
          <ac:chgData name="Ulrika Roos" userId="S::ulrsv4@vgregion.se::fe307d8e-5713-4104-be29-24099f7b10a9" providerId="AD" clId="Web-{E5379420-A25F-EB51-2084-C03785444716}" dt="2023-04-17T07:10:48.088" v="35" actId="20577"/>
          <ac:spMkLst>
            <pc:docMk/>
            <pc:sldMk cId="1394409162" sldId="378"/>
            <ac:spMk id="7" creationId="{32CD43E4-7CEC-17BB-B712-B9A1675F4640}"/>
          </ac:spMkLst>
        </pc:spChg>
      </pc:sldChg>
      <pc:sldChg chg="modSp ord">
        <pc:chgData name="Ulrika Roos" userId="S::ulrsv4@vgregion.se::fe307d8e-5713-4104-be29-24099f7b10a9" providerId="AD" clId="Web-{E5379420-A25F-EB51-2084-C03785444716}" dt="2023-04-17T07:18:11.104" v="54" actId="20577"/>
        <pc:sldMkLst>
          <pc:docMk/>
          <pc:sldMk cId="363378264" sldId="381"/>
        </pc:sldMkLst>
        <pc:spChg chg="mod">
          <ac:chgData name="Ulrika Roos" userId="S::ulrsv4@vgregion.se::fe307d8e-5713-4104-be29-24099f7b10a9" providerId="AD" clId="Web-{E5379420-A25F-EB51-2084-C03785444716}" dt="2023-04-17T07:18:11.104" v="54" actId="20577"/>
          <ac:spMkLst>
            <pc:docMk/>
            <pc:sldMk cId="363378264" sldId="381"/>
            <ac:spMk id="10" creationId="{1D9D35A3-9C09-0470-DDB0-F7C23697C89B}"/>
          </ac:spMkLst>
        </pc:spChg>
      </pc:sldChg>
      <pc:sldChg chg="ord">
        <pc:chgData name="Ulrika Roos" userId="S::ulrsv4@vgregion.se::fe307d8e-5713-4104-be29-24099f7b10a9" providerId="AD" clId="Web-{E5379420-A25F-EB51-2084-C03785444716}" dt="2023-04-17T07:15:38.473" v="36"/>
        <pc:sldMkLst>
          <pc:docMk/>
          <pc:sldMk cId="299681690" sldId="385"/>
        </pc:sldMkLst>
      </pc:sldChg>
    </pc:docChg>
  </pc:docChgLst>
  <pc:docChgLst>
    <pc:chgData name="Inger van Dijck" userId="S::ingva2@vgregion.se::b49f7fe1-a428-4d7e-bcae-76db91565236" providerId="AD" clId="Web-{D0DCDBB6-2178-88C4-DE7A-74BAA034055F}"/>
    <pc:docChg chg="modSld">
      <pc:chgData name="Inger van Dijck" userId="S::ingva2@vgregion.se::b49f7fe1-a428-4d7e-bcae-76db91565236" providerId="AD" clId="Web-{D0DCDBB6-2178-88C4-DE7A-74BAA034055F}" dt="2023-02-20T14:26:04.017" v="11" actId="20577"/>
      <pc:docMkLst>
        <pc:docMk/>
      </pc:docMkLst>
      <pc:sldChg chg="modSp">
        <pc:chgData name="Inger van Dijck" userId="S::ingva2@vgregion.se::b49f7fe1-a428-4d7e-bcae-76db91565236" providerId="AD" clId="Web-{D0DCDBB6-2178-88C4-DE7A-74BAA034055F}" dt="2023-02-20T14:26:04.017" v="11" actId="20577"/>
        <pc:sldMkLst>
          <pc:docMk/>
          <pc:sldMk cId="2433763195" sldId="362"/>
        </pc:sldMkLst>
        <pc:spChg chg="mod">
          <ac:chgData name="Inger van Dijck" userId="S::ingva2@vgregion.se::b49f7fe1-a428-4d7e-bcae-76db91565236" providerId="AD" clId="Web-{D0DCDBB6-2178-88C4-DE7A-74BAA034055F}" dt="2023-02-20T14:26:04.017" v="11" actId="20577"/>
          <ac:spMkLst>
            <pc:docMk/>
            <pc:sldMk cId="2433763195" sldId="362"/>
            <ac:spMk id="3" creationId="{A212401B-B2F3-5E7E-EEE1-6FD610CCFB64}"/>
          </ac:spMkLst>
        </pc:spChg>
      </pc:sldChg>
    </pc:docChg>
  </pc:docChgLst>
  <pc:docChgLst>
    <pc:chgData name="Ulrika Roos" userId="fe307d8e-5713-4104-be29-24099f7b10a9" providerId="ADAL" clId="{A56D845B-6428-4460-8FDE-35A62AF9D9E8}"/>
    <pc:docChg chg="modSld">
      <pc:chgData name="Ulrika Roos" userId="fe307d8e-5713-4104-be29-24099f7b10a9" providerId="ADAL" clId="{A56D845B-6428-4460-8FDE-35A62AF9D9E8}" dt="2023-12-15T10:33:42.494" v="3" actId="20577"/>
      <pc:docMkLst>
        <pc:docMk/>
      </pc:docMkLst>
      <pc:sldChg chg="modNotesTx">
        <pc:chgData name="Ulrika Roos" userId="fe307d8e-5713-4104-be29-24099f7b10a9" providerId="ADAL" clId="{A56D845B-6428-4460-8FDE-35A62AF9D9E8}" dt="2023-12-15T10:30:14.942" v="0" actId="20577"/>
        <pc:sldMkLst>
          <pc:docMk/>
          <pc:sldMk cId="2365320908" sldId="337"/>
        </pc:sldMkLst>
      </pc:sldChg>
      <pc:sldChg chg="modNotesTx">
        <pc:chgData name="Ulrika Roos" userId="fe307d8e-5713-4104-be29-24099f7b10a9" providerId="ADAL" clId="{A56D845B-6428-4460-8FDE-35A62AF9D9E8}" dt="2023-12-15T10:33:42.494" v="3" actId="20577"/>
        <pc:sldMkLst>
          <pc:docMk/>
          <pc:sldMk cId="1675202871" sldId="375"/>
        </pc:sldMkLst>
      </pc:sldChg>
    </pc:docChg>
  </pc:docChgLst>
  <pc:docChgLst>
    <pc:chgData name="Inger van Dijck" userId="S::ingva2@vgregion.se::b49f7fe1-a428-4d7e-bcae-76db91565236" providerId="AD" clId="Web-{4138870C-3933-4C47-223E-C651AFE9D7B1}"/>
    <pc:docChg chg="modSld sldOrd">
      <pc:chgData name="Inger van Dijck" userId="S::ingva2@vgregion.se::b49f7fe1-a428-4d7e-bcae-76db91565236" providerId="AD" clId="Web-{4138870C-3933-4C47-223E-C651AFE9D7B1}" dt="2023-04-11T09:33:35.395" v="15" actId="20577"/>
      <pc:docMkLst>
        <pc:docMk/>
      </pc:docMkLst>
      <pc:sldChg chg="modSp">
        <pc:chgData name="Inger van Dijck" userId="S::ingva2@vgregion.se::b49f7fe1-a428-4d7e-bcae-76db91565236" providerId="AD" clId="Web-{4138870C-3933-4C47-223E-C651AFE9D7B1}" dt="2023-04-11T09:30:22.248" v="7"/>
        <pc:sldMkLst>
          <pc:docMk/>
          <pc:sldMk cId="2019116248" sldId="364"/>
        </pc:sldMkLst>
        <pc:spChg chg="mod">
          <ac:chgData name="Inger van Dijck" userId="S::ingva2@vgregion.se::b49f7fe1-a428-4d7e-bcae-76db91565236" providerId="AD" clId="Web-{4138870C-3933-4C47-223E-C651AFE9D7B1}" dt="2023-04-11T09:30:22.248" v="7"/>
          <ac:spMkLst>
            <pc:docMk/>
            <pc:sldMk cId="2019116248" sldId="364"/>
            <ac:spMk id="3" creationId="{DBD1A726-4184-C48E-9432-0355C8879CA6}"/>
          </ac:spMkLst>
        </pc:spChg>
      </pc:sldChg>
      <pc:sldChg chg="ord">
        <pc:chgData name="Inger van Dijck" userId="S::ingva2@vgregion.se::b49f7fe1-a428-4d7e-bcae-76db91565236" providerId="AD" clId="Web-{4138870C-3933-4C47-223E-C651AFE9D7B1}" dt="2023-04-11T09:17:58.475" v="0"/>
        <pc:sldMkLst>
          <pc:docMk/>
          <pc:sldMk cId="586115805" sldId="367"/>
        </pc:sldMkLst>
      </pc:sldChg>
      <pc:sldChg chg="modSp">
        <pc:chgData name="Inger van Dijck" userId="S::ingva2@vgregion.se::b49f7fe1-a428-4d7e-bcae-76db91565236" providerId="AD" clId="Web-{4138870C-3933-4C47-223E-C651AFE9D7B1}" dt="2023-04-11T09:20:56.465" v="1" actId="14100"/>
        <pc:sldMkLst>
          <pc:docMk/>
          <pc:sldMk cId="312639197" sldId="372"/>
        </pc:sldMkLst>
        <pc:spChg chg="mod">
          <ac:chgData name="Inger van Dijck" userId="S::ingva2@vgregion.se::b49f7fe1-a428-4d7e-bcae-76db91565236" providerId="AD" clId="Web-{4138870C-3933-4C47-223E-C651AFE9D7B1}" dt="2023-04-11T09:20:56.465" v="1" actId="14100"/>
          <ac:spMkLst>
            <pc:docMk/>
            <pc:sldMk cId="312639197" sldId="372"/>
            <ac:spMk id="7" creationId="{62DA5A9B-024F-B98B-A233-426D68C04777}"/>
          </ac:spMkLst>
        </pc:spChg>
      </pc:sldChg>
      <pc:sldChg chg="modSp">
        <pc:chgData name="Inger van Dijck" userId="S::ingva2@vgregion.se::b49f7fe1-a428-4d7e-bcae-76db91565236" providerId="AD" clId="Web-{4138870C-3933-4C47-223E-C651AFE9D7B1}" dt="2023-04-11T09:22:33.968" v="4" actId="20577"/>
        <pc:sldMkLst>
          <pc:docMk/>
          <pc:sldMk cId="363378264" sldId="381"/>
        </pc:sldMkLst>
        <pc:spChg chg="mod">
          <ac:chgData name="Inger van Dijck" userId="S::ingva2@vgregion.se::b49f7fe1-a428-4d7e-bcae-76db91565236" providerId="AD" clId="Web-{4138870C-3933-4C47-223E-C651AFE9D7B1}" dt="2023-04-11T09:22:33.968" v="4" actId="20577"/>
          <ac:spMkLst>
            <pc:docMk/>
            <pc:sldMk cId="363378264" sldId="381"/>
            <ac:spMk id="12" creationId="{E02BE23E-6865-F93F-06D5-20F12585753A}"/>
          </ac:spMkLst>
        </pc:spChg>
      </pc:sldChg>
      <pc:sldChg chg="modSp">
        <pc:chgData name="Inger van Dijck" userId="S::ingva2@vgregion.se::b49f7fe1-a428-4d7e-bcae-76db91565236" providerId="AD" clId="Web-{4138870C-3933-4C47-223E-C651AFE9D7B1}" dt="2023-04-11T09:33:35.395" v="15" actId="20577"/>
        <pc:sldMkLst>
          <pc:docMk/>
          <pc:sldMk cId="1580593205" sldId="384"/>
        </pc:sldMkLst>
        <pc:spChg chg="mod">
          <ac:chgData name="Inger van Dijck" userId="S::ingva2@vgregion.se::b49f7fe1-a428-4d7e-bcae-76db91565236" providerId="AD" clId="Web-{4138870C-3933-4C47-223E-C651AFE9D7B1}" dt="2023-04-11T09:33:35.395" v="15" actId="20577"/>
          <ac:spMkLst>
            <pc:docMk/>
            <pc:sldMk cId="1580593205" sldId="384"/>
            <ac:spMk id="13" creationId="{9D305FC1-C604-74BE-4C2E-86DC77160FC6}"/>
          </ac:spMkLst>
        </pc:spChg>
      </pc:sldChg>
    </pc:docChg>
  </pc:docChgLst>
  <pc:docChgLst>
    <pc:chgData name="Anna-Karin Olin" userId="S::annol131@vgregion.se::edf324b0-87c9-4637-8570-d952bacac23c" providerId="AD" clId="Web-{CFEF01D2-545F-ED64-6E6A-EEE6E30E83A0}"/>
    <pc:docChg chg="modSld">
      <pc:chgData name="Anna-Karin Olin" userId="S::annol131@vgregion.se::edf324b0-87c9-4637-8570-d952bacac23c" providerId="AD" clId="Web-{CFEF01D2-545F-ED64-6E6A-EEE6E30E83A0}" dt="2023-03-13T16:31:51.551" v="1" actId="14100"/>
      <pc:docMkLst>
        <pc:docMk/>
      </pc:docMkLst>
      <pc:sldChg chg="modSp">
        <pc:chgData name="Anna-Karin Olin" userId="S::annol131@vgregion.se::edf324b0-87c9-4637-8570-d952bacac23c" providerId="AD" clId="Web-{CFEF01D2-545F-ED64-6E6A-EEE6E30E83A0}" dt="2023-03-13T16:31:51.551" v="1" actId="14100"/>
        <pc:sldMkLst>
          <pc:docMk/>
          <pc:sldMk cId="1578044186" sldId="334"/>
        </pc:sldMkLst>
        <pc:spChg chg="mod">
          <ac:chgData name="Anna-Karin Olin" userId="S::annol131@vgregion.se::edf324b0-87c9-4637-8570-d952bacac23c" providerId="AD" clId="Web-{CFEF01D2-545F-ED64-6E6A-EEE6E30E83A0}" dt="2023-03-13T16:31:51.551" v="1" actId="14100"/>
          <ac:spMkLst>
            <pc:docMk/>
            <pc:sldMk cId="1578044186" sldId="334"/>
            <ac:spMk id="23" creationId="{4D6C5DAB-5C0D-4CC5-9150-9A72ABF7556D}"/>
          </ac:spMkLst>
        </pc:spChg>
      </pc:sldChg>
    </pc:docChg>
  </pc:docChgLst>
  <pc:docChgLst>
    <pc:chgData name="Ulrika Roos" userId="fe307d8e-5713-4104-be29-24099f7b10a9" providerId="ADAL" clId="{E330759B-0F9F-426A-A641-F5BA23D49C06}"/>
    <pc:docChg chg="undo custSel modSld">
      <pc:chgData name="Ulrika Roos" userId="fe307d8e-5713-4104-be29-24099f7b10a9" providerId="ADAL" clId="{E330759B-0F9F-426A-A641-F5BA23D49C06}" dt="2023-04-17T09:01:04.113" v="283" actId="20577"/>
      <pc:docMkLst>
        <pc:docMk/>
      </pc:docMkLst>
      <pc:sldChg chg="modSp mod">
        <pc:chgData name="Ulrika Roos" userId="fe307d8e-5713-4104-be29-24099f7b10a9" providerId="ADAL" clId="{E330759B-0F9F-426A-A641-F5BA23D49C06}" dt="2023-04-17T08:47:04.110" v="14" actId="20577"/>
        <pc:sldMkLst>
          <pc:docMk/>
          <pc:sldMk cId="2019116248" sldId="364"/>
        </pc:sldMkLst>
        <pc:spChg chg="mod">
          <ac:chgData name="Ulrika Roos" userId="fe307d8e-5713-4104-be29-24099f7b10a9" providerId="ADAL" clId="{E330759B-0F9F-426A-A641-F5BA23D49C06}" dt="2023-04-17T08:47:04.110" v="14" actId="20577"/>
          <ac:spMkLst>
            <pc:docMk/>
            <pc:sldMk cId="2019116248" sldId="364"/>
            <ac:spMk id="3" creationId="{DBD1A726-4184-C48E-9432-0355C8879CA6}"/>
          </ac:spMkLst>
        </pc:spChg>
      </pc:sldChg>
      <pc:sldChg chg="modSp mod">
        <pc:chgData name="Ulrika Roos" userId="fe307d8e-5713-4104-be29-24099f7b10a9" providerId="ADAL" clId="{E330759B-0F9F-426A-A641-F5BA23D49C06}" dt="2023-04-17T09:00:17.422" v="281" actId="20577"/>
        <pc:sldMkLst>
          <pc:docMk/>
          <pc:sldMk cId="312639197" sldId="372"/>
        </pc:sldMkLst>
        <pc:spChg chg="mod">
          <ac:chgData name="Ulrika Roos" userId="fe307d8e-5713-4104-be29-24099f7b10a9" providerId="ADAL" clId="{E330759B-0F9F-426A-A641-F5BA23D49C06}" dt="2023-04-17T09:00:10.340" v="277" actId="20577"/>
          <ac:spMkLst>
            <pc:docMk/>
            <pc:sldMk cId="312639197" sldId="372"/>
            <ac:spMk id="10" creationId="{B97E54C8-A82B-39D6-48D9-6D0DCB9F2880}"/>
          </ac:spMkLst>
        </pc:spChg>
        <pc:spChg chg="mod">
          <ac:chgData name="Ulrika Roos" userId="fe307d8e-5713-4104-be29-24099f7b10a9" providerId="ADAL" clId="{E330759B-0F9F-426A-A641-F5BA23D49C06}" dt="2023-04-17T09:00:17.422" v="281" actId="20577"/>
          <ac:spMkLst>
            <pc:docMk/>
            <pc:sldMk cId="312639197" sldId="372"/>
            <ac:spMk id="11" creationId="{75748C34-04EF-3993-98A2-26C5ADB79168}"/>
          </ac:spMkLst>
        </pc:spChg>
      </pc:sldChg>
      <pc:sldChg chg="modSp mod">
        <pc:chgData name="Ulrika Roos" userId="fe307d8e-5713-4104-be29-24099f7b10a9" providerId="ADAL" clId="{E330759B-0F9F-426A-A641-F5BA23D49C06}" dt="2023-04-17T09:01:04.113" v="283" actId="20577"/>
        <pc:sldMkLst>
          <pc:docMk/>
          <pc:sldMk cId="363378264" sldId="381"/>
        </pc:sldMkLst>
        <pc:spChg chg="mod">
          <ac:chgData name="Ulrika Roos" userId="fe307d8e-5713-4104-be29-24099f7b10a9" providerId="ADAL" clId="{E330759B-0F9F-426A-A641-F5BA23D49C06}" dt="2023-04-17T08:56:11.260" v="144" actId="1076"/>
          <ac:spMkLst>
            <pc:docMk/>
            <pc:sldMk cId="363378264" sldId="381"/>
            <ac:spMk id="10" creationId="{1D9D35A3-9C09-0470-DDB0-F7C23697C89B}"/>
          </ac:spMkLst>
        </pc:spChg>
        <pc:spChg chg="mod">
          <ac:chgData name="Ulrika Roos" userId="fe307d8e-5713-4104-be29-24099f7b10a9" providerId="ADAL" clId="{E330759B-0F9F-426A-A641-F5BA23D49C06}" dt="2023-04-17T09:01:04.113" v="283" actId="20577"/>
          <ac:spMkLst>
            <pc:docMk/>
            <pc:sldMk cId="363378264" sldId="381"/>
            <ac:spMk id="12" creationId="{E02BE23E-6865-F93F-06D5-20F12585753A}"/>
          </ac:spMkLst>
        </pc:spChg>
        <pc:picChg chg="mod">
          <ac:chgData name="Ulrika Roos" userId="fe307d8e-5713-4104-be29-24099f7b10a9" providerId="ADAL" clId="{E330759B-0F9F-426A-A641-F5BA23D49C06}" dt="2023-04-17T08:57:48.205" v="225" actId="1076"/>
          <ac:picMkLst>
            <pc:docMk/>
            <pc:sldMk cId="363378264" sldId="381"/>
            <ac:picMk id="6" creationId="{5B5166E5-D519-86F8-8A6C-763429F37716}"/>
          </ac:picMkLst>
        </pc:picChg>
      </pc:sldChg>
      <pc:sldChg chg="modSp mod">
        <pc:chgData name="Ulrika Roos" userId="fe307d8e-5713-4104-be29-24099f7b10a9" providerId="ADAL" clId="{E330759B-0F9F-426A-A641-F5BA23D49C06}" dt="2023-04-17T08:59:23.862" v="273" actId="20577"/>
        <pc:sldMkLst>
          <pc:docMk/>
          <pc:sldMk cId="299681690" sldId="385"/>
        </pc:sldMkLst>
        <pc:spChg chg="mod">
          <ac:chgData name="Ulrika Roos" userId="fe307d8e-5713-4104-be29-24099f7b10a9" providerId="ADAL" clId="{E330759B-0F9F-426A-A641-F5BA23D49C06}" dt="2023-04-17T08:59:12.612" v="269" actId="20577"/>
          <ac:spMkLst>
            <pc:docMk/>
            <pc:sldMk cId="299681690" sldId="385"/>
            <ac:spMk id="2" creationId="{6938579B-6821-B0BC-A60C-B41CF214ADB5}"/>
          </ac:spMkLst>
        </pc:spChg>
        <pc:spChg chg="mod">
          <ac:chgData name="Ulrika Roos" userId="fe307d8e-5713-4104-be29-24099f7b10a9" providerId="ADAL" clId="{E330759B-0F9F-426A-A641-F5BA23D49C06}" dt="2023-04-17T08:59:23.862" v="273" actId="20577"/>
          <ac:spMkLst>
            <pc:docMk/>
            <pc:sldMk cId="299681690" sldId="385"/>
            <ac:spMk id="5" creationId="{8546ABD3-D58F-0D6C-2A7F-079006B2096D}"/>
          </ac:spMkLst>
        </pc:spChg>
      </pc:sldChg>
    </pc:docChg>
  </pc:docChgLst>
  <pc:docChgLst>
    <pc:chgData name="Malin Emanuelsson" userId="S::malem1@vgregion.se::067b5192-d70c-4d86-a716-58861e056bf3" providerId="AD" clId="Web-{17E6BC0B-956E-7189-E85D-F678712E0BC7}"/>
    <pc:docChg chg="modSld">
      <pc:chgData name="Malin Emanuelsson" userId="S::malem1@vgregion.se::067b5192-d70c-4d86-a716-58861e056bf3" providerId="AD" clId="Web-{17E6BC0B-956E-7189-E85D-F678712E0BC7}" dt="2023-04-20T15:03:55.499" v="13"/>
      <pc:docMkLst>
        <pc:docMk/>
      </pc:docMkLst>
      <pc:sldChg chg="addSp delSp modSp">
        <pc:chgData name="Malin Emanuelsson" userId="S::malem1@vgregion.se::067b5192-d70c-4d86-a716-58861e056bf3" providerId="AD" clId="Web-{17E6BC0B-956E-7189-E85D-F678712E0BC7}" dt="2023-04-20T15:03:55.499" v="13"/>
        <pc:sldMkLst>
          <pc:docMk/>
          <pc:sldMk cId="1394409162" sldId="378"/>
        </pc:sldMkLst>
        <pc:spChg chg="del">
          <ac:chgData name="Malin Emanuelsson" userId="S::malem1@vgregion.se::067b5192-d70c-4d86-a716-58861e056bf3" providerId="AD" clId="Web-{17E6BC0B-956E-7189-E85D-F678712E0BC7}" dt="2023-04-20T15:03:10.513" v="2"/>
          <ac:spMkLst>
            <pc:docMk/>
            <pc:sldMk cId="1394409162" sldId="378"/>
            <ac:spMk id="7" creationId="{32CD43E4-7CEC-17BB-B712-B9A1675F4640}"/>
          </ac:spMkLst>
        </pc:spChg>
        <pc:spChg chg="add mod">
          <ac:chgData name="Malin Emanuelsson" userId="S::malem1@vgregion.se::067b5192-d70c-4d86-a716-58861e056bf3" providerId="AD" clId="Web-{17E6BC0B-956E-7189-E85D-F678712E0BC7}" dt="2023-04-20T15:03:41.952" v="12" actId="20577"/>
          <ac:spMkLst>
            <pc:docMk/>
            <pc:sldMk cId="1394409162" sldId="378"/>
            <ac:spMk id="8" creationId="{6951E147-E7FB-489D-5C4E-CF56296D053B}"/>
          </ac:spMkLst>
        </pc:spChg>
        <pc:spChg chg="add">
          <ac:chgData name="Malin Emanuelsson" userId="S::malem1@vgregion.se::067b5192-d70c-4d86-a716-58861e056bf3" providerId="AD" clId="Web-{17E6BC0B-956E-7189-E85D-F678712E0BC7}" dt="2023-04-20T15:03:55.499" v="13"/>
          <ac:spMkLst>
            <pc:docMk/>
            <pc:sldMk cId="1394409162" sldId="378"/>
            <ac:spMk id="10" creationId="{6D1D10E1-B47B-0676-0E92-4843F5F46867}"/>
          </ac:spMkLst>
        </pc:spChg>
      </pc:sldChg>
      <pc:sldChg chg="modSp">
        <pc:chgData name="Malin Emanuelsson" userId="S::malem1@vgregion.se::067b5192-d70c-4d86-a716-58861e056bf3" providerId="AD" clId="Web-{17E6BC0B-956E-7189-E85D-F678712E0BC7}" dt="2023-04-20T15:02:34.825" v="0" actId="1076"/>
        <pc:sldMkLst>
          <pc:docMk/>
          <pc:sldMk cId="3836082937" sldId="379"/>
        </pc:sldMkLst>
        <pc:spChg chg="mod">
          <ac:chgData name="Malin Emanuelsson" userId="S::malem1@vgregion.se::067b5192-d70c-4d86-a716-58861e056bf3" providerId="AD" clId="Web-{17E6BC0B-956E-7189-E85D-F678712E0BC7}" dt="2023-04-20T15:02:34.825" v="0" actId="1076"/>
          <ac:spMkLst>
            <pc:docMk/>
            <pc:sldMk cId="3836082937" sldId="379"/>
            <ac:spMk id="2" creationId="{85CCF3D1-5085-34D9-56C5-A84A9471B1AE}"/>
          </ac:spMkLst>
        </pc:spChg>
      </pc:sldChg>
      <pc:sldChg chg="modSp">
        <pc:chgData name="Malin Emanuelsson" userId="S::malem1@vgregion.se::067b5192-d70c-4d86-a716-58861e056bf3" providerId="AD" clId="Web-{17E6BC0B-956E-7189-E85D-F678712E0BC7}" dt="2023-04-20T15:02:49.778" v="1" actId="1076"/>
        <pc:sldMkLst>
          <pc:docMk/>
          <pc:sldMk cId="299681690" sldId="385"/>
        </pc:sldMkLst>
        <pc:spChg chg="mod">
          <ac:chgData name="Malin Emanuelsson" userId="S::malem1@vgregion.se::067b5192-d70c-4d86-a716-58861e056bf3" providerId="AD" clId="Web-{17E6BC0B-956E-7189-E85D-F678712E0BC7}" dt="2023-04-20T15:02:49.778" v="1" actId="1076"/>
          <ac:spMkLst>
            <pc:docMk/>
            <pc:sldMk cId="299681690" sldId="385"/>
            <ac:spMk id="2" creationId="{6938579B-6821-B0BC-A60C-B41CF214ADB5}"/>
          </ac:spMkLst>
        </pc:spChg>
      </pc:sldChg>
    </pc:docChg>
  </pc:docChgLst>
  <pc:docChgLst>
    <pc:chgData name="Inger van Dijck" userId="S::ingva2@vgregion.se::b49f7fe1-a428-4d7e-bcae-76db91565236" providerId="AD" clId="Web-{99E2D1A5-CA46-EA7D-E6DF-9944FC723C26}"/>
    <pc:docChg chg="modSld">
      <pc:chgData name="Inger van Dijck" userId="S::ingva2@vgregion.se::b49f7fe1-a428-4d7e-bcae-76db91565236" providerId="AD" clId="Web-{99E2D1A5-CA46-EA7D-E6DF-9944FC723C26}" dt="2023-09-13T13:53:23.947" v="11" actId="20577"/>
      <pc:docMkLst>
        <pc:docMk/>
      </pc:docMkLst>
      <pc:sldChg chg="modSp">
        <pc:chgData name="Inger van Dijck" userId="S::ingva2@vgregion.se::b49f7fe1-a428-4d7e-bcae-76db91565236" providerId="AD" clId="Web-{99E2D1A5-CA46-EA7D-E6DF-9944FC723C26}" dt="2023-09-13T13:39:09.296" v="0" actId="20577"/>
        <pc:sldMkLst>
          <pc:docMk/>
          <pc:sldMk cId="312639197" sldId="372"/>
        </pc:sldMkLst>
        <pc:spChg chg="mod">
          <ac:chgData name="Inger van Dijck" userId="S::ingva2@vgregion.se::b49f7fe1-a428-4d7e-bcae-76db91565236" providerId="AD" clId="Web-{99E2D1A5-CA46-EA7D-E6DF-9944FC723C26}" dt="2023-09-13T13:39:09.296" v="0" actId="20577"/>
          <ac:spMkLst>
            <pc:docMk/>
            <pc:sldMk cId="312639197" sldId="372"/>
            <ac:spMk id="10" creationId="{B97E54C8-A82B-39D6-48D9-6D0DCB9F2880}"/>
          </ac:spMkLst>
        </pc:spChg>
      </pc:sldChg>
      <pc:sldChg chg="addSp delSp modSp">
        <pc:chgData name="Inger van Dijck" userId="S::ingva2@vgregion.se::b49f7fe1-a428-4d7e-bcae-76db91565236" providerId="AD" clId="Web-{99E2D1A5-CA46-EA7D-E6DF-9944FC723C26}" dt="2023-09-13T13:53:23.947" v="11" actId="20577"/>
        <pc:sldMkLst>
          <pc:docMk/>
          <pc:sldMk cId="1394409162" sldId="378"/>
        </pc:sldMkLst>
        <pc:spChg chg="add del mod">
          <ac:chgData name="Inger van Dijck" userId="S::ingva2@vgregion.se::b49f7fe1-a428-4d7e-bcae-76db91565236" providerId="AD" clId="Web-{99E2D1A5-CA46-EA7D-E6DF-9944FC723C26}" dt="2023-09-13T13:53:17.338" v="9" actId="20577"/>
          <ac:spMkLst>
            <pc:docMk/>
            <pc:sldMk cId="1394409162" sldId="378"/>
            <ac:spMk id="2" creationId="{7F9F50CC-4DC4-E3AE-9C7C-9D6C2F4523CF}"/>
          </ac:spMkLst>
        </pc:spChg>
        <pc:spChg chg="mod">
          <ac:chgData name="Inger van Dijck" userId="S::ingva2@vgregion.se::b49f7fe1-a428-4d7e-bcae-76db91565236" providerId="AD" clId="Web-{99E2D1A5-CA46-EA7D-E6DF-9944FC723C26}" dt="2023-09-13T13:53:23.947" v="11" actId="20577"/>
          <ac:spMkLst>
            <pc:docMk/>
            <pc:sldMk cId="1394409162" sldId="378"/>
            <ac:spMk id="5" creationId="{C8FBCC7E-D4FD-91A4-EA44-872514E5705D}"/>
          </ac:spMkLst>
        </pc:spChg>
        <pc:spChg chg="add del mod">
          <ac:chgData name="Inger van Dijck" userId="S::ingva2@vgregion.se::b49f7fe1-a428-4d7e-bcae-76db91565236" providerId="AD" clId="Web-{99E2D1A5-CA46-EA7D-E6DF-9944FC723C26}" dt="2023-09-13T13:53:10.650" v="5"/>
          <ac:spMkLst>
            <pc:docMk/>
            <pc:sldMk cId="1394409162" sldId="378"/>
            <ac:spMk id="7" creationId="{381FB738-E3BB-E106-1B5C-1D652D28D04F}"/>
          </ac:spMkLst>
        </pc:spChg>
      </pc:sldChg>
    </pc:docChg>
  </pc:docChgLst>
  <pc:docChgLst>
    <pc:chgData name="Inger van Dijck" userId="b49f7fe1-a428-4d7e-bcae-76db91565236" providerId="ADAL" clId="{527DAAAB-01F8-49BA-8419-3FD9EC5413A3}"/>
    <pc:docChg chg="undo custSel addSld delSld modSld">
      <pc:chgData name="Inger van Dijck" userId="b49f7fe1-a428-4d7e-bcae-76db91565236" providerId="ADAL" clId="{527DAAAB-01F8-49BA-8419-3FD9EC5413A3}" dt="2023-09-14T12:55:16.432" v="112" actId="6549"/>
      <pc:docMkLst>
        <pc:docMk/>
      </pc:docMkLst>
      <pc:sldChg chg="modNotesTx">
        <pc:chgData name="Inger van Dijck" userId="b49f7fe1-a428-4d7e-bcae-76db91565236" providerId="ADAL" clId="{527DAAAB-01F8-49BA-8419-3FD9EC5413A3}" dt="2023-09-07T09:13:10.744" v="57"/>
        <pc:sldMkLst>
          <pc:docMk/>
          <pc:sldMk cId="2365320908" sldId="337"/>
        </pc:sldMkLst>
      </pc:sldChg>
      <pc:sldChg chg="del">
        <pc:chgData name="Inger van Dijck" userId="b49f7fe1-a428-4d7e-bcae-76db91565236" providerId="ADAL" clId="{527DAAAB-01F8-49BA-8419-3FD9EC5413A3}" dt="2023-09-07T09:11:01.503" v="55" actId="47"/>
        <pc:sldMkLst>
          <pc:docMk/>
          <pc:sldMk cId="586115805" sldId="367"/>
        </pc:sldMkLst>
      </pc:sldChg>
      <pc:sldChg chg="modSp mod">
        <pc:chgData name="Inger van Dijck" userId="b49f7fe1-a428-4d7e-bcae-76db91565236" providerId="ADAL" clId="{527DAAAB-01F8-49BA-8419-3FD9EC5413A3}" dt="2023-09-07T09:49:50.757" v="83" actId="1076"/>
        <pc:sldMkLst>
          <pc:docMk/>
          <pc:sldMk cId="1394409162" sldId="378"/>
        </pc:sldMkLst>
        <pc:spChg chg="mod">
          <ac:chgData name="Inger van Dijck" userId="b49f7fe1-a428-4d7e-bcae-76db91565236" providerId="ADAL" clId="{527DAAAB-01F8-49BA-8419-3FD9EC5413A3}" dt="2023-09-07T09:49:38.345" v="82" actId="13926"/>
          <ac:spMkLst>
            <pc:docMk/>
            <pc:sldMk cId="1394409162" sldId="378"/>
            <ac:spMk id="2" creationId="{7F9F50CC-4DC4-E3AE-9C7C-9D6C2F4523CF}"/>
          </ac:spMkLst>
        </pc:spChg>
        <pc:spChg chg="mod">
          <ac:chgData name="Inger van Dijck" userId="b49f7fe1-a428-4d7e-bcae-76db91565236" providerId="ADAL" clId="{527DAAAB-01F8-49BA-8419-3FD9EC5413A3}" dt="2023-09-07T09:49:21.213" v="76" actId="13926"/>
          <ac:spMkLst>
            <pc:docMk/>
            <pc:sldMk cId="1394409162" sldId="378"/>
            <ac:spMk id="5" creationId="{C8FBCC7E-D4FD-91A4-EA44-872514E5705D}"/>
          </ac:spMkLst>
        </pc:spChg>
        <pc:graphicFrameChg chg="mod modGraphic">
          <ac:chgData name="Inger van Dijck" userId="b49f7fe1-a428-4d7e-bcae-76db91565236" providerId="ADAL" clId="{527DAAAB-01F8-49BA-8419-3FD9EC5413A3}" dt="2023-09-07T09:49:50.757" v="83" actId="1076"/>
          <ac:graphicFrameMkLst>
            <pc:docMk/>
            <pc:sldMk cId="1394409162" sldId="378"/>
            <ac:graphicFrameMk id="4" creationId="{C222E6F5-ACBF-CC25-3915-38D9331EEF7C}"/>
          </ac:graphicFrameMkLst>
        </pc:graphicFrameChg>
      </pc:sldChg>
      <pc:sldChg chg="del">
        <pc:chgData name="Inger van Dijck" userId="b49f7fe1-a428-4d7e-bcae-76db91565236" providerId="ADAL" clId="{527DAAAB-01F8-49BA-8419-3FD9EC5413A3}" dt="2023-09-07T09:11:15.649" v="56" actId="47"/>
        <pc:sldMkLst>
          <pc:docMk/>
          <pc:sldMk cId="3836082937" sldId="379"/>
        </pc:sldMkLst>
      </pc:sldChg>
      <pc:sldChg chg="addSp delSp modSp add mod modClrScheme chgLayout modNotesTx">
        <pc:chgData name="Inger van Dijck" userId="b49f7fe1-a428-4d7e-bcae-76db91565236" providerId="ADAL" clId="{527DAAAB-01F8-49BA-8419-3FD9EC5413A3}" dt="2023-09-14T12:55:16.432" v="112" actId="6549"/>
        <pc:sldMkLst>
          <pc:docMk/>
          <pc:sldMk cId="2960705526" sldId="386"/>
        </pc:sldMkLst>
        <pc:spChg chg="mod">
          <ac:chgData name="Inger van Dijck" userId="b49f7fe1-a428-4d7e-bcae-76db91565236" providerId="ADAL" clId="{527DAAAB-01F8-49BA-8419-3FD9EC5413A3}" dt="2023-09-14T12:53:17.501" v="105" actId="26606"/>
          <ac:spMkLst>
            <pc:docMk/>
            <pc:sldMk cId="2960705526" sldId="386"/>
            <ac:spMk id="2" creationId="{85CCF3D1-5085-34D9-56C5-A84A9471B1AE}"/>
          </ac:spMkLst>
        </pc:spChg>
        <pc:spChg chg="ord">
          <ac:chgData name="Inger van Dijck" userId="b49f7fe1-a428-4d7e-bcae-76db91565236" providerId="ADAL" clId="{527DAAAB-01F8-49BA-8419-3FD9EC5413A3}" dt="2023-09-14T12:53:17.501" v="105" actId="26606"/>
          <ac:spMkLst>
            <pc:docMk/>
            <pc:sldMk cId="2960705526" sldId="386"/>
            <ac:spMk id="4" creationId="{F3F9069A-3419-9677-16C0-F906B7155A7F}"/>
          </ac:spMkLst>
        </pc:spChg>
        <pc:spChg chg="del">
          <ac:chgData name="Inger van Dijck" userId="b49f7fe1-a428-4d7e-bcae-76db91565236" providerId="ADAL" clId="{527DAAAB-01F8-49BA-8419-3FD9EC5413A3}" dt="2023-09-07T08:59:49.126" v="3" actId="478"/>
          <ac:spMkLst>
            <pc:docMk/>
            <pc:sldMk cId="2960705526" sldId="386"/>
            <ac:spMk id="7" creationId="{DDEC58B6-2128-5D02-A474-2CBB7C4C4723}"/>
          </ac:spMkLst>
        </pc:spChg>
        <pc:spChg chg="del">
          <ac:chgData name="Inger van Dijck" userId="b49f7fe1-a428-4d7e-bcae-76db91565236" providerId="ADAL" clId="{527DAAAB-01F8-49BA-8419-3FD9EC5413A3}" dt="2023-09-07T08:59:45.834" v="2" actId="478"/>
          <ac:spMkLst>
            <pc:docMk/>
            <pc:sldMk cId="2960705526" sldId="386"/>
            <ac:spMk id="8" creationId="{7DCE7C71-968E-7BD8-7BF4-4A13E2BFAEA8}"/>
          </ac:spMkLst>
        </pc:spChg>
        <pc:spChg chg="mod">
          <ac:chgData name="Inger van Dijck" userId="b49f7fe1-a428-4d7e-bcae-76db91565236" providerId="ADAL" clId="{527DAAAB-01F8-49BA-8419-3FD9EC5413A3}" dt="2023-09-14T12:53:17.501" v="105" actId="26606"/>
          <ac:spMkLst>
            <pc:docMk/>
            <pc:sldMk cId="2960705526" sldId="386"/>
            <ac:spMk id="9" creationId="{6866115C-8FB1-2DB6-8C5B-664286E2C901}"/>
          </ac:spMkLst>
        </pc:spChg>
        <pc:picChg chg="del">
          <ac:chgData name="Inger van Dijck" userId="b49f7fe1-a428-4d7e-bcae-76db91565236" providerId="ADAL" clId="{527DAAAB-01F8-49BA-8419-3FD9EC5413A3}" dt="2023-09-07T08:59:42.811" v="1" actId="478"/>
          <ac:picMkLst>
            <pc:docMk/>
            <pc:sldMk cId="2960705526" sldId="386"/>
            <ac:picMk id="3" creationId="{F1C6257C-9CFD-BB3D-6667-E5A02235F674}"/>
          </ac:picMkLst>
        </pc:picChg>
        <pc:picChg chg="add del mod">
          <ac:chgData name="Inger van Dijck" userId="b49f7fe1-a428-4d7e-bcae-76db91565236" providerId="ADAL" clId="{527DAAAB-01F8-49BA-8419-3FD9EC5413A3}" dt="2023-09-14T12:52:19.556" v="99" actId="478"/>
          <ac:picMkLst>
            <pc:docMk/>
            <pc:sldMk cId="2960705526" sldId="386"/>
            <ac:picMk id="5" creationId="{56AB456A-105B-C4FE-16A2-8235B5E0BEF7}"/>
          </ac:picMkLst>
        </pc:picChg>
        <pc:picChg chg="del">
          <ac:chgData name="Inger van Dijck" userId="b49f7fe1-a428-4d7e-bcae-76db91565236" providerId="ADAL" clId="{527DAAAB-01F8-49BA-8419-3FD9EC5413A3}" dt="2023-09-07T08:59:52.380" v="4" actId="478"/>
          <ac:picMkLst>
            <pc:docMk/>
            <pc:sldMk cId="2960705526" sldId="386"/>
            <ac:picMk id="5" creationId="{A0BA1E27-22D6-5AF5-E6AC-BB47B9B6FF09}"/>
          </ac:picMkLst>
        </pc:picChg>
        <pc:picChg chg="add mod">
          <ac:chgData name="Inger van Dijck" userId="b49f7fe1-a428-4d7e-bcae-76db91565236" providerId="ADAL" clId="{527DAAAB-01F8-49BA-8419-3FD9EC5413A3}" dt="2023-09-14T12:54:49.192" v="111" actId="1076"/>
          <ac:picMkLst>
            <pc:docMk/>
            <pc:sldMk cId="2960705526" sldId="386"/>
            <ac:picMk id="7" creationId="{9FC594E0-0CAA-560C-E9F9-A64073EF7D85}"/>
          </ac:picMkLst>
        </pc:picChg>
        <pc:picChg chg="add del mod">
          <ac:chgData name="Inger van Dijck" userId="b49f7fe1-a428-4d7e-bcae-76db91565236" providerId="ADAL" clId="{527DAAAB-01F8-49BA-8419-3FD9EC5413A3}" dt="2023-09-14T12:50:36.077" v="95" actId="478"/>
          <ac:picMkLst>
            <pc:docMk/>
            <pc:sldMk cId="2960705526" sldId="386"/>
            <ac:picMk id="10" creationId="{0B45D06C-9D8C-EB29-90FC-5019829E8BF0}"/>
          </ac:picMkLst>
        </pc:picChg>
        <pc:picChg chg="del">
          <ac:chgData name="Inger van Dijck" userId="b49f7fe1-a428-4d7e-bcae-76db91565236" providerId="ADAL" clId="{527DAAAB-01F8-49BA-8419-3FD9EC5413A3}" dt="2023-09-07T08:59:42.811" v="1" actId="478"/>
          <ac:picMkLst>
            <pc:docMk/>
            <pc:sldMk cId="2960705526" sldId="386"/>
            <ac:picMk id="13" creationId="{89AA9710-FD0F-F6B2-D096-B585DA834B6F}"/>
          </ac:picMkLst>
        </pc:picChg>
      </pc:sldChg>
      <pc:sldChg chg="addSp delSp modSp add mod modNotesTx">
        <pc:chgData name="Inger van Dijck" userId="b49f7fe1-a428-4d7e-bcae-76db91565236" providerId="ADAL" clId="{527DAAAB-01F8-49BA-8419-3FD9EC5413A3}" dt="2023-09-07T09:14:24.934" v="61" actId="1076"/>
        <pc:sldMkLst>
          <pc:docMk/>
          <pc:sldMk cId="1780610545" sldId="387"/>
        </pc:sldMkLst>
        <pc:spChg chg="del mod">
          <ac:chgData name="Inger van Dijck" userId="b49f7fe1-a428-4d7e-bcae-76db91565236" providerId="ADAL" clId="{527DAAAB-01F8-49BA-8419-3FD9EC5413A3}" dt="2023-09-07T09:02:57.072" v="17" actId="478"/>
          <ac:spMkLst>
            <pc:docMk/>
            <pc:sldMk cId="1780610545" sldId="387"/>
            <ac:spMk id="7" creationId="{DDEC58B6-2128-5D02-A474-2CBB7C4C4723}"/>
          </ac:spMkLst>
        </pc:spChg>
        <pc:spChg chg="mod">
          <ac:chgData name="Inger van Dijck" userId="b49f7fe1-a428-4d7e-bcae-76db91565236" providerId="ADAL" clId="{527DAAAB-01F8-49BA-8419-3FD9EC5413A3}" dt="2023-09-07T09:14:24.934" v="61" actId="1076"/>
          <ac:spMkLst>
            <pc:docMk/>
            <pc:sldMk cId="1780610545" sldId="387"/>
            <ac:spMk id="9" creationId="{6866115C-8FB1-2DB6-8C5B-664286E2C901}"/>
          </ac:spMkLst>
        </pc:spChg>
        <pc:picChg chg="del">
          <ac:chgData name="Inger van Dijck" userId="b49f7fe1-a428-4d7e-bcae-76db91565236" providerId="ADAL" clId="{527DAAAB-01F8-49BA-8419-3FD9EC5413A3}" dt="2023-09-07T09:03:13.447" v="19" actId="478"/>
          <ac:picMkLst>
            <pc:docMk/>
            <pc:sldMk cId="1780610545" sldId="387"/>
            <ac:picMk id="3" creationId="{972AB149-1A06-0E80-BB6C-00CFCF05335F}"/>
          </ac:picMkLst>
        </pc:picChg>
        <pc:picChg chg="del">
          <ac:chgData name="Inger van Dijck" userId="b49f7fe1-a428-4d7e-bcae-76db91565236" providerId="ADAL" clId="{527DAAAB-01F8-49BA-8419-3FD9EC5413A3}" dt="2023-09-07T09:02:42.467" v="12" actId="478"/>
          <ac:picMkLst>
            <pc:docMk/>
            <pc:sldMk cId="1780610545" sldId="387"/>
            <ac:picMk id="5" creationId="{027050B2-07F1-0340-1336-6543BB99C6F0}"/>
          </ac:picMkLst>
        </pc:picChg>
        <pc:picChg chg="del mod">
          <ac:chgData name="Inger van Dijck" userId="b49f7fe1-a428-4d7e-bcae-76db91565236" providerId="ADAL" clId="{527DAAAB-01F8-49BA-8419-3FD9EC5413A3}" dt="2023-09-07T09:02:44.272" v="14" actId="478"/>
          <ac:picMkLst>
            <pc:docMk/>
            <pc:sldMk cId="1780610545" sldId="387"/>
            <ac:picMk id="6" creationId="{02972DE6-A497-F2EC-4F19-00A54E6745A0}"/>
          </ac:picMkLst>
        </pc:picChg>
        <pc:picChg chg="del">
          <ac:chgData name="Inger van Dijck" userId="b49f7fe1-a428-4d7e-bcae-76db91565236" providerId="ADAL" clId="{527DAAAB-01F8-49BA-8419-3FD9EC5413A3}" dt="2023-09-07T09:02:54.686" v="15" actId="478"/>
          <ac:picMkLst>
            <pc:docMk/>
            <pc:sldMk cId="1780610545" sldId="387"/>
            <ac:picMk id="10" creationId="{CBF130BC-AC12-B721-8DC4-5F963B09EC2D}"/>
          </ac:picMkLst>
        </pc:picChg>
        <pc:picChg chg="del">
          <ac:chgData name="Inger van Dijck" userId="b49f7fe1-a428-4d7e-bcae-76db91565236" providerId="ADAL" clId="{527DAAAB-01F8-49BA-8419-3FD9EC5413A3}" dt="2023-09-07T09:03:00.404" v="18" actId="478"/>
          <ac:picMkLst>
            <pc:docMk/>
            <pc:sldMk cId="1780610545" sldId="387"/>
            <ac:picMk id="11" creationId="{5055BDE0-C521-50A1-5D0B-9D5709815636}"/>
          </ac:picMkLst>
        </pc:picChg>
        <pc:picChg chg="add mod">
          <ac:chgData name="Inger van Dijck" userId="b49f7fe1-a428-4d7e-bcae-76db91565236" providerId="ADAL" clId="{527DAAAB-01F8-49BA-8419-3FD9EC5413A3}" dt="2023-09-07T09:10:01.665" v="54" actId="1076"/>
          <ac:picMkLst>
            <pc:docMk/>
            <pc:sldMk cId="1780610545" sldId="387"/>
            <ac:picMk id="13" creationId="{96FEC13D-5733-A019-BAC6-454C2F673ECD}"/>
          </ac:picMkLst>
        </pc:picChg>
      </pc:sldChg>
      <pc:sldChg chg="add">
        <pc:chgData name="Inger van Dijck" userId="b49f7fe1-a428-4d7e-bcae-76db91565236" providerId="ADAL" clId="{527DAAAB-01F8-49BA-8419-3FD9EC5413A3}" dt="2023-09-14T12:49:29.245" v="84" actId="2890"/>
        <pc:sldMkLst>
          <pc:docMk/>
          <pc:sldMk cId="267119180" sldId="38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2023-12-15</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2023-12-15</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layer.vgregion.se/s/nfbdeEFWjbL2Ebnr8KxiBw/bwhUJVqLNqPPci2k9CQaSq"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Användaranvisningar</a:t>
            </a:r>
          </a:p>
          <a:p>
            <a:endParaRPr lang="sv-SE" b="1"/>
          </a:p>
          <a:p>
            <a:pPr marL="0" marR="0" lvl="0" indent="0" algn="l" defTabSz="457200" rtl="0" eaLnBrk="1" fontAlgn="auto" latinLnBrk="0" hangingPunct="1">
              <a:lnSpc>
                <a:spcPct val="100000"/>
              </a:lnSpc>
              <a:spcBef>
                <a:spcPts val="0"/>
              </a:spcBef>
              <a:spcAft>
                <a:spcPts val="0"/>
              </a:spcAft>
              <a:buClrTx/>
              <a:buSzTx/>
              <a:buFontTx/>
              <a:buNone/>
              <a:tabLst/>
              <a:defRPr/>
            </a:pPr>
            <a:r>
              <a:rPr lang="sv-SE" sz="1800" b="1"/>
              <a:t>Anpassa innehållet</a:t>
            </a:r>
            <a:br>
              <a:rPr lang="sv-SE" sz="1800"/>
            </a:br>
            <a:r>
              <a:rPr lang="sv-SE" sz="1200">
                <a:solidFill>
                  <a:srgbClr val="000000"/>
                </a:solidFill>
              </a:rPr>
              <a:t>Innehållet i denna presentation är utformat för att så långt det är möjligt fungera för samtliga aktuella förvaltningar i VGR och för privata vårdgivare. Du kan behöva anpassa innehållet efter de behov som finns på din förvaltning eller verksamhet. </a:t>
            </a: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3420070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noProof="0"/>
              <a:t>Viktigt att komma ihåg är att funktionerna ”nästa/föregående fält” är till för att navigera i fälten som omnämndes i samband med autotexter – inte för att hoppa till nästa fält i journalsystemet.</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2652346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20981517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hlinkClick r:id="rId3"/>
              </a:rPr>
              <a:t>VGRplayer</a:t>
            </a:r>
            <a:r>
              <a:rPr lang="sv-SE" dirty="0">
                <a:hlinkClick r:id="rId3"/>
              </a:rPr>
              <a:t> - demo TIK </a:t>
            </a:r>
            <a:r>
              <a:rPr lang="sv-SE" dirty="0" err="1">
                <a:hlinkClick r:id="rId3"/>
              </a:rPr>
              <a:t>melior</a:t>
            </a:r>
            <a:r>
              <a:rPr lang="sv-SE" dirty="0">
                <a:hlinkClick r:id="rId3"/>
              </a:rPr>
              <a:t> (vgregion.se)</a:t>
            </a:r>
            <a:endParaRPr lang="sv-SE" dirty="0"/>
          </a:p>
          <a:p>
            <a:pPr rtl="0"/>
            <a:r>
              <a:rPr lang="sv-SE">
                <a:effectLst/>
                <a:latin typeface="-apple-system"/>
              </a:rPr>
              <a:t>Observera </a:t>
            </a:r>
            <a:r>
              <a:rPr lang="sv-SE" dirty="0">
                <a:effectLst/>
                <a:latin typeface="-apple-system"/>
              </a:rPr>
              <a:t>att i filmen används röstkommandon som har korrigerats efter att filmen spelades in, t ex ”Daganteckning” som har ändrats till ”Skapa Daganteckning”.</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17</a:t>
            </a:fld>
            <a:endParaRPr lang="sv-SE"/>
          </a:p>
        </p:txBody>
      </p:sp>
    </p:spTree>
    <p:extLst>
      <p:ext uri="{BB962C8B-B14F-4D97-AF65-F5344CB8AC3E}">
        <p14:creationId xmlns:p14="http://schemas.microsoft.com/office/powerpoint/2010/main" val="2081198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18</a:t>
            </a:fld>
            <a:endParaRPr lang="sv-SE"/>
          </a:p>
        </p:txBody>
      </p:sp>
    </p:spTree>
    <p:extLst>
      <p:ext uri="{BB962C8B-B14F-4D97-AF65-F5344CB8AC3E}">
        <p14:creationId xmlns:p14="http://schemas.microsoft.com/office/powerpoint/2010/main" val="1620065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2176109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2447402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noProof="0"/>
          </a:p>
        </p:txBody>
      </p:sp>
      <p:sp>
        <p:nvSpPr>
          <p:cNvPr id="4" name="Slide Number Placeholder 3"/>
          <p:cNvSpPr>
            <a:spLocks noGrp="1"/>
          </p:cNvSpPr>
          <p:nvPr>
            <p:ph type="sldNum" sz="quarter" idx="5"/>
          </p:nvPr>
        </p:nvSpPr>
        <p:spPr/>
        <p:txBody>
          <a:bodyPr/>
          <a:lstStyle/>
          <a:p>
            <a:fld id="{E320523F-44A9-9843-9301-981B224B5C9A}" type="slidenum">
              <a:rPr lang="en-US" smtClean="0"/>
              <a:t>4</a:t>
            </a:fld>
            <a:endParaRPr lang="en-US"/>
          </a:p>
        </p:txBody>
      </p:sp>
    </p:spTree>
    <p:extLst>
      <p:ext uri="{BB962C8B-B14F-4D97-AF65-F5344CB8AC3E}">
        <p14:creationId xmlns:p14="http://schemas.microsoft.com/office/powerpoint/2010/main" val="1932640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noProof="0" dirty="0"/>
              <a:t>Det är möjligt att lägga in mallar med standardtexter på enhets-, verksamhets- och förvaltningsnivå. Beslut får tas lokalt hur autotexter ska hanteras.</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3698307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noProof="0" dirty="0">
                <a:highlight>
                  <a:srgbClr val="FFFF00"/>
                </a:highlight>
              </a:rPr>
              <a:t>Autotexter som en användare skapar är personliga. Det krävs en administratör för att dela </a:t>
            </a:r>
            <a:r>
              <a:rPr lang="sv-SE" noProof="0" dirty="0"/>
              <a:t>dessa</a:t>
            </a:r>
            <a:r>
              <a:rPr lang="sv-SE" noProof="0" dirty="0">
                <a:highlight>
                  <a:srgbClr val="FFFF00"/>
                </a:highlight>
              </a:rPr>
              <a:t> med andra på grupp- eller förvaltningsnivå.</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3015413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ffectLst/>
              </a:rPr>
              <a:t>Gäller enbart </a:t>
            </a:r>
            <a:r>
              <a:rPr lang="sv-SE" dirty="0" err="1">
                <a:effectLst/>
              </a:rPr>
              <a:t>Obstetrix</a:t>
            </a:r>
            <a:r>
              <a:rPr lang="sv-SE" dirty="0">
                <a:effectLst/>
              </a:rPr>
              <a:t>: När du förankrat talfokuset till ditt målprogram, kan du öppna och navigera genom andra program utan att ta bort talfokuset från målprogrammet. Det innebär att igenkänningsresultaten kommer skrivas till det förankrade programmet, även om du klickar i ett annat program under pågående diktering. Du kan endast förankra talfokuset till program som Dragon Medical One helt stöder. Du kan när som helst ändra vilket program som talfokuset är förankrat vid. Fästning av talfokus till ett annat program släpper automatiskt talfokuset från programmet det tidigare var fäst vid. </a:t>
            </a:r>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3607936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3965397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34679021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1_gray.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4_grey.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5_grey.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6_grey.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3726152"/>
            <a:ext cx="9147600"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804025"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6014630" cy="856800"/>
          </a:xfrm>
        </p:spPr>
        <p:txBody>
          <a:bodyPr lIns="0" tIns="0" rIns="0" bIns="0" anchor="ctr" anchorCtr="0"/>
          <a:lstStyle>
            <a:lvl1pPr algn="l">
              <a:defRPr sz="4000" baseline="0">
                <a:solidFill>
                  <a:schemeClr val="tx2"/>
                </a:solidFill>
              </a:defRPr>
            </a:lvl1pPr>
          </a:lstStyle>
          <a:p>
            <a:r>
              <a:rPr lang="sv-SE"/>
              <a:t>Välj vit eller svart text för kontrast</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ADC26793-C08E-4800-8A19-5C4FB5A70615}" type="datetime1">
              <a:rPr lang="sv-SE" smtClean="0"/>
              <a:t>2023-12-15</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B4953475-404A-4EE0-B322-55C0F0C758DD}" type="datetime1">
              <a:rPr lang="sv-SE" smtClean="0"/>
              <a:t>2023-12-15</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65701"/>
            <a:ext cx="9141316" cy="176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525"/>
            <a:ext cx="9147600"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000000"/>
                </a:solidFill>
              </a:defRPr>
            </a:lvl1pPr>
          </a:lstStyle>
          <a:p>
            <a:r>
              <a:rPr lang="sv-SE"/>
              <a:t>Välj vit eller svart text för kontrast</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935407"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600" cy="2423723"/>
          </a:xfrm>
          <a:prstGeom prst="rect">
            <a:avLst/>
          </a:prstGeom>
        </p:spPr>
      </p:pic>
      <p:sp>
        <p:nvSpPr>
          <p:cNvPr id="2" name="Rubrik 1"/>
          <p:cNvSpPr>
            <a:spLocks noGrp="1"/>
          </p:cNvSpPr>
          <p:nvPr>
            <p:ph type="ctrTitle" hasCustomPrompt="1"/>
          </p:nvPr>
        </p:nvSpPr>
        <p:spPr>
          <a:xfrm>
            <a:off x="628650" y="1915628"/>
            <a:ext cx="8174115" cy="1152000"/>
          </a:xfrm>
        </p:spPr>
        <p:txBody>
          <a:bodyPr lIns="0" tIns="0" rIns="0" bIns="0" anchor="ctr" anchorCtr="0"/>
          <a:lstStyle>
            <a:lvl1pPr algn="l">
              <a:defRPr sz="4000" baseline="0">
                <a:solidFill>
                  <a:srgbClr val="000000"/>
                </a:solidFill>
              </a:defRPr>
            </a:lvl1pPr>
          </a:lstStyle>
          <a:p>
            <a:r>
              <a:rPr lang="sv-SE"/>
              <a:t>Välj vit eller svart text för kontrast</a:t>
            </a:r>
          </a:p>
        </p:txBody>
      </p:sp>
      <p:pic>
        <p:nvPicPr>
          <p:cNvPr id="5"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62869" y="3226934"/>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3188"/>
            <a:ext cx="9179296" cy="55522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137156" cy="626445"/>
          </a:xfrm>
        </p:spPr>
        <p:txBody>
          <a:bodyPr lIns="0" tIns="0" rIns="0" bIns="0" anchor="t" anchorCtr="0">
            <a:normAutofit/>
          </a:bodyPr>
          <a:lstStyle>
            <a:lvl1pPr algn="l">
              <a:defRPr sz="3200" baseline="0">
                <a:solidFill>
                  <a:srgbClr val="000000"/>
                </a:solidFill>
              </a:defRPr>
            </a:lvl1pPr>
          </a:lstStyle>
          <a:p>
            <a:r>
              <a:rPr lang="sv-SE"/>
              <a:t>Välj vit eller svart text för kontrast</a:t>
            </a:r>
          </a:p>
        </p:txBody>
      </p:sp>
      <p:pic>
        <p:nvPicPr>
          <p:cNvPr id="12"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45634" y="3233129"/>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Klicka här för att ändra mall för rubrikformat</a:t>
            </a:r>
          </a:p>
        </p:txBody>
      </p:sp>
      <p:sp>
        <p:nvSpPr>
          <p:cNvPr id="3" name="Platshållare för innehåll 2"/>
          <p:cNvSpPr>
            <a:spLocks noGrp="1"/>
          </p:cNvSpPr>
          <p:nvPr>
            <p:ph idx="1"/>
          </p:nvPr>
        </p:nvSpPr>
        <p:spPr/>
        <p:txBody>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19AC18B4-EA21-4DA2-AF90-13AE4956758E}" type="datetime1">
              <a:rPr lang="sv-SE" smtClean="0"/>
              <a:t>2023-12-15</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62B6E0B4-57EE-411A-B7EB-0081A132BF8A}" type="datetime1">
              <a:rPr lang="sv-SE" smtClean="0"/>
              <a:t>2023-12-15</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CAFE227-0E0C-425F-9C86-274F3BACA808}" type="datetime1">
              <a:rPr lang="sv-SE" smtClean="0"/>
              <a:t>2023-12-15</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799" y="720000"/>
            <a:ext cx="4277335"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799" y="1800000"/>
            <a:ext cx="4277335"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8CE067D1-4FD7-4C78-8885-ABE1A802AFDA}" type="datetime1">
              <a:rPr lang="sv-SE" smtClean="0"/>
              <a:t>2023-12-15</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5" r:link="rId16">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994B6D2-C724-493C-9ECA-32784E5E415B}" type="datetime1">
              <a:rPr lang="sv-SE" smtClean="0"/>
              <a:t>2023-12-15</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7" r:link="rId18"/>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1.sv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file://localhost/Volumes/Centralen/HD1/Vastra%20Gotalandsregionen/VGR%2015-2735%20Utveckling%20grafisk%20profil/Mallar%202015/Dekorer%20till%20Wordfiler/Dekor_powerpoint/Grey/Bullet_grey.pn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file://localhost/Volumes/Centralen/HD1/Vastra%20Gotalandsregionen/VGR%2015-2735%20Utveckling%20grafisk%20profil/Mallar%202015/Dekorer%20till%20Wordfiler/Dekor_powerpoint/Grey/Bullet_grey.p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player.vgregion.se/s/nfbdeEFWjbL2Ebnr8KxiBw/bwhUJVqLNqPPci2k9CQaSq"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9A2CC78E-9B03-4121-80FB-C7BEA3B84783}"/>
              </a:ext>
            </a:extLst>
          </p:cNvPr>
          <p:cNvSpPr>
            <a:spLocks noGrp="1"/>
          </p:cNvSpPr>
          <p:nvPr>
            <p:ph type="title"/>
          </p:nvPr>
        </p:nvSpPr>
        <p:spPr>
          <a:xfrm>
            <a:off x="532799" y="564389"/>
            <a:ext cx="8078400" cy="1036800"/>
          </a:xfrm>
        </p:spPr>
        <p:txBody>
          <a:bodyPr/>
          <a:lstStyle/>
          <a:p>
            <a:r>
              <a:rPr lang="sv-SE" dirty="0"/>
              <a:t>Användaranvisning</a:t>
            </a:r>
          </a:p>
        </p:txBody>
      </p:sp>
      <p:sp>
        <p:nvSpPr>
          <p:cNvPr id="7" name="Platshållare för innehåll 48">
            <a:extLst>
              <a:ext uri="{FF2B5EF4-FFF2-40B4-BE49-F238E27FC236}">
                <a16:creationId xmlns:a16="http://schemas.microsoft.com/office/drawing/2014/main" id="{E1C757B1-3E0E-4FCD-9343-401F7099CA1C}"/>
              </a:ext>
            </a:extLst>
          </p:cNvPr>
          <p:cNvSpPr txBox="1">
            <a:spLocks/>
          </p:cNvSpPr>
          <p:nvPr/>
        </p:nvSpPr>
        <p:spPr>
          <a:xfrm>
            <a:off x="1208338" y="1795752"/>
            <a:ext cx="7402862" cy="1499786"/>
          </a:xfrm>
          <a:prstGeom prst="rect">
            <a:avLst/>
          </a:prstGeom>
        </p:spPr>
        <p:txBody>
          <a:bodyPr vert="horz" lIns="0" tIns="0" rIns="0" bIns="0" spcCol="180000" rtlCol="0">
            <a:noAutofit/>
          </a:bodyPr>
          <a:lstStyle>
            <a:lvl1pPr marL="0" marR="0" indent="0" algn="l" defTabSz="685800" rtl="0" eaLnBrk="1" fontAlgn="auto" latinLnBrk="0" hangingPunct="1">
              <a:lnSpc>
                <a:spcPct val="100000"/>
              </a:lnSpc>
              <a:spcBef>
                <a:spcPts val="750"/>
              </a:spcBef>
              <a:spcAft>
                <a:spcPts val="0"/>
              </a:spcAft>
              <a:buClrTx/>
              <a:buSzPct val="100000"/>
              <a:buFontTx/>
              <a:buNone/>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br>
              <a:rPr lang="sv-SE" sz="1000">
                <a:solidFill>
                  <a:srgbClr val="AF1685"/>
                </a:solidFill>
              </a:rPr>
            </a:br>
            <a:br>
              <a:rPr lang="sv-SE" sz="1000"/>
            </a:br>
            <a:endParaRPr lang="sv-SE" sz="1000"/>
          </a:p>
          <a:p>
            <a:endParaRPr lang="sv-SE" sz="1600"/>
          </a:p>
        </p:txBody>
      </p:sp>
      <p:sp>
        <p:nvSpPr>
          <p:cNvPr id="8" name="textruta 7">
            <a:extLst>
              <a:ext uri="{FF2B5EF4-FFF2-40B4-BE49-F238E27FC236}">
                <a16:creationId xmlns:a16="http://schemas.microsoft.com/office/drawing/2014/main" id="{794B4CB1-76BE-4721-90EB-14E60E42F437}"/>
              </a:ext>
              <a:ext uri="{C183D7F6-B498-43B3-948B-1728B52AA6E4}">
                <adec:decorative xmlns:adec="http://schemas.microsoft.com/office/drawing/2017/decorative" val="1"/>
              </a:ext>
            </a:extLst>
          </p:cNvPr>
          <p:cNvSpPr txBox="1"/>
          <p:nvPr/>
        </p:nvSpPr>
        <p:spPr>
          <a:xfrm>
            <a:off x="1133909" y="1987613"/>
            <a:ext cx="7396583" cy="1814365"/>
          </a:xfrm>
          <a:prstGeom prst="rect">
            <a:avLst/>
          </a:prstGeom>
        </p:spPr>
        <p:txBody>
          <a:bodyPr vert="horz" lIns="0" tIns="0" rIns="0" bIns="0" spcCol="180000" rtlCol="0">
            <a:noAutofit/>
          </a:bodyPr>
          <a:lstStyle>
            <a:lvl1pPr marR="0" indent="0" fontAlgn="auto">
              <a:lnSpc>
                <a:spcPct val="100000"/>
              </a:lnSpc>
              <a:spcBef>
                <a:spcPts val="750"/>
              </a:spcBef>
              <a:spcAft>
                <a:spcPts val="0"/>
              </a:spcAft>
              <a:buClrTx/>
              <a:buSzPct val="100000"/>
              <a:buFontTx/>
              <a:buNone/>
              <a:tabLst/>
              <a:defRPr sz="1200">
                <a:solidFill>
                  <a:srgbClr val="AF1685"/>
                </a:solidFill>
              </a:defRPr>
            </a:lvl1pPr>
            <a:lvl2pPr marL="539750" marR="0" indent="-180975" fontAlgn="auto">
              <a:lnSpc>
                <a:spcPct val="100000"/>
              </a:lnSpc>
              <a:spcBef>
                <a:spcPts val="375"/>
              </a:spcBef>
              <a:spcAft>
                <a:spcPts val="0"/>
              </a:spcAft>
              <a:buClr>
                <a:schemeClr val="accent1"/>
              </a:buClr>
              <a:buSzPct val="100000"/>
              <a:buFont typeface="Calibri" panose="020F0502020204030204" pitchFamily="34" charset="0"/>
              <a:buChar char="‒"/>
              <a:tabLst/>
              <a:defRPr sz="1800"/>
            </a:lvl2pPr>
            <a:lvl3pPr marL="715963" marR="0" indent="-176213" fontAlgn="auto">
              <a:lnSpc>
                <a:spcPct val="100000"/>
              </a:lnSpc>
              <a:spcBef>
                <a:spcPts val="375"/>
              </a:spcBef>
              <a:spcAft>
                <a:spcPts val="0"/>
              </a:spcAft>
              <a:buClr>
                <a:schemeClr val="accent1"/>
              </a:buClr>
              <a:buSzPct val="100000"/>
              <a:buFont typeface="Calibri" panose="020F0502020204030204" pitchFamily="34" charset="0"/>
              <a:buChar char="‒"/>
              <a:tabLst/>
              <a:defRPr sz="1500"/>
            </a:lvl3pPr>
            <a:lvl4pPr marL="898525" marR="0" indent="-182563" fontAlgn="auto">
              <a:lnSpc>
                <a:spcPct val="100000"/>
              </a:lnSpc>
              <a:spcBef>
                <a:spcPts val="375"/>
              </a:spcBef>
              <a:spcAft>
                <a:spcPts val="0"/>
              </a:spcAft>
              <a:buClr>
                <a:schemeClr val="accent1"/>
              </a:buClr>
              <a:buSzPct val="100000"/>
              <a:buFont typeface="Calibri" panose="020F0502020204030204" pitchFamily="34" charset="0"/>
              <a:buChar char="‒"/>
              <a:tabLst/>
            </a:lvl4pPr>
            <a:lvl5pPr marL="1073150" marR="0" indent="-174625" fontAlgn="auto">
              <a:lnSpc>
                <a:spcPct val="100000"/>
              </a:lnSpc>
              <a:spcBef>
                <a:spcPts val="375"/>
              </a:spcBef>
              <a:spcAft>
                <a:spcPts val="0"/>
              </a:spcAft>
              <a:buClr>
                <a:schemeClr val="accent1"/>
              </a:buClr>
              <a:buSzPct val="100000"/>
              <a:buFont typeface="Calibri" panose="020F0502020204030204" pitchFamily="34" charset="0"/>
              <a:buChar char="‒"/>
              <a:tabLst/>
            </a:lvl5pPr>
            <a:lvl6pPr marL="1885950" indent="-171450">
              <a:lnSpc>
                <a:spcPct val="90000"/>
              </a:lnSpc>
              <a:spcBef>
                <a:spcPts val="375"/>
              </a:spcBef>
              <a:buFont typeface="Arial" panose="020B0604020202020204" pitchFamily="34" charset="0"/>
              <a:buChar char="•"/>
            </a:lvl6pPr>
            <a:lvl7pPr marL="2228850" indent="-171450">
              <a:lnSpc>
                <a:spcPct val="90000"/>
              </a:lnSpc>
              <a:spcBef>
                <a:spcPts val="375"/>
              </a:spcBef>
              <a:buFont typeface="Arial" panose="020B0604020202020204" pitchFamily="34" charset="0"/>
              <a:buChar char="•"/>
            </a:lvl7pPr>
            <a:lvl8pPr marL="2571750" indent="-171450">
              <a:lnSpc>
                <a:spcPct val="90000"/>
              </a:lnSpc>
              <a:spcBef>
                <a:spcPts val="375"/>
              </a:spcBef>
              <a:buFont typeface="Arial" panose="020B0604020202020204" pitchFamily="34" charset="0"/>
              <a:buChar char="•"/>
            </a:lvl8pPr>
            <a:lvl9pPr marL="2914650" indent="-171450">
              <a:lnSpc>
                <a:spcPct val="90000"/>
              </a:lnSpc>
              <a:spcBef>
                <a:spcPts val="375"/>
              </a:spcBef>
              <a:buFont typeface="Arial" panose="020B0604020202020204" pitchFamily="34" charset="0"/>
              <a:buChar char="•"/>
            </a:lvl9pPr>
          </a:lstStyle>
          <a:p>
            <a:r>
              <a:rPr lang="sv-SE" sz="2400" dirty="0">
                <a:solidFill>
                  <a:schemeClr val="tx1"/>
                </a:solidFill>
              </a:rPr>
              <a:t>Anpassa innehållet</a:t>
            </a:r>
            <a:br>
              <a:rPr lang="sv-SE" sz="2000" dirty="0"/>
            </a:br>
            <a:r>
              <a:rPr lang="sv-SE" sz="1800" dirty="0" err="1">
                <a:solidFill>
                  <a:srgbClr val="000000"/>
                </a:solidFill>
              </a:rPr>
              <a:t>Innehållet</a:t>
            </a:r>
            <a:r>
              <a:rPr lang="sv-SE" sz="1800" dirty="0">
                <a:solidFill>
                  <a:srgbClr val="000000"/>
                </a:solidFill>
              </a:rPr>
              <a:t> i denna presentation är utformat för att så långt det är möjligt fungera för samtliga aktuella förvaltningar i VGR och för privata vårdgivare. Du kan behöva anpassa innehållet efter de behov som finns på din förvaltning eller </a:t>
            </a:r>
            <a:r>
              <a:rPr lang="sv-SE" sz="1800" dirty="0">
                <a:solidFill>
                  <a:schemeClr val="tx1"/>
                </a:solidFill>
              </a:rPr>
              <a:t>verksamhet. I anteckningsfältet finns fördjupad information som du kan se som en vägledning i vad du kan berätta till bildspelet.</a:t>
            </a:r>
          </a:p>
          <a:p>
            <a:br>
              <a:rPr lang="sv-SE" sz="1400" dirty="0">
                <a:solidFill>
                  <a:srgbClr val="000000"/>
                </a:solidFill>
              </a:rPr>
            </a:br>
            <a:br>
              <a:rPr lang="sv-SE" sz="1000" dirty="0">
                <a:solidFill>
                  <a:srgbClr val="000000"/>
                </a:solidFill>
              </a:rPr>
            </a:br>
            <a:endParaRPr lang="sv-SE" dirty="0"/>
          </a:p>
        </p:txBody>
      </p:sp>
      <p:sp>
        <p:nvSpPr>
          <p:cNvPr id="9" name="Rektangel: rundade hörn 8">
            <a:extLst>
              <a:ext uri="{FF2B5EF4-FFF2-40B4-BE49-F238E27FC236}">
                <a16:creationId xmlns:a16="http://schemas.microsoft.com/office/drawing/2014/main" id="{C77A1622-F19B-44D5-A977-2DC68B97D2DB}"/>
              </a:ext>
              <a:ext uri="{C183D7F6-B498-43B3-948B-1728B52AA6E4}">
                <adec:decorative xmlns:adec="http://schemas.microsoft.com/office/drawing/2017/decorative" val="1"/>
              </a:ext>
            </a:extLst>
          </p:cNvPr>
          <p:cNvSpPr/>
          <p:nvPr/>
        </p:nvSpPr>
        <p:spPr>
          <a:xfrm>
            <a:off x="251182" y="1621291"/>
            <a:ext cx="8641635" cy="2450195"/>
          </a:xfrm>
          <a:prstGeom prst="roundRect">
            <a:avLst/>
          </a:prstGeom>
          <a:noFill/>
          <a:ln>
            <a:solidFill>
              <a:srgbClr val="AF16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 9">
            <a:extLst>
              <a:ext uri="{FF2B5EF4-FFF2-40B4-BE49-F238E27FC236}">
                <a16:creationId xmlns:a16="http://schemas.microsoft.com/office/drawing/2014/main" id="{234D2EBB-AB72-4757-995E-C8721FD9E84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8313" y="1985739"/>
            <a:ext cx="510455" cy="510455"/>
          </a:xfrm>
          <a:prstGeom prst="rect">
            <a:avLst/>
          </a:prstGeom>
        </p:spPr>
      </p:pic>
    </p:spTree>
    <p:extLst>
      <p:ext uri="{BB962C8B-B14F-4D97-AF65-F5344CB8AC3E}">
        <p14:creationId xmlns:p14="http://schemas.microsoft.com/office/powerpoint/2010/main" val="2816766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CCF3D1-5085-34D9-56C5-A84A9471B1AE}"/>
              </a:ext>
            </a:extLst>
          </p:cNvPr>
          <p:cNvSpPr>
            <a:spLocks noGrp="1"/>
          </p:cNvSpPr>
          <p:nvPr>
            <p:ph type="title"/>
          </p:nvPr>
        </p:nvSpPr>
        <p:spPr>
          <a:xfrm>
            <a:off x="532799" y="482438"/>
            <a:ext cx="6765468" cy="1036800"/>
          </a:xfrm>
        </p:spPr>
        <p:txBody>
          <a:bodyPr vert="horz" lIns="0" tIns="0" rIns="0" bIns="0" rtlCol="0" anchor="ctr">
            <a:normAutofit fontScale="90000"/>
          </a:bodyPr>
          <a:lstStyle/>
          <a:p>
            <a:r>
              <a:rPr lang="sv-SE"/>
              <a:t>Fler användbara funktioner – programmera diktafonens knappar</a:t>
            </a:r>
            <a:br>
              <a:rPr lang="sv-SE" sz="2300" kern="1200" dirty="0">
                <a:latin typeface="+mj-lt"/>
                <a:ea typeface="+mj-ea"/>
                <a:cs typeface="+mj-cs"/>
              </a:rPr>
            </a:br>
            <a:endParaRPr lang="sv-SE" sz="2300" kern="1200" dirty="0">
              <a:latin typeface="+mj-lt"/>
              <a:ea typeface="+mj-ea"/>
              <a:cs typeface="+mj-cs"/>
            </a:endParaRPr>
          </a:p>
        </p:txBody>
      </p:sp>
      <p:sp>
        <p:nvSpPr>
          <p:cNvPr id="9" name="textruta 8">
            <a:extLst>
              <a:ext uri="{FF2B5EF4-FFF2-40B4-BE49-F238E27FC236}">
                <a16:creationId xmlns:a16="http://schemas.microsoft.com/office/drawing/2014/main" id="{6866115C-8FB1-2DB6-8C5B-664286E2C901}"/>
              </a:ext>
            </a:extLst>
          </p:cNvPr>
          <p:cNvSpPr txBox="1"/>
          <p:nvPr/>
        </p:nvSpPr>
        <p:spPr>
          <a:xfrm>
            <a:off x="532799" y="1800000"/>
            <a:ext cx="3502979" cy="2783113"/>
          </a:xfrm>
          <a:prstGeom prst="rect">
            <a:avLst/>
          </a:prstGeom>
        </p:spPr>
        <p:txBody>
          <a:bodyPr vert="horz" lIns="0" tIns="0" rIns="0" bIns="0" spcCol="180000" rtlCol="0">
            <a:normAutofit fontScale="92500"/>
          </a:bodyPr>
          <a:lstStyle/>
          <a:p>
            <a:pPr>
              <a:spcAft>
                <a:spcPts val="600"/>
              </a:spcAft>
              <a:buSzPct val="100000"/>
            </a:pPr>
            <a:r>
              <a:rPr lang="sv-SE" sz="1600"/>
              <a:t>Diktafonerna i VGR har programmerats med samma grundinställningar för Dragon. </a:t>
            </a:r>
          </a:p>
          <a:p>
            <a:pPr>
              <a:spcAft>
                <a:spcPts val="600"/>
              </a:spcAft>
              <a:buSzPct val="100000"/>
            </a:pPr>
            <a:r>
              <a:rPr lang="sv-SE" sz="1600"/>
              <a:t>Du som användare har möjlighet att anpassa knapparna på diktafonen. Anpassningarna är personliga och följer med din behörighet, oavsett vilken diktafon som används. </a:t>
            </a:r>
          </a:p>
          <a:p>
            <a:pPr>
              <a:spcAft>
                <a:spcPts val="600"/>
              </a:spcAft>
              <a:buSzPct val="100000"/>
            </a:pPr>
            <a:r>
              <a:rPr lang="sv-SE" sz="1600"/>
              <a:t>En rekommendation är att enbart programmera de knappar som inte har någon inställning, så att de regionala grundinställningarna finns kvar.</a:t>
            </a:r>
            <a:endParaRPr lang="sv-SE" sz="2100"/>
          </a:p>
          <a:p>
            <a:pPr>
              <a:spcAft>
                <a:spcPts val="600"/>
              </a:spcAft>
              <a:buSzPct val="100000"/>
            </a:pPr>
            <a:endParaRPr lang="sv-SE" sz="2100" noProof="0" dirty="0"/>
          </a:p>
        </p:txBody>
      </p:sp>
      <p:sp>
        <p:nvSpPr>
          <p:cNvPr id="4" name="Text Placeholder 9">
            <a:extLst>
              <a:ext uri="{FF2B5EF4-FFF2-40B4-BE49-F238E27FC236}">
                <a16:creationId xmlns:a16="http://schemas.microsoft.com/office/drawing/2014/main" id="{F3F9069A-3419-9677-16C0-F906B7155A7F}"/>
              </a:ext>
            </a:extLst>
          </p:cNvPr>
          <p:cNvSpPr txBox="1">
            <a:spLocks/>
          </p:cNvSpPr>
          <p:nvPr/>
        </p:nvSpPr>
        <p:spPr>
          <a:xfrm>
            <a:off x="342900" y="1519238"/>
            <a:ext cx="4135437" cy="3063875"/>
          </a:xfrm>
          <a:prstGeom prst="rect">
            <a:avLst/>
          </a:prstGeom>
        </p:spPr>
        <p:txBody>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endParaRPr lang="sv-SE"/>
          </a:p>
        </p:txBody>
      </p:sp>
      <p:pic>
        <p:nvPicPr>
          <p:cNvPr id="7" name="Bildobjekt 6" descr="En bild som visar text, skärmbild, verktyg, programvara&#10;&#10;Automatiskt genererad beskrivning">
            <a:extLst>
              <a:ext uri="{FF2B5EF4-FFF2-40B4-BE49-F238E27FC236}">
                <a16:creationId xmlns:a16="http://schemas.microsoft.com/office/drawing/2014/main" id="{9FC594E0-0CAA-560C-E9F9-A64073EF7D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8337" y="1173680"/>
            <a:ext cx="4299509" cy="3754991"/>
          </a:xfrm>
          <a:prstGeom prst="rect">
            <a:avLst/>
          </a:prstGeom>
        </p:spPr>
      </p:pic>
    </p:spTree>
    <p:extLst>
      <p:ext uri="{BB962C8B-B14F-4D97-AF65-F5344CB8AC3E}">
        <p14:creationId xmlns:p14="http://schemas.microsoft.com/office/powerpoint/2010/main" val="2960705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CCF3D1-5085-34D9-56C5-A84A9471B1AE}"/>
              </a:ext>
            </a:extLst>
          </p:cNvPr>
          <p:cNvSpPr>
            <a:spLocks noGrp="1"/>
          </p:cNvSpPr>
          <p:nvPr>
            <p:ph type="title"/>
          </p:nvPr>
        </p:nvSpPr>
        <p:spPr>
          <a:xfrm>
            <a:off x="532799" y="482438"/>
            <a:ext cx="6765468" cy="1036800"/>
          </a:xfrm>
        </p:spPr>
        <p:txBody>
          <a:bodyPr vert="horz" lIns="0" tIns="0" rIns="0" bIns="0" rtlCol="0" anchor="ctr">
            <a:normAutofit fontScale="90000"/>
          </a:bodyPr>
          <a:lstStyle/>
          <a:p>
            <a:r>
              <a:rPr lang="sv-SE" dirty="0"/>
              <a:t>Fler användbara funktioner – programmera diktafonens knappar</a:t>
            </a:r>
            <a:br>
              <a:rPr lang="sv-SE" sz="2300" kern="1200" dirty="0">
                <a:latin typeface="+mj-lt"/>
                <a:ea typeface="+mj-ea"/>
                <a:cs typeface="+mj-cs"/>
              </a:rPr>
            </a:br>
            <a:endParaRPr lang="sv-SE" sz="2300" kern="1200" dirty="0">
              <a:latin typeface="+mj-lt"/>
              <a:ea typeface="+mj-ea"/>
              <a:cs typeface="+mj-cs"/>
            </a:endParaRPr>
          </a:p>
        </p:txBody>
      </p:sp>
      <p:sp>
        <p:nvSpPr>
          <p:cNvPr id="9" name="textruta 8">
            <a:extLst>
              <a:ext uri="{FF2B5EF4-FFF2-40B4-BE49-F238E27FC236}">
                <a16:creationId xmlns:a16="http://schemas.microsoft.com/office/drawing/2014/main" id="{6866115C-8FB1-2DB6-8C5B-664286E2C901}"/>
              </a:ext>
            </a:extLst>
          </p:cNvPr>
          <p:cNvSpPr txBox="1"/>
          <p:nvPr/>
        </p:nvSpPr>
        <p:spPr>
          <a:xfrm>
            <a:off x="532799" y="1800000"/>
            <a:ext cx="3502979" cy="2700000"/>
          </a:xfrm>
          <a:prstGeom prst="rect">
            <a:avLst/>
          </a:prstGeom>
        </p:spPr>
        <p:txBody>
          <a:bodyPr vert="horz" lIns="0" tIns="0" rIns="0" bIns="0" spcCol="180000" rtlCol="0">
            <a:normAutofit/>
          </a:bodyPr>
          <a:lstStyle/>
          <a:p>
            <a:pPr>
              <a:spcAft>
                <a:spcPts val="600"/>
              </a:spcAft>
              <a:buSzPct val="100000"/>
            </a:pPr>
            <a:r>
              <a:rPr lang="sv-SE" sz="1600" dirty="0"/>
              <a:t>F</a:t>
            </a:r>
            <a:r>
              <a:rPr lang="sv-SE" sz="1600" dirty="0" err="1"/>
              <a:t>unktionerna</a:t>
            </a:r>
            <a:r>
              <a:rPr lang="sv-SE" sz="1600" dirty="0"/>
              <a:t> ”N</a:t>
            </a:r>
            <a:r>
              <a:rPr lang="sv-SE" sz="1600" dirty="0" err="1"/>
              <a:t>ästa</a:t>
            </a:r>
            <a:r>
              <a:rPr lang="sv-SE" sz="1600" dirty="0"/>
              <a:t> fält” och ”Föregående fält” är till för att navigera i fälten som omnämndes i samband med autotexter – inte för att hoppa till nästa fält i journalsystemet.</a:t>
            </a:r>
          </a:p>
          <a:p>
            <a:pPr>
              <a:spcAft>
                <a:spcPts val="600"/>
              </a:spcAft>
              <a:buSzPct val="100000"/>
            </a:pPr>
            <a:endParaRPr lang="sv-SE" sz="2100" dirty="0"/>
          </a:p>
          <a:p>
            <a:pPr>
              <a:spcAft>
                <a:spcPts val="600"/>
              </a:spcAft>
              <a:buSzPct val="100000"/>
            </a:pPr>
            <a:endParaRPr lang="sv-SE" sz="2100" noProof="0" dirty="0"/>
          </a:p>
        </p:txBody>
      </p:sp>
      <p:pic>
        <p:nvPicPr>
          <p:cNvPr id="10" name="Bildobjekt 9" descr="En bild som visar text, skärmbild, verktyg&#10;&#10;Automatiskt genererad beskrivning">
            <a:extLst>
              <a:ext uri="{FF2B5EF4-FFF2-40B4-BE49-F238E27FC236}">
                <a16:creationId xmlns:a16="http://schemas.microsoft.com/office/drawing/2014/main" id="{0B45D06C-9D8C-EB29-90FC-5019829E8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6533" y="1198891"/>
            <a:ext cx="4237609" cy="3750285"/>
          </a:xfrm>
          <a:prstGeom prst="rect">
            <a:avLst/>
          </a:prstGeom>
          <a:noFill/>
        </p:spPr>
      </p:pic>
      <p:sp>
        <p:nvSpPr>
          <p:cNvPr id="4" name="Text Placeholder 9">
            <a:extLst>
              <a:ext uri="{FF2B5EF4-FFF2-40B4-BE49-F238E27FC236}">
                <a16:creationId xmlns:a16="http://schemas.microsoft.com/office/drawing/2014/main" id="{F3F9069A-3419-9677-16C0-F906B7155A7F}"/>
              </a:ext>
            </a:extLst>
          </p:cNvPr>
          <p:cNvSpPr txBox="1">
            <a:spLocks/>
          </p:cNvSpPr>
          <p:nvPr/>
        </p:nvSpPr>
        <p:spPr>
          <a:xfrm>
            <a:off x="342900" y="1519238"/>
            <a:ext cx="4135437" cy="3063875"/>
          </a:xfrm>
          <a:prstGeom prst="rect">
            <a:avLst/>
          </a:prstGeom>
        </p:spPr>
        <p:txBody>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4" r:link="rId5"/>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endParaRPr lang="sv-SE"/>
          </a:p>
        </p:txBody>
      </p:sp>
    </p:spTree>
    <p:extLst>
      <p:ext uri="{BB962C8B-B14F-4D97-AF65-F5344CB8AC3E}">
        <p14:creationId xmlns:p14="http://schemas.microsoft.com/office/powerpoint/2010/main" val="267119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CCF3D1-5085-34D9-56C5-A84A9471B1AE}"/>
              </a:ext>
            </a:extLst>
          </p:cNvPr>
          <p:cNvSpPr>
            <a:spLocks noGrp="1"/>
          </p:cNvSpPr>
          <p:nvPr>
            <p:ph type="title"/>
          </p:nvPr>
        </p:nvSpPr>
        <p:spPr>
          <a:xfrm>
            <a:off x="462540" y="543442"/>
            <a:ext cx="8078400" cy="1036800"/>
          </a:xfrm>
        </p:spPr>
        <p:txBody>
          <a:bodyPr>
            <a:normAutofit fontScale="90000"/>
          </a:bodyPr>
          <a:lstStyle/>
          <a:p>
            <a:r>
              <a:rPr lang="sv-SE" dirty="0"/>
              <a:t>Fler användbara funktioner – p</a:t>
            </a:r>
            <a:r>
              <a:rPr lang="sv-SE" dirty="0">
                <a:solidFill>
                  <a:schemeClr val="tx1"/>
                </a:solidFill>
              </a:rPr>
              <a:t>rogrammera diktafonens knappar</a:t>
            </a:r>
            <a:br>
              <a:rPr lang="sv-SE" dirty="0">
                <a:solidFill>
                  <a:schemeClr val="tx1"/>
                </a:solidFill>
              </a:rPr>
            </a:br>
            <a:endParaRPr lang="sv-SE" dirty="0"/>
          </a:p>
        </p:txBody>
      </p:sp>
      <p:sp>
        <p:nvSpPr>
          <p:cNvPr id="4" name="Text Placeholder 9">
            <a:extLst>
              <a:ext uri="{FF2B5EF4-FFF2-40B4-BE49-F238E27FC236}">
                <a16:creationId xmlns:a16="http://schemas.microsoft.com/office/drawing/2014/main" id="{F3F9069A-3419-9677-16C0-F906B7155A7F}"/>
              </a:ext>
            </a:extLst>
          </p:cNvPr>
          <p:cNvSpPr txBox="1">
            <a:spLocks/>
          </p:cNvSpPr>
          <p:nvPr/>
        </p:nvSpPr>
        <p:spPr>
          <a:xfrm>
            <a:off x="342900" y="1519238"/>
            <a:ext cx="4135437" cy="3063875"/>
          </a:xfrm>
          <a:prstGeom prst="rect">
            <a:avLst/>
          </a:prstGeom>
        </p:spPr>
        <p:txBody>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endParaRPr lang="sv-SE"/>
          </a:p>
        </p:txBody>
      </p:sp>
      <p:sp>
        <p:nvSpPr>
          <p:cNvPr id="9" name="textruta 8">
            <a:extLst>
              <a:ext uri="{FF2B5EF4-FFF2-40B4-BE49-F238E27FC236}">
                <a16:creationId xmlns:a16="http://schemas.microsoft.com/office/drawing/2014/main" id="{6866115C-8FB1-2DB6-8C5B-664286E2C901}"/>
              </a:ext>
            </a:extLst>
          </p:cNvPr>
          <p:cNvSpPr txBox="1"/>
          <p:nvPr/>
        </p:nvSpPr>
        <p:spPr>
          <a:xfrm>
            <a:off x="462540" y="1925419"/>
            <a:ext cx="3891296" cy="1292662"/>
          </a:xfrm>
          <a:prstGeom prst="rect">
            <a:avLst/>
          </a:prstGeom>
          <a:noFill/>
        </p:spPr>
        <p:txBody>
          <a:bodyPr wrap="square" rtlCol="0">
            <a:spAutoFit/>
          </a:bodyPr>
          <a:lstStyle/>
          <a:p>
            <a:r>
              <a:rPr lang="sv-SE" sz="1600" dirty="0"/>
              <a:t>Inspelningsknappen (4) är programmerad med inställningen ”Tryck och håll kvar” för att minska mängden bakgrundsljud som annars tas upp.</a:t>
            </a:r>
          </a:p>
          <a:p>
            <a:endParaRPr lang="sv-SE" sz="1400" dirty="0"/>
          </a:p>
        </p:txBody>
      </p:sp>
      <p:sp>
        <p:nvSpPr>
          <p:cNvPr id="12" name="textruta 11">
            <a:extLst>
              <a:ext uri="{FF2B5EF4-FFF2-40B4-BE49-F238E27FC236}">
                <a16:creationId xmlns:a16="http://schemas.microsoft.com/office/drawing/2014/main" id="{77790C01-8688-1D01-09DF-D9EBC83B90A6}"/>
              </a:ext>
            </a:extLst>
          </p:cNvPr>
          <p:cNvSpPr txBox="1"/>
          <p:nvPr/>
        </p:nvSpPr>
        <p:spPr>
          <a:xfrm rot="2754555">
            <a:off x="8280239" y="447371"/>
            <a:ext cx="444352" cy="369332"/>
          </a:xfrm>
          <a:prstGeom prst="rect">
            <a:avLst/>
          </a:prstGeom>
          <a:noFill/>
        </p:spPr>
        <p:txBody>
          <a:bodyPr wrap="none" rtlCol="0">
            <a:spAutoFit/>
          </a:bodyPr>
          <a:lstStyle/>
          <a:p>
            <a:r>
              <a:rPr lang="sv-SE" sz="1800" b="1">
                <a:solidFill>
                  <a:schemeClr val="bg1"/>
                </a:solidFill>
              </a:rPr>
              <a:t>SU</a:t>
            </a:r>
          </a:p>
        </p:txBody>
      </p:sp>
      <p:pic>
        <p:nvPicPr>
          <p:cNvPr id="13" name="Bildobjekt 12" descr="En bild som visar text, verktyg, skärmbild&#10;&#10;Automatiskt genererad beskrivning">
            <a:extLst>
              <a:ext uri="{FF2B5EF4-FFF2-40B4-BE49-F238E27FC236}">
                <a16:creationId xmlns:a16="http://schemas.microsoft.com/office/drawing/2014/main" id="{96FEC13D-5733-A019-BAC6-454C2F673E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1997" y="1174971"/>
            <a:ext cx="4227453" cy="3752408"/>
          </a:xfrm>
          <a:prstGeom prst="rect">
            <a:avLst/>
          </a:prstGeom>
        </p:spPr>
      </p:pic>
    </p:spTree>
    <p:extLst>
      <p:ext uri="{BB962C8B-B14F-4D97-AF65-F5344CB8AC3E}">
        <p14:creationId xmlns:p14="http://schemas.microsoft.com/office/powerpoint/2010/main" val="1780610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D9D35A3-9C09-0470-DDB0-F7C23697C89B}"/>
              </a:ext>
            </a:extLst>
          </p:cNvPr>
          <p:cNvSpPr>
            <a:spLocks noGrp="1"/>
          </p:cNvSpPr>
          <p:nvPr>
            <p:ph type="title"/>
          </p:nvPr>
        </p:nvSpPr>
        <p:spPr>
          <a:xfrm>
            <a:off x="442037" y="229635"/>
            <a:ext cx="4759200" cy="1036800"/>
          </a:xfrm>
        </p:spPr>
        <p:txBody>
          <a:bodyPr>
            <a:normAutofit fontScale="90000"/>
          </a:bodyPr>
          <a:lstStyle/>
          <a:p>
            <a:r>
              <a:rPr lang="sv-SE" dirty="0"/>
              <a:t>Använd rösten istället för att använda mus och tangentbord</a:t>
            </a:r>
          </a:p>
        </p:txBody>
      </p:sp>
      <p:sp>
        <p:nvSpPr>
          <p:cNvPr id="12" name="Content Placeholder 2">
            <a:extLst>
              <a:ext uri="{FF2B5EF4-FFF2-40B4-BE49-F238E27FC236}">
                <a16:creationId xmlns:a16="http://schemas.microsoft.com/office/drawing/2014/main" id="{E02BE23E-6865-F93F-06D5-20F12585753A}"/>
              </a:ext>
            </a:extLst>
          </p:cNvPr>
          <p:cNvSpPr>
            <a:spLocks noGrp="1"/>
          </p:cNvSpPr>
          <p:nvPr>
            <p:ph idx="1"/>
          </p:nvPr>
        </p:nvSpPr>
        <p:spPr>
          <a:xfrm>
            <a:off x="532800" y="1513129"/>
            <a:ext cx="4759200" cy="2714400"/>
          </a:xfrm>
        </p:spPr>
        <p:txBody>
          <a:bodyPr vert="horz" lIns="0" tIns="0" rIns="0" bIns="0" spcCol="180000" rtlCol="0" anchor="t">
            <a:noAutofit/>
          </a:bodyPr>
          <a:lstStyle/>
          <a:p>
            <a:pPr marL="0" indent="0">
              <a:buNone/>
            </a:pPr>
            <a:r>
              <a:rPr lang="sv-SE" sz="1400" dirty="0"/>
              <a:t>Med steg för steg-kommandon kan du utföra åtgärder med hjälp </a:t>
            </a:r>
            <a:r>
              <a:rPr lang="sv-SE" sz="1400"/>
              <a:t>av rösten.</a:t>
            </a:r>
            <a:endParaRPr lang="sv-SE" sz="1400" dirty="0"/>
          </a:p>
          <a:p>
            <a:pPr marL="360045" indent="-360045"/>
            <a:r>
              <a:rPr lang="sv-SE" sz="1400" dirty="0"/>
              <a:t>Klicka på symbolen     </a:t>
            </a:r>
            <a:endParaRPr lang="en-US" dirty="0"/>
          </a:p>
          <a:p>
            <a:pPr lvl="1"/>
            <a:r>
              <a:rPr lang="sv-SE" sz="1400" dirty="0"/>
              <a:t>välj </a:t>
            </a:r>
            <a:r>
              <a:rPr lang="sv-SE" sz="1400" b="1" i="1" dirty="0"/>
              <a:t>Vad du kan säga </a:t>
            </a:r>
          </a:p>
          <a:p>
            <a:pPr lvl="1"/>
            <a:r>
              <a:rPr lang="sv-SE" sz="1400" dirty="0"/>
              <a:t>välj </a:t>
            </a:r>
            <a:r>
              <a:rPr lang="sv-SE" sz="1400" b="1" i="1" dirty="0"/>
              <a:t>Kundspecifika kommandon </a:t>
            </a:r>
            <a:r>
              <a:rPr lang="sv-SE" sz="1400" dirty="0"/>
              <a:t>(titta här innan du lägger till egna kommandon)</a:t>
            </a:r>
          </a:p>
          <a:p>
            <a:pPr marL="360045" indent="-360045"/>
            <a:r>
              <a:rPr lang="sv-SE" sz="1400" dirty="0"/>
              <a:t>Lägga in andra kommandon </a:t>
            </a:r>
            <a:endParaRPr lang="sv-SE" sz="1400" dirty="0">
              <a:cs typeface="Calibri"/>
            </a:endParaRPr>
          </a:p>
          <a:p>
            <a:pPr lvl="1"/>
            <a:r>
              <a:rPr lang="sv-SE" sz="1400" dirty="0"/>
              <a:t>alla kortkommandon i Melior hittar du i menyraden under </a:t>
            </a:r>
            <a:r>
              <a:rPr lang="sv-SE" sz="1400" b="1" i="1" dirty="0"/>
              <a:t>Hjälp/</a:t>
            </a:r>
            <a:r>
              <a:rPr lang="sv-SE" sz="1400" b="1" i="1" dirty="0" err="1"/>
              <a:t>Melior</a:t>
            </a:r>
            <a:r>
              <a:rPr lang="sv-SE" sz="1400" b="1" i="1" dirty="0"/>
              <a:t> hjälp/Snabbval i </a:t>
            </a:r>
            <a:r>
              <a:rPr lang="sv-SE" sz="1400" b="1" i="1" dirty="0" err="1"/>
              <a:t>Melior</a:t>
            </a:r>
            <a:endParaRPr lang="sv-SE" sz="1400" b="1" i="1" dirty="0" err="1">
              <a:cs typeface="Calibri"/>
            </a:endParaRPr>
          </a:p>
          <a:p>
            <a:pPr lvl="1"/>
            <a:r>
              <a:rPr lang="sv-SE" sz="1400" dirty="0"/>
              <a:t>alla kortkommandon i </a:t>
            </a:r>
            <a:r>
              <a:rPr lang="sv-SE" sz="1400" dirty="0" err="1"/>
              <a:t>AsynjaVisph</a:t>
            </a:r>
            <a:r>
              <a:rPr lang="sv-SE" sz="1400" dirty="0"/>
              <a:t> hittar du under </a:t>
            </a:r>
            <a:r>
              <a:rPr lang="sv-SE" sz="1400" b="1" i="1" dirty="0"/>
              <a:t>Hjälp</a:t>
            </a:r>
          </a:p>
          <a:p>
            <a:pPr marL="0" indent="0">
              <a:buNone/>
            </a:pPr>
            <a:endParaRPr lang="en-US" dirty="0"/>
          </a:p>
        </p:txBody>
      </p:sp>
      <p:pic>
        <p:nvPicPr>
          <p:cNvPr id="5" name="Platshållare för innehåll 4">
            <a:extLst>
              <a:ext uri="{FF2B5EF4-FFF2-40B4-BE49-F238E27FC236}">
                <a16:creationId xmlns:a16="http://schemas.microsoft.com/office/drawing/2014/main" id="{2C26DE43-5CEF-6261-8CB9-6A2CFDCEE30F}"/>
              </a:ext>
            </a:extLst>
          </p:cNvPr>
          <p:cNvPicPr>
            <a:picLocks noGrp="1" noChangeAspect="1"/>
          </p:cNvPicPr>
          <p:nvPr>
            <p:ph type="pic" sz="quarter" idx="13"/>
          </p:nvPr>
        </p:nvPicPr>
        <p:blipFill rotWithShape="1">
          <a:blip r:embed="rId2"/>
          <a:stretch/>
        </p:blipFill>
        <p:spPr>
          <a:xfrm>
            <a:off x="5740570" y="229635"/>
            <a:ext cx="2286899" cy="4528512"/>
          </a:xfrm>
          <a:noFill/>
          <a:effectLst>
            <a:outerShdw blurRad="63500" sx="102000" sy="102000" algn="ctr" rotWithShape="0">
              <a:prstClr val="black">
                <a:alpha val="40000"/>
              </a:prstClr>
            </a:outerShdw>
          </a:effectLst>
        </p:spPr>
      </p:pic>
      <p:pic>
        <p:nvPicPr>
          <p:cNvPr id="6" name="image49.jpeg">
            <a:extLst>
              <a:ext uri="{FF2B5EF4-FFF2-40B4-BE49-F238E27FC236}">
                <a16:creationId xmlns:a16="http://schemas.microsoft.com/office/drawing/2014/main" id="{5B5166E5-D519-86F8-8A6C-763429F37716}"/>
              </a:ext>
            </a:extLst>
          </p:cNvPr>
          <p:cNvPicPr>
            <a:picLocks noChangeAspect="1"/>
          </p:cNvPicPr>
          <p:nvPr/>
        </p:nvPicPr>
        <p:blipFill>
          <a:blip r:embed="rId3" cstate="print"/>
          <a:stretch>
            <a:fillRect/>
          </a:stretch>
        </p:blipFill>
        <p:spPr>
          <a:xfrm>
            <a:off x="2333999" y="2049158"/>
            <a:ext cx="209550" cy="209550"/>
          </a:xfrm>
          <a:prstGeom prst="rect">
            <a:avLst/>
          </a:prstGeom>
        </p:spPr>
      </p:pic>
    </p:spTree>
    <p:extLst>
      <p:ext uri="{BB962C8B-B14F-4D97-AF65-F5344CB8AC3E}">
        <p14:creationId xmlns:p14="http://schemas.microsoft.com/office/powerpoint/2010/main" val="363378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38579B-6821-B0BC-A60C-B41CF214ADB5}"/>
              </a:ext>
            </a:extLst>
          </p:cNvPr>
          <p:cNvSpPr>
            <a:spLocks noGrp="1"/>
          </p:cNvSpPr>
          <p:nvPr>
            <p:ph type="title"/>
          </p:nvPr>
        </p:nvSpPr>
        <p:spPr>
          <a:xfrm>
            <a:off x="468313" y="363897"/>
            <a:ext cx="8078400" cy="1036800"/>
          </a:xfrm>
        </p:spPr>
        <p:txBody>
          <a:bodyPr/>
          <a:lstStyle/>
          <a:p>
            <a:r>
              <a:rPr lang="sv-SE" dirty="0">
                <a:solidFill>
                  <a:schemeClr val="tx1"/>
                </a:solidFill>
              </a:rPr>
              <a:t>Steg för steg-kommandon</a:t>
            </a:r>
            <a:endParaRPr lang="sv-SE" dirty="0"/>
          </a:p>
        </p:txBody>
      </p:sp>
      <p:sp>
        <p:nvSpPr>
          <p:cNvPr id="5" name="Content Placeholder 2">
            <a:extLst>
              <a:ext uri="{FF2B5EF4-FFF2-40B4-BE49-F238E27FC236}">
                <a16:creationId xmlns:a16="http://schemas.microsoft.com/office/drawing/2014/main" id="{8546ABD3-D58F-0D6C-2A7F-079006B2096D}"/>
              </a:ext>
            </a:extLst>
          </p:cNvPr>
          <p:cNvSpPr>
            <a:spLocks noGrp="1"/>
          </p:cNvSpPr>
          <p:nvPr>
            <p:ph idx="1"/>
          </p:nvPr>
        </p:nvSpPr>
        <p:spPr>
          <a:xfrm>
            <a:off x="400652" y="1437810"/>
            <a:ext cx="3359856" cy="2888976"/>
          </a:xfrm>
        </p:spPr>
        <p:txBody>
          <a:bodyPr/>
          <a:lstStyle/>
          <a:p>
            <a:pPr>
              <a:spcBef>
                <a:spcPts val="0"/>
              </a:spcBef>
            </a:pPr>
            <a:r>
              <a:rPr lang="sv-SE" sz="1400" dirty="0"/>
              <a:t>Steg för steg-kommandon verkställer en rad åtgärder via ett enda röstkommando</a:t>
            </a:r>
          </a:p>
          <a:p>
            <a:pPr marL="0" indent="0">
              <a:spcBef>
                <a:spcPts val="0"/>
              </a:spcBef>
              <a:buNone/>
            </a:pPr>
            <a:endParaRPr lang="sv-SE" sz="1400" dirty="0"/>
          </a:p>
          <a:p>
            <a:pPr>
              <a:spcBef>
                <a:spcPts val="0"/>
              </a:spcBef>
            </a:pPr>
            <a:r>
              <a:rPr lang="sv-SE" sz="1400" dirty="0"/>
              <a:t>Varje kommando har</a:t>
            </a:r>
          </a:p>
          <a:p>
            <a:pPr lvl="1">
              <a:spcBef>
                <a:spcPts val="0"/>
              </a:spcBef>
            </a:pPr>
            <a:r>
              <a:rPr lang="sv-SE" sz="1400" dirty="0"/>
              <a:t>Ett namn</a:t>
            </a:r>
          </a:p>
          <a:p>
            <a:pPr lvl="1">
              <a:spcBef>
                <a:spcPts val="0"/>
              </a:spcBef>
            </a:pPr>
            <a:r>
              <a:rPr lang="sv-SE" sz="1400" dirty="0"/>
              <a:t>En beskrivning</a:t>
            </a:r>
          </a:p>
          <a:p>
            <a:pPr lvl="1">
              <a:spcBef>
                <a:spcPts val="0"/>
              </a:spcBef>
            </a:pPr>
            <a:r>
              <a:rPr lang="sv-SE" sz="1400" dirty="0"/>
              <a:t>En talad form (vad vi säger för att utföra det)</a:t>
            </a:r>
          </a:p>
          <a:p>
            <a:pPr lvl="1">
              <a:spcBef>
                <a:spcPts val="0"/>
              </a:spcBef>
            </a:pPr>
            <a:r>
              <a:rPr lang="sv-SE" sz="1400" dirty="0"/>
              <a:t>Ett eller flera steg. Varje steg väljs från en lista av möjliga steg</a:t>
            </a:r>
          </a:p>
          <a:p>
            <a:pPr marL="463550" lvl="1" indent="-285750">
              <a:spcBef>
                <a:spcPts val="0"/>
              </a:spcBef>
              <a:buFont typeface="Arial" panose="020B0604020202020204" pitchFamily="34" charset="0"/>
              <a:buChar char="•"/>
            </a:pPr>
            <a:endParaRPr lang="sv-SE" sz="1400" dirty="0"/>
          </a:p>
          <a:p>
            <a:pPr marL="285750" indent="-285750">
              <a:spcBef>
                <a:spcPts val="0"/>
              </a:spcBef>
              <a:buFont typeface="Arial" panose="020B0604020202020204" pitchFamily="34" charset="0"/>
              <a:buChar char="•"/>
            </a:pPr>
            <a:endParaRPr lang="sv-SE" sz="1400" dirty="0"/>
          </a:p>
          <a:p>
            <a:pPr marL="463550" lvl="1" indent="-285750">
              <a:buFont typeface="Arial" panose="020B0604020202020204" pitchFamily="34" charset="0"/>
              <a:buChar char="•"/>
            </a:pPr>
            <a:endParaRPr lang="sv-SE" dirty="0"/>
          </a:p>
        </p:txBody>
      </p:sp>
      <p:pic>
        <p:nvPicPr>
          <p:cNvPr id="6" name="Bildobjekt 5">
            <a:extLst>
              <a:ext uri="{FF2B5EF4-FFF2-40B4-BE49-F238E27FC236}">
                <a16:creationId xmlns:a16="http://schemas.microsoft.com/office/drawing/2014/main" id="{FC7B95AC-0208-24EB-06E4-3CFB05EFC697}"/>
              </a:ext>
            </a:extLst>
          </p:cNvPr>
          <p:cNvPicPr>
            <a:picLocks noChangeAspect="1"/>
          </p:cNvPicPr>
          <p:nvPr/>
        </p:nvPicPr>
        <p:blipFill>
          <a:blip r:embed="rId2"/>
          <a:stretch>
            <a:fillRect/>
          </a:stretch>
        </p:blipFill>
        <p:spPr>
          <a:xfrm>
            <a:off x="4008510" y="1507925"/>
            <a:ext cx="4423222" cy="332979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99681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97E54C8-A82B-39D6-48D9-6D0DCB9F2880}"/>
              </a:ext>
            </a:extLst>
          </p:cNvPr>
          <p:cNvSpPr>
            <a:spLocks noGrp="1"/>
          </p:cNvSpPr>
          <p:nvPr>
            <p:ph type="title"/>
          </p:nvPr>
        </p:nvSpPr>
        <p:spPr>
          <a:xfrm>
            <a:off x="468313" y="774331"/>
            <a:ext cx="4759200" cy="1036800"/>
          </a:xfrm>
        </p:spPr>
        <p:txBody>
          <a:bodyPr/>
          <a:lstStyle/>
          <a:p>
            <a:r>
              <a:rPr lang="sv-SE" dirty="0"/>
              <a:t>Tillgängliga steg för steg-kommandon</a:t>
            </a:r>
            <a:endParaRPr lang="sv-SE" dirty="0">
              <a:cs typeface="Calibri Light"/>
            </a:endParaRPr>
          </a:p>
        </p:txBody>
      </p:sp>
      <p:pic>
        <p:nvPicPr>
          <p:cNvPr id="5" name="Platshållare för innehåll 4">
            <a:extLst>
              <a:ext uri="{FF2B5EF4-FFF2-40B4-BE49-F238E27FC236}">
                <a16:creationId xmlns:a16="http://schemas.microsoft.com/office/drawing/2014/main" id="{E6439ECD-A3DE-3424-BD12-6D4E8A48BEBD}"/>
              </a:ext>
            </a:extLst>
          </p:cNvPr>
          <p:cNvPicPr>
            <a:picLocks noGrp="1" noChangeAspect="1"/>
          </p:cNvPicPr>
          <p:nvPr>
            <p:ph type="pic" sz="quarter" idx="13"/>
          </p:nvPr>
        </p:nvPicPr>
        <p:blipFill rotWithShape="1">
          <a:blip r:embed="rId2"/>
          <a:stretch/>
        </p:blipFill>
        <p:spPr>
          <a:xfrm>
            <a:off x="5859780" y="289464"/>
            <a:ext cx="2065915" cy="4540475"/>
          </a:xfrm>
          <a:noFill/>
          <a:effectLst>
            <a:outerShdw blurRad="63500" sx="102000" sy="102000" algn="ctr" rotWithShape="0">
              <a:prstClr val="black">
                <a:alpha val="40000"/>
              </a:prstClr>
            </a:outerShdw>
          </a:effectLst>
        </p:spPr>
      </p:pic>
      <p:pic>
        <p:nvPicPr>
          <p:cNvPr id="6" name="Platshållare för innehåll 5">
            <a:extLst>
              <a:ext uri="{FF2B5EF4-FFF2-40B4-BE49-F238E27FC236}">
                <a16:creationId xmlns:a16="http://schemas.microsoft.com/office/drawing/2014/main" id="{6B3DD60E-3019-26CE-661C-358F32109421}"/>
              </a:ext>
            </a:extLst>
          </p:cNvPr>
          <p:cNvPicPr>
            <a:picLocks noGrp="1" noChangeAspect="1"/>
          </p:cNvPicPr>
          <p:nvPr>
            <p:ph idx="1"/>
          </p:nvPr>
        </p:nvPicPr>
        <p:blipFill rotWithShape="1">
          <a:blip r:embed="rId3"/>
          <a:srcRect l="77937" t="28726" r="7914" b="45213"/>
          <a:stretch/>
        </p:blipFill>
        <p:spPr>
          <a:xfrm>
            <a:off x="2934700" y="2325605"/>
            <a:ext cx="2356556" cy="2441550"/>
          </a:xfrm>
          <a:prstGeom prst="rect">
            <a:avLst/>
          </a:prstGeom>
          <a:effectLst>
            <a:outerShdw blurRad="63500" sx="102000" sy="102000" algn="ctr" rotWithShape="0">
              <a:prstClr val="black">
                <a:alpha val="40000"/>
              </a:prstClr>
            </a:outerShdw>
          </a:effectLst>
        </p:spPr>
      </p:pic>
      <p:sp>
        <p:nvSpPr>
          <p:cNvPr id="7" name="Rektangel 6">
            <a:extLst>
              <a:ext uri="{FF2B5EF4-FFF2-40B4-BE49-F238E27FC236}">
                <a16:creationId xmlns:a16="http://schemas.microsoft.com/office/drawing/2014/main" id="{62DA5A9B-024F-B98B-A233-426D68C04777}"/>
              </a:ext>
            </a:extLst>
          </p:cNvPr>
          <p:cNvSpPr/>
          <p:nvPr/>
        </p:nvSpPr>
        <p:spPr>
          <a:xfrm>
            <a:off x="3125234" y="3118799"/>
            <a:ext cx="1974910" cy="2057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9" name="Bildobjekt 8">
            <a:extLst>
              <a:ext uri="{FF2B5EF4-FFF2-40B4-BE49-F238E27FC236}">
                <a16:creationId xmlns:a16="http://schemas.microsoft.com/office/drawing/2014/main" id="{6A1A9AE1-EFCC-458A-89F6-934E63776836}"/>
              </a:ext>
            </a:extLst>
          </p:cNvPr>
          <p:cNvPicPr>
            <a:picLocks noChangeAspect="1"/>
          </p:cNvPicPr>
          <p:nvPr/>
        </p:nvPicPr>
        <p:blipFill>
          <a:blip r:embed="rId4"/>
          <a:stretch>
            <a:fillRect/>
          </a:stretch>
        </p:blipFill>
        <p:spPr>
          <a:xfrm>
            <a:off x="341521" y="2325605"/>
            <a:ext cx="2552700" cy="666750"/>
          </a:xfrm>
          <a:prstGeom prst="rect">
            <a:avLst/>
          </a:prstGeom>
          <a:effectLst/>
        </p:spPr>
      </p:pic>
      <p:sp>
        <p:nvSpPr>
          <p:cNvPr id="11" name="textruta 10">
            <a:extLst>
              <a:ext uri="{FF2B5EF4-FFF2-40B4-BE49-F238E27FC236}">
                <a16:creationId xmlns:a16="http://schemas.microsoft.com/office/drawing/2014/main" id="{75748C34-04EF-3993-98A2-26C5ADB79168}"/>
              </a:ext>
            </a:extLst>
          </p:cNvPr>
          <p:cNvSpPr txBox="1"/>
          <p:nvPr/>
        </p:nvSpPr>
        <p:spPr>
          <a:xfrm>
            <a:off x="416083" y="1802385"/>
            <a:ext cx="5237379" cy="584775"/>
          </a:xfrm>
          <a:prstGeom prst="rect">
            <a:avLst/>
          </a:prstGeom>
          <a:noFill/>
        </p:spPr>
        <p:txBody>
          <a:bodyPr wrap="square" rtlCol="0">
            <a:spAutoFit/>
          </a:bodyPr>
          <a:lstStyle/>
          <a:p>
            <a:r>
              <a:rPr lang="sv-SE" sz="1600" dirty="0"/>
              <a:t>Klicka på flamman på Dragonbar för att visa dina personliga steg för steg-kommandon.</a:t>
            </a:r>
          </a:p>
        </p:txBody>
      </p:sp>
    </p:spTree>
    <p:extLst>
      <p:ext uri="{BB962C8B-B14F-4D97-AF65-F5344CB8AC3E}">
        <p14:creationId xmlns:p14="http://schemas.microsoft.com/office/powerpoint/2010/main" val="312639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F9F50CC-4DC4-E3AE-9C7C-9D6C2F4523CF}"/>
              </a:ext>
            </a:extLst>
          </p:cNvPr>
          <p:cNvSpPr>
            <a:spLocks noGrp="1"/>
          </p:cNvSpPr>
          <p:nvPr>
            <p:ph type="title"/>
          </p:nvPr>
        </p:nvSpPr>
        <p:spPr>
          <a:xfrm>
            <a:off x="354361" y="200952"/>
            <a:ext cx="6565728" cy="1036800"/>
          </a:xfrm>
        </p:spPr>
        <p:txBody>
          <a:bodyPr/>
          <a:lstStyle/>
          <a:p>
            <a:r>
              <a:rPr lang="sv-SE" dirty="0"/>
              <a:t>Exempel på röstkommandon </a:t>
            </a:r>
            <a:r>
              <a:rPr lang="sv-SE" dirty="0" err="1"/>
              <a:t>Melior</a:t>
            </a:r>
            <a:r>
              <a:rPr lang="sv-SE" dirty="0"/>
              <a:t> </a:t>
            </a:r>
            <a:endParaRPr lang="sv-SE" dirty="0">
              <a:highlight>
                <a:srgbClr val="FFFF00"/>
              </a:highlight>
              <a:cs typeface="Calibri Light"/>
            </a:endParaRPr>
          </a:p>
        </p:txBody>
      </p:sp>
      <p:graphicFrame>
        <p:nvGraphicFramePr>
          <p:cNvPr id="4" name="Platshållare för innehåll 3">
            <a:extLst>
              <a:ext uri="{FF2B5EF4-FFF2-40B4-BE49-F238E27FC236}">
                <a16:creationId xmlns:a16="http://schemas.microsoft.com/office/drawing/2014/main" id="{C222E6F5-ACBF-CC25-3915-38D9331EEF7C}"/>
              </a:ext>
            </a:extLst>
          </p:cNvPr>
          <p:cNvGraphicFramePr>
            <a:graphicFrameLocks noGrp="1"/>
          </p:cNvGraphicFramePr>
          <p:nvPr>
            <p:ph idx="1"/>
            <p:extLst>
              <p:ext uri="{D42A27DB-BD31-4B8C-83A1-F6EECF244321}">
                <p14:modId xmlns:p14="http://schemas.microsoft.com/office/powerpoint/2010/main" val="802526142"/>
              </p:ext>
            </p:extLst>
          </p:nvPr>
        </p:nvGraphicFramePr>
        <p:xfrm>
          <a:off x="310444" y="1541774"/>
          <a:ext cx="5469466" cy="595092"/>
        </p:xfrm>
        <a:graphic>
          <a:graphicData uri="http://schemas.openxmlformats.org/drawingml/2006/table">
            <a:tbl>
              <a:tblPr firstRow="1" firstCol="1" bandRow="1">
                <a:effectLst>
                  <a:outerShdw blurRad="63500" sx="102000" sy="102000" algn="ctr" rotWithShape="0">
                    <a:prstClr val="black">
                      <a:alpha val="40000"/>
                    </a:prstClr>
                  </a:outerShdw>
                </a:effectLst>
                <a:tableStyleId>{5C22544A-7EE6-4342-B048-85BDC9FD1C3A}</a:tableStyleId>
              </a:tblPr>
              <a:tblGrid>
                <a:gridCol w="1145823">
                  <a:extLst>
                    <a:ext uri="{9D8B030D-6E8A-4147-A177-3AD203B41FA5}">
                      <a16:colId xmlns:a16="http://schemas.microsoft.com/office/drawing/2014/main" val="4260684487"/>
                    </a:ext>
                  </a:extLst>
                </a:gridCol>
                <a:gridCol w="3147625">
                  <a:extLst>
                    <a:ext uri="{9D8B030D-6E8A-4147-A177-3AD203B41FA5}">
                      <a16:colId xmlns:a16="http://schemas.microsoft.com/office/drawing/2014/main" val="1941984475"/>
                    </a:ext>
                  </a:extLst>
                </a:gridCol>
                <a:gridCol w="1176018">
                  <a:extLst>
                    <a:ext uri="{9D8B030D-6E8A-4147-A177-3AD203B41FA5}">
                      <a16:colId xmlns:a16="http://schemas.microsoft.com/office/drawing/2014/main" val="3594482411"/>
                    </a:ext>
                  </a:extLst>
                </a:gridCol>
              </a:tblGrid>
              <a:tr h="189532">
                <a:tc>
                  <a:txBody>
                    <a:bodyPr/>
                    <a:lstStyle/>
                    <a:p>
                      <a:pPr>
                        <a:lnSpc>
                          <a:spcPct val="100000"/>
                        </a:lnSpc>
                        <a:spcAft>
                          <a:spcPts val="0"/>
                        </a:spcAft>
                      </a:pPr>
                      <a:r>
                        <a:rPr lang="sv-SE" sz="800">
                          <a:effectLst/>
                        </a:rPr>
                        <a:t>Talad text</a:t>
                      </a:r>
                      <a:endParaRPr lang="sv-SE" sz="80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a:effectLst/>
                        </a:rPr>
                        <a:t>Funktion</a:t>
                      </a:r>
                      <a:endParaRPr lang="sv-SE" sz="80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a:effectLst/>
                        </a:rPr>
                        <a:t>Förutsättningar</a:t>
                      </a:r>
                      <a:endParaRPr lang="sv-SE" sz="800">
                        <a:effectLst/>
                        <a:latin typeface="Times New Roman" panose="02020603050405020304" pitchFamily="18" charset="0"/>
                        <a:ea typeface="Times New Roman" panose="02020603050405020304" pitchFamily="18" charset="0"/>
                      </a:endParaRPr>
                    </a:p>
                  </a:txBody>
                  <a:tcPr marL="43398" marR="43398" marT="0" marB="0"/>
                </a:tc>
                <a:extLst>
                  <a:ext uri="{0D108BD9-81ED-4DB2-BD59-A6C34878D82A}">
                    <a16:rowId xmlns:a16="http://schemas.microsoft.com/office/drawing/2014/main" val="47415315"/>
                  </a:ext>
                </a:extLst>
              </a:tr>
              <a:tr h="216028">
                <a:tc>
                  <a:txBody>
                    <a:bodyPr/>
                    <a:lstStyle/>
                    <a:p>
                      <a:pPr>
                        <a:lnSpc>
                          <a:spcPct val="100000"/>
                        </a:lnSpc>
                        <a:spcAft>
                          <a:spcPts val="0"/>
                        </a:spcAft>
                      </a:pPr>
                      <a:r>
                        <a:rPr lang="sv-SE" sz="800">
                          <a:effectLst/>
                        </a:rPr>
                        <a:t>Öppna journal</a:t>
                      </a:r>
                      <a:endParaRPr lang="sv-SE" sz="80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dirty="0">
                          <a:effectLst/>
                        </a:rPr>
                        <a:t>Kortkommando Alt+J</a:t>
                      </a:r>
                      <a:endParaRPr lang="sv-SE" sz="800" dirty="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a:effectLst/>
                        </a:rPr>
                        <a:t>Fokus på patientmapp</a:t>
                      </a:r>
                      <a:endParaRPr lang="sv-SE" sz="800">
                        <a:effectLst/>
                        <a:latin typeface="Times New Roman" panose="02020603050405020304" pitchFamily="18" charset="0"/>
                        <a:ea typeface="Times New Roman" panose="02020603050405020304" pitchFamily="18" charset="0"/>
                      </a:endParaRPr>
                    </a:p>
                  </a:txBody>
                  <a:tcPr marL="43398" marR="43398" marT="0" marB="0"/>
                </a:tc>
                <a:extLst>
                  <a:ext uri="{0D108BD9-81ED-4DB2-BD59-A6C34878D82A}">
                    <a16:rowId xmlns:a16="http://schemas.microsoft.com/office/drawing/2014/main" val="1697937126"/>
                  </a:ext>
                </a:extLst>
              </a:tr>
              <a:tr h="189532">
                <a:tc>
                  <a:txBody>
                    <a:bodyPr/>
                    <a:lstStyle/>
                    <a:p>
                      <a:pPr>
                        <a:lnSpc>
                          <a:spcPct val="100000"/>
                        </a:lnSpc>
                        <a:spcAft>
                          <a:spcPts val="0"/>
                        </a:spcAft>
                      </a:pPr>
                      <a:r>
                        <a:rPr lang="sv-SE" sz="800">
                          <a:effectLst/>
                        </a:rPr>
                        <a:t>Ny anteckning</a:t>
                      </a:r>
                      <a:endParaRPr lang="sv-SE" sz="80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a:effectLst/>
                        </a:rPr>
                        <a:t>Öppnar dialogrutan för ny anteckning</a:t>
                      </a:r>
                      <a:endParaRPr lang="sv-SE" sz="800">
                        <a:effectLst/>
                        <a:latin typeface="Times New Roman" panose="02020603050405020304" pitchFamily="18" charset="0"/>
                        <a:ea typeface="Times New Roman" panose="02020603050405020304" pitchFamily="18" charset="0"/>
                      </a:endParaRPr>
                    </a:p>
                  </a:txBody>
                  <a:tcPr marL="43398" marR="43398" marT="0" marB="0"/>
                </a:tc>
                <a:tc>
                  <a:txBody>
                    <a:bodyPr/>
                    <a:lstStyle/>
                    <a:p>
                      <a:pPr>
                        <a:lnSpc>
                          <a:spcPct val="100000"/>
                        </a:lnSpc>
                        <a:spcAft>
                          <a:spcPts val="0"/>
                        </a:spcAft>
                      </a:pPr>
                      <a:r>
                        <a:rPr lang="sv-SE" sz="800" dirty="0">
                          <a:effectLst/>
                        </a:rPr>
                        <a:t>Journal öppnad</a:t>
                      </a:r>
                      <a:endParaRPr lang="sv-SE" sz="800" dirty="0">
                        <a:effectLst/>
                        <a:latin typeface="Times New Roman" panose="02020603050405020304" pitchFamily="18" charset="0"/>
                        <a:ea typeface="Times New Roman" panose="02020603050405020304" pitchFamily="18" charset="0"/>
                      </a:endParaRPr>
                    </a:p>
                  </a:txBody>
                  <a:tcPr marL="43398" marR="43398" marT="0" marB="0"/>
                </a:tc>
                <a:extLst>
                  <a:ext uri="{0D108BD9-81ED-4DB2-BD59-A6C34878D82A}">
                    <a16:rowId xmlns:a16="http://schemas.microsoft.com/office/drawing/2014/main" val="1711102501"/>
                  </a:ext>
                </a:extLst>
              </a:tr>
            </a:tbl>
          </a:graphicData>
        </a:graphic>
      </p:graphicFrame>
      <p:sp>
        <p:nvSpPr>
          <p:cNvPr id="5" name="textruta 4">
            <a:extLst>
              <a:ext uri="{FF2B5EF4-FFF2-40B4-BE49-F238E27FC236}">
                <a16:creationId xmlns:a16="http://schemas.microsoft.com/office/drawing/2014/main" id="{C8FBCC7E-D4FD-91A4-EA44-872514E5705D}"/>
              </a:ext>
            </a:extLst>
          </p:cNvPr>
          <p:cNvSpPr txBox="1"/>
          <p:nvPr/>
        </p:nvSpPr>
        <p:spPr>
          <a:xfrm>
            <a:off x="5865817" y="1581721"/>
            <a:ext cx="3076052" cy="1292662"/>
          </a:xfrm>
          <a:prstGeom prst="rect">
            <a:avLst/>
          </a:prstGeom>
          <a:noFill/>
        </p:spPr>
        <p:txBody>
          <a:bodyPr wrap="square" lIns="91440" tIns="45720" rIns="91440" bIns="45720" rtlCol="0" anchor="t">
            <a:spAutoFit/>
          </a:bodyPr>
          <a:lstStyle/>
          <a:p>
            <a:r>
              <a:rPr lang="sv-SE" sz="1600" dirty="0"/>
              <a:t>Exempel på röstkommandon i Taligenkänning som baseras på kortkommandon i Melior. Kallas även steg-för-steg-kommandon. </a:t>
            </a:r>
            <a:endParaRPr lang="sv-SE" sz="1600">
              <a:highlight>
                <a:srgbClr val="FFFF00"/>
              </a:highlight>
              <a:cs typeface="Calibri"/>
            </a:endParaRPr>
          </a:p>
          <a:p>
            <a:endParaRPr lang="sv-SE" sz="1400" dirty="0"/>
          </a:p>
        </p:txBody>
      </p:sp>
      <p:sp>
        <p:nvSpPr>
          <p:cNvPr id="6" name="textruta 5">
            <a:extLst>
              <a:ext uri="{FF2B5EF4-FFF2-40B4-BE49-F238E27FC236}">
                <a16:creationId xmlns:a16="http://schemas.microsoft.com/office/drawing/2014/main" id="{044C2FD6-BD67-849F-4936-B5D17ADEC4E1}"/>
              </a:ext>
            </a:extLst>
          </p:cNvPr>
          <p:cNvSpPr txBox="1"/>
          <p:nvPr/>
        </p:nvSpPr>
        <p:spPr>
          <a:xfrm rot="2754555">
            <a:off x="8280239" y="447371"/>
            <a:ext cx="444352" cy="369332"/>
          </a:xfrm>
          <a:prstGeom prst="rect">
            <a:avLst/>
          </a:prstGeom>
          <a:noFill/>
        </p:spPr>
        <p:txBody>
          <a:bodyPr wrap="none" rtlCol="0">
            <a:spAutoFit/>
          </a:bodyPr>
          <a:lstStyle/>
          <a:p>
            <a:r>
              <a:rPr lang="sv-SE" sz="1800" b="1">
                <a:solidFill>
                  <a:schemeClr val="bg1"/>
                </a:solidFill>
              </a:rPr>
              <a:t>SU</a:t>
            </a:r>
          </a:p>
        </p:txBody>
      </p:sp>
      <p:sp>
        <p:nvSpPr>
          <p:cNvPr id="8" name="Diagonal rand 2">
            <a:extLst>
              <a:ext uri="{FF2B5EF4-FFF2-40B4-BE49-F238E27FC236}">
                <a16:creationId xmlns:a16="http://schemas.microsoft.com/office/drawing/2014/main" id="{6951E147-E7FB-489D-5C4E-CF56296D053B}"/>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b="1">
              <a:solidFill>
                <a:schemeClr val="bg1"/>
              </a:solidFill>
              <a:cs typeface="Calibri"/>
            </a:endParaRPr>
          </a:p>
        </p:txBody>
      </p:sp>
      <p:sp>
        <p:nvSpPr>
          <p:cNvPr id="10" name="textruta 3">
            <a:extLst>
              <a:ext uri="{FF2B5EF4-FFF2-40B4-BE49-F238E27FC236}">
                <a16:creationId xmlns:a16="http://schemas.microsoft.com/office/drawing/2014/main" id="{6D1D10E1-B47B-0676-0E92-4843F5F46867}"/>
              </a:ext>
            </a:extLst>
          </p:cNvPr>
          <p:cNvSpPr txBox="1"/>
          <p:nvPr/>
        </p:nvSpPr>
        <p:spPr>
          <a:xfrm rot="2754555">
            <a:off x="8092690" y="447371"/>
            <a:ext cx="819455" cy="369332"/>
          </a:xfrm>
          <a:prstGeom prst="rect">
            <a:avLst/>
          </a:prstGeom>
          <a:noFill/>
        </p:spPr>
        <p:txBody>
          <a:bodyPr wrap="none" rtlCol="0">
            <a:spAutoFit/>
          </a:bodyPr>
          <a:lstStyle/>
          <a:p>
            <a:r>
              <a:rPr lang="sv-SE" sz="1800" b="1">
                <a:solidFill>
                  <a:schemeClr val="bg1"/>
                </a:solidFill>
              </a:rPr>
              <a:t>Melior</a:t>
            </a:r>
          </a:p>
        </p:txBody>
      </p:sp>
    </p:spTree>
    <p:extLst>
      <p:ext uri="{BB962C8B-B14F-4D97-AF65-F5344CB8AC3E}">
        <p14:creationId xmlns:p14="http://schemas.microsoft.com/office/powerpoint/2010/main" val="1394409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37A833-638D-1D0F-C7A2-B8A7CD298F22}"/>
              </a:ext>
            </a:extLst>
          </p:cNvPr>
          <p:cNvSpPr>
            <a:spLocks noGrp="1"/>
          </p:cNvSpPr>
          <p:nvPr>
            <p:ph type="title"/>
          </p:nvPr>
        </p:nvSpPr>
        <p:spPr>
          <a:xfrm>
            <a:off x="424017" y="526785"/>
            <a:ext cx="8078400" cy="1036800"/>
          </a:xfrm>
        </p:spPr>
        <p:txBody>
          <a:bodyPr anchor="ctr">
            <a:normAutofit/>
          </a:bodyPr>
          <a:lstStyle/>
          <a:p>
            <a:r>
              <a:rPr lang="sv-SE" dirty="0"/>
              <a:t>Demo TIK daganteckning </a:t>
            </a:r>
            <a:r>
              <a:rPr lang="sv-SE" dirty="0" err="1"/>
              <a:t>Melior</a:t>
            </a:r>
            <a:r>
              <a:rPr lang="sv-SE" dirty="0"/>
              <a:t> SU</a:t>
            </a:r>
          </a:p>
        </p:txBody>
      </p:sp>
      <p:pic>
        <p:nvPicPr>
          <p:cNvPr id="5" name="Platshållare för innehåll 4">
            <a:hlinkClick r:id="rId3"/>
            <a:extLst>
              <a:ext uri="{FF2B5EF4-FFF2-40B4-BE49-F238E27FC236}">
                <a16:creationId xmlns:a16="http://schemas.microsoft.com/office/drawing/2014/main" id="{8D5D87A4-B010-A03E-FFD1-93366DA7095F}"/>
              </a:ext>
            </a:extLst>
          </p:cNvPr>
          <p:cNvPicPr>
            <a:picLocks noGrp="1" noChangeAspect="1"/>
          </p:cNvPicPr>
          <p:nvPr>
            <p:ph idx="1"/>
          </p:nvPr>
        </p:nvPicPr>
        <p:blipFill>
          <a:blip r:embed="rId4"/>
          <a:stretch>
            <a:fillRect/>
          </a:stretch>
        </p:blipFill>
        <p:spPr>
          <a:xfrm>
            <a:off x="1555240" y="1800000"/>
            <a:ext cx="6033519" cy="2700000"/>
          </a:xfrm>
          <a:noFill/>
          <a:effectLst>
            <a:outerShdw blurRad="63500" sx="102000" sy="102000" algn="ctr" rotWithShape="0">
              <a:prstClr val="black">
                <a:alpha val="40000"/>
              </a:prstClr>
            </a:outerShdw>
          </a:effectLst>
        </p:spPr>
      </p:pic>
      <p:sp>
        <p:nvSpPr>
          <p:cNvPr id="3" name="Diagonal rand 2">
            <a:extLst>
              <a:ext uri="{FF2B5EF4-FFF2-40B4-BE49-F238E27FC236}">
                <a16:creationId xmlns:a16="http://schemas.microsoft.com/office/drawing/2014/main" id="{FAC992CC-FF31-8143-D183-4203021CB9B1}"/>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 name="textruta 3">
            <a:extLst>
              <a:ext uri="{FF2B5EF4-FFF2-40B4-BE49-F238E27FC236}">
                <a16:creationId xmlns:a16="http://schemas.microsoft.com/office/drawing/2014/main" id="{1FA778F6-88DC-AAA1-DF78-552DE134EA37}"/>
              </a:ext>
            </a:extLst>
          </p:cNvPr>
          <p:cNvSpPr txBox="1"/>
          <p:nvPr/>
        </p:nvSpPr>
        <p:spPr>
          <a:xfrm rot="2754555">
            <a:off x="8092690" y="447371"/>
            <a:ext cx="819455" cy="369332"/>
          </a:xfrm>
          <a:prstGeom prst="rect">
            <a:avLst/>
          </a:prstGeom>
          <a:noFill/>
        </p:spPr>
        <p:txBody>
          <a:bodyPr wrap="none" rtlCol="0">
            <a:spAutoFit/>
          </a:bodyPr>
          <a:lstStyle/>
          <a:p>
            <a:r>
              <a:rPr lang="sv-SE" sz="1800" b="1">
                <a:solidFill>
                  <a:schemeClr val="bg1"/>
                </a:solidFill>
              </a:rPr>
              <a:t>Melior</a:t>
            </a:r>
          </a:p>
        </p:txBody>
      </p:sp>
    </p:spTree>
    <p:extLst>
      <p:ext uri="{BB962C8B-B14F-4D97-AF65-F5344CB8AC3E}">
        <p14:creationId xmlns:p14="http://schemas.microsoft.com/office/powerpoint/2010/main" val="1675202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a:p>
        </p:txBody>
      </p:sp>
    </p:spTree>
    <p:extLst>
      <p:ext uri="{BB962C8B-B14F-4D97-AF65-F5344CB8AC3E}">
        <p14:creationId xmlns:p14="http://schemas.microsoft.com/office/powerpoint/2010/main" val="3161848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bild 3" descr="En bild som visar person, inomhus, vägg, bärbar dator&#10;&#10;Automatiskt genererad beskrivning">
            <a:extLst>
              <a:ext uri="{FF2B5EF4-FFF2-40B4-BE49-F238E27FC236}">
                <a16:creationId xmlns:a16="http://schemas.microsoft.com/office/drawing/2014/main" id="{50C747A0-31F4-35FC-3CFA-79C7F095A3AB}"/>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6228" t="20059" r="15004" b="31798"/>
          <a:stretch/>
        </p:blipFill>
        <p:spPr>
          <a:xfrm>
            <a:off x="0" y="0"/>
            <a:ext cx="9144000" cy="3725863"/>
          </a:xfrm>
        </p:spPr>
      </p:pic>
      <p:sp>
        <p:nvSpPr>
          <p:cNvPr id="2" name="Rubrik 1"/>
          <p:cNvSpPr>
            <a:spLocks noGrp="1"/>
          </p:cNvSpPr>
          <p:nvPr>
            <p:ph type="ctrTitle"/>
          </p:nvPr>
        </p:nvSpPr>
        <p:spPr>
          <a:xfrm>
            <a:off x="539999" y="4017600"/>
            <a:ext cx="6159850" cy="856800"/>
          </a:xfrm>
        </p:spPr>
        <p:txBody>
          <a:bodyPr anchor="ctr">
            <a:normAutofit/>
          </a:bodyPr>
          <a:lstStyle/>
          <a:p>
            <a:r>
              <a:rPr lang="sv-SE" sz="3100" dirty="0"/>
              <a:t>Taligenkänning (TIK) - tilläggsutbildning</a:t>
            </a:r>
          </a:p>
        </p:txBody>
      </p:sp>
    </p:spTree>
    <p:extLst>
      <p:ext uri="{BB962C8B-B14F-4D97-AF65-F5344CB8AC3E}">
        <p14:creationId xmlns:p14="http://schemas.microsoft.com/office/powerpoint/2010/main" val="3042911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7BBDDFC-BA62-480F-8C4F-BCEBCA8B8B20}"/>
              </a:ext>
            </a:extLst>
          </p:cNvPr>
          <p:cNvSpPr>
            <a:spLocks noGrp="1"/>
          </p:cNvSpPr>
          <p:nvPr>
            <p:ph type="title"/>
          </p:nvPr>
        </p:nvSpPr>
        <p:spPr>
          <a:xfrm>
            <a:off x="468313" y="581638"/>
            <a:ext cx="8078400" cy="1036800"/>
          </a:xfrm>
        </p:spPr>
        <p:txBody>
          <a:bodyPr/>
          <a:lstStyle/>
          <a:p>
            <a:r>
              <a:rPr lang="sv-SE" dirty="0"/>
              <a:t>Utbildningsinnehåll</a:t>
            </a:r>
          </a:p>
        </p:txBody>
      </p:sp>
      <p:sp>
        <p:nvSpPr>
          <p:cNvPr id="3" name="Platshållare för innehåll 2">
            <a:extLst>
              <a:ext uri="{FF2B5EF4-FFF2-40B4-BE49-F238E27FC236}">
                <a16:creationId xmlns:a16="http://schemas.microsoft.com/office/drawing/2014/main" id="{1A73862C-7745-4D32-A646-394939A5722B}"/>
              </a:ext>
            </a:extLst>
          </p:cNvPr>
          <p:cNvSpPr>
            <a:spLocks noGrp="1"/>
          </p:cNvSpPr>
          <p:nvPr>
            <p:ph idx="1"/>
          </p:nvPr>
        </p:nvSpPr>
        <p:spPr>
          <a:xfrm>
            <a:off x="488175" y="1939915"/>
            <a:ext cx="8078400" cy="3312176"/>
          </a:xfrm>
        </p:spPr>
        <p:txBody>
          <a:bodyPr vert="horz" lIns="0" tIns="0" rIns="0" bIns="0" spcCol="180000" rtlCol="0" anchor="t">
            <a:noAutofit/>
          </a:bodyPr>
          <a:lstStyle/>
          <a:p>
            <a:pPr marL="360045" indent="-360045"/>
            <a:r>
              <a:rPr lang="sv-SE" sz="1800" dirty="0"/>
              <a:t>Autotexter</a:t>
            </a:r>
            <a:endParaRPr lang="sv-SE" sz="1800" dirty="0">
              <a:cs typeface="Calibri"/>
            </a:endParaRPr>
          </a:p>
          <a:p>
            <a:pPr marL="360045" indent="-360045"/>
            <a:r>
              <a:rPr lang="sv-SE" sz="1800" dirty="0"/>
              <a:t>Förankra talfokus (endast aktuellt vid taligenkänning i </a:t>
            </a:r>
            <a:r>
              <a:rPr lang="sv-SE" sz="1800" dirty="0" err="1"/>
              <a:t>Obstetrix</a:t>
            </a:r>
            <a:r>
              <a:rPr lang="sv-SE" sz="1800" dirty="0"/>
              <a:t>)</a:t>
            </a:r>
            <a:endParaRPr lang="sv-SE" sz="1800" dirty="0">
              <a:cs typeface="Calibri"/>
            </a:endParaRPr>
          </a:p>
          <a:p>
            <a:pPr marL="360045" indent="-360045"/>
            <a:r>
              <a:rPr lang="sv-SE" sz="1800" dirty="0"/>
              <a:t>Programmera diktafonens knappar</a:t>
            </a:r>
            <a:endParaRPr lang="sv-SE" sz="1800" dirty="0">
              <a:cs typeface="Calibri"/>
            </a:endParaRPr>
          </a:p>
          <a:p>
            <a:pPr marL="360045" indent="-360045"/>
            <a:r>
              <a:rPr lang="sv-SE" sz="1800" dirty="0"/>
              <a:t>Röstkommandon</a:t>
            </a:r>
            <a:endParaRPr lang="sv-SE" sz="1800" dirty="0">
              <a:cs typeface="Calibri"/>
            </a:endParaRPr>
          </a:p>
          <a:p>
            <a:pPr marL="360045" indent="-360045"/>
            <a:r>
              <a:rPr lang="sv-SE" sz="1800" dirty="0"/>
              <a:t>Steg-för-steg-kommandon</a:t>
            </a:r>
            <a:endParaRPr lang="sv-SE" sz="1800" dirty="0">
              <a:cs typeface="Calibri"/>
            </a:endParaRPr>
          </a:p>
        </p:txBody>
      </p:sp>
    </p:spTree>
    <p:extLst>
      <p:ext uri="{BB962C8B-B14F-4D97-AF65-F5344CB8AC3E}">
        <p14:creationId xmlns:p14="http://schemas.microsoft.com/office/powerpoint/2010/main" val="2199580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87716-7921-CED8-7181-E3DEF8D7CDB9}"/>
              </a:ext>
            </a:extLst>
          </p:cNvPr>
          <p:cNvSpPr>
            <a:spLocks noGrp="1"/>
          </p:cNvSpPr>
          <p:nvPr>
            <p:ph type="title"/>
          </p:nvPr>
        </p:nvSpPr>
        <p:spPr>
          <a:xfrm>
            <a:off x="532800" y="546745"/>
            <a:ext cx="8078400" cy="1036800"/>
          </a:xfrm>
        </p:spPr>
        <p:txBody>
          <a:bodyPr>
            <a:normAutofit/>
          </a:bodyPr>
          <a:lstStyle/>
          <a:p>
            <a:r>
              <a:rPr lang="sv-SE" dirty="0"/>
              <a:t>Autotexter</a:t>
            </a:r>
          </a:p>
        </p:txBody>
      </p:sp>
      <p:sp>
        <p:nvSpPr>
          <p:cNvPr id="3" name="Platshållare för innehåll 2">
            <a:extLst>
              <a:ext uri="{FF2B5EF4-FFF2-40B4-BE49-F238E27FC236}">
                <a16:creationId xmlns:a16="http://schemas.microsoft.com/office/drawing/2014/main" id="{DBD1A726-4184-C48E-9432-0355C8879CA6}"/>
              </a:ext>
            </a:extLst>
          </p:cNvPr>
          <p:cNvSpPr>
            <a:spLocks noGrp="1"/>
          </p:cNvSpPr>
          <p:nvPr>
            <p:ph idx="1"/>
          </p:nvPr>
        </p:nvSpPr>
        <p:spPr>
          <a:xfrm>
            <a:off x="532800" y="1583545"/>
            <a:ext cx="8078400" cy="3166636"/>
          </a:xfrm>
        </p:spPr>
        <p:txBody>
          <a:bodyPr vert="horz" lIns="0" tIns="0" rIns="0" bIns="0" spcCol="180000" rtlCol="0" anchor="t">
            <a:noAutofit/>
          </a:bodyPr>
          <a:lstStyle/>
          <a:p>
            <a:pPr marL="360045" indent="-360045"/>
            <a:r>
              <a:rPr lang="sv-SE" sz="1400" dirty="0"/>
              <a:t>En form av textmall som infogas med hjälp av ett röstkommando och används när du ofta skriver en text som alltid är densamma eller som bara ska anpassas på vissa ställen</a:t>
            </a:r>
            <a:endParaRPr lang="en-US" dirty="0"/>
          </a:p>
          <a:p>
            <a:pPr marL="360045" indent="-360045"/>
            <a:r>
              <a:rPr lang="sv-SE" sz="1400" dirty="0"/>
              <a:t>Kan kombineras med fält ”[ ]” i texten. Med röstkommandon eller med knapparna på diktafonen hoppar du mellan dessa fält. Fältet markeras och du kan </a:t>
            </a:r>
            <a:r>
              <a:rPr lang="sv-SE" sz="1400" dirty="0" err="1"/>
              <a:t>TIK:a</a:t>
            </a:r>
            <a:r>
              <a:rPr lang="sv-SE" sz="1400" dirty="0"/>
              <a:t> in en annan text istället för det som är standard</a:t>
            </a:r>
            <a:endParaRPr lang="sv-SE" sz="1400" dirty="0">
              <a:cs typeface="Calibri"/>
            </a:endParaRPr>
          </a:p>
          <a:p>
            <a:pPr marL="360045" indent="-360045"/>
            <a:r>
              <a:rPr lang="sv-SE" sz="1400" dirty="0">
                <a:solidFill>
                  <a:schemeClr val="tx2"/>
                </a:solidFill>
                <a:ea typeface="Open Sans"/>
                <a:cs typeface="Open Sans"/>
              </a:rPr>
              <a:t>Vid standardtexter som ofta återkommer kan du skapa en autotext. Exempelvis ”Rygg”</a:t>
            </a:r>
            <a:endParaRPr lang="sv-SE" sz="1400" dirty="0">
              <a:solidFill>
                <a:schemeClr val="tx2"/>
              </a:solidFill>
              <a:ea typeface="Open Sans" panose="020B0606030504020204" pitchFamily="34" charset="0"/>
              <a:cs typeface="Open Sans" panose="020B0606030504020204" pitchFamily="34" charset="0"/>
            </a:endParaRPr>
          </a:p>
          <a:p>
            <a:pPr lvl="1"/>
            <a:r>
              <a:rPr lang="sv-SE" sz="1100" b="1" dirty="0"/>
              <a:t>Rygg</a:t>
            </a:r>
            <a:r>
              <a:rPr lang="sv-SE" sz="1100" dirty="0">
                <a:solidFill>
                  <a:schemeClr val="tx2"/>
                </a:solidFill>
              </a:rPr>
              <a:t>: </a:t>
            </a:r>
          </a:p>
          <a:p>
            <a:pPr marL="846455" lvl="2" indent="-179070"/>
            <a:r>
              <a:rPr lang="sv-SE" sz="1100" dirty="0">
                <a:solidFill>
                  <a:schemeClr val="tx2"/>
                </a:solidFill>
              </a:rPr>
              <a:t>Lokalisation [ländrygg]</a:t>
            </a:r>
          </a:p>
          <a:p>
            <a:pPr marL="846455" lvl="2" indent="-179070"/>
            <a:r>
              <a:rPr lang="sv-SE" sz="1100" dirty="0">
                <a:solidFill>
                  <a:schemeClr val="tx2"/>
                </a:solidFill>
              </a:rPr>
              <a:t>Smärta i [liggande]</a:t>
            </a:r>
            <a:endParaRPr lang="sv-SE" sz="1100" dirty="0">
              <a:solidFill>
                <a:schemeClr val="tx2"/>
              </a:solidFill>
              <a:cs typeface="Calibri"/>
            </a:endParaRPr>
          </a:p>
          <a:p>
            <a:pPr marL="846455" lvl="2" indent="-179070"/>
            <a:r>
              <a:rPr lang="sv-SE" sz="1100" dirty="0">
                <a:solidFill>
                  <a:schemeClr val="tx2"/>
                </a:solidFill>
              </a:rPr>
              <a:t>Ischiassmärta [Ja]</a:t>
            </a:r>
            <a:endParaRPr lang="sv-SE" sz="1100" dirty="0">
              <a:solidFill>
                <a:schemeClr val="tx2"/>
              </a:solidFill>
              <a:cs typeface="Calibri"/>
            </a:endParaRPr>
          </a:p>
          <a:p>
            <a:pPr marL="846455" lvl="2" indent="-179070"/>
            <a:r>
              <a:rPr lang="sv-SE" sz="1100" dirty="0">
                <a:solidFill>
                  <a:schemeClr val="tx2"/>
                </a:solidFill>
              </a:rPr>
              <a:t>Känselbortfall [höger underben]</a:t>
            </a:r>
            <a:endParaRPr lang="sv-SE" sz="1100" dirty="0">
              <a:solidFill>
                <a:schemeClr val="tx2"/>
              </a:solidFill>
              <a:cs typeface="Calibri"/>
            </a:endParaRPr>
          </a:p>
          <a:p>
            <a:pPr marL="846455" lvl="2" indent="-179070"/>
            <a:r>
              <a:rPr lang="sv-SE" sz="1100" dirty="0">
                <a:solidFill>
                  <a:schemeClr val="tx2"/>
                </a:solidFill>
              </a:rPr>
              <a:t>Duration [Dagligen]</a:t>
            </a:r>
            <a:endParaRPr lang="sv-SE" sz="1100" dirty="0">
              <a:solidFill>
                <a:schemeClr val="tx2"/>
              </a:solidFill>
              <a:cs typeface="Calibri"/>
            </a:endParaRPr>
          </a:p>
          <a:p>
            <a:pPr marL="846455" lvl="2" indent="-179070"/>
            <a:r>
              <a:rPr lang="sv-SE" sz="1100" dirty="0">
                <a:solidFill>
                  <a:schemeClr val="tx2"/>
                </a:solidFill>
              </a:rPr>
              <a:t>Debut [ ]</a:t>
            </a:r>
            <a:endParaRPr lang="sv-SE" sz="1100" dirty="0">
              <a:solidFill>
                <a:schemeClr val="tx2"/>
              </a:solidFill>
              <a:cs typeface="Calibri"/>
            </a:endParaRPr>
          </a:p>
          <a:p>
            <a:pPr marL="846455" lvl="2" indent="-179070"/>
            <a:r>
              <a:rPr lang="sv-SE" sz="1100" dirty="0">
                <a:solidFill>
                  <a:schemeClr val="tx2"/>
                </a:solidFill>
              </a:rPr>
              <a:t>Svårigheter att kasta vatten [Nej]</a:t>
            </a:r>
            <a:endParaRPr lang="sv-SE" sz="1100" dirty="0">
              <a:solidFill>
                <a:schemeClr val="tx2"/>
              </a:solidFill>
              <a:cs typeface="Calibri"/>
            </a:endParaRPr>
          </a:p>
          <a:p>
            <a:pPr marL="360045" indent="-360045"/>
            <a:endParaRPr lang="sv-SE" sz="1400" dirty="0">
              <a:cs typeface="Calibri"/>
            </a:endParaRPr>
          </a:p>
          <a:p>
            <a:pPr marL="360045" indent="-360045"/>
            <a:endParaRPr lang="en-US" sz="1400" dirty="0">
              <a:cs typeface="Calibri"/>
            </a:endParaRPr>
          </a:p>
          <a:p>
            <a:pPr marL="360045" indent="-360045"/>
            <a:endParaRPr lang="sv-SE" sz="1400" dirty="0">
              <a:cs typeface="Calibri"/>
            </a:endParaRPr>
          </a:p>
        </p:txBody>
      </p:sp>
    </p:spTree>
    <p:extLst>
      <p:ext uri="{BB962C8B-B14F-4D97-AF65-F5344CB8AC3E}">
        <p14:creationId xmlns:p14="http://schemas.microsoft.com/office/powerpoint/2010/main" val="2019116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4BED70-BDD1-9624-8C40-1486BA6E3258}"/>
              </a:ext>
            </a:extLst>
          </p:cNvPr>
          <p:cNvSpPr>
            <a:spLocks noGrp="1"/>
          </p:cNvSpPr>
          <p:nvPr>
            <p:ph type="title"/>
          </p:nvPr>
        </p:nvSpPr>
        <p:spPr>
          <a:xfrm>
            <a:off x="468313" y="573954"/>
            <a:ext cx="8078400" cy="1036800"/>
          </a:xfrm>
        </p:spPr>
        <p:txBody>
          <a:bodyPr/>
          <a:lstStyle/>
          <a:p>
            <a:r>
              <a:rPr lang="sv-SE" dirty="0"/>
              <a:t>Autotexter – så navigerar du </a:t>
            </a:r>
          </a:p>
        </p:txBody>
      </p:sp>
      <p:sp>
        <p:nvSpPr>
          <p:cNvPr id="3" name="Platshållare för innehåll 2">
            <a:extLst>
              <a:ext uri="{FF2B5EF4-FFF2-40B4-BE49-F238E27FC236}">
                <a16:creationId xmlns:a16="http://schemas.microsoft.com/office/drawing/2014/main" id="{1E216D4A-4E9E-8AD0-68EF-99BD64F20CBB}"/>
              </a:ext>
            </a:extLst>
          </p:cNvPr>
          <p:cNvSpPr>
            <a:spLocks noGrp="1"/>
          </p:cNvSpPr>
          <p:nvPr>
            <p:ph idx="1"/>
          </p:nvPr>
        </p:nvSpPr>
        <p:spPr>
          <a:xfrm>
            <a:off x="532800" y="1800000"/>
            <a:ext cx="4154703" cy="2700000"/>
          </a:xfrm>
        </p:spPr>
        <p:txBody>
          <a:bodyPr/>
          <a:lstStyle/>
          <a:p>
            <a:pPr algn="l"/>
            <a:r>
              <a:rPr lang="sv-SE" sz="1800" dirty="0">
                <a:solidFill>
                  <a:schemeClr val="tx2"/>
                </a:solidFill>
              </a:rPr>
              <a:t>Lägga till autotext </a:t>
            </a:r>
            <a:br>
              <a:rPr lang="sv-SE" sz="1800" dirty="0">
                <a:solidFill>
                  <a:schemeClr val="tx2"/>
                </a:solidFill>
              </a:rPr>
            </a:br>
            <a:r>
              <a:rPr lang="sv-SE" sz="1800" dirty="0">
                <a:solidFill>
                  <a:schemeClr val="tx2"/>
                </a:solidFill>
              </a:rPr>
              <a:t>Säg ”Infoga &lt;autotextens namn&gt;”</a:t>
            </a:r>
          </a:p>
          <a:p>
            <a:r>
              <a:rPr lang="sv-SE" sz="1800" dirty="0"/>
              <a:t>Hoppa mellan klamrar</a:t>
            </a:r>
            <a:br>
              <a:rPr lang="sv-SE" sz="1800" dirty="0"/>
            </a:br>
            <a:r>
              <a:rPr lang="sv-SE" sz="1800" dirty="0"/>
              <a:t>Säg ”Nästa fält” och ”Föregående fält” </a:t>
            </a:r>
          </a:p>
          <a:p>
            <a:r>
              <a:rPr lang="sv-SE" sz="1800" dirty="0"/>
              <a:t>För att få bort klamrarna – när du är nöjd med texten</a:t>
            </a:r>
            <a:br>
              <a:rPr lang="sv-SE" sz="1800" dirty="0"/>
            </a:br>
            <a:r>
              <a:rPr lang="sv-SE" sz="1800" dirty="0"/>
              <a:t>Säg ”acceptera standard” </a:t>
            </a:r>
            <a:endParaRPr lang="sv-SE" sz="1800" dirty="0">
              <a:solidFill>
                <a:schemeClr val="tx2"/>
              </a:solidFill>
            </a:endParaRPr>
          </a:p>
          <a:p>
            <a:r>
              <a:rPr lang="sv-SE" sz="1800" dirty="0">
                <a:solidFill>
                  <a:schemeClr val="tx2"/>
                </a:solidFill>
              </a:rPr>
              <a:t>För att se listan på alla autotexter</a:t>
            </a:r>
            <a:br>
              <a:rPr lang="sv-SE" sz="1800" dirty="0">
                <a:solidFill>
                  <a:schemeClr val="tx2"/>
                </a:solidFill>
              </a:rPr>
            </a:br>
            <a:r>
              <a:rPr lang="sv-SE" sz="1800" dirty="0">
                <a:solidFill>
                  <a:schemeClr val="tx2"/>
                </a:solidFill>
              </a:rPr>
              <a:t>Säg ”Vad du kan säga”</a:t>
            </a:r>
          </a:p>
          <a:p>
            <a:endParaRPr lang="sv-SE" sz="1200" dirty="0"/>
          </a:p>
        </p:txBody>
      </p:sp>
      <p:pic>
        <p:nvPicPr>
          <p:cNvPr id="4" name="Bildobjekt 3">
            <a:extLst>
              <a:ext uri="{FF2B5EF4-FFF2-40B4-BE49-F238E27FC236}">
                <a16:creationId xmlns:a16="http://schemas.microsoft.com/office/drawing/2014/main" id="{C32F25CC-C741-85D3-F095-0FFFBB4730EF}"/>
              </a:ext>
            </a:extLst>
          </p:cNvPr>
          <p:cNvPicPr>
            <a:picLocks noChangeAspect="1"/>
          </p:cNvPicPr>
          <p:nvPr/>
        </p:nvPicPr>
        <p:blipFill>
          <a:blip r:embed="rId2"/>
          <a:stretch>
            <a:fillRect/>
          </a:stretch>
        </p:blipFill>
        <p:spPr>
          <a:xfrm>
            <a:off x="4916254" y="2135910"/>
            <a:ext cx="3694946" cy="2181210"/>
          </a:xfrm>
          <a:prstGeom prst="rect">
            <a:avLst/>
          </a:prstGeom>
          <a:effectLst>
            <a:outerShdw blurRad="63500" sx="102000" sy="102000" algn="ctr" rotWithShape="0">
              <a:prstClr val="black">
                <a:alpha val="40000"/>
              </a:prstClr>
            </a:outerShdw>
          </a:effectLst>
        </p:spPr>
      </p:pic>
      <p:cxnSp>
        <p:nvCxnSpPr>
          <p:cNvPr id="5" name="Rak pilkoppling 4">
            <a:extLst>
              <a:ext uri="{FF2B5EF4-FFF2-40B4-BE49-F238E27FC236}">
                <a16:creationId xmlns:a16="http://schemas.microsoft.com/office/drawing/2014/main" id="{458F2A5D-D256-5B40-2B31-AA2CDD54785D}"/>
              </a:ext>
            </a:extLst>
          </p:cNvPr>
          <p:cNvCxnSpPr>
            <a:cxnSpLocks/>
          </p:cNvCxnSpPr>
          <p:nvPr/>
        </p:nvCxnSpPr>
        <p:spPr>
          <a:xfrm flipV="1">
            <a:off x="2993458" y="4134240"/>
            <a:ext cx="2377440" cy="36576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55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3281E5-24F7-FCF2-4B4F-BCBD0B0265C7}"/>
              </a:ext>
            </a:extLst>
          </p:cNvPr>
          <p:cNvSpPr>
            <a:spLocks noGrp="1"/>
          </p:cNvSpPr>
          <p:nvPr>
            <p:ph type="title"/>
          </p:nvPr>
        </p:nvSpPr>
        <p:spPr>
          <a:xfrm>
            <a:off x="502971" y="568262"/>
            <a:ext cx="8078400" cy="1036800"/>
          </a:xfrm>
        </p:spPr>
        <p:txBody>
          <a:bodyPr/>
          <a:lstStyle/>
          <a:p>
            <a:r>
              <a:rPr lang="sv-SE" dirty="0"/>
              <a:t>Autotexter – så skapar du en autotext</a:t>
            </a:r>
          </a:p>
        </p:txBody>
      </p:sp>
      <p:sp>
        <p:nvSpPr>
          <p:cNvPr id="3" name="Platshållare för innehåll 2">
            <a:extLst>
              <a:ext uri="{FF2B5EF4-FFF2-40B4-BE49-F238E27FC236}">
                <a16:creationId xmlns:a16="http://schemas.microsoft.com/office/drawing/2014/main" id="{78FF0438-7462-18C4-735E-166DF4CCBA0F}"/>
              </a:ext>
            </a:extLst>
          </p:cNvPr>
          <p:cNvSpPr>
            <a:spLocks noGrp="1"/>
          </p:cNvSpPr>
          <p:nvPr>
            <p:ph idx="1"/>
          </p:nvPr>
        </p:nvSpPr>
        <p:spPr/>
        <p:txBody>
          <a:bodyPr/>
          <a:lstStyle/>
          <a:p>
            <a:pPr marL="0" indent="0">
              <a:buNone/>
            </a:pPr>
            <a:r>
              <a:rPr lang="sv-SE" sz="1800" dirty="0"/>
              <a:t>Via ”Hantera autotexter….” kan du lägga in din mall med standardtext</a:t>
            </a:r>
            <a:br>
              <a:rPr lang="sv-SE" sz="1800" dirty="0"/>
            </a:br>
            <a:r>
              <a:rPr lang="sv-SE" sz="1800" dirty="0"/>
              <a:t>Klicka på symbolen      i </a:t>
            </a:r>
            <a:r>
              <a:rPr lang="sv-SE" sz="1800" dirty="0" err="1"/>
              <a:t>DragonBar</a:t>
            </a:r>
            <a:r>
              <a:rPr lang="sv-SE" sz="1800" dirty="0"/>
              <a:t> och välj ”Hantera autotexter…”</a:t>
            </a:r>
          </a:p>
          <a:p>
            <a:endParaRPr lang="sv-SE" dirty="0"/>
          </a:p>
        </p:txBody>
      </p:sp>
      <p:pic>
        <p:nvPicPr>
          <p:cNvPr id="4" name="image16.jpeg">
            <a:extLst>
              <a:ext uri="{FF2B5EF4-FFF2-40B4-BE49-F238E27FC236}">
                <a16:creationId xmlns:a16="http://schemas.microsoft.com/office/drawing/2014/main" id="{70BAAED3-3009-59DB-4A8D-A519772635C9}"/>
              </a:ext>
            </a:extLst>
          </p:cNvPr>
          <p:cNvPicPr>
            <a:picLocks noChangeAspect="1"/>
          </p:cNvPicPr>
          <p:nvPr/>
        </p:nvPicPr>
        <p:blipFill>
          <a:blip r:embed="rId3" cstate="print"/>
          <a:stretch>
            <a:fillRect/>
          </a:stretch>
        </p:blipFill>
        <p:spPr>
          <a:xfrm>
            <a:off x="2325620" y="2056387"/>
            <a:ext cx="239795" cy="235422"/>
          </a:xfrm>
          <a:prstGeom prst="rect">
            <a:avLst/>
          </a:prstGeom>
        </p:spPr>
      </p:pic>
      <p:pic>
        <p:nvPicPr>
          <p:cNvPr id="5" name="Picture 7">
            <a:extLst>
              <a:ext uri="{FF2B5EF4-FFF2-40B4-BE49-F238E27FC236}">
                <a16:creationId xmlns:a16="http://schemas.microsoft.com/office/drawing/2014/main" id="{04397F8F-9322-39EB-7A38-29DB9154B9F8}"/>
              </a:ext>
            </a:extLst>
          </p:cNvPr>
          <p:cNvPicPr>
            <a:picLocks noChangeAspect="1"/>
          </p:cNvPicPr>
          <p:nvPr/>
        </p:nvPicPr>
        <p:blipFill>
          <a:blip r:embed="rId4"/>
          <a:stretch>
            <a:fillRect/>
          </a:stretch>
        </p:blipFill>
        <p:spPr>
          <a:xfrm>
            <a:off x="881914" y="2548196"/>
            <a:ext cx="2554305" cy="1887965"/>
          </a:xfrm>
          <a:prstGeom prst="rect">
            <a:avLst/>
          </a:prstGeom>
          <a:effectLst>
            <a:outerShdw blurRad="63500" sx="102000" sy="102000" algn="ctr" rotWithShape="0">
              <a:prstClr val="black">
                <a:alpha val="40000"/>
              </a:prstClr>
            </a:outerShdw>
          </a:effectLst>
        </p:spPr>
      </p:pic>
      <p:cxnSp>
        <p:nvCxnSpPr>
          <p:cNvPr id="6" name="Rak pilkoppling 5">
            <a:extLst>
              <a:ext uri="{FF2B5EF4-FFF2-40B4-BE49-F238E27FC236}">
                <a16:creationId xmlns:a16="http://schemas.microsoft.com/office/drawing/2014/main" id="{21841D9E-F475-29B0-7760-FB148C0C1B34}"/>
              </a:ext>
            </a:extLst>
          </p:cNvPr>
          <p:cNvCxnSpPr>
            <a:cxnSpLocks/>
          </p:cNvCxnSpPr>
          <p:nvPr/>
        </p:nvCxnSpPr>
        <p:spPr>
          <a:xfrm flipH="1">
            <a:off x="2989762" y="2402776"/>
            <a:ext cx="2503637" cy="135654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8511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765483-905A-3EA0-9DF1-4EDDDB98B69A}"/>
              </a:ext>
            </a:extLst>
          </p:cNvPr>
          <p:cNvSpPr>
            <a:spLocks noGrp="1"/>
          </p:cNvSpPr>
          <p:nvPr>
            <p:ph type="title"/>
          </p:nvPr>
        </p:nvSpPr>
        <p:spPr/>
        <p:txBody>
          <a:bodyPr/>
          <a:lstStyle/>
          <a:p>
            <a:r>
              <a:rPr lang="sv-SE" dirty="0"/>
              <a:t>Autotexter – så skapar du en autotext (forts.)</a:t>
            </a:r>
            <a:br>
              <a:rPr lang="sv-SE" dirty="0"/>
            </a:br>
            <a:endParaRPr lang="sv-SE" dirty="0"/>
          </a:p>
        </p:txBody>
      </p:sp>
      <p:sp>
        <p:nvSpPr>
          <p:cNvPr id="13" name="Platshållare för innehåll 12">
            <a:extLst>
              <a:ext uri="{FF2B5EF4-FFF2-40B4-BE49-F238E27FC236}">
                <a16:creationId xmlns:a16="http://schemas.microsoft.com/office/drawing/2014/main" id="{9D305FC1-C604-74BE-4C2E-86DC77160FC6}"/>
              </a:ext>
            </a:extLst>
          </p:cNvPr>
          <p:cNvSpPr>
            <a:spLocks noGrp="1"/>
          </p:cNvSpPr>
          <p:nvPr>
            <p:ph idx="1"/>
          </p:nvPr>
        </p:nvSpPr>
        <p:spPr>
          <a:xfrm>
            <a:off x="532800" y="1800000"/>
            <a:ext cx="2537659" cy="1586701"/>
          </a:xfrm>
        </p:spPr>
        <p:txBody>
          <a:bodyPr vert="horz" lIns="0" tIns="0" rIns="0" bIns="0" spcCol="180000" rtlCol="0" anchor="t">
            <a:noAutofit/>
          </a:bodyPr>
          <a:lstStyle/>
          <a:p>
            <a:pPr marL="360045" indent="-360045" algn="l"/>
            <a:r>
              <a:rPr lang="sv-SE" sz="1400" dirty="0">
                <a:solidFill>
                  <a:schemeClr val="tx2"/>
                </a:solidFill>
              </a:rPr>
              <a:t>Klicka på ”+”-tecknet för att lägga till en ny</a:t>
            </a:r>
            <a:endParaRPr lang="en-US"/>
          </a:p>
          <a:p>
            <a:pPr marL="360045" indent="-360045"/>
            <a:r>
              <a:rPr lang="sv-SE" sz="1400" dirty="0">
                <a:solidFill>
                  <a:schemeClr val="tx2"/>
                </a:solidFill>
              </a:rPr>
              <a:t>Varje autotext har</a:t>
            </a:r>
            <a:endParaRPr lang="sv-SE" sz="1400" dirty="0">
              <a:solidFill>
                <a:schemeClr val="tx2"/>
              </a:solidFill>
              <a:cs typeface="Calibri"/>
            </a:endParaRPr>
          </a:p>
          <a:p>
            <a:pPr lvl="1"/>
            <a:r>
              <a:rPr lang="sv-SE" sz="1400" dirty="0">
                <a:solidFill>
                  <a:schemeClr val="tx2"/>
                </a:solidFill>
              </a:rPr>
              <a:t>ett namn</a:t>
            </a:r>
            <a:endParaRPr lang="sv-SE" sz="1400" dirty="0">
              <a:solidFill>
                <a:schemeClr val="tx2"/>
              </a:solidFill>
              <a:cs typeface="Calibri"/>
            </a:endParaRPr>
          </a:p>
          <a:p>
            <a:pPr lvl="1"/>
            <a:r>
              <a:rPr lang="sv-SE" sz="1400" dirty="0">
                <a:solidFill>
                  <a:schemeClr val="tx2"/>
                </a:solidFill>
              </a:rPr>
              <a:t>en beskrivning</a:t>
            </a:r>
            <a:endParaRPr lang="sv-SE" sz="1400" dirty="0">
              <a:solidFill>
                <a:schemeClr val="tx2"/>
              </a:solidFill>
              <a:cs typeface="Calibri"/>
            </a:endParaRPr>
          </a:p>
          <a:p>
            <a:pPr lvl="1"/>
            <a:r>
              <a:rPr lang="sv-SE" sz="1400" dirty="0">
                <a:solidFill>
                  <a:schemeClr val="tx2"/>
                </a:solidFill>
              </a:rPr>
              <a:t>en talad form (vad vi säger för att utföra det)</a:t>
            </a:r>
            <a:endParaRPr lang="sv-SE" sz="1400" dirty="0">
              <a:solidFill>
                <a:schemeClr val="tx2"/>
              </a:solidFill>
              <a:cs typeface="Calibri"/>
            </a:endParaRPr>
          </a:p>
          <a:p>
            <a:pPr lvl="1"/>
            <a:r>
              <a:rPr lang="sv-SE" sz="1400" dirty="0">
                <a:solidFill>
                  <a:schemeClr val="tx2"/>
                </a:solidFill>
              </a:rPr>
              <a:t>en text (Innehåll)</a:t>
            </a:r>
            <a:endParaRPr lang="sv-SE" sz="1400" dirty="0">
              <a:solidFill>
                <a:schemeClr val="tx2"/>
              </a:solidFill>
              <a:cs typeface="Calibri"/>
            </a:endParaRPr>
          </a:p>
          <a:p>
            <a:pPr marL="358775" lvl="1" indent="0">
              <a:buNone/>
            </a:pPr>
            <a:endParaRPr lang="sv-SE" sz="1400" dirty="0">
              <a:solidFill>
                <a:schemeClr val="tx2"/>
              </a:solidFill>
            </a:endParaRPr>
          </a:p>
        </p:txBody>
      </p:sp>
      <p:pic>
        <p:nvPicPr>
          <p:cNvPr id="5" name="Picture 17">
            <a:extLst>
              <a:ext uri="{FF2B5EF4-FFF2-40B4-BE49-F238E27FC236}">
                <a16:creationId xmlns:a16="http://schemas.microsoft.com/office/drawing/2014/main" id="{3D6748F8-BDD1-0EFA-5A67-9B44274DEA0D}"/>
              </a:ext>
            </a:extLst>
          </p:cNvPr>
          <p:cNvPicPr>
            <a:picLocks noChangeAspect="1"/>
          </p:cNvPicPr>
          <p:nvPr/>
        </p:nvPicPr>
        <p:blipFill>
          <a:blip r:embed="rId3"/>
          <a:stretch>
            <a:fillRect/>
          </a:stretch>
        </p:blipFill>
        <p:spPr>
          <a:xfrm>
            <a:off x="3475482" y="1373987"/>
            <a:ext cx="4347608" cy="3306139"/>
          </a:xfrm>
          <a:prstGeom prst="rect">
            <a:avLst/>
          </a:prstGeom>
          <a:effectLst>
            <a:outerShdw blurRad="63500" sx="102000" sy="102000" algn="ctr" rotWithShape="0">
              <a:prstClr val="black">
                <a:alpha val="40000"/>
              </a:prstClr>
            </a:outerShdw>
          </a:effectLst>
        </p:spPr>
      </p:pic>
      <p:sp>
        <p:nvSpPr>
          <p:cNvPr id="7" name="TextBox 8">
            <a:extLst>
              <a:ext uri="{FF2B5EF4-FFF2-40B4-BE49-F238E27FC236}">
                <a16:creationId xmlns:a16="http://schemas.microsoft.com/office/drawing/2014/main" id="{E2F9943F-CCB4-CD70-5A17-0C20289459CF}"/>
              </a:ext>
            </a:extLst>
          </p:cNvPr>
          <p:cNvSpPr txBox="1"/>
          <p:nvPr/>
        </p:nvSpPr>
        <p:spPr>
          <a:xfrm>
            <a:off x="7879959" y="2764584"/>
            <a:ext cx="1247315" cy="523220"/>
          </a:xfrm>
          <a:prstGeom prst="rect">
            <a:avLst/>
          </a:prstGeom>
          <a:noFill/>
        </p:spPr>
        <p:txBody>
          <a:bodyPr wrap="square" rtlCol="0">
            <a:spAutoFit/>
          </a:bodyPr>
          <a:lstStyle/>
          <a:p>
            <a:pPr algn="l"/>
            <a:r>
              <a:rPr lang="sv-SE" sz="1400" dirty="0">
                <a:solidFill>
                  <a:schemeClr val="tx2"/>
                </a:solidFill>
              </a:rPr>
              <a:t>Använd […] för att skapa fält</a:t>
            </a:r>
          </a:p>
        </p:txBody>
      </p:sp>
      <p:sp>
        <p:nvSpPr>
          <p:cNvPr id="9" name="Rektangel 8">
            <a:extLst>
              <a:ext uri="{FF2B5EF4-FFF2-40B4-BE49-F238E27FC236}">
                <a16:creationId xmlns:a16="http://schemas.microsoft.com/office/drawing/2014/main" id="{11ED9B02-5B98-EF9F-FBA1-68CBF25A163B}"/>
              </a:ext>
            </a:extLst>
          </p:cNvPr>
          <p:cNvSpPr/>
          <p:nvPr/>
        </p:nvSpPr>
        <p:spPr>
          <a:xfrm>
            <a:off x="6499185" y="4420465"/>
            <a:ext cx="910342" cy="261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cxnSp>
        <p:nvCxnSpPr>
          <p:cNvPr id="10" name="Rak pilkoppling 9">
            <a:extLst>
              <a:ext uri="{FF2B5EF4-FFF2-40B4-BE49-F238E27FC236}">
                <a16:creationId xmlns:a16="http://schemas.microsoft.com/office/drawing/2014/main" id="{7632A368-622A-8D68-9B16-20B1B81DD8F0}"/>
              </a:ext>
            </a:extLst>
          </p:cNvPr>
          <p:cNvCxnSpPr>
            <a:cxnSpLocks/>
          </p:cNvCxnSpPr>
          <p:nvPr/>
        </p:nvCxnSpPr>
        <p:spPr>
          <a:xfrm flipH="1" flipV="1">
            <a:off x="7089912" y="3032172"/>
            <a:ext cx="797144" cy="72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ktangel 10">
            <a:extLst>
              <a:ext uri="{FF2B5EF4-FFF2-40B4-BE49-F238E27FC236}">
                <a16:creationId xmlns:a16="http://schemas.microsoft.com/office/drawing/2014/main" id="{1D339B1B-1218-4B27-AA72-E47ADBF72653}"/>
              </a:ext>
            </a:extLst>
          </p:cNvPr>
          <p:cNvSpPr/>
          <p:nvPr/>
        </p:nvSpPr>
        <p:spPr>
          <a:xfrm>
            <a:off x="4107234" y="1931673"/>
            <a:ext cx="512838" cy="26239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6" name="Platshållare för innehåll 12">
            <a:extLst>
              <a:ext uri="{FF2B5EF4-FFF2-40B4-BE49-F238E27FC236}">
                <a16:creationId xmlns:a16="http://schemas.microsoft.com/office/drawing/2014/main" id="{82F5B5DA-3BD1-2760-A22F-1CED77C06FB9}"/>
              </a:ext>
            </a:extLst>
          </p:cNvPr>
          <p:cNvSpPr txBox="1">
            <a:spLocks/>
          </p:cNvSpPr>
          <p:nvPr/>
        </p:nvSpPr>
        <p:spPr>
          <a:xfrm>
            <a:off x="532800" y="3886775"/>
            <a:ext cx="2737466" cy="1586701"/>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4" r:link="rId5"/>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sv-SE" sz="1400" dirty="0">
                <a:solidFill>
                  <a:schemeClr val="tx2"/>
                </a:solidFill>
              </a:rPr>
              <a:t>Klicka på ”Tillämpa samtliga” för att spara ändringarna</a:t>
            </a:r>
          </a:p>
          <a:p>
            <a:endParaRPr lang="sv-SE" sz="1400" dirty="0">
              <a:solidFill>
                <a:schemeClr val="tx2"/>
              </a:solidFill>
            </a:endParaRPr>
          </a:p>
          <a:p>
            <a:endParaRPr lang="sv-SE" dirty="0"/>
          </a:p>
        </p:txBody>
      </p:sp>
    </p:spTree>
    <p:extLst>
      <p:ext uri="{BB962C8B-B14F-4D97-AF65-F5344CB8AC3E}">
        <p14:creationId xmlns:p14="http://schemas.microsoft.com/office/powerpoint/2010/main" val="1580593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09D6E9-B271-971A-31C3-AFF934A59990}"/>
              </a:ext>
            </a:extLst>
          </p:cNvPr>
          <p:cNvSpPr>
            <a:spLocks noGrp="1"/>
          </p:cNvSpPr>
          <p:nvPr>
            <p:ph type="title"/>
          </p:nvPr>
        </p:nvSpPr>
        <p:spPr>
          <a:xfrm>
            <a:off x="532800" y="458751"/>
            <a:ext cx="8078400" cy="525140"/>
          </a:xfrm>
        </p:spPr>
        <p:txBody>
          <a:bodyPr/>
          <a:lstStyle/>
          <a:p>
            <a:r>
              <a:rPr lang="sv-SE"/>
              <a:t>Förankra talfokus </a:t>
            </a:r>
          </a:p>
        </p:txBody>
      </p:sp>
      <p:sp>
        <p:nvSpPr>
          <p:cNvPr id="3" name="Platshållare för innehåll 2">
            <a:extLst>
              <a:ext uri="{FF2B5EF4-FFF2-40B4-BE49-F238E27FC236}">
                <a16:creationId xmlns:a16="http://schemas.microsoft.com/office/drawing/2014/main" id="{0179A9A3-14E8-E2B6-CCC1-AE91E9721E6A}"/>
              </a:ext>
            </a:extLst>
          </p:cNvPr>
          <p:cNvSpPr>
            <a:spLocks noGrp="1"/>
          </p:cNvSpPr>
          <p:nvPr>
            <p:ph idx="1"/>
          </p:nvPr>
        </p:nvSpPr>
        <p:spPr>
          <a:xfrm>
            <a:off x="523072" y="1049421"/>
            <a:ext cx="5080060" cy="3872769"/>
          </a:xfrm>
        </p:spPr>
        <p:txBody>
          <a:bodyPr/>
          <a:lstStyle/>
          <a:p>
            <a:pPr marL="0" indent="0">
              <a:buNone/>
            </a:pPr>
            <a:r>
              <a:rPr lang="sv-SE" sz="1400" dirty="0">
                <a:effectLst/>
              </a:rPr>
              <a:t>För att öppna och navigera genom andra program utan att ta bort talfokuset från målprogrammet genom att förankra talfokus</a:t>
            </a:r>
          </a:p>
          <a:p>
            <a:pPr marL="457200" indent="-457200">
              <a:buFont typeface="+mj-lt"/>
              <a:buAutoNum type="arabicPeriod"/>
            </a:pPr>
            <a:r>
              <a:rPr lang="sv-SE" sz="1400" dirty="0">
                <a:solidFill>
                  <a:schemeClr val="tx2"/>
                </a:solidFill>
              </a:rPr>
              <a:t>Öppna Dragon</a:t>
            </a:r>
          </a:p>
          <a:p>
            <a:pPr marL="457200" indent="-457200">
              <a:buFont typeface="+mj-lt"/>
              <a:buAutoNum type="arabicPeriod"/>
            </a:pPr>
            <a:r>
              <a:rPr lang="sv-SE" sz="1400" dirty="0">
                <a:solidFill>
                  <a:schemeClr val="tx2"/>
                </a:solidFill>
              </a:rPr>
              <a:t>Placera markören där du vill att texten ska skrivas</a:t>
            </a:r>
          </a:p>
          <a:p>
            <a:pPr marL="457200" indent="-457200">
              <a:buFont typeface="+mj-lt"/>
              <a:buAutoNum type="arabicPeriod"/>
            </a:pPr>
            <a:r>
              <a:rPr lang="sv-SE" sz="1400" dirty="0">
                <a:solidFill>
                  <a:schemeClr val="tx2"/>
                </a:solidFill>
              </a:rPr>
              <a:t>Tryck på </a:t>
            </a:r>
            <a:r>
              <a:rPr lang="sv-SE" sz="1400" dirty="0" err="1">
                <a:solidFill>
                  <a:schemeClr val="tx2"/>
                </a:solidFill>
              </a:rPr>
              <a:t>Ctrl+Alt+A</a:t>
            </a:r>
            <a:r>
              <a:rPr lang="sv-SE" sz="1400" dirty="0">
                <a:solidFill>
                  <a:schemeClr val="tx2"/>
                </a:solidFill>
              </a:rPr>
              <a:t> eller säg </a:t>
            </a:r>
            <a:r>
              <a:rPr lang="sv-SE" sz="1400" b="1" dirty="0">
                <a:solidFill>
                  <a:srgbClr val="00B050"/>
                </a:solidFill>
              </a:rPr>
              <a:t>fäst diktering </a:t>
            </a:r>
            <a:r>
              <a:rPr lang="sv-SE" sz="1400" dirty="0"/>
              <a:t>alternativt</a:t>
            </a:r>
            <a:r>
              <a:rPr lang="sv-SE" sz="1400" b="1" dirty="0">
                <a:solidFill>
                  <a:srgbClr val="00B050"/>
                </a:solidFill>
              </a:rPr>
              <a:t> fäst talfokus </a:t>
            </a:r>
            <a:r>
              <a:rPr lang="sv-SE" sz="1400" dirty="0">
                <a:solidFill>
                  <a:schemeClr val="tx2"/>
                </a:solidFill>
              </a:rPr>
              <a:t>för att fästa talfokuset till ditt målprogram.               Ikonen        ändras till  </a:t>
            </a:r>
          </a:p>
          <a:p>
            <a:pPr marL="457200" indent="-457200">
              <a:buFont typeface="+mj-lt"/>
              <a:buAutoNum type="arabicPeriod"/>
            </a:pPr>
            <a:r>
              <a:rPr lang="sv-SE" sz="1400" dirty="0">
                <a:solidFill>
                  <a:schemeClr val="tx2"/>
                </a:solidFill>
              </a:rPr>
              <a:t>Öppna eventuella andra program som du behöver för analys eller referens</a:t>
            </a:r>
          </a:p>
          <a:p>
            <a:pPr marL="457200" indent="-457200">
              <a:buFont typeface="+mj-lt"/>
              <a:buAutoNum type="arabicPeriod"/>
            </a:pPr>
            <a:r>
              <a:rPr lang="sv-SE" sz="1400" dirty="0">
                <a:solidFill>
                  <a:schemeClr val="tx2"/>
                </a:solidFill>
              </a:rPr>
              <a:t>Klicka på       och börja prata. Ikonen ändras till       och texten skrivs in där du fäste ditt talfokus</a:t>
            </a:r>
          </a:p>
          <a:p>
            <a:pPr marL="457200" indent="-457200">
              <a:buFont typeface="+mj-lt"/>
              <a:buAutoNum type="arabicPeriod"/>
            </a:pPr>
            <a:r>
              <a:rPr lang="sv-SE" sz="1400" dirty="0">
                <a:solidFill>
                  <a:schemeClr val="tx2"/>
                </a:solidFill>
              </a:rPr>
              <a:t>Tryck på </a:t>
            </a:r>
            <a:r>
              <a:rPr lang="sv-SE" sz="1400" dirty="0" err="1">
                <a:solidFill>
                  <a:schemeClr val="tx2"/>
                </a:solidFill>
              </a:rPr>
              <a:t>Ctrl+Alt+A</a:t>
            </a:r>
            <a:r>
              <a:rPr lang="sv-SE" sz="1400" dirty="0">
                <a:solidFill>
                  <a:schemeClr val="tx2"/>
                </a:solidFill>
              </a:rPr>
              <a:t> eller säg </a:t>
            </a:r>
            <a:r>
              <a:rPr lang="sv-SE" sz="1400" b="1" dirty="0">
                <a:solidFill>
                  <a:srgbClr val="00B050"/>
                </a:solidFill>
              </a:rPr>
              <a:t>släpp diktering </a:t>
            </a:r>
            <a:r>
              <a:rPr lang="sv-SE" sz="1400" dirty="0">
                <a:solidFill>
                  <a:schemeClr val="tx2"/>
                </a:solidFill>
              </a:rPr>
              <a:t>alternativt </a:t>
            </a:r>
            <a:r>
              <a:rPr lang="sv-SE" sz="1400" b="1" dirty="0">
                <a:solidFill>
                  <a:srgbClr val="00B050"/>
                </a:solidFill>
              </a:rPr>
              <a:t>släpp talfokus </a:t>
            </a:r>
            <a:r>
              <a:rPr lang="sv-SE" sz="1400" dirty="0">
                <a:solidFill>
                  <a:schemeClr val="tx2"/>
                </a:solidFill>
              </a:rPr>
              <a:t>för att avsluta förankrat talfokus </a:t>
            </a:r>
            <a:endParaRPr lang="sv-SE" sz="1400" b="1" dirty="0">
              <a:solidFill>
                <a:srgbClr val="00B050"/>
              </a:solidFill>
            </a:endParaRPr>
          </a:p>
          <a:p>
            <a:pPr marL="0" indent="0">
              <a:buNone/>
            </a:pPr>
            <a:endParaRPr lang="sv-SE" sz="1600" dirty="0">
              <a:solidFill>
                <a:schemeClr val="tx2"/>
              </a:solidFill>
            </a:endParaRPr>
          </a:p>
          <a:p>
            <a:pPr marL="0" indent="0">
              <a:buNone/>
            </a:pPr>
            <a:endParaRPr lang="sv-SE" dirty="0">
              <a:effectLst/>
            </a:endParaRPr>
          </a:p>
        </p:txBody>
      </p:sp>
      <p:pic>
        <p:nvPicPr>
          <p:cNvPr id="1032" name="Picture 8">
            <a:extLst>
              <a:ext uri="{FF2B5EF4-FFF2-40B4-BE49-F238E27FC236}">
                <a16:creationId xmlns:a16="http://schemas.microsoft.com/office/drawing/2014/main" id="{74B37F21-0C68-7270-4AB2-B2B5C1F591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2499" y="2603554"/>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50045826-EBEC-BDA5-67E2-F63FB5E427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667" y="2603554"/>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a:extLst>
              <a:ext uri="{FF2B5EF4-FFF2-40B4-BE49-F238E27FC236}">
                <a16:creationId xmlns:a16="http://schemas.microsoft.com/office/drawing/2014/main" id="{FB0928C2-B044-D65B-D628-9F49C1095D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4750" y="3445054"/>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0F9EF8C4-78C7-BF4B-19D8-83AEF3F4B7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3445054"/>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4" name="Diagonal rand 3">
            <a:extLst>
              <a:ext uri="{FF2B5EF4-FFF2-40B4-BE49-F238E27FC236}">
                <a16:creationId xmlns:a16="http://schemas.microsoft.com/office/drawing/2014/main" id="{5CECDD38-B4B6-829C-E36F-1D7986FDECA5}"/>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 name="textruta 4">
            <a:extLst>
              <a:ext uri="{FF2B5EF4-FFF2-40B4-BE49-F238E27FC236}">
                <a16:creationId xmlns:a16="http://schemas.microsoft.com/office/drawing/2014/main" id="{6EED8F66-4D0B-8275-7480-62A50E4CDE02}"/>
              </a:ext>
            </a:extLst>
          </p:cNvPr>
          <p:cNvSpPr txBox="1"/>
          <p:nvPr/>
        </p:nvSpPr>
        <p:spPr>
          <a:xfrm rot="2754555">
            <a:off x="7969322" y="447371"/>
            <a:ext cx="1066189" cy="369332"/>
          </a:xfrm>
          <a:prstGeom prst="rect">
            <a:avLst/>
          </a:prstGeom>
          <a:noFill/>
        </p:spPr>
        <p:txBody>
          <a:bodyPr wrap="none" rtlCol="0">
            <a:spAutoFit/>
          </a:bodyPr>
          <a:lstStyle/>
          <a:p>
            <a:r>
              <a:rPr lang="sv-SE" sz="1800" b="1" err="1">
                <a:solidFill>
                  <a:schemeClr val="bg1"/>
                </a:solidFill>
              </a:rPr>
              <a:t>Obstetrix</a:t>
            </a:r>
            <a:endParaRPr lang="sv-SE" sz="1800" b="1">
              <a:solidFill>
                <a:schemeClr val="bg1"/>
              </a:solidFill>
            </a:endParaRPr>
          </a:p>
        </p:txBody>
      </p:sp>
    </p:spTree>
    <p:extLst>
      <p:ext uri="{BB962C8B-B14F-4D97-AF65-F5344CB8AC3E}">
        <p14:creationId xmlns:p14="http://schemas.microsoft.com/office/powerpoint/2010/main" val="2523485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CCF3D1-5085-34D9-56C5-A84A9471B1AE}"/>
              </a:ext>
            </a:extLst>
          </p:cNvPr>
          <p:cNvSpPr>
            <a:spLocks noGrp="1"/>
          </p:cNvSpPr>
          <p:nvPr>
            <p:ph type="title"/>
          </p:nvPr>
        </p:nvSpPr>
        <p:spPr>
          <a:xfrm>
            <a:off x="468313" y="938756"/>
            <a:ext cx="8078400" cy="1036800"/>
          </a:xfrm>
        </p:spPr>
        <p:txBody>
          <a:bodyPr>
            <a:normAutofit fontScale="90000"/>
          </a:bodyPr>
          <a:lstStyle/>
          <a:p>
            <a:r>
              <a:rPr lang="sv-SE" dirty="0"/>
              <a:t>Fler användbara funktioner – p</a:t>
            </a:r>
            <a:r>
              <a:rPr lang="sv-SE" dirty="0">
                <a:solidFill>
                  <a:schemeClr val="tx1"/>
                </a:solidFill>
              </a:rPr>
              <a:t>rogrammera diktafonens knappar</a:t>
            </a:r>
            <a:br>
              <a:rPr lang="sv-SE" dirty="0">
                <a:solidFill>
                  <a:schemeClr val="tx1"/>
                </a:solidFill>
              </a:rPr>
            </a:br>
            <a:endParaRPr lang="sv-SE" dirty="0"/>
          </a:p>
        </p:txBody>
      </p:sp>
      <p:sp>
        <p:nvSpPr>
          <p:cNvPr id="7" name="Platshållare för innehåll 6">
            <a:extLst>
              <a:ext uri="{FF2B5EF4-FFF2-40B4-BE49-F238E27FC236}">
                <a16:creationId xmlns:a16="http://schemas.microsoft.com/office/drawing/2014/main" id="{09811F24-CC1B-2E7E-4D38-B7F8BF467428}"/>
              </a:ext>
            </a:extLst>
          </p:cNvPr>
          <p:cNvSpPr>
            <a:spLocks noGrp="1"/>
          </p:cNvSpPr>
          <p:nvPr>
            <p:ph idx="1"/>
          </p:nvPr>
        </p:nvSpPr>
        <p:spPr>
          <a:xfrm>
            <a:off x="532800" y="1837912"/>
            <a:ext cx="5521491" cy="2700000"/>
          </a:xfrm>
        </p:spPr>
        <p:txBody>
          <a:bodyPr/>
          <a:lstStyle/>
          <a:p>
            <a:pPr marL="0" indent="0">
              <a:buNone/>
            </a:pPr>
            <a:r>
              <a:rPr lang="sv-SE" sz="1800" dirty="0"/>
              <a:t>För att programmera diktafonens knappar väljer du ”Alternativ…” ur menyn</a:t>
            </a:r>
          </a:p>
          <a:p>
            <a:pPr marL="0" indent="0">
              <a:buNone/>
            </a:pPr>
            <a:endParaRPr lang="sv-SE" dirty="0"/>
          </a:p>
        </p:txBody>
      </p:sp>
      <p:pic>
        <p:nvPicPr>
          <p:cNvPr id="5" name="Picture 8">
            <a:extLst>
              <a:ext uri="{FF2B5EF4-FFF2-40B4-BE49-F238E27FC236}">
                <a16:creationId xmlns:a16="http://schemas.microsoft.com/office/drawing/2014/main" id="{D1776FC4-5031-541C-FB3F-25427B4523BC}"/>
              </a:ext>
            </a:extLst>
          </p:cNvPr>
          <p:cNvPicPr>
            <a:picLocks noChangeAspect="1"/>
          </p:cNvPicPr>
          <p:nvPr/>
        </p:nvPicPr>
        <p:blipFill>
          <a:blip r:embed="rId3"/>
          <a:stretch>
            <a:fillRect/>
          </a:stretch>
        </p:blipFill>
        <p:spPr>
          <a:xfrm>
            <a:off x="1367279" y="3187912"/>
            <a:ext cx="2457793" cy="1305107"/>
          </a:xfrm>
          <a:prstGeom prst="rect">
            <a:avLst/>
          </a:prstGeom>
          <a:effectLst>
            <a:outerShdw blurRad="63500" sx="102000" sy="102000" algn="ctr" rotWithShape="0">
              <a:prstClr val="black">
                <a:alpha val="40000"/>
              </a:prstClr>
            </a:outerShdw>
          </a:effectLst>
        </p:spPr>
      </p:pic>
      <p:sp>
        <p:nvSpPr>
          <p:cNvPr id="3" name="Rektangel 2">
            <a:extLst>
              <a:ext uri="{FF2B5EF4-FFF2-40B4-BE49-F238E27FC236}">
                <a16:creationId xmlns:a16="http://schemas.microsoft.com/office/drawing/2014/main" id="{ECDCB388-BB90-E734-290D-4E469880D866}"/>
              </a:ext>
            </a:extLst>
          </p:cNvPr>
          <p:cNvSpPr/>
          <p:nvPr/>
        </p:nvSpPr>
        <p:spPr>
          <a:xfrm>
            <a:off x="1850824" y="4054691"/>
            <a:ext cx="1199847" cy="261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cxnSp>
        <p:nvCxnSpPr>
          <p:cNvPr id="6" name="Rak pilkoppling 5">
            <a:extLst>
              <a:ext uri="{FF2B5EF4-FFF2-40B4-BE49-F238E27FC236}">
                <a16:creationId xmlns:a16="http://schemas.microsoft.com/office/drawing/2014/main" id="{67EE8E1C-6574-5A9B-F6B8-86F85190DD97}"/>
              </a:ext>
            </a:extLst>
          </p:cNvPr>
          <p:cNvCxnSpPr>
            <a:cxnSpLocks/>
          </p:cNvCxnSpPr>
          <p:nvPr/>
        </p:nvCxnSpPr>
        <p:spPr>
          <a:xfrm>
            <a:off x="1584325" y="2406316"/>
            <a:ext cx="1011850" cy="15476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5320908"/>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VGR_vitt_grey" id="{F1413ED6-4FFF-49DB-A2D8-E5D67FC4782E}" vid="{56F90879-21A9-4097-B8A7-21E0BA76875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VGR_vit_grey</Template>
  <TotalTime>1591</TotalTime>
  <Words>1102</Words>
  <Application>Microsoft Office PowerPoint</Application>
  <PresentationFormat>Bildspel på skärmen (16:9)</PresentationFormat>
  <Paragraphs>116</Paragraphs>
  <Slides>18</Slides>
  <Notes>13</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18</vt:i4>
      </vt:variant>
    </vt:vector>
  </HeadingPairs>
  <TitlesOfParts>
    <vt:vector size="24" baseType="lpstr">
      <vt:lpstr>-apple-system</vt:lpstr>
      <vt:lpstr>Arial</vt:lpstr>
      <vt:lpstr>Calibri</vt:lpstr>
      <vt:lpstr>Calibri Light</vt:lpstr>
      <vt:lpstr>Times New Roman</vt:lpstr>
      <vt:lpstr>VGR_vitt_blue</vt:lpstr>
      <vt:lpstr>Användaranvisning</vt:lpstr>
      <vt:lpstr>Taligenkänning (TIK) - tilläggsutbildning</vt:lpstr>
      <vt:lpstr>Utbildningsinnehåll</vt:lpstr>
      <vt:lpstr>Autotexter</vt:lpstr>
      <vt:lpstr>Autotexter – så navigerar du </vt:lpstr>
      <vt:lpstr>Autotexter – så skapar du en autotext</vt:lpstr>
      <vt:lpstr>Autotexter – så skapar du en autotext (forts.) </vt:lpstr>
      <vt:lpstr>Förankra talfokus </vt:lpstr>
      <vt:lpstr>Fler användbara funktioner – programmera diktafonens knappar </vt:lpstr>
      <vt:lpstr>Fler användbara funktioner – programmera diktafonens knappar </vt:lpstr>
      <vt:lpstr>Fler användbara funktioner – programmera diktafonens knappar </vt:lpstr>
      <vt:lpstr>Fler användbara funktioner – programmera diktafonens knappar </vt:lpstr>
      <vt:lpstr>Använd rösten istället för att använda mus och tangentbord</vt:lpstr>
      <vt:lpstr>Steg för steg-kommandon</vt:lpstr>
      <vt:lpstr>Tillgängliga steg för steg-kommandon</vt:lpstr>
      <vt:lpstr>Exempel på röstkommandon Melior </vt:lpstr>
      <vt:lpstr>Demo TIK daganteckning Melior SU</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TIK tilläggsutbildning</dc:title>
  <dc:creator>Ulrika Roos</dc:creator>
  <keywords/>
  <lastModifiedBy>Ulrika Roos</lastModifiedBy>
  <revision>101</revision>
  <dcterms:created xsi:type="dcterms:W3CDTF">2022-12-27T09:47:52.0000000Z</dcterms:created>
  <dcterms:modified xsi:type="dcterms:W3CDTF">2023-12-15T10:33:48.0000000Z</dcterms:modified>
</coreProperties>
</file>