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38" r:id="rId6"/>
    <p:sldId id="297" r:id="rId7"/>
    <p:sldId id="332" r:id="rId8"/>
    <p:sldId id="298" r:id="rId9"/>
    <p:sldId id="333" r:id="rId10"/>
    <p:sldId id="334" r:id="rId11"/>
    <p:sldId id="339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B972C155-D5BF-46A7-B591-A42909CFC1FA}">
          <p14:sldIdLst>
            <p14:sldId id="338"/>
            <p14:sldId id="297"/>
            <p14:sldId id="332"/>
            <p14:sldId id="298"/>
            <p14:sldId id="333"/>
            <p14:sldId id="334"/>
            <p14:sldId id="339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örfattare" initials="E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887F"/>
    <a:srgbClr val="B3EBF2"/>
    <a:srgbClr val="1A9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ABEEB6-3D73-4960-A98E-2FD86E983FA2}" v="215" dt="2026-10-09T14:30:21.971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notesMaster" Target="notesMasters/notesMaster1.xml" Id="rId13" /><Relationship Type="http://schemas.openxmlformats.org/officeDocument/2006/relationships/tableStyles" Target="tableStyles.xml" Id="rId18" /><Relationship Type="http://schemas.microsoft.com/office/2018/10/relationships/authors" Target="authors.xml" Id="rId2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theme" Target="theme/theme1.xml" Id="rId17" /><Relationship Type="http://schemas.openxmlformats.org/officeDocument/2006/relationships/viewProps" Target="viewProps.xml" Id="rId16" /><Relationship Type="http://schemas.microsoft.com/office/2015/10/relationships/revisionInfo" Target="revisionInfo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presProps" Target="presProps.xml" Id="rId15" /><Relationship Type="http://schemas.openxmlformats.org/officeDocument/2006/relationships/slide" Target="slides/slide5.xml" Id="rId10" /><Relationship Type="http://schemas.microsoft.com/office/2016/11/relationships/changesInfo" Target="changesInfos/changesInfo1.xml" Id="rId19" /><Relationship Type="http://schemas.openxmlformats.org/officeDocument/2006/relationships/slide" Target="slides/slide4.xml" Id="rId9" /><Relationship Type="http://schemas.openxmlformats.org/officeDocument/2006/relationships/handoutMaster" Target="handoutMasters/handoutMaster1.xml" Id="rId14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Isacsson Schiller" userId="S::elisc11@vgregion.se::db8356bc-106c-446d-a344-dca269d69111" providerId="AD" clId="Web-{D73C358E-6846-A2BE-092D-E220AB90844C}"/>
    <pc:docChg chg="modSld">
      <pc:chgData name="Elin Isacsson Schiller" userId="S::elisc11@vgregion.se::db8356bc-106c-446d-a344-dca269d69111" providerId="AD" clId="Web-{D73C358E-6846-A2BE-092D-E220AB90844C}" dt="2026-10-02T14:36:21.464" v="6" actId="20577"/>
      <pc:docMkLst>
        <pc:docMk/>
      </pc:docMkLst>
      <pc:sldChg chg="modSp">
        <pc:chgData name="Elin Isacsson Schiller" userId="S::elisc11@vgregion.se::db8356bc-106c-446d-a344-dca269d69111" providerId="AD" clId="Web-{D73C358E-6846-A2BE-092D-E220AB90844C}" dt="2026-10-02T14:35:46.479" v="3"/>
        <pc:sldMkLst>
          <pc:docMk/>
          <pc:sldMk cId="2947314646" sldId="297"/>
        </pc:sldMkLst>
        <pc:picChg chg="mod">
          <ac:chgData name="Elin Isacsson Schiller" userId="S::elisc11@vgregion.se::db8356bc-106c-446d-a344-dca269d69111" providerId="AD" clId="Web-{D73C358E-6846-A2BE-092D-E220AB90844C}" dt="2026-10-02T14:35:46.479" v="3"/>
          <ac:picMkLst>
            <pc:docMk/>
            <pc:sldMk cId="2947314646" sldId="297"/>
            <ac:picMk id="7" creationId="{4036196E-6E96-C345-A743-66B6721523D9}"/>
          </ac:picMkLst>
        </pc:picChg>
      </pc:sldChg>
      <pc:sldChg chg="modSp">
        <pc:chgData name="Elin Isacsson Schiller" userId="S::elisc11@vgregion.se::db8356bc-106c-446d-a344-dca269d69111" providerId="AD" clId="Web-{D73C358E-6846-A2BE-092D-E220AB90844C}" dt="2026-10-02T14:35:37.432" v="2"/>
        <pc:sldMkLst>
          <pc:docMk/>
          <pc:sldMk cId="2423759446" sldId="332"/>
        </pc:sldMkLst>
        <pc:picChg chg="mod">
          <ac:chgData name="Elin Isacsson Schiller" userId="S::elisc11@vgregion.se::db8356bc-106c-446d-a344-dca269d69111" providerId="AD" clId="Web-{D73C358E-6846-A2BE-092D-E220AB90844C}" dt="2026-10-02T14:35:37.432" v="2"/>
          <ac:picMkLst>
            <pc:docMk/>
            <pc:sldMk cId="2423759446" sldId="332"/>
            <ac:picMk id="16" creationId="{CA33EE46-04C4-724B-8699-1E88470938A4}"/>
          </ac:picMkLst>
        </pc:picChg>
      </pc:sldChg>
      <pc:sldChg chg="modSp">
        <pc:chgData name="Elin Isacsson Schiller" userId="S::elisc11@vgregion.se::db8356bc-106c-446d-a344-dca269d69111" providerId="AD" clId="Web-{D73C358E-6846-A2BE-092D-E220AB90844C}" dt="2026-10-02T14:36:21.464" v="6" actId="20577"/>
        <pc:sldMkLst>
          <pc:docMk/>
          <pc:sldMk cId="1436955209" sldId="333"/>
        </pc:sldMkLst>
        <pc:spChg chg="mod">
          <ac:chgData name="Elin Isacsson Schiller" userId="S::elisc11@vgregion.se::db8356bc-106c-446d-a344-dca269d69111" providerId="AD" clId="Web-{D73C358E-6846-A2BE-092D-E220AB90844C}" dt="2026-10-02T14:36:21.464" v="6" actId="20577"/>
          <ac:spMkLst>
            <pc:docMk/>
            <pc:sldMk cId="1436955209" sldId="333"/>
            <ac:spMk id="5" creationId="{8B37ACB5-8773-D48F-3BE5-40D204B1C062}"/>
          </ac:spMkLst>
        </pc:spChg>
      </pc:sldChg>
    </pc:docChg>
  </pc:docChgLst>
  <pc:docChgLst>
    <pc:chgData name="Elin Isacsson Schiller" userId="db8356bc-106c-446d-a344-dca269d69111" providerId="ADAL" clId="{C0D76BFE-D71B-44AA-8BB5-54EDE9232247}"/>
    <pc:docChg chg="undo custSel addSld delSld modSld sldOrd delSection modSection">
      <pc:chgData name="Elin Isacsson Schiller" userId="db8356bc-106c-446d-a344-dca269d69111" providerId="ADAL" clId="{C0D76BFE-D71B-44AA-8BB5-54EDE9232247}" dt="2026-10-09T14:30:21.971" v="2537" actId="17851"/>
      <pc:docMkLst>
        <pc:docMk/>
      </pc:docMkLst>
      <pc:sldChg chg="addSp delSp modSp mod modTransition">
        <pc:chgData name="Elin Isacsson Schiller" userId="db8356bc-106c-446d-a344-dca269d69111" providerId="ADAL" clId="{C0D76BFE-D71B-44AA-8BB5-54EDE9232247}" dt="2026-10-09T14:26:51.030" v="2507"/>
        <pc:sldMkLst>
          <pc:docMk/>
          <pc:sldMk cId="2947314646" sldId="297"/>
        </pc:sldMkLst>
        <pc:spChg chg="mod">
          <ac:chgData name="Elin Isacsson Schiller" userId="db8356bc-106c-446d-a344-dca269d69111" providerId="ADAL" clId="{C0D76BFE-D71B-44AA-8BB5-54EDE9232247}" dt="2026-09-11T10:04:53.245" v="1134" actId="1035"/>
          <ac:spMkLst>
            <pc:docMk/>
            <pc:sldMk cId="2947314646" sldId="297"/>
            <ac:spMk id="2" creationId="{4F13C5A6-042E-809E-566C-D3554B210762}"/>
          </ac:spMkLst>
        </pc:spChg>
        <pc:spChg chg="mod">
          <ac:chgData name="Elin Isacsson Schiller" userId="db8356bc-106c-446d-a344-dca269d69111" providerId="ADAL" clId="{C0D76BFE-D71B-44AA-8BB5-54EDE9232247}" dt="2026-09-11T10:06:39.957" v="1156" actId="20577"/>
          <ac:spMkLst>
            <pc:docMk/>
            <pc:sldMk cId="2947314646" sldId="297"/>
            <ac:spMk id="3" creationId="{514F9DD2-9166-9D77-8914-6204906E80AF}"/>
          </ac:spMkLst>
        </pc:spChg>
        <pc:spChg chg="mod">
          <ac:chgData name="Elin Isacsson Schiller" userId="db8356bc-106c-446d-a344-dca269d69111" providerId="ADAL" clId="{C0D76BFE-D71B-44AA-8BB5-54EDE9232247}" dt="2026-10-09T14:26:00.720" v="2505" actId="1036"/>
          <ac:spMkLst>
            <pc:docMk/>
            <pc:sldMk cId="2947314646" sldId="297"/>
            <ac:spMk id="9" creationId="{89A019D1-F122-6E32-ADC8-44918DD919CB}"/>
          </ac:spMkLst>
        </pc:spChg>
        <pc:spChg chg="add mod">
          <ac:chgData name="Elin Isacsson Schiller" userId="db8356bc-106c-446d-a344-dca269d69111" providerId="ADAL" clId="{C0D76BFE-D71B-44AA-8BB5-54EDE9232247}" dt="2026-10-02T14:44:58.682" v="2214" actId="1076"/>
          <ac:spMkLst>
            <pc:docMk/>
            <pc:sldMk cId="2947314646" sldId="297"/>
            <ac:spMk id="10" creationId="{3304640F-C604-B72D-458A-4978E65BF01C}"/>
          </ac:spMkLst>
        </pc:spChg>
        <pc:picChg chg="mod">
          <ac:chgData name="Elin Isacsson Schiller" userId="db8356bc-106c-446d-a344-dca269d69111" providerId="ADAL" clId="{C0D76BFE-D71B-44AA-8BB5-54EDE9232247}" dt="2026-10-02T14:45:06.769" v="2241" actId="1076"/>
          <ac:picMkLst>
            <pc:docMk/>
            <pc:sldMk cId="2947314646" sldId="297"/>
            <ac:picMk id="6" creationId="{1853C79A-17A9-ECE5-5DA4-360F612D61AC}"/>
          </ac:picMkLst>
        </pc:picChg>
        <pc:picChg chg="mod modCrop">
          <ac:chgData name="Elin Isacsson Schiller" userId="db8356bc-106c-446d-a344-dca269d69111" providerId="ADAL" clId="{C0D76BFE-D71B-44AA-8BB5-54EDE9232247}" dt="2026-09-11T10:11:31.532" v="1190" actId="14100"/>
          <ac:picMkLst>
            <pc:docMk/>
            <pc:sldMk cId="2947314646" sldId="297"/>
            <ac:picMk id="7" creationId="{4036196E-6E96-C345-A743-66B6721523D9}"/>
          </ac:picMkLst>
        </pc:picChg>
        <pc:picChg chg="add mod modCrop">
          <ac:chgData name="Elin Isacsson Schiller" userId="db8356bc-106c-446d-a344-dca269d69111" providerId="ADAL" clId="{C0D76BFE-D71B-44AA-8BB5-54EDE9232247}" dt="2026-10-02T14:43:47.210" v="2199" actId="1037"/>
          <ac:picMkLst>
            <pc:docMk/>
            <pc:sldMk cId="2947314646" sldId="297"/>
            <ac:picMk id="8" creationId="{79377AC2-CFCF-A45C-9469-5043B2E04600}"/>
          </ac:picMkLst>
        </pc:picChg>
      </pc:sldChg>
      <pc:sldChg chg="addSp delSp modSp mod modTransition">
        <pc:chgData name="Elin Isacsson Schiller" userId="db8356bc-106c-446d-a344-dca269d69111" providerId="ADAL" clId="{C0D76BFE-D71B-44AA-8BB5-54EDE9232247}" dt="2026-10-09T14:27:45.295" v="2532" actId="22"/>
        <pc:sldMkLst>
          <pc:docMk/>
          <pc:sldMk cId="2370301518" sldId="298"/>
        </pc:sldMkLst>
        <pc:spChg chg="mod">
          <ac:chgData name="Elin Isacsson Schiller" userId="db8356bc-106c-446d-a344-dca269d69111" providerId="ADAL" clId="{C0D76BFE-D71B-44AA-8BB5-54EDE9232247}" dt="2026-09-11T10:05:59.918" v="1143" actId="14100"/>
          <ac:spMkLst>
            <pc:docMk/>
            <pc:sldMk cId="2370301518" sldId="298"/>
            <ac:spMk id="2" creationId="{151521D5-19B6-C25D-8B40-74A47EA5819D}"/>
          </ac:spMkLst>
        </pc:spChg>
        <pc:spChg chg="mod">
          <ac:chgData name="Elin Isacsson Schiller" userId="db8356bc-106c-446d-a344-dca269d69111" providerId="ADAL" clId="{C0D76BFE-D71B-44AA-8BB5-54EDE9232247}" dt="2026-09-11T10:06:15.163" v="1144" actId="1076"/>
          <ac:spMkLst>
            <pc:docMk/>
            <pc:sldMk cId="2370301518" sldId="298"/>
            <ac:spMk id="3" creationId="{041F5629-16DC-5082-3E5B-7F328F4CF439}"/>
          </ac:spMkLst>
        </pc:spChg>
        <pc:spChg chg="add del">
          <ac:chgData name="Elin Isacsson Schiller" userId="db8356bc-106c-446d-a344-dca269d69111" providerId="ADAL" clId="{C0D76BFE-D71B-44AA-8BB5-54EDE9232247}" dt="2026-10-09T14:27:44.940" v="2531" actId="478"/>
          <ac:spMkLst>
            <pc:docMk/>
            <pc:sldMk cId="2370301518" sldId="298"/>
            <ac:spMk id="6" creationId="{CC7FDA2C-EB74-CBAB-859E-33A0A01324A7}"/>
          </ac:spMkLst>
        </pc:spChg>
        <pc:spChg chg="add">
          <ac:chgData name="Elin Isacsson Schiller" userId="db8356bc-106c-446d-a344-dca269d69111" providerId="ADAL" clId="{C0D76BFE-D71B-44AA-8BB5-54EDE9232247}" dt="2026-10-09T14:27:45.295" v="2532" actId="22"/>
          <ac:spMkLst>
            <pc:docMk/>
            <pc:sldMk cId="2370301518" sldId="298"/>
            <ac:spMk id="7" creationId="{88EEA861-AD0C-0ACC-D2A7-E4C927A7B21C}"/>
          </ac:spMkLst>
        </pc:spChg>
        <pc:spChg chg="add">
          <ac:chgData name="Elin Isacsson Schiller" userId="db8356bc-106c-446d-a344-dca269d69111" providerId="ADAL" clId="{C0D76BFE-D71B-44AA-8BB5-54EDE9232247}" dt="2026-10-02T14:45:46.831" v="2262" actId="22"/>
          <ac:spMkLst>
            <pc:docMk/>
            <pc:sldMk cId="2370301518" sldId="298"/>
            <ac:spMk id="11" creationId="{5359D107-7FE8-C9E1-4883-85BD347BEC28}"/>
          </ac:spMkLst>
        </pc:spChg>
        <pc:picChg chg="add">
          <ac:chgData name="Elin Isacsson Schiller" userId="db8356bc-106c-446d-a344-dca269d69111" providerId="ADAL" clId="{C0D76BFE-D71B-44AA-8BB5-54EDE9232247}" dt="2026-10-02T14:45:46.831" v="2262" actId="22"/>
          <ac:picMkLst>
            <pc:docMk/>
            <pc:sldMk cId="2370301518" sldId="298"/>
            <ac:picMk id="8" creationId="{6EA23815-56C1-3594-1B88-E179936BB0CA}"/>
          </ac:picMkLst>
        </pc:picChg>
        <pc:picChg chg="add mod">
          <ac:chgData name="Elin Isacsson Schiller" userId="db8356bc-106c-446d-a344-dca269d69111" providerId="ADAL" clId="{C0D76BFE-D71B-44AA-8BB5-54EDE9232247}" dt="2026-09-10T13:14:35.774" v="117"/>
          <ac:picMkLst>
            <pc:docMk/>
            <pc:sldMk cId="2370301518" sldId="298"/>
            <ac:picMk id="10" creationId="{DDBB14A7-42D1-65B4-1187-89D8870CE8DF}"/>
          </ac:picMkLst>
        </pc:picChg>
      </pc:sldChg>
      <pc:sldChg chg="addSp delSp modSp mod ord modTransition">
        <pc:chgData name="Elin Isacsson Schiller" userId="db8356bc-106c-446d-a344-dca269d69111" providerId="ADAL" clId="{C0D76BFE-D71B-44AA-8BB5-54EDE9232247}" dt="2026-10-09T14:27:40.843" v="2530" actId="22"/>
        <pc:sldMkLst>
          <pc:docMk/>
          <pc:sldMk cId="2423759446" sldId="332"/>
        </pc:sldMkLst>
        <pc:spChg chg="add del">
          <ac:chgData name="Elin Isacsson Schiller" userId="db8356bc-106c-446d-a344-dca269d69111" providerId="ADAL" clId="{C0D76BFE-D71B-44AA-8BB5-54EDE9232247}" dt="2026-10-09T14:27:40.406" v="2529" actId="478"/>
          <ac:spMkLst>
            <pc:docMk/>
            <pc:sldMk cId="2423759446" sldId="332"/>
            <ac:spMk id="3" creationId="{6A3642AB-AE00-1854-8CC6-0BE566EC99C1}"/>
          </ac:spMkLst>
        </pc:spChg>
        <pc:spChg chg="mod">
          <ac:chgData name="Elin Isacsson Schiller" userId="db8356bc-106c-446d-a344-dca269d69111" providerId="ADAL" clId="{C0D76BFE-D71B-44AA-8BB5-54EDE9232247}" dt="2026-09-11T10:05:17.917" v="1136" actId="1076"/>
          <ac:spMkLst>
            <pc:docMk/>
            <pc:sldMk cId="2423759446" sldId="332"/>
            <ac:spMk id="4" creationId="{17BF001E-457A-BBFC-9146-88951EB7FEDE}"/>
          </ac:spMkLst>
        </pc:spChg>
        <pc:spChg chg="mod">
          <ac:chgData name="Elin Isacsson Schiller" userId="db8356bc-106c-446d-a344-dca269d69111" providerId="ADAL" clId="{C0D76BFE-D71B-44AA-8BB5-54EDE9232247}" dt="2026-09-11T10:05:33.146" v="1139" actId="14100"/>
          <ac:spMkLst>
            <pc:docMk/>
            <pc:sldMk cId="2423759446" sldId="332"/>
            <ac:spMk id="5" creationId="{FA699F50-D320-CBEB-199F-92EF02458C6D}"/>
          </ac:spMkLst>
        </pc:spChg>
        <pc:spChg chg="add">
          <ac:chgData name="Elin Isacsson Schiller" userId="db8356bc-106c-446d-a344-dca269d69111" providerId="ADAL" clId="{C0D76BFE-D71B-44AA-8BB5-54EDE9232247}" dt="2026-10-09T14:27:40.843" v="2530" actId="22"/>
          <ac:spMkLst>
            <pc:docMk/>
            <pc:sldMk cId="2423759446" sldId="332"/>
            <ac:spMk id="6" creationId="{5B8092BD-3C1D-607B-5F65-AB1B3CD59717}"/>
          </ac:spMkLst>
        </pc:spChg>
        <pc:spChg chg="add">
          <ac:chgData name="Elin Isacsson Schiller" userId="db8356bc-106c-446d-a344-dca269d69111" providerId="ADAL" clId="{C0D76BFE-D71B-44AA-8BB5-54EDE9232247}" dt="2026-10-02T14:45:36.613" v="2259" actId="22"/>
          <ac:spMkLst>
            <pc:docMk/>
            <pc:sldMk cId="2423759446" sldId="332"/>
            <ac:spMk id="12" creationId="{65BFCA52-E8D3-0FA9-1567-1A8C7FEF2007}"/>
          </ac:spMkLst>
        </pc:spChg>
        <pc:picChg chg="add">
          <ac:chgData name="Elin Isacsson Schiller" userId="db8356bc-106c-446d-a344-dca269d69111" providerId="ADAL" clId="{C0D76BFE-D71B-44AA-8BB5-54EDE9232247}" dt="2026-10-02T14:45:36.613" v="2259" actId="22"/>
          <ac:picMkLst>
            <pc:docMk/>
            <pc:sldMk cId="2423759446" sldId="332"/>
            <ac:picMk id="7" creationId="{ACE2390C-CA1D-0F4C-98EB-EA9B24BB0EFB}"/>
          </ac:picMkLst>
        </pc:picChg>
        <pc:picChg chg="add mod">
          <ac:chgData name="Elin Isacsson Schiller" userId="db8356bc-106c-446d-a344-dca269d69111" providerId="ADAL" clId="{C0D76BFE-D71B-44AA-8BB5-54EDE9232247}" dt="2026-09-10T13:14:54.285" v="118"/>
          <ac:picMkLst>
            <pc:docMk/>
            <pc:sldMk cId="2423759446" sldId="332"/>
            <ac:picMk id="8" creationId="{CBB9C2D9-9961-2DB4-34CC-A5AB4F81389A}"/>
          </ac:picMkLst>
        </pc:picChg>
        <pc:picChg chg="add mod ord modCrop">
          <ac:chgData name="Elin Isacsson Schiller" userId="db8356bc-106c-446d-a344-dca269d69111" providerId="ADAL" clId="{C0D76BFE-D71B-44AA-8BB5-54EDE9232247}" dt="2026-09-11T10:10:30.865" v="1182" actId="14861"/>
          <ac:picMkLst>
            <pc:docMk/>
            <pc:sldMk cId="2423759446" sldId="332"/>
            <ac:picMk id="16" creationId="{CA33EE46-04C4-724B-8699-1E88470938A4}"/>
          </ac:picMkLst>
        </pc:picChg>
      </pc:sldChg>
      <pc:sldChg chg="addSp delSp modSp mod modTransition modClrScheme chgLayout">
        <pc:chgData name="Elin Isacsson Schiller" userId="db8356bc-106c-446d-a344-dca269d69111" providerId="ADAL" clId="{C0D76BFE-D71B-44AA-8BB5-54EDE9232247}" dt="2026-10-09T14:27:17.661" v="2521"/>
        <pc:sldMkLst>
          <pc:docMk/>
          <pc:sldMk cId="1436955209" sldId="333"/>
        </pc:sldMkLst>
        <pc:spChg chg="mod ord">
          <ac:chgData name="Elin Isacsson Schiller" userId="db8356bc-106c-446d-a344-dca269d69111" providerId="ADAL" clId="{C0D76BFE-D71B-44AA-8BB5-54EDE9232247}" dt="2026-09-24T09:57:36.661" v="1916" actId="113"/>
          <ac:spMkLst>
            <pc:docMk/>
            <pc:sldMk cId="1436955209" sldId="333"/>
            <ac:spMk id="2" creationId="{91F41956-283D-565F-15F5-43D81FB2BEC9}"/>
          </ac:spMkLst>
        </pc:spChg>
        <pc:spChg chg="add mod ord">
          <ac:chgData name="Elin Isacsson Schiller" userId="db8356bc-106c-446d-a344-dca269d69111" providerId="ADAL" clId="{C0D76BFE-D71B-44AA-8BB5-54EDE9232247}" dt="2026-10-02T14:48:42.025" v="2321" actId="14861"/>
          <ac:spMkLst>
            <pc:docMk/>
            <pc:sldMk cId="1436955209" sldId="333"/>
            <ac:spMk id="5" creationId="{8B37ACB5-8773-D48F-3BE5-40D204B1C062}"/>
          </ac:spMkLst>
        </pc:spChg>
        <pc:spChg chg="add del mod ord">
          <ac:chgData name="Elin Isacsson Schiller" userId="db8356bc-106c-446d-a344-dca269d69111" providerId="ADAL" clId="{C0D76BFE-D71B-44AA-8BB5-54EDE9232247}" dt="2026-09-24T10:12:18.283" v="2098" actId="207"/>
          <ac:spMkLst>
            <pc:docMk/>
            <pc:sldMk cId="1436955209" sldId="333"/>
            <ac:spMk id="7" creationId="{CC4CB4BA-3A8E-C0DD-F963-E6F00475EC7D}"/>
          </ac:spMkLst>
        </pc:spChg>
        <pc:spChg chg="add mod">
          <ac:chgData name="Elin Isacsson Schiller" userId="db8356bc-106c-446d-a344-dca269d69111" providerId="ADAL" clId="{C0D76BFE-D71B-44AA-8BB5-54EDE9232247}" dt="2026-10-02T14:48:46.395" v="2322" actId="14861"/>
          <ac:spMkLst>
            <pc:docMk/>
            <pc:sldMk cId="1436955209" sldId="333"/>
            <ac:spMk id="11" creationId="{05ACDAF1-C502-9631-08B6-3371285D103B}"/>
          </ac:spMkLst>
        </pc:spChg>
        <pc:spChg chg="add mod">
          <ac:chgData name="Elin Isacsson Schiller" userId="db8356bc-106c-446d-a344-dca269d69111" providerId="ADAL" clId="{C0D76BFE-D71B-44AA-8BB5-54EDE9232247}" dt="2026-10-02T14:48:46.395" v="2322" actId="14861"/>
          <ac:spMkLst>
            <pc:docMk/>
            <pc:sldMk cId="1436955209" sldId="333"/>
            <ac:spMk id="13" creationId="{37D46077-E714-D39E-6D54-AF7024743C46}"/>
          </ac:spMkLst>
        </pc:spChg>
        <pc:spChg chg="add mod">
          <ac:chgData name="Elin Isacsson Schiller" userId="db8356bc-106c-446d-a344-dca269d69111" providerId="ADAL" clId="{C0D76BFE-D71B-44AA-8BB5-54EDE9232247}" dt="2026-10-02T14:48:42.025" v="2321" actId="14861"/>
          <ac:spMkLst>
            <pc:docMk/>
            <pc:sldMk cId="1436955209" sldId="333"/>
            <ac:spMk id="18" creationId="{311486CD-DFC7-7AD8-FC17-9CE7AE18D900}"/>
          </ac:spMkLst>
        </pc:spChg>
        <pc:picChg chg="add mod">
          <ac:chgData name="Elin Isacsson Schiller" userId="db8356bc-106c-446d-a344-dca269d69111" providerId="ADAL" clId="{C0D76BFE-D71B-44AA-8BB5-54EDE9232247}" dt="2026-09-24T09:56:38.726" v="1891" actId="1076"/>
          <ac:picMkLst>
            <pc:docMk/>
            <pc:sldMk cId="1436955209" sldId="333"/>
            <ac:picMk id="9" creationId="{45869E7E-7E61-4EF0-4029-29A43FF6B4B0}"/>
          </ac:picMkLst>
        </pc:picChg>
      </pc:sldChg>
      <pc:sldChg chg="addSp delSp modSp mod modTransition addAnim delAnim">
        <pc:chgData name="Elin Isacsson Schiller" userId="db8356bc-106c-446d-a344-dca269d69111" providerId="ADAL" clId="{C0D76BFE-D71B-44AA-8BB5-54EDE9232247}" dt="2026-10-09T14:27:24.437" v="2526"/>
        <pc:sldMkLst>
          <pc:docMk/>
          <pc:sldMk cId="1422938616" sldId="334"/>
        </pc:sldMkLst>
        <pc:spChg chg="add del mod">
          <ac:chgData name="Elin Isacsson Schiller" userId="db8356bc-106c-446d-a344-dca269d69111" providerId="ADAL" clId="{C0D76BFE-D71B-44AA-8BB5-54EDE9232247}" dt="2026-09-24T09:58:10.325" v="1917" actId="113"/>
          <ac:spMkLst>
            <pc:docMk/>
            <pc:sldMk cId="1422938616" sldId="334"/>
            <ac:spMk id="28" creationId="{A2C1B336-C189-63EB-6C9B-340433CDC6C0}"/>
          </ac:spMkLst>
        </pc:spChg>
        <pc:spChg chg="add mod">
          <ac:chgData name="Elin Isacsson Schiller" userId="db8356bc-106c-446d-a344-dca269d69111" providerId="ADAL" clId="{C0D76BFE-D71B-44AA-8BB5-54EDE9232247}" dt="2026-09-24T10:03:28.485" v="1937" actId="1035"/>
          <ac:spMkLst>
            <pc:docMk/>
            <pc:sldMk cId="1422938616" sldId="334"/>
            <ac:spMk id="29" creationId="{9EC27951-094F-3263-09B4-6CAB775F00E3}"/>
          </ac:spMkLst>
        </pc:spChg>
        <pc:spChg chg="add del mod">
          <ac:chgData name="Elin Isacsson Schiller" userId="db8356bc-106c-446d-a344-dca269d69111" providerId="ADAL" clId="{C0D76BFE-D71B-44AA-8BB5-54EDE9232247}" dt="2026-10-02T14:46:08.640" v="2268" actId="478"/>
          <ac:spMkLst>
            <pc:docMk/>
            <pc:sldMk cId="1422938616" sldId="334"/>
            <ac:spMk id="30" creationId="{3BB9A31A-BB04-5AE8-DCF6-AE73B7A4AEEF}"/>
          </ac:spMkLst>
        </pc:spChg>
        <pc:spChg chg="add mod">
          <ac:chgData name="Elin Isacsson Schiller" userId="db8356bc-106c-446d-a344-dca269d69111" providerId="ADAL" clId="{C0D76BFE-D71B-44AA-8BB5-54EDE9232247}" dt="2026-10-02T14:47:33.159" v="2307" actId="20577"/>
          <ac:spMkLst>
            <pc:docMk/>
            <pc:sldMk cId="1422938616" sldId="334"/>
            <ac:spMk id="31" creationId="{92BFEF93-198A-B0AB-90BC-C133F3D7B8DD}"/>
          </ac:spMkLst>
        </pc:spChg>
        <pc:picChg chg="mod">
          <ac:chgData name="Elin Isacsson Schiller" userId="db8356bc-106c-446d-a344-dca269d69111" providerId="ADAL" clId="{C0D76BFE-D71B-44AA-8BB5-54EDE9232247}" dt="2026-10-09T14:20:20.340" v="2420" actId="1038"/>
          <ac:picMkLst>
            <pc:docMk/>
            <pc:sldMk cId="1422938616" sldId="334"/>
            <ac:picMk id="5" creationId="{FFC5EB56-7D5C-E090-F988-42B7DD3CE4DD}"/>
          </ac:picMkLst>
        </pc:picChg>
        <pc:picChg chg="add del mod modCrop">
          <ac:chgData name="Elin Isacsson Schiller" userId="db8356bc-106c-446d-a344-dca269d69111" providerId="ADAL" clId="{C0D76BFE-D71B-44AA-8BB5-54EDE9232247}" dt="2026-10-02T14:47:58.106" v="2313" actId="14861"/>
          <ac:picMkLst>
            <pc:docMk/>
            <pc:sldMk cId="1422938616" sldId="334"/>
            <ac:picMk id="7" creationId="{4BAAD07F-BF24-0BD9-D4FE-293FBA315F15}"/>
          </ac:picMkLst>
        </pc:picChg>
        <pc:picChg chg="add mod">
          <ac:chgData name="Elin Isacsson Schiller" userId="db8356bc-106c-446d-a344-dca269d69111" providerId="ADAL" clId="{C0D76BFE-D71B-44AA-8BB5-54EDE9232247}" dt="2026-09-24T09:39:18.935" v="1605" actId="14100"/>
          <ac:picMkLst>
            <pc:docMk/>
            <pc:sldMk cId="1422938616" sldId="334"/>
            <ac:picMk id="20" creationId="{32F4A8F7-28C8-36E1-02A8-4B557D748020}"/>
          </ac:picMkLst>
        </pc:picChg>
        <pc:picChg chg="add mod">
          <ac:chgData name="Elin Isacsson Schiller" userId="db8356bc-106c-446d-a344-dca269d69111" providerId="ADAL" clId="{C0D76BFE-D71B-44AA-8BB5-54EDE9232247}" dt="2026-09-24T10:03:43.082" v="1941" actId="1035"/>
          <ac:picMkLst>
            <pc:docMk/>
            <pc:sldMk cId="1422938616" sldId="334"/>
            <ac:picMk id="36" creationId="{AF24E5F5-714C-8F30-B0D5-277B9DD941D7}"/>
          </ac:picMkLst>
        </pc:picChg>
        <pc:picChg chg="add mod">
          <ac:chgData name="Elin Isacsson Schiller" userId="db8356bc-106c-446d-a344-dca269d69111" providerId="ADAL" clId="{C0D76BFE-D71B-44AA-8BB5-54EDE9232247}" dt="2026-09-24T10:03:43.082" v="1941" actId="1035"/>
          <ac:picMkLst>
            <pc:docMk/>
            <pc:sldMk cId="1422938616" sldId="334"/>
            <ac:picMk id="38" creationId="{91ABA63B-B2D9-4D45-1B1D-2022E0DEDB3C}"/>
          </ac:picMkLst>
        </pc:picChg>
        <pc:cxnChg chg="add mod">
          <ac:chgData name="Elin Isacsson Schiller" userId="db8356bc-106c-446d-a344-dca269d69111" providerId="ADAL" clId="{C0D76BFE-D71B-44AA-8BB5-54EDE9232247}" dt="2026-10-02T14:47:38.688" v="2312" actId="1035"/>
          <ac:cxnSpMkLst>
            <pc:docMk/>
            <pc:sldMk cId="1422938616" sldId="334"/>
            <ac:cxnSpMk id="33" creationId="{99A17D44-C49A-9B7A-C605-0CE8AC0D0A7A}"/>
          </ac:cxnSpMkLst>
        </pc:cxnChg>
      </pc:sldChg>
      <pc:sldChg chg="addSp delSp modSp new mod modTransition modClrScheme chgLayout">
        <pc:chgData name="Elin Isacsson Schiller" userId="db8356bc-106c-446d-a344-dca269d69111" providerId="ADAL" clId="{C0D76BFE-D71B-44AA-8BB5-54EDE9232247}" dt="2026-10-09T14:22:29.085" v="2455"/>
        <pc:sldMkLst>
          <pc:docMk/>
          <pc:sldMk cId="3889801287" sldId="338"/>
        </pc:sldMkLst>
        <pc:spChg chg="add mod ord">
          <ac:chgData name="Elin Isacsson Schiller" userId="db8356bc-106c-446d-a344-dca269d69111" providerId="ADAL" clId="{C0D76BFE-D71B-44AA-8BB5-54EDE9232247}" dt="2026-09-24T10:14:46.243" v="2139" actId="20577"/>
          <ac:spMkLst>
            <pc:docMk/>
            <pc:sldMk cId="3889801287" sldId="338"/>
            <ac:spMk id="8" creationId="{9E25C8C4-9EE4-2D07-DBFB-C037600E1B4F}"/>
          </ac:spMkLst>
        </pc:spChg>
        <pc:picChg chg="add mod modCrop">
          <ac:chgData name="Elin Isacsson Schiller" userId="db8356bc-106c-446d-a344-dca269d69111" providerId="ADAL" clId="{C0D76BFE-D71B-44AA-8BB5-54EDE9232247}" dt="2026-09-24T10:14:12.465" v="2134" actId="1037"/>
          <ac:picMkLst>
            <pc:docMk/>
            <pc:sldMk cId="3889801287" sldId="338"/>
            <ac:picMk id="3" creationId="{9CAB8F20-F249-DAC1-D63B-D9398F2B5EFC}"/>
          </ac:picMkLst>
        </pc:picChg>
      </pc:sldChg>
      <pc:sldChg chg="addSp delSp modSp add mod modTransition">
        <pc:chgData name="Elin Isacsson Schiller" userId="db8356bc-106c-446d-a344-dca269d69111" providerId="ADAL" clId="{C0D76BFE-D71B-44AA-8BB5-54EDE9232247}" dt="2026-10-09T14:27:59.165" v="2535" actId="1076"/>
        <pc:sldMkLst>
          <pc:docMk/>
          <pc:sldMk cId="3298548606" sldId="339"/>
        </pc:sldMkLst>
        <pc:spChg chg="add del mod">
          <ac:chgData name="Elin Isacsson Schiller" userId="db8356bc-106c-446d-a344-dca269d69111" providerId="ADAL" clId="{C0D76BFE-D71B-44AA-8BB5-54EDE9232247}" dt="2026-10-09T14:27:54.655" v="2533" actId="478"/>
          <ac:spMkLst>
            <pc:docMk/>
            <pc:sldMk cId="3298548606" sldId="339"/>
            <ac:spMk id="4" creationId="{463347B1-8449-AB87-C104-431920CB8010}"/>
          </ac:spMkLst>
        </pc:spChg>
        <pc:spChg chg="add mod">
          <ac:chgData name="Elin Isacsson Schiller" userId="db8356bc-106c-446d-a344-dca269d69111" providerId="ADAL" clId="{C0D76BFE-D71B-44AA-8BB5-54EDE9232247}" dt="2026-10-09T14:27:59.165" v="2535" actId="1076"/>
          <ac:spMkLst>
            <pc:docMk/>
            <pc:sldMk cId="3298548606" sldId="339"/>
            <ac:spMk id="5" creationId="{14365A38-4360-FFAD-309C-70DBECD25F4D}"/>
          </ac:spMkLst>
        </pc:spChg>
        <pc:spChg chg="mod">
          <ac:chgData name="Elin Isacsson Schiller" userId="db8356bc-106c-446d-a344-dca269d69111" providerId="ADAL" clId="{C0D76BFE-D71B-44AA-8BB5-54EDE9232247}" dt="2026-09-24T10:10:35.208" v="2092" actId="2710"/>
          <ac:spMkLst>
            <pc:docMk/>
            <pc:sldMk cId="3298548606" sldId="339"/>
            <ac:spMk id="8" creationId="{0A4E516F-6DE8-C52C-F288-A924C6459968}"/>
          </ac:spMkLst>
        </pc:spChg>
        <pc:spChg chg="add mod">
          <ac:chgData name="Elin Isacsson Schiller" userId="db8356bc-106c-446d-a344-dca269d69111" providerId="ADAL" clId="{C0D76BFE-D71B-44AA-8BB5-54EDE9232247}" dt="2026-10-02T14:48:14.782" v="2317" actId="1076"/>
          <ac:spMkLst>
            <pc:docMk/>
            <pc:sldMk cId="3298548606" sldId="339"/>
            <ac:spMk id="9" creationId="{5DCE6739-E491-7C2F-18EE-BA3643FE4AB3}"/>
          </ac:spMkLst>
        </pc:spChg>
        <pc:picChg chg="mod">
          <ac:chgData name="Elin Isacsson Schiller" userId="db8356bc-106c-446d-a344-dca269d69111" providerId="ADAL" clId="{C0D76BFE-D71B-44AA-8BB5-54EDE9232247}" dt="2026-10-02T14:48:18.504" v="2319" actId="1076"/>
          <ac:picMkLst>
            <pc:docMk/>
            <pc:sldMk cId="3298548606" sldId="339"/>
            <ac:picMk id="3" creationId="{0EC851D7-0F93-5283-F9F3-F3F1E8EBEC11}"/>
          </ac:picMkLst>
        </pc:picChg>
        <pc:picChg chg="add mod">
          <ac:chgData name="Elin Isacsson Schiller" userId="db8356bc-106c-446d-a344-dca269d69111" providerId="ADAL" clId="{C0D76BFE-D71B-44AA-8BB5-54EDE9232247}" dt="2026-10-02T14:48:14.782" v="2317" actId="1076"/>
          <ac:picMkLst>
            <pc:docMk/>
            <pc:sldMk cId="3298548606" sldId="339"/>
            <ac:picMk id="6" creationId="{1A84A891-3E6F-DD9F-4BC2-ACF93367A7B2}"/>
          </ac:picMkLst>
        </pc:picChg>
        <pc:picChg chg="add mod">
          <ac:chgData name="Elin Isacsson Schiller" userId="db8356bc-106c-446d-a344-dca269d69111" providerId="ADAL" clId="{C0D76BFE-D71B-44AA-8BB5-54EDE9232247}" dt="2026-09-24T10:08:12.954" v="2026" actId="1076"/>
          <ac:picMkLst>
            <pc:docMk/>
            <pc:sldMk cId="3298548606" sldId="339"/>
            <ac:picMk id="10" creationId="{9D3F70FB-E832-98A7-F844-D30DD9ADCE2C}"/>
          </ac:picMkLst>
        </pc:picChg>
      </pc:sldChg>
    </pc:docChg>
  </pc:docChgLst>
  <pc:docChgLst>
    <pc:chgData name="Tobias von Porat" userId="S::tobvo1@vgregion.se::175b7f73-04da-4b3b-94ec-e9833a9a9134" providerId="AD" clId="Web-{B0EAA8AC-7CBA-8B45-9159-E413DE898FF3}"/>
    <pc:docChg chg="modSld">
      <pc:chgData name="Tobias von Porat" userId="S::tobvo1@vgregion.se::175b7f73-04da-4b3b-94ec-e9833a9a9134" providerId="AD" clId="Web-{B0EAA8AC-7CBA-8B45-9159-E413DE898FF3}" dt="2026-09-30T07:33:54.732" v="9"/>
      <pc:docMkLst>
        <pc:docMk/>
      </pc:docMkLst>
      <pc:sldChg chg="modSp">
        <pc:chgData name="Tobias von Porat" userId="S::tobvo1@vgregion.se::175b7f73-04da-4b3b-94ec-e9833a9a9134" providerId="AD" clId="Web-{B0EAA8AC-7CBA-8B45-9159-E413DE898FF3}" dt="2026-09-30T07:33:54.732" v="9"/>
        <pc:sldMkLst>
          <pc:docMk/>
          <pc:sldMk cId="3298548606" sldId="339"/>
        </pc:sldMkLst>
        <pc:picChg chg="mod modCrop">
          <ac:chgData name="Tobias von Porat" userId="S::tobvo1@vgregion.se::175b7f73-04da-4b3b-94ec-e9833a9a9134" providerId="AD" clId="Web-{B0EAA8AC-7CBA-8B45-9159-E413DE898FF3}" dt="2026-09-30T07:33:54.732" v="9"/>
          <ac:picMkLst>
            <pc:docMk/>
            <pc:sldMk cId="3298548606" sldId="339"/>
            <ac:picMk id="3" creationId="{0EC851D7-0F93-5283-F9F3-F3F1E8EBEC11}"/>
          </ac:picMkLst>
        </pc:picChg>
      </pc:sldChg>
    </pc:docChg>
  </pc:docChgLst>
  <pc:docChgLst>
    <pc:chgData name="Tobias von Porat" userId="175b7f73-04da-4b3b-94ec-e9833a9a9134" providerId="ADAL" clId="{4A3852A1-F68E-4B8E-9322-FC66B8887C04}"/>
    <pc:docChg chg="undo custSel mod delSld modSld modSection modNotesMaster">
      <pc:chgData name="Tobias von Porat" userId="175b7f73-04da-4b3b-94ec-e9833a9a9134" providerId="ADAL" clId="{4A3852A1-F68E-4B8E-9322-FC66B8887C04}" dt="2026-10-08T07:56:31.807" v="867"/>
      <pc:docMkLst>
        <pc:docMk/>
      </pc:docMkLst>
      <pc:sldChg chg="addSp modSp mod modTransition modNotes">
        <pc:chgData name="Tobias von Porat" userId="175b7f73-04da-4b3b-94ec-e9833a9a9134" providerId="ADAL" clId="{4A3852A1-F68E-4B8E-9322-FC66B8887C04}" dt="2026-10-08T07:56:22.924" v="835"/>
        <pc:sldMkLst>
          <pc:docMk/>
          <pc:sldMk cId="2947314646" sldId="297"/>
        </pc:sldMkLst>
        <pc:picChg chg="mod">
          <ac:chgData name="Tobias von Porat" userId="175b7f73-04da-4b3b-94ec-e9833a9a9134" providerId="ADAL" clId="{4A3852A1-F68E-4B8E-9322-FC66B8887C04}" dt="2026-09-10T11:00:14.212" v="95" actId="14100"/>
          <ac:picMkLst>
            <pc:docMk/>
            <pc:sldMk cId="2947314646" sldId="297"/>
            <ac:picMk id="6" creationId="{1853C79A-17A9-ECE5-5DA4-360F612D61AC}"/>
          </ac:picMkLst>
        </pc:picChg>
      </pc:sldChg>
      <pc:sldChg chg="modTransition modNotes">
        <pc:chgData name="Tobias von Porat" userId="175b7f73-04da-4b3b-94ec-e9833a9a9134" providerId="ADAL" clId="{4A3852A1-F68E-4B8E-9322-FC66B8887C04}" dt="2026-10-08T07:56:22.924" v="835"/>
        <pc:sldMkLst>
          <pc:docMk/>
          <pc:sldMk cId="2370301518" sldId="298"/>
        </pc:sldMkLst>
      </pc:sldChg>
      <pc:sldChg chg="modSp mod modTransition modNotes">
        <pc:chgData name="Tobias von Porat" userId="175b7f73-04da-4b3b-94ec-e9833a9a9134" providerId="ADAL" clId="{4A3852A1-F68E-4B8E-9322-FC66B8887C04}" dt="2026-10-08T07:56:22.924" v="835"/>
        <pc:sldMkLst>
          <pc:docMk/>
          <pc:sldMk cId="2423759446" sldId="332"/>
        </pc:sldMkLst>
        <pc:spChg chg="mod">
          <ac:chgData name="Tobias von Porat" userId="175b7f73-04da-4b3b-94ec-e9833a9a9134" providerId="ADAL" clId="{4A3852A1-F68E-4B8E-9322-FC66B8887C04}" dt="2026-09-24T10:11:51.467" v="548" actId="20577"/>
          <ac:spMkLst>
            <pc:docMk/>
            <pc:sldMk cId="2423759446" sldId="332"/>
            <ac:spMk id="5" creationId="{FA699F50-D320-CBEB-199F-92EF02458C6D}"/>
          </ac:spMkLst>
        </pc:spChg>
      </pc:sldChg>
      <pc:sldChg chg="addSp delSp modSp mod modTransition modClrScheme chgLayout">
        <pc:chgData name="Tobias von Porat" userId="175b7f73-04da-4b3b-94ec-e9833a9a9134" providerId="ADAL" clId="{4A3852A1-F68E-4B8E-9322-FC66B8887C04}" dt="2026-10-08T07:56:11.077" v="803"/>
        <pc:sldMkLst>
          <pc:docMk/>
          <pc:sldMk cId="1436955209" sldId="333"/>
        </pc:sldMkLst>
        <pc:spChg chg="mod ord">
          <ac:chgData name="Tobias von Porat" userId="175b7f73-04da-4b3b-94ec-e9833a9a9134" providerId="ADAL" clId="{4A3852A1-F68E-4B8E-9322-FC66B8887C04}" dt="2026-09-24T09:57:46.073" v="433" actId="1076"/>
          <ac:spMkLst>
            <pc:docMk/>
            <pc:sldMk cId="1436955209" sldId="333"/>
            <ac:spMk id="2" creationId="{91F41956-283D-565F-15F5-43D81FB2BEC9}"/>
          </ac:spMkLst>
        </pc:spChg>
        <pc:spChg chg="mod">
          <ac:chgData name="Tobias von Porat" userId="175b7f73-04da-4b3b-94ec-e9833a9a9134" providerId="ADAL" clId="{4A3852A1-F68E-4B8E-9322-FC66B8887C04}" dt="2026-09-24T09:57:00.102" v="429" actId="14100"/>
          <ac:spMkLst>
            <pc:docMk/>
            <pc:sldMk cId="1436955209" sldId="333"/>
            <ac:spMk id="5" creationId="{8B37ACB5-8773-D48F-3BE5-40D204B1C062}"/>
          </ac:spMkLst>
        </pc:spChg>
        <pc:spChg chg="add del mod">
          <ac:chgData name="Tobias von Porat" userId="175b7f73-04da-4b3b-94ec-e9833a9a9134" providerId="ADAL" clId="{4A3852A1-F68E-4B8E-9322-FC66B8887C04}" dt="2026-09-24T09:54:24.779" v="418" actId="1076"/>
          <ac:spMkLst>
            <pc:docMk/>
            <pc:sldMk cId="1436955209" sldId="333"/>
            <ac:spMk id="7" creationId="{CC4CB4BA-3A8E-C0DD-F963-E6F00475EC7D}"/>
          </ac:spMkLst>
        </pc:spChg>
        <pc:spChg chg="mod">
          <ac:chgData name="Tobias von Porat" userId="175b7f73-04da-4b3b-94ec-e9833a9a9134" providerId="ADAL" clId="{4A3852A1-F68E-4B8E-9322-FC66B8887C04}" dt="2026-09-24T09:55:36.792" v="423" actId="14100"/>
          <ac:spMkLst>
            <pc:docMk/>
            <pc:sldMk cId="1436955209" sldId="333"/>
            <ac:spMk id="11" creationId="{05ACDAF1-C502-9631-08B6-3371285D103B}"/>
          </ac:spMkLst>
        </pc:spChg>
        <pc:spChg chg="mod">
          <ac:chgData name="Tobias von Porat" userId="175b7f73-04da-4b3b-94ec-e9833a9a9134" providerId="ADAL" clId="{4A3852A1-F68E-4B8E-9322-FC66B8887C04}" dt="2026-09-24T09:57:10.185" v="431" actId="14100"/>
          <ac:spMkLst>
            <pc:docMk/>
            <pc:sldMk cId="1436955209" sldId="333"/>
            <ac:spMk id="13" creationId="{37D46077-E714-D39E-6D54-AF7024743C46}"/>
          </ac:spMkLst>
        </pc:spChg>
        <pc:spChg chg="mod">
          <ac:chgData name="Tobias von Porat" userId="175b7f73-04da-4b3b-94ec-e9833a9a9134" providerId="ADAL" clId="{4A3852A1-F68E-4B8E-9322-FC66B8887C04}" dt="2026-09-24T09:57:06.097" v="430" actId="14100"/>
          <ac:spMkLst>
            <pc:docMk/>
            <pc:sldMk cId="1436955209" sldId="333"/>
            <ac:spMk id="18" creationId="{311486CD-DFC7-7AD8-FC17-9CE7AE18D900}"/>
          </ac:spMkLst>
        </pc:spChg>
        <pc:picChg chg="mod">
          <ac:chgData name="Tobias von Porat" userId="175b7f73-04da-4b3b-94ec-e9833a9a9134" providerId="ADAL" clId="{4A3852A1-F68E-4B8E-9322-FC66B8887C04}" dt="2026-09-24T09:55:50.993" v="424" actId="1076"/>
          <ac:picMkLst>
            <pc:docMk/>
            <pc:sldMk cId="1436955209" sldId="333"/>
            <ac:picMk id="9" creationId="{45869E7E-7E61-4EF0-4029-29A43FF6B4B0}"/>
          </ac:picMkLst>
        </pc:picChg>
      </pc:sldChg>
      <pc:sldChg chg="addSp delSp modSp mod modTransition delAnim modAnim">
        <pc:chgData name="Tobias von Porat" userId="175b7f73-04da-4b3b-94ec-e9833a9a9134" providerId="ADAL" clId="{4A3852A1-F68E-4B8E-9322-FC66B8887C04}" dt="2026-10-08T07:56:31.807" v="867"/>
        <pc:sldMkLst>
          <pc:docMk/>
          <pc:sldMk cId="1422938616" sldId="334"/>
        </pc:sldMkLst>
        <pc:spChg chg="mod">
          <ac:chgData name="Tobias von Porat" userId="175b7f73-04da-4b3b-94ec-e9833a9a9134" providerId="ADAL" clId="{4A3852A1-F68E-4B8E-9322-FC66B8887C04}" dt="2026-09-24T09:38:48.153" v="396" actId="2711"/>
          <ac:spMkLst>
            <pc:docMk/>
            <pc:sldMk cId="1422938616" sldId="334"/>
            <ac:spMk id="28" creationId="{A2C1B336-C189-63EB-6C9B-340433CDC6C0}"/>
          </ac:spMkLst>
        </pc:spChg>
        <pc:spChg chg="mod">
          <ac:chgData name="Tobias von Porat" userId="175b7f73-04da-4b3b-94ec-e9833a9a9134" providerId="ADAL" clId="{4A3852A1-F68E-4B8E-9322-FC66B8887C04}" dt="2026-09-24T09:45:40.321" v="402" actId="26606"/>
          <ac:spMkLst>
            <pc:docMk/>
            <pc:sldMk cId="1422938616" sldId="334"/>
            <ac:spMk id="29" creationId="{9EC27951-094F-3263-09B4-6CAB775F00E3}"/>
          </ac:spMkLst>
        </pc:spChg>
        <pc:picChg chg="del mod modCrop">
          <ac:chgData name="Tobias von Porat" userId="175b7f73-04da-4b3b-94ec-e9833a9a9134" providerId="ADAL" clId="{4A3852A1-F68E-4B8E-9322-FC66B8887C04}" dt="2026-10-08T07:41:17.519" v="633" actId="478"/>
          <ac:picMkLst>
            <pc:docMk/>
            <pc:sldMk cId="1422938616" sldId="334"/>
            <ac:picMk id="2" creationId="{2BF649BB-9863-6AB8-4DD8-A8A6E426FFD3}"/>
          </ac:picMkLst>
        </pc:picChg>
        <pc:picChg chg="add del mod modCrop">
          <ac:chgData name="Tobias von Porat" userId="175b7f73-04da-4b3b-94ec-e9833a9a9134" providerId="ADAL" clId="{4A3852A1-F68E-4B8E-9322-FC66B8887C04}" dt="2026-10-08T07:43:48.683" v="687" actId="478"/>
          <ac:picMkLst>
            <pc:docMk/>
            <pc:sldMk cId="1422938616" sldId="334"/>
            <ac:picMk id="4" creationId="{7BBD60F3-479F-DCA7-E5BB-BA2773DB2FF0}"/>
          </ac:picMkLst>
        </pc:picChg>
        <pc:picChg chg="add mod modCrop">
          <ac:chgData name="Tobias von Porat" userId="175b7f73-04da-4b3b-94ec-e9833a9a9134" providerId="ADAL" clId="{4A3852A1-F68E-4B8E-9322-FC66B8887C04}" dt="2026-10-08T07:48:05.620" v="748" actId="1035"/>
          <ac:picMkLst>
            <pc:docMk/>
            <pc:sldMk cId="1422938616" sldId="334"/>
            <ac:picMk id="5" creationId="{FFC5EB56-7D5C-E090-F988-42B7DD3CE4DD}"/>
          </ac:picMkLst>
        </pc:picChg>
      </pc:sldChg>
      <pc:sldChg chg="modSp mod modTransition">
        <pc:chgData name="Tobias von Porat" userId="175b7f73-04da-4b3b-94ec-e9833a9a9134" providerId="ADAL" clId="{4A3852A1-F68E-4B8E-9322-FC66B8887C04}" dt="2026-10-08T07:56:22.924" v="835"/>
        <pc:sldMkLst>
          <pc:docMk/>
          <pc:sldMk cId="3889801287" sldId="338"/>
        </pc:sldMkLst>
        <pc:spChg chg="mod">
          <ac:chgData name="Tobias von Porat" userId="175b7f73-04da-4b3b-94ec-e9833a9a9134" providerId="ADAL" clId="{4A3852A1-F68E-4B8E-9322-FC66B8887C04}" dt="2026-09-24T10:14:55.668" v="559" actId="1076"/>
          <ac:spMkLst>
            <pc:docMk/>
            <pc:sldMk cId="3889801287" sldId="338"/>
            <ac:spMk id="8" creationId="{9E25C8C4-9EE4-2D07-DBFB-C037600E1B4F}"/>
          </ac:spMkLst>
        </pc:spChg>
        <pc:picChg chg="mod">
          <ac:chgData name="Tobias von Porat" userId="175b7f73-04da-4b3b-94ec-e9833a9a9134" providerId="ADAL" clId="{4A3852A1-F68E-4B8E-9322-FC66B8887C04}" dt="2026-09-24T10:13:43.017" v="555" actId="1076"/>
          <ac:picMkLst>
            <pc:docMk/>
            <pc:sldMk cId="3889801287" sldId="338"/>
            <ac:picMk id="3" creationId="{9CAB8F20-F249-DAC1-D63B-D9398F2B5EFC}"/>
          </ac:picMkLst>
        </pc:picChg>
      </pc:sldChg>
      <pc:sldChg chg="addSp modSp mod modTransition">
        <pc:chgData name="Tobias von Porat" userId="175b7f73-04da-4b3b-94ec-e9833a9a9134" providerId="ADAL" clId="{4A3852A1-F68E-4B8E-9322-FC66B8887C04}" dt="2026-10-08T07:56:31.807" v="867"/>
        <pc:sldMkLst>
          <pc:docMk/>
          <pc:sldMk cId="3298548606" sldId="339"/>
        </pc:sldMkLst>
        <pc:spChg chg="mod">
          <ac:chgData name="Tobias von Porat" userId="175b7f73-04da-4b3b-94ec-e9833a9a9134" providerId="ADAL" clId="{4A3852A1-F68E-4B8E-9322-FC66B8887C04}" dt="2026-09-24T10:09:44.566" v="541" actId="947"/>
          <ac:spMkLst>
            <pc:docMk/>
            <pc:sldMk cId="3298548606" sldId="339"/>
            <ac:spMk id="8" creationId="{0A4E516F-6DE8-C52C-F288-A924C6459968}"/>
          </ac:spMkLst>
        </pc:spChg>
        <pc:picChg chg="mod">
          <ac:chgData name="Tobias von Porat" userId="175b7f73-04da-4b3b-94ec-e9833a9a9134" providerId="ADAL" clId="{4A3852A1-F68E-4B8E-9322-FC66B8887C04}" dt="2026-09-24T10:11:32.624" v="547" actId="1076"/>
          <ac:picMkLst>
            <pc:docMk/>
            <pc:sldMk cId="3298548606" sldId="339"/>
            <ac:picMk id="3" creationId="{0EC851D7-0F93-5283-F9F3-F3F1E8EBEC11}"/>
          </ac:picMkLst>
        </pc:picChg>
      </pc:sldChg>
    </pc:docChg>
  </pc:docChgLst>
  <pc:docChgLst>
    <pc:chgData name="Elin Isacsson Schiller" userId="S::elisc11@vgregion.se::db8356bc-106c-446d-a344-dca269d69111" providerId="AD" clId="Web-{0D517F1D-23DB-592C-7538-AF42FA307E4A}"/>
    <pc:docChg chg="modSld">
      <pc:chgData name="Elin Isacsson Schiller" userId="S::elisc11@vgregion.se::db8356bc-106c-446d-a344-dca269d69111" providerId="AD" clId="Web-{0D517F1D-23DB-592C-7538-AF42FA307E4A}" dt="2026-09-11T05:53:31.323" v="115" actId="20577"/>
      <pc:docMkLst>
        <pc:docMk/>
      </pc:docMkLst>
      <pc:sldChg chg="modSp">
        <pc:chgData name="Elin Isacsson Schiller" userId="S::elisc11@vgregion.se::db8356bc-106c-446d-a344-dca269d69111" providerId="AD" clId="Web-{0D517F1D-23DB-592C-7538-AF42FA307E4A}" dt="2026-09-11T05:47:41.070" v="8" actId="20577"/>
        <pc:sldMkLst>
          <pc:docMk/>
          <pc:sldMk cId="2947314646" sldId="297"/>
        </pc:sldMkLst>
        <pc:spChg chg="mod">
          <ac:chgData name="Elin Isacsson Schiller" userId="S::elisc11@vgregion.se::db8356bc-106c-446d-a344-dca269d69111" providerId="AD" clId="Web-{0D517F1D-23DB-592C-7538-AF42FA307E4A}" dt="2026-09-11T05:47:41.070" v="8" actId="20577"/>
          <ac:spMkLst>
            <pc:docMk/>
            <pc:sldMk cId="2947314646" sldId="297"/>
            <ac:spMk id="2" creationId="{4F13C5A6-042E-809E-566C-D3554B210762}"/>
          </ac:spMkLst>
        </pc:spChg>
        <pc:spChg chg="mod">
          <ac:chgData name="Elin Isacsson Schiller" userId="S::elisc11@vgregion.se::db8356bc-106c-446d-a344-dca269d69111" providerId="AD" clId="Web-{0D517F1D-23DB-592C-7538-AF42FA307E4A}" dt="2026-09-11T05:47:18.630" v="7" actId="20577"/>
          <ac:spMkLst>
            <pc:docMk/>
            <pc:sldMk cId="2947314646" sldId="297"/>
            <ac:spMk id="3" creationId="{514F9DD2-9166-9D77-8914-6204906E80AF}"/>
          </ac:spMkLst>
        </pc:spChg>
      </pc:sldChg>
      <pc:sldChg chg="modSp">
        <pc:chgData name="Elin Isacsson Schiller" userId="S::elisc11@vgregion.se::db8356bc-106c-446d-a344-dca269d69111" providerId="AD" clId="Web-{0D517F1D-23DB-592C-7538-AF42FA307E4A}" dt="2026-09-11T05:49:18.993" v="30" actId="20577"/>
        <pc:sldMkLst>
          <pc:docMk/>
          <pc:sldMk cId="2370301518" sldId="298"/>
        </pc:sldMkLst>
        <pc:spChg chg="mod">
          <ac:chgData name="Elin Isacsson Schiller" userId="S::elisc11@vgregion.se::db8356bc-106c-446d-a344-dca269d69111" providerId="AD" clId="Web-{0D517F1D-23DB-592C-7538-AF42FA307E4A}" dt="2026-09-11T05:48:30.492" v="13" actId="1076"/>
          <ac:spMkLst>
            <pc:docMk/>
            <pc:sldMk cId="2370301518" sldId="298"/>
            <ac:spMk id="2" creationId="{151521D5-19B6-C25D-8B40-74A47EA5819D}"/>
          </ac:spMkLst>
        </pc:spChg>
        <pc:spChg chg="mod">
          <ac:chgData name="Elin Isacsson Schiller" userId="S::elisc11@vgregion.se::db8356bc-106c-446d-a344-dca269d69111" providerId="AD" clId="Web-{0D517F1D-23DB-592C-7538-AF42FA307E4A}" dt="2026-09-11T05:49:18.993" v="30" actId="20577"/>
          <ac:spMkLst>
            <pc:docMk/>
            <pc:sldMk cId="2370301518" sldId="298"/>
            <ac:spMk id="3" creationId="{041F5629-16DC-5082-3E5B-7F328F4CF439}"/>
          </ac:spMkLst>
        </pc:spChg>
      </pc:sldChg>
      <pc:sldChg chg="modSp">
        <pc:chgData name="Elin Isacsson Schiller" userId="S::elisc11@vgregion.se::db8356bc-106c-446d-a344-dca269d69111" providerId="AD" clId="Web-{0D517F1D-23DB-592C-7538-AF42FA307E4A}" dt="2026-09-11T05:53:31.323" v="115" actId="20577"/>
        <pc:sldMkLst>
          <pc:docMk/>
          <pc:sldMk cId="2423759446" sldId="332"/>
        </pc:sldMkLst>
        <pc:spChg chg="mod">
          <ac:chgData name="Elin Isacsson Schiller" userId="S::elisc11@vgregion.se::db8356bc-106c-446d-a344-dca269d69111" providerId="AD" clId="Web-{0D517F1D-23DB-592C-7538-AF42FA307E4A}" dt="2026-09-11T05:49:42.009" v="31" actId="14100"/>
          <ac:spMkLst>
            <pc:docMk/>
            <pc:sldMk cId="2423759446" sldId="332"/>
            <ac:spMk id="4" creationId="{17BF001E-457A-BBFC-9146-88951EB7FEDE}"/>
          </ac:spMkLst>
        </pc:spChg>
        <pc:spChg chg="mod">
          <ac:chgData name="Elin Isacsson Schiller" userId="S::elisc11@vgregion.se::db8356bc-106c-446d-a344-dca269d69111" providerId="AD" clId="Web-{0D517F1D-23DB-592C-7538-AF42FA307E4A}" dt="2026-09-11T05:53:31.323" v="115" actId="20577"/>
          <ac:spMkLst>
            <pc:docMk/>
            <pc:sldMk cId="2423759446" sldId="332"/>
            <ac:spMk id="5" creationId="{FA699F50-D320-CBEB-199F-92EF02458C6D}"/>
          </ac:spMkLst>
        </pc:spChg>
      </pc:sldChg>
    </pc:docChg>
  </pc:docChgLst>
  <pc:docChgLst>
    <pc:chgData name="Tobias von Porat" userId="S::tobvo1@vgregion.se::175b7f73-04da-4b3b-94ec-e9833a9a9134" providerId="AD" clId="Web-{FB29947C-FDD4-5F1B-B006-4E2520A85490}"/>
    <pc:docChg chg="modSld">
      <pc:chgData name="Tobias von Porat" userId="S::tobvo1@vgregion.se::175b7f73-04da-4b3b-94ec-e9833a9a9134" providerId="AD" clId="Web-{FB29947C-FDD4-5F1B-B006-4E2520A85490}" dt="2026-10-01T13:33:12.388" v="37" actId="14100"/>
      <pc:docMkLst>
        <pc:docMk/>
      </pc:docMkLst>
      <pc:sldChg chg="addSp delSp modSp modMedia addAnim delAnim">
        <pc:chgData name="Tobias von Porat" userId="S::tobvo1@vgregion.se::175b7f73-04da-4b3b-94ec-e9833a9a9134" providerId="AD" clId="Web-{FB29947C-FDD4-5F1B-B006-4E2520A85490}" dt="2026-10-01T13:33:12.388" v="37" actId="14100"/>
        <pc:sldMkLst>
          <pc:docMk/>
          <pc:sldMk cId="1422938616" sldId="334"/>
        </pc:sldMkLst>
        <pc:picChg chg="add mod">
          <ac:chgData name="Tobias von Porat" userId="S::tobvo1@vgregion.se::175b7f73-04da-4b3b-94ec-e9833a9a9134" providerId="AD" clId="Web-{FB29947C-FDD4-5F1B-B006-4E2520A85490}" dt="2026-10-01T13:33:12.388" v="37" actId="14100"/>
          <ac:picMkLst>
            <pc:docMk/>
            <pc:sldMk cId="1422938616" sldId="334"/>
            <ac:picMk id="2" creationId="{2BF649BB-9863-6AB8-4DD8-A8A6E426FFD3}"/>
          </ac:picMkLst>
        </pc:picChg>
        <pc:picChg chg="add del mod">
          <ac:chgData name="Tobias von Porat" userId="S::tobvo1@vgregion.se::175b7f73-04da-4b3b-94ec-e9833a9a9134" providerId="AD" clId="Web-{FB29947C-FDD4-5F1B-B006-4E2520A85490}" dt="2026-10-01T13:32:23.719" v="34"/>
          <ac:picMkLst>
            <pc:docMk/>
            <pc:sldMk cId="1422938616" sldId="334"/>
            <ac:picMk id="2" creationId="{A305D31F-E285-B9F4-8C1A-360BDB2FE0EB}"/>
          </ac:picMkLst>
        </pc:picChg>
        <pc:picChg chg="mod">
          <ac:chgData name="Tobias von Porat" userId="S::tobvo1@vgregion.se::175b7f73-04da-4b3b-94ec-e9833a9a9134" providerId="AD" clId="Web-{FB29947C-FDD4-5F1B-B006-4E2520A85490}" dt="2026-10-01T13:18:13.631" v="33"/>
          <ac:picMkLst>
            <pc:docMk/>
            <pc:sldMk cId="1422938616" sldId="334"/>
            <ac:picMk id="20" creationId="{32F4A8F7-28C8-36E1-02A8-4B557D748020}"/>
          </ac:picMkLst>
        </pc:picChg>
      </pc:sldChg>
    </pc:docChg>
  </pc:docChgLst>
  <pc:docChgLst>
    <pc:chgData name="Elin Isacsson Schiller" userId="S::elisc11@vgregion.se::db8356bc-106c-446d-a344-dca269d69111" providerId="AD" clId="Web-{B94F1686-0148-909F-3C9E-6FE5DB16A465}"/>
    <pc:docChg chg="modSld">
      <pc:chgData name="Elin Isacsson Schiller" userId="S::elisc11@vgregion.se::db8356bc-106c-446d-a344-dca269d69111" providerId="AD" clId="Web-{B94F1686-0148-909F-3C9E-6FE5DB16A465}" dt="2026-09-16T09:25:04.556" v="143" actId="1076"/>
      <pc:docMkLst>
        <pc:docMk/>
      </pc:docMkLst>
      <pc:sldChg chg="modSp">
        <pc:chgData name="Elin Isacsson Schiller" userId="S::elisc11@vgregion.se::db8356bc-106c-446d-a344-dca269d69111" providerId="AD" clId="Web-{B94F1686-0148-909F-3C9E-6FE5DB16A465}" dt="2026-09-16T09:22:03.323" v="131" actId="20577"/>
        <pc:sldMkLst>
          <pc:docMk/>
          <pc:sldMk cId="2947314646" sldId="297"/>
        </pc:sldMkLst>
        <pc:spChg chg="mod">
          <ac:chgData name="Elin Isacsson Schiller" userId="S::elisc11@vgregion.se::db8356bc-106c-446d-a344-dca269d69111" providerId="AD" clId="Web-{B94F1686-0148-909F-3C9E-6FE5DB16A465}" dt="2026-09-16T09:22:03.323" v="131" actId="20577"/>
          <ac:spMkLst>
            <pc:docMk/>
            <pc:sldMk cId="2947314646" sldId="297"/>
            <ac:spMk id="3" creationId="{514F9DD2-9166-9D77-8914-6204906E80AF}"/>
          </ac:spMkLst>
        </pc:spChg>
      </pc:sldChg>
      <pc:sldChg chg="modSp">
        <pc:chgData name="Elin Isacsson Schiller" userId="S::elisc11@vgregion.se::db8356bc-106c-446d-a344-dca269d69111" providerId="AD" clId="Web-{B94F1686-0148-909F-3C9E-6FE5DB16A465}" dt="2026-09-16T09:21:27.339" v="127" actId="14100"/>
        <pc:sldMkLst>
          <pc:docMk/>
          <pc:sldMk cId="2370301518" sldId="298"/>
        </pc:sldMkLst>
        <pc:spChg chg="mod">
          <ac:chgData name="Elin Isacsson Schiller" userId="S::elisc11@vgregion.se::db8356bc-106c-446d-a344-dca269d69111" providerId="AD" clId="Web-{B94F1686-0148-909F-3C9E-6FE5DB16A465}" dt="2026-09-16T09:20:54.542" v="105" actId="20577"/>
          <ac:spMkLst>
            <pc:docMk/>
            <pc:sldMk cId="2370301518" sldId="298"/>
            <ac:spMk id="2" creationId="{151521D5-19B6-C25D-8B40-74A47EA5819D}"/>
          </ac:spMkLst>
        </pc:spChg>
        <pc:spChg chg="mod">
          <ac:chgData name="Elin Isacsson Schiller" userId="S::elisc11@vgregion.se::db8356bc-106c-446d-a344-dca269d69111" providerId="AD" clId="Web-{B94F1686-0148-909F-3C9E-6FE5DB16A465}" dt="2026-09-16T09:21:27.339" v="127" actId="14100"/>
          <ac:spMkLst>
            <pc:docMk/>
            <pc:sldMk cId="2370301518" sldId="298"/>
            <ac:spMk id="3" creationId="{041F5629-16DC-5082-3E5B-7F328F4CF439}"/>
          </ac:spMkLst>
        </pc:spChg>
      </pc:sldChg>
      <pc:sldChg chg="modSp">
        <pc:chgData name="Elin Isacsson Schiller" userId="S::elisc11@vgregion.se::db8356bc-106c-446d-a344-dca269d69111" providerId="AD" clId="Web-{B94F1686-0148-909F-3C9E-6FE5DB16A465}" dt="2026-09-16T09:22:35.385" v="134" actId="20577"/>
        <pc:sldMkLst>
          <pc:docMk/>
          <pc:sldMk cId="2423759446" sldId="332"/>
        </pc:sldMkLst>
        <pc:spChg chg="mod">
          <ac:chgData name="Elin Isacsson Schiller" userId="S::elisc11@vgregion.se::db8356bc-106c-446d-a344-dca269d69111" providerId="AD" clId="Web-{B94F1686-0148-909F-3C9E-6FE5DB16A465}" dt="2026-09-16T09:19:03.090" v="84" actId="20577"/>
          <ac:spMkLst>
            <pc:docMk/>
            <pc:sldMk cId="2423759446" sldId="332"/>
            <ac:spMk id="4" creationId="{17BF001E-457A-BBFC-9146-88951EB7FEDE}"/>
          </ac:spMkLst>
        </pc:spChg>
        <pc:spChg chg="mod">
          <ac:chgData name="Elin Isacsson Schiller" userId="S::elisc11@vgregion.se::db8356bc-106c-446d-a344-dca269d69111" providerId="AD" clId="Web-{B94F1686-0148-909F-3C9E-6FE5DB16A465}" dt="2026-09-16T09:22:35.385" v="134" actId="20577"/>
          <ac:spMkLst>
            <pc:docMk/>
            <pc:sldMk cId="2423759446" sldId="332"/>
            <ac:spMk id="5" creationId="{FA699F50-D320-CBEB-199F-92EF02458C6D}"/>
          </ac:spMkLst>
        </pc:spChg>
      </pc:sldChg>
      <pc:sldChg chg="addSp delSp modSp mod modClrScheme chgLayout">
        <pc:chgData name="Elin Isacsson Schiller" userId="S::elisc11@vgregion.se::db8356bc-106c-446d-a344-dca269d69111" providerId="AD" clId="Web-{B94F1686-0148-909F-3C9E-6FE5DB16A465}" dt="2026-09-16T09:25:04.556" v="143" actId="1076"/>
        <pc:sldMkLst>
          <pc:docMk/>
          <pc:sldMk cId="3889801287" sldId="338"/>
        </pc:sldMkLst>
        <pc:spChg chg="mod">
          <ac:chgData name="Elin Isacsson Schiller" userId="S::elisc11@vgregion.se::db8356bc-106c-446d-a344-dca269d69111" providerId="AD" clId="Web-{B94F1686-0148-909F-3C9E-6FE5DB16A465}" dt="2026-09-16T09:25:04.556" v="143" actId="1076"/>
          <ac:spMkLst>
            <pc:docMk/>
            <pc:sldMk cId="3889801287" sldId="338"/>
            <ac:spMk id="8" creationId="{9E25C8C4-9EE4-2D07-DBFB-C037600E1B4F}"/>
          </ac:spMkLst>
        </pc:spChg>
      </pc:sldChg>
    </pc:docChg>
  </pc:docChgLst>
  <pc:docChgLst>
    <pc:chgData name="Elin Isacsson Schiller" userId="S::elisc11@vgregion.se::db8356bc-106c-446d-a344-dca269d69111" providerId="AD" clId="Web-{C1EDCBDD-FF2F-3CBA-21DC-BF746EFB130E}"/>
    <pc:docChg chg="addSld delSld modSld modSection">
      <pc:chgData name="Elin Isacsson Schiller" userId="S::elisc11@vgregion.se::db8356bc-106c-446d-a344-dca269d69111" providerId="AD" clId="Web-{C1EDCBDD-FF2F-3CBA-21DC-BF746EFB130E}" dt="2026-09-17T11:29:49.498" v="22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80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5731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2280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8351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38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5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5" y="385758"/>
            <a:ext cx="4283996" cy="6092422"/>
            <a:chOff x="6252761" y="1586198"/>
            <a:chExt cx="2409823" cy="3427094"/>
          </a:xfrm>
        </p:grpSpPr>
        <p:sp>
          <p:nvSpPr>
            <p:cNvPr id="5" name="Frihandsfigur 1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ihandsfigur 2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3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ihandsfigur 4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5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246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7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ihandsfigur 8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ihandsfigur 9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341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E03F274C-7DF4-4202-6241-5960DF9C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8" name="Platshållare för datum 8">
            <a:extLst>
              <a:ext uri="{FF2B5EF4-FFF2-40B4-BE49-F238E27FC236}">
                <a16:creationId xmlns:a16="http://schemas.microsoft.com/office/drawing/2014/main" id="{2D7A94E1-4D7B-8C36-2DD9-EA5758651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1A9F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2026-10-09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037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E7E1D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C3A05F8-3C95-C4BB-ED96-7938636C15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2026-10-09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58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8642350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19" y="385758"/>
            <a:ext cx="1427975" cy="6091200"/>
            <a:chOff x="10371138" y="380999"/>
            <a:chExt cx="1439146" cy="6138849"/>
          </a:xfrm>
        </p:grpSpPr>
        <p:sp>
          <p:nvSpPr>
            <p:cNvPr id="15" name="Frihandsfigur 1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2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E7E1DF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3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450423"/>
              <a:ext cx="1439144" cy="3069425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390462"/>
            <a:ext cx="8872205" cy="104775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7FC82E9-E70A-41D0-BC52-9CE4D8B0E8A6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7103269B-EA66-46B6-71C1-E192E8F1AF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17" y="385758"/>
            <a:ext cx="1427977" cy="6091200"/>
            <a:chOff x="10371143" y="380999"/>
            <a:chExt cx="1439149" cy="6138849"/>
          </a:xfrm>
        </p:grpSpPr>
        <p:sp>
          <p:nvSpPr>
            <p:cNvPr id="13" name="Frihandsfigur 1">
              <a:extLst>
                <a:ext uri="{FF2B5EF4-FFF2-40B4-BE49-F238E27FC236}">
                  <a16:creationId xmlns:a16="http://schemas.microsoft.com/office/drawing/2014/main" id="{5A9026E1-DFAC-E9EE-2962-8B79601BF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2">
              <a:extLst>
                <a:ext uri="{FF2B5EF4-FFF2-40B4-BE49-F238E27FC236}">
                  <a16:creationId xmlns:a16="http://schemas.microsoft.com/office/drawing/2014/main" id="{F63FA8B4-B426-9EA0-1A0C-AE8684E76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6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E7E1DF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BADC3CCB-35F2-0433-FF67-45C7D893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3" y="3450424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185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E7E1DF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rgbClr val="B3EBF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46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E7E1DF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55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65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B3EBF2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118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7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brun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81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658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 12">
            <a:extLst>
              <a:ext uri="{FF2B5EF4-FFF2-40B4-BE49-F238E27FC236}">
                <a16:creationId xmlns:a16="http://schemas.microsoft.com/office/drawing/2014/main" id="{3574BC1D-24EF-D94D-3DE2-120C526A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6246" y="1747837"/>
            <a:ext cx="10007600" cy="1614312"/>
          </a:xfrm>
          <a:prstGeom prst="rect">
            <a:avLst/>
          </a:prstGeo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6246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3A473BDF-6C18-456D-B2F3-58DD8CBD1759}" type="datetime1">
              <a:rPr lang="sv-SE" smtClean="0"/>
              <a:t>2026-10-09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run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08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261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05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7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36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 userDrawn="1">
          <p15:clr>
            <a:srgbClr val="FBAE40"/>
          </p15:clr>
        </p15:guide>
        <p15:guide id="3" orient="horz" pos="1434" userDrawn="1">
          <p15:clr>
            <a:srgbClr val="FBAE40"/>
          </p15:clr>
        </p15:guide>
        <p15:guide id="4" pos="688" userDrawn="1">
          <p15:clr>
            <a:srgbClr val="FBAE40"/>
          </p15:clr>
        </p15:guide>
        <p15:guide id="5" orient="horz" pos="7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brun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939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7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26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361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  <p15:guide id="5" pos="402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805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E7E1DF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4674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B3EBF2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65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A185498-67B0-4A0B-8455-9A803E3F2EDA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 descr="Logotyp Västra Götalandsregionen">
            <a:extLst>
              <a:ext uri="{FF2B5EF4-FFF2-40B4-BE49-F238E27FC236}">
                <a16:creationId xmlns:a16="http://schemas.microsoft.com/office/drawing/2014/main" id="{E5FB7636-32CC-7B30-B38E-46E7FB5989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867381A1-282C-6593-B9AE-1B8B7AA5A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2F58EA4-3891-6E22-DDDB-A16F29BA9C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D03C71D-D98B-401F-B2CF-6FD4D048E9D2}" type="datetime1">
              <a:rPr lang="sv-SE" smtClean="0"/>
              <a:t>2026-10-09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85932" y="2868104"/>
            <a:ext cx="320981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C5206D6B-B1E0-4714-DC33-C7E19D5476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146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550ACD04-84A9-C753-2519-E4857C71F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9537" y="2868104"/>
            <a:ext cx="320260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6E64F3F-CF2D-03AE-4E4D-CE9AC939E3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470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621" y="2097088"/>
            <a:ext cx="8645150" cy="33276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2026-10-09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67" r:id="rId3"/>
    <p:sldLayoutId id="2147483650" r:id="rId4"/>
    <p:sldLayoutId id="2147483654" r:id="rId5"/>
    <p:sldLayoutId id="2147483676" r:id="rId6"/>
    <p:sldLayoutId id="2147483652" r:id="rId7"/>
    <p:sldLayoutId id="2147483684" r:id="rId8"/>
    <p:sldLayoutId id="2147483685" r:id="rId9"/>
    <p:sldLayoutId id="2147483689" r:id="rId10"/>
    <p:sldLayoutId id="2147483674" r:id="rId11"/>
    <p:sldLayoutId id="2147483662" r:id="rId12"/>
    <p:sldLayoutId id="2147483666" r:id="rId13"/>
    <p:sldLayoutId id="2147483672" r:id="rId14"/>
    <p:sldLayoutId id="2147483651" r:id="rId15"/>
    <p:sldLayoutId id="2147483663" r:id="rId16"/>
    <p:sldLayoutId id="2147483671" r:id="rId17"/>
    <p:sldLayoutId id="2147483680" r:id="rId18"/>
    <p:sldLayoutId id="2147483664" r:id="rId19"/>
    <p:sldLayoutId id="2147483675" r:id="rId20"/>
    <p:sldLayoutId id="2147483677" r:id="rId21"/>
    <p:sldLayoutId id="2147483679" r:id="rId22"/>
    <p:sldLayoutId id="2147483661" r:id="rId23"/>
    <p:sldLayoutId id="2147483686" r:id="rId24"/>
    <p:sldLayoutId id="2147483687" r:id="rId25"/>
    <p:sldLayoutId id="2147483688" r:id="rId26"/>
    <p:sldLayoutId id="2147483655" r:id="rId27"/>
    <p:sldLayoutId id="2147483659" r:id="rId28"/>
    <p:sldLayoutId id="2147483660" r:id="rId29"/>
    <p:sldLayoutId id="2147483668" r:id="rId30"/>
    <p:sldLayoutId id="2147483670" r:id="rId31"/>
  </p:sldLayoutIdLst>
  <p:hf sldNum="0" hdr="0" ft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9FCC3B"/>
          </p15:clr>
        </p15:guide>
        <p15:guide id="2" orient="horz" pos="2160" userDrawn="1">
          <p15:clr>
            <a:srgbClr val="9FCC3B"/>
          </p15:clr>
        </p15:guide>
        <p15:guide id="3" orient="horz" pos="867" userDrawn="1">
          <p15:clr>
            <a:srgbClr val="9FCC3B"/>
          </p15:clr>
        </p15:guide>
        <p15:guide id="4" orient="horz" pos="1525" userDrawn="1">
          <p15:clr>
            <a:srgbClr val="9FCC3B"/>
          </p15:clr>
        </p15:guide>
        <p15:guide id="5" orient="horz" pos="3430" userDrawn="1">
          <p15:clr>
            <a:srgbClr val="9FCC3B"/>
          </p15:clr>
        </p15:guide>
        <p15:guide id="6" orient="horz" pos="2795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CAB8F20-F249-DAC1-D63B-D9398F2B5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4" t="5490" r="30294" b="31503"/>
          <a:stretch>
            <a:fillRect/>
          </a:stretch>
        </p:blipFill>
        <p:spPr>
          <a:xfrm>
            <a:off x="6958209" y="1324366"/>
            <a:ext cx="4829307" cy="4209268"/>
          </a:xfrm>
          <a:prstGeom prst="round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E25C8C4-9EE4-2D07-DBFB-C037600E1B4F}"/>
              </a:ext>
            </a:extLst>
          </p:cNvPr>
          <p:cNvSpPr txBox="1">
            <a:spLocks/>
          </p:cNvSpPr>
          <p:nvPr/>
        </p:nvSpPr>
        <p:spPr>
          <a:xfrm>
            <a:off x="684364" y="3083738"/>
            <a:ext cx="6475387" cy="6905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sv-SE" sz="5400" b="1">
                <a:solidFill>
                  <a:schemeClr val="bg1"/>
                </a:solidFill>
                <a:latin typeface="VGR Sans"/>
              </a:rPr>
              <a:t>Hälsocoach  online</a:t>
            </a:r>
            <a:endParaRPr lang="en-US" sz="2000">
              <a:solidFill>
                <a:schemeClr val="bg1"/>
              </a:solidFill>
              <a:latin typeface="VGR Sans"/>
            </a:endParaRPr>
          </a:p>
          <a:p>
            <a:pPr algn="ctr">
              <a:lnSpc>
                <a:spcPct val="100000"/>
              </a:lnSpc>
            </a:pPr>
            <a:endParaRPr lang="sv-SE" sz="4000" b="1">
              <a:solidFill>
                <a:schemeClr val="bg1"/>
              </a:solidFill>
              <a:latin typeface="VGR Sans"/>
            </a:endParaRPr>
          </a:p>
          <a:p>
            <a:pPr algn="ctr">
              <a:lnSpc>
                <a:spcPct val="100000"/>
              </a:lnSpc>
            </a:pPr>
            <a:r>
              <a:rPr lang="sv-SE" sz="4000" b="1">
                <a:solidFill>
                  <a:schemeClr val="bg1"/>
                </a:solidFill>
                <a:latin typeface="VGR Sans"/>
              </a:rPr>
              <a:t>- Hjälper dig på vägen</a:t>
            </a:r>
          </a:p>
          <a:p>
            <a:pPr algn="ctr">
              <a:lnSpc>
                <a:spcPct val="100000"/>
              </a:lnSpc>
            </a:pPr>
            <a:r>
              <a:rPr lang="sv-SE" sz="4000" b="1">
                <a:solidFill>
                  <a:schemeClr val="bg1"/>
                </a:solidFill>
                <a:latin typeface="VGR Sans"/>
              </a:rPr>
              <a:t>till en hälsosammare vardag!</a:t>
            </a:r>
            <a:endParaRPr lang="en-US" sz="2000">
              <a:solidFill>
                <a:schemeClr val="bg1"/>
              </a:solidFill>
              <a:latin typeface="VGR Sans"/>
            </a:endParaRPr>
          </a:p>
        </p:txBody>
      </p:sp>
    </p:spTree>
    <p:extLst>
      <p:ext uri="{BB962C8B-B14F-4D97-AF65-F5344CB8AC3E}">
        <p14:creationId xmlns:p14="http://schemas.microsoft.com/office/powerpoint/2010/main" val="3889801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0000"/>
    </mc:Choice>
    <mc:Fallback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13C5A6-042E-809E-566C-D3554B210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945" y="712488"/>
            <a:ext cx="5311634" cy="1076504"/>
          </a:xfrm>
        </p:spPr>
        <p:txBody>
          <a:bodyPr/>
          <a:lstStyle/>
          <a:p>
            <a:r>
              <a:rPr lang="sv-SE" sz="3600" b="1">
                <a:latin typeface="VGR Sans"/>
              </a:rPr>
              <a:t>Hälsocoach online finns för dig över 16 år som vill</a:t>
            </a:r>
          </a:p>
          <a:p>
            <a:endParaRPr lang="sv-SE">
              <a:ea typeface="Verdana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4F9DD2-9166-9D77-8914-6204906E8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1942" y="2487177"/>
            <a:ext cx="5359637" cy="3637569"/>
          </a:xfrm>
        </p:spPr>
        <p:txBody>
          <a:bodyPr vert="horz" lIns="0" tIns="0" rIns="0" bIns="0" rtlCol="0" anchor="t">
            <a:noAutofit/>
          </a:bodyPr>
          <a:lstStyle/>
          <a:p>
            <a:pPr lvl="2" indent="-269875">
              <a:lnSpc>
                <a:spcPct val="150000"/>
              </a:lnSpc>
              <a:spcBef>
                <a:spcPts val="750"/>
              </a:spcBef>
              <a:buFont typeface="Wingdings" panose="020B0604030504040204" pitchFamily="34" charset="0"/>
              <a:buChar char="§"/>
            </a:pPr>
            <a:r>
              <a:rPr lang="sv-SE" sz="2400">
                <a:ea typeface="Verdana"/>
              </a:rPr>
              <a:t>Röra mer på dig</a:t>
            </a:r>
            <a:endParaRPr lang="en-US" sz="2400">
              <a:ea typeface="Verdana"/>
            </a:endParaRPr>
          </a:p>
          <a:p>
            <a:pPr lvl="2" indent="-269875">
              <a:lnSpc>
                <a:spcPct val="150000"/>
              </a:lnSpc>
              <a:spcBef>
                <a:spcPts val="750"/>
              </a:spcBef>
              <a:buFont typeface="Wingdings" panose="020B0604030504040204" pitchFamily="34" charset="0"/>
              <a:buChar char="§"/>
            </a:pPr>
            <a:r>
              <a:rPr lang="sv-SE" sz="2400">
                <a:ea typeface="Verdana"/>
              </a:rPr>
              <a:t>Äta hälsosammare</a:t>
            </a:r>
            <a:endParaRPr lang="en-US" sz="2400">
              <a:ea typeface="Verdana"/>
            </a:endParaRPr>
          </a:p>
          <a:p>
            <a:pPr lvl="2" indent="-269875">
              <a:lnSpc>
                <a:spcPct val="150000"/>
              </a:lnSpc>
              <a:spcBef>
                <a:spcPts val="750"/>
              </a:spcBef>
              <a:buFont typeface="Wingdings" panose="020B0604030504040204" pitchFamily="34" charset="0"/>
              <a:buChar char="§"/>
            </a:pPr>
            <a:r>
              <a:rPr lang="sv-SE" sz="2400">
                <a:ea typeface="Verdana"/>
              </a:rPr>
              <a:t>Sluta röka eller snusa</a:t>
            </a:r>
            <a:endParaRPr lang="en-US" sz="2400">
              <a:ea typeface="Verdana"/>
            </a:endParaRPr>
          </a:p>
          <a:p>
            <a:pPr lvl="2" indent="-269875">
              <a:lnSpc>
                <a:spcPct val="150000"/>
              </a:lnSpc>
              <a:spcBef>
                <a:spcPts val="750"/>
              </a:spcBef>
              <a:buFont typeface="Wingdings" panose="020B0604030504040204" pitchFamily="34" charset="0"/>
              <a:buChar char="§"/>
            </a:pPr>
            <a:r>
              <a:rPr lang="sv-SE" sz="2400">
                <a:ea typeface="Verdana"/>
              </a:rPr>
              <a:t>Ändra dina alkoholvanor</a:t>
            </a:r>
            <a:br>
              <a:rPr lang="sv-SE" sz="2400">
                <a:ea typeface="Verdana"/>
              </a:rPr>
            </a:br>
            <a:endParaRPr lang="sv-SE" sz="2400">
              <a:ea typeface="Verdana"/>
            </a:endParaRPr>
          </a:p>
          <a:p>
            <a:pPr marL="0" indent="0">
              <a:lnSpc>
                <a:spcPct val="150000"/>
              </a:lnSpc>
              <a:spcBef>
                <a:spcPts val="750"/>
              </a:spcBef>
              <a:buNone/>
            </a:pPr>
            <a:r>
              <a:rPr lang="sv-SE" sz="2400">
                <a:ea typeface="Verdana"/>
              </a:rPr>
              <a:t>…och som vill ha hjälp på vägen!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036196E-6E96-C345-A743-66B6721523D9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3"/>
          <a:srcRect l="15668" t="8206" r="15668" b="17514"/>
          <a:stretch>
            <a:fillRect/>
          </a:stretch>
        </p:blipFill>
        <p:spPr>
          <a:xfrm>
            <a:off x="6797101" y="385200"/>
            <a:ext cx="5004000" cy="3045600"/>
          </a:xfrm>
          <a:prstGeom prst="round1Rect">
            <a:avLst>
              <a:gd name="adj" fmla="val 25646"/>
            </a:avLst>
          </a:prstGeom>
          <a:solidFill>
            <a:srgbClr val="E7E1DF"/>
          </a:solidFill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1853C79A-17A9-ECE5-5DA4-360F612D61AC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6672" r="7957" b="11497"/>
          <a:stretch>
            <a:fillRect/>
          </a:stretch>
        </p:blipFill>
        <p:spPr>
          <a:xfrm>
            <a:off x="6797101" y="3448729"/>
            <a:ext cx="5004000" cy="3220166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rgbClr val="005B89"/>
          </a:solidFill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89A019D1-F122-6E32-ADC8-44918DD919CB}"/>
              </a:ext>
            </a:extLst>
          </p:cNvPr>
          <p:cNvSpPr txBox="1"/>
          <p:nvPr/>
        </p:nvSpPr>
        <p:spPr>
          <a:xfrm>
            <a:off x="7037164" y="4040063"/>
            <a:ext cx="22619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2000" b="1">
                <a:solidFill>
                  <a:schemeClr val="bg1"/>
                </a:solidFill>
              </a:rPr>
              <a:t>Scanna QR-koden för att komma till </a:t>
            </a:r>
            <a:br>
              <a:rPr lang="sv-SE" sz="2000" b="1">
                <a:solidFill>
                  <a:schemeClr val="bg1"/>
                </a:solidFill>
              </a:rPr>
            </a:br>
            <a:r>
              <a:rPr lang="sv-SE" sz="2000" b="1">
                <a:solidFill>
                  <a:schemeClr val="bg1"/>
                </a:solidFill>
              </a:rPr>
              <a:t>Vård och hälsa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9377AC2-CFCF-A45C-9469-5043B2E046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87" t="4273" r="6027" b="2942"/>
          <a:stretch>
            <a:fillRect/>
          </a:stretch>
        </p:blipFill>
        <p:spPr>
          <a:xfrm>
            <a:off x="9142577" y="3723071"/>
            <a:ext cx="2583260" cy="2671482"/>
          </a:xfrm>
          <a:prstGeom prst="round1Rect">
            <a:avLst>
              <a:gd name="adj" fmla="val 26384"/>
            </a:avLst>
          </a:prstGeom>
        </p:spPr>
      </p:pic>
      <p:sp>
        <p:nvSpPr>
          <p:cNvPr id="10" name="Båge 9">
            <a:extLst>
              <a:ext uri="{FF2B5EF4-FFF2-40B4-BE49-F238E27FC236}">
                <a16:creationId xmlns:a16="http://schemas.microsoft.com/office/drawing/2014/main" id="{3304640F-C604-B72D-458A-4978E65BF01C}"/>
              </a:ext>
            </a:extLst>
          </p:cNvPr>
          <p:cNvSpPr/>
          <p:nvPr/>
        </p:nvSpPr>
        <p:spPr>
          <a:xfrm rot="15250425" flipH="1">
            <a:off x="8126200" y="4801385"/>
            <a:ext cx="1052261" cy="1046228"/>
          </a:xfrm>
          <a:prstGeom prst="arc">
            <a:avLst>
              <a:gd name="adj1" fmla="val 16200000"/>
              <a:gd name="adj2" fmla="val 1456043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31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7000"/>
    </mc:Choice>
    <mc:Fallback>
      <p:transition spd="slow" advClick="0" advTm="1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7BF001E-457A-BBFC-9146-88951EB7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37384"/>
            <a:ext cx="5284211" cy="895350"/>
          </a:xfrm>
        </p:spPr>
        <p:txBody>
          <a:bodyPr/>
          <a:lstStyle/>
          <a:p>
            <a:r>
              <a:rPr lang="sv-SE" sz="3600" b="1">
                <a:latin typeface="VGR Sans"/>
              </a:rPr>
              <a:t>Förändring på dina villkor!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99F50-D320-CBEB-199F-92EF02458C6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6749" y="2098800"/>
            <a:ext cx="5429251" cy="3922588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spcBef>
                <a:spcPts val="750"/>
              </a:spcBef>
              <a:buNone/>
            </a:pPr>
            <a:r>
              <a:rPr lang="sv-SE" sz="2400"/>
              <a:t>Du träffar din </a:t>
            </a:r>
            <a:r>
              <a:rPr lang="sv-SE" sz="2400" err="1"/>
              <a:t>hälsocoach</a:t>
            </a:r>
            <a:r>
              <a:rPr lang="sv-SE" sz="2400"/>
              <a:t> digitalt flera gånger under 2-6 månader.</a:t>
            </a:r>
            <a:endParaRPr lang="en-US" sz="2400"/>
          </a:p>
          <a:p>
            <a:pPr marL="0" indent="0">
              <a:lnSpc>
                <a:spcPct val="150000"/>
              </a:lnSpc>
              <a:spcBef>
                <a:spcPts val="750"/>
              </a:spcBef>
              <a:buNone/>
            </a:pPr>
            <a:br>
              <a:rPr lang="sv-SE" sz="2400"/>
            </a:br>
            <a:r>
              <a:rPr lang="sv-SE" sz="2400"/>
              <a:t>Du bestämmer vad du vill förändra och tillsammans</a:t>
            </a:r>
            <a:r>
              <a:rPr lang="sv-SE" sz="2400">
                <a:ea typeface="Verdana"/>
              </a:rPr>
              <a:t> hittar ni ett sätt som fungerar för dig, i din vardag.</a:t>
            </a:r>
            <a:endParaRPr lang="en-US" sz="2400">
              <a:ea typeface="Verdana"/>
            </a:endParaRPr>
          </a:p>
        </p:txBody>
      </p:sp>
      <p:pic>
        <p:nvPicPr>
          <p:cNvPr id="8" name="Platshållare för bild 5">
            <a:extLst>
              <a:ext uri="{FF2B5EF4-FFF2-40B4-BE49-F238E27FC236}">
                <a16:creationId xmlns:a16="http://schemas.microsoft.com/office/drawing/2014/main" id="{CBB9C2D9-9961-2DB4-34CC-A5AB4F813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6672" r="7957" b="11497"/>
          <a:stretch>
            <a:fillRect/>
          </a:stretch>
        </p:blipFill>
        <p:spPr>
          <a:xfrm>
            <a:off x="6797101" y="3430800"/>
            <a:ext cx="5004000" cy="3220166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rgbClr val="005B89"/>
          </a:solidFill>
        </p:spPr>
      </p:pic>
      <p:pic>
        <p:nvPicPr>
          <p:cNvPr id="16" name="Platshållare för bild 15">
            <a:extLst>
              <a:ext uri="{FF2B5EF4-FFF2-40B4-BE49-F238E27FC236}">
                <a16:creationId xmlns:a16="http://schemas.microsoft.com/office/drawing/2014/main" id="{CA33EE46-04C4-724B-8699-1E88470938A4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5993" r="10203" b="8803"/>
          <a:stretch>
            <a:fillRect/>
          </a:stretch>
        </p:blipFill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B3EBF2"/>
          </a:solidFill>
          <a:ln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CE2390C-CA1D-0F4C-98EB-EA9B24BB0E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87" t="4273" r="6027" b="2942"/>
          <a:stretch>
            <a:fillRect/>
          </a:stretch>
        </p:blipFill>
        <p:spPr>
          <a:xfrm>
            <a:off x="9142577" y="3723071"/>
            <a:ext cx="2583260" cy="2671482"/>
          </a:xfrm>
          <a:prstGeom prst="round1Rect">
            <a:avLst>
              <a:gd name="adj" fmla="val 26384"/>
            </a:avLst>
          </a:prstGeom>
        </p:spPr>
      </p:pic>
      <p:sp>
        <p:nvSpPr>
          <p:cNvPr id="12" name="Båge 11">
            <a:extLst>
              <a:ext uri="{FF2B5EF4-FFF2-40B4-BE49-F238E27FC236}">
                <a16:creationId xmlns:a16="http://schemas.microsoft.com/office/drawing/2014/main" id="{65BFCA52-E8D3-0FA9-1567-1A8C7FEF2007}"/>
              </a:ext>
            </a:extLst>
          </p:cNvPr>
          <p:cNvSpPr/>
          <p:nvPr/>
        </p:nvSpPr>
        <p:spPr>
          <a:xfrm rot="15250425" flipH="1">
            <a:off x="8126200" y="4801385"/>
            <a:ext cx="1052261" cy="1046228"/>
          </a:xfrm>
          <a:prstGeom prst="arc">
            <a:avLst>
              <a:gd name="adj1" fmla="val 16200000"/>
              <a:gd name="adj2" fmla="val 1456043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B8092BD-3C1D-607B-5F65-AB1B3CD59717}"/>
              </a:ext>
            </a:extLst>
          </p:cNvPr>
          <p:cNvSpPr txBox="1"/>
          <p:nvPr/>
        </p:nvSpPr>
        <p:spPr>
          <a:xfrm>
            <a:off x="7037164" y="4040063"/>
            <a:ext cx="22619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2000" b="1">
                <a:solidFill>
                  <a:schemeClr val="bg1"/>
                </a:solidFill>
              </a:rPr>
              <a:t>Scanna QR-koden för att komma till </a:t>
            </a:r>
            <a:br>
              <a:rPr lang="sv-SE" sz="2000" b="1">
                <a:solidFill>
                  <a:schemeClr val="bg1"/>
                </a:solidFill>
              </a:rPr>
            </a:br>
            <a:r>
              <a:rPr lang="sv-SE" sz="2000" b="1">
                <a:solidFill>
                  <a:schemeClr val="bg1"/>
                </a:solidFill>
              </a:rPr>
              <a:t>Vård och hälsa </a:t>
            </a:r>
          </a:p>
        </p:txBody>
      </p:sp>
    </p:spTree>
    <p:extLst>
      <p:ext uri="{BB962C8B-B14F-4D97-AF65-F5344CB8AC3E}">
        <p14:creationId xmlns:p14="http://schemas.microsoft.com/office/powerpoint/2010/main" val="242375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7000"/>
    </mc:Choice>
    <mc:Fallback>
      <p:transition spd="slow" advClick="0" advTm="1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1521D5-19B6-C25D-8B40-74A47EA58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766" y="664129"/>
            <a:ext cx="5525234" cy="1057910"/>
          </a:xfrm>
        </p:spPr>
        <p:txBody>
          <a:bodyPr anchor="t">
            <a:normAutofit/>
          </a:bodyPr>
          <a:lstStyle/>
          <a:p>
            <a:r>
              <a:rPr lang="sv-SE" sz="3600" b="1">
                <a:latin typeface="VGR Sans"/>
              </a:rPr>
              <a:t>Enkel och snabb kontakt</a:t>
            </a:r>
            <a:endParaRPr lang="en-US">
              <a:latin typeface="VGR Sans"/>
            </a:endParaRPr>
          </a:p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1F5629-16DC-5082-3E5B-7F328F4CF4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0766" y="1912286"/>
            <a:ext cx="5525234" cy="4215281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None/>
            </a:pPr>
            <a:r>
              <a:rPr lang="sv-SE" sz="2400"/>
              <a:t>Att ha en hälsocoach kostar inget.</a:t>
            </a:r>
            <a:endParaRPr lang="en-US">
              <a:ea typeface="Verdana"/>
            </a:endParaRPr>
          </a:p>
          <a:p>
            <a:pPr marL="0" indent="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None/>
            </a:pPr>
            <a:r>
              <a:rPr lang="sv-SE" sz="2400"/>
              <a:t>Du loggar in i appen Vård och hälsa med ditt digitala ID. </a:t>
            </a:r>
            <a:endParaRPr lang="sv-SE" sz="2400">
              <a:ea typeface="Verdana"/>
            </a:endParaRPr>
          </a:p>
          <a:p>
            <a:pPr marL="0" indent="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None/>
            </a:pPr>
            <a:r>
              <a:rPr lang="sv-SE" sz="2400">
                <a:ea typeface="Verdana"/>
              </a:rPr>
              <a:t>När du bokar tid kan du meddela om du behöver tolk.</a:t>
            </a:r>
          </a:p>
          <a:p>
            <a:pPr marL="0" indent="0">
              <a:lnSpc>
                <a:spcPct val="150000"/>
              </a:lnSpc>
              <a:spcBef>
                <a:spcPts val="750"/>
              </a:spcBef>
              <a:buNone/>
            </a:pPr>
            <a:r>
              <a:rPr lang="sv-SE" sz="2400">
                <a:ea typeface="Verdana"/>
              </a:rPr>
              <a:t>Vi har kort väntetid.</a:t>
            </a:r>
            <a:endParaRPr lang="sv-SE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E0DD2F-2199-ADE7-8B98-2A21430E4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2" t="18950" r="4252" b="55317"/>
          <a:stretch>
            <a:fillRect/>
          </a:stretch>
        </p:blipFill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noFill/>
        </p:spPr>
      </p:pic>
      <p:pic>
        <p:nvPicPr>
          <p:cNvPr id="10" name="Platshållare för bild 5">
            <a:extLst>
              <a:ext uri="{FF2B5EF4-FFF2-40B4-BE49-F238E27FC236}">
                <a16:creationId xmlns:a16="http://schemas.microsoft.com/office/drawing/2014/main" id="{DDBB14A7-42D1-65B4-1187-89D8870CE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6672" r="7957" b="11497"/>
          <a:stretch>
            <a:fillRect/>
          </a:stretch>
        </p:blipFill>
        <p:spPr>
          <a:xfrm>
            <a:off x="6797101" y="3430800"/>
            <a:ext cx="5004000" cy="3220166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rgbClr val="005B89"/>
          </a:solidFill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6EA23815-56C1-3594-1B88-E179936BB0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87" t="4273" r="6027" b="2942"/>
          <a:stretch>
            <a:fillRect/>
          </a:stretch>
        </p:blipFill>
        <p:spPr>
          <a:xfrm>
            <a:off x="9142577" y="3723071"/>
            <a:ext cx="2583260" cy="2671482"/>
          </a:xfrm>
          <a:prstGeom prst="round1Rect">
            <a:avLst>
              <a:gd name="adj" fmla="val 26384"/>
            </a:avLst>
          </a:prstGeom>
        </p:spPr>
      </p:pic>
      <p:sp>
        <p:nvSpPr>
          <p:cNvPr id="11" name="Båge 10">
            <a:extLst>
              <a:ext uri="{FF2B5EF4-FFF2-40B4-BE49-F238E27FC236}">
                <a16:creationId xmlns:a16="http://schemas.microsoft.com/office/drawing/2014/main" id="{5359D107-7FE8-C9E1-4883-85BD347BEC28}"/>
              </a:ext>
            </a:extLst>
          </p:cNvPr>
          <p:cNvSpPr/>
          <p:nvPr/>
        </p:nvSpPr>
        <p:spPr>
          <a:xfrm rot="15250425" flipH="1">
            <a:off x="8126200" y="4801385"/>
            <a:ext cx="1052261" cy="1046228"/>
          </a:xfrm>
          <a:prstGeom prst="arc">
            <a:avLst>
              <a:gd name="adj1" fmla="val 16200000"/>
              <a:gd name="adj2" fmla="val 1456043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8EEA861-AD0C-0ACC-D2A7-E4C927A7B21C}"/>
              </a:ext>
            </a:extLst>
          </p:cNvPr>
          <p:cNvSpPr txBox="1"/>
          <p:nvPr/>
        </p:nvSpPr>
        <p:spPr>
          <a:xfrm>
            <a:off x="7037164" y="4040063"/>
            <a:ext cx="22619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2000" b="1">
                <a:solidFill>
                  <a:schemeClr val="bg1"/>
                </a:solidFill>
              </a:rPr>
              <a:t>Scanna QR-koden för att komma till </a:t>
            </a:r>
            <a:br>
              <a:rPr lang="sv-SE" sz="2000" b="1">
                <a:solidFill>
                  <a:schemeClr val="bg1"/>
                </a:solidFill>
              </a:rPr>
            </a:br>
            <a:r>
              <a:rPr lang="sv-SE" sz="2000" b="1">
                <a:solidFill>
                  <a:schemeClr val="bg1"/>
                </a:solidFill>
              </a:rPr>
              <a:t>Vård och hälsa </a:t>
            </a:r>
          </a:p>
        </p:txBody>
      </p:sp>
    </p:spTree>
    <p:extLst>
      <p:ext uri="{BB962C8B-B14F-4D97-AF65-F5344CB8AC3E}">
        <p14:creationId xmlns:p14="http://schemas.microsoft.com/office/powerpoint/2010/main" val="237030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7000"/>
    </mc:Choice>
    <mc:Fallback>
      <p:transition spd="slow" advClick="0" advTm="1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CC4CB4BA-3A8E-C0DD-F963-E6F00475EC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rgbClr val="D1C4E9"/>
          </a:solidFill>
        </p:spPr>
        <p:txBody>
          <a:bodyPr/>
          <a:lstStyle/>
          <a:p>
            <a:endParaRPr lang="sv-SE"/>
          </a:p>
        </p:txBody>
      </p:sp>
      <p:sp>
        <p:nvSpPr>
          <p:cNvPr id="5" name="Pratbubbla: rektangel med rundade hörn 4">
            <a:extLst>
              <a:ext uri="{FF2B5EF4-FFF2-40B4-BE49-F238E27FC236}">
                <a16:creationId xmlns:a16="http://schemas.microsoft.com/office/drawing/2014/main" id="{8B37ACB5-8773-D48F-3BE5-40D204B1C062}"/>
              </a:ext>
            </a:extLst>
          </p:cNvPr>
          <p:cNvSpPr/>
          <p:nvPr/>
        </p:nvSpPr>
        <p:spPr>
          <a:xfrm>
            <a:off x="1856833" y="1415774"/>
            <a:ext cx="3841141" cy="2089896"/>
          </a:xfrm>
          <a:prstGeom prst="wedgeRoundRectCallout">
            <a:avLst>
              <a:gd name="adj1" fmla="val 33379"/>
              <a:gd name="adj2" fmla="val 77363"/>
              <a:gd name="adj3" fmla="val 16667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>
                <a:solidFill>
                  <a:schemeClr val="bg1"/>
                </a:solidFill>
              </a:rPr>
              <a:t>”Jag är så nöjd att min läkare sa till mig att '</a:t>
            </a:r>
            <a:r>
              <a:rPr lang="sv-SE" i="1">
                <a:solidFill>
                  <a:schemeClr val="bg1"/>
                </a:solidFill>
              </a:rPr>
              <a:t>du behöver nog en hälsocoach'</a:t>
            </a:r>
            <a:r>
              <a:rPr lang="sv-SE">
                <a:solidFill>
                  <a:schemeClr val="bg1"/>
                </a:solidFill>
              </a:rPr>
              <a:t>. Det har förändrat mitt hälsoliv.” </a:t>
            </a:r>
          </a:p>
          <a:p>
            <a:pPr algn="ctr"/>
            <a:endParaRPr lang="sv-SE">
              <a:solidFill>
                <a:schemeClr val="bg1"/>
              </a:solidFill>
            </a:endParaRPr>
          </a:p>
          <a:p>
            <a:pPr algn="ctr"/>
            <a:r>
              <a:rPr lang="sv-SE">
                <a:solidFill>
                  <a:schemeClr val="bg1"/>
                </a:solidFill>
              </a:rPr>
              <a:t>Göte, 71</a:t>
            </a:r>
            <a:endParaRPr lang="sv-SE">
              <a:solidFill>
                <a:schemeClr val="bg1"/>
              </a:solidFill>
              <a:ea typeface="Verdan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F41956-283D-565F-15F5-43D81FB2BE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2411" y="626861"/>
            <a:ext cx="10045700" cy="656292"/>
          </a:xfrm>
        </p:spPr>
        <p:txBody>
          <a:bodyPr/>
          <a:lstStyle/>
          <a:p>
            <a:pPr algn="ctr"/>
            <a:r>
              <a:rPr lang="sv-SE" b="1">
                <a:latin typeface="VGR Sans Medium"/>
              </a:rPr>
              <a:t>Vad säger tidigare klienter om Hälsocoach online?</a:t>
            </a:r>
            <a:endParaRPr lang="en-US" b="1">
              <a:latin typeface="VGR Sans Medium"/>
            </a:endParaRPr>
          </a:p>
          <a:p>
            <a:pPr algn="ctr"/>
            <a:endParaRPr lang="en-US">
              <a:ea typeface="Verdana"/>
            </a:endParaRP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05ACDAF1-C502-9631-08B6-3371285D103B}"/>
              </a:ext>
            </a:extLst>
          </p:cNvPr>
          <p:cNvSpPr/>
          <p:nvPr/>
        </p:nvSpPr>
        <p:spPr>
          <a:xfrm>
            <a:off x="8042592" y="3854399"/>
            <a:ext cx="3612005" cy="2026025"/>
          </a:xfrm>
          <a:prstGeom prst="wedgeRoundRectCallout">
            <a:avLst>
              <a:gd name="adj1" fmla="val -63427"/>
              <a:gd name="adj2" fmla="val -15490"/>
              <a:gd name="adj3" fmla="val 16667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>
                <a:solidFill>
                  <a:schemeClr val="bg1"/>
                </a:solidFill>
              </a:rPr>
              <a:t>”Jag kan verkligen rekommendera detta sätt. </a:t>
            </a:r>
            <a:br>
              <a:rPr lang="sv-SE">
                <a:solidFill>
                  <a:schemeClr val="bg1"/>
                </a:solidFill>
              </a:rPr>
            </a:br>
            <a:r>
              <a:rPr lang="sv-SE">
                <a:solidFill>
                  <a:schemeClr val="bg1"/>
                </a:solidFill>
              </a:rPr>
              <a:t>De har varit tryggt att alltid ha någon att rådfråga.”</a:t>
            </a:r>
          </a:p>
          <a:p>
            <a:pPr algn="ctr"/>
            <a:endParaRPr lang="sv-SE">
              <a:solidFill>
                <a:schemeClr val="bg1"/>
              </a:solidFill>
            </a:endParaRPr>
          </a:p>
          <a:p>
            <a:pPr algn="ctr"/>
            <a:r>
              <a:rPr lang="sv-SE">
                <a:solidFill>
                  <a:schemeClr val="bg1"/>
                </a:solidFill>
              </a:rPr>
              <a:t>Olga, 48</a:t>
            </a:r>
          </a:p>
        </p:txBody>
      </p:sp>
      <p:sp>
        <p:nvSpPr>
          <p:cNvPr id="13" name="Pratbubbla: rektangel med rundade hörn 12">
            <a:extLst>
              <a:ext uri="{FF2B5EF4-FFF2-40B4-BE49-F238E27FC236}">
                <a16:creationId xmlns:a16="http://schemas.microsoft.com/office/drawing/2014/main" id="{37D46077-E714-D39E-6D54-AF7024743C46}"/>
              </a:ext>
            </a:extLst>
          </p:cNvPr>
          <p:cNvSpPr/>
          <p:nvPr/>
        </p:nvSpPr>
        <p:spPr>
          <a:xfrm>
            <a:off x="6273546" y="1361336"/>
            <a:ext cx="4349630" cy="2279655"/>
          </a:xfrm>
          <a:prstGeom prst="wedgeRoundRectCallout">
            <a:avLst>
              <a:gd name="adj1" fmla="val -34660"/>
              <a:gd name="adj2" fmla="val 73956"/>
              <a:gd name="adj3" fmla="val 16667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>
                <a:solidFill>
                  <a:schemeClr val="bg1"/>
                </a:solidFill>
              </a:rPr>
              <a:t>”Även om det är självklart med måltidsordning och hur man ska äta har det varit så bra att ta det i små steg och ha dessa uppföljningar!” </a:t>
            </a:r>
          </a:p>
          <a:p>
            <a:pPr algn="ctr"/>
            <a:endParaRPr lang="sv-SE">
              <a:solidFill>
                <a:schemeClr val="bg1"/>
              </a:solidFill>
            </a:endParaRPr>
          </a:p>
          <a:p>
            <a:pPr algn="ctr"/>
            <a:r>
              <a:rPr lang="sv-SE">
                <a:solidFill>
                  <a:schemeClr val="bg1"/>
                </a:solidFill>
              </a:rPr>
              <a:t>Alva, 19</a:t>
            </a:r>
          </a:p>
        </p:txBody>
      </p:sp>
      <p:sp>
        <p:nvSpPr>
          <p:cNvPr id="18" name="Pratbubbla: rektangel med rundade hörn 17">
            <a:extLst>
              <a:ext uri="{FF2B5EF4-FFF2-40B4-BE49-F238E27FC236}">
                <a16:creationId xmlns:a16="http://schemas.microsoft.com/office/drawing/2014/main" id="{311486CD-DFC7-7AD8-FC17-9CE7AE18D900}"/>
              </a:ext>
            </a:extLst>
          </p:cNvPr>
          <p:cNvSpPr/>
          <p:nvPr/>
        </p:nvSpPr>
        <p:spPr>
          <a:xfrm>
            <a:off x="537403" y="3749509"/>
            <a:ext cx="3650070" cy="1817156"/>
          </a:xfrm>
          <a:prstGeom prst="wedgeRoundRectCallout">
            <a:avLst>
              <a:gd name="adj1" fmla="val 61998"/>
              <a:gd name="adj2" fmla="val -10385"/>
              <a:gd name="adj3" fmla="val 16667"/>
            </a:avLst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>
                <a:solidFill>
                  <a:schemeClr val="bg1"/>
                </a:solidFill>
              </a:rPr>
              <a:t>”Inspirerande fokus på min hälsa i helhet, vilket lett till en hållbar hälsa över tid.” </a:t>
            </a:r>
          </a:p>
          <a:p>
            <a:pPr algn="ctr"/>
            <a:endParaRPr lang="sv-SE">
              <a:solidFill>
                <a:schemeClr val="bg1"/>
              </a:solidFill>
            </a:endParaRPr>
          </a:p>
          <a:p>
            <a:pPr algn="ctr"/>
            <a:r>
              <a:rPr lang="sv-SE">
                <a:solidFill>
                  <a:schemeClr val="bg1"/>
                </a:solidFill>
              </a:rPr>
              <a:t>Jonas, 52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5869E7E-7E61-4EF0-4029-29A43FF6B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66" y="3429000"/>
            <a:ext cx="2829791" cy="282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55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30000"/>
    </mc:Choice>
    <mc:Fallback>
      <p:transition spd="slow" advClick="0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27A8B8-7EFF-C9A5-D84C-D020029AADF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2026-10-09</a:t>
            </a:fld>
            <a:endParaRPr lang="sv-SE"/>
          </a:p>
        </p:txBody>
      </p:sp>
      <p:pic>
        <p:nvPicPr>
          <p:cNvPr id="20" name="Platshållare för bild 18" descr="Video som visar vägen i appen Vård och hälsa till att boka ett nybesök.">
            <a:extLst>
              <a:ext uri="{FF2B5EF4-FFF2-40B4-BE49-F238E27FC236}">
                <a16:creationId xmlns:a16="http://schemas.microsoft.com/office/drawing/2014/main" id="{32F4A8F7-28C8-36E1-02A8-4B557D748020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" r="1" b="3308"/>
          <a:stretch>
            <a:fillRect/>
          </a:stretch>
        </p:blipFill>
        <p:spPr>
          <a:xfrm>
            <a:off x="5088368" y="278212"/>
            <a:ext cx="6713068" cy="6303953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8" name="Rubrik 27">
            <a:extLst>
              <a:ext uri="{FF2B5EF4-FFF2-40B4-BE49-F238E27FC236}">
                <a16:creationId xmlns:a16="http://schemas.microsoft.com/office/drawing/2014/main" id="{A2C1B336-C189-63EB-6C9B-340433CD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809" y="612212"/>
            <a:ext cx="4995333" cy="1047750"/>
          </a:xfrm>
        </p:spPr>
        <p:txBody>
          <a:bodyPr/>
          <a:lstStyle/>
          <a:p>
            <a:r>
              <a:rPr lang="sv-SE" b="1">
                <a:latin typeface="VGR Sans" pitchFamily="2" charset="0"/>
              </a:rPr>
              <a:t>Så här hittar du oss</a:t>
            </a:r>
            <a:br>
              <a:rPr lang="sv-SE" b="1">
                <a:latin typeface="VGR Sans" pitchFamily="2" charset="0"/>
              </a:rPr>
            </a:br>
            <a:r>
              <a:rPr lang="sv-SE" b="1">
                <a:latin typeface="VGR Sans" pitchFamily="2" charset="0"/>
              </a:rPr>
              <a:t>i Vård och hälsa</a:t>
            </a:r>
          </a:p>
        </p:txBody>
      </p:sp>
      <p:sp>
        <p:nvSpPr>
          <p:cNvPr id="29" name="Platshållare för innehåll 2">
            <a:extLst>
              <a:ext uri="{FF2B5EF4-FFF2-40B4-BE49-F238E27FC236}">
                <a16:creationId xmlns:a16="http://schemas.microsoft.com/office/drawing/2014/main" id="{9EC27951-094F-3263-09B4-6CAB775F00E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0766" y="2008094"/>
            <a:ext cx="4395681" cy="3940179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sv-SE" sz="2400" b="1"/>
              <a:t>​</a:t>
            </a:r>
            <a:r>
              <a:rPr lang="sv-SE" sz="2400"/>
              <a:t>Logga in med digitalt ID</a:t>
            </a:r>
          </a:p>
          <a:p>
            <a:pPr marL="457200" indent="-45720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sv-SE" sz="2400" b="1"/>
              <a:t>​</a:t>
            </a:r>
            <a:r>
              <a:rPr lang="sv-SE" sz="2400"/>
              <a:t>Scrolla ner till Hälsa och levnadsvanor</a:t>
            </a:r>
          </a:p>
          <a:p>
            <a:pPr marL="457200" indent="-45720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sv-SE" sz="2400" b="1"/>
              <a:t>​</a:t>
            </a:r>
            <a:r>
              <a:rPr lang="sv-SE" sz="2400"/>
              <a:t>Klicka på Våra mottagningar</a:t>
            </a:r>
          </a:p>
          <a:p>
            <a:pPr marL="457200" indent="-45720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sv-SE" sz="2400" b="1"/>
              <a:t>​</a:t>
            </a:r>
            <a:r>
              <a:rPr lang="sv-SE" sz="2400"/>
              <a:t>Välj Hälsocoach online</a:t>
            </a:r>
          </a:p>
          <a:p>
            <a:pPr marL="457200" indent="-45720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sv-SE" sz="2400" b="1"/>
              <a:t>​</a:t>
            </a:r>
            <a:r>
              <a:rPr lang="sv-SE" sz="2400"/>
              <a:t>Klicka på Starta nu – boka en hälsocoach</a:t>
            </a:r>
          </a:p>
          <a:p>
            <a:pPr marL="0" indent="0">
              <a:lnSpc>
                <a:spcPct val="150000"/>
              </a:lnSpc>
              <a:spcBef>
                <a:spcPts val="700"/>
              </a:spcBef>
              <a:spcAft>
                <a:spcPts val="1000"/>
              </a:spcAft>
              <a:buNone/>
            </a:pPr>
            <a:endParaRPr lang="sv-SE" sz="2400"/>
          </a:p>
        </p:txBody>
      </p:sp>
      <p:sp>
        <p:nvSpPr>
          <p:cNvPr id="30" name="Rektangel: rundade hörn 29">
            <a:extLst>
              <a:ext uri="{FF2B5EF4-FFF2-40B4-BE49-F238E27FC236}">
                <a16:creationId xmlns:a16="http://schemas.microsoft.com/office/drawing/2014/main" id="{3BB9A31A-BB04-5AE8-DCF6-AE73B7A4AEEF}"/>
              </a:ext>
            </a:extLst>
          </p:cNvPr>
          <p:cNvSpPr/>
          <p:nvPr/>
        </p:nvSpPr>
        <p:spPr>
          <a:xfrm>
            <a:off x="5800165" y="2545976"/>
            <a:ext cx="2510117" cy="15329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92BFEF93-198A-B0AB-90BC-C133F3D7B8DD}"/>
              </a:ext>
            </a:extLst>
          </p:cNvPr>
          <p:cNvSpPr txBox="1"/>
          <p:nvPr/>
        </p:nvSpPr>
        <p:spPr>
          <a:xfrm>
            <a:off x="6212080" y="1528782"/>
            <a:ext cx="2214282" cy="13982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sv-SE"/>
              <a:t>Boka en tid i</a:t>
            </a:r>
            <a:br>
              <a:rPr lang="sv-SE"/>
            </a:br>
            <a:r>
              <a:rPr lang="sv-SE" b="1"/>
              <a:t>Vård och hälsa</a:t>
            </a:r>
            <a:r>
              <a:rPr lang="sv-SE"/>
              <a:t> genom att scanna QR-koden</a:t>
            </a:r>
          </a:p>
        </p:txBody>
      </p:sp>
      <p:cxnSp>
        <p:nvCxnSpPr>
          <p:cNvPr id="33" name="Rak pilkoppling 32">
            <a:extLst>
              <a:ext uri="{FF2B5EF4-FFF2-40B4-BE49-F238E27FC236}">
                <a16:creationId xmlns:a16="http://schemas.microsoft.com/office/drawing/2014/main" id="{99A17D44-C49A-9B7A-C605-0CE8AC0D0A7A}"/>
              </a:ext>
            </a:extLst>
          </p:cNvPr>
          <p:cNvCxnSpPr>
            <a:cxnSpLocks/>
          </p:cNvCxnSpPr>
          <p:nvPr/>
        </p:nvCxnSpPr>
        <p:spPr>
          <a:xfrm flipH="1">
            <a:off x="7637929" y="2662516"/>
            <a:ext cx="71718" cy="5378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Bildobjekt 35">
            <a:extLst>
              <a:ext uri="{FF2B5EF4-FFF2-40B4-BE49-F238E27FC236}">
                <a16:creationId xmlns:a16="http://schemas.microsoft.com/office/drawing/2014/main" id="{AF24E5F5-714C-8F30-B0D5-277B9DD94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42" y="6006517"/>
            <a:ext cx="1725107" cy="540533"/>
          </a:xfrm>
          <a:prstGeom prst="rect">
            <a:avLst/>
          </a:prstGeom>
        </p:spPr>
      </p:pic>
      <p:pic>
        <p:nvPicPr>
          <p:cNvPr id="38" name="Bildobjekt 37">
            <a:extLst>
              <a:ext uri="{FF2B5EF4-FFF2-40B4-BE49-F238E27FC236}">
                <a16:creationId xmlns:a16="http://schemas.microsoft.com/office/drawing/2014/main" id="{91ABA63B-B2D9-4D45-1B1D-2022E0DEDB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06" y="6005772"/>
            <a:ext cx="1725107" cy="54053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BAAD07F-BF24-0BD9-D4FE-293FBA315F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219" t="8560" r="12259" b="10487"/>
          <a:stretch>
            <a:fillRect/>
          </a:stretch>
        </p:blipFill>
        <p:spPr>
          <a:xfrm>
            <a:off x="6283798" y="3276598"/>
            <a:ext cx="2098202" cy="2130988"/>
          </a:xfrm>
          <a:prstGeom prst="round1Rect">
            <a:avLst>
              <a:gd name="adj" fmla="val 22868"/>
            </a:avLst>
          </a:prstGeom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VoH, Hälsocoach online, stegförsteg">
            <a:hlinkClick r:id="" action="ppaction://media"/>
            <a:extLst>
              <a:ext uri="{FF2B5EF4-FFF2-40B4-BE49-F238E27FC236}">
                <a16:creationId xmlns:a16="http://schemas.microsoft.com/office/drawing/2014/main" id="{FFC5EB56-7D5C-E090-F988-42B7DD3CE4D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"/>
                </p14:media>
              </p:ext>
            </p:extLst>
          </p:nvPr>
        </p:nvPicPr>
        <p:blipFill>
          <a:blip r:embed="rId8"/>
          <a:srcRect t="6176" b="2887"/>
          <a:stretch>
            <a:fillRect/>
          </a:stretch>
        </p:blipFill>
        <p:spPr>
          <a:xfrm>
            <a:off x="8701671" y="1167753"/>
            <a:ext cx="2397007" cy="47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3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Tm="17000"/>
    </mc:Choice>
    <mc:Fallback>
      <p:transition spd="slow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8C153-A399-D419-4E7B-154B03856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EC851D7-0F93-5283-F9F3-F3F1E8EBE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5" t="5545" r="29872" b="31358"/>
          <a:stretch>
            <a:fillRect/>
          </a:stretch>
        </p:blipFill>
        <p:spPr>
          <a:xfrm>
            <a:off x="1450145" y="2820128"/>
            <a:ext cx="3755292" cy="3224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A4E516F-6DE8-C52C-F288-A924C6459968}"/>
              </a:ext>
            </a:extLst>
          </p:cNvPr>
          <p:cNvSpPr txBox="1">
            <a:spLocks/>
          </p:cNvSpPr>
          <p:nvPr/>
        </p:nvSpPr>
        <p:spPr>
          <a:xfrm>
            <a:off x="1364199" y="1308652"/>
            <a:ext cx="9463602" cy="122635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sv-SE" sz="4800" b="1" kern="1000">
                <a:solidFill>
                  <a:schemeClr val="bg1"/>
                </a:solidFill>
                <a:latin typeface="VGR Sans"/>
              </a:rPr>
              <a:t>Hälsocoach </a:t>
            </a:r>
            <a:r>
              <a:rPr lang="sv-SE" sz="4800" b="1" kern="1000" err="1">
                <a:solidFill>
                  <a:schemeClr val="bg1"/>
                </a:solidFill>
                <a:latin typeface="VGR Sans"/>
              </a:rPr>
              <a:t>onlines</a:t>
            </a:r>
            <a:r>
              <a:rPr lang="sv-SE" sz="4800" b="1" kern="1000">
                <a:solidFill>
                  <a:schemeClr val="bg1"/>
                </a:solidFill>
                <a:latin typeface="VGR Sans"/>
              </a:rPr>
              <a:t> bästa hälsotips: Boka tid nu!</a:t>
            </a:r>
          </a:p>
        </p:txBody>
      </p:sp>
      <p:pic>
        <p:nvPicPr>
          <p:cNvPr id="10" name="Platshållare för bild 5">
            <a:extLst>
              <a:ext uri="{FF2B5EF4-FFF2-40B4-BE49-F238E27FC236}">
                <a16:creationId xmlns:a16="http://schemas.microsoft.com/office/drawing/2014/main" id="{9D3F70FB-E832-98A7-F844-D30DD9ADC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6672" r="7957" b="11497"/>
          <a:stretch>
            <a:fillRect/>
          </a:stretch>
        </p:blipFill>
        <p:spPr>
          <a:xfrm>
            <a:off x="6510229" y="2824758"/>
            <a:ext cx="5004000" cy="3220166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noFill/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A84A891-3E6F-DD9F-4BC2-ACF93367A7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87" t="4273" r="6027" b="2942"/>
          <a:stretch>
            <a:fillRect/>
          </a:stretch>
        </p:blipFill>
        <p:spPr>
          <a:xfrm>
            <a:off x="8792954" y="3005895"/>
            <a:ext cx="2583260" cy="2671482"/>
          </a:xfrm>
          <a:prstGeom prst="round1Rect">
            <a:avLst>
              <a:gd name="adj" fmla="val 26384"/>
            </a:avLst>
          </a:prstGeom>
        </p:spPr>
      </p:pic>
      <p:sp>
        <p:nvSpPr>
          <p:cNvPr id="9" name="Båge 8">
            <a:extLst>
              <a:ext uri="{FF2B5EF4-FFF2-40B4-BE49-F238E27FC236}">
                <a16:creationId xmlns:a16="http://schemas.microsoft.com/office/drawing/2014/main" id="{5DCE6739-E491-7C2F-18EE-BA3643FE4AB3}"/>
              </a:ext>
            </a:extLst>
          </p:cNvPr>
          <p:cNvSpPr/>
          <p:nvPr/>
        </p:nvSpPr>
        <p:spPr>
          <a:xfrm rot="15250425" flipH="1">
            <a:off x="7776577" y="4084209"/>
            <a:ext cx="1052261" cy="1046228"/>
          </a:xfrm>
          <a:prstGeom prst="arc">
            <a:avLst>
              <a:gd name="adj1" fmla="val 16200000"/>
              <a:gd name="adj2" fmla="val 1456043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4365A38-4360-FFAD-309C-70DBECD25F4D}"/>
              </a:ext>
            </a:extLst>
          </p:cNvPr>
          <p:cNvSpPr txBox="1"/>
          <p:nvPr/>
        </p:nvSpPr>
        <p:spPr>
          <a:xfrm>
            <a:off x="6687542" y="3325138"/>
            <a:ext cx="22619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2000" b="1">
                <a:solidFill>
                  <a:schemeClr val="bg1"/>
                </a:solidFill>
              </a:rPr>
              <a:t>Scanna QR-koden för att komma till </a:t>
            </a:r>
            <a:br>
              <a:rPr lang="sv-SE" sz="2000" b="1">
                <a:solidFill>
                  <a:schemeClr val="bg1"/>
                </a:solidFill>
              </a:rPr>
            </a:br>
            <a:r>
              <a:rPr lang="sv-SE" sz="2000" b="1">
                <a:solidFill>
                  <a:schemeClr val="bg1"/>
                </a:solidFill>
              </a:rPr>
              <a:t>Vård och hälsa </a:t>
            </a:r>
          </a:p>
        </p:txBody>
      </p:sp>
    </p:spTree>
    <p:extLst>
      <p:ext uri="{BB962C8B-B14F-4D97-AF65-F5344CB8AC3E}">
        <p14:creationId xmlns:p14="http://schemas.microsoft.com/office/powerpoint/2010/main" val="3298548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7000"/>
    </mc:Choice>
    <mc:Fallback>
      <p:transition spd="slow" advClick="0" advTm="17000"/>
    </mc:Fallback>
  </mc:AlternateContent>
</p:sld>
</file>

<file path=ppt/theme/theme1.xml><?xml version="1.0" encoding="utf-8"?>
<a:theme xmlns:a="http://schemas.openxmlformats.org/drawingml/2006/main" name="VGR Hos blå-blå-ljusbrun">
  <a:themeElements>
    <a:clrScheme name="Anpassat 30">
      <a:dk1>
        <a:srgbClr val="000000"/>
      </a:dk1>
      <a:lt1>
        <a:srgbClr val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D5F8C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P-presentation HoS blå-blå-ljusbrun" id="{8C8BFC06-E8D9-4035-80D1-0A9DF11D50D1}" vid="{89051EEA-146D-458A-AF95-B7FE710C60E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PP-presentation Hälso- och sjukvård blå-blå-ljusbrun mall</Template>
  <Application>Microsoft Office PowerPoint</Application>
  <PresentationFormat>Widescreen</PresentationFormat>
  <Slides>7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VGR Hos blå-blå-ljusbrun</vt:lpstr>
      <vt:lpstr>PowerPoint Presentation</vt:lpstr>
      <vt:lpstr>Hälsocoach online finns för dig över 16 år som vill </vt:lpstr>
      <vt:lpstr>Förändring på dina villkor!</vt:lpstr>
      <vt:lpstr>Enkel och snabb kontakt </vt:lpstr>
      <vt:lpstr>Vad säger tidigare klienter om Hälsocoach online? </vt:lpstr>
      <vt:lpstr>Så här hittar du oss i Vård och hälsa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Väntrumsbildspel Hälsocoach online, VGR Mall</dc:title>
  <dc:creator>Elin Isacsson Schiller</dc:creator>
  <keywords/>
  <revision>1</revision>
  <dcterms:created xsi:type="dcterms:W3CDTF">2026-05-13T06:28:22.0000000Z</dcterms:created>
  <dcterms:modified xsi:type="dcterms:W3CDTF">2026-10-09T14:31:08.0000000Z</dcterms:modified>
</coreProperties>
</file>