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&#65279;<?xml version="1.0" encoding="utf-8"?><Relationships xmlns="http://schemas.openxmlformats.org/package/2006/relationships"><Relationship Type="http://schemas.openxmlformats.org/package/2006/relationships/metadata/core-properties" Target="docProps/core.xml" Id="rId3" /><Relationship Type="http://schemas.openxmlformats.org/package/2006/relationships/metadata/thumbnail" Target="docProps/thumbnail.jpeg" Id="rId2" /><Relationship Type="http://schemas.openxmlformats.org/officeDocument/2006/relationships/officeDocument" Target="ppt/presentation.xml" Id="rId1" /><Relationship Type="http://schemas.openxmlformats.org/officeDocument/2006/relationships/extended-properties" Target="docProps/app.xml" Id="rId4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9"/>
  </p:notesMasterIdLst>
  <p:handoutMasterIdLst>
    <p:handoutMasterId r:id="rId10"/>
  </p:handoutMasterIdLst>
  <p:sldIdLst>
    <p:sldId id="258" r:id="rId6"/>
    <p:sldId id="259" r:id="rId7"/>
    <p:sldId id="261" r:id="rId8"/>
  </p:sldIdLst>
  <p:sldSz cx="18288000" cy="10287000"/>
  <p:notesSz cx="6858000" cy="9144000"/>
  <p:defaultTextStyle>
    <a:defPPr>
      <a:defRPr lang="sv-SE"/>
    </a:defPPr>
    <a:lvl1pPr marL="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1pPr>
    <a:lvl2pPr marL="6858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2pPr>
    <a:lvl3pPr marL="13716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3pPr>
    <a:lvl4pPr marL="20574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4pPr>
    <a:lvl5pPr marL="27432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5pPr>
    <a:lvl6pPr marL="34290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6pPr>
    <a:lvl7pPr marL="41148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7pPr>
    <a:lvl8pPr marL="48006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8pPr>
    <a:lvl9pPr marL="54864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B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FEF527E-BDEE-897C-4FDA-362670B80771}" v="20" dt="2024-08-16T09:46:38.19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245" autoAdjust="0"/>
    <p:restoredTop sz="94660"/>
  </p:normalViewPr>
  <p:slideViewPr>
    <p:cSldViewPr snapToGrid="0">
      <p:cViewPr varScale="1">
        <p:scale>
          <a:sx n="74" d="100"/>
          <a:sy n="74" d="100"/>
        </p:scale>
        <p:origin x="306" y="7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1" d="100"/>
          <a:sy n="91" d="100"/>
        </p:scale>
        <p:origin x="3570" y="78"/>
      </p:cViewPr>
      <p:guideLst/>
    </p:cSldViewPr>
  </p:notesViewPr>
  <p:gridSpacing cx="72008" cy="72008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slide" Target="slides/slide3.xml" Id="rId8" /><Relationship Type="http://schemas.openxmlformats.org/officeDocument/2006/relationships/theme" Target="theme/theme1.xml" Id="rId13" /><Relationship Type="http://schemas.openxmlformats.org/officeDocument/2006/relationships/slide" Target="slides/slide2.xml" Id="rId7" /><Relationship Type="http://schemas.openxmlformats.org/officeDocument/2006/relationships/viewProps" Target="viewProps.xml" Id="rId12" /><Relationship Type="http://schemas.openxmlformats.org/officeDocument/2006/relationships/slide" Target="slides/slide1.xml" Id="rId6" /><Relationship Type="http://schemas.openxmlformats.org/officeDocument/2006/relationships/presProps" Target="presProps.xml" Id="rId11" /><Relationship Type="http://schemas.openxmlformats.org/officeDocument/2006/relationships/slideMaster" Target="slideMasters/slideMaster1.xml" Id="rId5" /><Relationship Type="http://schemas.microsoft.com/office/2015/10/relationships/revisionInfo" Target="revisionInfo.xml" Id="rId15" /><Relationship Type="http://schemas.openxmlformats.org/officeDocument/2006/relationships/handoutMaster" Target="handoutMasters/handoutMaster1.xml" Id="rId10" /><Relationship Type="http://schemas.openxmlformats.org/officeDocument/2006/relationships/notesMaster" Target="notesMasters/notesMaster1.xml" Id="rId9" /><Relationship Type="http://schemas.openxmlformats.org/officeDocument/2006/relationships/tableStyles" Target="tableStyles.xml" Id="rId14" 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>
            <a:extLst>
              <a:ext uri="{FF2B5EF4-FFF2-40B4-BE49-F238E27FC236}">
                <a16:creationId xmlns:a16="http://schemas.microsoft.com/office/drawing/2014/main" id="{D4D1759D-0786-4970-9161-2FD24B8C791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41151A93-5D94-1876-9D64-BF583FC8D18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394E83-1E39-4520-9093-2A16E10474E5}" type="datetimeFigureOut">
              <a:rPr lang="sv-SE" smtClean="0"/>
              <a:t>2024-08-16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8EE64CCB-C1BE-2291-9BBA-35CA4E9ACA9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B7E8DBB7-BED0-84B9-14E2-E46B5526D7D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AF5CA5-DD98-4234-9DD8-8FFA882C2EB4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141556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718B19-6E33-4123-953F-E36425118D1A}" type="datetimeFigureOut">
              <a:rPr lang="sv-SE" smtClean="0"/>
              <a:t>2024-08-16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5ED0C7-31A2-4F88-B233-F5F8F561635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115978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258EC79-F416-4E3D-A67E-4A13E800458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12900" y="1564165"/>
            <a:ext cx="7531100" cy="1908902"/>
          </a:xfrm>
        </p:spPr>
        <p:txBody>
          <a:bodyPr anchor="b"/>
          <a:lstStyle>
            <a:lvl1pPr algn="l">
              <a:lnSpc>
                <a:spcPct val="100000"/>
              </a:lnSpc>
              <a:defRPr sz="5100" b="1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11" name="Platshållare för innehåll 10">
            <a:extLst>
              <a:ext uri="{FF2B5EF4-FFF2-40B4-BE49-F238E27FC236}">
                <a16:creationId xmlns:a16="http://schemas.microsoft.com/office/drawing/2014/main" id="{C2A20C87-77C6-C9CD-5FDF-E140FFAC84A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1612900" y="3784600"/>
            <a:ext cx="7531100" cy="4445000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4" name="Rektangel: ett hörn rundat 3">
            <a:extLst>
              <a:ext uri="{FF2B5EF4-FFF2-40B4-BE49-F238E27FC236}">
                <a16:creationId xmlns:a16="http://schemas.microsoft.com/office/drawing/2014/main" id="{67F87432-1134-300A-7CA9-A2A3B05AC3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1073157" y="1718248"/>
            <a:ext cx="2387487" cy="3417869"/>
          </a:xfrm>
          <a:prstGeom prst="round1Rect">
            <a:avLst>
              <a:gd name="adj" fmla="val 3832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2700" dirty="0"/>
          </a:p>
        </p:txBody>
      </p:sp>
      <p:sp>
        <p:nvSpPr>
          <p:cNvPr id="5" name="Rektangel: ett hörn rundat 4">
            <a:extLst>
              <a:ext uri="{FF2B5EF4-FFF2-40B4-BE49-F238E27FC236}">
                <a16:creationId xmlns:a16="http://schemas.microsoft.com/office/drawing/2014/main" id="{6CCB7525-0CC9-090F-50DF-CDF100A73A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0800000" flipH="1">
            <a:off x="11073417" y="1283"/>
            <a:ext cx="2387227" cy="1716963"/>
          </a:xfrm>
          <a:prstGeom prst="round1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2700"/>
          </a:p>
        </p:txBody>
      </p:sp>
      <p:sp>
        <p:nvSpPr>
          <p:cNvPr id="6" name="Rektangel: ett hörn rundat 5">
            <a:extLst>
              <a:ext uri="{FF2B5EF4-FFF2-40B4-BE49-F238E27FC236}">
                <a16:creationId xmlns:a16="http://schemas.microsoft.com/office/drawing/2014/main" id="{0C2B6A2E-F174-4BBD-659C-9F7B8A54CC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0800000" flipH="1">
            <a:off x="13460904" y="5135475"/>
            <a:ext cx="2413418" cy="3423618"/>
          </a:xfrm>
          <a:prstGeom prst="round1Rect">
            <a:avLst>
              <a:gd name="adj" fmla="val 37331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2700"/>
          </a:p>
        </p:txBody>
      </p:sp>
      <p:sp>
        <p:nvSpPr>
          <p:cNvPr id="7" name="Rektangel: ett hörn rundat 6">
            <a:extLst>
              <a:ext uri="{FF2B5EF4-FFF2-40B4-BE49-F238E27FC236}">
                <a16:creationId xmlns:a16="http://schemas.microsoft.com/office/drawing/2014/main" id="{EC6EADD5-7C79-42A8-F49D-0BFE921D93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0800000" flipH="1" flipV="1">
            <a:off x="15869233" y="8552113"/>
            <a:ext cx="2413418" cy="1734887"/>
          </a:xfrm>
          <a:prstGeom prst="round1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2700"/>
          </a:p>
        </p:txBody>
      </p:sp>
      <p:sp>
        <p:nvSpPr>
          <p:cNvPr id="8" name="Rektangel: ett hörn rundat 7">
            <a:extLst>
              <a:ext uri="{FF2B5EF4-FFF2-40B4-BE49-F238E27FC236}">
                <a16:creationId xmlns:a16="http://schemas.microsoft.com/office/drawing/2014/main" id="{3E3F975D-32B6-B3D3-00CD-9E906764F1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0800000" flipH="1">
            <a:off x="11073418" y="5136117"/>
            <a:ext cx="2387226" cy="1716961"/>
          </a:xfrm>
          <a:prstGeom prst="round1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2700"/>
          </a:p>
        </p:txBody>
      </p:sp>
      <p:sp>
        <p:nvSpPr>
          <p:cNvPr id="9" name="Rektangel: ett hörn rundat 8">
            <a:extLst>
              <a:ext uri="{FF2B5EF4-FFF2-40B4-BE49-F238E27FC236}">
                <a16:creationId xmlns:a16="http://schemas.microsoft.com/office/drawing/2014/main" id="{74AEE336-3ACF-5AF1-C373-C520915C71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0800000" flipH="1">
            <a:off x="11073418" y="6853070"/>
            <a:ext cx="2387226" cy="3433930"/>
          </a:xfrm>
          <a:prstGeom prst="round1Rect">
            <a:avLst>
              <a:gd name="adj" fmla="val 3996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2700"/>
          </a:p>
        </p:txBody>
      </p:sp>
      <p:sp>
        <p:nvSpPr>
          <p:cNvPr id="10" name="Rektangel: ett hörn rundat 9">
            <a:extLst>
              <a:ext uri="{FF2B5EF4-FFF2-40B4-BE49-F238E27FC236}">
                <a16:creationId xmlns:a16="http://schemas.microsoft.com/office/drawing/2014/main" id="{E76EE8E2-319E-6543-8424-AA48D739A6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H="1">
            <a:off x="15874582" y="5128495"/>
            <a:ext cx="2413418" cy="3423618"/>
          </a:xfrm>
          <a:prstGeom prst="round1Rect">
            <a:avLst>
              <a:gd name="adj" fmla="val 3832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2700" dirty="0"/>
          </a:p>
        </p:txBody>
      </p:sp>
      <p:sp>
        <p:nvSpPr>
          <p:cNvPr id="21" name="Rektangel: ett hörn rundat 20">
            <a:extLst>
              <a:ext uri="{FF2B5EF4-FFF2-40B4-BE49-F238E27FC236}">
                <a16:creationId xmlns:a16="http://schemas.microsoft.com/office/drawing/2014/main" id="{08FA4D8D-ABCA-8806-F7BC-543D09BB54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0800000" flipV="1">
            <a:off x="13461446" y="8553347"/>
            <a:ext cx="2412876" cy="1733654"/>
          </a:xfrm>
          <a:prstGeom prst="round1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2700"/>
          </a:p>
        </p:txBody>
      </p:sp>
      <p:sp>
        <p:nvSpPr>
          <p:cNvPr id="23" name="Frihandsfigur: Form 22">
            <a:extLst>
              <a:ext uri="{FF2B5EF4-FFF2-40B4-BE49-F238E27FC236}">
                <a16:creationId xmlns:a16="http://schemas.microsoft.com/office/drawing/2014/main" id="{3DAE84D6-9068-AADA-4BF3-EE32802B63B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13456356" y="-1"/>
            <a:ext cx="4849480" cy="5135476"/>
          </a:xfrm>
          <a:custGeom>
            <a:avLst/>
            <a:gdLst>
              <a:gd name="connsiteX0" fmla="*/ 0 w 4849480"/>
              <a:gd name="connsiteY0" fmla="*/ 0 h 5135476"/>
              <a:gd name="connsiteX1" fmla="*/ 4849480 w 4849480"/>
              <a:gd name="connsiteY1" fmla="*/ 0 h 5135476"/>
              <a:gd name="connsiteX2" fmla="*/ 4849480 w 4849480"/>
              <a:gd name="connsiteY2" fmla="*/ 5135476 h 5135476"/>
              <a:gd name="connsiteX3" fmla="*/ 960246 w 4849480"/>
              <a:gd name="connsiteY3" fmla="*/ 5135476 h 5135476"/>
              <a:gd name="connsiteX4" fmla="*/ 0 w 4849480"/>
              <a:gd name="connsiteY4" fmla="*/ 4178712 h 51354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49480" h="5135476">
                <a:moveTo>
                  <a:pt x="0" y="0"/>
                </a:moveTo>
                <a:lnTo>
                  <a:pt x="4849480" y="0"/>
                </a:lnTo>
                <a:lnTo>
                  <a:pt x="4849480" y="5135476"/>
                </a:lnTo>
                <a:lnTo>
                  <a:pt x="960246" y="5135476"/>
                </a:lnTo>
                <a:cubicBezTo>
                  <a:pt x="429916" y="5135476"/>
                  <a:pt x="0" y="4707119"/>
                  <a:pt x="0" y="417871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9568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 me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258EC79-F416-4E3D-A67E-4A13E800458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12900" y="1564166"/>
            <a:ext cx="7531100" cy="1908903"/>
          </a:xfrm>
        </p:spPr>
        <p:txBody>
          <a:bodyPr anchor="b"/>
          <a:lstStyle>
            <a:lvl1pPr algn="l">
              <a:lnSpc>
                <a:spcPct val="100000"/>
              </a:lnSpc>
              <a:defRPr sz="5100" b="1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8" name="Platshållare för innehåll 10">
            <a:extLst>
              <a:ext uri="{FF2B5EF4-FFF2-40B4-BE49-F238E27FC236}">
                <a16:creationId xmlns:a16="http://schemas.microsoft.com/office/drawing/2014/main" id="{C019F6BD-9E6D-8FB9-9E00-508AC06B886E}"/>
              </a:ext>
            </a:extLst>
          </p:cNvPr>
          <p:cNvSpPr>
            <a:spLocks noGrp="1"/>
          </p:cNvSpPr>
          <p:nvPr userDrawn="1">
            <p:ph sz="quarter" idx="12"/>
          </p:nvPr>
        </p:nvSpPr>
        <p:spPr>
          <a:xfrm>
            <a:off x="1612900" y="3784600"/>
            <a:ext cx="7531100" cy="4445000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27" name="Platshållare för bild 26">
            <a:extLst>
              <a:ext uri="{FF2B5EF4-FFF2-40B4-BE49-F238E27FC236}">
                <a16:creationId xmlns:a16="http://schemas.microsoft.com/office/drawing/2014/main" id="{B7586333-1D24-C4E6-41D4-F849486C425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3"/>
          </p:nvPr>
        </p:nvSpPr>
        <p:spPr>
          <a:xfrm>
            <a:off x="13456356" y="0"/>
            <a:ext cx="4849479" cy="5135476"/>
          </a:xfrm>
          <a:custGeom>
            <a:avLst/>
            <a:gdLst>
              <a:gd name="connsiteX0" fmla="*/ 0 w 2867819"/>
              <a:gd name="connsiteY0" fmla="*/ 0 h 3048000"/>
              <a:gd name="connsiteX1" fmla="*/ 2867819 w 2867819"/>
              <a:gd name="connsiteY1" fmla="*/ 0 h 3048000"/>
              <a:gd name="connsiteX2" fmla="*/ 2867819 w 2867819"/>
              <a:gd name="connsiteY2" fmla="*/ 3048000 h 3048000"/>
              <a:gd name="connsiteX3" fmla="*/ 567857 w 2867819"/>
              <a:gd name="connsiteY3" fmla="*/ 3048000 h 3048000"/>
              <a:gd name="connsiteX4" fmla="*/ 0 w 2867819"/>
              <a:gd name="connsiteY4" fmla="*/ 2480143 h 304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67819" h="3048000">
                <a:moveTo>
                  <a:pt x="0" y="0"/>
                </a:moveTo>
                <a:lnTo>
                  <a:pt x="2867819" y="0"/>
                </a:lnTo>
                <a:lnTo>
                  <a:pt x="2867819" y="3048000"/>
                </a:lnTo>
                <a:lnTo>
                  <a:pt x="567857" y="3048000"/>
                </a:lnTo>
                <a:cubicBezTo>
                  <a:pt x="254238" y="3048000"/>
                  <a:pt x="0" y="2793762"/>
                  <a:pt x="0" y="2480143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3" name="Rektangel: ett hörn rundat 2">
            <a:extLst>
              <a:ext uri="{FF2B5EF4-FFF2-40B4-BE49-F238E27FC236}">
                <a16:creationId xmlns:a16="http://schemas.microsoft.com/office/drawing/2014/main" id="{17848591-354A-0952-767C-3D85B45E26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11073157" y="1718248"/>
            <a:ext cx="2387487" cy="3417869"/>
          </a:xfrm>
          <a:prstGeom prst="round1Rect">
            <a:avLst>
              <a:gd name="adj" fmla="val 3832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2700" dirty="0"/>
          </a:p>
        </p:txBody>
      </p:sp>
      <p:sp>
        <p:nvSpPr>
          <p:cNvPr id="4" name="Rektangel: ett hörn rundat 3">
            <a:extLst>
              <a:ext uri="{FF2B5EF4-FFF2-40B4-BE49-F238E27FC236}">
                <a16:creationId xmlns:a16="http://schemas.microsoft.com/office/drawing/2014/main" id="{ADEB640B-C149-CFC5-49FC-E3A992B529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rot="10800000" flipH="1">
            <a:off x="11073417" y="1283"/>
            <a:ext cx="2387227" cy="1716963"/>
          </a:xfrm>
          <a:prstGeom prst="round1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2700"/>
          </a:p>
        </p:txBody>
      </p:sp>
      <p:sp>
        <p:nvSpPr>
          <p:cNvPr id="5" name="Rektangel: ett hörn rundat 4">
            <a:extLst>
              <a:ext uri="{FF2B5EF4-FFF2-40B4-BE49-F238E27FC236}">
                <a16:creationId xmlns:a16="http://schemas.microsoft.com/office/drawing/2014/main" id="{17327D80-F16E-ABB2-FCE2-739063109C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rot="10800000" flipH="1">
            <a:off x="13460904" y="5135475"/>
            <a:ext cx="2413418" cy="3423618"/>
          </a:xfrm>
          <a:prstGeom prst="round1Rect">
            <a:avLst>
              <a:gd name="adj" fmla="val 37331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2700"/>
          </a:p>
        </p:txBody>
      </p:sp>
      <p:sp>
        <p:nvSpPr>
          <p:cNvPr id="6" name="Rektangel: ett hörn rundat 5">
            <a:extLst>
              <a:ext uri="{FF2B5EF4-FFF2-40B4-BE49-F238E27FC236}">
                <a16:creationId xmlns:a16="http://schemas.microsoft.com/office/drawing/2014/main" id="{32FEED0A-9902-8977-7759-09C6FD2985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rot="10800000" flipH="1" flipV="1">
            <a:off x="15869233" y="8552113"/>
            <a:ext cx="2413418" cy="1734887"/>
          </a:xfrm>
          <a:prstGeom prst="round1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2700"/>
          </a:p>
        </p:txBody>
      </p:sp>
      <p:sp>
        <p:nvSpPr>
          <p:cNvPr id="7" name="Rektangel: ett hörn rundat 6">
            <a:extLst>
              <a:ext uri="{FF2B5EF4-FFF2-40B4-BE49-F238E27FC236}">
                <a16:creationId xmlns:a16="http://schemas.microsoft.com/office/drawing/2014/main" id="{04A0E531-AD65-A660-B10B-BD948E39D2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rot="10800000" flipH="1">
            <a:off x="11073418" y="5136117"/>
            <a:ext cx="2387226" cy="1716961"/>
          </a:xfrm>
          <a:prstGeom prst="round1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2700"/>
          </a:p>
        </p:txBody>
      </p:sp>
      <p:sp>
        <p:nvSpPr>
          <p:cNvPr id="9" name="Rektangel: ett hörn rundat 8">
            <a:extLst>
              <a:ext uri="{FF2B5EF4-FFF2-40B4-BE49-F238E27FC236}">
                <a16:creationId xmlns:a16="http://schemas.microsoft.com/office/drawing/2014/main" id="{A824FACF-7CEF-38AD-C6C8-ACCDA18A22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rot="10800000" flipH="1">
            <a:off x="11073418" y="6853070"/>
            <a:ext cx="2387226" cy="3433930"/>
          </a:xfrm>
          <a:prstGeom prst="round1Rect">
            <a:avLst>
              <a:gd name="adj" fmla="val 3996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2700"/>
          </a:p>
        </p:txBody>
      </p:sp>
      <p:sp>
        <p:nvSpPr>
          <p:cNvPr id="10" name="Rektangel: ett hörn rundat 9">
            <a:extLst>
              <a:ext uri="{FF2B5EF4-FFF2-40B4-BE49-F238E27FC236}">
                <a16:creationId xmlns:a16="http://schemas.microsoft.com/office/drawing/2014/main" id="{8D1CFFFE-0648-539B-B8A1-20D78BF85D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H="1">
            <a:off x="15874582" y="5128495"/>
            <a:ext cx="2413418" cy="3423618"/>
          </a:xfrm>
          <a:prstGeom prst="round1Rect">
            <a:avLst>
              <a:gd name="adj" fmla="val 3832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2700" dirty="0"/>
          </a:p>
        </p:txBody>
      </p:sp>
      <p:sp>
        <p:nvSpPr>
          <p:cNvPr id="11" name="Rektangel: ett hörn rundat 10">
            <a:extLst>
              <a:ext uri="{FF2B5EF4-FFF2-40B4-BE49-F238E27FC236}">
                <a16:creationId xmlns:a16="http://schemas.microsoft.com/office/drawing/2014/main" id="{C1B2A7E6-A64F-EF82-D2B9-9EB207E964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rot="10800000" flipV="1">
            <a:off x="13461446" y="8553347"/>
            <a:ext cx="2412876" cy="1733654"/>
          </a:xfrm>
          <a:prstGeom prst="round1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2700"/>
          </a:p>
        </p:txBody>
      </p:sp>
    </p:spTree>
    <p:extLst>
      <p:ext uri="{BB962C8B-B14F-4D97-AF65-F5344CB8AC3E}">
        <p14:creationId xmlns:p14="http://schemas.microsoft.com/office/powerpoint/2010/main" val="3177692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ubrik 13">
            <a:extLst>
              <a:ext uri="{FF2B5EF4-FFF2-40B4-BE49-F238E27FC236}">
                <a16:creationId xmlns:a16="http://schemas.microsoft.com/office/drawing/2014/main" id="{F8BFD20D-237B-105F-8075-F5B631CCA0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sv-SE" dirty="0"/>
              <a:t>Klicka för att lägga till rubrik</a:t>
            </a:r>
          </a:p>
        </p:txBody>
      </p:sp>
      <p:sp>
        <p:nvSpPr>
          <p:cNvPr id="15" name="Platshållare för innehåll 10">
            <a:extLst>
              <a:ext uri="{FF2B5EF4-FFF2-40B4-BE49-F238E27FC236}">
                <a16:creationId xmlns:a16="http://schemas.microsoft.com/office/drawing/2014/main" id="{A8E9C939-CF49-FC2B-6543-D7ABC9AB1E20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1612900" y="3784600"/>
            <a:ext cx="7531100" cy="4445000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13" name="Platshållare för bild 12">
            <a:extLst>
              <a:ext uri="{FF2B5EF4-FFF2-40B4-BE49-F238E27FC236}">
                <a16:creationId xmlns:a16="http://schemas.microsoft.com/office/drawing/2014/main" id="{36C9E541-45D3-09C8-2129-0542B905C35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1283189" y="0"/>
            <a:ext cx="7007657" cy="10286357"/>
          </a:xfrm>
          <a:custGeom>
            <a:avLst/>
            <a:gdLst>
              <a:gd name="connsiteX0" fmla="*/ 0 w 7007657"/>
              <a:gd name="connsiteY0" fmla="*/ 0 h 10286357"/>
              <a:gd name="connsiteX1" fmla="*/ 7007657 w 7007657"/>
              <a:gd name="connsiteY1" fmla="*/ 0 h 10286357"/>
              <a:gd name="connsiteX2" fmla="*/ 7007657 w 7007657"/>
              <a:gd name="connsiteY2" fmla="*/ 2838422 h 10286357"/>
              <a:gd name="connsiteX3" fmla="*/ 7007657 w 7007657"/>
              <a:gd name="connsiteY3" fmla="*/ 5635625 h 10286357"/>
              <a:gd name="connsiteX4" fmla="*/ 7007657 w 7007657"/>
              <a:gd name="connsiteY4" fmla="*/ 10286357 h 10286357"/>
              <a:gd name="connsiteX5" fmla="*/ 1387586 w 7007657"/>
              <a:gd name="connsiteY5" fmla="*/ 10286357 h 10286357"/>
              <a:gd name="connsiteX6" fmla="*/ 0 w 7007657"/>
              <a:gd name="connsiteY6" fmla="*/ 8898771 h 10286357"/>
              <a:gd name="connsiteX7" fmla="*/ 0 w 7007657"/>
              <a:gd name="connsiteY7" fmla="*/ 5635625 h 10286357"/>
              <a:gd name="connsiteX8" fmla="*/ 0 w 7007657"/>
              <a:gd name="connsiteY8" fmla="*/ 2838422 h 10286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007657" h="10286357">
                <a:moveTo>
                  <a:pt x="0" y="0"/>
                </a:moveTo>
                <a:lnTo>
                  <a:pt x="7007657" y="0"/>
                </a:lnTo>
                <a:lnTo>
                  <a:pt x="7007657" y="2838422"/>
                </a:lnTo>
                <a:lnTo>
                  <a:pt x="7007657" y="5635625"/>
                </a:lnTo>
                <a:lnTo>
                  <a:pt x="7007657" y="10286357"/>
                </a:lnTo>
                <a:lnTo>
                  <a:pt x="1387586" y="10286357"/>
                </a:lnTo>
                <a:cubicBezTo>
                  <a:pt x="621243" y="10286357"/>
                  <a:pt x="0" y="9665114"/>
                  <a:pt x="0" y="8898771"/>
                </a:cubicBezTo>
                <a:lnTo>
                  <a:pt x="0" y="5635625"/>
                </a:lnTo>
                <a:lnTo>
                  <a:pt x="0" y="283842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1430307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passad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91F7A6D-92BA-39A2-B507-982D1A0792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</p:spTree>
    <p:extLst>
      <p:ext uri="{BB962C8B-B14F-4D97-AF65-F5344CB8AC3E}">
        <p14:creationId xmlns:p14="http://schemas.microsoft.com/office/powerpoint/2010/main" val="17506128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152683E2-9A31-4B47-ACFE-390B6E0AF7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2900" y="1564165"/>
            <a:ext cx="7531100" cy="1908903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sv-SE" dirty="0"/>
              <a:t>Klicka för att lägga till rubrik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1C0710F-3CB3-4F01-9977-A1A69928F1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12900" y="3784600"/>
            <a:ext cx="7531100" cy="4445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sv-SE" dirty="0"/>
              <a:t>Skriv text här</a:t>
            </a:r>
          </a:p>
          <a:p>
            <a:pPr lvl="1"/>
            <a:r>
              <a:rPr lang="sv-SE" dirty="0"/>
              <a:t>Skriv text här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pic>
        <p:nvPicPr>
          <p:cNvPr id="6" name="Bildobjekt 5" descr="En bild som visar svart, mörker&#10;&#10;Automatiskt genererad beskrivning">
            <a:extLst>
              <a:ext uri="{FF2B5EF4-FFF2-40B4-BE49-F238E27FC236}">
                <a16:creationId xmlns:a16="http://schemas.microsoft.com/office/drawing/2014/main" id="{F358BBB0-721A-705C-D57F-7CEDDDE43C5C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553667" y="9193699"/>
            <a:ext cx="4059295" cy="645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138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49" r:id="rId2"/>
    <p:sldLayoutId id="2147483652" r:id="rId3"/>
    <p:sldLayoutId id="2147483659" r:id="rId4"/>
  </p:sldLayoutIdLst>
  <p:txStyles>
    <p:titleStyle>
      <a:lvl1pPr algn="l" defTabSz="1371617" rtl="0" eaLnBrk="1" latinLnBrk="0" hangingPunct="1">
        <a:lnSpc>
          <a:spcPct val="100000"/>
        </a:lnSpc>
        <a:spcBef>
          <a:spcPct val="0"/>
        </a:spcBef>
        <a:buNone/>
        <a:defRPr sz="51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4819" indent="-404819" algn="l" defTabSz="1371617" rtl="0" eaLnBrk="1" latinLnBrk="0" hangingPunct="1">
        <a:lnSpc>
          <a:spcPct val="130000"/>
        </a:lnSpc>
        <a:spcBef>
          <a:spcPts val="1500"/>
        </a:spcBef>
        <a:buFont typeface="Verdana" panose="020B060403050404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723900" indent="-279400" algn="l" defTabSz="1371617" rtl="0" eaLnBrk="1" latinLnBrk="0" hangingPunct="1">
        <a:lnSpc>
          <a:spcPct val="130000"/>
        </a:lnSpc>
        <a:spcBef>
          <a:spcPts val="750"/>
        </a:spcBef>
        <a:buFont typeface="Verdana" panose="020B0604030504040204" pitchFamily="34" charset="0"/>
        <a:buChar char="–"/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990600" indent="-266700" algn="l" defTabSz="1371617" rtl="0" eaLnBrk="1" latinLnBrk="0" hangingPunct="1">
        <a:lnSpc>
          <a:spcPct val="130000"/>
        </a:lnSpc>
        <a:spcBef>
          <a:spcPts val="750"/>
        </a:spcBef>
        <a:buFont typeface="Verdana" panose="020B0604030504040204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257300" indent="-266700" algn="l" defTabSz="1371617" rtl="0" eaLnBrk="1" latinLnBrk="0" hangingPunct="1">
        <a:lnSpc>
          <a:spcPct val="130000"/>
        </a:lnSpc>
        <a:spcBef>
          <a:spcPts val="750"/>
        </a:spcBef>
        <a:buFont typeface="Verdana" panose="020B0604030504040204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1524000" indent="-266700" algn="l" defTabSz="1371617" rtl="0" eaLnBrk="1" latinLnBrk="0" hangingPunct="1">
        <a:lnSpc>
          <a:spcPct val="130000"/>
        </a:lnSpc>
        <a:spcBef>
          <a:spcPts val="750"/>
        </a:spcBef>
        <a:buFont typeface="Verdana" panose="020B0604030504040204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48" indent="-342905" algn="l" defTabSz="13716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56" indent="-342905" algn="l" defTabSz="13716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65" indent="-342905" algn="l" defTabSz="13716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72" indent="-342905" algn="l" defTabSz="13716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13716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9" algn="l" defTabSz="13716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17" algn="l" defTabSz="13716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26" algn="l" defTabSz="13716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35" algn="l" defTabSz="13716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44" algn="l" defTabSz="13716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51" algn="l" defTabSz="13716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60" algn="l" defTabSz="13716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69" algn="l" defTabSz="13716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240" userDrawn="1">
          <p15:clr>
            <a:srgbClr val="F26B43"/>
          </p15:clr>
        </p15:guide>
        <p15:guide id="2" pos="5760" userDrawn="1">
          <p15:clr>
            <a:srgbClr val="F26B43"/>
          </p15:clr>
        </p15:guide>
        <p15:guide id="3" pos="1032" userDrawn="1">
          <p15:clr>
            <a:srgbClr val="F26B43"/>
          </p15:clr>
        </p15:guide>
        <p15:guide id="4" pos="10488" userDrawn="1">
          <p15:clr>
            <a:srgbClr val="F26B43"/>
          </p15:clr>
        </p15:guide>
        <p15:guide id="5" orient="horz" pos="1335" userDrawn="1">
          <p15:clr>
            <a:srgbClr val="F26B43"/>
          </p15:clr>
        </p15:guide>
        <p15:guide id="6" orient="horz" pos="1778" userDrawn="1">
          <p15:clr>
            <a:srgbClr val="F26B43"/>
          </p15:clr>
        </p15:guide>
        <p15:guide id="7" orient="horz" pos="5145" userDrawn="1">
          <p15:clr>
            <a:srgbClr val="F26B43"/>
          </p15:clr>
        </p15:guide>
        <p15:guide id="8" orient="horz" pos="246" userDrawn="1">
          <p15:clr>
            <a:srgbClr val="F26B43"/>
          </p15:clr>
        </p15:guide>
        <p15:guide id="9" orient="horz" pos="6123" userDrawn="1">
          <p15:clr>
            <a:srgbClr val="547EBF"/>
          </p15:clr>
        </p15:guide>
        <p15:guide id="10" orient="horz" pos="360" userDrawn="1">
          <p15:clr>
            <a:srgbClr val="547EBF"/>
          </p15:clr>
        </p15:guide>
        <p15:guide id="11" pos="11160" userDrawn="1">
          <p15:clr>
            <a:srgbClr val="547EBF"/>
          </p15:clr>
        </p15:guide>
        <p15:guide id="12" pos="7110" userDrawn="1">
          <p15:clr>
            <a:srgbClr val="547EBF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1154DFC5-2958-FA75-D917-BF072F38BA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z="6600" dirty="0">
                <a:latin typeface="VGR Sans" pitchFamily="50" charset="0"/>
              </a:rPr>
              <a:t>Här utbildas framtidens personal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9EBC1529-B2B9-34DB-3A48-6A67C4191DA0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sv-SE" dirty="0"/>
              <a:t>Studenter som utbildar sig inom olika hälso- och sjukvårdsyrken gör sin praktik här hos oss.</a:t>
            </a:r>
          </a:p>
          <a:p>
            <a:pPr marL="0" indent="0">
              <a:buNone/>
            </a:pPr>
            <a:endParaRPr lang="sv-SE" dirty="0"/>
          </a:p>
        </p:txBody>
      </p:sp>
      <p:pic>
        <p:nvPicPr>
          <p:cNvPr id="17" name="Platshållare för bild 16" descr="En bild som visar Människoansikte, person, klädsel, utomhus&#10;&#10;Automatiskt genererad beskrivning">
            <a:extLst>
              <a:ext uri="{FF2B5EF4-FFF2-40B4-BE49-F238E27FC236}">
                <a16:creationId xmlns:a16="http://schemas.microsoft.com/office/drawing/2014/main" id="{F8C01194-586E-27EB-A865-19D599C1732B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70" r="2727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466114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1154DFC5-2958-FA75-D917-BF072F38BA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z="6600" dirty="0">
                <a:latin typeface="VGR Sans" pitchFamily="50" charset="0"/>
              </a:rPr>
              <a:t>Här utbildas framtidens personal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9EBC1529-B2B9-34DB-3A48-6A67C4191DA0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1612899" y="3784600"/>
            <a:ext cx="7944459" cy="4445000"/>
          </a:xfrm>
        </p:spPr>
        <p:txBody>
          <a:bodyPr/>
          <a:lstStyle/>
          <a:p>
            <a:pPr marL="0" indent="0">
              <a:buNone/>
            </a:pPr>
            <a:r>
              <a:rPr lang="sv-SE" dirty="0"/>
              <a:t>Att möta patienter och närstående är en viktig del i deras utbildning och värdefullt för att de ska utveckla sina kunskaper.</a:t>
            </a:r>
          </a:p>
        </p:txBody>
      </p:sp>
      <p:pic>
        <p:nvPicPr>
          <p:cNvPr id="8" name="Platshållare för bild 7" descr="En bild som visar person, Människoansikte, klädsel, småbarn&#10;&#10;Automatiskt genererad beskrivning">
            <a:extLst>
              <a:ext uri="{FF2B5EF4-FFF2-40B4-BE49-F238E27FC236}">
                <a16:creationId xmlns:a16="http://schemas.microsoft.com/office/drawing/2014/main" id="{FEF0E7E0-3AAC-62D4-FD6E-4B5826CD24DD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70" r="2727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2689453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1154DFC5-2958-FA75-D917-BF072F38BA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z="6600" dirty="0">
                <a:latin typeface="VGR Sans" pitchFamily="50" charset="0"/>
              </a:rPr>
              <a:t>Här utbildas framtidens personal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9EBC1529-B2B9-34DB-3A48-6A67C4191DA0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1612899" y="3784600"/>
            <a:ext cx="7806673" cy="4445000"/>
          </a:xfrm>
        </p:spPr>
        <p:txBody>
          <a:bodyPr/>
          <a:lstStyle/>
          <a:p>
            <a:pPr marL="0" indent="0">
              <a:buNone/>
            </a:pPr>
            <a:r>
              <a:rPr lang="sv-SE" dirty="0"/>
              <a:t>Praktiken sker under handledning av utbildad personal.</a:t>
            </a:r>
          </a:p>
          <a:p>
            <a:pPr marL="0" indent="0">
              <a:buNone/>
            </a:pPr>
            <a:r>
              <a:rPr lang="sv-SE" dirty="0"/>
              <a:t>Du har rätt att tacka ja eller nej till studentmedverkan. </a:t>
            </a:r>
          </a:p>
          <a:p>
            <a:pPr marL="0" indent="0">
              <a:buNone/>
            </a:pPr>
            <a:endParaRPr lang="sv-SE" dirty="0"/>
          </a:p>
        </p:txBody>
      </p:sp>
      <p:sp>
        <p:nvSpPr>
          <p:cNvPr id="4" name="Rektangel: ett hörn rundat 3">
            <a:extLst>
              <a:ext uri="{FF2B5EF4-FFF2-40B4-BE49-F238E27FC236}">
                <a16:creationId xmlns:a16="http://schemas.microsoft.com/office/drawing/2014/main" id="{FF76B736-7DDD-B9D1-C65B-AC984E30C1F4}"/>
              </a:ext>
            </a:extLst>
          </p:cNvPr>
          <p:cNvSpPr/>
          <p:nvPr/>
        </p:nvSpPr>
        <p:spPr>
          <a:xfrm flipH="1" flipV="1">
            <a:off x="11278800" y="0"/>
            <a:ext cx="7009200" cy="10286357"/>
          </a:xfrm>
          <a:prstGeom prst="round1Rect">
            <a:avLst>
              <a:gd name="adj" fmla="val 20062"/>
            </a:avLst>
          </a:prstGeom>
          <a:solidFill>
            <a:srgbClr val="005B8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9" name="Bildobjekt 8" descr="En bild som visar text, Teckensnitt, Grafik, symbol&#10;&#10;Automatiskt genererad beskrivning">
            <a:extLst>
              <a:ext uri="{FF2B5EF4-FFF2-40B4-BE49-F238E27FC236}">
                <a16:creationId xmlns:a16="http://schemas.microsoft.com/office/drawing/2014/main" id="{F1BE3FA7-BBAD-A3AF-1309-E5055FB1EC4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654"/>
          <a:stretch/>
        </p:blipFill>
        <p:spPr>
          <a:xfrm>
            <a:off x="15782972" y="2820651"/>
            <a:ext cx="1756120" cy="3960000"/>
          </a:xfrm>
          <a:prstGeom prst="rect">
            <a:avLst/>
          </a:prstGeom>
        </p:spPr>
      </p:pic>
      <p:pic>
        <p:nvPicPr>
          <p:cNvPr id="11" name="Bildobjekt 10" descr="En bild som visar text, Teckensnitt, Grafik, logotyp&#10;&#10;Automatiskt genererad beskrivning">
            <a:extLst>
              <a:ext uri="{FF2B5EF4-FFF2-40B4-BE49-F238E27FC236}">
                <a16:creationId xmlns:a16="http://schemas.microsoft.com/office/drawing/2014/main" id="{676E7D51-2954-EA42-BE89-C8C128B392B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651"/>
          <a:stretch/>
        </p:blipFill>
        <p:spPr>
          <a:xfrm>
            <a:off x="14628977" y="2928651"/>
            <a:ext cx="1477184" cy="3852000"/>
          </a:xfrm>
          <a:prstGeom prst="rect">
            <a:avLst/>
          </a:prstGeom>
        </p:spPr>
      </p:pic>
      <p:pic>
        <p:nvPicPr>
          <p:cNvPr id="12" name="Bildobjekt 11" descr="En bild som visar text, Teckensnitt, Grafik, symbol&#10;&#10;Automatiskt genererad beskrivning">
            <a:extLst>
              <a:ext uri="{FF2B5EF4-FFF2-40B4-BE49-F238E27FC236}">
                <a16:creationId xmlns:a16="http://schemas.microsoft.com/office/drawing/2014/main" id="{E994CEE5-B8D8-8144-8029-B8A4D1FB9F5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2997"/>
          <a:stretch/>
        </p:blipFill>
        <p:spPr>
          <a:xfrm>
            <a:off x="12113330" y="2684117"/>
            <a:ext cx="2257344" cy="39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1943894"/>
      </p:ext>
    </p:extLst>
  </p:cSld>
  <p:clrMapOvr>
    <a:masterClrMapping/>
  </p:clrMapOvr>
</p:sld>
</file>

<file path=ppt/theme/theme1.xml><?xml version="1.0" encoding="utf-8"?>
<a:theme xmlns:a="http://schemas.openxmlformats.org/drawingml/2006/main" name="VGR">
  <a:themeElements>
    <a:clrScheme name="VGR_Grunden_Färg">
      <a:dk1>
        <a:sysClr val="windowText" lastClr="000000"/>
      </a:dk1>
      <a:lt1>
        <a:sysClr val="window" lastClr="FFFFFF"/>
      </a:lt1>
      <a:dk2>
        <a:srgbClr val="000000"/>
      </a:dk2>
      <a:lt2>
        <a:srgbClr val="E7E1DF"/>
      </a:lt2>
      <a:accent1>
        <a:srgbClr val="37474F"/>
      </a:accent1>
      <a:accent2>
        <a:srgbClr val="9575CD"/>
      </a:accent2>
      <a:accent3>
        <a:srgbClr val="A1887F"/>
      </a:accent3>
      <a:accent4>
        <a:srgbClr val="1A9FB3"/>
      </a:accent4>
      <a:accent5>
        <a:srgbClr val="ED5F8C"/>
      </a:accent5>
      <a:accent6>
        <a:srgbClr val="43A447"/>
      </a:accent6>
      <a:hlink>
        <a:srgbClr val="1A9FB3"/>
      </a:hlink>
      <a:folHlink>
        <a:srgbClr val="919191"/>
      </a:folHlink>
    </a:clrScheme>
    <a:fontScheme name="VGR Typsnit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/>
        </a:defPPr>
      </a:lstStyle>
    </a:txDef>
  </a:objectDefaults>
  <a:extraClrSchemeLst/>
  <a:custClrLst>
    <a:custClr>
      <a:srgbClr val="FFC107"/>
    </a:custClr>
    <a:custClr>
      <a:srgbClr val="CCDB49"/>
    </a:custClr>
    <a:custClr>
      <a:srgbClr val="FD5930"/>
    </a:custClr>
    <a:custClr>
      <a:srgbClr val="FFECB3"/>
    </a:custClr>
    <a:custClr>
      <a:srgbClr val="F7BBD0"/>
    </a:custClr>
    <a:custClr>
      <a:srgbClr val="D1C4E9"/>
    </a:custClr>
    <a:custClr>
      <a:srgbClr val="EFF4C6"/>
    </a:custClr>
    <a:custClr>
      <a:srgbClr val="C0EEC2"/>
    </a:custClr>
    <a:custClr>
      <a:srgbClr val="FECCBF"/>
    </a:custClr>
    <a:custClr>
      <a:srgbClr val="B3EBF2"/>
    </a:custClr>
    <a:custClr>
      <a:srgbClr val="E7E1DF"/>
    </a:custClr>
  </a:custClrLst>
  <a:extLst>
    <a:ext uri="{05A4C25C-085E-4340-85A3-A5531E510DB2}">
      <thm15:themeFamily xmlns:thm15="http://schemas.microsoft.com/office/thememl/2012/main" name="Skärminformation liggande Grunden.potx" id="{533EB1B8-BCE1-4A02-B910-E5BA39FD9A98}" vid="{DB56F7A6-337B-4AFD-9B30-8D40C2F67452}"/>
    </a:ext>
  </a:extLst>
</a:theme>
</file>

<file path=ppt/theme/theme2.xml><?xml version="1.0" encoding="utf-8"?>
<a:theme xmlns:a="http://schemas.openxmlformats.org/drawingml/2006/main" name="Office-tema">
  <a:themeElements>
    <a:clrScheme name="VGR | Sjukvård | Färger">
      <a:dk1>
        <a:sysClr val="windowText" lastClr="000000"/>
      </a:dk1>
      <a:lt1>
        <a:sysClr val="window" lastClr="FFFFFF"/>
      </a:lt1>
      <a:dk2>
        <a:srgbClr val="000000"/>
      </a:dk2>
      <a:lt2>
        <a:srgbClr val="E7E1DF"/>
      </a:lt2>
      <a:accent1>
        <a:srgbClr val="005B89"/>
      </a:accent1>
      <a:accent2>
        <a:srgbClr val="1A9FB3"/>
      </a:accent2>
      <a:accent3>
        <a:srgbClr val="EE6492"/>
      </a:accent3>
      <a:accent4>
        <a:srgbClr val="A1887F"/>
      </a:accent4>
      <a:accent5>
        <a:srgbClr val="43A447"/>
      </a:accent5>
      <a:accent6>
        <a:srgbClr val="9575CD"/>
      </a:accent6>
      <a:hlink>
        <a:srgbClr val="1A9FB3"/>
      </a:hlink>
      <a:folHlink>
        <a:srgbClr val="919191"/>
      </a:folHlink>
    </a:clrScheme>
    <a:fontScheme name="VGR Typsnit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ema">
  <a:themeElements>
    <a:clrScheme name="VGR | Sjukvård | Färger">
      <a:dk1>
        <a:sysClr val="windowText" lastClr="000000"/>
      </a:dk1>
      <a:lt1>
        <a:sysClr val="window" lastClr="FFFFFF"/>
      </a:lt1>
      <a:dk2>
        <a:srgbClr val="000000"/>
      </a:dk2>
      <a:lt2>
        <a:srgbClr val="E7E1DF"/>
      </a:lt2>
      <a:accent1>
        <a:srgbClr val="005B89"/>
      </a:accent1>
      <a:accent2>
        <a:srgbClr val="1A9FB3"/>
      </a:accent2>
      <a:accent3>
        <a:srgbClr val="EE6492"/>
      </a:accent3>
      <a:accent4>
        <a:srgbClr val="A1887F"/>
      </a:accent4>
      <a:accent5>
        <a:srgbClr val="43A447"/>
      </a:accent5>
      <a:accent6>
        <a:srgbClr val="9575CD"/>
      </a:accent6>
      <a:hlink>
        <a:srgbClr val="1A9FB3"/>
      </a:hlink>
      <a:folHlink>
        <a:srgbClr val="919191"/>
      </a:folHlink>
    </a:clrScheme>
    <a:fontScheme name="VGR Typsnit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Skärminformation liggande Helheten</Template>
  <TotalTime>85</TotalTime>
  <Words>69</Words>
  <Application>Microsoft Office PowerPoint</Application>
  <PresentationFormat>Anpassad</PresentationFormat>
  <Paragraphs>7</Paragraphs>
  <Slides>3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3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3</vt:i4>
      </vt:variant>
    </vt:vector>
  </HeadingPairs>
  <TitlesOfParts>
    <vt:vector size="7" baseType="lpstr">
      <vt:lpstr>Arial</vt:lpstr>
      <vt:lpstr>Verdana</vt:lpstr>
      <vt:lpstr>VGR Sans</vt:lpstr>
      <vt:lpstr>VGR</vt:lpstr>
      <vt:lpstr>Här utbildas framtidens personal</vt:lpstr>
      <vt:lpstr>Här utbildas framtidens personal</vt:lpstr>
      <vt:lpstr>Här utbildas framtidens personal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oreProperties xmlns:dc="http://purl.org/dc/elements/1.1/" xmlns:dcterms="http://purl.org/dc/terms/" xmlns:xsi="http://www.w3.org/2001/XMLSchema-instance" xmlns="http://schemas.openxmlformats.org/package/2006/metadata/core-properties">
  <dc:title>Skärminformation Studenter i verksamheter</dc:title>
  <dc:creator>Charlotte Wärnå</dc:creator>
  <keywords/>
  <lastModifiedBy>Camilla Holm</lastModifiedBy>
  <revision>21</revision>
  <dcterms:created xsi:type="dcterms:W3CDTF">2024-03-05T14:20:09.0000000Z</dcterms:created>
  <dcterms:modified xsi:type="dcterms:W3CDTF">2024-08-16T09:58:15.0000000Z</dcterms:modified>
</coreProperties>
</file>