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5"/>
  </p:sldMasterIdLst>
  <p:sldIdLst>
    <p:sldId id="257" r:id="rId6"/>
    <p:sldId id="259" r:id="rId7"/>
    <p:sldId id="256" r:id="rId8"/>
    <p:sldId id="258" r:id="rId9"/>
  </p:sldIdLst>
  <p:sldSz cx="43200638" cy="32399288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er" id="{72C69A59-06BF-4500-BD92-32FC68EFD21D}">
          <p14:sldIdLst>
            <p14:sldId id="257"/>
            <p14:sldId id="259"/>
          </p14:sldIdLst>
        </p14:section>
        <p14:section name="Postermall" id="{C74915BA-5294-446F-B095-06DEA3C8B916}">
          <p14:sldIdLst>
            <p14:sldId id="256"/>
          </p14:sldIdLst>
        </p14:section>
        <p14:section name="Avslutande instruktioner" id="{BDA552B1-D8AA-4149-924C-B2AD985E72A1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170" userDrawn="1">
          <p15:clr>
            <a:srgbClr val="A4A3A4"/>
          </p15:clr>
        </p15:guide>
        <p15:guide id="2" pos="136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89"/>
    <a:srgbClr val="C0EEC2"/>
    <a:srgbClr val="43A4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C0C416-9CB7-2F1A-3CEE-632C6726D12E}" v="18" dt="2025-08-11T11:44:11.236"/>
    <p1510:client id="{46443D14-0237-887A-2D65-76764115A5C4}" v="8" dt="2025-08-11T11:36:49.706"/>
    <p1510:client id="{BC30779A-09CA-4D91-A579-0C81B845601E}" v="37" dt="2025-08-11T11:41:09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0170"/>
        <p:guide pos="13606"/>
      </p:guideLst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presProps" Target="presProps.xml" Id="rId10" /><Relationship Type="http://schemas.openxmlformats.org/officeDocument/2006/relationships/slide" Target="slides/slide4.xml" Id="rId9" /><Relationship Type="http://schemas.microsoft.com/office/2016/11/relationships/changesInfo" Target="changesInfos/changesInfo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in Sjöström Greenwood" userId="S::cargr4@vgregion.se::976b1efd-ce9f-4624-aa66-b766e6248422" providerId="AD" clId="Web-{46443D14-0237-887A-2D65-76764115A5C4}"/>
    <pc:docChg chg="modSld">
      <pc:chgData name="Carin Sjöström Greenwood" userId="S::cargr4@vgregion.se::976b1efd-ce9f-4624-aa66-b766e6248422" providerId="AD" clId="Web-{46443D14-0237-887A-2D65-76764115A5C4}" dt="2025-08-11T11:36:48.909" v="4" actId="20577"/>
      <pc:docMkLst>
        <pc:docMk/>
      </pc:docMkLst>
      <pc:sldChg chg="modSp">
        <pc:chgData name="Carin Sjöström Greenwood" userId="S::cargr4@vgregion.se::976b1efd-ce9f-4624-aa66-b766e6248422" providerId="AD" clId="Web-{46443D14-0237-887A-2D65-76764115A5C4}" dt="2025-08-11T11:36:48.909" v="4" actId="20577"/>
        <pc:sldMkLst>
          <pc:docMk/>
          <pc:sldMk cId="614572231" sldId="259"/>
        </pc:sldMkLst>
        <pc:spChg chg="mod">
          <ac:chgData name="Carin Sjöström Greenwood" userId="S::cargr4@vgregion.se::976b1efd-ce9f-4624-aa66-b766e6248422" providerId="AD" clId="Web-{46443D14-0237-887A-2D65-76764115A5C4}" dt="2025-08-11T11:36:48.909" v="4" actId="20577"/>
          <ac:spMkLst>
            <pc:docMk/>
            <pc:sldMk cId="614572231" sldId="259"/>
            <ac:spMk id="5" creationId="{8FB35784-C6D4-9638-1C4F-A8FA2C5AEE10}"/>
          </ac:spMkLst>
        </pc:spChg>
      </pc:sldChg>
    </pc:docChg>
  </pc:docChgLst>
  <pc:docChgLst>
    <pc:chgData name="Carin Sjöström Greenwood" userId="976b1efd-ce9f-4624-aa66-b766e6248422" providerId="ADAL" clId="{BC30779A-09CA-4D91-A579-0C81B845601E}"/>
    <pc:docChg chg="undo custSel modSld">
      <pc:chgData name="Carin Sjöström Greenwood" userId="976b1efd-ce9f-4624-aa66-b766e6248422" providerId="ADAL" clId="{BC30779A-09CA-4D91-A579-0C81B845601E}" dt="2025-08-11T11:41:09.498" v="34" actId="255"/>
      <pc:docMkLst>
        <pc:docMk/>
      </pc:docMkLst>
      <pc:sldChg chg="addSp delSp modSp mod modClrScheme chgLayout">
        <pc:chgData name="Carin Sjöström Greenwood" userId="976b1efd-ce9f-4624-aa66-b766e6248422" providerId="ADAL" clId="{BC30779A-09CA-4D91-A579-0C81B845601E}" dt="2025-08-11T11:40:24.356" v="32" actId="700"/>
        <pc:sldMkLst>
          <pc:docMk/>
          <pc:sldMk cId="3760727285" sldId="257"/>
        </pc:sldMkLst>
        <pc:spChg chg="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2" creationId="{3BACFC5E-7856-AA41-3E65-C93CF225CA76}"/>
          </ac:spMkLst>
        </pc:spChg>
        <pc:spChg chg="mod ord">
          <ac:chgData name="Carin Sjöström Greenwood" userId="976b1efd-ce9f-4624-aa66-b766e6248422" providerId="ADAL" clId="{BC30779A-09CA-4D91-A579-0C81B845601E}" dt="2025-08-11T11:40:12.500" v="20" actId="700"/>
          <ac:spMkLst>
            <pc:docMk/>
            <pc:sldMk cId="3760727285" sldId="257"/>
            <ac:spMk id="3" creationId="{93923EE0-C4F8-2668-A5AB-2EA15617AC5F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4" creationId="{271121B0-6DD7-920F-B2F3-5B97AE7A15D7}"/>
          </ac:spMkLst>
        </pc:spChg>
        <pc:spChg chg="mod">
          <ac:chgData name="Carin Sjöström Greenwood" userId="976b1efd-ce9f-4624-aa66-b766e6248422" providerId="ADAL" clId="{BC30779A-09CA-4D91-A579-0C81B845601E}" dt="2025-08-11T11:40:13.875" v="22" actId="1076"/>
          <ac:spMkLst>
            <pc:docMk/>
            <pc:sldMk cId="3760727285" sldId="257"/>
            <ac:spMk id="5" creationId="{343BDA32-9C71-B045-532A-B3A4B1ABE60E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6" creationId="{D3BB2167-E94C-7EAC-699C-9A6426135141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7" creationId="{65804C93-6683-62F4-5F36-77700E644FF8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8" creationId="{3D96CDA7-58DE-FF79-784F-DC5813F9178C}"/>
          </ac:spMkLst>
        </pc:spChg>
        <pc:spChg chg="mod">
          <ac:chgData name="Carin Sjöström Greenwood" userId="976b1efd-ce9f-4624-aa66-b766e6248422" providerId="ADAL" clId="{BC30779A-09CA-4D91-A579-0C81B845601E}" dt="2025-08-11T11:40:16.313" v="26" actId="1076"/>
          <ac:spMkLst>
            <pc:docMk/>
            <pc:sldMk cId="3760727285" sldId="257"/>
            <ac:spMk id="9" creationId="{8D9E3E17-024A-A8F5-F85B-F83FAAFB588D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11" creationId="{FBC875AC-4D4D-1314-AD86-6489BF4E3F7C}"/>
          </ac:spMkLst>
        </pc:spChg>
        <pc:spChg chg="add del">
          <ac:chgData name="Carin Sjöström Greenwood" userId="976b1efd-ce9f-4624-aa66-b766e6248422" providerId="ADAL" clId="{BC30779A-09CA-4D91-A579-0C81B845601E}" dt="2025-08-11T11:40:15.093" v="24" actId="478"/>
          <ac:spMkLst>
            <pc:docMk/>
            <pc:sldMk cId="3760727285" sldId="257"/>
            <ac:spMk id="12" creationId="{E7ECD06C-F9FE-73FD-79CA-166A16C0DAC0}"/>
          </ac:spMkLst>
        </pc:spChg>
        <pc:spChg chg="add del">
          <ac:chgData name="Carin Sjöström Greenwood" userId="976b1efd-ce9f-4624-aa66-b766e6248422" providerId="ADAL" clId="{BC30779A-09CA-4D91-A579-0C81B845601E}" dt="2025-08-11T11:40:15.093" v="24" actId="478"/>
          <ac:spMkLst>
            <pc:docMk/>
            <pc:sldMk cId="3760727285" sldId="257"/>
            <ac:spMk id="13" creationId="{C2CC449A-D518-365C-EE25-23CC8067BBB5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15" creationId="{9EAAE1BC-66EF-0EA1-3253-59F4476F5039}"/>
          </ac:spMkLst>
        </pc:spChg>
        <pc:spChg chg="add del">
          <ac:chgData name="Carin Sjöström Greenwood" userId="976b1efd-ce9f-4624-aa66-b766e6248422" providerId="ADAL" clId="{BC30779A-09CA-4D91-A579-0C81B845601E}" dt="2025-08-11T11:40:15.093" v="24" actId="478"/>
          <ac:spMkLst>
            <pc:docMk/>
            <pc:sldMk cId="3760727285" sldId="257"/>
            <ac:spMk id="16" creationId="{E816E31D-BEB9-9143-9597-811582F03B54}"/>
          </ac:spMkLst>
        </pc:spChg>
        <pc:spChg chg="add del">
          <ac:chgData name="Carin Sjöström Greenwood" userId="976b1efd-ce9f-4624-aa66-b766e6248422" providerId="ADAL" clId="{BC30779A-09CA-4D91-A579-0C81B845601E}" dt="2025-08-11T11:40:20.769" v="28" actId="478"/>
          <ac:spMkLst>
            <pc:docMk/>
            <pc:sldMk cId="3760727285" sldId="257"/>
            <ac:spMk id="17" creationId="{35D2317E-90C4-8C7F-91B0-7211F86BCB0E}"/>
          </ac:spMkLst>
        </pc:spChg>
        <pc:spChg chg="add del">
          <ac:chgData name="Carin Sjöström Greenwood" userId="976b1efd-ce9f-4624-aa66-b766e6248422" providerId="ADAL" clId="{BC30779A-09CA-4D91-A579-0C81B845601E}" dt="2025-08-11T11:40:12.500" v="20" actId="700"/>
          <ac:spMkLst>
            <pc:docMk/>
            <pc:sldMk cId="3760727285" sldId="257"/>
            <ac:spMk id="18" creationId="{F4C9D8DE-B6C4-F419-4A61-B8D9A4265125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19" creationId="{8C43FBB1-D02A-8207-822B-B20E9E5D7E35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20" creationId="{DDD2A026-8532-3C56-0B8B-7F84B533189B}"/>
          </ac:spMkLst>
        </pc:spChg>
        <pc:spChg chg="add del mod ord">
          <ac:chgData name="Carin Sjöström Greenwood" userId="976b1efd-ce9f-4624-aa66-b766e6248422" providerId="ADAL" clId="{BC30779A-09CA-4D91-A579-0C81B845601E}" dt="2025-08-11T11:40:24.356" v="32" actId="700"/>
          <ac:spMkLst>
            <pc:docMk/>
            <pc:sldMk cId="3760727285" sldId="257"/>
            <ac:spMk id="21" creationId="{30DCEC85-09CA-2BD9-DFC4-F32716E08C13}"/>
          </ac:spMkLst>
        </pc:spChg>
        <pc:spChg chg="add del">
          <ac:chgData name="Carin Sjöström Greenwood" userId="976b1efd-ce9f-4624-aa66-b766e6248422" providerId="ADAL" clId="{BC30779A-09CA-4D91-A579-0C81B845601E}" dt="2025-08-11T11:40:17.993" v="27" actId="478"/>
          <ac:spMkLst>
            <pc:docMk/>
            <pc:sldMk cId="3760727285" sldId="257"/>
            <ac:spMk id="22" creationId="{CBB4B2EF-16CC-5A8B-1C5E-4D61CABA8F28}"/>
          </ac:spMkLst>
        </pc:spChg>
        <pc:picChg chg="mod">
          <ac:chgData name="Carin Sjöström Greenwood" userId="976b1efd-ce9f-4624-aa66-b766e6248422" providerId="ADAL" clId="{BC30779A-09CA-4D91-A579-0C81B845601E}" dt="2025-08-11T11:40:15.834" v="25" actId="1076"/>
          <ac:picMkLst>
            <pc:docMk/>
            <pc:sldMk cId="3760727285" sldId="257"/>
            <ac:picMk id="10" creationId="{72C89045-1233-EEDD-E9B3-61BB16EAE15D}"/>
          </ac:picMkLst>
        </pc:picChg>
      </pc:sldChg>
      <pc:sldChg chg="modSp mod">
        <pc:chgData name="Carin Sjöström Greenwood" userId="976b1efd-ce9f-4624-aa66-b766e6248422" providerId="ADAL" clId="{BC30779A-09CA-4D91-A579-0C81B845601E}" dt="2025-08-11T11:41:09.498" v="34" actId="255"/>
        <pc:sldMkLst>
          <pc:docMk/>
          <pc:sldMk cId="2929455248" sldId="258"/>
        </pc:sldMkLst>
        <pc:spChg chg="mod">
          <ac:chgData name="Carin Sjöström Greenwood" userId="976b1efd-ce9f-4624-aa66-b766e6248422" providerId="ADAL" clId="{BC30779A-09CA-4D91-A579-0C81B845601E}" dt="2025-08-11T11:41:09.498" v="34" actId="255"/>
          <ac:spMkLst>
            <pc:docMk/>
            <pc:sldMk cId="2929455248" sldId="258"/>
            <ac:spMk id="8" creationId="{10736587-6A6C-793F-D263-BD6C6F0B37BF}"/>
          </ac:spMkLst>
        </pc:spChg>
      </pc:sldChg>
    </pc:docChg>
  </pc:docChgLst>
  <pc:docChgLst>
    <pc:chgData name="Carin Sjöström Greenwood" userId="S::cargr4@vgregion.se::976b1efd-ce9f-4624-aa66-b766e6248422" providerId="AD" clId="Web-{2AC0C416-9CB7-2F1A-3CEE-632C6726D12E}"/>
    <pc:docChg chg="modSld">
      <pc:chgData name="Carin Sjöström Greenwood" userId="S::cargr4@vgregion.se::976b1efd-ce9f-4624-aa66-b766e6248422" providerId="AD" clId="Web-{2AC0C416-9CB7-2F1A-3CEE-632C6726D12E}" dt="2025-08-11T11:44:11.236" v="17" actId="20577"/>
      <pc:docMkLst>
        <pc:docMk/>
      </pc:docMkLst>
      <pc:sldChg chg="modSp">
        <pc:chgData name="Carin Sjöström Greenwood" userId="S::cargr4@vgregion.se::976b1efd-ce9f-4624-aa66-b766e6248422" providerId="AD" clId="Web-{2AC0C416-9CB7-2F1A-3CEE-632C6726D12E}" dt="2025-08-11T11:44:11.236" v="17" actId="20577"/>
        <pc:sldMkLst>
          <pc:docMk/>
          <pc:sldMk cId="3760727285" sldId="257"/>
        </pc:sldMkLst>
        <pc:spChg chg="mod">
          <ac:chgData name="Carin Sjöström Greenwood" userId="S::cargr4@vgregion.se::976b1efd-ce9f-4624-aa66-b766e6248422" providerId="AD" clId="Web-{2AC0C416-9CB7-2F1A-3CEE-632C6726D12E}" dt="2025-08-11T11:44:11.236" v="17" actId="20577"/>
          <ac:spMkLst>
            <pc:docMk/>
            <pc:sldMk cId="3760727285" sldId="257"/>
            <ac:spMk id="5" creationId="{343BDA32-9C71-B045-532A-B3A4B1ABE6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vgregion.sharepoint.com/:w:/s/sy-rhs-fouui-kommunikation-primar-och-nara-vard/EcZpLt4IG35No2NXwXrPc1cBvE1KH6PLGokDjDztOIbLtw?e=RyLvVA" TargetMode="Externa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vgregion.sharepoint.com/:w:/s/sy-rhs-fouui-kommunikation-primar-och-nara-vard/EcZpLt4IG35No2NXwXrPc1cBvE1KH6PLGokDjDztOIbLtw?e=RyLvVA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0048" y="5302386"/>
            <a:ext cx="36720542" cy="11279752"/>
          </a:xfrm>
        </p:spPr>
        <p:txBody>
          <a:bodyPr anchor="b"/>
          <a:lstStyle>
            <a:lvl1pPr algn="ctr">
              <a:defRPr sz="28346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17017128"/>
            <a:ext cx="32400479" cy="7822326"/>
          </a:xfrm>
        </p:spPr>
        <p:txBody>
          <a:bodyPr/>
          <a:lstStyle>
            <a:lvl1pPr marL="0" indent="0" algn="ctr">
              <a:buNone/>
              <a:defRPr sz="11338"/>
            </a:lvl1pPr>
            <a:lvl2pPr marL="2159950" indent="0" algn="ctr">
              <a:buNone/>
              <a:defRPr sz="9449"/>
            </a:lvl2pPr>
            <a:lvl3pPr marL="4319900" indent="0" algn="ctr">
              <a:buNone/>
              <a:defRPr sz="8504"/>
            </a:lvl3pPr>
            <a:lvl4pPr marL="6479850" indent="0" algn="ctr">
              <a:buNone/>
              <a:defRPr sz="7559"/>
            </a:lvl4pPr>
            <a:lvl5pPr marL="8639800" indent="0" algn="ctr">
              <a:buNone/>
              <a:defRPr sz="7559"/>
            </a:lvl5pPr>
            <a:lvl6pPr marL="10799750" indent="0" algn="ctr">
              <a:buNone/>
              <a:defRPr sz="7559"/>
            </a:lvl6pPr>
            <a:lvl7pPr marL="12959700" indent="0" algn="ctr">
              <a:buNone/>
              <a:defRPr sz="7559"/>
            </a:lvl7pPr>
            <a:lvl8pPr marL="15119650" indent="0" algn="ctr">
              <a:buNone/>
              <a:defRPr sz="7559"/>
            </a:lvl8pPr>
            <a:lvl9pPr marL="17279600" indent="0" algn="ctr">
              <a:buNone/>
              <a:defRPr sz="7559"/>
            </a:lvl9pPr>
          </a:lstStyle>
          <a:p>
            <a:r>
              <a:rPr lang="sv-SE"/>
              <a:t>Klicka här för att ändra mall för underrubrikformat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232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338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9" y="1724962"/>
            <a:ext cx="9315138" cy="27456899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6" y="1724962"/>
            <a:ext cx="27405405" cy="27456899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1825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GR S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9796" y="11779648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4320517" rtl="0" eaLnBrk="1" fontAlgn="auto" latinLnBrk="0" hangingPunct="1">
              <a:lnSpc>
                <a:spcPct val="12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4267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4267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7676" y="7182728"/>
            <a:ext cx="37366890" cy="1017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7676" y="1071523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Slutsats/ingress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69795" y="16665720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67674" y="15601305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Syfte och bakgrund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16876" y="21487611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14755" y="20423196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Metod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4204977" y="25498660"/>
            <a:ext cx="8007644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215002" y="24284268"/>
            <a:ext cx="8007644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Lärdomar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7679" y="26666529"/>
            <a:ext cx="16080907" cy="205029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Kontaktuppgifter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14755" y="2556202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Kontakt – minst 36 p</a:t>
            </a:r>
          </a:p>
        </p:txBody>
      </p:sp>
      <p:pic>
        <p:nvPicPr>
          <p:cNvPr id="8" name="Bildobjekt 3">
            <a:extLst>
              <a:ext uri="{FF2B5EF4-FFF2-40B4-BE49-F238E27FC236}">
                <a16:creationId xmlns:a16="http://schemas.microsoft.com/office/drawing/2014/main" id="{71EABF4E-704E-3DF2-EC89-7E9D58FADF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08650" y="29752770"/>
            <a:ext cx="8881687" cy="1582875"/>
          </a:xfrm>
          <a:prstGeom prst="rect">
            <a:avLst/>
          </a:prstGeom>
        </p:spPr>
      </p:pic>
      <p:sp>
        <p:nvSpPr>
          <p:cNvPr id="10" name="Platshållare för text 26">
            <a:extLst>
              <a:ext uri="{FF2B5EF4-FFF2-40B4-BE49-F238E27FC236}">
                <a16:creationId xmlns:a16="http://schemas.microsoft.com/office/drawing/2014/main" id="{52F6E22B-75C7-28CF-9CAD-B99AD071CB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253655" y="10705030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Resultat– minst 36 p</a:t>
            </a:r>
          </a:p>
        </p:txBody>
      </p:sp>
      <p:sp>
        <p:nvSpPr>
          <p:cNvPr id="11" name="Platshållare för innehåll 6">
            <a:extLst>
              <a:ext uri="{FF2B5EF4-FFF2-40B4-BE49-F238E27FC236}">
                <a16:creationId xmlns:a16="http://schemas.microsoft.com/office/drawing/2014/main" id="{81D0CF65-7428-161C-0E60-75EE05326B79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24253655" y="11956747"/>
            <a:ext cx="16080906" cy="5023184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4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12" name="Platshållare för innehåll 6">
            <a:extLst>
              <a:ext uri="{FF2B5EF4-FFF2-40B4-BE49-F238E27FC236}">
                <a16:creationId xmlns:a16="http://schemas.microsoft.com/office/drawing/2014/main" id="{6A4BCFAC-6E9A-F10A-C695-BB477AE4DFE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4253655" y="17701782"/>
            <a:ext cx="16080906" cy="6048822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4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47A5495F-2B84-A38F-5ED7-7EE5C175C5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2919610" y="24316432"/>
            <a:ext cx="7467874" cy="4486110"/>
          </a:xfrm>
        </p:spPr>
        <p:txBody>
          <a:bodyPr>
            <a:normAutofit/>
          </a:bodyPr>
          <a:lstStyle>
            <a:lvl1pPr marL="0" indent="0">
              <a:buNone/>
              <a:defRPr sz="48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021EBD9B-F7C9-6C09-1993-2E7F92B77865}"/>
              </a:ext>
            </a:extLst>
          </p:cNvPr>
          <p:cNvSpPr/>
          <p:nvPr userDrawn="1"/>
        </p:nvSpPr>
        <p:spPr>
          <a:xfrm flipV="1">
            <a:off x="0" y="-28579"/>
            <a:ext cx="43200638" cy="6788607"/>
          </a:xfrm>
          <a:prstGeom prst="round1Rect">
            <a:avLst>
              <a:gd name="adj" fmla="val 36902"/>
            </a:avLst>
          </a:prstGeom>
          <a:solidFill>
            <a:srgbClr val="005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FD45B6F-99C2-566F-5AC9-01D0E95238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70047" y="1684236"/>
            <a:ext cx="37364521" cy="232524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9600" b="1">
                <a:solidFill>
                  <a:schemeClr val="bg1"/>
                </a:solidFill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8D77821F-10FC-16C3-FB12-54B4CB7AA3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7673" y="4259712"/>
            <a:ext cx="37369008" cy="1017965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6400">
                <a:solidFill>
                  <a:schemeClr val="bg1"/>
                </a:solidFill>
                <a:latin typeface="VGR Sans" pitchFamily="50" charset="0"/>
              </a:defRPr>
            </a:lvl1pPr>
            <a:lvl2pPr marL="2160259" indent="0" algn="ctr">
              <a:buNone/>
              <a:defRPr sz="9450"/>
            </a:lvl2pPr>
            <a:lvl3pPr marL="4320517" indent="0" algn="ctr">
              <a:buNone/>
              <a:defRPr sz="8506"/>
            </a:lvl3pPr>
            <a:lvl4pPr marL="6480776" indent="0" algn="ctr">
              <a:buNone/>
              <a:defRPr sz="7560"/>
            </a:lvl4pPr>
            <a:lvl5pPr marL="8641035" indent="0" algn="ctr">
              <a:buNone/>
              <a:defRPr sz="7560"/>
            </a:lvl5pPr>
            <a:lvl6pPr marL="10801293" indent="0" algn="ctr">
              <a:buNone/>
              <a:defRPr sz="7560"/>
            </a:lvl6pPr>
            <a:lvl7pPr marL="12961552" indent="0" algn="ctr">
              <a:buNone/>
              <a:defRPr sz="7560"/>
            </a:lvl7pPr>
            <a:lvl8pPr marL="15121811" indent="0" algn="ctr">
              <a:buNone/>
              <a:defRPr sz="7560"/>
            </a:lvl8pPr>
            <a:lvl9pPr marL="17282069" indent="0" algn="ctr">
              <a:buNone/>
              <a:defRPr sz="7560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99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>
          <p15:clr>
            <a:srgbClr val="FBAE40"/>
          </p15:clr>
        </p15:guide>
        <p15:guide id="2" pos="1360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+ GU S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9796" y="11779648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4320517" rtl="0" eaLnBrk="1" fontAlgn="auto" latinLnBrk="0" hangingPunct="1">
              <a:lnSpc>
                <a:spcPct val="12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4267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4267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69705" y="7182728"/>
            <a:ext cx="37366890" cy="1017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7676" y="1071523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Slutsats/ingress – minst 36 p</a:t>
            </a:r>
          </a:p>
        </p:txBody>
      </p:sp>
      <p:sp>
        <p:nvSpPr>
          <p:cNvPr id="36" name="Platshållare för text 26">
            <a:extLst>
              <a:ext uri="{FF2B5EF4-FFF2-40B4-BE49-F238E27FC236}">
                <a16:creationId xmlns:a16="http://schemas.microsoft.com/office/drawing/2014/main" id="{A5273F72-1723-6A95-CC90-3001F46A1F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253655" y="10705030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Resultat–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69795" y="16665720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67674" y="15601305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Syfte och bakgrund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16876" y="21487611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14755" y="20423196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Metod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4234608" y="25459390"/>
            <a:ext cx="8007644" cy="334315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234608" y="24316432"/>
            <a:ext cx="8007644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Lärdomar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7679" y="26666529"/>
            <a:ext cx="16080907" cy="205029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Kontaktuppgifter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14755" y="2556202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Kontakt – minst 36 p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C359128-522D-C9A8-47DE-BF107EE974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21047" y="29735737"/>
            <a:ext cx="8881687" cy="1582875"/>
          </a:xfrm>
          <a:prstGeom prst="rect">
            <a:avLst/>
          </a:prstGeom>
        </p:spPr>
      </p:pic>
      <p:pic>
        <p:nvPicPr>
          <p:cNvPr id="6" name="Bildobjekt 3">
            <a:extLst>
              <a:ext uri="{FF2B5EF4-FFF2-40B4-BE49-F238E27FC236}">
                <a16:creationId xmlns:a16="http://schemas.microsoft.com/office/drawing/2014/main" id="{11B5E6E4-FA21-E543-8ED8-9FE51984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8558679" y="29652687"/>
            <a:ext cx="12001494" cy="1757043"/>
          </a:xfrm>
          <a:prstGeom prst="rect">
            <a:avLst/>
          </a:prstGeom>
        </p:spPr>
      </p:pic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5E570034-263C-0264-A401-596DF7EC7B59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24253655" y="11956747"/>
            <a:ext cx="16080906" cy="5023184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6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D6B5470B-36DC-12C7-C603-AA560C82597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4253655" y="17701782"/>
            <a:ext cx="16080906" cy="6048822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6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5" name="Platshållare för bild 14">
            <a:extLst>
              <a:ext uri="{FF2B5EF4-FFF2-40B4-BE49-F238E27FC236}">
                <a16:creationId xmlns:a16="http://schemas.microsoft.com/office/drawing/2014/main" id="{34945E62-6734-E9A6-C71F-C559C17617B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2919610" y="24316432"/>
            <a:ext cx="7518676" cy="4428962"/>
          </a:xfrm>
        </p:spPr>
        <p:txBody>
          <a:bodyPr>
            <a:normAutofit/>
          </a:bodyPr>
          <a:lstStyle>
            <a:lvl1pPr marL="0" indent="0">
              <a:buNone/>
              <a:defRPr sz="48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7E3369CF-148A-FA5A-81CA-0E74369DD2DB}"/>
              </a:ext>
            </a:extLst>
          </p:cNvPr>
          <p:cNvSpPr/>
          <p:nvPr userDrawn="1"/>
        </p:nvSpPr>
        <p:spPr>
          <a:xfrm flipV="1">
            <a:off x="0" y="-28579"/>
            <a:ext cx="43200638" cy="6788607"/>
          </a:xfrm>
          <a:prstGeom prst="round1Rect">
            <a:avLst>
              <a:gd name="adj" fmla="val 36902"/>
            </a:avLst>
          </a:prstGeom>
          <a:solidFill>
            <a:srgbClr val="005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AD54CB0-228C-BFCF-988C-48F7375219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70047" y="1684236"/>
            <a:ext cx="37364521" cy="232524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9600" b="1">
                <a:solidFill>
                  <a:schemeClr val="bg1"/>
                </a:solidFill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8695F741-44A0-DB8F-DADA-BEB44BD50C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7673" y="4259712"/>
            <a:ext cx="37369008" cy="1017965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6400">
                <a:solidFill>
                  <a:schemeClr val="bg1"/>
                </a:solidFill>
                <a:latin typeface="VGR Sans" pitchFamily="50" charset="0"/>
              </a:defRPr>
            </a:lvl1pPr>
            <a:lvl2pPr marL="2160259" indent="0" algn="ctr">
              <a:buNone/>
              <a:defRPr sz="9450"/>
            </a:lvl2pPr>
            <a:lvl3pPr marL="4320517" indent="0" algn="ctr">
              <a:buNone/>
              <a:defRPr sz="8506"/>
            </a:lvl3pPr>
            <a:lvl4pPr marL="6480776" indent="0" algn="ctr">
              <a:buNone/>
              <a:defRPr sz="7560"/>
            </a:lvl4pPr>
            <a:lvl5pPr marL="8641035" indent="0" algn="ctr">
              <a:buNone/>
              <a:defRPr sz="7560"/>
            </a:lvl5pPr>
            <a:lvl6pPr marL="10801293" indent="0" algn="ctr">
              <a:buNone/>
              <a:defRPr sz="7560"/>
            </a:lvl6pPr>
            <a:lvl7pPr marL="12961552" indent="0" algn="ctr">
              <a:buNone/>
              <a:defRPr sz="7560"/>
            </a:lvl7pPr>
            <a:lvl8pPr marL="15121811" indent="0" algn="ctr">
              <a:buNone/>
              <a:defRPr sz="7560"/>
            </a:lvl8pPr>
            <a:lvl9pPr marL="17282069" indent="0" algn="ctr">
              <a:buNone/>
              <a:defRPr sz="7560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73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9796" y="11779648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4320517" rtl="0" eaLnBrk="1" fontAlgn="auto" latinLnBrk="0" hangingPunct="1">
              <a:lnSpc>
                <a:spcPct val="12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4267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4267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7676" y="7248042"/>
            <a:ext cx="37366890" cy="1017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7676" y="1071523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Conclusion</a:t>
            </a:r>
            <a:r>
              <a:rPr lang="sv-SE"/>
              <a:t>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69795" y="16665720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67674" y="15601305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Aim</a:t>
            </a:r>
            <a:r>
              <a:rPr lang="sv-SE"/>
              <a:t> and </a:t>
            </a:r>
            <a:r>
              <a:rPr lang="sv-SE" err="1"/>
              <a:t>background</a:t>
            </a:r>
            <a:r>
              <a:rPr lang="sv-SE"/>
              <a:t>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16876" y="21487611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14755" y="20423196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Method</a:t>
            </a:r>
            <a:r>
              <a:rPr lang="sv-SE"/>
              <a:t>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4215253" y="25459389"/>
            <a:ext cx="8007644" cy="337172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endParaRPr lang="sv-SE"/>
          </a:p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220847" y="24316432"/>
            <a:ext cx="8007644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Take-home</a:t>
            </a:r>
            <a:r>
              <a:rPr lang="sv-SE"/>
              <a:t> </a:t>
            </a:r>
            <a:r>
              <a:rPr lang="sv-SE" err="1"/>
              <a:t>message</a:t>
            </a:r>
            <a:r>
              <a:rPr lang="sv-SE"/>
              <a:t>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7679" y="26666529"/>
            <a:ext cx="16080907" cy="205029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Contact </a:t>
            </a:r>
            <a:r>
              <a:rPr lang="sv-SE" err="1"/>
              <a:t>details</a:t>
            </a:r>
            <a:r>
              <a:rPr lang="sv-SE"/>
              <a:t>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14755" y="25412940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Contact– minst 36 p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9F5D8558-EDEB-5BB3-6F2F-81323F86EB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3153" y="29856943"/>
            <a:ext cx="8611989" cy="1534810"/>
          </a:xfrm>
          <a:prstGeom prst="rect">
            <a:avLst/>
          </a:prstGeom>
        </p:spPr>
      </p:pic>
      <p:sp>
        <p:nvSpPr>
          <p:cNvPr id="5" name="Platshållare för text 26">
            <a:extLst>
              <a:ext uri="{FF2B5EF4-FFF2-40B4-BE49-F238E27FC236}">
                <a16:creationId xmlns:a16="http://schemas.microsoft.com/office/drawing/2014/main" id="{E3DEBB51-4EA2-1917-AFFD-F3D97773B5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253655" y="10705030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Results</a:t>
            </a:r>
            <a:r>
              <a:rPr lang="sv-SE"/>
              <a:t>– minst 36 p</a:t>
            </a:r>
          </a:p>
        </p:txBody>
      </p:sp>
      <p:sp>
        <p:nvSpPr>
          <p:cNvPr id="6" name="Platshållare för innehåll 6">
            <a:extLst>
              <a:ext uri="{FF2B5EF4-FFF2-40B4-BE49-F238E27FC236}">
                <a16:creationId xmlns:a16="http://schemas.microsoft.com/office/drawing/2014/main" id="{57EA1712-4E81-AE33-90A7-217A5CC58AF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24253655" y="11743894"/>
            <a:ext cx="16080906" cy="5236036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4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4AACF55-5CD1-40F6-139E-B13ED15B5AB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4253655" y="17701782"/>
            <a:ext cx="16080906" cy="6048822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4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8" name="Platshållare för bild 14">
            <a:extLst>
              <a:ext uri="{FF2B5EF4-FFF2-40B4-BE49-F238E27FC236}">
                <a16:creationId xmlns:a16="http://schemas.microsoft.com/office/drawing/2014/main" id="{4447F065-39FF-35F1-C16A-F267BFB10884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2919609" y="24316432"/>
            <a:ext cx="7417073" cy="4514684"/>
          </a:xfrm>
        </p:spPr>
        <p:txBody>
          <a:bodyPr>
            <a:normAutofit/>
          </a:bodyPr>
          <a:lstStyle>
            <a:lvl1pPr marL="0" indent="0">
              <a:buNone/>
              <a:defRPr sz="4800"/>
            </a:lvl1pPr>
          </a:lstStyle>
          <a:p>
            <a:r>
              <a:rPr lang="sv-SE"/>
              <a:t>Plats för eventuellt foto, QR-kod  eller annat bildobjekt</a:t>
            </a:r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FF78CD67-AD42-09C1-8EED-4A2BB40D60FF}"/>
              </a:ext>
            </a:extLst>
          </p:cNvPr>
          <p:cNvSpPr/>
          <p:nvPr userDrawn="1"/>
        </p:nvSpPr>
        <p:spPr>
          <a:xfrm flipV="1">
            <a:off x="0" y="-259219"/>
            <a:ext cx="43200638" cy="6788607"/>
          </a:xfrm>
          <a:prstGeom prst="round1Rect">
            <a:avLst>
              <a:gd name="adj" fmla="val 36902"/>
            </a:avLst>
          </a:prstGeom>
          <a:solidFill>
            <a:srgbClr val="005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B020A00-9822-7ABE-BD88-5AF01F7BE4E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70048" y="1684236"/>
            <a:ext cx="34030496" cy="232524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9600" b="1">
                <a:solidFill>
                  <a:schemeClr val="bg1"/>
                </a:solidFill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6EBFD114-BBF2-81E3-C35A-F5FAC28C77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7673" y="4259712"/>
            <a:ext cx="34032870" cy="1017965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6400">
                <a:solidFill>
                  <a:schemeClr val="bg1"/>
                </a:solidFill>
                <a:latin typeface="VGR Sans" pitchFamily="50" charset="0"/>
              </a:defRPr>
            </a:lvl1pPr>
            <a:lvl2pPr marL="2160259" indent="0" algn="ctr">
              <a:buNone/>
              <a:defRPr sz="9450"/>
            </a:lvl2pPr>
            <a:lvl3pPr marL="4320517" indent="0" algn="ctr">
              <a:buNone/>
              <a:defRPr sz="8506"/>
            </a:lvl3pPr>
            <a:lvl4pPr marL="6480776" indent="0" algn="ctr">
              <a:buNone/>
              <a:defRPr sz="7560"/>
            </a:lvl4pPr>
            <a:lvl5pPr marL="8641035" indent="0" algn="ctr">
              <a:buNone/>
              <a:defRPr sz="7560"/>
            </a:lvl5pPr>
            <a:lvl6pPr marL="10801293" indent="0" algn="ctr">
              <a:buNone/>
              <a:defRPr sz="7560"/>
            </a:lvl6pPr>
            <a:lvl7pPr marL="12961552" indent="0" algn="ctr">
              <a:buNone/>
              <a:defRPr sz="7560"/>
            </a:lvl7pPr>
            <a:lvl8pPr marL="15121811" indent="0" algn="ctr">
              <a:buNone/>
              <a:defRPr sz="7560"/>
            </a:lvl8pPr>
            <a:lvl9pPr marL="17282069" indent="0" algn="ctr">
              <a:buNone/>
              <a:defRPr sz="7560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8" name="Platshållare för text 13">
            <a:extLst>
              <a:ext uri="{FF2B5EF4-FFF2-40B4-BE49-F238E27FC236}">
                <a16:creationId xmlns:a16="http://schemas.microsoft.com/office/drawing/2014/main" id="{3CC3B0B8-3C47-D292-100A-05E56071423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7588371" y="366643"/>
            <a:ext cx="4898572" cy="205029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Poster </a:t>
            </a:r>
            <a:r>
              <a:rPr lang="sv-SE" err="1"/>
              <a:t>number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1822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+ GU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42075CB2-E719-50B6-BC12-F25FCF0CC13B}"/>
              </a:ext>
            </a:extLst>
          </p:cNvPr>
          <p:cNvSpPr/>
          <p:nvPr userDrawn="1"/>
        </p:nvSpPr>
        <p:spPr>
          <a:xfrm flipV="1">
            <a:off x="0" y="-28579"/>
            <a:ext cx="43200638" cy="6788607"/>
          </a:xfrm>
          <a:prstGeom prst="round1Rect">
            <a:avLst>
              <a:gd name="adj" fmla="val 36902"/>
            </a:avLst>
          </a:prstGeom>
          <a:solidFill>
            <a:srgbClr val="005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0047" y="1651579"/>
            <a:ext cx="34291753" cy="232524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9600" b="1">
                <a:solidFill>
                  <a:schemeClr val="bg1"/>
                </a:solidFill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67673" y="4259712"/>
            <a:ext cx="34294127" cy="1017965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6400">
                <a:solidFill>
                  <a:schemeClr val="bg1"/>
                </a:solidFill>
                <a:latin typeface="VGR Sans" pitchFamily="50" charset="0"/>
              </a:defRPr>
            </a:lvl1pPr>
            <a:lvl2pPr marL="2160259" indent="0" algn="ctr">
              <a:buNone/>
              <a:defRPr sz="9450"/>
            </a:lvl2pPr>
            <a:lvl3pPr marL="4320517" indent="0" algn="ctr">
              <a:buNone/>
              <a:defRPr sz="8506"/>
            </a:lvl3pPr>
            <a:lvl4pPr marL="6480776" indent="0" algn="ctr">
              <a:buNone/>
              <a:defRPr sz="7560"/>
            </a:lvl4pPr>
            <a:lvl5pPr marL="8641035" indent="0" algn="ctr">
              <a:buNone/>
              <a:defRPr sz="7560"/>
            </a:lvl5pPr>
            <a:lvl6pPr marL="10801293" indent="0" algn="ctr">
              <a:buNone/>
              <a:defRPr sz="7560"/>
            </a:lvl6pPr>
            <a:lvl7pPr marL="12961552" indent="0" algn="ctr">
              <a:buNone/>
              <a:defRPr sz="7560"/>
            </a:lvl7pPr>
            <a:lvl8pPr marL="15121811" indent="0" algn="ctr">
              <a:buNone/>
              <a:defRPr sz="7560"/>
            </a:lvl8pPr>
            <a:lvl9pPr marL="17282069" indent="0" algn="ctr">
              <a:buNone/>
              <a:defRPr sz="7560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9796" y="11779648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  <a:br>
              <a:rPr lang="sv-SE"/>
            </a:br>
            <a:r>
              <a:rPr lang="sv-SE" sz="4267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4267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35019" y="7280700"/>
            <a:ext cx="37366890" cy="1017947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67676" y="10715233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Conclusion</a:t>
            </a:r>
            <a:r>
              <a:rPr lang="sv-SE"/>
              <a:t>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69795" y="16665720"/>
            <a:ext cx="16080907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67674" y="15601305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Aim</a:t>
            </a:r>
            <a:r>
              <a:rPr lang="sv-SE"/>
              <a:t> and </a:t>
            </a:r>
            <a:r>
              <a:rPr lang="sv-SE" err="1"/>
              <a:t>background</a:t>
            </a:r>
            <a:r>
              <a:rPr lang="sv-SE"/>
              <a:t>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16873" y="21487611"/>
            <a:ext cx="16131710" cy="325743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14755" y="20423196"/>
            <a:ext cx="16133827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Method</a:t>
            </a:r>
            <a:r>
              <a:rPr lang="sv-SE"/>
              <a:t>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4286465" y="25316522"/>
            <a:ext cx="8007644" cy="343957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endParaRPr lang="sv-SE"/>
          </a:p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286465" y="24316432"/>
            <a:ext cx="8007644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Take-home</a:t>
            </a:r>
            <a:r>
              <a:rPr lang="sv-SE"/>
              <a:t> </a:t>
            </a:r>
            <a:r>
              <a:rPr lang="sv-SE" err="1"/>
              <a:t>message</a:t>
            </a:r>
            <a:r>
              <a:rPr lang="sv-SE"/>
              <a:t>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14755" y="26666528"/>
            <a:ext cx="16085143" cy="208956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Contact </a:t>
            </a:r>
            <a:r>
              <a:rPr lang="sv-SE" err="1"/>
              <a:t>details</a:t>
            </a:r>
            <a:r>
              <a:rPr lang="sv-SE"/>
              <a:t>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14755" y="25605779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/>
              <a:t>Contact– minst 36 p</a:t>
            </a:r>
          </a:p>
        </p:txBody>
      </p:sp>
      <p:pic>
        <p:nvPicPr>
          <p:cNvPr id="6" name="Bildobjekt 3">
            <a:extLst>
              <a:ext uri="{FF2B5EF4-FFF2-40B4-BE49-F238E27FC236}">
                <a16:creationId xmlns:a16="http://schemas.microsoft.com/office/drawing/2014/main" id="{7346807B-3EC1-BEE1-010B-EF623F8EE3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949026" y="29881285"/>
            <a:ext cx="8284845" cy="1476507"/>
          </a:xfrm>
          <a:prstGeom prst="rect">
            <a:avLst/>
          </a:prstGeom>
        </p:spPr>
      </p:pic>
      <p:pic>
        <p:nvPicPr>
          <p:cNvPr id="7" name="Bildobjekt 3">
            <a:extLst>
              <a:ext uri="{FF2B5EF4-FFF2-40B4-BE49-F238E27FC236}">
                <a16:creationId xmlns:a16="http://schemas.microsoft.com/office/drawing/2014/main" id="{01F77914-8D35-DDE4-35D1-C6CC4E2D92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8052664" y="29652686"/>
            <a:ext cx="12577496" cy="1835733"/>
          </a:xfrm>
          <a:prstGeom prst="rect">
            <a:avLst/>
          </a:prstGeom>
        </p:spPr>
      </p:pic>
      <p:sp>
        <p:nvSpPr>
          <p:cNvPr id="4" name="Platshållare för text 26">
            <a:extLst>
              <a:ext uri="{FF2B5EF4-FFF2-40B4-BE49-F238E27FC236}">
                <a16:creationId xmlns:a16="http://schemas.microsoft.com/office/drawing/2014/main" id="{318448D8-5AAE-E3C9-C7B3-05C44966D7A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253655" y="10705030"/>
            <a:ext cx="16080908" cy="8572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336" b="1">
                <a:latin typeface="VGR Sans" pitchFamily="50" charset="0"/>
              </a:defRPr>
            </a:lvl1pPr>
            <a:lvl2pPr>
              <a:defRPr sz="5336" b="1">
                <a:latin typeface="VGR Sans" pitchFamily="50" charset="0"/>
              </a:defRPr>
            </a:lvl2pPr>
            <a:lvl3pPr>
              <a:defRPr sz="5336" b="1">
                <a:latin typeface="VGR Sans" pitchFamily="50" charset="0"/>
              </a:defRPr>
            </a:lvl3pPr>
            <a:lvl4pPr>
              <a:defRPr sz="5336" b="1">
                <a:latin typeface="VGR Sans" pitchFamily="50" charset="0"/>
              </a:defRPr>
            </a:lvl4pPr>
            <a:lvl5pPr>
              <a:defRPr sz="5336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Results</a:t>
            </a:r>
            <a:r>
              <a:rPr lang="sv-SE"/>
              <a:t>– minst 36 p</a:t>
            </a:r>
          </a:p>
        </p:txBody>
      </p:sp>
      <p:sp>
        <p:nvSpPr>
          <p:cNvPr id="5" name="Platshållare för innehåll 6">
            <a:extLst>
              <a:ext uri="{FF2B5EF4-FFF2-40B4-BE49-F238E27FC236}">
                <a16:creationId xmlns:a16="http://schemas.microsoft.com/office/drawing/2014/main" id="{F7033075-E56E-8FAE-F2E2-5D77CF6A41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24253655" y="11779650"/>
            <a:ext cx="16080906" cy="5200283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6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A45E724E-D39E-E4CA-5CC9-FE6AF0EC919D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4253655" y="17701782"/>
            <a:ext cx="16080906" cy="6048822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4320517" rtl="0" eaLnBrk="1" fontAlgn="auto" latinLnBrk="0" hangingPunct="1">
              <a:lnSpc>
                <a:spcPct val="90000"/>
              </a:lnSpc>
              <a:spcBef>
                <a:spcPts val="472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4800">
                <a:latin typeface="Verdana"/>
                <a:ea typeface="Verdana"/>
              </a:rPr>
              <a:t>Läs </a:t>
            </a:r>
            <a:r>
              <a:rPr lang="sv-SE" sz="4800">
                <a:latin typeface="Verdana"/>
                <a:ea typeface="Verdana"/>
                <a:hlinkClick r:id="rId6"/>
              </a:rPr>
              <a:t>”PPT-Posterinstruktioner, mall och tips”</a:t>
            </a:r>
            <a:r>
              <a:rPr lang="sv-SE" sz="48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9" name="Platshållare för bild 14">
            <a:extLst>
              <a:ext uri="{FF2B5EF4-FFF2-40B4-BE49-F238E27FC236}">
                <a16:creationId xmlns:a16="http://schemas.microsoft.com/office/drawing/2014/main" id="{280F0599-2136-298D-0A25-0ADA9BFC86A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2919609" y="24316432"/>
            <a:ext cx="7417073" cy="4486110"/>
          </a:xfrm>
        </p:spPr>
        <p:txBody>
          <a:bodyPr>
            <a:normAutofit/>
          </a:bodyPr>
          <a:lstStyle>
            <a:lvl1pPr marL="0" indent="0">
              <a:buNone/>
              <a:defRPr sz="48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  <p:sp>
        <p:nvSpPr>
          <p:cNvPr id="10" name="Platshållare för text 13">
            <a:extLst>
              <a:ext uri="{FF2B5EF4-FFF2-40B4-BE49-F238E27FC236}">
                <a16:creationId xmlns:a16="http://schemas.microsoft.com/office/drawing/2014/main" id="{0ACF75B2-2FB3-F4BF-B2DD-8BF070CD013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7588371" y="366643"/>
            <a:ext cx="4898572" cy="2050291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4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3735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Poster </a:t>
            </a:r>
            <a:r>
              <a:rPr lang="sv-SE" err="1"/>
              <a:t>number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37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59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6" y="8077332"/>
            <a:ext cx="37260550" cy="13477201"/>
          </a:xfrm>
        </p:spPr>
        <p:txBody>
          <a:bodyPr anchor="b"/>
          <a:lstStyle>
            <a:lvl1pPr>
              <a:defRPr sz="28346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6" y="21682033"/>
            <a:ext cx="37260550" cy="7087342"/>
          </a:xfrm>
        </p:spPr>
        <p:txBody>
          <a:bodyPr/>
          <a:lstStyle>
            <a:lvl1pPr marL="0" indent="0">
              <a:buNone/>
              <a:defRPr sz="11338">
                <a:solidFill>
                  <a:schemeClr val="tx1"/>
                </a:solidFill>
              </a:defRPr>
            </a:lvl1pPr>
            <a:lvl2pPr marL="2159950" indent="0">
              <a:buNone/>
              <a:defRPr sz="9449">
                <a:solidFill>
                  <a:schemeClr val="tx1">
                    <a:tint val="75000"/>
                  </a:schemeClr>
                </a:solidFill>
              </a:defRPr>
            </a:lvl2pPr>
            <a:lvl3pPr marL="4319900" indent="0">
              <a:buNone/>
              <a:defRPr sz="8504">
                <a:solidFill>
                  <a:schemeClr val="tx1">
                    <a:tint val="75000"/>
                  </a:schemeClr>
                </a:solidFill>
              </a:defRPr>
            </a:lvl3pPr>
            <a:lvl4pPr marL="64798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4pPr>
            <a:lvl5pPr marL="86398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5pPr>
            <a:lvl6pPr marL="107997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6pPr>
            <a:lvl7pPr marL="129597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7pPr>
            <a:lvl8pPr marL="1511965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8pPr>
            <a:lvl9pPr marL="17279600" indent="0">
              <a:buNone/>
              <a:defRPr sz="75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8667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 userDrawn="1">
          <p15:clr>
            <a:srgbClr val="FBAE40"/>
          </p15:clr>
        </p15:guide>
        <p15:guide id="2" pos="1360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8624810"/>
            <a:ext cx="18360271" cy="2055705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8624810"/>
            <a:ext cx="18360271" cy="2055705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303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 userDrawn="1">
          <p15:clr>
            <a:srgbClr val="FBAE40"/>
          </p15:clr>
        </p15:guide>
        <p15:guide id="2" pos="136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1724969"/>
            <a:ext cx="37260550" cy="6262365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5" y="7942328"/>
            <a:ext cx="18275892" cy="3892412"/>
          </a:xfrm>
        </p:spPr>
        <p:txBody>
          <a:bodyPr anchor="b"/>
          <a:lstStyle>
            <a:lvl1pPr marL="0" indent="0">
              <a:buNone/>
              <a:defRPr sz="11338" b="1"/>
            </a:lvl1pPr>
            <a:lvl2pPr marL="2159950" indent="0">
              <a:buNone/>
              <a:defRPr sz="9449" b="1"/>
            </a:lvl2pPr>
            <a:lvl3pPr marL="4319900" indent="0">
              <a:buNone/>
              <a:defRPr sz="8504" b="1"/>
            </a:lvl3pPr>
            <a:lvl4pPr marL="6479850" indent="0">
              <a:buNone/>
              <a:defRPr sz="7559" b="1"/>
            </a:lvl4pPr>
            <a:lvl5pPr marL="8639800" indent="0">
              <a:buNone/>
              <a:defRPr sz="7559" b="1"/>
            </a:lvl5pPr>
            <a:lvl6pPr marL="10799750" indent="0">
              <a:buNone/>
              <a:defRPr sz="7559" b="1"/>
            </a:lvl6pPr>
            <a:lvl7pPr marL="12959700" indent="0">
              <a:buNone/>
              <a:defRPr sz="7559" b="1"/>
            </a:lvl7pPr>
            <a:lvl8pPr marL="15119650" indent="0">
              <a:buNone/>
              <a:defRPr sz="7559" b="1"/>
            </a:lvl8pPr>
            <a:lvl9pPr marL="17279600" indent="0">
              <a:buNone/>
              <a:defRPr sz="7559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5" y="11834740"/>
            <a:ext cx="18275892" cy="1740712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5" y="7942328"/>
            <a:ext cx="18365898" cy="3892412"/>
          </a:xfrm>
        </p:spPr>
        <p:txBody>
          <a:bodyPr anchor="b"/>
          <a:lstStyle>
            <a:lvl1pPr marL="0" indent="0">
              <a:buNone/>
              <a:defRPr sz="11338" b="1"/>
            </a:lvl1pPr>
            <a:lvl2pPr marL="2159950" indent="0">
              <a:buNone/>
              <a:defRPr sz="9449" b="1"/>
            </a:lvl2pPr>
            <a:lvl3pPr marL="4319900" indent="0">
              <a:buNone/>
              <a:defRPr sz="8504" b="1"/>
            </a:lvl3pPr>
            <a:lvl4pPr marL="6479850" indent="0">
              <a:buNone/>
              <a:defRPr sz="7559" b="1"/>
            </a:lvl4pPr>
            <a:lvl5pPr marL="8639800" indent="0">
              <a:buNone/>
              <a:defRPr sz="7559" b="1"/>
            </a:lvl5pPr>
            <a:lvl6pPr marL="10799750" indent="0">
              <a:buNone/>
              <a:defRPr sz="7559" b="1"/>
            </a:lvl6pPr>
            <a:lvl7pPr marL="12959700" indent="0">
              <a:buNone/>
              <a:defRPr sz="7559" b="1"/>
            </a:lvl7pPr>
            <a:lvl8pPr marL="15119650" indent="0">
              <a:buNone/>
              <a:defRPr sz="7559" b="1"/>
            </a:lvl8pPr>
            <a:lvl9pPr marL="17279600" indent="0">
              <a:buNone/>
              <a:defRPr sz="7559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5" y="11834740"/>
            <a:ext cx="18365898" cy="1740712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490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215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50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59952"/>
            <a:ext cx="13933330" cy="7559834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4664905"/>
            <a:ext cx="21870323" cy="23024494"/>
          </a:xfrm>
        </p:spPr>
        <p:txBody>
          <a:bodyPr/>
          <a:lstStyle>
            <a:lvl1pPr>
              <a:defRPr sz="15118"/>
            </a:lvl1pPr>
            <a:lvl2pPr>
              <a:defRPr sz="13228"/>
            </a:lvl2pPr>
            <a:lvl3pPr>
              <a:defRPr sz="11338"/>
            </a:lvl3pPr>
            <a:lvl4pPr>
              <a:defRPr sz="9449"/>
            </a:lvl4pPr>
            <a:lvl5pPr>
              <a:defRPr sz="9449"/>
            </a:lvl5pPr>
            <a:lvl6pPr>
              <a:defRPr sz="9449"/>
            </a:lvl6pPr>
            <a:lvl7pPr>
              <a:defRPr sz="9449"/>
            </a:lvl7pPr>
            <a:lvl8pPr>
              <a:defRPr sz="9449"/>
            </a:lvl8pPr>
            <a:lvl9pPr>
              <a:defRPr sz="9449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19786"/>
            <a:ext cx="13933330" cy="18007107"/>
          </a:xfrm>
        </p:spPr>
        <p:txBody>
          <a:bodyPr/>
          <a:lstStyle>
            <a:lvl1pPr marL="0" indent="0">
              <a:buNone/>
              <a:defRPr sz="7559"/>
            </a:lvl1pPr>
            <a:lvl2pPr marL="2159950" indent="0">
              <a:buNone/>
              <a:defRPr sz="6614"/>
            </a:lvl2pPr>
            <a:lvl3pPr marL="4319900" indent="0">
              <a:buNone/>
              <a:defRPr sz="5669"/>
            </a:lvl3pPr>
            <a:lvl4pPr marL="6479850" indent="0">
              <a:buNone/>
              <a:defRPr sz="4724"/>
            </a:lvl4pPr>
            <a:lvl5pPr marL="8639800" indent="0">
              <a:buNone/>
              <a:defRPr sz="4724"/>
            </a:lvl5pPr>
            <a:lvl6pPr marL="10799750" indent="0">
              <a:buNone/>
              <a:defRPr sz="4724"/>
            </a:lvl6pPr>
            <a:lvl7pPr marL="12959700" indent="0">
              <a:buNone/>
              <a:defRPr sz="4724"/>
            </a:lvl7pPr>
            <a:lvl8pPr marL="15119650" indent="0">
              <a:buNone/>
              <a:defRPr sz="4724"/>
            </a:lvl8pPr>
            <a:lvl9pPr marL="17279600" indent="0">
              <a:buNone/>
              <a:defRPr sz="4724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68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2159952"/>
            <a:ext cx="13933330" cy="7559834"/>
          </a:xfrm>
        </p:spPr>
        <p:txBody>
          <a:bodyPr anchor="b"/>
          <a:lstStyle>
            <a:lvl1pPr>
              <a:defRPr sz="15118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4664905"/>
            <a:ext cx="21870323" cy="23024494"/>
          </a:xfrm>
        </p:spPr>
        <p:txBody>
          <a:bodyPr anchor="t"/>
          <a:lstStyle>
            <a:lvl1pPr marL="0" indent="0">
              <a:buNone/>
              <a:defRPr sz="15118"/>
            </a:lvl1pPr>
            <a:lvl2pPr marL="2159950" indent="0">
              <a:buNone/>
              <a:defRPr sz="13228"/>
            </a:lvl2pPr>
            <a:lvl3pPr marL="4319900" indent="0">
              <a:buNone/>
              <a:defRPr sz="11338"/>
            </a:lvl3pPr>
            <a:lvl4pPr marL="6479850" indent="0">
              <a:buNone/>
              <a:defRPr sz="9449"/>
            </a:lvl4pPr>
            <a:lvl5pPr marL="8639800" indent="0">
              <a:buNone/>
              <a:defRPr sz="9449"/>
            </a:lvl5pPr>
            <a:lvl6pPr marL="10799750" indent="0">
              <a:buNone/>
              <a:defRPr sz="9449"/>
            </a:lvl6pPr>
            <a:lvl7pPr marL="12959700" indent="0">
              <a:buNone/>
              <a:defRPr sz="9449"/>
            </a:lvl7pPr>
            <a:lvl8pPr marL="15119650" indent="0">
              <a:buNone/>
              <a:defRPr sz="9449"/>
            </a:lvl8pPr>
            <a:lvl9pPr marL="17279600" indent="0">
              <a:buNone/>
              <a:defRPr sz="9449"/>
            </a:lvl9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1" y="9719786"/>
            <a:ext cx="13933330" cy="18007107"/>
          </a:xfrm>
        </p:spPr>
        <p:txBody>
          <a:bodyPr/>
          <a:lstStyle>
            <a:lvl1pPr marL="0" indent="0">
              <a:buNone/>
              <a:defRPr sz="7559"/>
            </a:lvl1pPr>
            <a:lvl2pPr marL="2159950" indent="0">
              <a:buNone/>
              <a:defRPr sz="6614"/>
            </a:lvl2pPr>
            <a:lvl3pPr marL="4319900" indent="0">
              <a:buNone/>
              <a:defRPr sz="5669"/>
            </a:lvl3pPr>
            <a:lvl4pPr marL="6479850" indent="0">
              <a:buNone/>
              <a:defRPr sz="4724"/>
            </a:lvl4pPr>
            <a:lvl5pPr marL="8639800" indent="0">
              <a:buNone/>
              <a:defRPr sz="4724"/>
            </a:lvl5pPr>
            <a:lvl6pPr marL="10799750" indent="0">
              <a:buNone/>
              <a:defRPr sz="4724"/>
            </a:lvl6pPr>
            <a:lvl7pPr marL="12959700" indent="0">
              <a:buNone/>
              <a:defRPr sz="4724"/>
            </a:lvl7pPr>
            <a:lvl8pPr marL="15119650" indent="0">
              <a:buNone/>
              <a:defRPr sz="4724"/>
            </a:lvl8pPr>
            <a:lvl9pPr marL="17279600" indent="0">
              <a:buNone/>
              <a:defRPr sz="4724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0992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1724969"/>
            <a:ext cx="3726055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8624810"/>
            <a:ext cx="3726055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30029347"/>
            <a:ext cx="972014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30029347"/>
            <a:ext cx="14580215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30029347"/>
            <a:ext cx="972014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804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76" r:id="rId13"/>
    <p:sldLayoutId id="2147483674" r:id="rId14"/>
    <p:sldLayoutId id="2147483675" r:id="rId15"/>
  </p:sldLayoutIdLst>
  <p:txStyles>
    <p:titleStyle>
      <a:lvl1pPr algn="l" defTabSz="4319900" rtl="0" eaLnBrk="1" latinLnBrk="0" hangingPunct="1">
        <a:lnSpc>
          <a:spcPct val="90000"/>
        </a:lnSpc>
        <a:spcBef>
          <a:spcPct val="0"/>
        </a:spcBef>
        <a:buNone/>
        <a:defRPr sz="207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75" indent="-1079975" algn="l" defTabSz="4319900" rtl="0" eaLnBrk="1" latinLnBrk="0" hangingPunct="1">
        <a:lnSpc>
          <a:spcPct val="90000"/>
        </a:lnSpc>
        <a:spcBef>
          <a:spcPts val="4724"/>
        </a:spcBef>
        <a:buFont typeface="Arial" panose="020B0604020202020204" pitchFamily="34" charset="0"/>
        <a:buChar char="•"/>
        <a:defRPr sz="13228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11338" kern="1200">
          <a:solidFill>
            <a:schemeClr val="tx1"/>
          </a:solidFill>
          <a:latin typeface="+mn-lt"/>
          <a:ea typeface="+mn-ea"/>
          <a:cs typeface="+mn-cs"/>
        </a:defRPr>
      </a:lvl2pPr>
      <a:lvl3pPr marL="53998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9449" kern="1200">
          <a:solidFill>
            <a:schemeClr val="tx1"/>
          </a:solidFill>
          <a:latin typeface="+mn-lt"/>
          <a:ea typeface="+mn-ea"/>
          <a:cs typeface="+mn-cs"/>
        </a:defRPr>
      </a:lvl3pPr>
      <a:lvl4pPr marL="75598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97197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18797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40396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619962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8359575" indent="-1079975" algn="l" defTabSz="4319900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1pPr>
      <a:lvl2pPr marL="21599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3pPr>
      <a:lvl4pPr marL="64798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4pPr>
      <a:lvl5pPr marL="86398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5pPr>
      <a:lvl6pPr marL="107997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6pPr>
      <a:lvl7pPr marL="129597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7pPr>
      <a:lvl8pPr marL="1511965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8pPr>
      <a:lvl9pPr marL="17279600" algn="l" defTabSz="4319900" rtl="0" eaLnBrk="1" latinLnBrk="0" hangingPunct="1">
        <a:defRPr sz="85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04" userDrawn="1">
          <p15:clr>
            <a:srgbClr val="F26B43"/>
          </p15:clr>
        </p15:guide>
        <p15:guide id="2" pos="136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llanarkiv-offentlig.vgregion.se/alfresco/s/archive/stream/public/v1/source/available/sofia/rhs10953-968461452-61/surrogat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kommunikation.fou.pnv@vgregion.se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l:+4610-4410970" TargetMode="External"/><Relationship Id="rId2" Type="http://schemas.openxmlformats.org/officeDocument/2006/relationships/hyperlink" Target="mailto:regiontryckeriet.thn@vgregion.s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tel:+4610-4410970" TargetMode="External"/><Relationship Id="rId2" Type="http://schemas.openxmlformats.org/officeDocument/2006/relationships/hyperlink" Target="mailto:regiontryckeriet.thn@vgregion.s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72C89045-1233-EEDD-E9B3-61BB16EAE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323" y="15827837"/>
            <a:ext cx="16802927" cy="785890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BACFC5E-7856-AA41-3E65-C93CF225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6902" y="1862342"/>
            <a:ext cx="37260551" cy="2653452"/>
          </a:xfrm>
        </p:spPr>
        <p:txBody>
          <a:bodyPr>
            <a:normAutofit fontScale="90000"/>
          </a:bodyPr>
          <a:lstStyle/>
          <a:p>
            <a:r>
              <a:rPr lang="sv-SE" sz="9600">
                <a:latin typeface="Verdana"/>
                <a:ea typeface="Verdana"/>
              </a:rPr>
              <a:t>Instruktioner</a:t>
            </a:r>
            <a:br>
              <a:rPr lang="sv-SE" sz="9600">
                <a:latin typeface="Verdana"/>
                <a:ea typeface="Verdana"/>
              </a:rPr>
            </a:br>
            <a:r>
              <a:rPr lang="sv-SE" sz="6400">
                <a:ea typeface="+mj-lt"/>
                <a:cs typeface="+mj-lt"/>
              </a:rPr>
              <a:t>Skapad av: FoUUI primär och nära vård, kommunikation (CSG)</a:t>
            </a:r>
            <a:br>
              <a:rPr lang="sv-SE" sz="6400">
                <a:ea typeface="+mj-lt"/>
                <a:cs typeface="+mj-lt"/>
              </a:rPr>
            </a:br>
            <a:r>
              <a:rPr lang="sv-SE" sz="6400">
                <a:ea typeface="+mj-lt"/>
                <a:cs typeface="+mj-lt"/>
              </a:rPr>
              <a:t>Giltig till: 2026-01-15 </a:t>
            </a:r>
            <a:endParaRPr lang="sv-SE" sz="64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96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3923EE0-C4F8-2668-A5AB-2EA15617A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62013" y="4835718"/>
            <a:ext cx="23249722" cy="4803398"/>
          </a:xfrm>
        </p:spPr>
        <p:txBody>
          <a:bodyPr vert="horz" lIns="121923" tIns="60962" rIns="121923" bIns="60962" rtlCol="0" anchor="t">
            <a:normAutofit/>
          </a:bodyPr>
          <a:lstStyle/>
          <a:p>
            <a:pPr marL="1079663" indent="-1079663"/>
            <a:r>
              <a:rPr lang="sv-SE" sz="5336" b="1">
                <a:latin typeface="Verdana"/>
                <a:ea typeface="Verdana"/>
              </a:rPr>
              <a:t>Viktigt! </a:t>
            </a:r>
            <a:r>
              <a:rPr lang="sv-SE" sz="5336">
                <a:latin typeface="Verdana"/>
                <a:ea typeface="Verdana"/>
              </a:rPr>
              <a:t>Läs ”</a:t>
            </a:r>
            <a:r>
              <a:rPr lang="sv-SE" sz="5336">
                <a:latin typeface="Verdana"/>
                <a:ea typeface="Verdana"/>
                <a:hlinkClick r:id="rId3"/>
              </a:rPr>
              <a:t>Vetenskaplig poster – tips och instruktioner</a:t>
            </a:r>
            <a:r>
              <a:rPr lang="sv-SE" sz="5336">
                <a:latin typeface="Verdana"/>
                <a:ea typeface="Verdana"/>
              </a:rPr>
              <a:t>”</a:t>
            </a:r>
          </a:p>
          <a:p>
            <a:pPr marL="1079663" indent="-1079663"/>
            <a:r>
              <a:rPr lang="sv-SE" sz="5336" b="1">
                <a:latin typeface="Verdana"/>
                <a:ea typeface="Verdana"/>
              </a:rPr>
              <a:t>OBS! </a:t>
            </a:r>
            <a:r>
              <a:rPr lang="sv-SE" sz="5336">
                <a:latin typeface="Verdana"/>
                <a:ea typeface="Verdana"/>
              </a:rPr>
              <a:t>Innan du börjar arbeta i mallen – ladda ner mallen och spara en kopia till din egen dator.</a:t>
            </a:r>
          </a:p>
          <a:p>
            <a:pPr marL="1079663" indent="-1079663"/>
            <a:r>
              <a:rPr lang="sv-SE" sz="5336" b="1">
                <a:latin typeface="Verdana"/>
                <a:ea typeface="Verdana"/>
              </a:rPr>
              <a:t>Arbeta helst i PPT-</a:t>
            </a:r>
            <a:r>
              <a:rPr lang="sv-SE" sz="5336" b="1" err="1">
                <a:latin typeface="Verdana"/>
                <a:ea typeface="Verdana"/>
              </a:rPr>
              <a:t>skrivbordsapp</a:t>
            </a:r>
            <a:endParaRPr lang="sv-SE" sz="5336" b="1">
              <a:latin typeface="Verdana"/>
              <a:ea typeface="Verdana"/>
            </a:endParaRPr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8D9E3E17-024A-A8F5-F85B-F83FAAFB588D}"/>
              </a:ext>
            </a:extLst>
          </p:cNvPr>
          <p:cNvSpPr txBox="1">
            <a:spLocks/>
          </p:cNvSpPr>
          <p:nvPr/>
        </p:nvSpPr>
        <p:spPr>
          <a:xfrm>
            <a:off x="2349560" y="9829800"/>
            <a:ext cx="23249722" cy="17822616"/>
          </a:xfrm>
          <a:prstGeom prst="rect">
            <a:avLst/>
          </a:prstGeom>
        </p:spPr>
        <p:txBody>
          <a:bodyPr vert="horz" lIns="121923" tIns="60962" rIns="121923" bIns="60962" rtlCol="0">
            <a:no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Inställning för bilder </a:t>
            </a: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– för att bildobjekt (foton, tabeller och figurer) ska bli skarpa och läsbara måste du börja med att göra en inställning i PPT som säkerställer detta.  </a:t>
            </a: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Börja med att klicka på ”Arkiv” och sedan längst ner i vänstra hörnet på ”Alternativ”</a:t>
            </a: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I fönstret som kommer upp går du till ”Avancerat” och hittar sedan rutan du ska bocka i under rubriken Bildstorlek och bildkvalitet. Glöm inte att klicka på OK när du är klar.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C165508B-FDA6-8702-1CEF-E2F821E00D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0171" y="15740741"/>
            <a:ext cx="13416903" cy="11267743"/>
          </a:xfrm>
          <a:prstGeom prst="rect">
            <a:avLst/>
          </a:prstGeom>
        </p:spPr>
      </p:pic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343BDA32-9C71-B045-532A-B3A4B1ABE60E}"/>
              </a:ext>
            </a:extLst>
          </p:cNvPr>
          <p:cNvSpPr txBox="1">
            <a:spLocks/>
          </p:cNvSpPr>
          <p:nvPr/>
        </p:nvSpPr>
        <p:spPr>
          <a:xfrm>
            <a:off x="3952032" y="27953122"/>
            <a:ext cx="23249722" cy="3465567"/>
          </a:xfrm>
          <a:prstGeom prst="rect">
            <a:avLst/>
          </a:prstGeom>
        </p:spPr>
        <p:txBody>
          <a:bodyPr vert="horz" lIns="121923" tIns="60962" rIns="121923" bIns="60962" rtlCol="0" anchor="t">
            <a:no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625" indent="-809625">
              <a:lnSpc>
                <a:spcPct val="110000"/>
              </a:lnSpc>
            </a:pPr>
            <a:r>
              <a:rPr lang="sv-SE" sz="5300" b="1">
                <a:latin typeface="Verdana"/>
                <a:ea typeface="Verdana"/>
              </a:rPr>
              <a:t>Ta kontakt med koordinator/kommunikatör genom e-post </a:t>
            </a:r>
            <a:r>
              <a:rPr lang="sv-SE" sz="5300" b="1">
                <a:latin typeface="Verdana"/>
                <a:ea typeface="Verdana"/>
                <a:hlinkClick r:id="rId5"/>
              </a:rPr>
              <a:t>kommunikation.fou.pnv@vgregion.se</a:t>
            </a:r>
            <a:r>
              <a:rPr lang="sv-SE" sz="5300" b="1">
                <a:latin typeface="Verdana"/>
                <a:ea typeface="Verdana"/>
              </a:rPr>
              <a:t> för att be om hjälp med bildformat och placering.</a:t>
            </a:r>
            <a:endParaRPr lang="sv-SE" sz="530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6072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BACFC5E-7856-AA41-3E65-C93CF225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9217" y="947943"/>
            <a:ext cx="37260551" cy="2653452"/>
          </a:xfrm>
        </p:spPr>
        <p:txBody>
          <a:bodyPr>
            <a:normAutofit/>
          </a:bodyPr>
          <a:lstStyle/>
          <a:p>
            <a:r>
              <a:rPr lang="sv-SE" sz="9600" i="1">
                <a:latin typeface="Verdana" panose="020B0604030504040204" pitchFamily="34" charset="0"/>
                <a:ea typeface="Verdana" panose="020B0604030504040204" pitchFamily="34" charset="0"/>
              </a:rPr>
              <a:t>Forts. instruktioner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A81829E-7F64-CAB2-7414-101B9E4654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4299" y="22190711"/>
            <a:ext cx="16188507" cy="8896028"/>
          </a:xfrm>
        </p:spPr>
        <p:txBody>
          <a:bodyPr vert="horz" lIns="121923" tIns="60962" rIns="121923" bIns="60962" rtlCol="0" anchor="t">
            <a:normAutofit/>
          </a:bodyPr>
          <a:lstStyle/>
          <a:p>
            <a:pPr marL="1079663" indent="-1079663">
              <a:lnSpc>
                <a:spcPct val="120000"/>
              </a:lnSpc>
            </a:pPr>
            <a:r>
              <a:rPr lang="sv-SE" sz="5336" b="1">
                <a:latin typeface="Verdana"/>
                <a:ea typeface="Verdana"/>
              </a:rPr>
              <a:t>Ta kontakt med Regiontryckeriet </a:t>
            </a:r>
            <a:r>
              <a:rPr lang="sv-SE" sz="5336">
                <a:latin typeface="Verdana"/>
                <a:ea typeface="Verdana"/>
              </a:rPr>
              <a:t>i god tid för att ta reda på deadline – tala om för dem när leverans ska ske så de i sin tur kan meddela när postern senast måste skickas för utskrift/tryck. Passa på att ta kostnadsuppgift och diskutera material. </a:t>
            </a:r>
            <a:r>
              <a:rPr lang="sv-SE" sz="5336" b="1">
                <a:latin typeface="Verdana"/>
                <a:ea typeface="Verdana"/>
              </a:rPr>
              <a:t>TIPS:</a:t>
            </a:r>
            <a:r>
              <a:rPr lang="sv-SE" sz="5336">
                <a:latin typeface="Verdana"/>
                <a:ea typeface="Verdana"/>
              </a:rPr>
              <a:t> Canvas skrynklar inte, går inte sönder, är lätt att rulla och väger inte mycket.</a:t>
            </a:r>
            <a:endParaRPr lang="en-US">
              <a:latin typeface="Verdana"/>
              <a:ea typeface="Verdana"/>
            </a:endParaRP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8FB35784-C6D4-9638-1C4F-A8FA2C5AEE10}"/>
              </a:ext>
            </a:extLst>
          </p:cNvPr>
          <p:cNvSpPr txBox="1"/>
          <p:nvPr/>
        </p:nvSpPr>
        <p:spPr>
          <a:xfrm>
            <a:off x="20414936" y="22256601"/>
            <a:ext cx="21791859" cy="42242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5850" b="1">
                <a:latin typeface="Verdana"/>
                <a:ea typeface="Verdana"/>
              </a:rPr>
              <a:t>Regiontryckeriet: </a:t>
            </a:r>
            <a:br>
              <a:rPr lang="sv-SE" sz="480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400">
                <a:latin typeface="Verdana"/>
                <a:ea typeface="Verdana"/>
              </a:rPr>
              <a:t>E-post</a:t>
            </a:r>
            <a:r>
              <a:rPr lang="sv-SE" sz="5400">
                <a:solidFill>
                  <a:srgbClr val="000000"/>
                </a:solidFill>
                <a:latin typeface="Verdana"/>
                <a:ea typeface="Verdana"/>
              </a:rPr>
              <a:t>: </a:t>
            </a:r>
            <a:r>
              <a:rPr lang="sv-SE" sz="5400" u="sng">
                <a:solidFill>
                  <a:srgbClr val="2D5F18"/>
                </a:solidFill>
                <a:latin typeface="Verdana"/>
                <a:ea typeface="Verdana"/>
                <a:hlinkClick r:id="rId2"/>
              </a:rPr>
              <a:t>regiontryckeriet.thn@vgregion.se</a:t>
            </a:r>
            <a:endParaRPr lang="sv-SE" sz="5400">
              <a:latin typeface="Verdana"/>
              <a:ea typeface="Verdana"/>
            </a:endParaRPr>
          </a:p>
          <a:p>
            <a:endParaRPr lang="sv-SE" sz="5400">
              <a:latin typeface="Verdana"/>
              <a:ea typeface="Calibri"/>
              <a:cs typeface="Calibri"/>
            </a:endParaRPr>
          </a:p>
          <a:p>
            <a:r>
              <a:rPr lang="sv-SE" sz="5400">
                <a:solidFill>
                  <a:srgbClr val="000000"/>
                </a:solidFill>
                <a:latin typeface="Verdana"/>
                <a:ea typeface="Verdana"/>
              </a:rPr>
              <a:t>Telefonnummer: </a:t>
            </a:r>
            <a:r>
              <a:rPr lang="sv-SE" sz="5400" u="sng">
                <a:solidFill>
                  <a:srgbClr val="0563C1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010 - 441 09 70</a:t>
            </a:r>
            <a:endParaRPr lang="sv-SE" sz="5400">
              <a:solidFill>
                <a:srgbClr val="0563C1"/>
              </a:solidFill>
              <a:latin typeface="Verdana"/>
              <a:ea typeface="Verdana"/>
            </a:endParaRPr>
          </a:p>
          <a:p>
            <a:endParaRPr lang="sv-SE" sz="48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E5874DCB-1050-C8C0-7BD2-737306003E55}"/>
              </a:ext>
            </a:extLst>
          </p:cNvPr>
          <p:cNvSpPr txBox="1">
            <a:spLocks/>
          </p:cNvSpPr>
          <p:nvPr/>
        </p:nvSpPr>
        <p:spPr>
          <a:xfrm>
            <a:off x="3186883" y="8374210"/>
            <a:ext cx="18630275" cy="4792704"/>
          </a:xfrm>
          <a:prstGeom prst="rect">
            <a:avLst/>
          </a:prstGeom>
        </p:spPr>
        <p:txBody>
          <a:bodyPr vert="horz" lIns="121923" tIns="60962" rIns="121923" bIns="60962" rtlCol="0" anchor="t">
            <a:norm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9663" indent="-1079663">
              <a:lnSpc>
                <a:spcPct val="100000"/>
              </a:lnSpc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9E2A1110-B190-F609-A179-B7B0362A0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1657" y="3266894"/>
            <a:ext cx="15280116" cy="4078472"/>
          </a:xfrm>
          <a:prstGeom prst="rect">
            <a:avLst/>
          </a:prstGeom>
        </p:spPr>
      </p:pic>
      <p:sp>
        <p:nvSpPr>
          <p:cNvPr id="14" name="Platshållare för innehåll 2">
            <a:extLst>
              <a:ext uri="{FF2B5EF4-FFF2-40B4-BE49-F238E27FC236}">
                <a16:creationId xmlns:a16="http://schemas.microsoft.com/office/drawing/2014/main" id="{37613FE7-0AE7-0559-90F3-F712000E11E0}"/>
              </a:ext>
            </a:extLst>
          </p:cNvPr>
          <p:cNvSpPr txBox="1">
            <a:spLocks/>
          </p:cNvSpPr>
          <p:nvPr/>
        </p:nvSpPr>
        <p:spPr>
          <a:xfrm>
            <a:off x="3219539" y="5247659"/>
            <a:ext cx="23249722" cy="2123717"/>
          </a:xfrm>
          <a:prstGeom prst="rect">
            <a:avLst/>
          </a:prstGeom>
        </p:spPr>
        <p:txBody>
          <a:bodyPr vert="horz" lIns="121923" tIns="60962" rIns="121923" bIns="60962" rtlCol="0">
            <a:norm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Välj önskad layout </a:t>
            </a: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med den logotyp/kombinationslogotyp du behöver i ”Layout”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CBB3ED1-D990-CDF8-6629-26EC116284F7}"/>
              </a:ext>
            </a:extLst>
          </p:cNvPr>
          <p:cNvSpPr txBox="1">
            <a:spLocks/>
          </p:cNvSpPr>
          <p:nvPr/>
        </p:nvSpPr>
        <p:spPr>
          <a:xfrm>
            <a:off x="3186880" y="7767691"/>
            <a:ext cx="35903719" cy="14112595"/>
          </a:xfrm>
          <a:prstGeom prst="rect">
            <a:avLst/>
          </a:prstGeom>
        </p:spPr>
        <p:txBody>
          <a:bodyPr vert="horz" lIns="121923" tIns="60962" rIns="121923" bIns="60962" rtlCol="0" anchor="t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9663" indent="-1079663">
              <a:lnSpc>
                <a:spcPct val="120000"/>
              </a:lnSpc>
              <a:buFont typeface="Arial"/>
              <a:buChar char="•"/>
            </a:pP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Fyll på med egen information. </a:t>
            </a: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Du kan flytta runt och ändra storleken på ”rutor” för rubriker, brödtext och eventuella tabeller och figurer för att ändra layouten. </a:t>
            </a:r>
            <a:b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Kontrollera och anpassa alltid textstorleken så den följer mallens rekommendationer när du har skrivit alternativt kopierat in text i mallen eftersom PPT per automatik anpassar texten till textrutornas storlek.</a:t>
            </a:r>
            <a:endParaRPr lang="en-US" sz="5336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079663" indent="-1079663">
              <a:lnSpc>
                <a:spcPct val="120000"/>
              </a:lnSpc>
              <a:buFont typeface="Arial"/>
              <a:buChar char="•"/>
            </a:pP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Lägg till och ta bort ev. text-/tabell-/bildrutor</a:t>
            </a:r>
            <a:b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Är det någon "ruta" du inte behöver; markera den och tryck på "</a:t>
            </a:r>
            <a:r>
              <a:rPr lang="sv-SE" sz="5336" err="1">
                <a:latin typeface="Verdana" panose="020B0604030504040204" pitchFamily="34" charset="0"/>
                <a:ea typeface="Verdana" panose="020B0604030504040204" pitchFamily="34" charset="0"/>
              </a:rPr>
              <a:t>delete</a:t>
            </a: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". Vill du lägga till en "ruta" är det enklast att kopiera en befintlig i mallen och klistra in den där du vill ha den. </a:t>
            </a:r>
          </a:p>
          <a:p>
            <a:pPr marL="1079663" indent="-1079663">
              <a:lnSpc>
                <a:spcPct val="120000"/>
              </a:lnSpc>
              <a:buFont typeface="Arial"/>
              <a:buChar char="•"/>
            </a:pP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Tänk på läsbarheten.</a:t>
            </a:r>
          </a:p>
          <a:p>
            <a:pPr marL="1079663" indent="-1079663">
              <a:lnSpc>
                <a:spcPct val="120000"/>
              </a:lnSpc>
              <a:buFont typeface="Arial"/>
              <a:buChar char="•"/>
            </a:pP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I mallen: </a:t>
            </a:r>
            <a:b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Titel/Rubriker: </a:t>
            </a: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VGR Sans </a:t>
            </a:r>
            <a:r>
              <a:rPr lang="sv-SE" sz="5336" b="1" err="1">
                <a:latin typeface="Verdana" panose="020B0604030504040204" pitchFamily="34" charset="0"/>
                <a:ea typeface="Verdana" panose="020B0604030504040204" pitchFamily="34" charset="0"/>
              </a:rPr>
              <a:t>bold</a:t>
            </a:r>
            <a: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sv-SE" sz="5336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Brödtext: Verdana </a:t>
            </a:r>
            <a:b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Tabell- och figurtexter: Georgia </a:t>
            </a:r>
            <a:b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336">
                <a:latin typeface="Verdana" panose="020B0604030504040204" pitchFamily="34" charset="0"/>
                <a:ea typeface="Verdana" panose="020B0604030504040204" pitchFamily="34" charset="0"/>
              </a:rPr>
              <a:t>Radavstånd: 1,2 </a:t>
            </a:r>
          </a:p>
          <a:p>
            <a:pPr>
              <a:lnSpc>
                <a:spcPct val="120000"/>
              </a:lnSpc>
            </a:pPr>
            <a:endParaRPr lang="sv-SE" sz="5336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72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Rubrik 683">
            <a:extLst>
              <a:ext uri="{FF2B5EF4-FFF2-40B4-BE49-F238E27FC236}">
                <a16:creationId xmlns:a16="http://schemas.microsoft.com/office/drawing/2014/main" id="{ACDFE671-10B8-DF2D-2814-8949A08E5E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85" name="Underrubrik 684">
            <a:extLst>
              <a:ext uri="{FF2B5EF4-FFF2-40B4-BE49-F238E27FC236}">
                <a16:creationId xmlns:a16="http://schemas.microsoft.com/office/drawing/2014/main" id="{7E544B2E-C977-5D46-61C6-53CBE5B6CF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686" name="Platshållare för text 685">
            <a:extLst>
              <a:ext uri="{FF2B5EF4-FFF2-40B4-BE49-F238E27FC236}">
                <a16:creationId xmlns:a16="http://schemas.microsoft.com/office/drawing/2014/main" id="{2FC38D61-A409-D30F-7479-D376F149C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87" name="Platshållare för text 686">
            <a:extLst>
              <a:ext uri="{FF2B5EF4-FFF2-40B4-BE49-F238E27FC236}">
                <a16:creationId xmlns:a16="http://schemas.microsoft.com/office/drawing/2014/main" id="{C236731E-9BE5-E0CE-148A-D2E58A07E6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88" name="Platshållare för text 687">
            <a:extLst>
              <a:ext uri="{FF2B5EF4-FFF2-40B4-BE49-F238E27FC236}">
                <a16:creationId xmlns:a16="http://schemas.microsoft.com/office/drawing/2014/main" id="{D33156F1-F5FB-1AF6-9A46-97473F3233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0" name="Platshållare för text 689">
            <a:extLst>
              <a:ext uri="{FF2B5EF4-FFF2-40B4-BE49-F238E27FC236}">
                <a16:creationId xmlns:a16="http://schemas.microsoft.com/office/drawing/2014/main" id="{565FAA44-80C0-9434-CDD0-3FF30A2556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1" name="Platshållare för text 690">
            <a:extLst>
              <a:ext uri="{FF2B5EF4-FFF2-40B4-BE49-F238E27FC236}">
                <a16:creationId xmlns:a16="http://schemas.microsoft.com/office/drawing/2014/main" id="{8E3754E5-11B4-0597-8C29-608F0D3A8B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2" name="Platshållare för text 691">
            <a:extLst>
              <a:ext uri="{FF2B5EF4-FFF2-40B4-BE49-F238E27FC236}">
                <a16:creationId xmlns:a16="http://schemas.microsoft.com/office/drawing/2014/main" id="{EE75C6AD-5B60-D096-D74F-75AF263F22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3" name="Platshållare för text 692">
            <a:extLst>
              <a:ext uri="{FF2B5EF4-FFF2-40B4-BE49-F238E27FC236}">
                <a16:creationId xmlns:a16="http://schemas.microsoft.com/office/drawing/2014/main" id="{467A8288-7C2D-1B99-1AD8-427B60569A2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4" name="Platshållare för text 693">
            <a:extLst>
              <a:ext uri="{FF2B5EF4-FFF2-40B4-BE49-F238E27FC236}">
                <a16:creationId xmlns:a16="http://schemas.microsoft.com/office/drawing/2014/main" id="{B147190D-DEAA-129B-CA22-17FB5D3F535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5" name="Platshållare för text 694">
            <a:extLst>
              <a:ext uri="{FF2B5EF4-FFF2-40B4-BE49-F238E27FC236}">
                <a16:creationId xmlns:a16="http://schemas.microsoft.com/office/drawing/2014/main" id="{99C972D3-BC6E-EDCE-479D-3BFC900B656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6" name="Platshållare för text 695">
            <a:extLst>
              <a:ext uri="{FF2B5EF4-FFF2-40B4-BE49-F238E27FC236}">
                <a16:creationId xmlns:a16="http://schemas.microsoft.com/office/drawing/2014/main" id="{C42988F5-82C9-870B-2CDD-12ECC81F9E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7" name="Platshållare för text 696">
            <a:extLst>
              <a:ext uri="{FF2B5EF4-FFF2-40B4-BE49-F238E27FC236}">
                <a16:creationId xmlns:a16="http://schemas.microsoft.com/office/drawing/2014/main" id="{D65C420D-1C45-288F-E171-E6C3B8C9FD6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89" name="Platshållare för text 688">
            <a:extLst>
              <a:ext uri="{FF2B5EF4-FFF2-40B4-BE49-F238E27FC236}">
                <a16:creationId xmlns:a16="http://schemas.microsoft.com/office/drawing/2014/main" id="{AAD45267-83E2-6825-BE63-5E375878F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8" name="Platshållare för innehåll 697">
            <a:extLst>
              <a:ext uri="{FF2B5EF4-FFF2-40B4-BE49-F238E27FC236}">
                <a16:creationId xmlns:a16="http://schemas.microsoft.com/office/drawing/2014/main" id="{2AF3D8FB-9526-66DB-AA13-2F1393023F9A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99" name="Platshållare för innehåll 698">
            <a:extLst>
              <a:ext uri="{FF2B5EF4-FFF2-40B4-BE49-F238E27FC236}">
                <a16:creationId xmlns:a16="http://schemas.microsoft.com/office/drawing/2014/main" id="{9B81AA1C-89B2-37D3-9D8E-410DA5FD84A8}"/>
              </a:ext>
            </a:extLst>
          </p:cNvPr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00" name="Platshållare för bild 699">
            <a:extLst>
              <a:ext uri="{FF2B5EF4-FFF2-40B4-BE49-F238E27FC236}">
                <a16:creationId xmlns:a16="http://schemas.microsoft.com/office/drawing/2014/main" id="{E4A3D114-13CC-46A9-6503-E93C5EB5ED7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01" name="Platshållare för text 700">
            <a:extLst>
              <a:ext uri="{FF2B5EF4-FFF2-40B4-BE49-F238E27FC236}">
                <a16:creationId xmlns:a16="http://schemas.microsoft.com/office/drawing/2014/main" id="{55A72D0D-14E2-2EC0-A601-30FB1B06D6A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sv-SE"/>
          </a:p>
        </p:txBody>
      </p:sp>
      <p:cxnSp>
        <p:nvCxnSpPr>
          <p:cNvPr id="9" name="Rak koppling 8">
            <a:extLst>
              <a:ext uri="{FF2B5EF4-FFF2-40B4-BE49-F238E27FC236}">
                <a16:creationId xmlns:a16="http://schemas.microsoft.com/office/drawing/2014/main" id="{A42F99A8-19D8-ED2E-779F-5593217AD8B4}"/>
              </a:ext>
            </a:extLst>
          </p:cNvPr>
          <p:cNvCxnSpPr>
            <a:cxnSpLocks/>
          </p:cNvCxnSpPr>
          <p:nvPr/>
        </p:nvCxnSpPr>
        <p:spPr>
          <a:xfrm>
            <a:off x="2739079" y="5432823"/>
            <a:ext cx="37366888" cy="0"/>
          </a:xfrm>
          <a:prstGeom prst="line">
            <a:avLst/>
          </a:prstGeom>
          <a:ln w="152400">
            <a:solidFill>
              <a:srgbClr val="005B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Rak koppling 491">
            <a:extLst>
              <a:ext uri="{FF2B5EF4-FFF2-40B4-BE49-F238E27FC236}">
                <a16:creationId xmlns:a16="http://schemas.microsoft.com/office/drawing/2014/main" id="{162AD171-C857-2306-765F-DC8125629A63}"/>
              </a:ext>
            </a:extLst>
          </p:cNvPr>
          <p:cNvCxnSpPr>
            <a:cxnSpLocks/>
          </p:cNvCxnSpPr>
          <p:nvPr/>
        </p:nvCxnSpPr>
        <p:spPr>
          <a:xfrm>
            <a:off x="2960078" y="9075841"/>
            <a:ext cx="37359783" cy="0"/>
          </a:xfrm>
          <a:prstGeom prst="line">
            <a:avLst/>
          </a:prstGeom>
          <a:ln w="152400">
            <a:solidFill>
              <a:srgbClr val="005B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7" name="textruta 546">
            <a:extLst>
              <a:ext uri="{FF2B5EF4-FFF2-40B4-BE49-F238E27FC236}">
                <a16:creationId xmlns:a16="http://schemas.microsoft.com/office/drawing/2014/main" id="{4155A7FF-0EE2-427B-D657-1D0AC78D1132}"/>
              </a:ext>
            </a:extLst>
          </p:cNvPr>
          <p:cNvSpPr txBox="1"/>
          <p:nvPr/>
        </p:nvSpPr>
        <p:spPr>
          <a:xfrm>
            <a:off x="2677888" y="28978760"/>
            <a:ext cx="3745774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3200"/>
              <a:t>Lägg ingen information i eller under denna ruta. Ta bort den när du är färdig att skicka din poster till tryckeriet</a:t>
            </a:r>
          </a:p>
        </p:txBody>
      </p:sp>
    </p:spTree>
    <p:extLst>
      <p:ext uri="{BB962C8B-B14F-4D97-AF65-F5344CB8AC3E}">
        <p14:creationId xmlns:p14="http://schemas.microsoft.com/office/powerpoint/2010/main" val="121454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7">
            <a:extLst>
              <a:ext uri="{FF2B5EF4-FFF2-40B4-BE49-F238E27FC236}">
                <a16:creationId xmlns:a16="http://schemas.microsoft.com/office/drawing/2014/main" id="{FCE1C5A3-63F8-FAF8-A94A-6870A68E5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5645" y="1856544"/>
            <a:ext cx="37260551" cy="2605301"/>
          </a:xfrm>
        </p:spPr>
        <p:txBody>
          <a:bodyPr>
            <a:normAutofit/>
          </a:bodyPr>
          <a:lstStyle/>
          <a:p>
            <a:r>
              <a:rPr lang="sv-SE" sz="9600">
                <a:latin typeface="Verdana" panose="020B0604030504040204" pitchFamily="34" charset="0"/>
                <a:ea typeface="Verdana" panose="020B0604030504040204" pitchFamily="34" charset="0"/>
              </a:rPr>
              <a:t>När du är klar…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577D4074-0083-111F-1750-F79CB6134511}"/>
              </a:ext>
            </a:extLst>
          </p:cNvPr>
          <p:cNvSpPr txBox="1"/>
          <p:nvPr/>
        </p:nvSpPr>
        <p:spPr>
          <a:xfrm>
            <a:off x="2758615" y="5996851"/>
            <a:ext cx="34879558" cy="9894123"/>
          </a:xfrm>
          <a:prstGeom prst="rect">
            <a:avLst/>
          </a:prstGeom>
          <a:noFill/>
        </p:spPr>
        <p:txBody>
          <a:bodyPr wrap="square" lIns="121923" tIns="60962" rIns="121923" bIns="60962" rtlCol="0" anchor="t">
            <a:spAutoFit/>
          </a:bodyPr>
          <a:lstStyle/>
          <a:p>
            <a:pPr marL="1143172" indent="-1143172">
              <a:buFont typeface="Arial" panose="020B0604020202020204" pitchFamily="34" charset="0"/>
              <a:buChar char="•"/>
            </a:pPr>
            <a:r>
              <a:rPr lang="sv-SE" sz="5336" b="1">
                <a:latin typeface="Verdana"/>
                <a:ea typeface="Verdana"/>
              </a:rPr>
              <a:t>Kontakta Regiontryckeriet. </a:t>
            </a:r>
            <a:endParaRPr lang="sv-SE" sz="5336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5336">
                <a:latin typeface="Verdana"/>
                <a:ea typeface="Verdana"/>
              </a:rPr>
              <a:t>Det är ofta bäst att prata med dem på telefon först.</a:t>
            </a:r>
            <a:endParaRPr lang="sv-SE" sz="5336">
              <a:latin typeface="Verdana"/>
              <a:ea typeface="Verdana"/>
              <a:cs typeface="Calibri" panose="020F0502020204030204"/>
            </a:endParaRPr>
          </a:p>
          <a:p>
            <a:r>
              <a:rPr lang="sv-SE" sz="5336">
                <a:latin typeface="Verdana"/>
                <a:ea typeface="Verdana"/>
                <a:cs typeface="Calibri" panose="020F0502020204030204"/>
              </a:rPr>
              <a:t>Du kan be dem kika på din PDF innan du beställer postern. Då kan de till exempel se om eventuella bilder/foton/tabeller/figurer håller för utskrift i hög kvalitet. </a:t>
            </a:r>
            <a:endParaRPr lang="sv-SE" sz="5336"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r>
              <a:rPr lang="sv-SE" sz="5336" b="1">
                <a:latin typeface="Verdana"/>
                <a:ea typeface="Verdana"/>
                <a:cs typeface="Calibri" panose="020F0502020204030204"/>
              </a:rPr>
              <a:t>OBS: </a:t>
            </a:r>
            <a:r>
              <a:rPr lang="sv-SE" sz="5336">
                <a:latin typeface="Verdana"/>
                <a:ea typeface="Verdana"/>
                <a:cs typeface="Calibri" panose="020F0502020204030204"/>
              </a:rPr>
              <a:t>Be dem konvertera färgerna i din poster till ”CMYK” (i PPT är ”RGB” standard).</a:t>
            </a:r>
          </a:p>
          <a:p>
            <a:endParaRPr lang="sv-SE" sz="5336"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r>
              <a:rPr lang="sv-SE" sz="5336">
                <a:latin typeface="Verdana"/>
                <a:ea typeface="Verdana"/>
                <a:cs typeface="Calibri" panose="020F0502020204030204"/>
              </a:rPr>
              <a:t>De kommer att tala om för dig vad de behöver veta för att leverera din poster; </a:t>
            </a:r>
          </a:p>
          <a:p>
            <a:r>
              <a:rPr lang="sv-SE" sz="5336">
                <a:latin typeface="Verdana"/>
                <a:ea typeface="Verdana"/>
                <a:cs typeface="Calibri" panose="020F0502020204030204"/>
              </a:rPr>
              <a:t>Tex. leveransadress och ditt/verksamhetens ansvarsnummer.</a:t>
            </a:r>
            <a:endParaRPr lang="sv-SE" sz="2400">
              <a:latin typeface="Calibri" panose="020F0502020204030204"/>
              <a:ea typeface="Verdana"/>
              <a:cs typeface="Calibri" panose="020F0502020204030204"/>
            </a:endParaRPr>
          </a:p>
          <a:p>
            <a:endParaRPr lang="sv-SE" sz="5336" b="1">
              <a:latin typeface="Verdana"/>
              <a:ea typeface="Verdana"/>
              <a:cs typeface="Calibri"/>
            </a:endParaRPr>
          </a:p>
          <a:p>
            <a:r>
              <a:rPr lang="sv-SE" sz="5336" b="1">
                <a:latin typeface="Verdana"/>
                <a:ea typeface="Verdana"/>
                <a:cs typeface="Calibri"/>
              </a:rPr>
              <a:t>Skicka din poster som Powerpoint med e-post. På så sätt behåller filen alla nödvändiga inställningar och bildupplösningar. </a:t>
            </a:r>
          </a:p>
          <a:p>
            <a:endParaRPr lang="sv-SE" sz="2400">
              <a:cs typeface="Calibri"/>
            </a:endParaRPr>
          </a:p>
          <a:p>
            <a:endParaRPr lang="sv-SE" sz="2400">
              <a:cs typeface="Calibri"/>
            </a:endParaRP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10736587-6A6C-793F-D263-BD6C6F0B37BF}"/>
              </a:ext>
            </a:extLst>
          </p:cNvPr>
          <p:cNvSpPr txBox="1"/>
          <p:nvPr/>
        </p:nvSpPr>
        <p:spPr>
          <a:xfrm>
            <a:off x="2823927" y="16176972"/>
            <a:ext cx="21791859" cy="3447102"/>
          </a:xfrm>
          <a:prstGeom prst="rect">
            <a:avLst/>
          </a:prstGeom>
          <a:noFill/>
        </p:spPr>
        <p:txBody>
          <a:bodyPr wrap="square" lIns="121923" tIns="60962" rIns="121923" bIns="60962" rtlCol="0" anchor="t">
            <a:spAutoFit/>
          </a:bodyPr>
          <a:lstStyle/>
          <a:p>
            <a:r>
              <a:rPr lang="sv-SE" sz="5400" b="1">
                <a:latin typeface="Verdana"/>
                <a:ea typeface="Verdana"/>
              </a:rPr>
              <a:t>Regiontryckeriet: </a:t>
            </a:r>
            <a:br>
              <a:rPr lang="sv-SE" sz="540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5400">
                <a:latin typeface="Verdana"/>
                <a:ea typeface="Verdana"/>
              </a:rPr>
              <a:t>E-post</a:t>
            </a:r>
            <a:r>
              <a:rPr lang="sv-SE" sz="5400">
                <a:solidFill>
                  <a:srgbClr val="000000"/>
                </a:solidFill>
                <a:latin typeface="Verdana"/>
                <a:ea typeface="Verdana"/>
              </a:rPr>
              <a:t>: </a:t>
            </a:r>
            <a:r>
              <a:rPr lang="sv-SE" sz="5400" u="sng">
                <a:solidFill>
                  <a:srgbClr val="2D5F18"/>
                </a:solidFill>
                <a:latin typeface="Verdana"/>
                <a:ea typeface="Verdana"/>
                <a:hlinkClick r:id="rId2"/>
              </a:rPr>
              <a:t>regiontryckeriet.thn@vgregion.se</a:t>
            </a:r>
            <a:endParaRPr lang="sv-SE" sz="5400">
              <a:latin typeface="Verdana"/>
              <a:ea typeface="Verdana"/>
            </a:endParaRPr>
          </a:p>
          <a:p>
            <a:endParaRPr lang="sv-SE" sz="5400">
              <a:latin typeface="Verdana"/>
              <a:ea typeface="Calibri"/>
              <a:cs typeface="Calibri"/>
            </a:endParaRPr>
          </a:p>
          <a:p>
            <a:r>
              <a:rPr lang="sv-SE" sz="5400">
                <a:solidFill>
                  <a:srgbClr val="000000"/>
                </a:solidFill>
                <a:latin typeface="Verdana"/>
                <a:ea typeface="Verdana"/>
              </a:rPr>
              <a:t>Telefonnummer: </a:t>
            </a:r>
            <a:r>
              <a:rPr lang="sv-SE" sz="5400" u="sng">
                <a:solidFill>
                  <a:srgbClr val="0563C1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010 - 441 09 70</a:t>
            </a:r>
            <a:endParaRPr lang="sv-SE" sz="5400">
              <a:solidFill>
                <a:srgbClr val="0563C1"/>
              </a:solidFill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2945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4</Slides>
  <Notes>0</Notes>
  <HiddenSlides>3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Office-tema</vt:lpstr>
      <vt:lpstr>Instruktioner Skapad av: FoUUI primär och nära vård, kommunikation (CSG) Giltig till: 2026-01-15  </vt:lpstr>
      <vt:lpstr>Forts. instruktioner</vt:lpstr>
      <vt:lpstr>PowerPoint Presentation</vt:lpstr>
      <vt:lpstr>När du är klar…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PPT-mall FoUUI PNV 120X90cm - Vetenskaplig poster</dc:title>
  <dc:creator>Carin Sjöström Greenwood</dc:creator>
  <keywords/>
  <revision>1</revision>
  <lastPrinted>2023-09-25T12:48:40.0000000Z</lastPrinted>
  <dcterms:created xsi:type="dcterms:W3CDTF">2023-09-18T13:38:24.0000000Z</dcterms:created>
  <dcterms:modified xsi:type="dcterms:W3CDTF">2025-08-11T11:44:17.0000000Z</dcterms:modified>
</coreProperties>
</file>