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1"/>
  </p:notesMasterIdLst>
  <p:handoutMasterIdLst>
    <p:handoutMasterId r:id="rId12"/>
  </p:handoutMasterIdLst>
  <p:sldIdLst>
    <p:sldId id="294" r:id="rId6"/>
    <p:sldId id="295" r:id="rId7"/>
    <p:sldId id="276" r:id="rId8"/>
    <p:sldId id="277" r:id="rId9"/>
    <p:sldId id="290"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ection>
        <p14:section name="Instruktioner" id="{2CE78CED-5BFF-4E73-9F86-7FD6AA461B08}">
          <p14:sldIdLst>
            <p14:sldId id="294"/>
            <p14:sldId id="295"/>
          </p14:sldIdLst>
        </p14:section>
        <p14:section name="Presentation" id="{B972C155-D5BF-46A7-B591-A42909CFC1FA}">
          <p14:sldIdLst>
            <p14:sldId id="276"/>
            <p14:sldId id="277"/>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EC2"/>
    <a:srgbClr val="43A4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4FC411-6ED3-9118-B41E-84072D9212BD}" v="7" dt="2026-07-07T09:48:13.554"/>
  </p1510:revLst>
</p1510:revInfo>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7" autoAdjust="0"/>
    <p:restoredTop sz="96301" autoAdjust="0"/>
  </p:normalViewPr>
  <p:slideViewPr>
    <p:cSldViewPr snapToGrid="0">
      <p:cViewPr varScale="1">
        <p:scale>
          <a:sx n="108" d="100"/>
          <a:sy n="108" d="100"/>
        </p:scale>
        <p:origin x="708"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presProps" Target="presProps.xml" Id="rId13" /><Relationship Type="http://schemas.microsoft.com/office/2015/10/relationships/revisionInfo" Target="revisionInfo.xml" Id="rId18" /><Relationship Type="http://schemas.openxmlformats.org/officeDocument/2006/relationships/slide" Target="slides/slide2.xml" Id="rId7" /><Relationship Type="http://schemas.openxmlformats.org/officeDocument/2006/relationships/handoutMaster" Target="handoutMasters/handoutMaster1.xml" Id="rId12" /><Relationship Type="http://schemas.microsoft.com/office/2016/11/relationships/changesInfo" Target="changesInfos/changesInfo1.xml" Id="rId17" /><Relationship Type="http://schemas.openxmlformats.org/officeDocument/2006/relationships/tableStyles" Target="tableStyles.xml" Id="rId16" /><Relationship Type="http://schemas.openxmlformats.org/officeDocument/2006/relationships/slide" Target="slides/slide1.xml" Id="rId6" /><Relationship Type="http://schemas.openxmlformats.org/officeDocument/2006/relationships/notesMaster" Target="notesMasters/notesMaster1.xml" Id="rId11" /><Relationship Type="http://schemas.openxmlformats.org/officeDocument/2006/relationships/slideMaster" Target="slideMasters/slideMaster1.xml" Id="rId5" /><Relationship Type="http://schemas.openxmlformats.org/officeDocument/2006/relationships/theme" Target="theme/theme1.xml" Id="rId15" /><Relationship Type="http://schemas.openxmlformats.org/officeDocument/2006/relationships/slide" Target="slides/slide5.xml" Id="rId10" /><Relationship Type="http://schemas.openxmlformats.org/officeDocument/2006/relationships/slide" Target="slides/slide4.xml" Id="rId9" /><Relationship Type="http://schemas.openxmlformats.org/officeDocument/2006/relationships/viewProps" Target="viewProps.xml" Id="rId14"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in Sjöström Greenwood" userId="S::cargr4@vgregion.se::976b1efd-ce9f-4624-aa66-b766e6248422" providerId="AD" clId="Web-{274FC411-6ED3-9118-B41E-84072D9212BD}"/>
    <pc:docChg chg="modSld">
      <pc:chgData name="Carin Sjöström Greenwood" userId="S::cargr4@vgregion.se::976b1efd-ce9f-4624-aa66-b766e6248422" providerId="AD" clId="Web-{274FC411-6ED3-9118-B41E-84072D9212BD}" dt="2026-07-07T09:48:13.554" v="6" actId="1076"/>
      <pc:docMkLst>
        <pc:docMk/>
      </pc:docMkLst>
      <pc:sldChg chg="modSp">
        <pc:chgData name="Carin Sjöström Greenwood" userId="S::cargr4@vgregion.se::976b1efd-ce9f-4624-aa66-b766e6248422" providerId="AD" clId="Web-{274FC411-6ED3-9118-B41E-84072D9212BD}" dt="2026-07-07T09:48:13.554" v="6" actId="1076"/>
        <pc:sldMkLst>
          <pc:docMk/>
          <pc:sldMk cId="2457642938" sldId="294"/>
        </pc:sldMkLst>
        <pc:spChg chg="mod">
          <ac:chgData name="Carin Sjöström Greenwood" userId="S::cargr4@vgregion.se::976b1efd-ce9f-4624-aa66-b766e6248422" providerId="AD" clId="Web-{274FC411-6ED3-9118-B41E-84072D9212BD}" dt="2026-07-07T09:48:06.476" v="4" actId="1076"/>
          <ac:spMkLst>
            <pc:docMk/>
            <pc:sldMk cId="2457642938" sldId="294"/>
            <ac:spMk id="4" creationId="{9F3C4ACD-ABC0-042B-8CCA-603DF8E7C93F}"/>
          </ac:spMkLst>
        </pc:spChg>
        <pc:spChg chg="mod">
          <ac:chgData name="Carin Sjöström Greenwood" userId="S::cargr4@vgregion.se::976b1efd-ce9f-4624-aa66-b766e6248422" providerId="AD" clId="Web-{274FC411-6ED3-9118-B41E-84072D9212BD}" dt="2026-07-07T09:48:13.554" v="6" actId="1076"/>
          <ac:spMkLst>
            <pc:docMk/>
            <pc:sldMk cId="2457642938" sldId="294"/>
            <ac:spMk id="8" creationId="{D3EFBCA4-563F-6886-96B9-659C78F0C96A}"/>
          </ac:spMkLst>
        </pc:spChg>
        <pc:spChg chg="mod">
          <ac:chgData name="Carin Sjöström Greenwood" userId="S::cargr4@vgregion.se::976b1efd-ce9f-4624-aa66-b766e6248422" providerId="AD" clId="Web-{274FC411-6ED3-9118-B41E-84072D9212BD}" dt="2026-07-07T09:48:10.148" v="5" actId="1076"/>
          <ac:spMkLst>
            <pc:docMk/>
            <pc:sldMk cId="2457642938" sldId="294"/>
            <ac:spMk id="17" creationId="{0C474F61-8344-0F98-B47D-77500148ABA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2026-07-07</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2026-07-07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3</a:t>
            </a:fld>
            <a:endParaRPr lang="sv-SE" dirty="0"/>
          </a:p>
        </p:txBody>
      </p:sp>
    </p:spTree>
    <p:extLst>
      <p:ext uri="{BB962C8B-B14F-4D97-AF65-F5344CB8AC3E}">
        <p14:creationId xmlns:p14="http://schemas.microsoft.com/office/powerpoint/2010/main" val="1400161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dirty="0"/>
          </a:p>
        </p:txBody>
      </p:sp>
    </p:spTree>
    <p:extLst>
      <p:ext uri="{BB962C8B-B14F-4D97-AF65-F5344CB8AC3E}">
        <p14:creationId xmlns:p14="http://schemas.microsoft.com/office/powerpoint/2010/main" val="2973966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dirty="0"/>
          </a:p>
        </p:txBody>
      </p:sp>
    </p:spTree>
    <p:extLst>
      <p:ext uri="{BB962C8B-B14F-4D97-AF65-F5344CB8AC3E}">
        <p14:creationId xmlns:p14="http://schemas.microsoft.com/office/powerpoint/2010/main" val="421144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5"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4874" y="6056635"/>
            <a:ext cx="2147886" cy="383653"/>
          </a:xfrm>
          <a:prstGeom prst="rect">
            <a:avLst/>
          </a:prstGeom>
        </p:spPr>
      </p:pic>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2026-07-07</a:t>
            </a:fld>
            <a:endParaRPr lang="sv-SE"/>
          </a:p>
        </p:txBody>
      </p:sp>
      <p:grpSp>
        <p:nvGrpSpPr>
          <p:cNvPr id="4" name="Graphic 28">
            <a:extLst>
              <a:ext uri="{FF2B5EF4-FFF2-40B4-BE49-F238E27FC236}">
                <a16:creationId xmlns:a16="http://schemas.microsoft.com/office/drawing/2014/main" id="{BB51B449-2513-B8F3-2B63-E71100F978AC}"/>
              </a:ext>
            </a:extLst>
          </p:cNvPr>
          <p:cNvGrpSpPr>
            <a:grpSpLocks noChangeAspect="1"/>
          </p:cNvGrpSpPr>
          <p:nvPr userDrawn="1"/>
        </p:nvGrpSpPr>
        <p:grpSpPr>
          <a:xfrm>
            <a:off x="7517605" y="385758"/>
            <a:ext cx="4283998" cy="6092422"/>
            <a:chOff x="4833937" y="1810035"/>
            <a:chExt cx="2409824" cy="3427094"/>
          </a:xfrm>
        </p:grpSpPr>
        <p:sp>
          <p:nvSpPr>
            <p:cNvPr id="5" name="Freeform: Shape 30">
              <a:extLst>
                <a:ext uri="{FF2B5EF4-FFF2-40B4-BE49-F238E27FC236}">
                  <a16:creationId xmlns:a16="http://schemas.microsoft.com/office/drawing/2014/main" id="{CF300A9A-17BC-D773-8918-887CEF402616}"/>
                </a:ext>
              </a:extLst>
            </p:cNvPr>
            <p:cNvSpPr>
              <a:spLocks noChangeAspect="1"/>
            </p:cNvSpPr>
            <p:nvPr/>
          </p:nvSpPr>
          <p:spPr>
            <a:xfrm>
              <a:off x="4833937" y="1810035"/>
              <a:ext cx="803243" cy="571118"/>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1">
              <a:extLst>
                <a:ext uri="{FF2B5EF4-FFF2-40B4-BE49-F238E27FC236}">
                  <a16:creationId xmlns:a16="http://schemas.microsoft.com/office/drawing/2014/main" id="{1D7FFA80-56C3-4ADD-DF3C-C90E7D530AC7}"/>
                </a:ext>
              </a:extLst>
            </p:cNvPr>
            <p:cNvSpPr>
              <a:spLocks noChangeAspect="1"/>
            </p:cNvSpPr>
            <p:nvPr/>
          </p:nvSpPr>
          <p:spPr>
            <a:xfrm>
              <a:off x="4833937" y="3523487"/>
              <a:ext cx="803243" cy="571119"/>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2" name="Freeform: Shape 32">
              <a:extLst>
                <a:ext uri="{FF2B5EF4-FFF2-40B4-BE49-F238E27FC236}">
                  <a16:creationId xmlns:a16="http://schemas.microsoft.com/office/drawing/2014/main" id="{69FE296A-0031-81BC-6089-2A24FC515C4C}"/>
                </a:ext>
              </a:extLst>
            </p:cNvPr>
            <p:cNvSpPr>
              <a:spLocks noChangeAspect="1"/>
            </p:cNvSpPr>
            <p:nvPr/>
          </p:nvSpPr>
          <p:spPr>
            <a:xfrm>
              <a:off x="5637180" y="4666011"/>
              <a:ext cx="803243" cy="571118"/>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3" name="Freeform: Shape 33">
              <a:extLst>
                <a:ext uri="{FF2B5EF4-FFF2-40B4-BE49-F238E27FC236}">
                  <a16:creationId xmlns:a16="http://schemas.microsoft.com/office/drawing/2014/main" id="{004E38EF-08B8-7AAB-45C8-0F4D1AAC55F4}"/>
                </a:ext>
              </a:extLst>
            </p:cNvPr>
            <p:cNvSpPr>
              <a:spLocks noChangeAspect="1"/>
            </p:cNvSpPr>
            <p:nvPr/>
          </p:nvSpPr>
          <p:spPr>
            <a:xfrm>
              <a:off x="6440518" y="4666011"/>
              <a:ext cx="803243" cy="571118"/>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14" name="Freeform: Shape 34">
              <a:extLst>
                <a:ext uri="{FF2B5EF4-FFF2-40B4-BE49-F238E27FC236}">
                  <a16:creationId xmlns:a16="http://schemas.microsoft.com/office/drawing/2014/main" id="{1C775D9D-4C6A-8975-C972-8816C73BDE27}"/>
                </a:ext>
              </a:extLst>
            </p:cNvPr>
            <p:cNvSpPr>
              <a:spLocks noChangeAspect="1"/>
            </p:cNvSpPr>
            <p:nvPr/>
          </p:nvSpPr>
          <p:spPr>
            <a:xfrm>
              <a:off x="4833937" y="2381106"/>
              <a:ext cx="803243" cy="1142142"/>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15" name="Freeform: Shape 35">
              <a:extLst>
                <a:ext uri="{FF2B5EF4-FFF2-40B4-BE49-F238E27FC236}">
                  <a16:creationId xmlns:a16="http://schemas.microsoft.com/office/drawing/2014/main" id="{D75E7932-0FB6-64F2-B35F-AABC08F90888}"/>
                </a:ext>
              </a:extLst>
            </p:cNvPr>
            <p:cNvSpPr>
              <a:spLocks noChangeAspect="1"/>
            </p:cNvSpPr>
            <p:nvPr/>
          </p:nvSpPr>
          <p:spPr>
            <a:xfrm>
              <a:off x="5637275" y="3523487"/>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16" name="Freeform: Shape 36">
              <a:extLst>
                <a:ext uri="{FF2B5EF4-FFF2-40B4-BE49-F238E27FC236}">
                  <a16:creationId xmlns:a16="http://schemas.microsoft.com/office/drawing/2014/main" id="{57FB1F63-CCE2-273B-C40B-56152D202E62}"/>
                </a:ext>
              </a:extLst>
            </p:cNvPr>
            <p:cNvSpPr>
              <a:spLocks noChangeAspect="1"/>
            </p:cNvSpPr>
            <p:nvPr/>
          </p:nvSpPr>
          <p:spPr>
            <a:xfrm>
              <a:off x="4833937" y="4094892"/>
              <a:ext cx="803243" cy="1142142"/>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17" name="Freeform: Shape 37">
              <a:extLst>
                <a:ext uri="{FF2B5EF4-FFF2-40B4-BE49-F238E27FC236}">
                  <a16:creationId xmlns:a16="http://schemas.microsoft.com/office/drawing/2014/main" id="{014EC904-A4EA-3DEA-B024-5DC5F02EED0A}"/>
                </a:ext>
              </a:extLst>
            </p:cNvPr>
            <p:cNvSpPr>
              <a:spLocks noChangeAspect="1"/>
            </p:cNvSpPr>
            <p:nvPr/>
          </p:nvSpPr>
          <p:spPr>
            <a:xfrm>
              <a:off x="6440423" y="3523583"/>
              <a:ext cx="803243" cy="1142142"/>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
          <p:nvSpPr>
            <p:cNvPr id="18" name="Freeform: Shape 38">
              <a:extLst>
                <a:ext uri="{FF2B5EF4-FFF2-40B4-BE49-F238E27FC236}">
                  <a16:creationId xmlns:a16="http://schemas.microsoft.com/office/drawing/2014/main" id="{2D575801-093F-FE1B-1D2F-A91174798E5F}"/>
                </a:ext>
              </a:extLst>
            </p:cNvPr>
            <p:cNvSpPr>
              <a:spLocks noChangeAspect="1"/>
            </p:cNvSpPr>
            <p:nvPr/>
          </p:nvSpPr>
          <p:spPr>
            <a:xfrm>
              <a:off x="5637180" y="1810416"/>
              <a:ext cx="1606486" cy="1713166"/>
            </a:xfrm>
            <a:custGeom>
              <a:avLst/>
              <a:gdLst>
                <a:gd name="connsiteX0" fmla="*/ 324040 w 1606486"/>
                <a:gd name="connsiteY0" fmla="*/ 1713166 h 1713166"/>
                <a:gd name="connsiteX1" fmla="*/ 0 w 1606486"/>
                <a:gd name="connsiteY1" fmla="*/ 1389126 h 1713166"/>
                <a:gd name="connsiteX2" fmla="*/ 0 w 1606486"/>
                <a:gd name="connsiteY2" fmla="*/ 0 h 1713166"/>
                <a:gd name="connsiteX3" fmla="*/ 1606487 w 1606486"/>
                <a:gd name="connsiteY3" fmla="*/ 0 h 1713166"/>
                <a:gd name="connsiteX4" fmla="*/ 1606487 w 1606486"/>
                <a:gd name="connsiteY4" fmla="*/ 1713166 h 1713166"/>
                <a:gd name="connsiteX5" fmla="*/ 324040 w 1606486"/>
                <a:gd name="connsiteY5" fmla="*/ 1713166 h 1713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6486" h="1713166">
                  <a:moveTo>
                    <a:pt x="324040" y="1713166"/>
                  </a:moveTo>
                  <a:cubicBezTo>
                    <a:pt x="145066" y="1713166"/>
                    <a:pt x="0" y="1568101"/>
                    <a:pt x="0" y="1389126"/>
                  </a:cubicBezTo>
                  <a:lnTo>
                    <a:pt x="0" y="0"/>
                  </a:lnTo>
                  <a:lnTo>
                    <a:pt x="1606487" y="0"/>
                  </a:lnTo>
                  <a:lnTo>
                    <a:pt x="1606487" y="1713166"/>
                  </a:lnTo>
                  <a:lnTo>
                    <a:pt x="324040" y="1713166"/>
                  </a:lnTo>
                  <a:close/>
                </a:path>
              </a:pathLst>
            </a:custGeom>
            <a:solidFill>
              <a:srgbClr val="B3EBF2"/>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67956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152048"/>
            <a:ext cx="5737196" cy="2387600"/>
          </a:xfrm>
        </p:spPr>
        <p:txBody>
          <a:bodyPr anchor="b"/>
          <a:lstStyle>
            <a:lvl1pPr algn="l">
              <a:lnSpc>
                <a:spcPct val="11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92514" y="3683107"/>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28" name="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4874" y="6056635"/>
            <a:ext cx="2147886" cy="383653"/>
          </a:xfrm>
          <a:prstGeom prst="rect">
            <a:avLst/>
          </a:prstGeom>
        </p:spPr>
      </p:pic>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2026-07-07</a:t>
            </a:fld>
            <a:endParaRPr lang="sv-SE"/>
          </a:p>
        </p:txBody>
      </p:sp>
      <p:sp>
        <p:nvSpPr>
          <p:cNvPr id="4" name="Platshållare för bild 3">
            <a:extLst>
              <a:ext uri="{FF2B5EF4-FFF2-40B4-BE49-F238E27FC236}">
                <a16:creationId xmlns:a16="http://schemas.microsoft.com/office/drawing/2014/main" id="{2ACE7E74-CDF2-8E7F-0785-3738B875A2CD}"/>
              </a:ext>
            </a:extLst>
          </p:cNvPr>
          <p:cNvSpPr>
            <a:spLocks noGrp="1"/>
          </p:cNvSpPr>
          <p:nvPr>
            <p:ph type="pic" sz="quarter" idx="16"/>
          </p:nvPr>
        </p:nvSpPr>
        <p:spPr>
          <a:xfrm>
            <a:off x="8945549" y="386435"/>
            <a:ext cx="2855885" cy="3045534"/>
          </a:xfrm>
          <a:custGeom>
            <a:avLst/>
            <a:gdLst>
              <a:gd name="connsiteX0" fmla="*/ 0 w 2855885"/>
              <a:gd name="connsiteY0" fmla="*/ 0 h 3045534"/>
              <a:gd name="connsiteX1" fmla="*/ 2855885 w 2855885"/>
              <a:gd name="connsiteY1" fmla="*/ 0 h 3045534"/>
              <a:gd name="connsiteX2" fmla="*/ 2855885 w 2855885"/>
              <a:gd name="connsiteY2" fmla="*/ 3045534 h 3045534"/>
              <a:gd name="connsiteX3" fmla="*/ 576053 w 2855885"/>
              <a:gd name="connsiteY3" fmla="*/ 3045534 h 3045534"/>
              <a:gd name="connsiteX4" fmla="*/ 0 w 2855885"/>
              <a:gd name="connsiteY4" fmla="*/ 2469481 h 3045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5885" h="3045534">
                <a:moveTo>
                  <a:pt x="0" y="0"/>
                </a:moveTo>
                <a:lnTo>
                  <a:pt x="2855885" y="0"/>
                </a:lnTo>
                <a:lnTo>
                  <a:pt x="2855885" y="3045534"/>
                </a:lnTo>
                <a:lnTo>
                  <a:pt x="576053" y="3045534"/>
                </a:lnTo>
                <a:cubicBezTo>
                  <a:pt x="257887" y="3045534"/>
                  <a:pt x="0" y="2787649"/>
                  <a:pt x="0" y="2469481"/>
                </a:cubicBezTo>
                <a:close/>
              </a:path>
            </a:pathLst>
          </a:custGeom>
          <a:solidFill>
            <a:srgbClr val="B3EBF2"/>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
        <p:nvSpPr>
          <p:cNvPr id="5" name="Freeform: Shape 32">
            <a:extLst>
              <a:ext uri="{FF2B5EF4-FFF2-40B4-BE49-F238E27FC236}">
                <a16:creationId xmlns:a16="http://schemas.microsoft.com/office/drawing/2014/main" id="{FCA1630E-4FA1-813B-6FB5-6B8EA29DFC23}"/>
              </a:ext>
            </a:extLst>
          </p:cNvPr>
          <p:cNvSpPr>
            <a:spLocks noChangeAspect="1"/>
          </p:cNvSpPr>
          <p:nvPr userDrawn="1"/>
        </p:nvSpPr>
        <p:spPr>
          <a:xfrm>
            <a:off x="7517605" y="385758"/>
            <a:ext cx="1427943" cy="1015289"/>
          </a:xfrm>
          <a:custGeom>
            <a:avLst/>
            <a:gdLst>
              <a:gd name="connsiteX0" fmla="*/ 517684 w 803243"/>
              <a:gd name="connsiteY0" fmla="*/ 571119 h 571118"/>
              <a:gd name="connsiteX1" fmla="*/ 803243 w 803243"/>
              <a:gd name="connsiteY1" fmla="*/ 285559 h 571118"/>
              <a:gd name="connsiteX2" fmla="*/ 803243 w 803243"/>
              <a:gd name="connsiteY2" fmla="*/ 0 h 571118"/>
              <a:gd name="connsiteX3" fmla="*/ 0 w 803243"/>
              <a:gd name="connsiteY3" fmla="*/ 0 h 571118"/>
              <a:gd name="connsiteX4" fmla="*/ 0 w 803243"/>
              <a:gd name="connsiteY4" fmla="*/ 571024 h 571118"/>
              <a:gd name="connsiteX5" fmla="*/ 517684 w 803243"/>
              <a:gd name="connsiteY5" fmla="*/ 571024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571119"/>
                </a:moveTo>
                <a:cubicBezTo>
                  <a:pt x="675418" y="571119"/>
                  <a:pt x="803243" y="443294"/>
                  <a:pt x="803243" y="285559"/>
                </a:cubicBezTo>
                <a:lnTo>
                  <a:pt x="803243" y="0"/>
                </a:lnTo>
                <a:lnTo>
                  <a:pt x="0" y="0"/>
                </a:lnTo>
                <a:lnTo>
                  <a:pt x="0" y="571024"/>
                </a:lnTo>
                <a:lnTo>
                  <a:pt x="517684" y="571024"/>
                </a:lnTo>
                <a:close/>
              </a:path>
            </a:pathLst>
          </a:custGeom>
          <a:solidFill>
            <a:schemeClr val="accent1"/>
          </a:solidFill>
          <a:ln w="9525" cap="flat">
            <a:noFill/>
            <a:prstDash val="solid"/>
            <a:miter/>
          </a:ln>
        </p:spPr>
        <p:txBody>
          <a:bodyPr rtlCol="0" anchor="ctr"/>
          <a:lstStyle/>
          <a:p>
            <a:pPr lvl="0"/>
            <a:endParaRPr lang="en-US"/>
          </a:p>
        </p:txBody>
      </p:sp>
      <p:sp>
        <p:nvSpPr>
          <p:cNvPr id="9" name="Freeform: Shape 33">
            <a:extLst>
              <a:ext uri="{FF2B5EF4-FFF2-40B4-BE49-F238E27FC236}">
                <a16:creationId xmlns:a16="http://schemas.microsoft.com/office/drawing/2014/main" id="{2B03F9E4-CBF3-3FAD-7A8C-30005A1801FA}"/>
              </a:ext>
            </a:extLst>
          </p:cNvPr>
          <p:cNvSpPr>
            <a:spLocks noChangeAspect="1"/>
          </p:cNvSpPr>
          <p:nvPr userDrawn="1"/>
        </p:nvSpPr>
        <p:spPr>
          <a:xfrm>
            <a:off x="7517605" y="3431800"/>
            <a:ext cx="1427943" cy="1015291"/>
          </a:xfrm>
          <a:custGeom>
            <a:avLst/>
            <a:gdLst>
              <a:gd name="connsiteX0" fmla="*/ 517684 w 803243"/>
              <a:gd name="connsiteY0" fmla="*/ 571119 h 571119"/>
              <a:gd name="connsiteX1" fmla="*/ 803243 w 803243"/>
              <a:gd name="connsiteY1" fmla="*/ 285559 h 571119"/>
              <a:gd name="connsiteX2" fmla="*/ 803243 w 803243"/>
              <a:gd name="connsiteY2" fmla="*/ 0 h 571119"/>
              <a:gd name="connsiteX3" fmla="*/ 0 w 803243"/>
              <a:gd name="connsiteY3" fmla="*/ 0 h 571119"/>
              <a:gd name="connsiteX4" fmla="*/ 0 w 803243"/>
              <a:gd name="connsiteY4" fmla="*/ 571024 h 571119"/>
              <a:gd name="connsiteX5" fmla="*/ 517684 w 803243"/>
              <a:gd name="connsiteY5" fmla="*/ 571024 h 571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9">
                <a:moveTo>
                  <a:pt x="517684" y="571119"/>
                </a:moveTo>
                <a:cubicBezTo>
                  <a:pt x="675418" y="571119"/>
                  <a:pt x="803243" y="443294"/>
                  <a:pt x="803243" y="285559"/>
                </a:cubicBezTo>
                <a:lnTo>
                  <a:pt x="803243" y="0"/>
                </a:lnTo>
                <a:lnTo>
                  <a:pt x="0" y="0"/>
                </a:lnTo>
                <a:lnTo>
                  <a:pt x="0" y="571024"/>
                </a:lnTo>
                <a:lnTo>
                  <a:pt x="517684" y="571024"/>
                </a:lnTo>
                <a:close/>
              </a:path>
            </a:pathLst>
          </a:custGeom>
          <a:solidFill>
            <a:srgbClr val="B3EBF2"/>
          </a:solidFill>
          <a:ln w="9525" cap="flat">
            <a:noFill/>
            <a:prstDash val="solid"/>
            <a:miter/>
          </a:ln>
        </p:spPr>
        <p:txBody>
          <a:bodyPr rtlCol="0" anchor="ctr"/>
          <a:lstStyle/>
          <a:p>
            <a:endParaRPr lang="en-US"/>
          </a:p>
        </p:txBody>
      </p:sp>
      <p:sp>
        <p:nvSpPr>
          <p:cNvPr id="10" name="Freeform: Shape 34">
            <a:extLst>
              <a:ext uri="{FF2B5EF4-FFF2-40B4-BE49-F238E27FC236}">
                <a16:creationId xmlns:a16="http://schemas.microsoft.com/office/drawing/2014/main" id="{DAB90BBB-7589-BC25-6C27-BE15CF7BF058}"/>
              </a:ext>
            </a:extLst>
          </p:cNvPr>
          <p:cNvSpPr>
            <a:spLocks noChangeAspect="1"/>
          </p:cNvSpPr>
          <p:nvPr userDrawn="1"/>
        </p:nvSpPr>
        <p:spPr>
          <a:xfrm>
            <a:off x="8945548" y="5462891"/>
            <a:ext cx="1427943" cy="1015289"/>
          </a:xfrm>
          <a:custGeom>
            <a:avLst/>
            <a:gdLst>
              <a:gd name="connsiteX0" fmla="*/ 285559 w 803243"/>
              <a:gd name="connsiteY0" fmla="*/ 0 h 571118"/>
              <a:gd name="connsiteX1" fmla="*/ 0 w 803243"/>
              <a:gd name="connsiteY1" fmla="*/ 285560 h 571118"/>
              <a:gd name="connsiteX2" fmla="*/ 0 w 803243"/>
              <a:gd name="connsiteY2" fmla="*/ 571119 h 571118"/>
              <a:gd name="connsiteX3" fmla="*/ 803243 w 803243"/>
              <a:gd name="connsiteY3" fmla="*/ 571119 h 571118"/>
              <a:gd name="connsiteX4" fmla="*/ 803243 w 803243"/>
              <a:gd name="connsiteY4" fmla="*/ 95 h 571118"/>
              <a:gd name="connsiteX5" fmla="*/ 285559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285559" y="0"/>
                </a:moveTo>
                <a:cubicBezTo>
                  <a:pt x="127825" y="0"/>
                  <a:pt x="0" y="127826"/>
                  <a:pt x="0" y="285560"/>
                </a:cubicBezTo>
                <a:lnTo>
                  <a:pt x="0" y="571119"/>
                </a:lnTo>
                <a:lnTo>
                  <a:pt x="803243" y="571119"/>
                </a:lnTo>
                <a:lnTo>
                  <a:pt x="803243" y="95"/>
                </a:lnTo>
                <a:lnTo>
                  <a:pt x="285559" y="95"/>
                </a:lnTo>
                <a:close/>
              </a:path>
            </a:pathLst>
          </a:custGeom>
          <a:solidFill>
            <a:srgbClr val="43A447"/>
          </a:solidFill>
          <a:ln w="9525" cap="flat">
            <a:noFill/>
            <a:prstDash val="solid"/>
            <a:miter/>
          </a:ln>
        </p:spPr>
        <p:txBody>
          <a:bodyPr rtlCol="0" anchor="ctr"/>
          <a:lstStyle/>
          <a:p>
            <a:endParaRPr lang="en-US"/>
          </a:p>
        </p:txBody>
      </p:sp>
      <p:sp>
        <p:nvSpPr>
          <p:cNvPr id="11" name="Freeform: Shape 35">
            <a:extLst>
              <a:ext uri="{FF2B5EF4-FFF2-40B4-BE49-F238E27FC236}">
                <a16:creationId xmlns:a16="http://schemas.microsoft.com/office/drawing/2014/main" id="{820856E7-20FE-6D95-61A0-CC38B82FEDE0}"/>
              </a:ext>
            </a:extLst>
          </p:cNvPr>
          <p:cNvSpPr>
            <a:spLocks noChangeAspect="1"/>
          </p:cNvSpPr>
          <p:nvPr userDrawn="1"/>
        </p:nvSpPr>
        <p:spPr>
          <a:xfrm>
            <a:off x="10373660" y="5462891"/>
            <a:ext cx="1427943" cy="1015289"/>
          </a:xfrm>
          <a:custGeom>
            <a:avLst/>
            <a:gdLst>
              <a:gd name="connsiteX0" fmla="*/ 517684 w 803243"/>
              <a:gd name="connsiteY0" fmla="*/ 0 h 571118"/>
              <a:gd name="connsiteX1" fmla="*/ 803243 w 803243"/>
              <a:gd name="connsiteY1" fmla="*/ 285560 h 571118"/>
              <a:gd name="connsiteX2" fmla="*/ 803243 w 803243"/>
              <a:gd name="connsiteY2" fmla="*/ 571119 h 571118"/>
              <a:gd name="connsiteX3" fmla="*/ 0 w 803243"/>
              <a:gd name="connsiteY3" fmla="*/ 571119 h 571118"/>
              <a:gd name="connsiteX4" fmla="*/ 0 w 803243"/>
              <a:gd name="connsiteY4" fmla="*/ 95 h 571118"/>
              <a:gd name="connsiteX5" fmla="*/ 517684 w 803243"/>
              <a:gd name="connsiteY5" fmla="*/ 95 h 57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571118">
                <a:moveTo>
                  <a:pt x="517684" y="0"/>
                </a:moveTo>
                <a:cubicBezTo>
                  <a:pt x="675418" y="0"/>
                  <a:pt x="803243" y="127826"/>
                  <a:pt x="803243" y="285560"/>
                </a:cubicBezTo>
                <a:lnTo>
                  <a:pt x="803243" y="571119"/>
                </a:lnTo>
                <a:lnTo>
                  <a:pt x="0" y="571119"/>
                </a:lnTo>
                <a:lnTo>
                  <a:pt x="0" y="95"/>
                </a:lnTo>
                <a:lnTo>
                  <a:pt x="517684" y="95"/>
                </a:lnTo>
                <a:close/>
              </a:path>
            </a:pathLst>
          </a:custGeom>
          <a:solidFill>
            <a:srgbClr val="B3EBF2"/>
          </a:solidFill>
          <a:ln w="9525" cap="flat">
            <a:noFill/>
            <a:prstDash val="solid"/>
            <a:miter/>
          </a:ln>
        </p:spPr>
        <p:txBody>
          <a:bodyPr rtlCol="0" anchor="ctr"/>
          <a:lstStyle/>
          <a:p>
            <a:endParaRPr lang="en-US"/>
          </a:p>
        </p:txBody>
      </p:sp>
      <p:sp>
        <p:nvSpPr>
          <p:cNvPr id="20" name="Freeform: Shape 36">
            <a:extLst>
              <a:ext uri="{FF2B5EF4-FFF2-40B4-BE49-F238E27FC236}">
                <a16:creationId xmlns:a16="http://schemas.microsoft.com/office/drawing/2014/main" id="{125799E2-37F2-0C3F-51A3-D071A013E705}"/>
              </a:ext>
            </a:extLst>
          </p:cNvPr>
          <p:cNvSpPr>
            <a:spLocks noChangeAspect="1"/>
          </p:cNvSpPr>
          <p:nvPr userDrawn="1"/>
        </p:nvSpPr>
        <p:spPr>
          <a:xfrm>
            <a:off x="7517605" y="1401049"/>
            <a:ext cx="1427943" cy="2030411"/>
          </a:xfrm>
          <a:custGeom>
            <a:avLst/>
            <a:gdLst>
              <a:gd name="connsiteX0" fmla="*/ 479203 w 803243"/>
              <a:gd name="connsiteY0" fmla="*/ 0 h 1142142"/>
              <a:gd name="connsiteX1" fmla="*/ 803243 w 803243"/>
              <a:gd name="connsiteY1" fmla="*/ 324041 h 1142142"/>
              <a:gd name="connsiteX2" fmla="*/ 803243 w 803243"/>
              <a:gd name="connsiteY2" fmla="*/ 1142143 h 1142142"/>
              <a:gd name="connsiteX3" fmla="*/ 0 w 803243"/>
              <a:gd name="connsiteY3" fmla="*/ 1142143 h 1142142"/>
              <a:gd name="connsiteX4" fmla="*/ 0 w 803243"/>
              <a:gd name="connsiteY4" fmla="*/ 0 h 1142142"/>
              <a:gd name="connsiteX5" fmla="*/ 479203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0"/>
                </a:moveTo>
                <a:cubicBezTo>
                  <a:pt x="658178" y="0"/>
                  <a:pt x="803243" y="145066"/>
                  <a:pt x="803243" y="324041"/>
                </a:cubicBezTo>
                <a:lnTo>
                  <a:pt x="803243" y="1142143"/>
                </a:lnTo>
                <a:lnTo>
                  <a:pt x="0" y="1142143"/>
                </a:lnTo>
                <a:lnTo>
                  <a:pt x="0" y="0"/>
                </a:lnTo>
                <a:lnTo>
                  <a:pt x="479203" y="0"/>
                </a:lnTo>
                <a:close/>
              </a:path>
            </a:pathLst>
          </a:custGeom>
          <a:solidFill>
            <a:srgbClr val="43A447"/>
          </a:solidFill>
          <a:ln w="9525" cap="flat">
            <a:noFill/>
            <a:prstDash val="solid"/>
            <a:miter/>
          </a:ln>
        </p:spPr>
        <p:txBody>
          <a:bodyPr rtlCol="0" anchor="ctr"/>
          <a:lstStyle/>
          <a:p>
            <a:endParaRPr lang="en-US"/>
          </a:p>
        </p:txBody>
      </p:sp>
      <p:sp>
        <p:nvSpPr>
          <p:cNvPr id="21" name="Freeform: Shape 37">
            <a:extLst>
              <a:ext uri="{FF2B5EF4-FFF2-40B4-BE49-F238E27FC236}">
                <a16:creationId xmlns:a16="http://schemas.microsoft.com/office/drawing/2014/main" id="{6EEA36D4-6C11-D52A-A47F-18E40D0C6847}"/>
              </a:ext>
            </a:extLst>
          </p:cNvPr>
          <p:cNvSpPr>
            <a:spLocks noChangeAspect="1"/>
          </p:cNvSpPr>
          <p:nvPr userDrawn="1"/>
        </p:nvSpPr>
        <p:spPr>
          <a:xfrm>
            <a:off x="8945717" y="34318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98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98" y="1142143"/>
                </a:lnTo>
                <a:close/>
              </a:path>
            </a:pathLst>
          </a:custGeom>
          <a:solidFill>
            <a:srgbClr val="C0EEC2"/>
          </a:solidFill>
          <a:ln w="9525" cap="flat">
            <a:noFill/>
            <a:prstDash val="solid"/>
            <a:miter/>
          </a:ln>
        </p:spPr>
        <p:txBody>
          <a:bodyPr rtlCol="0" anchor="ctr"/>
          <a:lstStyle/>
          <a:p>
            <a:endParaRPr lang="en-US"/>
          </a:p>
        </p:txBody>
      </p:sp>
      <p:sp>
        <p:nvSpPr>
          <p:cNvPr id="22" name="Freeform: Shape 38">
            <a:extLst>
              <a:ext uri="{FF2B5EF4-FFF2-40B4-BE49-F238E27FC236}">
                <a16:creationId xmlns:a16="http://schemas.microsoft.com/office/drawing/2014/main" id="{5C5F6E48-4C0B-4D2B-818B-1BE457F59527}"/>
              </a:ext>
            </a:extLst>
          </p:cNvPr>
          <p:cNvSpPr>
            <a:spLocks noChangeAspect="1"/>
          </p:cNvSpPr>
          <p:nvPr userDrawn="1"/>
        </p:nvSpPr>
        <p:spPr>
          <a:xfrm>
            <a:off x="7517605" y="4447600"/>
            <a:ext cx="1427943" cy="2030411"/>
          </a:xfrm>
          <a:custGeom>
            <a:avLst/>
            <a:gdLst>
              <a:gd name="connsiteX0" fmla="*/ 479203 w 803243"/>
              <a:gd name="connsiteY0" fmla="*/ 1142143 h 1142142"/>
              <a:gd name="connsiteX1" fmla="*/ 803243 w 803243"/>
              <a:gd name="connsiteY1" fmla="*/ 818102 h 1142142"/>
              <a:gd name="connsiteX2" fmla="*/ 803243 w 803243"/>
              <a:gd name="connsiteY2" fmla="*/ 0 h 1142142"/>
              <a:gd name="connsiteX3" fmla="*/ 0 w 803243"/>
              <a:gd name="connsiteY3" fmla="*/ 0 h 1142142"/>
              <a:gd name="connsiteX4" fmla="*/ 0 w 803243"/>
              <a:gd name="connsiteY4" fmla="*/ 1142143 h 1142142"/>
              <a:gd name="connsiteX5" fmla="*/ 479203 w 803243"/>
              <a:gd name="connsiteY5" fmla="*/ 1142143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479203" y="1142143"/>
                </a:moveTo>
                <a:cubicBezTo>
                  <a:pt x="658178" y="1142143"/>
                  <a:pt x="803243" y="997077"/>
                  <a:pt x="803243" y="818102"/>
                </a:cubicBezTo>
                <a:lnTo>
                  <a:pt x="803243" y="0"/>
                </a:lnTo>
                <a:lnTo>
                  <a:pt x="0" y="0"/>
                </a:lnTo>
                <a:lnTo>
                  <a:pt x="0" y="1142143"/>
                </a:lnTo>
                <a:lnTo>
                  <a:pt x="479203" y="1142143"/>
                </a:lnTo>
                <a:close/>
              </a:path>
            </a:pathLst>
          </a:custGeom>
          <a:solidFill>
            <a:schemeClr val="accent1"/>
          </a:solidFill>
          <a:ln w="9525" cap="flat">
            <a:noFill/>
            <a:prstDash val="solid"/>
            <a:miter/>
          </a:ln>
        </p:spPr>
        <p:txBody>
          <a:bodyPr rtlCol="0" anchor="ctr"/>
          <a:lstStyle/>
          <a:p>
            <a:endParaRPr lang="en-US"/>
          </a:p>
        </p:txBody>
      </p:sp>
      <p:sp>
        <p:nvSpPr>
          <p:cNvPr id="23" name="Freeform: Shape 39">
            <a:extLst>
              <a:ext uri="{FF2B5EF4-FFF2-40B4-BE49-F238E27FC236}">
                <a16:creationId xmlns:a16="http://schemas.microsoft.com/office/drawing/2014/main" id="{F0242E9B-645C-96CC-D772-EBBC66A77DC7}"/>
              </a:ext>
            </a:extLst>
          </p:cNvPr>
          <p:cNvSpPr>
            <a:spLocks noChangeAspect="1"/>
          </p:cNvSpPr>
          <p:nvPr userDrawn="1"/>
        </p:nvSpPr>
        <p:spPr>
          <a:xfrm>
            <a:off x="10373491" y="3431971"/>
            <a:ext cx="1427943" cy="2030411"/>
          </a:xfrm>
          <a:custGeom>
            <a:avLst/>
            <a:gdLst>
              <a:gd name="connsiteX0" fmla="*/ 324040 w 803243"/>
              <a:gd name="connsiteY0" fmla="*/ 0 h 1142142"/>
              <a:gd name="connsiteX1" fmla="*/ 0 w 803243"/>
              <a:gd name="connsiteY1" fmla="*/ 324041 h 1142142"/>
              <a:gd name="connsiteX2" fmla="*/ 0 w 803243"/>
              <a:gd name="connsiteY2" fmla="*/ 1142143 h 1142142"/>
              <a:gd name="connsiteX3" fmla="*/ 803243 w 803243"/>
              <a:gd name="connsiteY3" fmla="*/ 1142143 h 1142142"/>
              <a:gd name="connsiteX4" fmla="*/ 803243 w 803243"/>
              <a:gd name="connsiteY4" fmla="*/ 0 h 1142142"/>
              <a:gd name="connsiteX5" fmla="*/ 324040 w 803243"/>
              <a:gd name="connsiteY5" fmla="*/ 0 h 1142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3243" h="1142142">
                <a:moveTo>
                  <a:pt x="324040" y="0"/>
                </a:moveTo>
                <a:cubicBezTo>
                  <a:pt x="145066" y="0"/>
                  <a:pt x="0" y="145066"/>
                  <a:pt x="0" y="324041"/>
                </a:cubicBezTo>
                <a:lnTo>
                  <a:pt x="0" y="1142143"/>
                </a:lnTo>
                <a:lnTo>
                  <a:pt x="803243" y="1142143"/>
                </a:lnTo>
                <a:lnTo>
                  <a:pt x="803243" y="0"/>
                </a:lnTo>
                <a:lnTo>
                  <a:pt x="324040" y="0"/>
                </a:ln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a:xfrm>
            <a:off x="1100667" y="981528"/>
            <a:ext cx="8642350" cy="1047750"/>
          </a:xfrm>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100667" y="2723322"/>
            <a:ext cx="8650817" cy="331152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2026-07-07</a:t>
            </a:fld>
            <a:endParaRPr lang="sv-SE"/>
          </a:p>
        </p:txBody>
      </p:sp>
      <p:grpSp>
        <p:nvGrpSpPr>
          <p:cNvPr id="4" name="Graphic 4">
            <a:extLst>
              <a:ext uri="{FF2B5EF4-FFF2-40B4-BE49-F238E27FC236}">
                <a16:creationId xmlns:a16="http://schemas.microsoft.com/office/drawing/2014/main" id="{5C417587-585B-3553-7B4B-03B7FC05F2F8}"/>
              </a:ext>
            </a:extLst>
          </p:cNvPr>
          <p:cNvGrpSpPr>
            <a:grpSpLocks noChangeAspect="1"/>
          </p:cNvGrpSpPr>
          <p:nvPr userDrawn="1"/>
        </p:nvGrpSpPr>
        <p:grpSpPr>
          <a:xfrm>
            <a:off x="10373521" y="393108"/>
            <a:ext cx="1427973" cy="6091200"/>
            <a:chOff x="10371140" y="380999"/>
            <a:chExt cx="1439144" cy="6138849"/>
          </a:xfrm>
        </p:grpSpPr>
        <p:sp>
          <p:nvSpPr>
            <p:cNvPr id="5" name="Freeform: Shape 14">
              <a:extLst>
                <a:ext uri="{FF2B5EF4-FFF2-40B4-BE49-F238E27FC236}">
                  <a16:creationId xmlns:a16="http://schemas.microsoft.com/office/drawing/2014/main" id="{B0344151-8CCE-0681-53A0-38C6286C4506}"/>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10" name="Freeform: Shape 15">
              <a:extLst>
                <a:ext uri="{FF2B5EF4-FFF2-40B4-BE49-F238E27FC236}">
                  <a16:creationId xmlns:a16="http://schemas.microsoft.com/office/drawing/2014/main" id="{175F8EDF-FDD3-5430-466D-9FDBD7CCA974}"/>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B351A889-3BB9-FF21-B1DF-61E7A92EC0F4}"/>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A95B309E-D263-11E8-9807-1C7D2CFE7E7F}"/>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2026-07-07</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092200" y="932226"/>
            <a:ext cx="4995333" cy="1047750"/>
          </a:xfrm>
        </p:spPr>
        <p:txBody>
          <a:bodyPr/>
          <a:lstStyle>
            <a:lvl1pPr>
              <a:defRPr/>
            </a:lvl1pPr>
          </a:lstStyle>
          <a:p>
            <a:r>
              <a:rPr lang="sv-SE" dirty="0"/>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675294"/>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Platshållare för bild 11">
            <a:extLst>
              <a:ext uri="{FF2B5EF4-FFF2-40B4-BE49-F238E27FC236}">
                <a16:creationId xmlns:a16="http://schemas.microsoft.com/office/drawing/2014/main" id="{1FA5C84F-C4B8-CEC1-3555-41A99D993A4A}"/>
              </a:ext>
            </a:extLst>
          </p:cNvPr>
          <p:cNvSpPr>
            <a:spLocks noGrp="1"/>
          </p:cNvSpPr>
          <p:nvPr>
            <p:ph type="pic" sz="quarter" idx="13"/>
          </p:nvPr>
        </p:nvSpPr>
        <p:spPr>
          <a:xfrm>
            <a:off x="6798481" y="385758"/>
            <a:ext cx="5002954" cy="6091200"/>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2026-07-07</a:t>
            </a:fld>
            <a:endParaRPr lang="sv-SE"/>
          </a:p>
        </p:txBody>
      </p:sp>
      <p:grpSp>
        <p:nvGrpSpPr>
          <p:cNvPr id="3" name="Graphic 4">
            <a:extLst>
              <a:ext uri="{FF2B5EF4-FFF2-40B4-BE49-F238E27FC236}">
                <a16:creationId xmlns:a16="http://schemas.microsoft.com/office/drawing/2014/main" id="{4C3381B4-AC30-6419-D826-946D93D76D70}"/>
              </a:ext>
            </a:extLst>
          </p:cNvPr>
          <p:cNvGrpSpPr>
            <a:grpSpLocks noChangeAspect="1"/>
          </p:cNvGrpSpPr>
          <p:nvPr userDrawn="1"/>
        </p:nvGrpSpPr>
        <p:grpSpPr>
          <a:xfrm>
            <a:off x="10373521" y="393108"/>
            <a:ext cx="1427973" cy="6091200"/>
            <a:chOff x="10371140" y="380999"/>
            <a:chExt cx="1439144" cy="6138849"/>
          </a:xfrm>
        </p:grpSpPr>
        <p:sp>
          <p:nvSpPr>
            <p:cNvPr id="4" name="Freeform: Shape 14">
              <a:extLst>
                <a:ext uri="{FF2B5EF4-FFF2-40B4-BE49-F238E27FC236}">
                  <a16:creationId xmlns:a16="http://schemas.microsoft.com/office/drawing/2014/main" id="{1FC6FDEA-C781-902D-A489-58BB1BF3050A}"/>
                </a:ext>
              </a:extLst>
            </p:cNvPr>
            <p:cNvSpPr>
              <a:spLocks noChangeAspect="1"/>
            </p:cNvSpPr>
            <p:nvPr/>
          </p:nvSpPr>
          <p:spPr>
            <a:xfrm>
              <a:off x="10371140" y="380999"/>
              <a:ext cx="1439144" cy="1023084"/>
            </a:xfrm>
            <a:custGeom>
              <a:avLst/>
              <a:gdLst>
                <a:gd name="connsiteX0" fmla="*/ 511628 w 1439144"/>
                <a:gd name="connsiteY0" fmla="*/ 1023085 h 1023084"/>
                <a:gd name="connsiteX1" fmla="*/ 0 w 1439144"/>
                <a:gd name="connsiteY1" fmla="*/ 511628 h 1023084"/>
                <a:gd name="connsiteX2" fmla="*/ 0 w 1439144"/>
                <a:gd name="connsiteY2" fmla="*/ 0 h 1023084"/>
                <a:gd name="connsiteX3" fmla="*/ 1439145 w 1439144"/>
                <a:gd name="connsiteY3" fmla="*/ 0 h 1023084"/>
                <a:gd name="connsiteX4" fmla="*/ 1439145 w 1439144"/>
                <a:gd name="connsiteY4" fmla="*/ 1023085 h 1023084"/>
                <a:gd name="connsiteX5" fmla="*/ 511628 w 1439144"/>
                <a:gd name="connsiteY5" fmla="*/ 1023085 h 102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1023084">
                  <a:moveTo>
                    <a:pt x="511628" y="1023085"/>
                  </a:moveTo>
                  <a:cubicBezTo>
                    <a:pt x="229021" y="1023085"/>
                    <a:pt x="0" y="794064"/>
                    <a:pt x="0" y="511628"/>
                  </a:cubicBezTo>
                  <a:lnTo>
                    <a:pt x="0" y="0"/>
                  </a:lnTo>
                  <a:lnTo>
                    <a:pt x="1439145" y="0"/>
                  </a:lnTo>
                  <a:lnTo>
                    <a:pt x="1439145" y="1023085"/>
                  </a:lnTo>
                  <a:lnTo>
                    <a:pt x="511628" y="1023085"/>
                  </a:lnTo>
                  <a:close/>
                </a:path>
              </a:pathLst>
            </a:custGeom>
            <a:solidFill>
              <a:srgbClr val="43A447"/>
            </a:solidFill>
            <a:ln w="17009" cap="flat">
              <a:noFill/>
              <a:prstDash val="solid"/>
              <a:miter/>
            </a:ln>
          </p:spPr>
          <p:txBody>
            <a:bodyPr rtlCol="0" anchor="ctr"/>
            <a:lstStyle/>
            <a:p>
              <a:endParaRPr lang="en-US"/>
            </a:p>
          </p:txBody>
        </p:sp>
        <p:sp>
          <p:nvSpPr>
            <p:cNvPr id="7" name="Freeform: Shape 15">
              <a:extLst>
                <a:ext uri="{FF2B5EF4-FFF2-40B4-BE49-F238E27FC236}">
                  <a16:creationId xmlns:a16="http://schemas.microsoft.com/office/drawing/2014/main" id="{E3AC7685-6FDC-1A23-7B20-B455EC5C9362}"/>
                </a:ext>
              </a:extLst>
            </p:cNvPr>
            <p:cNvSpPr>
              <a:spLocks noChangeAspect="1"/>
            </p:cNvSpPr>
            <p:nvPr/>
          </p:nvSpPr>
          <p:spPr>
            <a:xfrm>
              <a:off x="10371140" y="3450423"/>
              <a:ext cx="1439144" cy="3069424"/>
            </a:xfrm>
            <a:custGeom>
              <a:avLst/>
              <a:gdLst>
                <a:gd name="connsiteX0" fmla="*/ 858572 w 1439144"/>
                <a:gd name="connsiteY0" fmla="*/ 3069425 h 3069424"/>
                <a:gd name="connsiteX1" fmla="*/ 1439145 w 1439144"/>
                <a:gd name="connsiteY1" fmla="*/ 2488852 h 3069424"/>
                <a:gd name="connsiteX2" fmla="*/ 1439145 w 1439144"/>
                <a:gd name="connsiteY2" fmla="*/ 0 h 3069424"/>
                <a:gd name="connsiteX3" fmla="*/ 0 w 1439144"/>
                <a:gd name="connsiteY3" fmla="*/ 0 h 3069424"/>
                <a:gd name="connsiteX4" fmla="*/ 0 w 1439144"/>
                <a:gd name="connsiteY4" fmla="*/ 3069425 h 3069424"/>
                <a:gd name="connsiteX5" fmla="*/ 858572 w 1439144"/>
                <a:gd name="connsiteY5" fmla="*/ 3069425 h 306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3069424">
                  <a:moveTo>
                    <a:pt x="858572" y="3069425"/>
                  </a:moveTo>
                  <a:cubicBezTo>
                    <a:pt x="1179235" y="3069425"/>
                    <a:pt x="1439145" y="2809515"/>
                    <a:pt x="1439145" y="2488852"/>
                  </a:cubicBezTo>
                  <a:lnTo>
                    <a:pt x="1439145" y="0"/>
                  </a:lnTo>
                  <a:lnTo>
                    <a:pt x="0" y="0"/>
                  </a:lnTo>
                  <a:lnTo>
                    <a:pt x="0" y="3069425"/>
                  </a:lnTo>
                  <a:lnTo>
                    <a:pt x="858572" y="3069425"/>
                  </a:lnTo>
                  <a:close/>
                </a:path>
              </a:pathLst>
            </a:custGeom>
            <a:solidFill>
              <a:schemeClr val="accent1"/>
            </a:solidFill>
            <a:ln w="17009" cap="flat">
              <a:noFill/>
              <a:prstDash val="solid"/>
              <a:miter/>
            </a:ln>
          </p:spPr>
          <p:txBody>
            <a:bodyPr rtlCol="0" anchor="ctr"/>
            <a:lstStyle/>
            <a:p>
              <a:endParaRPr lang="en-US"/>
            </a:p>
          </p:txBody>
        </p:sp>
        <p:sp>
          <p:nvSpPr>
            <p:cNvPr id="11" name="Freeform: Shape 16">
              <a:extLst>
                <a:ext uri="{FF2B5EF4-FFF2-40B4-BE49-F238E27FC236}">
                  <a16:creationId xmlns:a16="http://schemas.microsoft.com/office/drawing/2014/main" id="{1F9B59B5-C37C-6616-7B01-4CE9FC56AFC8}"/>
                </a:ext>
              </a:extLst>
            </p:cNvPr>
            <p:cNvSpPr>
              <a:spLocks noChangeAspect="1"/>
            </p:cNvSpPr>
            <p:nvPr/>
          </p:nvSpPr>
          <p:spPr>
            <a:xfrm>
              <a:off x="10371140" y="1404083"/>
              <a:ext cx="1439144" cy="2046340"/>
            </a:xfrm>
            <a:custGeom>
              <a:avLst/>
              <a:gdLst>
                <a:gd name="connsiteX0" fmla="*/ 858572 w 1439144"/>
                <a:gd name="connsiteY0" fmla="*/ 2046340 h 2046340"/>
                <a:gd name="connsiteX1" fmla="*/ 1439145 w 1439144"/>
                <a:gd name="connsiteY1" fmla="*/ 1465767 h 2046340"/>
                <a:gd name="connsiteX2" fmla="*/ 1439145 w 1439144"/>
                <a:gd name="connsiteY2" fmla="*/ 0 h 2046340"/>
                <a:gd name="connsiteX3" fmla="*/ 0 w 1439144"/>
                <a:gd name="connsiteY3" fmla="*/ 0 h 2046340"/>
                <a:gd name="connsiteX4" fmla="*/ 0 w 1439144"/>
                <a:gd name="connsiteY4" fmla="*/ 2046340 h 2046340"/>
                <a:gd name="connsiteX5" fmla="*/ 858572 w 1439144"/>
                <a:gd name="connsiteY5" fmla="*/ 2046340 h 204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9144" h="2046340">
                  <a:moveTo>
                    <a:pt x="858572" y="2046340"/>
                  </a:moveTo>
                  <a:cubicBezTo>
                    <a:pt x="1179235" y="2046340"/>
                    <a:pt x="1439145" y="1786431"/>
                    <a:pt x="1439145" y="1465767"/>
                  </a:cubicBezTo>
                  <a:lnTo>
                    <a:pt x="1439145" y="0"/>
                  </a:lnTo>
                  <a:lnTo>
                    <a:pt x="0" y="0"/>
                  </a:lnTo>
                  <a:lnTo>
                    <a:pt x="0" y="2046340"/>
                  </a:lnTo>
                  <a:lnTo>
                    <a:pt x="858572" y="2046340"/>
                  </a:lnTo>
                  <a:close/>
                </a:path>
              </a:pathLst>
            </a:custGeom>
            <a:solidFill>
              <a:srgbClr val="C0EEC2"/>
            </a:solidFill>
            <a:ln w="17009" cap="flat">
              <a:noFill/>
              <a:prstDash val="solid"/>
              <a:miter/>
            </a:ln>
          </p:spPr>
          <p:txBody>
            <a:bodyPr rtlCol="0" anchor="ctr"/>
            <a:lstStyle/>
            <a:p>
              <a:endParaRPr lang="en-US"/>
            </a:p>
          </p:txBody>
        </p:sp>
      </p:gr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2" name="Platshållare för bild 4">
            <a:extLst>
              <a:ext uri="{FF2B5EF4-FFF2-40B4-BE49-F238E27FC236}">
                <a16:creationId xmlns:a16="http://schemas.microsoft.com/office/drawing/2014/main" id="{DCC3B870-75C4-56B4-5593-0D8B71AFE91C}"/>
              </a:ext>
            </a:extLst>
          </p:cNvPr>
          <p:cNvSpPr>
            <a:spLocks noGrp="1"/>
          </p:cNvSpPr>
          <p:nvPr>
            <p:ph type="pic" sz="quarter" idx="13"/>
          </p:nvPr>
        </p:nvSpPr>
        <p:spPr>
          <a:xfrm>
            <a:off x="389262" y="380999"/>
            <a:ext cx="11412000" cy="6091200"/>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lang="sv-SE" dirty="0"/>
              <a:t>Klicka på ikonen för att lägga till en bild</a:t>
            </a:r>
          </a:p>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2026-07-07</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4" name="Rektangel: ett hörn rundat 3">
            <a:extLst>
              <a:ext uri="{FF2B5EF4-FFF2-40B4-BE49-F238E27FC236}">
                <a16:creationId xmlns:a16="http://schemas.microsoft.com/office/drawing/2014/main" id="{DBBDC78D-1DE7-BCAF-99C5-1E1E43F52E1D}"/>
              </a:ext>
              <a:ext uri="{C183D7F6-B498-43B3-948B-1728B52AA6E4}">
                <adec:decorative xmlns:adec="http://schemas.microsoft.com/office/drawing/2017/decorative" val="1"/>
              </a:ext>
            </a:extLst>
          </p:cNvPr>
          <p:cNvSpPr/>
          <p:nvPr userDrawn="1"/>
        </p:nvSpPr>
        <p:spPr bwMode="black">
          <a:xfrm flipV="1">
            <a:off x="389262" y="380999"/>
            <a:ext cx="11412000" cy="6091200"/>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234210" y="2984110"/>
            <a:ext cx="5732564" cy="1023945"/>
          </a:xfrm>
          <a:prstGeom prst="rect">
            <a:avLst/>
          </a:prstGeom>
        </p:spPr>
      </p:pic>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4" y="136525"/>
            <a:ext cx="900071"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2026-07-07</a:t>
            </a:fld>
            <a:endParaRPr lang="sv-SE" dirty="0"/>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60" r:id="rId9"/>
  </p:sldLayoutIdLst>
  <p:hf sldNum="0" hdr="0" ftr="0"/>
  <p:txStyles>
    <p:titleStyle>
      <a:lvl1pPr algn="l" defTabSz="914400" rtl="0" eaLnBrk="1" latinLnBrk="0" hangingPunct="1">
        <a:lnSpc>
          <a:spcPct val="11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3"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www.vgregion.se/webbhandboken/digital-tillganglighet/dokument/" TargetMode="External"/><Relationship Id="rId7" Type="http://schemas.openxmlformats.org/officeDocument/2006/relationships/image" Target="../media/image3.png"/><Relationship Id="rId2" Type="http://schemas.openxmlformats.org/officeDocument/2006/relationships/hyperlink" Target="mailto:rh.fouui.kommunikation@vgregion.se" TargetMode="External"/><Relationship Id="rId1" Type="http://schemas.openxmlformats.org/officeDocument/2006/relationships/slideLayout" Target="../slideLayouts/slideLayout3.xml"/><Relationship Id="rId6" Type="http://schemas.openxmlformats.org/officeDocument/2006/relationships/hyperlink" Target="https://www.vgregion.se/ov/varumarkesmanual/visuell-identitet/bild/att-tanka-pa-nar-du-valjer-bild/" TargetMode="External"/><Relationship Id="rId5" Type="http://schemas.openxmlformats.org/officeDocument/2006/relationships/hyperlink" Target="https://mediebank.vgregion.se/fotoweb/archives/5230-Officemallar/2%20H%C3%A4lso-%20och%20sjukv%C3%A5rd/" TargetMode="External"/><Relationship Id="rId4" Type="http://schemas.openxmlformats.org/officeDocument/2006/relationships/hyperlink" Target="https://larportalen.vgregion.se/enrol/index.php?id=99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3C4ACD-ABC0-042B-8CCA-603DF8E7C93F}"/>
              </a:ext>
            </a:extLst>
          </p:cNvPr>
          <p:cNvSpPr>
            <a:spLocks noGrp="1"/>
          </p:cNvSpPr>
          <p:nvPr>
            <p:ph type="title"/>
          </p:nvPr>
        </p:nvSpPr>
        <p:spPr>
          <a:xfrm>
            <a:off x="1100667" y="662214"/>
            <a:ext cx="8642350" cy="1047750"/>
          </a:xfrm>
        </p:spPr>
        <p:txBody>
          <a:bodyPr/>
          <a:lstStyle/>
          <a:p>
            <a:r>
              <a:rPr lang="sv-SE" dirty="0"/>
              <a:t>Instruktionssida</a:t>
            </a:r>
            <a:endParaRPr lang="en-GB" dirty="0"/>
          </a:p>
        </p:txBody>
      </p:sp>
      <p:sp>
        <p:nvSpPr>
          <p:cNvPr id="17" name="Content Placeholder 4">
            <a:extLst>
              <a:ext uri="{FF2B5EF4-FFF2-40B4-BE49-F238E27FC236}">
                <a16:creationId xmlns:a16="http://schemas.microsoft.com/office/drawing/2014/main" id="{0C474F61-8344-0F98-B47D-77500148ABA0}"/>
              </a:ext>
            </a:extLst>
          </p:cNvPr>
          <p:cNvSpPr>
            <a:spLocks noGrp="1"/>
          </p:cNvSpPr>
          <p:nvPr>
            <p:ph sz="quarter" idx="13"/>
          </p:nvPr>
        </p:nvSpPr>
        <p:spPr>
          <a:xfrm>
            <a:off x="1084943" y="1772636"/>
            <a:ext cx="5003800" cy="3311526"/>
          </a:xfrm>
        </p:spPr>
        <p:txBody>
          <a:bodyPr vert="horz" lIns="0" tIns="0" rIns="0" bIns="0" rtlCol="0" anchor="t">
            <a:noAutofit/>
          </a:bodyPr>
          <a:lstStyle/>
          <a:p>
            <a:pPr marL="0" indent="0">
              <a:buNone/>
            </a:pPr>
            <a:r>
              <a:rPr lang="sv-SE" sz="1000" dirty="0"/>
              <a:t>Denna </a:t>
            </a:r>
            <a:r>
              <a:rPr lang="sv-SE" sz="1000"/>
              <a:t>PPT:mall</a:t>
            </a:r>
            <a:r>
              <a:rPr lang="sv-SE" sz="1000" dirty="0"/>
              <a:t> använder du när du presenterar information vid möte/konferens/event i </a:t>
            </a:r>
            <a:r>
              <a:rPr lang="sv-SE" sz="1000"/>
              <a:t>VGR:s</a:t>
            </a:r>
            <a:r>
              <a:rPr lang="sv-SE" sz="1000" dirty="0"/>
              <a:t> regi och du representerar verksamhet inom VGR.</a:t>
            </a:r>
          </a:p>
          <a:p>
            <a:pPr marL="0" indent="0">
              <a:buNone/>
            </a:pPr>
            <a:r>
              <a:rPr lang="sv-SE" sz="1000" dirty="0"/>
              <a:t>Säkerställ att du använder rätt mall. Om du är osäker kan du höra av dig till FoUUI kommunikationsstöd via e-post: </a:t>
            </a:r>
            <a:r>
              <a:rPr lang="sv-SE" sz="1000" dirty="0">
                <a:hlinkClick r:id="rId2"/>
              </a:rPr>
              <a:t>rh.fouui.kommunikation@vgregion.se </a:t>
            </a:r>
            <a:endParaRPr lang="sv-SE" sz="1000" dirty="0"/>
          </a:p>
          <a:p>
            <a:pPr marL="0" indent="0">
              <a:buNone/>
            </a:pPr>
            <a:r>
              <a:rPr lang="sv-SE" sz="1000" dirty="0"/>
              <a:t>Denna mall använder </a:t>
            </a:r>
            <a:r>
              <a:rPr lang="sv-SE" sz="1000"/>
              <a:t>VGR:s</a:t>
            </a:r>
            <a:r>
              <a:rPr lang="sv-SE" sz="1000" dirty="0"/>
              <a:t> grundmall som bas. </a:t>
            </a:r>
            <a:r>
              <a:rPr lang="sv-SE" sz="1000"/>
              <a:t>VGR:s</a:t>
            </a:r>
            <a:r>
              <a:rPr lang="sv-SE" sz="1000" dirty="0"/>
              <a:t> </a:t>
            </a:r>
            <a:r>
              <a:rPr lang="sv-SE" sz="1000"/>
              <a:t>grundmallar</a:t>
            </a:r>
            <a:r>
              <a:rPr lang="sv-SE" sz="1000" dirty="0"/>
              <a:t> hjälper oss att göra rätt. De är säkrade ur tillgänglighetsperspektiv och följer vår visuella identitet, men det är alltid du som skapar en presentation som ansvarar för både form och innehåll. </a:t>
            </a:r>
          </a:p>
          <a:p>
            <a:pPr marL="0" indent="0">
              <a:buNone/>
            </a:pPr>
            <a:r>
              <a:rPr lang="sv-SE" sz="1000" dirty="0"/>
              <a:t>I webbhandboken finns mer information om tillgänglighet: </a:t>
            </a:r>
            <a:r>
              <a:rPr lang="sv-SE" sz="1000" dirty="0">
                <a:hlinkClick r:id="rId3"/>
              </a:rPr>
              <a:t>Dokument - Webbhandbok VGR (vgregion.se)</a:t>
            </a:r>
            <a:endParaRPr lang="sv-SE" sz="1000" dirty="0"/>
          </a:p>
          <a:p>
            <a:pPr marL="0" indent="0">
              <a:buNone/>
            </a:pPr>
            <a:r>
              <a:rPr lang="sv-SE" sz="1000" dirty="0"/>
              <a:t>I </a:t>
            </a:r>
            <a:r>
              <a:rPr lang="sv-SE" sz="1000"/>
              <a:t>lärportalen</a:t>
            </a:r>
            <a:r>
              <a:rPr lang="sv-SE" sz="1000" dirty="0"/>
              <a:t> finns en utbildning om tillgänglighet i Powerpoint: </a:t>
            </a:r>
            <a:r>
              <a:rPr lang="sv-SE" sz="1000" dirty="0">
                <a:hlinkClick r:id="rId4"/>
              </a:rPr>
              <a:t>Digital tillgänglighet (vgregion.se)</a:t>
            </a:r>
            <a:r>
              <a:rPr lang="sv-SE" sz="1000" dirty="0"/>
              <a:t> </a:t>
            </a:r>
          </a:p>
          <a:p>
            <a:pPr marL="0" indent="0">
              <a:buNone/>
            </a:pPr>
            <a:r>
              <a:rPr lang="sv-SE" sz="1000" dirty="0"/>
              <a:t>I VGR använder vi fyra </a:t>
            </a:r>
            <a:r>
              <a:rPr lang="sv-SE" sz="1000"/>
              <a:t>grundmallar</a:t>
            </a:r>
            <a:r>
              <a:rPr lang="sv-SE" sz="1000" dirty="0"/>
              <a:t>: Regionområde FoUUI primär och nära vårds verksamheter använder mallar baserade på grundmallen för Hälso- och sjukvård med blå som huvudfärg. Alla </a:t>
            </a:r>
            <a:r>
              <a:rPr lang="sv-SE" sz="1000"/>
              <a:t>grundmallar</a:t>
            </a:r>
            <a:r>
              <a:rPr lang="sv-SE" sz="1000" dirty="0"/>
              <a:t> för Hälso- och sjukvård finns i Office-programmen och i </a:t>
            </a:r>
            <a:r>
              <a:rPr lang="sv-SE" sz="1000" dirty="0">
                <a:hlinkClick r:id="rId5"/>
              </a:rPr>
              <a:t>mediebanken</a:t>
            </a:r>
            <a:r>
              <a:rPr lang="sv-SE" sz="1000" dirty="0"/>
              <a:t>.</a:t>
            </a:r>
            <a:endParaRPr lang="en-GB" sz="1000" dirty="0">
              <a:ea typeface="Verdana"/>
            </a:endParaRPr>
          </a:p>
          <a:p>
            <a:pPr marL="0" indent="0">
              <a:buNone/>
            </a:pPr>
            <a:r>
              <a:rPr lang="sv-SE" sz="1000" b="1">
                <a:ea typeface="Verdana"/>
              </a:rPr>
              <a:t>Viktigt om bilder: </a:t>
            </a:r>
            <a:r>
              <a:rPr lang="sv-SE" sz="1000">
                <a:ea typeface="Verdana"/>
              </a:rPr>
              <a:t>Läs vad du behöver tänka på när du väljer bilder till din presentation </a:t>
            </a:r>
            <a:r>
              <a:rPr lang="sv-SE" sz="1000" dirty="0">
                <a:ea typeface="Verdana"/>
                <a:hlinkClick r:id="rId6"/>
              </a:rPr>
              <a:t>Att tänka på när du väljer bild - VGR:s varumärkesmanual (vgegion.se)</a:t>
            </a:r>
            <a:r>
              <a:rPr lang="sv-SE" sz="1000" dirty="0">
                <a:ea typeface="Verdana"/>
              </a:rPr>
              <a:t> </a:t>
            </a:r>
            <a:endParaRPr lang="en-GB" dirty="0"/>
          </a:p>
        </p:txBody>
      </p:sp>
      <p:sp>
        <p:nvSpPr>
          <p:cNvPr id="3" name="Date Placeholder 2">
            <a:extLst>
              <a:ext uri="{FF2B5EF4-FFF2-40B4-BE49-F238E27FC236}">
                <a16:creationId xmlns:a16="http://schemas.microsoft.com/office/drawing/2014/main" id="{E6FDF769-B323-5226-C50A-C9DA647C4AF9}"/>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E79FE-D23C-4201-B9CF-6160AEB17AFF}"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2026-07-07</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8" name="Platshållare för innehåll 2">
            <a:extLst>
              <a:ext uri="{FF2B5EF4-FFF2-40B4-BE49-F238E27FC236}">
                <a16:creationId xmlns:a16="http://schemas.microsoft.com/office/drawing/2014/main" id="{D3EFBCA4-563F-6886-96B9-659C78F0C96A}"/>
              </a:ext>
            </a:extLst>
          </p:cNvPr>
          <p:cNvSpPr txBox="1">
            <a:spLocks/>
          </p:cNvSpPr>
          <p:nvPr/>
        </p:nvSpPr>
        <p:spPr>
          <a:xfrm>
            <a:off x="6765300" y="1776534"/>
            <a:ext cx="4934527" cy="3311526"/>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typsnitt och använd bara de godkända färgerna. </a:t>
            </a:r>
          </a:p>
          <a:p>
            <a:pPr marL="269875" marR="0" lvl="0" indent="-269875" algn="l" defTabSz="914400" rtl="0" eaLnBrk="1" fontAlgn="auto" latinLnBrk="0" hangingPunct="1">
              <a:lnSpc>
                <a:spcPct val="130000"/>
              </a:lnSpc>
              <a:spcBef>
                <a:spcPts val="1000"/>
              </a:spcBef>
              <a:spcAft>
                <a:spcPts val="0"/>
              </a:spcAft>
              <a:buClrTx/>
              <a:buSzTx/>
              <a:buFont typeface="Verdana" panose="020B0604030504040204" pitchFamily="34" charset="0"/>
              <a:buChar char="•"/>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Layout kallas de olika designer på sidor som du kan hitta i din mall. Du hittar dem under knappen </a:t>
            </a:r>
            <a:r>
              <a:rPr kumimoji="0" lang="sv-SE" sz="1000" b="1" i="0" u="none" strike="noStrike" kern="1200" cap="none" spc="0" normalizeH="0" baseline="0" noProof="0" dirty="0">
                <a:ln>
                  <a:noFill/>
                </a:ln>
                <a:solidFill>
                  <a:prstClr val="black"/>
                </a:solidFill>
                <a:effectLst/>
                <a:uLnTx/>
                <a:uFillTx/>
                <a:latin typeface="Verdana"/>
                <a:ea typeface="+mn-ea"/>
                <a:cs typeface="+mn-cs"/>
              </a:rPr>
              <a:t>Layout</a:t>
            </a:r>
            <a:r>
              <a:rPr kumimoji="0" lang="sv-SE" sz="1000" b="0" i="0" u="none" strike="noStrike" kern="1200" cap="none" spc="0" normalizeH="0" baseline="0" noProof="0" dirty="0">
                <a:ln>
                  <a:noFill/>
                </a:ln>
                <a:solidFill>
                  <a:prstClr val="black"/>
                </a:solidFill>
                <a:effectLst/>
                <a:uLnTx/>
                <a:uFillTx/>
                <a:latin typeface="Verdana"/>
                <a:ea typeface="+mn-ea"/>
                <a:cs typeface="+mn-cs"/>
              </a:rPr>
              <a:t> och </a:t>
            </a:r>
            <a:r>
              <a:rPr kumimoji="0" lang="sv-SE" sz="1000" b="1" i="0" u="none" strike="noStrike" kern="1200" cap="none" spc="0" normalizeH="0" baseline="0" noProof="0" dirty="0">
                <a:ln>
                  <a:noFill/>
                </a:ln>
                <a:solidFill>
                  <a:prstClr val="black"/>
                </a:solidFill>
                <a:effectLst/>
                <a:uLnTx/>
                <a:uFillTx/>
                <a:latin typeface="Verdana"/>
                <a:ea typeface="+mn-ea"/>
                <a:cs typeface="+mn-cs"/>
              </a:rPr>
              <a:t>Ny bild </a:t>
            </a:r>
            <a:r>
              <a:rPr kumimoji="0" lang="sv-SE" sz="1000" b="0" i="0" u="none" strike="noStrike" kern="1200" cap="none" spc="0" normalizeH="0" baseline="0" noProof="0" dirty="0">
                <a:ln>
                  <a:noFill/>
                </a:ln>
                <a:solidFill>
                  <a:prstClr val="black"/>
                </a:solidFill>
                <a:effectLst/>
                <a:uLnTx/>
                <a:uFillTx/>
                <a:latin typeface="Verdana"/>
                <a:ea typeface="+mn-ea"/>
                <a:cs typeface="+mn-cs"/>
              </a:rPr>
              <a:t>i menyn. </a:t>
            </a: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endParaRPr kumimoji="0" lang="sv-SE" sz="1000" b="0" i="0" u="none" strike="noStrike" kern="1200" cap="none" spc="0" normalizeH="0" baseline="0" noProof="0" dirty="0">
              <a:ln>
                <a:noFill/>
              </a:ln>
              <a:solidFill>
                <a:prstClr val="black"/>
              </a:solidFill>
              <a:effectLst/>
              <a:uLnTx/>
              <a:uFillTx/>
              <a:latin typeface="Verdana"/>
              <a:ea typeface="+mn-ea"/>
              <a:cs typeface="+mn-cs"/>
            </a:endParaRPr>
          </a:p>
        </p:txBody>
      </p:sp>
      <p:grpSp>
        <p:nvGrpSpPr>
          <p:cNvPr id="2" name="Grupp 1" descr="Bild som beskriver layoutfunktionen">
            <a:extLst>
              <a:ext uri="{FF2B5EF4-FFF2-40B4-BE49-F238E27FC236}">
                <a16:creationId xmlns:a16="http://schemas.microsoft.com/office/drawing/2014/main" id="{0F9763C5-ACD2-48BD-9465-EF0A20DEA6F7}"/>
              </a:ext>
            </a:extLst>
          </p:cNvPr>
          <p:cNvGrpSpPr/>
          <p:nvPr/>
        </p:nvGrpSpPr>
        <p:grpSpPr>
          <a:xfrm>
            <a:off x="7050801" y="2950936"/>
            <a:ext cx="4655459" cy="2776915"/>
            <a:chOff x="6765300" y="2573705"/>
            <a:chExt cx="4655459" cy="2776915"/>
          </a:xfrm>
        </p:grpSpPr>
        <p:pic>
          <p:nvPicPr>
            <p:cNvPr id="9" name="Bildobjekt 6">
              <a:extLst>
                <a:ext uri="{FF2B5EF4-FFF2-40B4-BE49-F238E27FC236}">
                  <a16:creationId xmlns:a16="http://schemas.microsoft.com/office/drawing/2014/main" id="{13C5003A-248C-CEF6-B0A5-D6E2C5845BA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765300" y="2573705"/>
              <a:ext cx="2241606" cy="2776915"/>
            </a:xfrm>
            <a:prstGeom prst="rect">
              <a:avLst/>
            </a:prstGeom>
            <a:ln>
              <a:solidFill>
                <a:schemeClr val="tx1"/>
              </a:solidFill>
            </a:ln>
          </p:spPr>
        </p:pic>
        <p:pic>
          <p:nvPicPr>
            <p:cNvPr id="10" name="Bildobjekt 7" descr="Skärmklipp från menyfliksområdet.">
              <a:extLst>
                <a:ext uri="{FF2B5EF4-FFF2-40B4-BE49-F238E27FC236}">
                  <a16:creationId xmlns:a16="http://schemas.microsoft.com/office/drawing/2014/main" id="{613EE7A3-AA9F-E940-2C17-BAA1F0CC4670}"/>
                </a:ext>
              </a:extLst>
            </p:cNvPr>
            <p:cNvPicPr>
              <a:picLocks noChangeAspect="1"/>
            </p:cNvPicPr>
            <p:nvPr/>
          </p:nvPicPr>
          <p:blipFill rotWithShape="1">
            <a:blip r:embed="rId8"/>
            <a:srcRect r="3458" b="-3285"/>
            <a:stretch/>
          </p:blipFill>
          <p:spPr>
            <a:xfrm>
              <a:off x="9285974" y="3429000"/>
              <a:ext cx="1250865" cy="647525"/>
            </a:xfrm>
            <a:prstGeom prst="rect">
              <a:avLst/>
            </a:prstGeom>
            <a:ln>
              <a:solidFill>
                <a:schemeClr val="tx1">
                  <a:lumMod val="50000"/>
                  <a:lumOff val="50000"/>
                </a:schemeClr>
              </a:solidFill>
            </a:ln>
          </p:spPr>
        </p:pic>
        <p:sp>
          <p:nvSpPr>
            <p:cNvPr id="11" name="Oval 14">
              <a:extLst>
                <a:ext uri="{FF2B5EF4-FFF2-40B4-BE49-F238E27FC236}">
                  <a16:creationId xmlns:a16="http://schemas.microsoft.com/office/drawing/2014/main" id="{2ABBC167-DF89-09D0-14DD-1A1ABB90F027}"/>
                </a:ext>
              </a:extLst>
            </p:cNvPr>
            <p:cNvSpPr/>
            <p:nvPr/>
          </p:nvSpPr>
          <p:spPr>
            <a:xfrm>
              <a:off x="10596089" y="2652954"/>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När du vill byta design på en layout</a:t>
              </a:r>
            </a:p>
          </p:txBody>
        </p:sp>
        <p:sp>
          <p:nvSpPr>
            <p:cNvPr id="12" name="Oval 14">
              <a:extLst>
                <a:ext uri="{FF2B5EF4-FFF2-40B4-BE49-F238E27FC236}">
                  <a16:creationId xmlns:a16="http://schemas.microsoft.com/office/drawing/2014/main" id="{716120DF-A629-6C6C-4833-A519EFF4506C}"/>
                </a:ext>
              </a:extLst>
            </p:cNvPr>
            <p:cNvSpPr/>
            <p:nvPr/>
          </p:nvSpPr>
          <p:spPr>
            <a:xfrm>
              <a:off x="9582414" y="4213956"/>
              <a:ext cx="824670" cy="824670"/>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Visar samtliga layoutsidor</a:t>
              </a:r>
            </a:p>
          </p:txBody>
        </p:sp>
        <p:sp>
          <p:nvSpPr>
            <p:cNvPr id="13" name="Arc 22">
              <a:extLst>
                <a:ext uri="{FF2B5EF4-FFF2-40B4-BE49-F238E27FC236}">
                  <a16:creationId xmlns:a16="http://schemas.microsoft.com/office/drawing/2014/main" id="{CD83DEF7-EA7D-D67D-ACE2-55DEC35309C1}"/>
                </a:ext>
                <a:ext uri="{C183D7F6-B498-43B3-948B-1728B52AA6E4}">
                  <adec:decorative xmlns:adec="http://schemas.microsoft.com/office/drawing/2017/decorative" val="1"/>
                </a:ext>
              </a:extLst>
            </p:cNvPr>
            <p:cNvSpPr/>
            <p:nvPr/>
          </p:nvSpPr>
          <p:spPr>
            <a:xfrm>
              <a:off x="10234271" y="2907720"/>
              <a:ext cx="601430" cy="627991"/>
            </a:xfrm>
            <a:prstGeom prst="arc">
              <a:avLst>
                <a:gd name="adj1" fmla="val 2110145"/>
                <a:gd name="adj2" fmla="val 6042217"/>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4" name="Arc 13">
              <a:extLst>
                <a:ext uri="{FF2B5EF4-FFF2-40B4-BE49-F238E27FC236}">
                  <a16:creationId xmlns:a16="http://schemas.microsoft.com/office/drawing/2014/main" id="{79038E93-C32E-62CA-AADD-FC1BD7488DDA}"/>
                </a:ext>
                <a:ext uri="{C183D7F6-B498-43B3-948B-1728B52AA6E4}">
                  <adec:decorative xmlns:adec="http://schemas.microsoft.com/office/drawing/2017/decorative" val="1"/>
                </a:ext>
              </a:extLst>
            </p:cNvPr>
            <p:cNvSpPr/>
            <p:nvPr/>
          </p:nvSpPr>
          <p:spPr>
            <a:xfrm>
              <a:off x="9401867" y="3747372"/>
              <a:ext cx="587917" cy="824670"/>
            </a:xfrm>
            <a:prstGeom prst="arc">
              <a:avLst>
                <a:gd name="adj1" fmla="val 6874683"/>
                <a:gd name="adj2" fmla="val 11021729"/>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grpSp>
    </p:spTree>
    <p:extLst>
      <p:ext uri="{BB962C8B-B14F-4D97-AF65-F5344CB8AC3E}">
        <p14:creationId xmlns:p14="http://schemas.microsoft.com/office/powerpoint/2010/main" val="2457642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01334C-53CC-6FBA-AEDD-7AE3D161D270}"/>
              </a:ext>
            </a:extLst>
          </p:cNvPr>
          <p:cNvSpPr>
            <a:spLocks noGrp="1"/>
          </p:cNvSpPr>
          <p:nvPr>
            <p:ph type="title"/>
          </p:nvPr>
        </p:nvSpPr>
        <p:spPr/>
        <p:txBody>
          <a:bodyPr/>
          <a:lstStyle/>
          <a:p>
            <a:r>
              <a:rPr lang="sv-SE" dirty="0"/>
              <a:t>Instruktionssida</a:t>
            </a:r>
            <a:endParaRPr lang="en-GB" dirty="0"/>
          </a:p>
        </p:txBody>
      </p:sp>
      <p:sp>
        <p:nvSpPr>
          <p:cNvPr id="32" name="Platshållare för innehåll 6">
            <a:extLst>
              <a:ext uri="{FF2B5EF4-FFF2-40B4-BE49-F238E27FC236}">
                <a16:creationId xmlns:a16="http://schemas.microsoft.com/office/drawing/2014/main" id="{DF6BC982-872E-19BE-E197-2E6790AC913C}"/>
              </a:ext>
            </a:extLst>
          </p:cNvPr>
          <p:cNvSpPr>
            <a:spLocks noGrp="1"/>
          </p:cNvSpPr>
          <p:nvPr>
            <p:ph sz="quarter" idx="13"/>
          </p:nvPr>
        </p:nvSpPr>
        <p:spPr>
          <a:xfrm>
            <a:off x="665573" y="2726955"/>
            <a:ext cx="1841505" cy="1047750"/>
          </a:xfrm>
        </p:spPr>
        <p:txBody>
          <a:bodyPr/>
          <a:lstStyle/>
          <a:p>
            <a:pPr marL="0" indent="0">
              <a:lnSpc>
                <a:spcPct val="100000"/>
              </a:lnSpc>
              <a:buNone/>
            </a:pPr>
            <a:r>
              <a:rPr lang="sv-SE" sz="1000" dirty="0"/>
              <a:t>Undvik att skapa nya punktlistor i menyn.</a:t>
            </a:r>
          </a:p>
          <a:p>
            <a:pPr marL="0" indent="0">
              <a:lnSpc>
                <a:spcPct val="100000"/>
              </a:lnSpc>
              <a:buNone/>
            </a:pPr>
            <a:r>
              <a:rPr lang="sv-SE" sz="1000" dirty="0"/>
              <a:t>Välj istället en layout som har en punktlista.</a:t>
            </a:r>
          </a:p>
          <a:p>
            <a:pPr marL="0" indent="0">
              <a:buNone/>
            </a:pPr>
            <a:endParaRPr lang="sv-SE" sz="1000" dirty="0"/>
          </a:p>
        </p:txBody>
      </p:sp>
      <p:sp>
        <p:nvSpPr>
          <p:cNvPr id="3" name="Date Placeholder 2">
            <a:extLst>
              <a:ext uri="{FF2B5EF4-FFF2-40B4-BE49-F238E27FC236}">
                <a16:creationId xmlns:a16="http://schemas.microsoft.com/office/drawing/2014/main" id="{878AAC54-F86C-307F-6668-49D05CF80DF7}"/>
              </a:ext>
            </a:extLst>
          </p:cNvPr>
          <p:cNvSpPr>
            <a:spLocks noGrp="1"/>
          </p:cNvSpPr>
          <p:nvPr>
            <p:ph type="dt" sz="half" idx="14"/>
          </p:nvPr>
        </p:nvSpPr>
        <p:spPr>
          <a:xfrm>
            <a:off x="10901364" y="136525"/>
            <a:ext cx="900071" cy="14168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975BBF-D22A-409F-9CED-4CA46090FDE7}" type="datetime1">
              <a:rPr kumimoji="0" lang="sv-SE"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2026-07-07</a:t>
            </a:fld>
            <a:endParaRPr kumimoji="0" lang="sv-SE" sz="900" b="0" i="0" u="none" strike="noStrike" kern="1200" cap="none" spc="0" normalizeH="0" baseline="0" noProof="0" dirty="0">
              <a:ln>
                <a:noFill/>
              </a:ln>
              <a:solidFill>
                <a:prstClr val="black"/>
              </a:solidFill>
              <a:effectLst/>
              <a:uLnTx/>
              <a:uFillTx/>
              <a:latin typeface="Verdana"/>
              <a:ea typeface="+mn-ea"/>
              <a:cs typeface="+mn-cs"/>
            </a:endParaRPr>
          </a:p>
        </p:txBody>
      </p:sp>
      <p:pic>
        <p:nvPicPr>
          <p:cNvPr id="8" name="Bildobjekt 8" descr="En bild som visar text, skärmbild, Teckensnitt, diagram">
            <a:extLst>
              <a:ext uri="{FF2B5EF4-FFF2-40B4-BE49-F238E27FC236}">
                <a16:creationId xmlns:a16="http://schemas.microsoft.com/office/drawing/2014/main" id="{45DA842C-1F33-B923-FD42-866B77D044A9}"/>
              </a:ext>
            </a:extLst>
          </p:cNvPr>
          <p:cNvPicPr>
            <a:picLocks noChangeAspect="1"/>
          </p:cNvPicPr>
          <p:nvPr/>
        </p:nvPicPr>
        <p:blipFill>
          <a:blip r:embed="rId2">
            <a:alphaModFix/>
          </a:blip>
          <a:srcRect/>
          <a:stretch/>
        </p:blipFill>
        <p:spPr>
          <a:xfrm>
            <a:off x="2819663" y="2914755"/>
            <a:ext cx="2854224" cy="1207968"/>
          </a:xfrm>
          <a:prstGeom prst="rect">
            <a:avLst/>
          </a:prstGeom>
          <a:ln>
            <a:solidFill>
              <a:schemeClr val="tx1">
                <a:lumMod val="50000"/>
                <a:lumOff val="50000"/>
                <a:alpha val="41000"/>
              </a:schemeClr>
            </a:solidFill>
          </a:ln>
        </p:spPr>
      </p:pic>
      <p:cxnSp>
        <p:nvCxnSpPr>
          <p:cNvPr id="9" name="Rak pilkoppling 10" descr="Bild som beskriver nämn funktion">
            <a:extLst>
              <a:ext uri="{FF2B5EF4-FFF2-40B4-BE49-F238E27FC236}">
                <a16:creationId xmlns:a16="http://schemas.microsoft.com/office/drawing/2014/main" id="{7DDABA95-0604-8487-E6A4-CA29E550B499}"/>
              </a:ext>
            </a:extLst>
          </p:cNvPr>
          <p:cNvCxnSpPr>
            <a:cxnSpLocks/>
          </p:cNvCxnSpPr>
          <p:nvPr/>
        </p:nvCxnSpPr>
        <p:spPr>
          <a:xfrm>
            <a:off x="2333841" y="3023636"/>
            <a:ext cx="411903" cy="6650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0" name="textruta 14">
            <a:extLst>
              <a:ext uri="{FF2B5EF4-FFF2-40B4-BE49-F238E27FC236}">
                <a16:creationId xmlns:a16="http://schemas.microsoft.com/office/drawing/2014/main" id="{C113798A-DC74-F016-CBC9-030F2D18A87B}"/>
              </a:ext>
            </a:extLst>
          </p:cNvPr>
          <p:cNvSpPr txBox="1"/>
          <p:nvPr/>
        </p:nvSpPr>
        <p:spPr>
          <a:xfrm>
            <a:off x="2998818" y="1936043"/>
            <a:ext cx="2854224"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När du vill gå upp eller ned en nivå i en punktlista använder du </a:t>
            </a:r>
            <a:r>
              <a:rPr kumimoji="0" lang="sv-SE" sz="1000" b="1" i="0" u="none" strike="noStrike" kern="1200" cap="none" spc="0" normalizeH="0" baseline="0" noProof="0" dirty="0">
                <a:ln>
                  <a:noFill/>
                </a:ln>
                <a:solidFill>
                  <a:prstClr val="black"/>
                </a:solidFill>
                <a:effectLst/>
                <a:uLnTx/>
                <a:uFillTx/>
                <a:latin typeface="Verdana"/>
                <a:ea typeface="+mn-ea"/>
                <a:cs typeface="+mn-cs"/>
              </a:rPr>
              <a:t>Öka/Minska </a:t>
            </a:r>
            <a:r>
              <a:rPr kumimoji="0" lang="sv-SE" sz="1000" b="0" i="0" u="none" strike="noStrike" kern="1200" cap="none" spc="0" normalizeH="0" baseline="0" noProof="0" dirty="0">
                <a:ln>
                  <a:noFill/>
                </a:ln>
                <a:solidFill>
                  <a:prstClr val="black"/>
                </a:solidFill>
                <a:effectLst/>
                <a:uLnTx/>
                <a:uFillTx/>
                <a:latin typeface="Verdana"/>
                <a:ea typeface="+mn-ea"/>
                <a:cs typeface="+mn-cs"/>
              </a:rPr>
              <a:t>indrag. </a:t>
            </a:r>
          </a:p>
        </p:txBody>
      </p:sp>
      <p:cxnSp>
        <p:nvCxnSpPr>
          <p:cNvPr id="11" name="Rak pilkoppling 15" descr="Bild som beskriver nämnd funktion">
            <a:extLst>
              <a:ext uri="{FF2B5EF4-FFF2-40B4-BE49-F238E27FC236}">
                <a16:creationId xmlns:a16="http://schemas.microsoft.com/office/drawing/2014/main" id="{6C8FE872-2B23-597B-AE94-77592CDDDD3B}"/>
              </a:ext>
            </a:extLst>
          </p:cNvPr>
          <p:cNvCxnSpPr>
            <a:cxnSpLocks/>
          </p:cNvCxnSpPr>
          <p:nvPr/>
        </p:nvCxnSpPr>
        <p:spPr>
          <a:xfrm>
            <a:off x="4425930" y="2543695"/>
            <a:ext cx="0" cy="26375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4" name="Grupp 33" descr="Bild som beskriver nämn funktion">
            <a:extLst>
              <a:ext uri="{FF2B5EF4-FFF2-40B4-BE49-F238E27FC236}">
                <a16:creationId xmlns:a16="http://schemas.microsoft.com/office/drawing/2014/main" id="{286813CF-DCC3-9EB6-2F6A-D797DAB58714}"/>
              </a:ext>
            </a:extLst>
          </p:cNvPr>
          <p:cNvGrpSpPr/>
          <p:nvPr/>
        </p:nvGrpSpPr>
        <p:grpSpPr>
          <a:xfrm>
            <a:off x="6338960" y="2061773"/>
            <a:ext cx="4565501" cy="3005052"/>
            <a:chOff x="6855351" y="1138590"/>
            <a:chExt cx="4565501" cy="3005052"/>
          </a:xfrm>
        </p:grpSpPr>
        <p:sp>
          <p:nvSpPr>
            <p:cNvPr id="7" name="Platshållare för innehåll 6">
              <a:extLst>
                <a:ext uri="{FF2B5EF4-FFF2-40B4-BE49-F238E27FC236}">
                  <a16:creationId xmlns:a16="http://schemas.microsoft.com/office/drawing/2014/main" id="{8D672BBD-2D57-E76B-8A1C-BFE6753A895F}"/>
                </a:ext>
              </a:extLst>
            </p:cNvPr>
            <p:cNvSpPr txBox="1">
              <a:spLocks/>
            </p:cNvSpPr>
            <p:nvPr/>
          </p:nvSpPr>
          <p:spPr>
            <a:xfrm>
              <a:off x="7795407" y="1138590"/>
              <a:ext cx="2686170" cy="253642"/>
            </a:xfrm>
            <a:prstGeom prst="rect">
              <a:avLst/>
            </a:prstGeom>
          </p:spPr>
          <p:txBody>
            <a:bodyPr vert="horz"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4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Verdana" panose="020B0604030504040204" pitchFamily="34" charset="0"/>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Använd rätt färger</a:t>
              </a:r>
            </a:p>
          </p:txBody>
        </p:sp>
        <p:pic>
          <p:nvPicPr>
            <p:cNvPr id="12" name="Bildobjekt 26" descr="Skärmklipp på Temafärgerna i mallen">
              <a:extLst>
                <a:ext uri="{FF2B5EF4-FFF2-40B4-BE49-F238E27FC236}">
                  <a16:creationId xmlns:a16="http://schemas.microsoft.com/office/drawing/2014/main" id="{D8233C73-BF71-40C9-4C12-FDA427671489}"/>
                </a:ext>
              </a:extLst>
            </p:cNvPr>
            <p:cNvPicPr>
              <a:picLocks noChangeAspect="1"/>
            </p:cNvPicPr>
            <p:nvPr/>
          </p:nvPicPr>
          <p:blipFill rotWithShape="1">
            <a:blip r:embed="rId3">
              <a:extLst>
                <a:ext uri="{28A0092B-C50C-407E-A947-70E740481C1C}">
                  <a14:useLocalDpi xmlns:a14="http://schemas.microsoft.com/office/drawing/2010/main" val="0"/>
                </a:ext>
              </a:extLst>
            </a:blip>
            <a:srcRect t="1061" b="96"/>
            <a:stretch/>
          </p:blipFill>
          <p:spPr>
            <a:xfrm>
              <a:off x="7797747" y="1513434"/>
              <a:ext cx="1321649" cy="2261271"/>
            </a:xfrm>
            <a:prstGeom prst="rect">
              <a:avLst/>
            </a:prstGeom>
            <a:ln>
              <a:solidFill>
                <a:schemeClr val="tx1">
                  <a:lumMod val="50000"/>
                  <a:lumOff val="50000"/>
                </a:schemeClr>
              </a:solidFill>
            </a:ln>
          </p:spPr>
        </p:pic>
        <p:sp>
          <p:nvSpPr>
            <p:cNvPr id="13" name="Oval 14">
              <a:extLst>
                <a:ext uri="{FF2B5EF4-FFF2-40B4-BE49-F238E27FC236}">
                  <a16:creationId xmlns:a16="http://schemas.microsoft.com/office/drawing/2014/main" id="{15BD40C1-9F35-1546-C4B0-CC9E7818F860}"/>
                </a:ext>
              </a:extLst>
            </p:cNvPr>
            <p:cNvSpPr/>
            <p:nvPr/>
          </p:nvSpPr>
          <p:spPr>
            <a:xfrm>
              <a:off x="9467092" y="1370932"/>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sex rutorna till höger är anpassade till diagram. </a:t>
              </a:r>
            </a:p>
          </p:txBody>
        </p:sp>
        <p:sp>
          <p:nvSpPr>
            <p:cNvPr id="14" name="Arc 23">
              <a:extLst>
                <a:ext uri="{FF2B5EF4-FFF2-40B4-BE49-F238E27FC236}">
                  <a16:creationId xmlns:a16="http://schemas.microsoft.com/office/drawing/2014/main" id="{9304C66B-4C14-8DA1-1801-A218A8C11F71}"/>
                </a:ext>
              </a:extLst>
            </p:cNvPr>
            <p:cNvSpPr/>
            <p:nvPr/>
          </p:nvSpPr>
          <p:spPr>
            <a:xfrm>
              <a:off x="9056006" y="1621351"/>
              <a:ext cx="601430" cy="597437"/>
            </a:xfrm>
            <a:prstGeom prst="arc">
              <a:avLst>
                <a:gd name="adj1" fmla="val 13660966"/>
                <a:gd name="adj2" fmla="val 17425936"/>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5" name="Oval 14">
              <a:extLst>
                <a:ext uri="{FF2B5EF4-FFF2-40B4-BE49-F238E27FC236}">
                  <a16:creationId xmlns:a16="http://schemas.microsoft.com/office/drawing/2014/main" id="{3C48B4DF-20D6-95A4-69B0-EB6683EE1A2E}"/>
                </a:ext>
              </a:extLst>
            </p:cNvPr>
            <p:cNvSpPr/>
            <p:nvPr/>
          </p:nvSpPr>
          <p:spPr>
            <a:xfrm>
              <a:off x="6855351" y="2007706"/>
              <a:ext cx="870960" cy="826179"/>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De fyra första är färger för text och bakgrund</a:t>
              </a:r>
            </a:p>
          </p:txBody>
        </p:sp>
        <p:sp>
          <p:nvSpPr>
            <p:cNvPr id="16" name="Arc 13">
              <a:extLst>
                <a:ext uri="{FF2B5EF4-FFF2-40B4-BE49-F238E27FC236}">
                  <a16:creationId xmlns:a16="http://schemas.microsoft.com/office/drawing/2014/main" id="{036DC2FA-E625-3EF4-9B9E-8127748C50D1}"/>
                </a:ext>
              </a:extLst>
            </p:cNvPr>
            <p:cNvSpPr/>
            <p:nvPr/>
          </p:nvSpPr>
          <p:spPr>
            <a:xfrm>
              <a:off x="7500235" y="1754359"/>
              <a:ext cx="587917" cy="464131"/>
            </a:xfrm>
            <a:prstGeom prst="arc">
              <a:avLst>
                <a:gd name="adj1" fmla="val 10650856"/>
                <a:gd name="adj2" fmla="val 15544338"/>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17" name="Oval 14">
              <a:extLst>
                <a:ext uri="{FF2B5EF4-FFF2-40B4-BE49-F238E27FC236}">
                  <a16:creationId xmlns:a16="http://schemas.microsoft.com/office/drawing/2014/main" id="{C3A5C3EC-E148-8878-938C-061A3C0B93DE}"/>
                </a:ext>
              </a:extLst>
            </p:cNvPr>
            <p:cNvSpPr/>
            <p:nvPr/>
          </p:nvSpPr>
          <p:spPr>
            <a:xfrm>
              <a:off x="9451415" y="3023636"/>
              <a:ext cx="1160974" cy="1120006"/>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1" i="0" u="none" strike="noStrike" kern="1200" cap="none" spc="0" normalizeH="0" baseline="0" noProof="0" dirty="0">
                  <a:ln>
                    <a:noFill/>
                  </a:ln>
                  <a:solidFill>
                    <a:prstClr val="black"/>
                  </a:solidFill>
                  <a:effectLst/>
                  <a:uLnTx/>
                  <a:uFillTx/>
                  <a:latin typeface="Verdana"/>
                  <a:ea typeface="+mn-ea"/>
                  <a:cs typeface="+mn-cs"/>
                </a:rPr>
                <a:t>Använd inte  </a:t>
              </a:r>
              <a:r>
                <a:rPr kumimoji="0" lang="sv-SE" sz="800" b="0" i="0" u="none" strike="noStrike" kern="1200" cap="none" spc="0" normalizeH="0" baseline="0" noProof="0" dirty="0">
                  <a:ln>
                    <a:noFill/>
                  </a:ln>
                  <a:solidFill>
                    <a:prstClr val="black"/>
                  </a:solidFill>
                  <a:effectLst/>
                  <a:uLnTx/>
                  <a:uFillTx/>
                  <a:latin typeface="Verdana"/>
                  <a:ea typeface="+mn-ea"/>
                  <a:cs typeface="+mn-cs"/>
                </a:rPr>
                <a:t>Standardfärger. </a:t>
              </a:r>
              <a:endParaRPr kumimoji="0" lang="sv-SE" sz="800" b="1" i="0" u="none" strike="noStrike" kern="1200" cap="none" spc="0" normalizeH="0" baseline="0" noProof="0" dirty="0">
                <a:ln>
                  <a:noFill/>
                </a:ln>
                <a:solidFill>
                  <a:prstClr val="black"/>
                </a:solidFill>
                <a:effectLst/>
                <a:uLnTx/>
                <a:uFillTx/>
                <a:latin typeface="Verdana"/>
                <a:ea typeface="+mn-ea"/>
                <a:cs typeface="+mn-cs"/>
              </a:endParaRPr>
            </a:p>
          </p:txBody>
        </p:sp>
        <p:sp>
          <p:nvSpPr>
            <p:cNvPr id="18" name="Arc 23">
              <a:extLst>
                <a:ext uri="{FF2B5EF4-FFF2-40B4-BE49-F238E27FC236}">
                  <a16:creationId xmlns:a16="http://schemas.microsoft.com/office/drawing/2014/main" id="{C8C25CE6-4F0D-884C-E320-AE3A008AF0C3}"/>
                </a:ext>
              </a:extLst>
            </p:cNvPr>
            <p:cNvSpPr/>
            <p:nvPr/>
          </p:nvSpPr>
          <p:spPr>
            <a:xfrm>
              <a:off x="8941098" y="3223014"/>
              <a:ext cx="601430" cy="597437"/>
            </a:xfrm>
            <a:prstGeom prst="arc">
              <a:avLst>
                <a:gd name="adj1" fmla="val 13660966"/>
                <a:gd name="adj2" fmla="val 21099845"/>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cxnSp>
          <p:nvCxnSpPr>
            <p:cNvPr id="19" name="Rak koppling 31">
              <a:extLst>
                <a:ext uri="{FF2B5EF4-FFF2-40B4-BE49-F238E27FC236}">
                  <a16:creationId xmlns:a16="http://schemas.microsoft.com/office/drawing/2014/main" id="{3C392041-13D7-07BC-F893-FD06D4055407}"/>
                </a:ext>
              </a:extLst>
            </p:cNvPr>
            <p:cNvCxnSpPr/>
            <p:nvPr/>
          </p:nvCxnSpPr>
          <p:spPr>
            <a:xfrm>
              <a:off x="7726311" y="1913197"/>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cxnSp>
          <p:nvCxnSpPr>
            <p:cNvPr id="20" name="Rak koppling 32">
              <a:extLst>
                <a:ext uri="{FF2B5EF4-FFF2-40B4-BE49-F238E27FC236}">
                  <a16:creationId xmlns:a16="http://schemas.microsoft.com/office/drawing/2014/main" id="{BADC48FF-81FC-AB8E-C7D8-64E242159BF6}"/>
                </a:ext>
              </a:extLst>
            </p:cNvPr>
            <p:cNvCxnSpPr/>
            <p:nvPr/>
          </p:nvCxnSpPr>
          <p:spPr>
            <a:xfrm>
              <a:off x="7707513" y="3165184"/>
              <a:ext cx="1502115" cy="556471"/>
            </a:xfrm>
            <a:prstGeom prst="line">
              <a:avLst/>
            </a:prstGeom>
            <a:ln w="38100">
              <a:solidFill>
                <a:srgbClr val="FD5930"/>
              </a:solidFill>
            </a:ln>
          </p:spPr>
          <p:style>
            <a:lnRef idx="1">
              <a:schemeClr val="accent1"/>
            </a:lnRef>
            <a:fillRef idx="0">
              <a:schemeClr val="accent1"/>
            </a:fillRef>
            <a:effectRef idx="0">
              <a:schemeClr val="accent1"/>
            </a:effectRef>
            <a:fontRef idx="minor">
              <a:schemeClr val="tx1"/>
            </a:fontRef>
          </p:style>
        </p:cxnSp>
        <p:sp>
          <p:nvSpPr>
            <p:cNvPr id="21" name="Oval 14">
              <a:extLst>
                <a:ext uri="{FF2B5EF4-FFF2-40B4-BE49-F238E27FC236}">
                  <a16:creationId xmlns:a16="http://schemas.microsoft.com/office/drawing/2014/main" id="{DB0DD321-EAF6-98EB-9DBD-CC9E9ED3D05E}"/>
                </a:ext>
              </a:extLst>
            </p:cNvPr>
            <p:cNvSpPr/>
            <p:nvPr/>
          </p:nvSpPr>
          <p:spPr>
            <a:xfrm>
              <a:off x="10406367" y="2012127"/>
              <a:ext cx="1014485" cy="1014485"/>
            </a:xfrm>
            <a:prstGeom prst="ellipse">
              <a:avLst/>
            </a:prstGeom>
            <a:solidFill>
              <a:srgbClr val="CCDB4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v-SE" sz="800" b="0" i="0" u="none" strike="noStrike" kern="1200" cap="none" spc="0" normalizeH="0" baseline="0" noProof="0" dirty="0">
                  <a:ln>
                    <a:noFill/>
                  </a:ln>
                  <a:solidFill>
                    <a:prstClr val="black"/>
                  </a:solidFill>
                  <a:effectLst/>
                  <a:uLnTx/>
                  <a:uFillTx/>
                  <a:latin typeface="Verdana"/>
                  <a:ea typeface="+mn-ea"/>
                  <a:cs typeface="+mn-cs"/>
                </a:rPr>
                <a:t>Används för dekorativa grafiska element</a:t>
              </a:r>
            </a:p>
          </p:txBody>
        </p:sp>
        <p:cxnSp>
          <p:nvCxnSpPr>
            <p:cNvPr id="22" name="Rak pilkoppling 35">
              <a:extLst>
                <a:ext uri="{FF2B5EF4-FFF2-40B4-BE49-F238E27FC236}">
                  <a16:creationId xmlns:a16="http://schemas.microsoft.com/office/drawing/2014/main" id="{D042F09C-CC59-699E-C72F-D4CB99B6CBFA}"/>
                </a:ext>
              </a:extLst>
            </p:cNvPr>
            <p:cNvCxnSpPr>
              <a:cxnSpLocks/>
            </p:cNvCxnSpPr>
            <p:nvPr/>
          </p:nvCxnSpPr>
          <p:spPr>
            <a:xfrm flipH="1">
              <a:off x="9160716" y="2639437"/>
              <a:ext cx="1204331" cy="216693"/>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33" name="Grupp 32" descr="Bild som beskriver nämnd funktion">
            <a:extLst>
              <a:ext uri="{FF2B5EF4-FFF2-40B4-BE49-F238E27FC236}">
                <a16:creationId xmlns:a16="http://schemas.microsoft.com/office/drawing/2014/main" id="{FF7E10A5-756B-D4A5-0A48-5EF96D88703C}"/>
              </a:ext>
            </a:extLst>
          </p:cNvPr>
          <p:cNvGrpSpPr/>
          <p:nvPr/>
        </p:nvGrpSpPr>
        <p:grpSpPr>
          <a:xfrm>
            <a:off x="665573" y="4423012"/>
            <a:ext cx="4003878" cy="2387779"/>
            <a:chOff x="3815236" y="4308945"/>
            <a:chExt cx="4003878" cy="2387779"/>
          </a:xfrm>
        </p:grpSpPr>
        <p:pic>
          <p:nvPicPr>
            <p:cNvPr id="5" name="Bildobjekt 4">
              <a:extLst>
                <a:ext uri="{FF2B5EF4-FFF2-40B4-BE49-F238E27FC236}">
                  <a16:creationId xmlns:a16="http://schemas.microsoft.com/office/drawing/2014/main" id="{0A08AA3D-90A7-D01B-406E-FDE5FAAEA8F0}"/>
                </a:ext>
              </a:extLst>
            </p:cNvPr>
            <p:cNvPicPr>
              <a:picLocks noChangeAspect="1"/>
            </p:cNvPicPr>
            <p:nvPr/>
          </p:nvPicPr>
          <p:blipFill>
            <a:blip r:embed="rId4"/>
            <a:stretch>
              <a:fillRect/>
            </a:stretch>
          </p:blipFill>
          <p:spPr>
            <a:xfrm>
              <a:off x="6012734" y="4308945"/>
              <a:ext cx="1806380" cy="2387779"/>
            </a:xfrm>
            <a:prstGeom prst="rect">
              <a:avLst/>
            </a:prstGeom>
          </p:spPr>
        </p:pic>
        <p:sp>
          <p:nvSpPr>
            <p:cNvPr id="6" name="textruta 5">
              <a:extLst>
                <a:ext uri="{FF2B5EF4-FFF2-40B4-BE49-F238E27FC236}">
                  <a16:creationId xmlns:a16="http://schemas.microsoft.com/office/drawing/2014/main" id="{A57416D1-4CB2-F6A6-D7E4-C259C4017D74}"/>
                </a:ext>
              </a:extLst>
            </p:cNvPr>
            <p:cNvSpPr txBox="1"/>
            <p:nvPr/>
          </p:nvSpPr>
          <p:spPr>
            <a:xfrm>
              <a:off x="3815236" y="4692922"/>
              <a:ext cx="2037806" cy="576761"/>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Lägg egna bilder endast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på avsedda platser i layouten. </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Tex</a:t>
              </a:r>
            </a:p>
          </p:txBody>
        </p:sp>
        <p:cxnSp>
          <p:nvCxnSpPr>
            <p:cNvPr id="26" name="Rak pilkoppling 10">
              <a:extLst>
                <a:ext uri="{FF2B5EF4-FFF2-40B4-BE49-F238E27FC236}">
                  <a16:creationId xmlns:a16="http://schemas.microsoft.com/office/drawing/2014/main" id="{D336D76A-0453-B7BF-0723-314AA5390821}"/>
                </a:ext>
              </a:extLst>
            </p:cNvPr>
            <p:cNvCxnSpPr>
              <a:cxnSpLocks/>
            </p:cNvCxnSpPr>
            <p:nvPr/>
          </p:nvCxnSpPr>
          <p:spPr>
            <a:xfrm flipV="1">
              <a:off x="4246775" y="4981303"/>
              <a:ext cx="2833294" cy="209006"/>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sp>
        <p:nvSpPr>
          <p:cNvPr id="35" name="textruta 34">
            <a:extLst>
              <a:ext uri="{FF2B5EF4-FFF2-40B4-BE49-F238E27FC236}">
                <a16:creationId xmlns:a16="http://schemas.microsoft.com/office/drawing/2014/main" id="{0DF4A221-CD16-8A22-BA00-0DC8662DBD41}"/>
              </a:ext>
            </a:extLst>
          </p:cNvPr>
          <p:cNvSpPr txBox="1"/>
          <p:nvPr/>
        </p:nvSpPr>
        <p:spPr>
          <a:xfrm>
            <a:off x="6517457" y="5655133"/>
            <a:ext cx="4335546" cy="976870"/>
          </a:xfrm>
          <a:prstGeom prst="rect">
            <a:avLst/>
          </a:prstGeom>
          <a:noFill/>
        </p:spPr>
        <p:txBody>
          <a:bodyPr wrap="square" lIns="0" tIns="0" rIns="0" bIns="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black"/>
                </a:solidFill>
                <a:effectLst/>
                <a:uLnTx/>
                <a:uFillTx/>
                <a:latin typeface="Verdana"/>
                <a:ea typeface="+mn-ea"/>
                <a:cs typeface="+mn-cs"/>
              </a:rPr>
              <a:t>Logotyper</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Ändra inte eller lägg till ytterligare logotyper i denna mall.</a:t>
            </a: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Verdana"/>
                <a:ea typeface="+mn-ea"/>
                <a:cs typeface="+mn-cs"/>
              </a:rPr>
              <a:t>Om du vill förtydliga vilken/vilka</a:t>
            </a:r>
          </a:p>
          <a:p>
            <a:pPr marL="0" marR="0" lvl="0" indent="0" algn="l" defTabSz="914400" rtl="0" eaLnBrk="1" fontAlgn="auto" latinLnBrk="0" hangingPunct="1">
              <a:lnSpc>
                <a:spcPct val="130000"/>
              </a:lnSpc>
              <a:spcBef>
                <a:spcPts val="0"/>
              </a:spcBef>
              <a:spcAft>
                <a:spcPts val="0"/>
              </a:spcAft>
              <a:buClrTx/>
              <a:buSzTx/>
              <a:buFontTx/>
              <a:buNone/>
              <a:tabLst/>
              <a:defRPr/>
            </a:pPr>
            <a:r>
              <a:rPr lang="sv-SE" sz="1000" dirty="0"/>
              <a:t>förvaltning-ar/</a:t>
            </a:r>
            <a:r>
              <a:rPr lang="sv-SE" sz="1000" dirty="0" err="1"/>
              <a:t>enhet-er</a:t>
            </a:r>
            <a:r>
              <a:rPr lang="sv-SE" sz="1000" dirty="0"/>
              <a:t>/</a:t>
            </a:r>
            <a:r>
              <a:rPr lang="sv-SE" sz="1000" dirty="0" err="1"/>
              <a:t>verksamhet-er</a:t>
            </a:r>
            <a:r>
              <a:rPr lang="sv-SE" sz="1000" dirty="0"/>
              <a:t> </a:t>
            </a:r>
            <a:r>
              <a:rPr kumimoji="0" lang="sv-SE" sz="1000" b="0" i="0" u="none" strike="noStrike" kern="1200" cap="none" spc="0" normalizeH="0" baseline="0" noProof="0" dirty="0">
                <a:ln>
                  <a:noFill/>
                </a:ln>
                <a:solidFill>
                  <a:prstClr val="black"/>
                </a:solidFill>
                <a:effectLst/>
                <a:uLnTx/>
                <a:uFillTx/>
                <a:latin typeface="Verdana"/>
                <a:ea typeface="+mn-ea"/>
                <a:cs typeface="+mn-cs"/>
              </a:rPr>
              <a:t>du representerar så anger du den informationen i startsidans underrubrik.</a:t>
            </a:r>
          </a:p>
        </p:txBody>
      </p:sp>
    </p:spTree>
    <p:extLst>
      <p:ext uri="{BB962C8B-B14F-4D97-AF65-F5344CB8AC3E}">
        <p14:creationId xmlns:p14="http://schemas.microsoft.com/office/powerpoint/2010/main" val="404942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3C4038CB-9153-27C6-8968-E5F7AA695A90}"/>
              </a:ext>
            </a:extLst>
          </p:cNvPr>
          <p:cNvSpPr>
            <a:spLocks noGrp="1"/>
          </p:cNvSpPr>
          <p:nvPr>
            <p:ph type="ctrTitle"/>
          </p:nvPr>
        </p:nvSpPr>
        <p:spPr/>
        <p:txBody>
          <a:bodyPr/>
          <a:lstStyle/>
          <a:p>
            <a:endParaRPr lang="sv-SE" dirty="0"/>
          </a:p>
        </p:txBody>
      </p:sp>
      <p:sp>
        <p:nvSpPr>
          <p:cNvPr id="5" name="Underrubrik 4">
            <a:extLst>
              <a:ext uri="{FF2B5EF4-FFF2-40B4-BE49-F238E27FC236}">
                <a16:creationId xmlns:a16="http://schemas.microsoft.com/office/drawing/2014/main" id="{3C145C0E-6AA1-BF34-9856-8FA6113705C8}"/>
              </a:ext>
            </a:extLst>
          </p:cNvPr>
          <p:cNvSpPr>
            <a:spLocks noGrp="1"/>
          </p:cNvSpPr>
          <p:nvPr>
            <p:ph type="subTitle" idx="1"/>
          </p:nvPr>
        </p:nvSpPr>
        <p:spPr/>
        <p:txBody>
          <a:bodyPr/>
          <a:lstStyle/>
          <a:p>
            <a:endParaRPr lang="sv-SE"/>
          </a:p>
        </p:txBody>
      </p:sp>
      <p:sp>
        <p:nvSpPr>
          <p:cNvPr id="2" name="Platshållare för datum 1">
            <a:extLst>
              <a:ext uri="{FF2B5EF4-FFF2-40B4-BE49-F238E27FC236}">
                <a16:creationId xmlns:a16="http://schemas.microsoft.com/office/drawing/2014/main" id="{1212E419-F67C-291D-81F6-F9DA98760C9F}"/>
              </a:ext>
            </a:extLst>
          </p:cNvPr>
          <p:cNvSpPr>
            <a:spLocks noGrp="1"/>
          </p:cNvSpPr>
          <p:nvPr>
            <p:ph type="dt" sz="half" idx="14"/>
          </p:nvPr>
        </p:nvSpPr>
        <p:spPr/>
        <p:txBody>
          <a:bodyPr/>
          <a:lstStyle/>
          <a:p>
            <a:fld id="{825A8FCE-3AC7-4034-B459-9C55ED8D5E8F}" type="datetime1">
              <a:rPr lang="sv-SE" smtClean="0"/>
              <a:t>2026-07-07</a:t>
            </a:fld>
            <a:endParaRPr lang="sv-SE" dirty="0"/>
          </a:p>
        </p:txBody>
      </p:sp>
      <p:sp>
        <p:nvSpPr>
          <p:cNvPr id="6" name="Platshållare för bild 5">
            <a:extLst>
              <a:ext uri="{FF2B5EF4-FFF2-40B4-BE49-F238E27FC236}">
                <a16:creationId xmlns:a16="http://schemas.microsoft.com/office/drawing/2014/main" id="{5BA7B7A8-CA4B-EC2D-F0EF-BCD5217ABE91}"/>
              </a:ext>
            </a:extLst>
          </p:cNvPr>
          <p:cNvSpPr>
            <a:spLocks noGrp="1"/>
          </p:cNvSpPr>
          <p:nvPr>
            <p:ph type="pic" sz="quarter" idx="16"/>
          </p:nvPr>
        </p:nvSpPr>
        <p:spPr/>
      </p:sp>
    </p:spTree>
    <p:extLst>
      <p:ext uri="{BB962C8B-B14F-4D97-AF65-F5344CB8AC3E}">
        <p14:creationId xmlns:p14="http://schemas.microsoft.com/office/powerpoint/2010/main" val="328901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0D2D3D57-B725-0DE0-A53C-AAACCA89022B}"/>
              </a:ext>
            </a:extLst>
          </p:cNvPr>
          <p:cNvSpPr>
            <a:spLocks noGrp="1"/>
          </p:cNvSpPr>
          <p:nvPr>
            <p:ph type="title"/>
          </p:nvPr>
        </p:nvSpPr>
        <p:spPr/>
        <p:txBody>
          <a:bodyPr/>
          <a:lstStyle/>
          <a:p>
            <a:endParaRPr lang="sv-SE" dirty="0"/>
          </a:p>
        </p:txBody>
      </p:sp>
      <p:sp>
        <p:nvSpPr>
          <p:cNvPr id="13" name="Platshållare för innehåll 12">
            <a:extLst>
              <a:ext uri="{FF2B5EF4-FFF2-40B4-BE49-F238E27FC236}">
                <a16:creationId xmlns:a16="http://schemas.microsoft.com/office/drawing/2014/main" id="{C8299AC6-32FE-B2DF-788B-DAA9F59436C0}"/>
              </a:ext>
            </a:extLst>
          </p:cNvPr>
          <p:cNvSpPr>
            <a:spLocks noGrp="1"/>
          </p:cNvSpPr>
          <p:nvPr>
            <p:ph sz="quarter" idx="13"/>
          </p:nvPr>
        </p:nvSpPr>
        <p:spPr/>
        <p:txBody>
          <a:bodyPr/>
          <a:lstStyle/>
          <a:p>
            <a:endParaRPr lang="sv-SE"/>
          </a:p>
        </p:txBody>
      </p:sp>
      <p:sp>
        <p:nvSpPr>
          <p:cNvPr id="4" name="Platshållare för datum 3">
            <a:extLst>
              <a:ext uri="{FF2B5EF4-FFF2-40B4-BE49-F238E27FC236}">
                <a16:creationId xmlns:a16="http://schemas.microsoft.com/office/drawing/2014/main" id="{B33AA480-2711-DBCC-034C-B030A6371ED2}"/>
              </a:ext>
            </a:extLst>
          </p:cNvPr>
          <p:cNvSpPr>
            <a:spLocks noGrp="1"/>
          </p:cNvSpPr>
          <p:nvPr>
            <p:ph type="dt" sz="half" idx="14"/>
          </p:nvPr>
        </p:nvSpPr>
        <p:spPr/>
        <p:txBody>
          <a:bodyPr/>
          <a:lstStyle/>
          <a:p>
            <a:fld id="{F473A47F-B58F-4D93-9095-9610950335C9}" type="datetime1">
              <a:rPr lang="sv-SE" smtClean="0"/>
              <a:t>2026-07-07</a:t>
            </a:fld>
            <a:endParaRPr lang="sv-SE" dirty="0"/>
          </a:p>
        </p:txBody>
      </p:sp>
    </p:spTree>
    <p:extLst>
      <p:ext uri="{BB962C8B-B14F-4D97-AF65-F5344CB8AC3E}">
        <p14:creationId xmlns:p14="http://schemas.microsoft.com/office/powerpoint/2010/main" val="677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4294967295"/>
          </p:nvPr>
        </p:nvSpPr>
        <p:spPr>
          <a:xfrm>
            <a:off x="10901364" y="136525"/>
            <a:ext cx="900071" cy="141687"/>
          </a:xfrm>
        </p:spPr>
        <p:txBody>
          <a:bodyPr/>
          <a:lstStyle/>
          <a:p>
            <a:fld id="{F51BC1AE-12BE-46AC-9A20-CE9C845E4E47}" type="datetime1">
              <a:rPr lang="sv-SE" smtClean="0"/>
              <a:t>2026-07-07</a:t>
            </a:fld>
            <a:endParaRPr lang="sv-SE" dirty="0"/>
          </a:p>
        </p:txBody>
      </p:sp>
      <p:sp>
        <p:nvSpPr>
          <p:cNvPr id="3" name="Rubrik 2">
            <a:extLst>
              <a:ext uri="{FF2B5EF4-FFF2-40B4-BE49-F238E27FC236}">
                <a16:creationId xmlns:a16="http://schemas.microsoft.com/office/drawing/2014/main" id="{D2191DD3-7C41-11D5-F296-08EA84B63DDE}"/>
              </a:ext>
            </a:extLst>
          </p:cNvPr>
          <p:cNvSpPr>
            <a:spLocks noGrp="1"/>
          </p:cNvSpPr>
          <p:nvPr>
            <p:ph type="title"/>
          </p:nvPr>
        </p:nvSpPr>
        <p:spPr/>
        <p:txBody>
          <a:bodyPr/>
          <a:lstStyle/>
          <a:p>
            <a:endParaRPr lang="sv-SE" dirty="0"/>
          </a:p>
        </p:txBody>
      </p:sp>
    </p:spTree>
    <p:extLst>
      <p:ext uri="{BB962C8B-B14F-4D97-AF65-F5344CB8AC3E}">
        <p14:creationId xmlns:p14="http://schemas.microsoft.com/office/powerpoint/2010/main" val="3801270367"/>
      </p:ext>
    </p:extLst>
  </p:cSld>
  <p:clrMapOvr>
    <a:masterClrMapping/>
  </p:clrMapOvr>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lnSpc>
            <a:spcPct val="130000"/>
          </a:lnSpc>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TotalTime>
  <Words>353</Words>
  <Application>Microsoft Office PowerPoint</Application>
  <PresentationFormat>Widescreen</PresentationFormat>
  <Paragraphs>36</Paragraphs>
  <Slides>5</Slides>
  <Notes>3</Notes>
  <HiddenSlides>2</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VGR</vt:lpstr>
      <vt:lpstr>Instruktionssida</vt:lpstr>
      <vt:lpstr>Instruktionssida</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PPT-mall FoUUI PNV VGR SVE</dc:title>
  <dc:creator>Hanna;carin.sjostrom.greenwood@vgregion.se</dc:creator>
  <keywords/>
  <lastModifiedBy>Carin Sjöström Greenwood</lastModifiedBy>
  <revision>15</revision>
  <dcterms:created xsi:type="dcterms:W3CDTF">2023-02-02T13:58:26.0000000Z</dcterms:created>
  <dcterms:modified xsi:type="dcterms:W3CDTF">2026-07-07T09:48:13.0000000Z</dcterms:modified>
</coreProperties>
</file>