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handoutMasters/handoutMaster1.xml" ContentType="application/vnd.openxmlformats-officedocument.presentationml.handoutMaster+xml"/>
  <Override PartName="/ppt/theme/theme1.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94" r:id="rId2"/>
    <p:sldId id="295" r:id="rId3"/>
    <p:sldId id="276" r:id="rId4"/>
    <p:sldId id="277" r:id="rId5"/>
    <p:sldId id="290" r:id="rId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ection>
        <p14:section name="Instruktioner" id="{2CE78CED-5BFF-4E73-9F86-7FD6AA461B08}">
          <p14:sldIdLst>
            <p14:sldId id="294"/>
            <p14:sldId id="295"/>
          </p14:sldIdLst>
        </p14:section>
        <p14:section name="Presentation" id="{B972C155-D5BF-46A7-B591-A42909CFC1FA}">
          <p14:sldIdLst>
            <p14:sldId id="276"/>
            <p14:sldId id="277"/>
            <p14:sldId id="29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EEC2"/>
    <a:srgbClr val="43A4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DE7C41-B48B-4DAB-8B26-02E293BC1178}" v="3" dt="2024-05-31T11:35:45.101"/>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67" autoAdjust="0"/>
    <p:restoredTop sz="96301" autoAdjust="0"/>
  </p:normalViewPr>
  <p:slideViewPr>
    <p:cSldViewPr snapToGrid="0">
      <p:cViewPr varScale="1">
        <p:scale>
          <a:sx n="108" d="100"/>
          <a:sy n="108" d="100"/>
        </p:scale>
        <p:origin x="708" y="10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handoutMaster" Target="handoutMasters/handoutMaster1.xml" Id="rId8" /><Relationship Type="http://schemas.microsoft.com/office/2016/11/relationships/changesInfo" Target="changesInfos/changesInfo1.xml" Id="rId13" /><Relationship Type="http://schemas.openxmlformats.org/officeDocument/2006/relationships/slide" Target="slides/slide2.xml" Id="rId3" /><Relationship Type="http://schemas.openxmlformats.org/officeDocument/2006/relationships/notesMaster" Target="notesMasters/notesMaster1.xml" Id="rId7" /><Relationship Type="http://schemas.openxmlformats.org/officeDocument/2006/relationships/tableStyles" Target="tableStyles.xml" Id="rId12" /><Relationship Type="http://schemas.openxmlformats.org/officeDocument/2006/relationships/slide" Target="slides/slide1.xml" Id="rId2" /><Relationship Type="http://schemas.openxmlformats.org/officeDocument/2006/relationships/slideMaster" Target="slideMasters/slideMaster1.xml" Id="rId1" /><Relationship Type="http://schemas.openxmlformats.org/officeDocument/2006/relationships/slide" Target="slides/slide5.xml" Id="rId6" /><Relationship Type="http://schemas.openxmlformats.org/officeDocument/2006/relationships/theme" Target="theme/theme1.xml" Id="rId11" /><Relationship Type="http://schemas.openxmlformats.org/officeDocument/2006/relationships/slide" Target="slides/slide4.xml" Id="rId5" /><Relationship Type="http://schemas.openxmlformats.org/officeDocument/2006/relationships/viewProps" Target="viewProps.xml" Id="rId10" /><Relationship Type="http://schemas.openxmlformats.org/officeDocument/2006/relationships/slide" Target="slides/slide3.xml" Id="rId4" /><Relationship Type="http://schemas.openxmlformats.org/officeDocument/2006/relationships/presProps" Target="presProps.xml" Id="rId9" /><Relationship Type="http://schemas.microsoft.com/office/2015/10/relationships/revisionInfo" Target="revisionInfo.xml" Id="rId14"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in Sjöström Greenwood" userId="976b1efd-ce9f-4624-aa66-b766e6248422" providerId="ADAL" clId="{70291EC2-DA31-4C42-9ACA-C7C75F12A359}"/>
    <pc:docChg chg="custSel delSld modSld modMainMaster modSection">
      <pc:chgData name="Carin Sjöström Greenwood" userId="976b1efd-ce9f-4624-aa66-b766e6248422" providerId="ADAL" clId="{70291EC2-DA31-4C42-9ACA-C7C75F12A359}" dt="2023-08-28T10:16:24.363" v="49" actId="478"/>
      <pc:docMkLst>
        <pc:docMk/>
      </pc:docMkLst>
      <pc:sldChg chg="addSp delSp modSp mod chgLayout">
        <pc:chgData name="Carin Sjöström Greenwood" userId="976b1efd-ce9f-4624-aa66-b766e6248422" providerId="ADAL" clId="{70291EC2-DA31-4C42-9ACA-C7C75F12A359}" dt="2023-08-28T10:14:15.135" v="38" actId="478"/>
        <pc:sldMkLst>
          <pc:docMk/>
          <pc:sldMk cId="3289012044" sldId="276"/>
        </pc:sldMkLst>
        <pc:spChg chg="mod ord">
          <ac:chgData name="Carin Sjöström Greenwood" userId="976b1efd-ce9f-4624-aa66-b766e6248422" providerId="ADAL" clId="{70291EC2-DA31-4C42-9ACA-C7C75F12A359}" dt="2023-08-28T10:14:08.802" v="37" actId="700"/>
          <ac:spMkLst>
            <pc:docMk/>
            <pc:sldMk cId="3289012044" sldId="276"/>
            <ac:spMk id="2" creationId="{1212E419-F67C-291D-81F6-F9DA98760C9F}"/>
          </ac:spMkLst>
        </pc:spChg>
        <pc:spChg chg="add mod ord">
          <ac:chgData name="Carin Sjöström Greenwood" userId="976b1efd-ce9f-4624-aa66-b766e6248422" providerId="ADAL" clId="{70291EC2-DA31-4C42-9ACA-C7C75F12A359}" dt="2023-08-28T10:14:08.802" v="37" actId="700"/>
          <ac:spMkLst>
            <pc:docMk/>
            <pc:sldMk cId="3289012044" sldId="276"/>
            <ac:spMk id="3" creationId="{3C4038CB-9153-27C6-8968-E5F7AA695A90}"/>
          </ac:spMkLst>
        </pc:spChg>
        <pc:spChg chg="add mod ord">
          <ac:chgData name="Carin Sjöström Greenwood" userId="976b1efd-ce9f-4624-aa66-b766e6248422" providerId="ADAL" clId="{70291EC2-DA31-4C42-9ACA-C7C75F12A359}" dt="2023-08-28T10:14:08.802" v="37" actId="700"/>
          <ac:spMkLst>
            <pc:docMk/>
            <pc:sldMk cId="3289012044" sldId="276"/>
            <ac:spMk id="5" creationId="{3C145C0E-6AA1-BF34-9856-8FA6113705C8}"/>
          </ac:spMkLst>
        </pc:spChg>
        <pc:spChg chg="add mod ord">
          <ac:chgData name="Carin Sjöström Greenwood" userId="976b1efd-ce9f-4624-aa66-b766e6248422" providerId="ADAL" clId="{70291EC2-DA31-4C42-9ACA-C7C75F12A359}" dt="2023-08-28T10:14:08.802" v="37" actId="700"/>
          <ac:spMkLst>
            <pc:docMk/>
            <pc:sldMk cId="3289012044" sldId="276"/>
            <ac:spMk id="6" creationId="{5BA7B7A8-CA4B-EC2D-F0EF-BCD5217ABE91}"/>
          </ac:spMkLst>
        </pc:spChg>
        <pc:spChg chg="del">
          <ac:chgData name="Carin Sjöström Greenwood" userId="976b1efd-ce9f-4624-aa66-b766e6248422" providerId="ADAL" clId="{70291EC2-DA31-4C42-9ACA-C7C75F12A359}" dt="2023-08-28T10:14:08.802" v="37" actId="700"/>
          <ac:spMkLst>
            <pc:docMk/>
            <pc:sldMk cId="3289012044" sldId="276"/>
            <ac:spMk id="12" creationId="{20216728-80B6-529A-48C8-0D7B66138A98}"/>
          </ac:spMkLst>
        </pc:spChg>
        <pc:spChg chg="del">
          <ac:chgData name="Carin Sjöström Greenwood" userId="976b1efd-ce9f-4624-aa66-b766e6248422" providerId="ADAL" clId="{70291EC2-DA31-4C42-9ACA-C7C75F12A359}" dt="2023-08-28T10:14:08.802" v="37" actId="700"/>
          <ac:spMkLst>
            <pc:docMk/>
            <pc:sldMk cId="3289012044" sldId="276"/>
            <ac:spMk id="13" creationId="{CFFD01B9-2FC4-5050-C31F-8AEB6A2BB377}"/>
          </ac:spMkLst>
        </pc:spChg>
        <pc:spChg chg="del">
          <ac:chgData name="Carin Sjöström Greenwood" userId="976b1efd-ce9f-4624-aa66-b766e6248422" providerId="ADAL" clId="{70291EC2-DA31-4C42-9ACA-C7C75F12A359}" dt="2023-08-28T10:14:08.802" v="37" actId="700"/>
          <ac:spMkLst>
            <pc:docMk/>
            <pc:sldMk cId="3289012044" sldId="276"/>
            <ac:spMk id="17" creationId="{67E4D16B-7C66-7978-9E80-A4652FBF6EAC}"/>
          </ac:spMkLst>
        </pc:spChg>
        <pc:picChg chg="del">
          <ac:chgData name="Carin Sjöström Greenwood" userId="976b1efd-ce9f-4624-aa66-b766e6248422" providerId="ADAL" clId="{70291EC2-DA31-4C42-9ACA-C7C75F12A359}" dt="2023-08-28T10:14:15.135" v="38" actId="478"/>
          <ac:picMkLst>
            <pc:docMk/>
            <pc:sldMk cId="3289012044" sldId="276"/>
            <ac:picMk id="4" creationId="{5ABB1517-FC5F-F880-BA83-77C147603140}"/>
          </ac:picMkLst>
        </pc:picChg>
      </pc:sldChg>
      <pc:sldChg chg="addSp modSp mod modClrScheme chgLayout">
        <pc:chgData name="Carin Sjöström Greenwood" userId="976b1efd-ce9f-4624-aa66-b766e6248422" providerId="ADAL" clId="{70291EC2-DA31-4C42-9ACA-C7C75F12A359}" dt="2023-08-28T09:26:39.095" v="22" actId="700"/>
        <pc:sldMkLst>
          <pc:docMk/>
          <pc:sldMk cId="3801270367" sldId="290"/>
        </pc:sldMkLst>
        <pc:spChg chg="mod ord">
          <ac:chgData name="Carin Sjöström Greenwood" userId="976b1efd-ce9f-4624-aa66-b766e6248422" providerId="ADAL" clId="{70291EC2-DA31-4C42-9ACA-C7C75F12A359}" dt="2023-08-28T09:26:39.095" v="22" actId="700"/>
          <ac:spMkLst>
            <pc:docMk/>
            <pc:sldMk cId="3801270367" sldId="290"/>
            <ac:spMk id="2" creationId="{880D3025-C9FB-1672-95A2-D199E252BE2F}"/>
          </ac:spMkLst>
        </pc:spChg>
        <pc:spChg chg="add mod ord">
          <ac:chgData name="Carin Sjöström Greenwood" userId="976b1efd-ce9f-4624-aa66-b766e6248422" providerId="ADAL" clId="{70291EC2-DA31-4C42-9ACA-C7C75F12A359}" dt="2023-08-28T09:26:39.095" v="22" actId="700"/>
          <ac:spMkLst>
            <pc:docMk/>
            <pc:sldMk cId="3801270367" sldId="290"/>
            <ac:spMk id="3" creationId="{D2191DD3-7C41-11D5-F296-08EA84B63DDE}"/>
          </ac:spMkLst>
        </pc:spChg>
      </pc:sldChg>
      <pc:sldChg chg="del">
        <pc:chgData name="Carin Sjöström Greenwood" userId="976b1efd-ce9f-4624-aa66-b766e6248422" providerId="ADAL" clId="{70291EC2-DA31-4C42-9ACA-C7C75F12A359}" dt="2023-08-25T10:33:15.140" v="1" actId="47"/>
        <pc:sldMkLst>
          <pc:docMk/>
          <pc:sldMk cId="4024165696" sldId="292"/>
        </pc:sldMkLst>
      </pc:sldChg>
      <pc:sldChg chg="del">
        <pc:chgData name="Carin Sjöström Greenwood" userId="976b1efd-ce9f-4624-aa66-b766e6248422" providerId="ADAL" clId="{70291EC2-DA31-4C42-9ACA-C7C75F12A359}" dt="2023-08-25T10:33:15.140" v="1" actId="47"/>
        <pc:sldMkLst>
          <pc:docMk/>
          <pc:sldMk cId="1971876922" sldId="293"/>
        </pc:sldMkLst>
      </pc:sldChg>
      <pc:sldChg chg="modSp mod">
        <pc:chgData name="Carin Sjöström Greenwood" userId="976b1efd-ce9f-4624-aa66-b766e6248422" providerId="ADAL" clId="{70291EC2-DA31-4C42-9ACA-C7C75F12A359}" dt="2023-08-28T09:28:30.096" v="30"/>
        <pc:sldMkLst>
          <pc:docMk/>
          <pc:sldMk cId="2457642938" sldId="294"/>
        </pc:sldMkLst>
        <pc:spChg chg="mod">
          <ac:chgData name="Carin Sjöström Greenwood" userId="976b1efd-ce9f-4624-aa66-b766e6248422" providerId="ADAL" clId="{70291EC2-DA31-4C42-9ACA-C7C75F12A359}" dt="2023-08-28T09:28:30.096" v="30"/>
          <ac:spMkLst>
            <pc:docMk/>
            <pc:sldMk cId="2457642938" sldId="294"/>
            <ac:spMk id="4" creationId="{9F3C4ACD-ABC0-042B-8CCA-603DF8E7C93F}"/>
          </ac:spMkLst>
        </pc:spChg>
        <pc:spChg chg="mod">
          <ac:chgData name="Carin Sjöström Greenwood" userId="976b1efd-ce9f-4624-aa66-b766e6248422" providerId="ADAL" clId="{70291EC2-DA31-4C42-9ACA-C7C75F12A359}" dt="2023-08-25T10:33:34.952" v="16" actId="20577"/>
          <ac:spMkLst>
            <pc:docMk/>
            <pc:sldMk cId="2457642938" sldId="294"/>
            <ac:spMk id="17" creationId="{0C474F61-8344-0F98-B47D-77500148ABA0}"/>
          </ac:spMkLst>
        </pc:spChg>
      </pc:sldChg>
      <pc:sldChg chg="del">
        <pc:chgData name="Carin Sjöström Greenwood" userId="976b1efd-ce9f-4624-aa66-b766e6248422" providerId="ADAL" clId="{70291EC2-DA31-4C42-9ACA-C7C75F12A359}" dt="2023-08-25T10:33:03.785" v="0"/>
        <pc:sldMkLst>
          <pc:docMk/>
          <pc:sldMk cId="3588305100" sldId="294"/>
        </pc:sldMkLst>
      </pc:sldChg>
      <pc:sldChg chg="modSp mod">
        <pc:chgData name="Carin Sjöström Greenwood" userId="976b1efd-ce9f-4624-aa66-b766e6248422" providerId="ADAL" clId="{70291EC2-DA31-4C42-9ACA-C7C75F12A359}" dt="2023-08-28T09:28:30.096" v="30"/>
        <pc:sldMkLst>
          <pc:docMk/>
          <pc:sldMk cId="4049425703" sldId="295"/>
        </pc:sldMkLst>
        <pc:spChg chg="mod">
          <ac:chgData name="Carin Sjöström Greenwood" userId="976b1efd-ce9f-4624-aa66-b766e6248422" providerId="ADAL" clId="{70291EC2-DA31-4C42-9ACA-C7C75F12A359}" dt="2023-08-28T09:28:30.096" v="30"/>
          <ac:spMkLst>
            <pc:docMk/>
            <pc:sldMk cId="4049425703" sldId="295"/>
            <ac:spMk id="4" creationId="{C801334C-53CC-6FBA-AEDD-7AE3D161D270}"/>
          </ac:spMkLst>
        </pc:spChg>
        <pc:spChg chg="mod">
          <ac:chgData name="Carin Sjöström Greenwood" userId="976b1efd-ce9f-4624-aa66-b766e6248422" providerId="ADAL" clId="{70291EC2-DA31-4C42-9ACA-C7C75F12A359}" dt="2023-08-25T10:36:21.306" v="21"/>
          <ac:spMkLst>
            <pc:docMk/>
            <pc:sldMk cId="4049425703" sldId="295"/>
            <ac:spMk id="35" creationId="{0DF4A221-CD16-8A22-BA00-0DC8662DBD41}"/>
          </ac:spMkLst>
        </pc:spChg>
      </pc:sldChg>
      <pc:sldChg chg="del">
        <pc:chgData name="Carin Sjöström Greenwood" userId="976b1efd-ce9f-4624-aa66-b766e6248422" providerId="ADAL" clId="{70291EC2-DA31-4C42-9ACA-C7C75F12A359}" dt="2023-08-25T10:33:03.785" v="0"/>
        <pc:sldMkLst>
          <pc:docMk/>
          <pc:sldMk cId="4096939186" sldId="295"/>
        </pc:sldMkLst>
      </pc:sldChg>
      <pc:sldMasterChg chg="delSldLayout modSldLayout">
        <pc:chgData name="Carin Sjöström Greenwood" userId="976b1efd-ce9f-4624-aa66-b766e6248422" providerId="ADAL" clId="{70291EC2-DA31-4C42-9ACA-C7C75F12A359}" dt="2023-08-28T10:16:24.363" v="49" actId="478"/>
        <pc:sldMasterMkLst>
          <pc:docMk/>
          <pc:sldMasterMk cId="149138282" sldId="2147483648"/>
        </pc:sldMasterMkLst>
        <pc:sldLayoutChg chg="modSp mod">
          <pc:chgData name="Carin Sjöström Greenwood" userId="976b1efd-ce9f-4624-aa66-b766e6248422" providerId="ADAL" clId="{70291EC2-DA31-4C42-9ACA-C7C75F12A359}" dt="2023-08-28T10:15:05.152" v="40" actId="1076"/>
          <pc:sldLayoutMkLst>
            <pc:docMk/>
            <pc:sldMasterMk cId="149138282" sldId="2147483648"/>
            <pc:sldLayoutMk cId="2054511869" sldId="2147483650"/>
          </pc:sldLayoutMkLst>
          <pc:spChg chg="mod">
            <ac:chgData name="Carin Sjöström Greenwood" userId="976b1efd-ce9f-4624-aa66-b766e6248422" providerId="ADAL" clId="{70291EC2-DA31-4C42-9ACA-C7C75F12A359}" dt="2023-08-28T10:15:05.152" v="40" actId="1076"/>
            <ac:spMkLst>
              <pc:docMk/>
              <pc:sldMasterMk cId="149138282" sldId="2147483648"/>
              <pc:sldLayoutMk cId="2054511869" sldId="2147483650"/>
              <ac:spMk id="2" creationId="{76B25631-0701-40C3-A2E5-991715C6245C}"/>
            </ac:spMkLst>
          </pc:spChg>
          <pc:spChg chg="mod">
            <ac:chgData name="Carin Sjöström Greenwood" userId="976b1efd-ce9f-4624-aa66-b766e6248422" providerId="ADAL" clId="{70291EC2-DA31-4C42-9ACA-C7C75F12A359}" dt="2023-08-28T09:28:02.262" v="26" actId="207"/>
            <ac:spMkLst>
              <pc:docMk/>
              <pc:sldMasterMk cId="149138282" sldId="2147483648"/>
              <pc:sldLayoutMk cId="2054511869" sldId="2147483650"/>
              <ac:spMk id="11" creationId="{B351A889-3BB9-FF21-B1DF-61E7A92EC0F4}"/>
            </ac:spMkLst>
          </pc:spChg>
          <pc:spChg chg="mod">
            <ac:chgData name="Carin Sjöström Greenwood" userId="976b1efd-ce9f-4624-aa66-b766e6248422" providerId="ADAL" clId="{70291EC2-DA31-4C42-9ACA-C7C75F12A359}" dt="2023-08-28T10:15:00.606" v="39" actId="1076"/>
            <ac:spMkLst>
              <pc:docMk/>
              <pc:sldMasterMk cId="149138282" sldId="2147483648"/>
              <pc:sldLayoutMk cId="2054511869" sldId="2147483650"/>
              <ac:spMk id="14" creationId="{A9936CC4-BC31-7B4D-38E0-EC836B72C571}"/>
            </ac:spMkLst>
          </pc:spChg>
        </pc:sldLayoutChg>
        <pc:sldLayoutChg chg="delSp modSp mod">
          <pc:chgData name="Carin Sjöström Greenwood" userId="976b1efd-ce9f-4624-aa66-b766e6248422" providerId="ADAL" clId="{70291EC2-DA31-4C42-9ACA-C7C75F12A359}" dt="2023-08-28T10:15:57.619" v="45" actId="478"/>
          <pc:sldLayoutMkLst>
            <pc:docMk/>
            <pc:sldMasterMk cId="149138282" sldId="2147483648"/>
            <pc:sldLayoutMk cId="3143030760" sldId="2147483652"/>
          </pc:sldLayoutMkLst>
          <pc:spChg chg="del">
            <ac:chgData name="Carin Sjöström Greenwood" userId="976b1efd-ce9f-4624-aa66-b766e6248422" providerId="ADAL" clId="{70291EC2-DA31-4C42-9ACA-C7C75F12A359}" dt="2023-08-28T10:15:57.619" v="45" actId="478"/>
            <ac:spMkLst>
              <pc:docMk/>
              <pc:sldMasterMk cId="149138282" sldId="2147483648"/>
              <pc:sldLayoutMk cId="3143030760" sldId="2147483652"/>
              <ac:spMk id="2" creationId="{625E6907-50BC-FFF4-F6B9-BF2B7373C4A2}"/>
            </ac:spMkLst>
          </pc:spChg>
          <pc:spChg chg="mod">
            <ac:chgData name="Carin Sjöström Greenwood" userId="976b1efd-ce9f-4624-aa66-b766e6248422" providerId="ADAL" clId="{70291EC2-DA31-4C42-9ACA-C7C75F12A359}" dt="2023-08-28T10:15:36.572" v="42" actId="1076"/>
            <ac:spMkLst>
              <pc:docMk/>
              <pc:sldMasterMk cId="149138282" sldId="2147483648"/>
              <pc:sldLayoutMk cId="3143030760" sldId="2147483652"/>
              <ac:spMk id="3" creationId="{877B3524-D6C4-8016-A0B9-76DB7A408CF7}"/>
            </ac:spMkLst>
          </pc:spChg>
          <pc:spChg chg="del mod">
            <ac:chgData name="Carin Sjöström Greenwood" userId="976b1efd-ce9f-4624-aa66-b766e6248422" providerId="ADAL" clId="{70291EC2-DA31-4C42-9ACA-C7C75F12A359}" dt="2023-08-28T10:15:55.900" v="44" actId="478"/>
            <ac:spMkLst>
              <pc:docMk/>
              <pc:sldMasterMk cId="149138282" sldId="2147483648"/>
              <pc:sldLayoutMk cId="3143030760" sldId="2147483652"/>
              <ac:spMk id="4" creationId="{2F1EC206-E47A-5E7F-9581-B76ADE31A8FE}"/>
            </ac:spMkLst>
          </pc:spChg>
          <pc:spChg chg="mod">
            <ac:chgData name="Carin Sjöström Greenwood" userId="976b1efd-ce9f-4624-aa66-b766e6248422" providerId="ADAL" clId="{70291EC2-DA31-4C42-9ACA-C7C75F12A359}" dt="2023-08-28T10:15:22.004" v="41" actId="1076"/>
            <ac:spMkLst>
              <pc:docMk/>
              <pc:sldMasterMk cId="149138282" sldId="2147483648"/>
              <pc:sldLayoutMk cId="3143030760" sldId="2147483652"/>
              <ac:spMk id="9" creationId="{D5FF0E6C-D325-C355-90B1-214F162C31D1}"/>
            </ac:spMkLst>
          </pc:spChg>
        </pc:sldLayoutChg>
        <pc:sldLayoutChg chg="modSp mod">
          <pc:chgData name="Carin Sjöström Greenwood" userId="976b1efd-ce9f-4624-aa66-b766e6248422" providerId="ADAL" clId="{70291EC2-DA31-4C42-9ACA-C7C75F12A359}" dt="2023-08-28T09:28:15.160" v="28" actId="207"/>
          <pc:sldLayoutMkLst>
            <pc:docMk/>
            <pc:sldMasterMk cId="149138282" sldId="2147483648"/>
            <pc:sldLayoutMk cId="2193212721" sldId="2147483654"/>
          </pc:sldLayoutMkLst>
          <pc:spChg chg="mod">
            <ac:chgData name="Carin Sjöström Greenwood" userId="976b1efd-ce9f-4624-aa66-b766e6248422" providerId="ADAL" clId="{70291EC2-DA31-4C42-9ACA-C7C75F12A359}" dt="2023-08-28T09:28:10.359" v="27" actId="207"/>
            <ac:spMkLst>
              <pc:docMk/>
              <pc:sldMasterMk cId="149138282" sldId="2147483648"/>
              <pc:sldLayoutMk cId="2193212721" sldId="2147483654"/>
              <ac:spMk id="4" creationId="{1FC6FDEA-C781-902D-A489-58BB1BF3050A}"/>
            </ac:spMkLst>
          </pc:spChg>
          <pc:spChg chg="mod">
            <ac:chgData name="Carin Sjöström Greenwood" userId="976b1efd-ce9f-4624-aa66-b766e6248422" providerId="ADAL" clId="{70291EC2-DA31-4C42-9ACA-C7C75F12A359}" dt="2023-08-28T09:28:15.160" v="28" actId="207"/>
            <ac:spMkLst>
              <pc:docMk/>
              <pc:sldMasterMk cId="149138282" sldId="2147483648"/>
              <pc:sldLayoutMk cId="2193212721" sldId="2147483654"/>
              <ac:spMk id="11" creationId="{1F9B59B5-C37C-6616-7B01-4CE9FC56AFC8}"/>
            </ac:spMkLst>
          </pc:spChg>
        </pc:sldLayoutChg>
        <pc:sldLayoutChg chg="del">
          <pc:chgData name="Carin Sjöström Greenwood" userId="976b1efd-ce9f-4624-aa66-b766e6248422" providerId="ADAL" clId="{70291EC2-DA31-4C42-9ACA-C7C75F12A359}" dt="2023-08-28T09:28:24.054" v="29" actId="2696"/>
          <pc:sldLayoutMkLst>
            <pc:docMk/>
            <pc:sldMasterMk cId="149138282" sldId="2147483648"/>
            <pc:sldLayoutMk cId="492405024" sldId="2147483659"/>
          </pc:sldLayoutMkLst>
        </pc:sldLayoutChg>
        <pc:sldLayoutChg chg="delSp mod">
          <pc:chgData name="Carin Sjöström Greenwood" userId="976b1efd-ce9f-4624-aa66-b766e6248422" providerId="ADAL" clId="{70291EC2-DA31-4C42-9ACA-C7C75F12A359}" dt="2023-08-28T10:16:14.683" v="48" actId="478"/>
          <pc:sldLayoutMkLst>
            <pc:docMk/>
            <pc:sldMasterMk cId="149138282" sldId="2147483648"/>
            <pc:sldLayoutMk cId="4252726569" sldId="2147483660"/>
          </pc:sldLayoutMkLst>
          <pc:spChg chg="del">
            <ac:chgData name="Carin Sjöström Greenwood" userId="976b1efd-ce9f-4624-aa66-b766e6248422" providerId="ADAL" clId="{70291EC2-DA31-4C42-9ACA-C7C75F12A359}" dt="2023-08-28T10:16:14.683" v="48" actId="478"/>
            <ac:spMkLst>
              <pc:docMk/>
              <pc:sldMasterMk cId="149138282" sldId="2147483648"/>
              <pc:sldLayoutMk cId="4252726569" sldId="2147483660"/>
              <ac:spMk id="2" creationId="{E455D0BA-9A24-0B1E-5104-31F55378AAA2}"/>
            </ac:spMkLst>
          </pc:spChg>
          <pc:spChg chg="del">
            <ac:chgData name="Carin Sjöström Greenwood" userId="976b1efd-ce9f-4624-aa66-b766e6248422" providerId="ADAL" clId="{70291EC2-DA31-4C42-9ACA-C7C75F12A359}" dt="2023-08-28T10:16:12.594" v="47" actId="478"/>
            <ac:spMkLst>
              <pc:docMk/>
              <pc:sldMasterMk cId="149138282" sldId="2147483648"/>
              <pc:sldLayoutMk cId="4252726569" sldId="2147483660"/>
              <ac:spMk id="7" creationId="{4E6AFD7C-DEA7-9A46-2513-5293C0535394}"/>
            </ac:spMkLst>
          </pc:spChg>
        </pc:sldLayoutChg>
        <pc:sldLayoutChg chg="delSp mod">
          <pc:chgData name="Carin Sjöström Greenwood" userId="976b1efd-ce9f-4624-aa66-b766e6248422" providerId="ADAL" clId="{70291EC2-DA31-4C42-9ACA-C7C75F12A359}" dt="2023-08-28T10:16:24.363" v="49" actId="478"/>
          <pc:sldLayoutMkLst>
            <pc:docMk/>
            <pc:sldMasterMk cId="149138282" sldId="2147483648"/>
            <pc:sldLayoutMk cId="3548231675" sldId="2147483661"/>
          </pc:sldLayoutMkLst>
          <pc:spChg chg="del">
            <ac:chgData name="Carin Sjöström Greenwood" userId="976b1efd-ce9f-4624-aa66-b766e6248422" providerId="ADAL" clId="{70291EC2-DA31-4C42-9ACA-C7C75F12A359}" dt="2023-08-28T10:16:24.363" v="49" actId="478"/>
            <ac:spMkLst>
              <pc:docMk/>
              <pc:sldMasterMk cId="149138282" sldId="2147483648"/>
              <pc:sldLayoutMk cId="3548231675" sldId="2147483661"/>
              <ac:spMk id="4" creationId="{A100F903-3478-7793-DE93-655C7E1A353D}"/>
            </ac:spMkLst>
          </pc:spChg>
          <pc:spChg chg="del">
            <ac:chgData name="Carin Sjöström Greenwood" userId="976b1efd-ce9f-4624-aa66-b766e6248422" providerId="ADAL" clId="{70291EC2-DA31-4C42-9ACA-C7C75F12A359}" dt="2023-08-28T10:16:05.507" v="46" actId="478"/>
            <ac:spMkLst>
              <pc:docMk/>
              <pc:sldMasterMk cId="149138282" sldId="2147483648"/>
              <pc:sldLayoutMk cId="3548231675" sldId="2147483661"/>
              <ac:spMk id="6" creationId="{3CF62D2F-E5FD-F410-EE14-94871D7A62B1}"/>
            </ac:spMkLst>
          </pc:spChg>
        </pc:sldLayoutChg>
        <pc:sldLayoutChg chg="del">
          <pc:chgData name="Carin Sjöström Greenwood" userId="976b1efd-ce9f-4624-aa66-b766e6248422" providerId="ADAL" clId="{70291EC2-DA31-4C42-9ACA-C7C75F12A359}" dt="2023-08-28T09:29:14.506" v="32" actId="2696"/>
          <pc:sldLayoutMkLst>
            <pc:docMk/>
            <pc:sldMasterMk cId="149138282" sldId="2147483648"/>
            <pc:sldLayoutMk cId="2575468514" sldId="2147483663"/>
          </pc:sldLayoutMkLst>
        </pc:sldLayoutChg>
        <pc:sldLayoutChg chg="del">
          <pc:chgData name="Carin Sjöström Greenwood" userId="976b1efd-ce9f-4624-aa66-b766e6248422" providerId="ADAL" clId="{70291EC2-DA31-4C42-9ACA-C7C75F12A359}" dt="2023-08-28T09:29:14.514" v="33" actId="2696"/>
          <pc:sldLayoutMkLst>
            <pc:docMk/>
            <pc:sldMasterMk cId="149138282" sldId="2147483648"/>
            <pc:sldLayoutMk cId="3886582513" sldId="2147483664"/>
          </pc:sldLayoutMkLst>
        </pc:sldLayoutChg>
        <pc:sldLayoutChg chg="del">
          <pc:chgData name="Carin Sjöström Greenwood" userId="976b1efd-ce9f-4624-aa66-b766e6248422" providerId="ADAL" clId="{70291EC2-DA31-4C42-9ACA-C7C75F12A359}" dt="2023-08-28T09:29:14.520" v="34" actId="2696"/>
          <pc:sldLayoutMkLst>
            <pc:docMk/>
            <pc:sldMasterMk cId="149138282" sldId="2147483648"/>
            <pc:sldLayoutMk cId="2079926418" sldId="2147483665"/>
          </pc:sldLayoutMkLst>
        </pc:sldLayoutChg>
        <pc:sldLayoutChg chg="del">
          <pc:chgData name="Carin Sjöström Greenwood" userId="976b1efd-ce9f-4624-aa66-b766e6248422" providerId="ADAL" clId="{70291EC2-DA31-4C42-9ACA-C7C75F12A359}" dt="2023-08-28T09:29:14.528" v="35" actId="2696"/>
          <pc:sldLayoutMkLst>
            <pc:docMk/>
            <pc:sldMasterMk cId="149138282" sldId="2147483648"/>
            <pc:sldLayoutMk cId="1072134286" sldId="2147483667"/>
          </pc:sldLayoutMkLst>
        </pc:sldLayoutChg>
        <pc:sldLayoutChg chg="del">
          <pc:chgData name="Carin Sjöström Greenwood" userId="976b1efd-ce9f-4624-aa66-b766e6248422" providerId="ADAL" clId="{70291EC2-DA31-4C42-9ACA-C7C75F12A359}" dt="2023-08-28T09:29:14.531" v="36" actId="2696"/>
          <pc:sldLayoutMkLst>
            <pc:docMk/>
            <pc:sldMasterMk cId="149138282" sldId="2147483648"/>
            <pc:sldLayoutMk cId="3454000879" sldId="2147483669"/>
          </pc:sldLayoutMkLst>
        </pc:sldLayoutChg>
        <pc:sldLayoutChg chg="del">
          <pc:chgData name="Carin Sjöström Greenwood" userId="976b1efd-ce9f-4624-aa66-b766e6248422" providerId="ADAL" clId="{70291EC2-DA31-4C42-9ACA-C7C75F12A359}" dt="2023-08-28T09:29:01.113" v="31" actId="2696"/>
          <pc:sldLayoutMkLst>
            <pc:docMk/>
            <pc:sldMasterMk cId="149138282" sldId="2147483648"/>
            <pc:sldLayoutMk cId="1091597924" sldId="2147483671"/>
          </pc:sldLayoutMkLst>
        </pc:sldLayoutChg>
      </pc:sldMasterChg>
      <pc:sldMasterChg chg="modSldLayout">
        <pc:chgData name="Carin Sjöström Greenwood" userId="976b1efd-ce9f-4624-aa66-b766e6248422" providerId="ADAL" clId="{70291EC2-DA31-4C42-9ACA-C7C75F12A359}" dt="2023-08-28T09:27:42.205" v="25" actId="207"/>
        <pc:sldMasterMkLst>
          <pc:docMk/>
          <pc:sldMasterMk cId="2927647052" sldId="2147483662"/>
        </pc:sldMasterMkLst>
        <pc:sldLayoutChg chg="modSp mod">
          <pc:chgData name="Carin Sjöström Greenwood" userId="976b1efd-ce9f-4624-aa66-b766e6248422" providerId="ADAL" clId="{70291EC2-DA31-4C42-9ACA-C7C75F12A359}" dt="2023-08-28T09:27:26.905" v="23" actId="207"/>
          <pc:sldLayoutMkLst>
            <pc:docMk/>
            <pc:sldMasterMk cId="149138282" sldId="2147483648"/>
            <pc:sldLayoutMk cId="2079926418" sldId="2147483665"/>
          </pc:sldLayoutMkLst>
          <pc:spChg chg="mod">
            <ac:chgData name="Carin Sjöström Greenwood" userId="976b1efd-ce9f-4624-aa66-b766e6248422" providerId="ADAL" clId="{70291EC2-DA31-4C42-9ACA-C7C75F12A359}" dt="2023-08-28T09:27:26.905" v="23" actId="207"/>
            <ac:spMkLst>
              <pc:docMk/>
              <pc:sldMasterMk cId="149138282" sldId="2147483648"/>
              <pc:sldLayoutMk cId="2079926418" sldId="2147483665"/>
              <ac:spMk id="11" creationId="{B351A889-3BB9-FF21-B1DF-61E7A92EC0F4}"/>
            </ac:spMkLst>
          </pc:spChg>
        </pc:sldLayoutChg>
        <pc:sldLayoutChg chg="modSp mod">
          <pc:chgData name="Carin Sjöström Greenwood" userId="976b1efd-ce9f-4624-aa66-b766e6248422" providerId="ADAL" clId="{70291EC2-DA31-4C42-9ACA-C7C75F12A359}" dt="2023-08-28T09:27:42.205" v="25" actId="207"/>
          <pc:sldLayoutMkLst>
            <pc:docMk/>
            <pc:sldMasterMk cId="2927647052" sldId="2147483662"/>
            <pc:sldLayoutMk cId="3381890665" sldId="2147483668"/>
          </pc:sldLayoutMkLst>
          <pc:spChg chg="mod">
            <ac:chgData name="Carin Sjöström Greenwood" userId="976b1efd-ce9f-4624-aa66-b766e6248422" providerId="ADAL" clId="{70291EC2-DA31-4C42-9ACA-C7C75F12A359}" dt="2023-08-28T09:27:36.408" v="24" actId="207"/>
            <ac:spMkLst>
              <pc:docMk/>
              <pc:sldMasterMk cId="2927647052" sldId="2147483662"/>
              <pc:sldLayoutMk cId="3381890665" sldId="2147483668"/>
              <ac:spMk id="4" creationId="{1FC6FDEA-C781-902D-A489-58BB1BF3050A}"/>
            </ac:spMkLst>
          </pc:spChg>
          <pc:spChg chg="mod">
            <ac:chgData name="Carin Sjöström Greenwood" userId="976b1efd-ce9f-4624-aa66-b766e6248422" providerId="ADAL" clId="{70291EC2-DA31-4C42-9ACA-C7C75F12A359}" dt="2023-08-28T09:27:42.205" v="25" actId="207"/>
            <ac:spMkLst>
              <pc:docMk/>
              <pc:sldMasterMk cId="2927647052" sldId="2147483662"/>
              <pc:sldLayoutMk cId="3381890665" sldId="2147483668"/>
              <ac:spMk id="11" creationId="{1F9B59B5-C37C-6616-7B01-4CE9FC56AFC8}"/>
            </ac:spMkLst>
          </pc:spChg>
        </pc:sldLayoutChg>
      </pc:sldMasterChg>
    </pc:docChg>
  </pc:docChgLst>
  <pc:docChgLst>
    <pc:chgData name="Carin Sjöström Greenwood" userId="976b1efd-ce9f-4624-aa66-b766e6248422" providerId="ADAL" clId="{DEDE7C41-B48B-4DAB-8B26-02E293BC1178}"/>
    <pc:docChg chg="modMainMaster">
      <pc:chgData name="Carin Sjöström Greenwood" userId="976b1efd-ce9f-4624-aa66-b766e6248422" providerId="ADAL" clId="{DEDE7C41-B48B-4DAB-8B26-02E293BC1178}" dt="2024-05-31T11:35:45.101" v="2" actId="14826"/>
      <pc:docMkLst>
        <pc:docMk/>
      </pc:docMkLst>
      <pc:sldMasterChg chg="modSldLayout">
        <pc:chgData name="Carin Sjöström Greenwood" userId="976b1efd-ce9f-4624-aa66-b766e6248422" providerId="ADAL" clId="{DEDE7C41-B48B-4DAB-8B26-02E293BC1178}" dt="2024-05-31T11:35:45.101" v="2" actId="14826"/>
        <pc:sldMasterMkLst>
          <pc:docMk/>
          <pc:sldMasterMk cId="149138282" sldId="2147483648"/>
        </pc:sldMasterMkLst>
        <pc:sldLayoutChg chg="modSp">
          <pc:chgData name="Carin Sjöström Greenwood" userId="976b1efd-ce9f-4624-aa66-b766e6248422" providerId="ADAL" clId="{DEDE7C41-B48B-4DAB-8B26-02E293BC1178}" dt="2024-05-30T14:17:52.214" v="0" actId="14826"/>
          <pc:sldLayoutMkLst>
            <pc:docMk/>
            <pc:sldMasterMk cId="149138282" sldId="2147483648"/>
            <pc:sldLayoutMk cId="3177692620" sldId="2147483649"/>
          </pc:sldLayoutMkLst>
          <pc:picChg chg="mod">
            <ac:chgData name="Carin Sjöström Greenwood" userId="976b1efd-ce9f-4624-aa66-b766e6248422" providerId="ADAL" clId="{DEDE7C41-B48B-4DAB-8B26-02E293BC1178}" dt="2024-05-30T14:17:52.214" v="0" actId="14826"/>
            <ac:picMkLst>
              <pc:docMk/>
              <pc:sldMasterMk cId="149138282" sldId="2147483648"/>
              <pc:sldLayoutMk cId="3177692620" sldId="2147483649"/>
              <ac:picMk id="28" creationId="{6A0989A0-7A4A-9CD0-D751-D56C294A5842}"/>
            </ac:picMkLst>
          </pc:picChg>
        </pc:sldLayoutChg>
        <pc:sldLayoutChg chg="modSp">
          <pc:chgData name="Carin Sjöström Greenwood" userId="976b1efd-ce9f-4624-aa66-b766e6248422" providerId="ADAL" clId="{DEDE7C41-B48B-4DAB-8B26-02E293BC1178}" dt="2024-05-31T11:35:45.101" v="2" actId="14826"/>
          <pc:sldLayoutMkLst>
            <pc:docMk/>
            <pc:sldMasterMk cId="149138282" sldId="2147483648"/>
            <pc:sldLayoutMk cId="1667956800" sldId="2147483658"/>
          </pc:sldLayoutMkLst>
          <pc:picChg chg="mod">
            <ac:chgData name="Carin Sjöström Greenwood" userId="976b1efd-ce9f-4624-aa66-b766e6248422" providerId="ADAL" clId="{DEDE7C41-B48B-4DAB-8B26-02E293BC1178}" dt="2024-05-31T11:35:45.101" v="2" actId="14826"/>
            <ac:picMkLst>
              <pc:docMk/>
              <pc:sldMasterMk cId="149138282" sldId="2147483648"/>
              <pc:sldLayoutMk cId="1667956800" sldId="2147483658"/>
              <ac:picMk id="8" creationId="{DF4C8F7D-7A28-CB63-79C6-C812735D651A}"/>
            </ac:picMkLst>
          </pc:picChg>
        </pc:sldLayoutChg>
        <pc:sldLayoutChg chg="modSp">
          <pc:chgData name="Carin Sjöström Greenwood" userId="976b1efd-ce9f-4624-aa66-b766e6248422" providerId="ADAL" clId="{DEDE7C41-B48B-4DAB-8B26-02E293BC1178}" dt="2024-05-30T14:18:09.124" v="1" actId="14826"/>
          <pc:sldLayoutMkLst>
            <pc:docMk/>
            <pc:sldMasterMk cId="149138282" sldId="2147483648"/>
            <pc:sldLayoutMk cId="4252726569" sldId="2147483660"/>
          </pc:sldLayoutMkLst>
          <pc:picChg chg="mod">
            <ac:chgData name="Carin Sjöström Greenwood" userId="976b1efd-ce9f-4624-aa66-b766e6248422" providerId="ADAL" clId="{DEDE7C41-B48B-4DAB-8B26-02E293BC1178}" dt="2024-05-30T14:18:09.124" v="1" actId="14826"/>
            <ac:picMkLst>
              <pc:docMk/>
              <pc:sldMasterMk cId="149138282" sldId="2147483648"/>
              <pc:sldLayoutMk cId="4252726569" sldId="2147483660"/>
              <ac:picMk id="6" creationId="{F028FC9A-549E-C173-F6EE-DD2DADAFA6BB}"/>
            </ac:picMkLst>
          </pc:picChg>
        </pc:sldLayoutChg>
      </pc:sldMasterChg>
    </pc:docChg>
  </pc:docChgLst>
  <pc:docChgLst>
    <pc:chgData name="Carin Sjöström Greenwood" userId="976b1efd-ce9f-4624-aa66-b766e6248422" providerId="ADAL" clId="{AB2C3821-450F-4A6E-ACEA-205F7AC96FA8}"/>
    <pc:docChg chg="delSld modSection">
      <pc:chgData name="Carin Sjöström Greenwood" userId="976b1efd-ce9f-4624-aa66-b766e6248422" providerId="ADAL" clId="{AB2C3821-450F-4A6E-ACEA-205F7AC96FA8}" dt="2023-09-11T09:57:31.173" v="0" actId="2696"/>
      <pc:docMkLst>
        <pc:docMk/>
      </pc:docMkLst>
      <pc:sldChg chg="del">
        <pc:chgData name="Carin Sjöström Greenwood" userId="976b1efd-ce9f-4624-aa66-b766e6248422" providerId="ADAL" clId="{AB2C3821-450F-4A6E-ACEA-205F7AC96FA8}" dt="2023-09-11T09:57:31.173" v="0" actId="2696"/>
        <pc:sldMkLst>
          <pc:docMk/>
          <pc:sldMk cId="3875330676" sldId="28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2024-07-10</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2024-07-10</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dirty="0"/>
          </a:p>
        </p:txBody>
      </p:sp>
    </p:spTree>
    <p:extLst>
      <p:ext uri="{BB962C8B-B14F-4D97-AF65-F5344CB8AC3E}">
        <p14:creationId xmlns:p14="http://schemas.microsoft.com/office/powerpoint/2010/main" val="1400161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dirty="0"/>
          </a:p>
        </p:txBody>
      </p:sp>
    </p:spTree>
    <p:extLst>
      <p:ext uri="{BB962C8B-B14F-4D97-AF65-F5344CB8AC3E}">
        <p14:creationId xmlns:p14="http://schemas.microsoft.com/office/powerpoint/2010/main" val="2973966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dirty="0"/>
          </a:p>
        </p:txBody>
      </p:sp>
    </p:spTree>
    <p:extLst>
      <p:ext uri="{BB962C8B-B14F-4D97-AF65-F5344CB8AC3E}">
        <p14:creationId xmlns:p14="http://schemas.microsoft.com/office/powerpoint/2010/main" val="4211449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74874" y="6056635"/>
            <a:ext cx="2147886" cy="383653"/>
          </a:xfrm>
          <a:prstGeom prst="rect">
            <a:avLst/>
          </a:prstGeom>
        </p:spPr>
      </p:pic>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2024-07-10</a:t>
            </a:fld>
            <a:endParaRPr lang="sv-SE"/>
          </a:p>
        </p:txBody>
      </p:sp>
      <p:grpSp>
        <p:nvGrpSpPr>
          <p:cNvPr id="4" name="Graphic 28">
            <a:extLst>
              <a:ext uri="{FF2B5EF4-FFF2-40B4-BE49-F238E27FC236}">
                <a16:creationId xmlns:a16="http://schemas.microsoft.com/office/drawing/2014/main" id="{BB51B449-2513-B8F3-2B63-E71100F978AC}"/>
              </a:ext>
            </a:extLst>
          </p:cNvPr>
          <p:cNvGrpSpPr>
            <a:grpSpLocks noChangeAspect="1"/>
          </p:cNvGrpSpPr>
          <p:nvPr userDrawn="1"/>
        </p:nvGrpSpPr>
        <p:grpSpPr>
          <a:xfrm>
            <a:off x="7517605" y="385758"/>
            <a:ext cx="4283998" cy="6092422"/>
            <a:chOff x="4833937" y="1810035"/>
            <a:chExt cx="2409824" cy="3427094"/>
          </a:xfrm>
        </p:grpSpPr>
        <p:sp>
          <p:nvSpPr>
            <p:cNvPr id="5" name="Freeform: Shape 30">
              <a:extLst>
                <a:ext uri="{FF2B5EF4-FFF2-40B4-BE49-F238E27FC236}">
                  <a16:creationId xmlns:a16="http://schemas.microsoft.com/office/drawing/2014/main" id="{CF300A9A-17BC-D773-8918-887CEF402616}"/>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1"/>
            </a:solidFill>
            <a:ln w="9525" cap="flat">
              <a:noFill/>
              <a:prstDash val="solid"/>
              <a:miter/>
            </a:ln>
          </p:spPr>
          <p:txBody>
            <a:bodyPr rtlCol="0" anchor="ctr"/>
            <a:lstStyle/>
            <a:p>
              <a:pPr lvl="0"/>
              <a:endParaRPr lang="en-US"/>
            </a:p>
          </p:txBody>
        </p:sp>
        <p:sp>
          <p:nvSpPr>
            <p:cNvPr id="9" name="Freeform: Shape 31">
              <a:extLst>
                <a:ext uri="{FF2B5EF4-FFF2-40B4-BE49-F238E27FC236}">
                  <a16:creationId xmlns:a16="http://schemas.microsoft.com/office/drawing/2014/main" id="{1D7FFA80-56C3-4ADD-DF3C-C90E7D530AC7}"/>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12" name="Freeform: Shape 32">
              <a:extLst>
                <a:ext uri="{FF2B5EF4-FFF2-40B4-BE49-F238E27FC236}">
                  <a16:creationId xmlns:a16="http://schemas.microsoft.com/office/drawing/2014/main" id="{69FE296A-0031-81BC-6089-2A24FC515C4C}"/>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rgbClr val="43A447"/>
            </a:solidFill>
            <a:ln w="9525" cap="flat">
              <a:noFill/>
              <a:prstDash val="solid"/>
              <a:miter/>
            </a:ln>
          </p:spPr>
          <p:txBody>
            <a:bodyPr rtlCol="0" anchor="ctr"/>
            <a:lstStyle/>
            <a:p>
              <a:endParaRPr lang="en-US"/>
            </a:p>
          </p:txBody>
        </p:sp>
        <p:sp>
          <p:nvSpPr>
            <p:cNvPr id="13" name="Freeform: Shape 33">
              <a:extLst>
                <a:ext uri="{FF2B5EF4-FFF2-40B4-BE49-F238E27FC236}">
                  <a16:creationId xmlns:a16="http://schemas.microsoft.com/office/drawing/2014/main" id="{004E38EF-08B8-7AAB-45C8-0F4D1AAC55F4}"/>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sp>
          <p:nvSpPr>
            <p:cNvPr id="14" name="Freeform: Shape 34">
              <a:extLst>
                <a:ext uri="{FF2B5EF4-FFF2-40B4-BE49-F238E27FC236}">
                  <a16:creationId xmlns:a16="http://schemas.microsoft.com/office/drawing/2014/main" id="{1C775D9D-4C6A-8975-C972-8816C73BDE27}"/>
                </a:ext>
              </a:extLst>
            </p:cNvPr>
            <p:cNvSpPr>
              <a:spLocks noChangeAspect="1"/>
            </p:cNvSpPr>
            <p:nvPr/>
          </p:nvSpPr>
          <p:spPr>
            <a:xfrm>
              <a:off x="4833937" y="2381106"/>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rgbClr val="43A447"/>
            </a:solidFill>
            <a:ln w="9525" cap="flat">
              <a:noFill/>
              <a:prstDash val="solid"/>
              <a:miter/>
            </a:ln>
          </p:spPr>
          <p:txBody>
            <a:bodyPr rtlCol="0" anchor="ctr"/>
            <a:lstStyle/>
            <a:p>
              <a:endParaRPr lang="en-US"/>
            </a:p>
          </p:txBody>
        </p:sp>
        <p:sp>
          <p:nvSpPr>
            <p:cNvPr id="15" name="Freeform: Shape 35">
              <a:extLst>
                <a:ext uri="{FF2B5EF4-FFF2-40B4-BE49-F238E27FC236}">
                  <a16:creationId xmlns:a16="http://schemas.microsoft.com/office/drawing/2014/main" id="{D75E7932-0FB6-64F2-B35F-AABC08F90888}"/>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C0EEC2"/>
            </a:solidFill>
            <a:ln w="9525" cap="flat">
              <a:noFill/>
              <a:prstDash val="solid"/>
              <a:miter/>
            </a:ln>
          </p:spPr>
          <p:txBody>
            <a:bodyPr rtlCol="0" anchor="ctr"/>
            <a:lstStyle/>
            <a:p>
              <a:endParaRPr lang="en-US"/>
            </a:p>
          </p:txBody>
        </p:sp>
        <p:sp>
          <p:nvSpPr>
            <p:cNvPr id="16" name="Freeform: Shape 36">
              <a:extLst>
                <a:ext uri="{FF2B5EF4-FFF2-40B4-BE49-F238E27FC236}">
                  <a16:creationId xmlns:a16="http://schemas.microsoft.com/office/drawing/2014/main" id="{57FB1F63-CCE2-273B-C40B-56152D202E62}"/>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37">
              <a:extLst>
                <a:ext uri="{FF2B5EF4-FFF2-40B4-BE49-F238E27FC236}">
                  <a16:creationId xmlns:a16="http://schemas.microsoft.com/office/drawing/2014/main" id="{014EC904-A4EA-3DEA-B024-5DC5F02EED0A}"/>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8" name="Freeform: Shape 38">
              <a:extLst>
                <a:ext uri="{FF2B5EF4-FFF2-40B4-BE49-F238E27FC236}">
                  <a16:creationId xmlns:a16="http://schemas.microsoft.com/office/drawing/2014/main" id="{2D575801-093F-FE1B-1D2F-A91174798E5F}"/>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rgbClr val="B3EBF2"/>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667956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28" name="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74874" y="6056635"/>
            <a:ext cx="2147886" cy="383653"/>
          </a:xfrm>
          <a:prstGeom prst="rect">
            <a:avLst/>
          </a:prstGeom>
        </p:spPr>
      </p:pic>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2024-07-10</a:t>
            </a:fld>
            <a:endParaRPr lang="sv-SE"/>
          </a:p>
        </p:txBody>
      </p:sp>
      <p:sp>
        <p:nvSpPr>
          <p:cNvPr id="4" name="Platshållare för bild 3">
            <a:extLst>
              <a:ext uri="{FF2B5EF4-FFF2-40B4-BE49-F238E27FC236}">
                <a16:creationId xmlns:a16="http://schemas.microsoft.com/office/drawing/2014/main" id="{2ACE7E74-CDF2-8E7F-0785-3738B875A2CD}"/>
              </a:ext>
            </a:extLst>
          </p:cNvPr>
          <p:cNvSpPr>
            <a:spLocks noGrp="1"/>
          </p:cNvSpPr>
          <p:nvPr>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rgbClr val="B3EBF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
        <p:nvSpPr>
          <p:cNvPr id="5" name="Freeform: Shape 32">
            <a:extLst>
              <a:ext uri="{FF2B5EF4-FFF2-40B4-BE49-F238E27FC236}">
                <a16:creationId xmlns:a16="http://schemas.microsoft.com/office/drawing/2014/main" id="{FCA1630E-4FA1-813B-6FB5-6B8EA29DFC23}"/>
              </a:ext>
            </a:extLst>
          </p:cNvPr>
          <p:cNvSpPr>
            <a:spLocks noChangeAspect="1"/>
          </p:cNvSpPr>
          <p:nvPr userDrawn="1"/>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1"/>
          </a:solidFill>
          <a:ln w="9525" cap="flat">
            <a:noFill/>
            <a:prstDash val="solid"/>
            <a:miter/>
          </a:ln>
        </p:spPr>
        <p:txBody>
          <a:bodyPr rtlCol="0" anchor="ctr"/>
          <a:lstStyle/>
          <a:p>
            <a:pPr lvl="0"/>
            <a:endParaRPr lang="en-US"/>
          </a:p>
        </p:txBody>
      </p:sp>
      <p:sp>
        <p:nvSpPr>
          <p:cNvPr id="9" name="Freeform: Shape 33">
            <a:extLst>
              <a:ext uri="{FF2B5EF4-FFF2-40B4-BE49-F238E27FC236}">
                <a16:creationId xmlns:a16="http://schemas.microsoft.com/office/drawing/2014/main" id="{2B03F9E4-CBF3-3FAD-7A8C-30005A1801FA}"/>
              </a:ext>
            </a:extLst>
          </p:cNvPr>
          <p:cNvSpPr>
            <a:spLocks noChangeAspect="1"/>
          </p:cNvSpPr>
          <p:nvPr userDrawn="1"/>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10" name="Freeform: Shape 34">
            <a:extLst>
              <a:ext uri="{FF2B5EF4-FFF2-40B4-BE49-F238E27FC236}">
                <a16:creationId xmlns:a16="http://schemas.microsoft.com/office/drawing/2014/main" id="{DAB90BBB-7589-BC25-6C27-BE15CF7BF058}"/>
              </a:ext>
            </a:extLst>
          </p:cNvPr>
          <p:cNvSpPr>
            <a:spLocks noChangeAspect="1"/>
          </p:cNvSpPr>
          <p:nvPr userDrawn="1"/>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rgbClr val="43A447"/>
          </a:solidFill>
          <a:ln w="9525" cap="flat">
            <a:noFill/>
            <a:prstDash val="solid"/>
            <a:miter/>
          </a:ln>
        </p:spPr>
        <p:txBody>
          <a:bodyPr rtlCol="0" anchor="ctr"/>
          <a:lstStyle/>
          <a:p>
            <a:endParaRPr lang="en-US"/>
          </a:p>
        </p:txBody>
      </p:sp>
      <p:sp>
        <p:nvSpPr>
          <p:cNvPr id="11" name="Freeform: Shape 35">
            <a:extLst>
              <a:ext uri="{FF2B5EF4-FFF2-40B4-BE49-F238E27FC236}">
                <a16:creationId xmlns:a16="http://schemas.microsoft.com/office/drawing/2014/main" id="{820856E7-20FE-6D95-61A0-CC38B82FEDE0}"/>
              </a:ext>
            </a:extLst>
          </p:cNvPr>
          <p:cNvSpPr>
            <a:spLocks noChangeAspect="1"/>
          </p:cNvSpPr>
          <p:nvPr userDrawn="1"/>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sp>
        <p:nvSpPr>
          <p:cNvPr id="20" name="Freeform: Shape 36">
            <a:extLst>
              <a:ext uri="{FF2B5EF4-FFF2-40B4-BE49-F238E27FC236}">
                <a16:creationId xmlns:a16="http://schemas.microsoft.com/office/drawing/2014/main" id="{125799E2-37F2-0C3F-51A3-D071A013E705}"/>
              </a:ext>
            </a:extLst>
          </p:cNvPr>
          <p:cNvSpPr>
            <a:spLocks noChangeAspect="1"/>
          </p:cNvSpPr>
          <p:nvPr userDrawn="1"/>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rgbClr val="43A447"/>
          </a:solidFill>
          <a:ln w="9525" cap="flat">
            <a:noFill/>
            <a:prstDash val="solid"/>
            <a:miter/>
          </a:ln>
        </p:spPr>
        <p:txBody>
          <a:bodyPr rtlCol="0" anchor="ctr"/>
          <a:lstStyle/>
          <a:p>
            <a:endParaRPr lang="en-US"/>
          </a:p>
        </p:txBody>
      </p:sp>
      <p:sp>
        <p:nvSpPr>
          <p:cNvPr id="21" name="Freeform: Shape 37">
            <a:extLst>
              <a:ext uri="{FF2B5EF4-FFF2-40B4-BE49-F238E27FC236}">
                <a16:creationId xmlns:a16="http://schemas.microsoft.com/office/drawing/2014/main" id="{6EEA36D4-6C11-D52A-A47F-18E40D0C6847}"/>
              </a:ext>
            </a:extLst>
          </p:cNvPr>
          <p:cNvSpPr>
            <a:spLocks noChangeAspect="1"/>
          </p:cNvSpPr>
          <p:nvPr userDrawn="1"/>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C0EEC2"/>
          </a:solidFill>
          <a:ln w="9525" cap="flat">
            <a:noFill/>
            <a:prstDash val="solid"/>
            <a:miter/>
          </a:ln>
        </p:spPr>
        <p:txBody>
          <a:bodyPr rtlCol="0" anchor="ctr"/>
          <a:lstStyle/>
          <a:p>
            <a:endParaRPr lang="en-US"/>
          </a:p>
        </p:txBody>
      </p:sp>
      <p:sp>
        <p:nvSpPr>
          <p:cNvPr id="22" name="Freeform: Shape 38">
            <a:extLst>
              <a:ext uri="{FF2B5EF4-FFF2-40B4-BE49-F238E27FC236}">
                <a16:creationId xmlns:a16="http://schemas.microsoft.com/office/drawing/2014/main" id="{5C5F6E48-4C0B-4D2B-818B-1BE457F59527}"/>
              </a:ext>
            </a:extLst>
          </p:cNvPr>
          <p:cNvSpPr>
            <a:spLocks noChangeAspect="1"/>
          </p:cNvSpPr>
          <p:nvPr userDrawn="1"/>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23" name="Freeform: Shape 39">
            <a:extLst>
              <a:ext uri="{FF2B5EF4-FFF2-40B4-BE49-F238E27FC236}">
                <a16:creationId xmlns:a16="http://schemas.microsoft.com/office/drawing/2014/main" id="{F0242E9B-645C-96CC-D772-EBBC66A77DC7}"/>
              </a:ext>
            </a:extLst>
          </p:cNvPr>
          <p:cNvSpPr>
            <a:spLocks noChangeAspect="1"/>
          </p:cNvSpPr>
          <p:nvPr userDrawn="1"/>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100667" y="981528"/>
            <a:ext cx="8642350" cy="1047750"/>
          </a:xfrm>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100667" y="2723322"/>
            <a:ext cx="8650817" cy="331152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2024-07-10</a:t>
            </a:fld>
            <a:endParaRPr lang="sv-SE"/>
          </a:p>
        </p:txBody>
      </p:sp>
      <p:grpSp>
        <p:nvGrpSpPr>
          <p:cNvPr id="4" name="Graphic 4">
            <a:extLst>
              <a:ext uri="{FF2B5EF4-FFF2-40B4-BE49-F238E27FC236}">
                <a16:creationId xmlns:a16="http://schemas.microsoft.com/office/drawing/2014/main" id="{5C417587-585B-3553-7B4B-03B7FC05F2F8}"/>
              </a:ext>
            </a:extLst>
          </p:cNvPr>
          <p:cNvGrpSpPr>
            <a:grpSpLocks noChangeAspect="1"/>
          </p:cNvGrpSpPr>
          <p:nvPr userDrawn="1"/>
        </p:nvGrpSpPr>
        <p:grpSpPr>
          <a:xfrm>
            <a:off x="10373521" y="393108"/>
            <a:ext cx="1427973" cy="6091200"/>
            <a:chOff x="10371140" y="380999"/>
            <a:chExt cx="1439144" cy="6138849"/>
          </a:xfrm>
        </p:grpSpPr>
        <p:sp>
          <p:nvSpPr>
            <p:cNvPr id="5" name="Freeform: Shape 14">
              <a:extLst>
                <a:ext uri="{FF2B5EF4-FFF2-40B4-BE49-F238E27FC236}">
                  <a16:creationId xmlns:a16="http://schemas.microsoft.com/office/drawing/2014/main" id="{B0344151-8CCE-0681-53A0-38C6286C4506}"/>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43A447"/>
            </a:solidFill>
            <a:ln w="17009" cap="flat">
              <a:noFill/>
              <a:prstDash val="solid"/>
              <a:miter/>
            </a:ln>
          </p:spPr>
          <p:txBody>
            <a:bodyPr rtlCol="0" anchor="ctr"/>
            <a:lstStyle/>
            <a:p>
              <a:endParaRPr lang="en-US"/>
            </a:p>
          </p:txBody>
        </p:sp>
        <p:sp>
          <p:nvSpPr>
            <p:cNvPr id="10" name="Freeform: Shape 15">
              <a:extLst>
                <a:ext uri="{FF2B5EF4-FFF2-40B4-BE49-F238E27FC236}">
                  <a16:creationId xmlns:a16="http://schemas.microsoft.com/office/drawing/2014/main" id="{175F8EDF-FDD3-5430-466D-9FDBD7CCA974}"/>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B351A889-3BB9-FF21-B1DF-61E7A92EC0F4}"/>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C0EEC2"/>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A95B309E-D263-11E8-9807-1C7D2CFE7E7F}"/>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2024-07-10</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2200" y="932226"/>
            <a:ext cx="4995333" cy="1047750"/>
          </a:xfrm>
        </p:spPr>
        <p:txBody>
          <a:bodyPr/>
          <a:lstStyle>
            <a:lvl1pPr>
              <a:defRPr/>
            </a:lvl1pPr>
          </a:lstStyle>
          <a:p>
            <a:r>
              <a:rPr lang="sv-SE" dirty="0"/>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675294"/>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5" name="Platshållare för bild 11">
            <a:extLst>
              <a:ext uri="{FF2B5EF4-FFF2-40B4-BE49-F238E27FC236}">
                <a16:creationId xmlns:a16="http://schemas.microsoft.com/office/drawing/2014/main" id="{1FA5C84F-C4B8-CEC1-3555-41A99D993A4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2024-07-10</a:t>
            </a:fld>
            <a:endParaRPr lang="sv-SE"/>
          </a:p>
        </p:txBody>
      </p:sp>
      <p:grpSp>
        <p:nvGrpSpPr>
          <p:cNvPr id="3" name="Graphic 4">
            <a:extLst>
              <a:ext uri="{FF2B5EF4-FFF2-40B4-BE49-F238E27FC236}">
                <a16:creationId xmlns:a16="http://schemas.microsoft.com/office/drawing/2014/main" id="{4C3381B4-AC30-6419-D826-946D93D76D70}"/>
              </a:ext>
            </a:extLst>
          </p:cNvPr>
          <p:cNvGrpSpPr>
            <a:grpSpLocks noChangeAspect="1"/>
          </p:cNvGrpSpPr>
          <p:nvPr userDrawn="1"/>
        </p:nvGrpSpPr>
        <p:grpSpPr>
          <a:xfrm>
            <a:off x="10373521" y="393108"/>
            <a:ext cx="1427973" cy="6091200"/>
            <a:chOff x="10371140" y="380999"/>
            <a:chExt cx="1439144" cy="6138849"/>
          </a:xfrm>
        </p:grpSpPr>
        <p:sp>
          <p:nvSpPr>
            <p:cNvPr id="4" name="Freeform: Shape 14">
              <a:extLst>
                <a:ext uri="{FF2B5EF4-FFF2-40B4-BE49-F238E27FC236}">
                  <a16:creationId xmlns:a16="http://schemas.microsoft.com/office/drawing/2014/main" id="{1FC6FDEA-C781-902D-A489-58BB1BF3050A}"/>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43A447"/>
            </a:solidFill>
            <a:ln w="17009" cap="flat">
              <a:noFill/>
              <a:prstDash val="solid"/>
              <a:miter/>
            </a:ln>
          </p:spPr>
          <p:txBody>
            <a:bodyPr rtlCol="0" anchor="ctr"/>
            <a:lstStyle/>
            <a:p>
              <a:endParaRPr lang="en-US"/>
            </a:p>
          </p:txBody>
        </p:sp>
        <p:sp>
          <p:nvSpPr>
            <p:cNvPr id="7" name="Freeform: Shape 15">
              <a:extLst>
                <a:ext uri="{FF2B5EF4-FFF2-40B4-BE49-F238E27FC236}">
                  <a16:creationId xmlns:a16="http://schemas.microsoft.com/office/drawing/2014/main" id="{E3AC7685-6FDC-1A23-7B20-B455EC5C9362}"/>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1F9B59B5-C37C-6616-7B01-4CE9FC56AFC8}"/>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C0EEC2"/>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2" name="Platshållare för bild 4">
            <a:extLst>
              <a:ext uri="{FF2B5EF4-FFF2-40B4-BE49-F238E27FC236}">
                <a16:creationId xmlns:a16="http://schemas.microsoft.com/office/drawing/2014/main" id="{DCC3B870-75C4-56B4-5593-0D8B71AFE91C}"/>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2024-07-10</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DBBDC78D-1DE7-BCAF-99C5-1E1E43F52E1D}"/>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234210" y="2984110"/>
            <a:ext cx="5732564" cy="1023945"/>
          </a:xfrm>
          <a:prstGeom prst="rect">
            <a:avLst/>
          </a:prstGeom>
        </p:spPr>
      </p:pic>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spTree>
    <p:extLst>
      <p:ext uri="{BB962C8B-B14F-4D97-AF65-F5344CB8AC3E}">
        <p14:creationId xmlns:p14="http://schemas.microsoft.com/office/powerpoint/2010/main" val="4252726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2024-07-10</a:t>
            </a:fld>
            <a:endParaRPr lang="sv-SE" dirty="0"/>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60" r:id="rId9"/>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www.vgregion.se/webbhandboken/digital-tillganglighet/dokument/" TargetMode="External"/><Relationship Id="rId7" Type="http://schemas.openxmlformats.org/officeDocument/2006/relationships/image" Target="../media/image4.JPG"/><Relationship Id="rId2" Type="http://schemas.openxmlformats.org/officeDocument/2006/relationships/hyperlink" Target="mailto:rh.fouui.kommunikation@vgregion.se" TargetMode="Externa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hyperlink" Target="https://mediebank.vgregion.se/fotoweb/archives/5230-Officemallar/2%20H%C3%A4lso-%20och%20sjukv%C3%A5rd/" TargetMode="External"/><Relationship Id="rId4" Type="http://schemas.openxmlformats.org/officeDocument/2006/relationships/hyperlink" Target="https://larportalen.vgregion.se/enrol/index.php?id=991"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3C4ACD-ABC0-042B-8CCA-603DF8E7C93F}"/>
              </a:ext>
            </a:extLst>
          </p:cNvPr>
          <p:cNvSpPr>
            <a:spLocks noGrp="1"/>
          </p:cNvSpPr>
          <p:nvPr>
            <p:ph type="title"/>
          </p:nvPr>
        </p:nvSpPr>
        <p:spPr/>
        <p:txBody>
          <a:bodyPr/>
          <a:lstStyle/>
          <a:p>
            <a:r>
              <a:rPr lang="sv-SE" dirty="0"/>
              <a:t>Instruktionssida</a:t>
            </a:r>
            <a:endParaRPr lang="en-GB" dirty="0"/>
          </a:p>
        </p:txBody>
      </p:sp>
      <p:sp>
        <p:nvSpPr>
          <p:cNvPr id="17" name="Content Placeholder 4">
            <a:extLst>
              <a:ext uri="{FF2B5EF4-FFF2-40B4-BE49-F238E27FC236}">
                <a16:creationId xmlns:a16="http://schemas.microsoft.com/office/drawing/2014/main" id="{0C474F61-8344-0F98-B47D-77500148ABA0}"/>
              </a:ext>
            </a:extLst>
          </p:cNvPr>
          <p:cNvSpPr>
            <a:spLocks noGrp="1"/>
          </p:cNvSpPr>
          <p:nvPr>
            <p:ph sz="quarter" idx="13"/>
          </p:nvPr>
        </p:nvSpPr>
        <p:spPr>
          <a:xfrm>
            <a:off x="1092200" y="2113722"/>
            <a:ext cx="5003800" cy="3311526"/>
          </a:xfrm>
        </p:spPr>
        <p:txBody>
          <a:bodyPr/>
          <a:lstStyle/>
          <a:p>
            <a:pPr marL="0" indent="0">
              <a:buNone/>
            </a:pPr>
            <a:r>
              <a:rPr lang="sv-SE" sz="1000" dirty="0"/>
              <a:t>Denna </a:t>
            </a:r>
            <a:r>
              <a:rPr lang="sv-SE" sz="1000" dirty="0" err="1"/>
              <a:t>PPT:mall</a:t>
            </a:r>
            <a:r>
              <a:rPr lang="sv-SE" sz="1000" dirty="0"/>
              <a:t> använder du när du presenterar information vid möte/konferens/event i </a:t>
            </a:r>
            <a:r>
              <a:rPr lang="sv-SE" sz="1000" dirty="0" err="1"/>
              <a:t>VGR:s</a:t>
            </a:r>
            <a:r>
              <a:rPr lang="sv-SE" sz="1000" dirty="0"/>
              <a:t> regi och du representerar verksamhet inom VGR.</a:t>
            </a:r>
          </a:p>
          <a:p>
            <a:pPr marL="0" indent="0">
              <a:buNone/>
            </a:pPr>
            <a:r>
              <a:rPr lang="sv-SE" sz="1000" dirty="0"/>
              <a:t>Säkerställ att du använder rätt mall. Om du är osäker kan du höra av dig till FoUUI kommunikationsstöd via e-post: </a:t>
            </a:r>
            <a:r>
              <a:rPr lang="sv-SE" sz="1000" dirty="0">
                <a:hlinkClick r:id="rId2"/>
              </a:rPr>
              <a:t>rh.fouui.kommunikation@vgregion.se </a:t>
            </a:r>
            <a:endParaRPr lang="sv-SE" sz="1000" dirty="0"/>
          </a:p>
          <a:p>
            <a:pPr marL="0" indent="0">
              <a:buNone/>
            </a:pPr>
            <a:r>
              <a:rPr lang="sv-SE" sz="1000" dirty="0"/>
              <a:t>Denna mall använder </a:t>
            </a:r>
            <a:r>
              <a:rPr lang="sv-SE" sz="1000" dirty="0" err="1"/>
              <a:t>VGR:s</a:t>
            </a:r>
            <a:r>
              <a:rPr lang="sv-SE" sz="1000" dirty="0"/>
              <a:t> grundmall som bas. </a:t>
            </a:r>
            <a:r>
              <a:rPr lang="sv-SE" sz="1000" dirty="0" err="1"/>
              <a:t>VGR:s</a:t>
            </a:r>
            <a:r>
              <a:rPr lang="sv-SE" sz="1000" dirty="0"/>
              <a:t> </a:t>
            </a:r>
            <a:r>
              <a:rPr lang="sv-SE" sz="1000" dirty="0" err="1"/>
              <a:t>grundmallar</a:t>
            </a:r>
            <a:r>
              <a:rPr lang="sv-SE" sz="1000" dirty="0"/>
              <a:t> hjälper oss att göra rätt. De är säkrade ur tillgänglighetsperspektiv och följer vår visuella identitet, men det är alltid du som skapar en presentation som ansvarar för både form och innehåll. </a:t>
            </a:r>
          </a:p>
          <a:p>
            <a:pPr marL="0" indent="0">
              <a:buNone/>
            </a:pPr>
            <a:r>
              <a:rPr lang="sv-SE" sz="1000" dirty="0"/>
              <a:t>I webbhandboken finns mer information om tillgänglighet: </a:t>
            </a:r>
            <a:r>
              <a:rPr lang="sv-SE" sz="1000" dirty="0">
                <a:hlinkClick r:id="rId3"/>
              </a:rPr>
              <a:t>Dokument - Webbhandbok VGR (vgregion.se)</a:t>
            </a:r>
            <a:endParaRPr lang="sv-SE" sz="1000" dirty="0"/>
          </a:p>
          <a:p>
            <a:pPr marL="0" indent="0">
              <a:buNone/>
            </a:pPr>
            <a:r>
              <a:rPr lang="sv-SE" sz="1000" dirty="0"/>
              <a:t>I </a:t>
            </a:r>
            <a:r>
              <a:rPr lang="sv-SE" sz="1000" dirty="0" err="1"/>
              <a:t>lärportalen</a:t>
            </a:r>
            <a:r>
              <a:rPr lang="sv-SE" sz="1000" dirty="0"/>
              <a:t> finns en utbildning om tillgänglighet i Powerpoint: </a:t>
            </a:r>
            <a:r>
              <a:rPr lang="sv-SE" sz="1000" dirty="0">
                <a:hlinkClick r:id="rId4"/>
              </a:rPr>
              <a:t>Digital tillgänglighet (vgregion.se)</a:t>
            </a:r>
            <a:r>
              <a:rPr lang="sv-SE" sz="1000" dirty="0"/>
              <a:t> </a:t>
            </a:r>
          </a:p>
          <a:p>
            <a:pPr marL="0" indent="0">
              <a:buNone/>
            </a:pPr>
            <a:r>
              <a:rPr lang="sv-SE" sz="1000" dirty="0"/>
              <a:t>I VGR använder vi fyra </a:t>
            </a:r>
            <a:r>
              <a:rPr lang="sv-SE" sz="1000" dirty="0" err="1"/>
              <a:t>grundmallar</a:t>
            </a:r>
            <a:r>
              <a:rPr lang="sv-SE" sz="1000" dirty="0"/>
              <a:t>: Regionområde FoUUI primär och nära vårds verksamheter använder mallar baserade på grundmallen för Hälso- och sjukvård med blå som huvudfärg. Alla </a:t>
            </a:r>
            <a:r>
              <a:rPr lang="sv-SE" sz="1000" dirty="0" err="1"/>
              <a:t>grundmallar</a:t>
            </a:r>
            <a:r>
              <a:rPr lang="sv-SE" sz="1000" dirty="0"/>
              <a:t> för Hälso- och sjukvård finns i Office-programmen och i </a:t>
            </a:r>
            <a:r>
              <a:rPr lang="sv-SE" sz="1000" dirty="0">
                <a:hlinkClick r:id="rId5"/>
              </a:rPr>
              <a:t>mediebanken</a:t>
            </a:r>
            <a:r>
              <a:rPr lang="sv-SE" sz="1000" dirty="0"/>
              <a:t>.</a:t>
            </a:r>
            <a:endParaRPr lang="en-GB" sz="1000" dirty="0"/>
          </a:p>
        </p:txBody>
      </p:sp>
      <p:sp>
        <p:nvSpPr>
          <p:cNvPr id="3" name="Date Placeholder 2">
            <a:extLst>
              <a:ext uri="{FF2B5EF4-FFF2-40B4-BE49-F238E27FC236}">
                <a16:creationId xmlns:a16="http://schemas.microsoft.com/office/drawing/2014/main" id="{E6FDF769-B323-5226-C50A-C9DA647C4AF9}"/>
              </a:ext>
            </a:extLst>
          </p:cNvPr>
          <p:cNvSpPr>
            <a:spLocks noGrp="1"/>
          </p:cNvSpPr>
          <p:nvPr>
            <p:ph type="dt" sz="half" idx="14"/>
          </p:nvPr>
        </p:nvSpPr>
        <p:spPr>
          <a:xfrm>
            <a:off x="10901364" y="136525"/>
            <a:ext cx="900071" cy="141687"/>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FE79FE-D23C-4201-B9CF-6160AEB17AFF}"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2024-07-10</a:t>
            </a:fld>
            <a:endParaRPr kumimoji="0" lang="sv-SE" sz="900" b="0" i="0" u="none" strike="noStrike" kern="1200" cap="none" spc="0" normalizeH="0" baseline="0" noProof="0" dirty="0">
              <a:ln>
                <a:noFill/>
              </a:ln>
              <a:solidFill>
                <a:prstClr val="black"/>
              </a:solidFill>
              <a:effectLst/>
              <a:uLnTx/>
              <a:uFillTx/>
              <a:latin typeface="Verdana"/>
              <a:ea typeface="+mn-ea"/>
              <a:cs typeface="+mn-cs"/>
            </a:endParaRPr>
          </a:p>
        </p:txBody>
      </p:sp>
      <p:sp>
        <p:nvSpPr>
          <p:cNvPr id="8" name="Platshållare för innehåll 2">
            <a:extLst>
              <a:ext uri="{FF2B5EF4-FFF2-40B4-BE49-F238E27FC236}">
                <a16:creationId xmlns:a16="http://schemas.microsoft.com/office/drawing/2014/main" id="{D3EFBCA4-563F-6886-96B9-659C78F0C96A}"/>
              </a:ext>
            </a:extLst>
          </p:cNvPr>
          <p:cNvSpPr txBox="1">
            <a:spLocks/>
          </p:cNvSpPr>
          <p:nvPr/>
        </p:nvSpPr>
        <p:spPr>
          <a:xfrm>
            <a:off x="6765300" y="2045048"/>
            <a:ext cx="4934527" cy="331152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269875" marR="0" lvl="0" indent="-269875" algn="l" defTabSz="914400" rtl="0" eaLnBrk="1" fontAlgn="auto" latinLnBrk="0" hangingPunct="1">
              <a:lnSpc>
                <a:spcPct val="130000"/>
              </a:lnSpc>
              <a:spcBef>
                <a:spcPts val="1000"/>
              </a:spcBef>
              <a:spcAft>
                <a:spcPts val="0"/>
              </a:spcAft>
              <a:buClrTx/>
              <a:buSzTx/>
              <a:buFont typeface="Verdana" panose="020B0604030504040204" pitchFamily="34" charset="0"/>
              <a:buChar char="•"/>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Ändra inte typsnitt och använd bara de godkända färgerna. </a:t>
            </a:r>
          </a:p>
          <a:p>
            <a:pPr marL="269875" marR="0" lvl="0" indent="-269875" algn="l" defTabSz="914400" rtl="0" eaLnBrk="1" fontAlgn="auto" latinLnBrk="0" hangingPunct="1">
              <a:lnSpc>
                <a:spcPct val="130000"/>
              </a:lnSpc>
              <a:spcBef>
                <a:spcPts val="1000"/>
              </a:spcBef>
              <a:spcAft>
                <a:spcPts val="0"/>
              </a:spcAft>
              <a:buClrTx/>
              <a:buSzTx/>
              <a:buFont typeface="Verdana" panose="020B0604030504040204" pitchFamily="34" charset="0"/>
              <a:buChar char="•"/>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Layout kallas de olika designer på sidor som du kan hitta i din mall. Du hittar dem under knappen </a:t>
            </a:r>
            <a:r>
              <a:rPr kumimoji="0" lang="sv-SE" sz="1000" b="1" i="0" u="none" strike="noStrike" kern="1200" cap="none" spc="0" normalizeH="0" baseline="0" noProof="0" dirty="0">
                <a:ln>
                  <a:noFill/>
                </a:ln>
                <a:solidFill>
                  <a:prstClr val="black"/>
                </a:solidFill>
                <a:effectLst/>
                <a:uLnTx/>
                <a:uFillTx/>
                <a:latin typeface="Verdana"/>
                <a:ea typeface="+mn-ea"/>
                <a:cs typeface="+mn-cs"/>
              </a:rPr>
              <a:t>Layout</a:t>
            </a:r>
            <a:r>
              <a:rPr kumimoji="0" lang="sv-SE" sz="1000" b="0" i="0" u="none" strike="noStrike" kern="1200" cap="none" spc="0" normalizeH="0" baseline="0" noProof="0" dirty="0">
                <a:ln>
                  <a:noFill/>
                </a:ln>
                <a:solidFill>
                  <a:prstClr val="black"/>
                </a:solidFill>
                <a:effectLst/>
                <a:uLnTx/>
                <a:uFillTx/>
                <a:latin typeface="Verdana"/>
                <a:ea typeface="+mn-ea"/>
                <a:cs typeface="+mn-cs"/>
              </a:rPr>
              <a:t> och </a:t>
            </a:r>
            <a:r>
              <a:rPr kumimoji="0" lang="sv-SE" sz="1000" b="1" i="0" u="none" strike="noStrike" kern="1200" cap="none" spc="0" normalizeH="0" baseline="0" noProof="0" dirty="0">
                <a:ln>
                  <a:noFill/>
                </a:ln>
                <a:solidFill>
                  <a:prstClr val="black"/>
                </a:solidFill>
                <a:effectLst/>
                <a:uLnTx/>
                <a:uFillTx/>
                <a:latin typeface="Verdana"/>
                <a:ea typeface="+mn-ea"/>
                <a:cs typeface="+mn-cs"/>
              </a:rPr>
              <a:t>Ny bild </a:t>
            </a:r>
            <a:r>
              <a:rPr kumimoji="0" lang="sv-SE" sz="1000" b="0" i="0" u="none" strike="noStrike" kern="1200" cap="none" spc="0" normalizeH="0" baseline="0" noProof="0" dirty="0">
                <a:ln>
                  <a:noFill/>
                </a:ln>
                <a:solidFill>
                  <a:prstClr val="black"/>
                </a:solidFill>
                <a:effectLst/>
                <a:uLnTx/>
                <a:uFillTx/>
                <a:latin typeface="Verdana"/>
                <a:ea typeface="+mn-ea"/>
                <a:cs typeface="+mn-cs"/>
              </a:rPr>
              <a:t>i menyn. </a:t>
            </a:r>
          </a:p>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endParaRPr kumimoji="0" lang="sv-SE" sz="1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endParaRPr kumimoji="0" lang="sv-SE" sz="1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endParaRPr kumimoji="0" lang="sv-SE" sz="1000" b="0" i="0" u="none" strike="noStrike" kern="1200" cap="none" spc="0" normalizeH="0" baseline="0" noProof="0" dirty="0">
              <a:ln>
                <a:noFill/>
              </a:ln>
              <a:solidFill>
                <a:prstClr val="black"/>
              </a:solidFill>
              <a:effectLst/>
              <a:uLnTx/>
              <a:uFillTx/>
              <a:latin typeface="Verdana"/>
              <a:ea typeface="+mn-ea"/>
              <a:cs typeface="+mn-cs"/>
            </a:endParaRPr>
          </a:p>
        </p:txBody>
      </p:sp>
      <p:grpSp>
        <p:nvGrpSpPr>
          <p:cNvPr id="2" name="Grupp 1" descr="Bild som beskriver layoutfunktionen">
            <a:extLst>
              <a:ext uri="{FF2B5EF4-FFF2-40B4-BE49-F238E27FC236}">
                <a16:creationId xmlns:a16="http://schemas.microsoft.com/office/drawing/2014/main" id="{0F9763C5-ACD2-48BD-9465-EF0A20DEA6F7}"/>
              </a:ext>
            </a:extLst>
          </p:cNvPr>
          <p:cNvGrpSpPr/>
          <p:nvPr/>
        </p:nvGrpSpPr>
        <p:grpSpPr>
          <a:xfrm>
            <a:off x="7050801" y="2950936"/>
            <a:ext cx="4655459" cy="2776915"/>
            <a:chOff x="6765300" y="2573705"/>
            <a:chExt cx="4655459" cy="2776915"/>
          </a:xfrm>
        </p:grpSpPr>
        <p:pic>
          <p:nvPicPr>
            <p:cNvPr id="9" name="Bildobjekt 6">
              <a:extLst>
                <a:ext uri="{FF2B5EF4-FFF2-40B4-BE49-F238E27FC236}">
                  <a16:creationId xmlns:a16="http://schemas.microsoft.com/office/drawing/2014/main" id="{13C5003A-248C-CEF6-B0A5-D6E2C5845BA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765300" y="2573705"/>
              <a:ext cx="2241606" cy="2776915"/>
            </a:xfrm>
            <a:prstGeom prst="rect">
              <a:avLst/>
            </a:prstGeom>
            <a:ln>
              <a:solidFill>
                <a:schemeClr val="tx1"/>
              </a:solidFill>
            </a:ln>
          </p:spPr>
        </p:pic>
        <p:pic>
          <p:nvPicPr>
            <p:cNvPr id="10" name="Bildobjekt 7" descr="Skärmklipp från menyfliksområdet.">
              <a:extLst>
                <a:ext uri="{FF2B5EF4-FFF2-40B4-BE49-F238E27FC236}">
                  <a16:creationId xmlns:a16="http://schemas.microsoft.com/office/drawing/2014/main" id="{613EE7A3-AA9F-E940-2C17-BAA1F0CC4670}"/>
                </a:ext>
              </a:extLst>
            </p:cNvPr>
            <p:cNvPicPr>
              <a:picLocks noChangeAspect="1"/>
            </p:cNvPicPr>
            <p:nvPr/>
          </p:nvPicPr>
          <p:blipFill rotWithShape="1">
            <a:blip r:embed="rId7"/>
            <a:srcRect r="3458" b="-3285"/>
            <a:stretch/>
          </p:blipFill>
          <p:spPr>
            <a:xfrm>
              <a:off x="9285974" y="3429000"/>
              <a:ext cx="1250865" cy="647525"/>
            </a:xfrm>
            <a:prstGeom prst="rect">
              <a:avLst/>
            </a:prstGeom>
            <a:ln>
              <a:solidFill>
                <a:schemeClr val="tx1">
                  <a:lumMod val="50000"/>
                  <a:lumOff val="50000"/>
                </a:schemeClr>
              </a:solidFill>
            </a:ln>
          </p:spPr>
        </p:pic>
        <p:sp>
          <p:nvSpPr>
            <p:cNvPr id="11" name="Oval 14">
              <a:extLst>
                <a:ext uri="{FF2B5EF4-FFF2-40B4-BE49-F238E27FC236}">
                  <a16:creationId xmlns:a16="http://schemas.microsoft.com/office/drawing/2014/main" id="{2ABBC167-DF89-09D0-14DD-1A1ABB90F027}"/>
                </a:ext>
              </a:extLst>
            </p:cNvPr>
            <p:cNvSpPr/>
            <p:nvPr/>
          </p:nvSpPr>
          <p:spPr>
            <a:xfrm>
              <a:off x="10596089" y="2652954"/>
              <a:ext cx="824670" cy="824670"/>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När du vill byta design på en layout</a:t>
              </a:r>
            </a:p>
          </p:txBody>
        </p:sp>
        <p:sp>
          <p:nvSpPr>
            <p:cNvPr id="12" name="Oval 14">
              <a:extLst>
                <a:ext uri="{FF2B5EF4-FFF2-40B4-BE49-F238E27FC236}">
                  <a16:creationId xmlns:a16="http://schemas.microsoft.com/office/drawing/2014/main" id="{716120DF-A629-6C6C-4833-A519EFF4506C}"/>
                </a:ext>
              </a:extLst>
            </p:cNvPr>
            <p:cNvSpPr/>
            <p:nvPr/>
          </p:nvSpPr>
          <p:spPr>
            <a:xfrm>
              <a:off x="9582414" y="4213956"/>
              <a:ext cx="824670" cy="824670"/>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Visar samtliga layoutsidor</a:t>
              </a:r>
            </a:p>
          </p:txBody>
        </p:sp>
        <p:sp>
          <p:nvSpPr>
            <p:cNvPr id="13" name="Arc 22">
              <a:extLst>
                <a:ext uri="{FF2B5EF4-FFF2-40B4-BE49-F238E27FC236}">
                  <a16:creationId xmlns:a16="http://schemas.microsoft.com/office/drawing/2014/main" id="{CD83DEF7-EA7D-D67D-ACE2-55DEC35309C1}"/>
                </a:ext>
                <a:ext uri="{C183D7F6-B498-43B3-948B-1728B52AA6E4}">
                  <adec:decorative xmlns:adec="http://schemas.microsoft.com/office/drawing/2017/decorative" val="1"/>
                </a:ext>
              </a:extLst>
            </p:cNvPr>
            <p:cNvSpPr/>
            <p:nvPr/>
          </p:nvSpPr>
          <p:spPr>
            <a:xfrm>
              <a:off x="10234271" y="2907720"/>
              <a:ext cx="601430" cy="627991"/>
            </a:xfrm>
            <a:prstGeom prst="arc">
              <a:avLst>
                <a:gd name="adj1" fmla="val 2110145"/>
                <a:gd name="adj2" fmla="val 6042217"/>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14" name="Arc 13">
              <a:extLst>
                <a:ext uri="{FF2B5EF4-FFF2-40B4-BE49-F238E27FC236}">
                  <a16:creationId xmlns:a16="http://schemas.microsoft.com/office/drawing/2014/main" id="{79038E93-C32E-62CA-AADD-FC1BD7488DDA}"/>
                </a:ext>
                <a:ext uri="{C183D7F6-B498-43B3-948B-1728B52AA6E4}">
                  <adec:decorative xmlns:adec="http://schemas.microsoft.com/office/drawing/2017/decorative" val="1"/>
                </a:ext>
              </a:extLst>
            </p:cNvPr>
            <p:cNvSpPr/>
            <p:nvPr/>
          </p:nvSpPr>
          <p:spPr>
            <a:xfrm>
              <a:off x="9401867" y="3747372"/>
              <a:ext cx="587917" cy="824670"/>
            </a:xfrm>
            <a:prstGeom prst="arc">
              <a:avLst>
                <a:gd name="adj1" fmla="val 6874683"/>
                <a:gd name="adj2" fmla="val 11021729"/>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grpSp>
    </p:spTree>
    <p:extLst>
      <p:ext uri="{BB962C8B-B14F-4D97-AF65-F5344CB8AC3E}">
        <p14:creationId xmlns:p14="http://schemas.microsoft.com/office/powerpoint/2010/main" val="2457642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801334C-53CC-6FBA-AEDD-7AE3D161D270}"/>
              </a:ext>
            </a:extLst>
          </p:cNvPr>
          <p:cNvSpPr>
            <a:spLocks noGrp="1"/>
          </p:cNvSpPr>
          <p:nvPr>
            <p:ph type="title"/>
          </p:nvPr>
        </p:nvSpPr>
        <p:spPr/>
        <p:txBody>
          <a:bodyPr/>
          <a:lstStyle/>
          <a:p>
            <a:r>
              <a:rPr lang="sv-SE" dirty="0"/>
              <a:t>Instruktionssida</a:t>
            </a:r>
            <a:endParaRPr lang="en-GB" dirty="0"/>
          </a:p>
        </p:txBody>
      </p:sp>
      <p:sp>
        <p:nvSpPr>
          <p:cNvPr id="32" name="Platshållare för innehåll 6">
            <a:extLst>
              <a:ext uri="{FF2B5EF4-FFF2-40B4-BE49-F238E27FC236}">
                <a16:creationId xmlns:a16="http://schemas.microsoft.com/office/drawing/2014/main" id="{DF6BC982-872E-19BE-E197-2E6790AC913C}"/>
              </a:ext>
            </a:extLst>
          </p:cNvPr>
          <p:cNvSpPr>
            <a:spLocks noGrp="1"/>
          </p:cNvSpPr>
          <p:nvPr>
            <p:ph sz="quarter" idx="13"/>
          </p:nvPr>
        </p:nvSpPr>
        <p:spPr>
          <a:xfrm>
            <a:off x="665573" y="2726955"/>
            <a:ext cx="1841505" cy="1047750"/>
          </a:xfrm>
        </p:spPr>
        <p:txBody>
          <a:bodyPr/>
          <a:lstStyle/>
          <a:p>
            <a:pPr marL="0" indent="0">
              <a:lnSpc>
                <a:spcPct val="100000"/>
              </a:lnSpc>
              <a:buNone/>
            </a:pPr>
            <a:r>
              <a:rPr lang="sv-SE" sz="1000" dirty="0"/>
              <a:t>Undvik att skapa nya punktlistor i menyn.</a:t>
            </a:r>
          </a:p>
          <a:p>
            <a:pPr marL="0" indent="0">
              <a:lnSpc>
                <a:spcPct val="100000"/>
              </a:lnSpc>
              <a:buNone/>
            </a:pPr>
            <a:r>
              <a:rPr lang="sv-SE" sz="1000" dirty="0"/>
              <a:t>Välj istället en layout som har en punktlista.</a:t>
            </a:r>
          </a:p>
          <a:p>
            <a:pPr marL="0" indent="0">
              <a:buNone/>
            </a:pPr>
            <a:endParaRPr lang="sv-SE" sz="1000" dirty="0"/>
          </a:p>
        </p:txBody>
      </p:sp>
      <p:sp>
        <p:nvSpPr>
          <p:cNvPr id="3" name="Date Placeholder 2">
            <a:extLst>
              <a:ext uri="{FF2B5EF4-FFF2-40B4-BE49-F238E27FC236}">
                <a16:creationId xmlns:a16="http://schemas.microsoft.com/office/drawing/2014/main" id="{878AAC54-F86C-307F-6668-49D05CF80DF7}"/>
              </a:ext>
            </a:extLst>
          </p:cNvPr>
          <p:cNvSpPr>
            <a:spLocks noGrp="1"/>
          </p:cNvSpPr>
          <p:nvPr>
            <p:ph type="dt" sz="half" idx="14"/>
          </p:nvPr>
        </p:nvSpPr>
        <p:spPr>
          <a:xfrm>
            <a:off x="10901364" y="136525"/>
            <a:ext cx="900071" cy="141687"/>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975BBF-D22A-409F-9CED-4CA46090FDE7}"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2024-07-10</a:t>
            </a:fld>
            <a:endParaRPr kumimoji="0" lang="sv-SE" sz="900" b="0" i="0" u="none" strike="noStrike" kern="1200" cap="none" spc="0" normalizeH="0" baseline="0" noProof="0" dirty="0">
              <a:ln>
                <a:noFill/>
              </a:ln>
              <a:solidFill>
                <a:prstClr val="black"/>
              </a:solidFill>
              <a:effectLst/>
              <a:uLnTx/>
              <a:uFillTx/>
              <a:latin typeface="Verdana"/>
              <a:ea typeface="+mn-ea"/>
              <a:cs typeface="+mn-cs"/>
            </a:endParaRPr>
          </a:p>
        </p:txBody>
      </p:sp>
      <p:pic>
        <p:nvPicPr>
          <p:cNvPr id="8" name="Bildobjekt 8" descr="En bild som visar text, skärmbild, Teckensnitt, diagram">
            <a:extLst>
              <a:ext uri="{FF2B5EF4-FFF2-40B4-BE49-F238E27FC236}">
                <a16:creationId xmlns:a16="http://schemas.microsoft.com/office/drawing/2014/main" id="{45DA842C-1F33-B923-FD42-866B77D044A9}"/>
              </a:ext>
            </a:extLst>
          </p:cNvPr>
          <p:cNvPicPr>
            <a:picLocks noChangeAspect="1"/>
          </p:cNvPicPr>
          <p:nvPr/>
        </p:nvPicPr>
        <p:blipFill>
          <a:blip r:embed="rId2">
            <a:alphaModFix/>
          </a:blip>
          <a:srcRect/>
          <a:stretch/>
        </p:blipFill>
        <p:spPr>
          <a:xfrm>
            <a:off x="2819663" y="2914755"/>
            <a:ext cx="2854224" cy="1207968"/>
          </a:xfrm>
          <a:prstGeom prst="rect">
            <a:avLst/>
          </a:prstGeom>
          <a:ln>
            <a:solidFill>
              <a:schemeClr val="tx1">
                <a:lumMod val="50000"/>
                <a:lumOff val="50000"/>
                <a:alpha val="41000"/>
              </a:schemeClr>
            </a:solidFill>
          </a:ln>
        </p:spPr>
      </p:pic>
      <p:cxnSp>
        <p:nvCxnSpPr>
          <p:cNvPr id="9" name="Rak pilkoppling 10" descr="Bild som beskriver nämn funktion">
            <a:extLst>
              <a:ext uri="{FF2B5EF4-FFF2-40B4-BE49-F238E27FC236}">
                <a16:creationId xmlns:a16="http://schemas.microsoft.com/office/drawing/2014/main" id="{7DDABA95-0604-8487-E6A4-CA29E550B499}"/>
              </a:ext>
            </a:extLst>
          </p:cNvPr>
          <p:cNvCxnSpPr>
            <a:cxnSpLocks/>
          </p:cNvCxnSpPr>
          <p:nvPr/>
        </p:nvCxnSpPr>
        <p:spPr>
          <a:xfrm>
            <a:off x="2333841" y="3023636"/>
            <a:ext cx="411903" cy="66502"/>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0" name="textruta 14">
            <a:extLst>
              <a:ext uri="{FF2B5EF4-FFF2-40B4-BE49-F238E27FC236}">
                <a16:creationId xmlns:a16="http://schemas.microsoft.com/office/drawing/2014/main" id="{C113798A-DC74-F016-CBC9-030F2D18A87B}"/>
              </a:ext>
            </a:extLst>
          </p:cNvPr>
          <p:cNvSpPr txBox="1"/>
          <p:nvPr/>
        </p:nvSpPr>
        <p:spPr>
          <a:xfrm>
            <a:off x="2998818" y="1936043"/>
            <a:ext cx="2854224"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När du vill gå upp eller ned en nivå i en punktlista använder du </a:t>
            </a:r>
            <a:r>
              <a:rPr kumimoji="0" lang="sv-SE" sz="1000" b="1" i="0" u="none" strike="noStrike" kern="1200" cap="none" spc="0" normalizeH="0" baseline="0" noProof="0" dirty="0">
                <a:ln>
                  <a:noFill/>
                </a:ln>
                <a:solidFill>
                  <a:prstClr val="black"/>
                </a:solidFill>
                <a:effectLst/>
                <a:uLnTx/>
                <a:uFillTx/>
                <a:latin typeface="Verdana"/>
                <a:ea typeface="+mn-ea"/>
                <a:cs typeface="+mn-cs"/>
              </a:rPr>
              <a:t>Öka/Minska </a:t>
            </a:r>
            <a:r>
              <a:rPr kumimoji="0" lang="sv-SE" sz="1000" b="0" i="0" u="none" strike="noStrike" kern="1200" cap="none" spc="0" normalizeH="0" baseline="0" noProof="0" dirty="0">
                <a:ln>
                  <a:noFill/>
                </a:ln>
                <a:solidFill>
                  <a:prstClr val="black"/>
                </a:solidFill>
                <a:effectLst/>
                <a:uLnTx/>
                <a:uFillTx/>
                <a:latin typeface="Verdana"/>
                <a:ea typeface="+mn-ea"/>
                <a:cs typeface="+mn-cs"/>
              </a:rPr>
              <a:t>indrag. </a:t>
            </a:r>
          </a:p>
        </p:txBody>
      </p:sp>
      <p:cxnSp>
        <p:nvCxnSpPr>
          <p:cNvPr id="11" name="Rak pilkoppling 15" descr="Bild som beskriver nämnd funktion">
            <a:extLst>
              <a:ext uri="{FF2B5EF4-FFF2-40B4-BE49-F238E27FC236}">
                <a16:creationId xmlns:a16="http://schemas.microsoft.com/office/drawing/2014/main" id="{6C8FE872-2B23-597B-AE94-77592CDDDD3B}"/>
              </a:ext>
            </a:extLst>
          </p:cNvPr>
          <p:cNvCxnSpPr>
            <a:cxnSpLocks/>
          </p:cNvCxnSpPr>
          <p:nvPr/>
        </p:nvCxnSpPr>
        <p:spPr>
          <a:xfrm>
            <a:off x="4425930" y="2543695"/>
            <a:ext cx="0" cy="263751"/>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34" name="Grupp 33" descr="Bild som beskriver nämn funktion">
            <a:extLst>
              <a:ext uri="{FF2B5EF4-FFF2-40B4-BE49-F238E27FC236}">
                <a16:creationId xmlns:a16="http://schemas.microsoft.com/office/drawing/2014/main" id="{286813CF-DCC3-9EB6-2F6A-D797DAB58714}"/>
              </a:ext>
            </a:extLst>
          </p:cNvPr>
          <p:cNvGrpSpPr/>
          <p:nvPr/>
        </p:nvGrpSpPr>
        <p:grpSpPr>
          <a:xfrm>
            <a:off x="6338960" y="2061773"/>
            <a:ext cx="4565501" cy="3005052"/>
            <a:chOff x="6855351" y="1138590"/>
            <a:chExt cx="4565501" cy="3005052"/>
          </a:xfrm>
        </p:grpSpPr>
        <p:sp>
          <p:nvSpPr>
            <p:cNvPr id="7" name="Platshållare för innehåll 6">
              <a:extLst>
                <a:ext uri="{FF2B5EF4-FFF2-40B4-BE49-F238E27FC236}">
                  <a16:creationId xmlns:a16="http://schemas.microsoft.com/office/drawing/2014/main" id="{8D672BBD-2D57-E76B-8A1C-BFE6753A895F}"/>
                </a:ext>
              </a:extLst>
            </p:cNvPr>
            <p:cNvSpPr txBox="1">
              <a:spLocks/>
            </p:cNvSpPr>
            <p:nvPr/>
          </p:nvSpPr>
          <p:spPr>
            <a:xfrm>
              <a:off x="7795407" y="1138590"/>
              <a:ext cx="2686170" cy="25364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Använd rätt färger</a:t>
              </a:r>
            </a:p>
          </p:txBody>
        </p:sp>
        <p:pic>
          <p:nvPicPr>
            <p:cNvPr id="12" name="Bildobjekt 26" descr="Skärmklipp på Temafärgerna i mallen">
              <a:extLst>
                <a:ext uri="{FF2B5EF4-FFF2-40B4-BE49-F238E27FC236}">
                  <a16:creationId xmlns:a16="http://schemas.microsoft.com/office/drawing/2014/main" id="{D8233C73-BF71-40C9-4C12-FDA427671489}"/>
                </a:ext>
              </a:extLst>
            </p:cNvPr>
            <p:cNvPicPr>
              <a:picLocks noChangeAspect="1"/>
            </p:cNvPicPr>
            <p:nvPr/>
          </p:nvPicPr>
          <p:blipFill rotWithShape="1">
            <a:blip r:embed="rId3">
              <a:extLst>
                <a:ext uri="{28A0092B-C50C-407E-A947-70E740481C1C}">
                  <a14:useLocalDpi xmlns:a14="http://schemas.microsoft.com/office/drawing/2010/main" val="0"/>
                </a:ext>
              </a:extLst>
            </a:blip>
            <a:srcRect t="1061" b="96"/>
            <a:stretch/>
          </p:blipFill>
          <p:spPr>
            <a:xfrm>
              <a:off x="7797747" y="1513434"/>
              <a:ext cx="1321649" cy="2261271"/>
            </a:xfrm>
            <a:prstGeom prst="rect">
              <a:avLst/>
            </a:prstGeom>
            <a:ln>
              <a:solidFill>
                <a:schemeClr val="tx1">
                  <a:lumMod val="50000"/>
                  <a:lumOff val="50000"/>
                </a:schemeClr>
              </a:solidFill>
            </a:ln>
          </p:spPr>
        </p:pic>
        <p:sp>
          <p:nvSpPr>
            <p:cNvPr id="13" name="Oval 14">
              <a:extLst>
                <a:ext uri="{FF2B5EF4-FFF2-40B4-BE49-F238E27FC236}">
                  <a16:creationId xmlns:a16="http://schemas.microsoft.com/office/drawing/2014/main" id="{15BD40C1-9F35-1546-C4B0-CC9E7818F860}"/>
                </a:ext>
              </a:extLst>
            </p:cNvPr>
            <p:cNvSpPr/>
            <p:nvPr/>
          </p:nvSpPr>
          <p:spPr>
            <a:xfrm>
              <a:off x="9467092" y="1370932"/>
              <a:ext cx="1014485" cy="1014485"/>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De sex rutorna till höger är anpassade till diagram. </a:t>
              </a:r>
            </a:p>
          </p:txBody>
        </p:sp>
        <p:sp>
          <p:nvSpPr>
            <p:cNvPr id="14" name="Arc 23">
              <a:extLst>
                <a:ext uri="{FF2B5EF4-FFF2-40B4-BE49-F238E27FC236}">
                  <a16:creationId xmlns:a16="http://schemas.microsoft.com/office/drawing/2014/main" id="{9304C66B-4C14-8DA1-1801-A218A8C11F71}"/>
                </a:ext>
              </a:extLst>
            </p:cNvPr>
            <p:cNvSpPr/>
            <p:nvPr/>
          </p:nvSpPr>
          <p:spPr>
            <a:xfrm>
              <a:off x="9056006" y="1621351"/>
              <a:ext cx="601430" cy="597437"/>
            </a:xfrm>
            <a:prstGeom prst="arc">
              <a:avLst>
                <a:gd name="adj1" fmla="val 13660966"/>
                <a:gd name="adj2" fmla="val 17425936"/>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15" name="Oval 14">
              <a:extLst>
                <a:ext uri="{FF2B5EF4-FFF2-40B4-BE49-F238E27FC236}">
                  <a16:creationId xmlns:a16="http://schemas.microsoft.com/office/drawing/2014/main" id="{3C48B4DF-20D6-95A4-69B0-EB6683EE1A2E}"/>
                </a:ext>
              </a:extLst>
            </p:cNvPr>
            <p:cNvSpPr/>
            <p:nvPr/>
          </p:nvSpPr>
          <p:spPr>
            <a:xfrm>
              <a:off x="6855351" y="2007706"/>
              <a:ext cx="870960" cy="826179"/>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De fyra första är färger för text och bakgrund</a:t>
              </a:r>
            </a:p>
          </p:txBody>
        </p:sp>
        <p:sp>
          <p:nvSpPr>
            <p:cNvPr id="16" name="Arc 13">
              <a:extLst>
                <a:ext uri="{FF2B5EF4-FFF2-40B4-BE49-F238E27FC236}">
                  <a16:creationId xmlns:a16="http://schemas.microsoft.com/office/drawing/2014/main" id="{036DC2FA-E625-3EF4-9B9E-8127748C50D1}"/>
                </a:ext>
              </a:extLst>
            </p:cNvPr>
            <p:cNvSpPr/>
            <p:nvPr/>
          </p:nvSpPr>
          <p:spPr>
            <a:xfrm>
              <a:off x="7500235" y="1754359"/>
              <a:ext cx="587917" cy="464131"/>
            </a:xfrm>
            <a:prstGeom prst="arc">
              <a:avLst>
                <a:gd name="adj1" fmla="val 10650856"/>
                <a:gd name="adj2" fmla="val 15544338"/>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17" name="Oval 14">
              <a:extLst>
                <a:ext uri="{FF2B5EF4-FFF2-40B4-BE49-F238E27FC236}">
                  <a16:creationId xmlns:a16="http://schemas.microsoft.com/office/drawing/2014/main" id="{C3A5C3EC-E148-8878-938C-061A3C0B93DE}"/>
                </a:ext>
              </a:extLst>
            </p:cNvPr>
            <p:cNvSpPr/>
            <p:nvPr/>
          </p:nvSpPr>
          <p:spPr>
            <a:xfrm>
              <a:off x="9451415" y="3023636"/>
              <a:ext cx="1160974" cy="1120006"/>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1" i="0" u="none" strike="noStrike" kern="1200" cap="none" spc="0" normalizeH="0" baseline="0" noProof="0" dirty="0">
                  <a:ln>
                    <a:noFill/>
                  </a:ln>
                  <a:solidFill>
                    <a:prstClr val="black"/>
                  </a:solidFill>
                  <a:effectLst/>
                  <a:uLnTx/>
                  <a:uFillTx/>
                  <a:latin typeface="Verdana"/>
                  <a:ea typeface="+mn-ea"/>
                  <a:cs typeface="+mn-cs"/>
                </a:rPr>
                <a:t>Använd inte  </a:t>
              </a:r>
              <a:r>
                <a:rPr kumimoji="0" lang="sv-SE" sz="800" b="0" i="0" u="none" strike="noStrike" kern="1200" cap="none" spc="0" normalizeH="0" baseline="0" noProof="0" dirty="0">
                  <a:ln>
                    <a:noFill/>
                  </a:ln>
                  <a:solidFill>
                    <a:prstClr val="black"/>
                  </a:solidFill>
                  <a:effectLst/>
                  <a:uLnTx/>
                  <a:uFillTx/>
                  <a:latin typeface="Verdana"/>
                  <a:ea typeface="+mn-ea"/>
                  <a:cs typeface="+mn-cs"/>
                </a:rPr>
                <a:t>Standardfärger. </a:t>
              </a:r>
              <a:endParaRPr kumimoji="0" lang="sv-SE" sz="800" b="1" i="0" u="none" strike="noStrike" kern="1200" cap="none" spc="0" normalizeH="0" baseline="0" noProof="0" dirty="0">
                <a:ln>
                  <a:noFill/>
                </a:ln>
                <a:solidFill>
                  <a:prstClr val="black"/>
                </a:solidFill>
                <a:effectLst/>
                <a:uLnTx/>
                <a:uFillTx/>
                <a:latin typeface="Verdana"/>
                <a:ea typeface="+mn-ea"/>
                <a:cs typeface="+mn-cs"/>
              </a:endParaRPr>
            </a:p>
          </p:txBody>
        </p:sp>
        <p:sp>
          <p:nvSpPr>
            <p:cNvPr id="18" name="Arc 23">
              <a:extLst>
                <a:ext uri="{FF2B5EF4-FFF2-40B4-BE49-F238E27FC236}">
                  <a16:creationId xmlns:a16="http://schemas.microsoft.com/office/drawing/2014/main" id="{C8C25CE6-4F0D-884C-E320-AE3A008AF0C3}"/>
                </a:ext>
              </a:extLst>
            </p:cNvPr>
            <p:cNvSpPr/>
            <p:nvPr/>
          </p:nvSpPr>
          <p:spPr>
            <a:xfrm>
              <a:off x="8941098" y="3223014"/>
              <a:ext cx="601430" cy="597437"/>
            </a:xfrm>
            <a:prstGeom prst="arc">
              <a:avLst>
                <a:gd name="adj1" fmla="val 13660966"/>
                <a:gd name="adj2" fmla="val 21099845"/>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cxnSp>
          <p:nvCxnSpPr>
            <p:cNvPr id="19" name="Rak koppling 31">
              <a:extLst>
                <a:ext uri="{FF2B5EF4-FFF2-40B4-BE49-F238E27FC236}">
                  <a16:creationId xmlns:a16="http://schemas.microsoft.com/office/drawing/2014/main" id="{3C392041-13D7-07BC-F893-FD06D4055407}"/>
                </a:ext>
              </a:extLst>
            </p:cNvPr>
            <p:cNvCxnSpPr/>
            <p:nvPr/>
          </p:nvCxnSpPr>
          <p:spPr>
            <a:xfrm>
              <a:off x="7726311" y="1913197"/>
              <a:ext cx="1502115" cy="556471"/>
            </a:xfrm>
            <a:prstGeom prst="line">
              <a:avLst/>
            </a:prstGeom>
            <a:ln w="38100">
              <a:solidFill>
                <a:srgbClr val="FD5930"/>
              </a:solidFill>
            </a:ln>
          </p:spPr>
          <p:style>
            <a:lnRef idx="1">
              <a:schemeClr val="accent1"/>
            </a:lnRef>
            <a:fillRef idx="0">
              <a:schemeClr val="accent1"/>
            </a:fillRef>
            <a:effectRef idx="0">
              <a:schemeClr val="accent1"/>
            </a:effectRef>
            <a:fontRef idx="minor">
              <a:schemeClr val="tx1"/>
            </a:fontRef>
          </p:style>
        </p:cxnSp>
        <p:cxnSp>
          <p:nvCxnSpPr>
            <p:cNvPr id="20" name="Rak koppling 32">
              <a:extLst>
                <a:ext uri="{FF2B5EF4-FFF2-40B4-BE49-F238E27FC236}">
                  <a16:creationId xmlns:a16="http://schemas.microsoft.com/office/drawing/2014/main" id="{BADC48FF-81FC-AB8E-C7D8-64E242159BF6}"/>
                </a:ext>
              </a:extLst>
            </p:cNvPr>
            <p:cNvCxnSpPr/>
            <p:nvPr/>
          </p:nvCxnSpPr>
          <p:spPr>
            <a:xfrm>
              <a:off x="7707513" y="3165184"/>
              <a:ext cx="1502115" cy="556471"/>
            </a:xfrm>
            <a:prstGeom prst="line">
              <a:avLst/>
            </a:prstGeom>
            <a:ln w="38100">
              <a:solidFill>
                <a:srgbClr val="FD5930"/>
              </a:solidFill>
            </a:ln>
          </p:spPr>
          <p:style>
            <a:lnRef idx="1">
              <a:schemeClr val="accent1"/>
            </a:lnRef>
            <a:fillRef idx="0">
              <a:schemeClr val="accent1"/>
            </a:fillRef>
            <a:effectRef idx="0">
              <a:schemeClr val="accent1"/>
            </a:effectRef>
            <a:fontRef idx="minor">
              <a:schemeClr val="tx1"/>
            </a:fontRef>
          </p:style>
        </p:cxnSp>
        <p:sp>
          <p:nvSpPr>
            <p:cNvPr id="21" name="Oval 14">
              <a:extLst>
                <a:ext uri="{FF2B5EF4-FFF2-40B4-BE49-F238E27FC236}">
                  <a16:creationId xmlns:a16="http://schemas.microsoft.com/office/drawing/2014/main" id="{DB0DD321-EAF6-98EB-9DBD-CC9E9ED3D05E}"/>
                </a:ext>
              </a:extLst>
            </p:cNvPr>
            <p:cNvSpPr/>
            <p:nvPr/>
          </p:nvSpPr>
          <p:spPr>
            <a:xfrm>
              <a:off x="10406367" y="2012127"/>
              <a:ext cx="1014485" cy="1014485"/>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Används för dekorativa grafiska element</a:t>
              </a:r>
            </a:p>
          </p:txBody>
        </p:sp>
        <p:cxnSp>
          <p:nvCxnSpPr>
            <p:cNvPr id="22" name="Rak pilkoppling 35">
              <a:extLst>
                <a:ext uri="{FF2B5EF4-FFF2-40B4-BE49-F238E27FC236}">
                  <a16:creationId xmlns:a16="http://schemas.microsoft.com/office/drawing/2014/main" id="{D042F09C-CC59-699E-C72F-D4CB99B6CBFA}"/>
                </a:ext>
              </a:extLst>
            </p:cNvPr>
            <p:cNvCxnSpPr>
              <a:cxnSpLocks/>
            </p:cNvCxnSpPr>
            <p:nvPr/>
          </p:nvCxnSpPr>
          <p:spPr>
            <a:xfrm flipH="1">
              <a:off x="9160716" y="2639437"/>
              <a:ext cx="1204331" cy="216693"/>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grpSp>
        <p:nvGrpSpPr>
          <p:cNvPr id="33" name="Grupp 32" descr="Bild som beskriver nämnd funktion">
            <a:extLst>
              <a:ext uri="{FF2B5EF4-FFF2-40B4-BE49-F238E27FC236}">
                <a16:creationId xmlns:a16="http://schemas.microsoft.com/office/drawing/2014/main" id="{FF7E10A5-756B-D4A5-0A48-5EF96D88703C}"/>
              </a:ext>
            </a:extLst>
          </p:cNvPr>
          <p:cNvGrpSpPr/>
          <p:nvPr/>
        </p:nvGrpSpPr>
        <p:grpSpPr>
          <a:xfrm>
            <a:off x="665573" y="4423012"/>
            <a:ext cx="4003878" cy="2387779"/>
            <a:chOff x="3815236" y="4308945"/>
            <a:chExt cx="4003878" cy="2387779"/>
          </a:xfrm>
        </p:grpSpPr>
        <p:pic>
          <p:nvPicPr>
            <p:cNvPr id="5" name="Bildobjekt 4">
              <a:extLst>
                <a:ext uri="{FF2B5EF4-FFF2-40B4-BE49-F238E27FC236}">
                  <a16:creationId xmlns:a16="http://schemas.microsoft.com/office/drawing/2014/main" id="{0A08AA3D-90A7-D01B-406E-FDE5FAAEA8F0}"/>
                </a:ext>
              </a:extLst>
            </p:cNvPr>
            <p:cNvPicPr>
              <a:picLocks noChangeAspect="1"/>
            </p:cNvPicPr>
            <p:nvPr/>
          </p:nvPicPr>
          <p:blipFill>
            <a:blip r:embed="rId4"/>
            <a:stretch>
              <a:fillRect/>
            </a:stretch>
          </p:blipFill>
          <p:spPr>
            <a:xfrm>
              <a:off x="6012734" y="4308945"/>
              <a:ext cx="1806380" cy="2387779"/>
            </a:xfrm>
            <a:prstGeom prst="rect">
              <a:avLst/>
            </a:prstGeom>
          </p:spPr>
        </p:pic>
        <p:sp>
          <p:nvSpPr>
            <p:cNvPr id="6" name="textruta 5">
              <a:extLst>
                <a:ext uri="{FF2B5EF4-FFF2-40B4-BE49-F238E27FC236}">
                  <a16:creationId xmlns:a16="http://schemas.microsoft.com/office/drawing/2014/main" id="{A57416D1-4CB2-F6A6-D7E4-C259C4017D74}"/>
                </a:ext>
              </a:extLst>
            </p:cNvPr>
            <p:cNvSpPr txBox="1"/>
            <p:nvPr/>
          </p:nvSpPr>
          <p:spPr>
            <a:xfrm>
              <a:off x="3815236" y="4692922"/>
              <a:ext cx="2037806" cy="576761"/>
            </a:xfrm>
            <a:prstGeom prst="rect">
              <a:avLst/>
            </a:prstGeom>
            <a:noFill/>
          </p:spPr>
          <p:txBody>
            <a:bodyPr wrap="square" lIns="0" tIns="0" rIns="0" bIns="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Lägg egna bilder endast </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på avsedda platser i layouten. </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Tex</a:t>
              </a:r>
            </a:p>
          </p:txBody>
        </p:sp>
        <p:cxnSp>
          <p:nvCxnSpPr>
            <p:cNvPr id="26" name="Rak pilkoppling 10">
              <a:extLst>
                <a:ext uri="{FF2B5EF4-FFF2-40B4-BE49-F238E27FC236}">
                  <a16:creationId xmlns:a16="http://schemas.microsoft.com/office/drawing/2014/main" id="{D336D76A-0453-B7BF-0723-314AA5390821}"/>
                </a:ext>
              </a:extLst>
            </p:cNvPr>
            <p:cNvCxnSpPr>
              <a:cxnSpLocks/>
            </p:cNvCxnSpPr>
            <p:nvPr/>
          </p:nvCxnSpPr>
          <p:spPr>
            <a:xfrm flipV="1">
              <a:off x="4246775" y="4981303"/>
              <a:ext cx="2833294" cy="209006"/>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35" name="textruta 34">
            <a:extLst>
              <a:ext uri="{FF2B5EF4-FFF2-40B4-BE49-F238E27FC236}">
                <a16:creationId xmlns:a16="http://schemas.microsoft.com/office/drawing/2014/main" id="{0DF4A221-CD16-8A22-BA00-0DC8662DBD41}"/>
              </a:ext>
            </a:extLst>
          </p:cNvPr>
          <p:cNvSpPr txBox="1"/>
          <p:nvPr/>
        </p:nvSpPr>
        <p:spPr>
          <a:xfrm>
            <a:off x="6517457" y="5655133"/>
            <a:ext cx="4335546" cy="976870"/>
          </a:xfrm>
          <a:prstGeom prst="rect">
            <a:avLst/>
          </a:prstGeom>
          <a:noFill/>
        </p:spPr>
        <p:txBody>
          <a:bodyPr wrap="square" lIns="0" tIns="0" rIns="0" bIns="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1" i="0" u="none" strike="noStrike" kern="1200" cap="none" spc="0" normalizeH="0" baseline="0" noProof="0" dirty="0">
                <a:ln>
                  <a:noFill/>
                </a:ln>
                <a:solidFill>
                  <a:prstClr val="black"/>
                </a:solidFill>
                <a:effectLst/>
                <a:uLnTx/>
                <a:uFillTx/>
                <a:latin typeface="Verdana"/>
                <a:ea typeface="+mn-ea"/>
                <a:cs typeface="+mn-cs"/>
              </a:rPr>
              <a:t>Logotyper</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Ändra inte eller lägg till ytterligare logotyper i denna mall.</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Om du vill förtydliga vilken/vilka</a:t>
            </a:r>
          </a:p>
          <a:p>
            <a:pPr marL="0" marR="0" lvl="0" indent="0" algn="l" defTabSz="914400" rtl="0" eaLnBrk="1" fontAlgn="auto" latinLnBrk="0" hangingPunct="1">
              <a:lnSpc>
                <a:spcPct val="130000"/>
              </a:lnSpc>
              <a:spcBef>
                <a:spcPts val="0"/>
              </a:spcBef>
              <a:spcAft>
                <a:spcPts val="0"/>
              </a:spcAft>
              <a:buClrTx/>
              <a:buSzTx/>
              <a:buFontTx/>
              <a:buNone/>
              <a:tabLst/>
              <a:defRPr/>
            </a:pPr>
            <a:r>
              <a:rPr lang="sv-SE" sz="1000" dirty="0"/>
              <a:t>förvaltning-ar/</a:t>
            </a:r>
            <a:r>
              <a:rPr lang="sv-SE" sz="1000" dirty="0" err="1"/>
              <a:t>enhet-er</a:t>
            </a:r>
            <a:r>
              <a:rPr lang="sv-SE" sz="1000" dirty="0"/>
              <a:t>/</a:t>
            </a:r>
            <a:r>
              <a:rPr lang="sv-SE" sz="1000" dirty="0" err="1"/>
              <a:t>verksamhet-er</a:t>
            </a:r>
            <a:r>
              <a:rPr lang="sv-SE" sz="1000" dirty="0"/>
              <a:t> </a:t>
            </a:r>
            <a:r>
              <a:rPr kumimoji="0" lang="sv-SE" sz="1000" b="0" i="0" u="none" strike="noStrike" kern="1200" cap="none" spc="0" normalizeH="0" baseline="0" noProof="0" dirty="0">
                <a:ln>
                  <a:noFill/>
                </a:ln>
                <a:solidFill>
                  <a:prstClr val="black"/>
                </a:solidFill>
                <a:effectLst/>
                <a:uLnTx/>
                <a:uFillTx/>
                <a:latin typeface="Verdana"/>
                <a:ea typeface="+mn-ea"/>
                <a:cs typeface="+mn-cs"/>
              </a:rPr>
              <a:t>du representerar så anger du den informationen i startsidans underrubrik.</a:t>
            </a:r>
          </a:p>
        </p:txBody>
      </p:sp>
    </p:spTree>
    <p:extLst>
      <p:ext uri="{BB962C8B-B14F-4D97-AF65-F5344CB8AC3E}">
        <p14:creationId xmlns:p14="http://schemas.microsoft.com/office/powerpoint/2010/main" val="4049425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3C4038CB-9153-27C6-8968-E5F7AA695A90}"/>
              </a:ext>
            </a:extLst>
          </p:cNvPr>
          <p:cNvSpPr>
            <a:spLocks noGrp="1"/>
          </p:cNvSpPr>
          <p:nvPr>
            <p:ph type="ctrTitle"/>
          </p:nvPr>
        </p:nvSpPr>
        <p:spPr/>
        <p:txBody>
          <a:bodyPr/>
          <a:lstStyle/>
          <a:p>
            <a:endParaRPr lang="sv-SE" dirty="0"/>
          </a:p>
        </p:txBody>
      </p:sp>
      <p:sp>
        <p:nvSpPr>
          <p:cNvPr id="5" name="Underrubrik 4">
            <a:extLst>
              <a:ext uri="{FF2B5EF4-FFF2-40B4-BE49-F238E27FC236}">
                <a16:creationId xmlns:a16="http://schemas.microsoft.com/office/drawing/2014/main" id="{3C145C0E-6AA1-BF34-9856-8FA6113705C8}"/>
              </a:ext>
            </a:extLst>
          </p:cNvPr>
          <p:cNvSpPr>
            <a:spLocks noGrp="1"/>
          </p:cNvSpPr>
          <p:nvPr>
            <p:ph type="subTitle" idx="1"/>
          </p:nvPr>
        </p:nvSpPr>
        <p:spPr/>
        <p:txBody>
          <a:bodyPr/>
          <a:lstStyle/>
          <a:p>
            <a:endParaRPr lang="sv-SE"/>
          </a:p>
        </p:txBody>
      </p:sp>
      <p:sp>
        <p:nvSpPr>
          <p:cNvPr id="2" name="Platshållare för datum 1">
            <a:extLst>
              <a:ext uri="{FF2B5EF4-FFF2-40B4-BE49-F238E27FC236}">
                <a16:creationId xmlns:a16="http://schemas.microsoft.com/office/drawing/2014/main" id="{1212E419-F67C-291D-81F6-F9DA98760C9F}"/>
              </a:ext>
            </a:extLst>
          </p:cNvPr>
          <p:cNvSpPr>
            <a:spLocks noGrp="1"/>
          </p:cNvSpPr>
          <p:nvPr>
            <p:ph type="dt" sz="half" idx="14"/>
          </p:nvPr>
        </p:nvSpPr>
        <p:spPr/>
        <p:txBody>
          <a:bodyPr/>
          <a:lstStyle/>
          <a:p>
            <a:fld id="{825A8FCE-3AC7-4034-B459-9C55ED8D5E8F}" type="datetime1">
              <a:rPr lang="sv-SE" smtClean="0"/>
              <a:t>2024-07-10</a:t>
            </a:fld>
            <a:endParaRPr lang="sv-SE" dirty="0"/>
          </a:p>
        </p:txBody>
      </p:sp>
      <p:sp>
        <p:nvSpPr>
          <p:cNvPr id="6" name="Platshållare för bild 5">
            <a:extLst>
              <a:ext uri="{FF2B5EF4-FFF2-40B4-BE49-F238E27FC236}">
                <a16:creationId xmlns:a16="http://schemas.microsoft.com/office/drawing/2014/main" id="{5BA7B7A8-CA4B-EC2D-F0EF-BCD5217ABE91}"/>
              </a:ext>
            </a:extLst>
          </p:cNvPr>
          <p:cNvSpPr>
            <a:spLocks noGrp="1"/>
          </p:cNvSpPr>
          <p:nvPr>
            <p:ph type="pic" sz="quarter" idx="16"/>
          </p:nvPr>
        </p:nvSpPr>
        <p:spPr/>
      </p:sp>
    </p:spTree>
    <p:extLst>
      <p:ext uri="{BB962C8B-B14F-4D97-AF65-F5344CB8AC3E}">
        <p14:creationId xmlns:p14="http://schemas.microsoft.com/office/powerpoint/2010/main" val="3289012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0D2D3D57-B725-0DE0-A53C-AAACCA89022B}"/>
              </a:ext>
            </a:extLst>
          </p:cNvPr>
          <p:cNvSpPr>
            <a:spLocks noGrp="1"/>
          </p:cNvSpPr>
          <p:nvPr>
            <p:ph type="title"/>
          </p:nvPr>
        </p:nvSpPr>
        <p:spPr/>
        <p:txBody>
          <a:bodyPr/>
          <a:lstStyle/>
          <a:p>
            <a:endParaRPr lang="sv-SE" dirty="0"/>
          </a:p>
        </p:txBody>
      </p:sp>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p:txBody>
          <a:bodyPr/>
          <a:lstStyle/>
          <a:p>
            <a:endParaRPr lang="sv-SE"/>
          </a:p>
        </p:txBody>
      </p:sp>
      <p:sp>
        <p:nvSpPr>
          <p:cNvPr id="4" name="Platshållare för datum 3">
            <a:extLst>
              <a:ext uri="{FF2B5EF4-FFF2-40B4-BE49-F238E27FC236}">
                <a16:creationId xmlns:a16="http://schemas.microsoft.com/office/drawing/2014/main" id="{B33AA480-2711-DBCC-034C-B030A6371ED2}"/>
              </a:ext>
            </a:extLst>
          </p:cNvPr>
          <p:cNvSpPr>
            <a:spLocks noGrp="1"/>
          </p:cNvSpPr>
          <p:nvPr>
            <p:ph type="dt" sz="half" idx="14"/>
          </p:nvPr>
        </p:nvSpPr>
        <p:spPr/>
        <p:txBody>
          <a:bodyPr/>
          <a:lstStyle/>
          <a:p>
            <a:fld id="{F473A47F-B58F-4D93-9095-9610950335C9}" type="datetime1">
              <a:rPr lang="sv-SE" smtClean="0"/>
              <a:t>2024-07-10</a:t>
            </a:fld>
            <a:endParaRPr lang="sv-SE" dirty="0"/>
          </a:p>
        </p:txBody>
      </p:sp>
    </p:spTree>
    <p:extLst>
      <p:ext uri="{BB962C8B-B14F-4D97-AF65-F5344CB8AC3E}">
        <p14:creationId xmlns:p14="http://schemas.microsoft.com/office/powerpoint/2010/main" val="67797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4294967295"/>
          </p:nvPr>
        </p:nvSpPr>
        <p:spPr>
          <a:xfrm>
            <a:off x="10901364" y="136525"/>
            <a:ext cx="900071" cy="141687"/>
          </a:xfrm>
        </p:spPr>
        <p:txBody>
          <a:bodyPr/>
          <a:lstStyle/>
          <a:p>
            <a:fld id="{F51BC1AE-12BE-46AC-9A20-CE9C845E4E47}" type="datetime1">
              <a:rPr lang="sv-SE" smtClean="0"/>
              <a:t>2024-07-10</a:t>
            </a:fld>
            <a:endParaRPr lang="sv-SE" dirty="0"/>
          </a:p>
        </p:txBody>
      </p:sp>
      <p:sp>
        <p:nvSpPr>
          <p:cNvPr id="3" name="Rubrik 2">
            <a:extLst>
              <a:ext uri="{FF2B5EF4-FFF2-40B4-BE49-F238E27FC236}">
                <a16:creationId xmlns:a16="http://schemas.microsoft.com/office/drawing/2014/main" id="{D2191DD3-7C41-11D5-F296-08EA84B63DDE}"/>
              </a:ext>
            </a:extLst>
          </p:cNvPr>
          <p:cNvSpPr>
            <a:spLocks noGrp="1"/>
          </p:cNvSpPr>
          <p:nvPr>
            <p:ph type="title"/>
          </p:nvPr>
        </p:nvSpPr>
        <p:spPr/>
        <p:txBody>
          <a:bodyPr/>
          <a:lstStyle/>
          <a:p>
            <a:endParaRPr lang="sv-SE" dirty="0"/>
          </a:p>
        </p:txBody>
      </p:sp>
    </p:spTree>
    <p:extLst>
      <p:ext uri="{BB962C8B-B14F-4D97-AF65-F5344CB8AC3E}">
        <p14:creationId xmlns:p14="http://schemas.microsoft.com/office/powerpoint/2010/main" val="3801270367"/>
      </p:ext>
    </p:extLst>
  </p:cSld>
  <p:clrMapOvr>
    <a:masterClrMapping/>
  </p:clrMapOvr>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TotalTime>
  <Words>353</Words>
  <Application>Microsoft Office PowerPoint</Application>
  <PresentationFormat>Bredbild</PresentationFormat>
  <Paragraphs>36</Paragraphs>
  <Slides>5</Slides>
  <Notes>3</Notes>
  <HiddenSlides>2</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5</vt:i4>
      </vt:variant>
    </vt:vector>
  </HeadingPairs>
  <TitlesOfParts>
    <vt:vector size="8" baseType="lpstr">
      <vt:lpstr>Arial</vt:lpstr>
      <vt:lpstr>Verdana</vt:lpstr>
      <vt:lpstr>VGR</vt:lpstr>
      <vt:lpstr>Instruktionssida</vt:lpstr>
      <vt:lpstr>Instruktionssida</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PPT-mall FoUUI PNV VGR SVE och ENG</dc:title>
  <dc:creator>Hanna;carin.sjostrom.greenwood@vgregion.se</dc:creator>
  <keywords/>
  <lastModifiedBy>Carin Sjöström Greenwood</lastModifiedBy>
  <revision>11</revision>
  <dcterms:created xsi:type="dcterms:W3CDTF">2023-02-02T13:58:26.0000000Z</dcterms:created>
  <dcterms:modified xsi:type="dcterms:W3CDTF">2024-07-10T10:11:53.0000000Z</dcterms:modified>
</coreProperties>
</file>